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22"/>
  </p:notesMasterIdLst>
  <p:handoutMasterIdLst>
    <p:handoutMasterId r:id="rId23"/>
  </p:handoutMasterIdLst>
  <p:sldIdLst>
    <p:sldId id="301" r:id="rId6"/>
    <p:sldId id="268" r:id="rId7"/>
    <p:sldId id="420" r:id="rId8"/>
    <p:sldId id="269" r:id="rId9"/>
    <p:sldId id="386" r:id="rId10"/>
    <p:sldId id="381" r:id="rId11"/>
    <p:sldId id="382" r:id="rId12"/>
    <p:sldId id="440" r:id="rId13"/>
    <p:sldId id="390" r:id="rId14"/>
    <p:sldId id="436" r:id="rId15"/>
    <p:sldId id="293" r:id="rId16"/>
    <p:sldId id="405" r:id="rId17"/>
    <p:sldId id="418" r:id="rId18"/>
    <p:sldId id="361" r:id="rId19"/>
    <p:sldId id="425" r:id="rId20"/>
    <p:sldId id="257" r:id="rId21"/>
  </p:sldIdLst>
  <p:sldSz cx="9144000" cy="5143500" type="screen16x9"/>
  <p:notesSz cx="20104100" cy="11309350"/>
  <p:embeddedFontLst>
    <p:embeddedFont>
      <p:font typeface="Century Gothic" panose="020B0502020202020204" pitchFamily="34" charset="0"/>
      <p:regular r:id="rId24"/>
      <p:bold r:id="rId25"/>
      <p:italic r:id="rId26"/>
      <p:boldItalic r:id="rId27"/>
    </p:embeddedFont>
    <p:embeddedFont>
      <p:font typeface="Montserrat" panose="00000500000000000000" pitchFamily="2" charset="0"/>
      <p:regular r:id="rId28"/>
      <p:bold r:id="rId29"/>
      <p:italic r:id="rId30"/>
      <p:boldItalic r:id="rId31"/>
    </p:embeddedFont>
    <p:embeddedFont>
      <p:font typeface="Montserrat ExtraBold" panose="00000900000000000000" pitchFamily="2" charset="0"/>
      <p:bold r:id="rId32"/>
      <p:italic r:id="rId33"/>
      <p:boldItalic r:id="rId34"/>
    </p:embeddedFont>
    <p:embeddedFont>
      <p:font typeface="Montserrat Light" panose="00000400000000000000" pitchFamily="2" charset="0"/>
      <p:regular r:id="rId35"/>
      <p:italic r:id="rId36"/>
    </p:embeddedFont>
    <p:embeddedFont>
      <p:font typeface="Montserrat School" pitchFamily="2" charset="0"/>
      <p:regular r:id="rId37"/>
      <p:italic r:id="rId38"/>
    </p:embeddedFont>
    <p:embeddedFont>
      <p:font typeface="Montserrat School" pitchFamily="2" charset="0"/>
      <p:regular r:id="rId37"/>
      <p:italic r:id="rId38"/>
    </p:embeddedFont>
  </p:embeddedFontLst>
  <p:defaultTextStyle>
    <a:defPPr>
      <a:defRPr kern="0"/>
    </a:defPPr>
  </p:defaultTextStyle>
  <p:extLst>
    <p:ext uri="{EFAFB233-063F-42B5-8137-9DF3F51BA10A}">
      <p15:sldGuideLst xmlns:p15="http://schemas.microsoft.com/office/powerpoint/2012/main">
        <p15:guide id="1" orient="horz" pos="1310" userDrawn="1">
          <p15:clr>
            <a:srgbClr val="A4A3A4"/>
          </p15:clr>
        </p15:guide>
        <p15:guide id="2" pos="9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D8843E-1995-40B1-9A35-8664283745A6}" v="34" dt="2026-09-23T23:31:51.11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811" autoAdjust="0"/>
  </p:normalViewPr>
  <p:slideViewPr>
    <p:cSldViewPr snapToGrid="0">
      <p:cViewPr varScale="1">
        <p:scale>
          <a:sx n="81" d="100"/>
          <a:sy n="81" d="100"/>
        </p:scale>
        <p:origin x="2484" y="84"/>
      </p:cViewPr>
      <p:guideLst>
        <p:guide orient="horz" pos="1310"/>
        <p:guide pos="9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11.fntdata"/><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ia Ahmed" userId="d7b2ef2b-6674-4efc-b11b-0c38a2fd5536" providerId="ADAL" clId="{97DA4315-7444-497A-972B-1ED4349B9216}"/>
    <pc:docChg chg="addSld modSld sldOrd">
      <pc:chgData name="Victoria Ahmed" userId="d7b2ef2b-6674-4efc-b11b-0c38a2fd5536" providerId="ADAL" clId="{97DA4315-7444-497A-972B-1ED4349B9216}" dt="2026-09-23T23:16:53.897" v="26"/>
      <pc:docMkLst>
        <pc:docMk/>
      </pc:docMkLst>
      <pc:sldChg chg="modSp">
        <pc:chgData name="Victoria Ahmed" userId="d7b2ef2b-6674-4efc-b11b-0c38a2fd5536" providerId="ADAL" clId="{97DA4315-7444-497A-972B-1ED4349B9216}" dt="2026-09-23T22:54:06.851" v="0"/>
        <pc:sldMkLst>
          <pc:docMk/>
          <pc:sldMk cId="1660078569" sldId="268"/>
        </pc:sldMkLst>
        <pc:spChg chg="mod">
          <ac:chgData name="Victoria Ahmed" userId="d7b2ef2b-6674-4efc-b11b-0c38a2fd5536" providerId="ADAL" clId="{97DA4315-7444-497A-972B-1ED4349B9216}" dt="2026-09-23T22:54:06.851" v="0"/>
          <ac:spMkLst>
            <pc:docMk/>
            <pc:sldMk cId="1660078569" sldId="268"/>
            <ac:spMk id="10" creationId="{A1BE50DD-6020-48A3-7431-55C636221806}"/>
          </ac:spMkLst>
        </pc:spChg>
      </pc:sldChg>
      <pc:sldChg chg="modSp">
        <pc:chgData name="Victoria Ahmed" userId="d7b2ef2b-6674-4efc-b11b-0c38a2fd5536" providerId="ADAL" clId="{97DA4315-7444-497A-972B-1ED4349B9216}" dt="2026-09-23T22:57:44.887" v="4"/>
        <pc:sldMkLst>
          <pc:docMk/>
          <pc:sldMk cId="43464174" sldId="269"/>
        </pc:sldMkLst>
        <pc:spChg chg="mod">
          <ac:chgData name="Victoria Ahmed" userId="d7b2ef2b-6674-4efc-b11b-0c38a2fd5536" providerId="ADAL" clId="{97DA4315-7444-497A-972B-1ED4349B9216}" dt="2026-09-23T22:57:44.887" v="4"/>
          <ac:spMkLst>
            <pc:docMk/>
            <pc:sldMk cId="43464174" sldId="269"/>
            <ac:spMk id="9" creationId="{7718642D-B274-14F5-4818-880D215F4213}"/>
          </ac:spMkLst>
        </pc:spChg>
      </pc:sldChg>
      <pc:sldChg chg="modSp">
        <pc:chgData name="Victoria Ahmed" userId="d7b2ef2b-6674-4efc-b11b-0c38a2fd5536" providerId="ADAL" clId="{97DA4315-7444-497A-972B-1ED4349B9216}" dt="2026-09-23T23:15:48.212" v="25"/>
        <pc:sldMkLst>
          <pc:docMk/>
          <pc:sldMk cId="2622759718" sldId="293"/>
        </pc:sldMkLst>
        <pc:spChg chg="mod">
          <ac:chgData name="Victoria Ahmed" userId="d7b2ef2b-6674-4efc-b11b-0c38a2fd5536" providerId="ADAL" clId="{97DA4315-7444-497A-972B-1ED4349B9216}" dt="2026-09-23T23:15:48.212" v="25"/>
          <ac:spMkLst>
            <pc:docMk/>
            <pc:sldMk cId="2622759718" sldId="293"/>
            <ac:spMk id="7" creationId="{1C7CA375-0C05-7F9C-C032-5FA44E407431}"/>
          </ac:spMkLst>
        </pc:spChg>
      </pc:sldChg>
      <pc:sldChg chg="modSp">
        <pc:chgData name="Victoria Ahmed" userId="d7b2ef2b-6674-4efc-b11b-0c38a2fd5536" providerId="ADAL" clId="{97DA4315-7444-497A-972B-1ED4349B9216}" dt="2026-09-23T22:56:41.921" v="3" actId="14826"/>
        <pc:sldMkLst>
          <pc:docMk/>
          <pc:sldMk cId="3465291456" sldId="301"/>
        </pc:sldMkLst>
        <pc:picChg chg="mod">
          <ac:chgData name="Victoria Ahmed" userId="d7b2ef2b-6674-4efc-b11b-0c38a2fd5536" providerId="ADAL" clId="{97DA4315-7444-497A-972B-1ED4349B9216}" dt="2026-09-23T22:56:41.921" v="3" actId="14826"/>
          <ac:picMkLst>
            <pc:docMk/>
            <pc:sldMk cId="3465291456" sldId="301"/>
            <ac:picMk id="2" creationId="{04B844D8-BA63-DC9A-8BD4-48C3CF0EBF4D}"/>
          </ac:picMkLst>
        </pc:picChg>
      </pc:sldChg>
      <pc:sldChg chg="modSp">
        <pc:chgData name="Victoria Ahmed" userId="d7b2ef2b-6674-4efc-b11b-0c38a2fd5536" providerId="ADAL" clId="{97DA4315-7444-497A-972B-1ED4349B9216}" dt="2026-09-23T23:13:40.072" v="22"/>
        <pc:sldMkLst>
          <pc:docMk/>
          <pc:sldMk cId="2384125178" sldId="361"/>
        </pc:sldMkLst>
        <pc:spChg chg="mod">
          <ac:chgData name="Victoria Ahmed" userId="d7b2ef2b-6674-4efc-b11b-0c38a2fd5536" providerId="ADAL" clId="{97DA4315-7444-497A-972B-1ED4349B9216}" dt="2026-09-23T23:13:40.072" v="22"/>
          <ac:spMkLst>
            <pc:docMk/>
            <pc:sldMk cId="2384125178" sldId="361"/>
            <ac:spMk id="6" creationId="{3E056A91-1763-4F57-BB83-9176F0911E0F}"/>
          </ac:spMkLst>
        </pc:spChg>
      </pc:sldChg>
      <pc:sldChg chg="addSp modSp">
        <pc:chgData name="Victoria Ahmed" userId="d7b2ef2b-6674-4efc-b11b-0c38a2fd5536" providerId="ADAL" clId="{97DA4315-7444-497A-972B-1ED4349B9216}" dt="2026-09-23T23:04:20.610" v="8"/>
        <pc:sldMkLst>
          <pc:docMk/>
          <pc:sldMk cId="3771422598" sldId="381"/>
        </pc:sldMkLst>
        <pc:spChg chg="mod">
          <ac:chgData name="Victoria Ahmed" userId="d7b2ef2b-6674-4efc-b11b-0c38a2fd5536" providerId="ADAL" clId="{97DA4315-7444-497A-972B-1ED4349B9216}" dt="2026-09-23T23:03:44.197" v="7"/>
          <ac:spMkLst>
            <pc:docMk/>
            <pc:sldMk cId="3771422598" sldId="381"/>
            <ac:spMk id="7" creationId="{A0D8FD95-D34B-0A73-DD1B-4B3ADBCE341F}"/>
          </ac:spMkLst>
        </pc:spChg>
        <pc:picChg chg="add">
          <ac:chgData name="Victoria Ahmed" userId="d7b2ef2b-6674-4efc-b11b-0c38a2fd5536" providerId="ADAL" clId="{97DA4315-7444-497A-972B-1ED4349B9216}" dt="2026-09-23T23:04:20.610" v="8"/>
          <ac:picMkLst>
            <pc:docMk/>
            <pc:sldMk cId="3771422598" sldId="381"/>
            <ac:picMk id="8" creationId="{3AA8EAE0-FA39-31F4-8EBF-644F8E883286}"/>
          </ac:picMkLst>
        </pc:picChg>
      </pc:sldChg>
      <pc:sldChg chg="addSp modSp">
        <pc:chgData name="Victoria Ahmed" userId="d7b2ef2b-6674-4efc-b11b-0c38a2fd5536" providerId="ADAL" clId="{97DA4315-7444-497A-972B-1ED4349B9216}" dt="2026-09-23T23:05:55.843" v="10"/>
        <pc:sldMkLst>
          <pc:docMk/>
          <pc:sldMk cId="442809013" sldId="382"/>
        </pc:sldMkLst>
        <pc:spChg chg="mod">
          <ac:chgData name="Victoria Ahmed" userId="d7b2ef2b-6674-4efc-b11b-0c38a2fd5536" providerId="ADAL" clId="{97DA4315-7444-497A-972B-1ED4349B9216}" dt="2026-09-23T23:05:34.001" v="9"/>
          <ac:spMkLst>
            <pc:docMk/>
            <pc:sldMk cId="442809013" sldId="382"/>
            <ac:spMk id="5" creationId="{2DDDF541-EF2A-B5D6-BEDA-0799F33159C5}"/>
          </ac:spMkLst>
        </pc:spChg>
        <pc:picChg chg="add">
          <ac:chgData name="Victoria Ahmed" userId="d7b2ef2b-6674-4efc-b11b-0c38a2fd5536" providerId="ADAL" clId="{97DA4315-7444-497A-972B-1ED4349B9216}" dt="2026-09-23T23:05:55.843" v="10"/>
          <ac:picMkLst>
            <pc:docMk/>
            <pc:sldMk cId="442809013" sldId="382"/>
            <ac:picMk id="7" creationId="{059311F9-1467-24E3-8B7E-85BBEBBD41AE}"/>
          </ac:picMkLst>
        </pc:picChg>
      </pc:sldChg>
      <pc:sldChg chg="modSp">
        <pc:chgData name="Victoria Ahmed" userId="d7b2ef2b-6674-4efc-b11b-0c38a2fd5536" providerId="ADAL" clId="{97DA4315-7444-497A-972B-1ED4349B9216}" dt="2026-09-23T23:00:05.267" v="5"/>
        <pc:sldMkLst>
          <pc:docMk/>
          <pc:sldMk cId="3069093485" sldId="386"/>
        </pc:sldMkLst>
        <pc:spChg chg="mod">
          <ac:chgData name="Victoria Ahmed" userId="d7b2ef2b-6674-4efc-b11b-0c38a2fd5536" providerId="ADAL" clId="{97DA4315-7444-497A-972B-1ED4349B9216}" dt="2026-09-23T23:00:05.267" v="5"/>
          <ac:spMkLst>
            <pc:docMk/>
            <pc:sldMk cId="3069093485" sldId="386"/>
            <ac:spMk id="3" creationId="{2F78B710-5D8D-D07E-1529-FFCC29966672}"/>
          </ac:spMkLst>
        </pc:spChg>
      </pc:sldChg>
      <pc:sldChg chg="addSp modSp">
        <pc:chgData name="Victoria Ahmed" userId="d7b2ef2b-6674-4efc-b11b-0c38a2fd5536" providerId="ADAL" clId="{97DA4315-7444-497A-972B-1ED4349B9216}" dt="2026-09-23T23:09:53.175" v="17"/>
        <pc:sldMkLst>
          <pc:docMk/>
          <pc:sldMk cId="2568595245" sldId="390"/>
        </pc:sldMkLst>
        <pc:spChg chg="mod">
          <ac:chgData name="Victoria Ahmed" userId="d7b2ef2b-6674-4efc-b11b-0c38a2fd5536" providerId="ADAL" clId="{97DA4315-7444-497A-972B-1ED4349B9216}" dt="2026-09-23T23:08:10.220" v="16"/>
          <ac:spMkLst>
            <pc:docMk/>
            <pc:sldMk cId="2568595245" sldId="390"/>
            <ac:spMk id="2" creationId="{BD87FB45-C50A-DC30-6BED-3C0BED80CB20}"/>
          </ac:spMkLst>
        </pc:spChg>
        <pc:picChg chg="add">
          <ac:chgData name="Victoria Ahmed" userId="d7b2ef2b-6674-4efc-b11b-0c38a2fd5536" providerId="ADAL" clId="{97DA4315-7444-497A-972B-1ED4349B9216}" dt="2026-09-23T23:09:53.175" v="17"/>
          <ac:picMkLst>
            <pc:docMk/>
            <pc:sldMk cId="2568595245" sldId="390"/>
            <ac:picMk id="4" creationId="{1EEA3A55-B831-2E6F-4929-9AB84597158E}"/>
          </ac:picMkLst>
        </pc:picChg>
      </pc:sldChg>
      <pc:sldChg chg="modSp">
        <pc:chgData name="Victoria Ahmed" userId="d7b2ef2b-6674-4efc-b11b-0c38a2fd5536" providerId="ADAL" clId="{97DA4315-7444-497A-972B-1ED4349B9216}" dt="2026-09-23T23:16:53.897" v="26"/>
        <pc:sldMkLst>
          <pc:docMk/>
          <pc:sldMk cId="2257934378" sldId="405"/>
        </pc:sldMkLst>
        <pc:spChg chg="mod">
          <ac:chgData name="Victoria Ahmed" userId="d7b2ef2b-6674-4efc-b11b-0c38a2fd5536" providerId="ADAL" clId="{97DA4315-7444-497A-972B-1ED4349B9216}" dt="2026-09-23T23:16:53.897" v="26"/>
          <ac:spMkLst>
            <pc:docMk/>
            <pc:sldMk cId="2257934378" sldId="405"/>
            <ac:spMk id="7" creationId="{AA33AB8E-0262-0351-91DD-D21E60359F6E}"/>
          </ac:spMkLst>
        </pc:spChg>
      </pc:sldChg>
      <pc:sldChg chg="addSp modSp">
        <pc:chgData name="Victoria Ahmed" userId="d7b2ef2b-6674-4efc-b11b-0c38a2fd5536" providerId="ADAL" clId="{97DA4315-7444-497A-972B-1ED4349B9216}" dt="2026-09-23T23:12:25.114" v="20"/>
        <pc:sldMkLst>
          <pc:docMk/>
          <pc:sldMk cId="1535650116" sldId="418"/>
        </pc:sldMkLst>
        <pc:spChg chg="mod">
          <ac:chgData name="Victoria Ahmed" userId="d7b2ef2b-6674-4efc-b11b-0c38a2fd5536" providerId="ADAL" clId="{97DA4315-7444-497A-972B-1ED4349B9216}" dt="2026-09-23T23:11:29.119" v="19"/>
          <ac:spMkLst>
            <pc:docMk/>
            <pc:sldMk cId="1535650116" sldId="418"/>
            <ac:spMk id="6" creationId="{03C4D729-16F5-B09C-D3FA-B17E4212465C}"/>
          </ac:spMkLst>
        </pc:spChg>
        <pc:picChg chg="add">
          <ac:chgData name="Victoria Ahmed" userId="d7b2ef2b-6674-4efc-b11b-0c38a2fd5536" providerId="ADAL" clId="{97DA4315-7444-497A-972B-1ED4349B9216}" dt="2026-09-23T23:12:25.114" v="20"/>
          <ac:picMkLst>
            <pc:docMk/>
            <pc:sldMk cId="1535650116" sldId="418"/>
            <ac:picMk id="4" creationId="{445CA79F-05FE-8A14-3DFE-3B1895277F4B}"/>
          </ac:picMkLst>
        </pc:picChg>
      </pc:sldChg>
      <pc:sldChg chg="modSp">
        <pc:chgData name="Victoria Ahmed" userId="d7b2ef2b-6674-4efc-b11b-0c38a2fd5536" providerId="ADAL" clId="{97DA4315-7444-497A-972B-1ED4349B9216}" dt="2026-09-23T22:55:36.710" v="2"/>
        <pc:sldMkLst>
          <pc:docMk/>
          <pc:sldMk cId="3279109373" sldId="420"/>
        </pc:sldMkLst>
        <pc:spChg chg="mod">
          <ac:chgData name="Victoria Ahmed" userId="d7b2ef2b-6674-4efc-b11b-0c38a2fd5536" providerId="ADAL" clId="{97DA4315-7444-497A-972B-1ED4349B9216}" dt="2026-09-23T22:55:01.218" v="1"/>
          <ac:spMkLst>
            <pc:docMk/>
            <pc:sldMk cId="3279109373" sldId="420"/>
            <ac:spMk id="2" creationId="{2D03D77F-E687-2CD9-6F77-C469E742F70C}"/>
          </ac:spMkLst>
        </pc:spChg>
        <pc:spChg chg="mod">
          <ac:chgData name="Victoria Ahmed" userId="d7b2ef2b-6674-4efc-b11b-0c38a2fd5536" providerId="ADAL" clId="{97DA4315-7444-497A-972B-1ED4349B9216}" dt="2026-09-23T22:55:36.710" v="2"/>
          <ac:spMkLst>
            <pc:docMk/>
            <pc:sldMk cId="3279109373" sldId="420"/>
            <ac:spMk id="3" creationId="{B843C0C8-2E80-4A00-8FE9-DD73BB168080}"/>
          </ac:spMkLst>
        </pc:spChg>
      </pc:sldChg>
      <pc:sldChg chg="addSp modSp">
        <pc:chgData name="Victoria Ahmed" userId="d7b2ef2b-6674-4efc-b11b-0c38a2fd5536" providerId="ADAL" clId="{97DA4315-7444-497A-972B-1ED4349B9216}" dt="2026-09-23T23:13:02.914" v="21"/>
        <pc:sldMkLst>
          <pc:docMk/>
          <pc:sldMk cId="2762057159" sldId="436"/>
        </pc:sldMkLst>
        <pc:spChg chg="mod">
          <ac:chgData name="Victoria Ahmed" userId="d7b2ef2b-6674-4efc-b11b-0c38a2fd5536" providerId="ADAL" clId="{97DA4315-7444-497A-972B-1ED4349B9216}" dt="2026-09-23T23:10:40.243" v="18"/>
          <ac:spMkLst>
            <pc:docMk/>
            <pc:sldMk cId="2762057159" sldId="436"/>
            <ac:spMk id="2" creationId="{12F3BB6A-4524-A6FD-C1DE-E7D0D62780C5}"/>
          </ac:spMkLst>
        </pc:spChg>
        <pc:picChg chg="add">
          <ac:chgData name="Victoria Ahmed" userId="d7b2ef2b-6674-4efc-b11b-0c38a2fd5536" providerId="ADAL" clId="{97DA4315-7444-497A-972B-1ED4349B9216}" dt="2026-09-23T23:13:02.914" v="21"/>
          <ac:picMkLst>
            <pc:docMk/>
            <pc:sldMk cId="2762057159" sldId="436"/>
            <ac:picMk id="6" creationId="{1E460524-0128-A97C-4C36-7952C4CE6CCB}"/>
          </ac:picMkLst>
        </pc:picChg>
      </pc:sldChg>
      <pc:sldChg chg="addSp modSp add ord">
        <pc:chgData name="Victoria Ahmed" userId="d7b2ef2b-6674-4efc-b11b-0c38a2fd5536" providerId="ADAL" clId="{97DA4315-7444-497A-972B-1ED4349B9216}" dt="2026-09-23T23:07:08.381" v="15"/>
        <pc:sldMkLst>
          <pc:docMk/>
          <pc:sldMk cId="1870563205" sldId="440"/>
        </pc:sldMkLst>
        <pc:spChg chg="mod">
          <ac:chgData name="Victoria Ahmed" userId="d7b2ef2b-6674-4efc-b11b-0c38a2fd5536" providerId="ADAL" clId="{97DA4315-7444-497A-972B-1ED4349B9216}" dt="2026-09-23T23:06:44.244" v="14"/>
          <ac:spMkLst>
            <pc:docMk/>
            <pc:sldMk cId="1870563205" sldId="440"/>
            <ac:spMk id="5" creationId="{374E36E4-B141-E5C9-475F-571D47431474}"/>
          </ac:spMkLst>
        </pc:spChg>
        <pc:picChg chg="add">
          <ac:chgData name="Victoria Ahmed" userId="d7b2ef2b-6674-4efc-b11b-0c38a2fd5536" providerId="ADAL" clId="{97DA4315-7444-497A-972B-1ED4349B9216}" dt="2026-09-23T23:07:08.381" v="15"/>
          <ac:picMkLst>
            <pc:docMk/>
            <pc:sldMk cId="1870563205" sldId="440"/>
            <ac:picMk id="3" creationId="{951C3EF3-EC30-F8A6-9A2E-74B4317D887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AB83D5-C7B6-EB58-6B69-44F7674F9A17}"/>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AA49AF6-7FA0-553A-D79A-ACBF5186E556}"/>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EE6D6BF6-9B86-514E-8633-CF682F8E160E}" type="datetimeFigureOut">
              <a:rPr lang="en-US" smtClean="0"/>
              <a:t>9/23/2026</a:t>
            </a:fld>
            <a:endParaRPr lang="en-US"/>
          </a:p>
        </p:txBody>
      </p:sp>
      <p:sp>
        <p:nvSpPr>
          <p:cNvPr id="4" name="Footer Placeholder 3">
            <a:extLst>
              <a:ext uri="{FF2B5EF4-FFF2-40B4-BE49-F238E27FC236}">
                <a16:creationId xmlns:a16="http://schemas.microsoft.com/office/drawing/2014/main" id="{1CB118F2-C113-78B4-92AF-E580FCE6CC1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5762E7-BAA9-D9D6-9568-8352AA3CC64B}"/>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5AF52A2D-AE79-0B40-90C6-74B75AC45EAC}" type="slidenum">
              <a:rPr lang="en-US" smtClean="0"/>
              <a:t>‹#›</a:t>
            </a:fld>
            <a:endParaRPr lang="en-US"/>
          </a:p>
        </p:txBody>
      </p:sp>
    </p:spTree>
    <p:extLst>
      <p:ext uri="{BB962C8B-B14F-4D97-AF65-F5344CB8AC3E}">
        <p14:creationId xmlns:p14="http://schemas.microsoft.com/office/powerpoint/2010/main" val="1939604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562" userDrawn="1">
          <p15:clr>
            <a:srgbClr val="F26B43"/>
          </p15:clr>
        </p15:guide>
        <p15:guide id="2" pos="633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2C6CD2F2-F518-874C-84B9-8918535227D1}" type="datetimeFigureOut">
              <a:rPr lang="en-US" smtClean="0"/>
              <a:t>9/23/2026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A3F0725B-8BBF-6349-B206-C25D6BA6A9C8}" type="slidenum">
              <a:rPr lang="en-US" smtClean="0"/>
              <a:t>‹#›</a:t>
            </a:fld>
            <a:endParaRPr lang="en-US"/>
          </a:p>
        </p:txBody>
      </p:sp>
    </p:spTree>
    <p:extLst>
      <p:ext uri="{BB962C8B-B14F-4D97-AF65-F5344CB8AC3E}">
        <p14:creationId xmlns:p14="http://schemas.microsoft.com/office/powerpoint/2010/main" val="1922413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Photo: Maggie in Zimbabwe</a:t>
            </a:r>
          </a:p>
          <a:p>
            <a:r>
              <a:rPr lang="en-US" b="0" dirty="0"/>
              <a:t>Thom Flint</a:t>
            </a:r>
          </a:p>
          <a:p>
            <a:r>
              <a:rPr lang="en-GB" sz="1200" b="0" i="0" kern="1200" dirty="0">
                <a:solidFill>
                  <a:schemeClr val="tx1"/>
                </a:solidFill>
                <a:effectLst/>
                <a:latin typeface="+mn-lt"/>
                <a:ea typeface="+mn-ea"/>
                <a:cs typeface="+mn-cs"/>
              </a:rPr>
              <a:t>Children’s liturgy: Twenty-sixth Sunday in Ordinary Time (Year A)</a:t>
            </a:r>
          </a:p>
          <a:p>
            <a:r>
              <a:rPr lang="en-GB" sz="1200" b="0" i="0" kern="1200" dirty="0">
                <a:solidFill>
                  <a:schemeClr val="tx1"/>
                </a:solidFill>
                <a:effectLst/>
                <a:latin typeface="+mn-lt"/>
                <a:ea typeface="+mn-ea"/>
                <a:cs typeface="+mn-cs"/>
              </a:rPr>
              <a:t>Preparation of the worship space</a:t>
            </a:r>
          </a:p>
          <a:p>
            <a:r>
              <a:rPr lang="en-GB" sz="1200" b="0" i="0" kern="1200" dirty="0">
                <a:solidFill>
                  <a:schemeClr val="tx1"/>
                </a:solidFill>
                <a:effectLst/>
                <a:latin typeface="+mn-lt"/>
                <a:ea typeface="+mn-ea"/>
                <a:cs typeface="+mn-cs"/>
              </a:rPr>
              <a:t>Colour: green</a:t>
            </a:r>
          </a:p>
          <a:p>
            <a:r>
              <a:rPr lang="en-GB" sz="1200" b="0" i="0" kern="1200" dirty="0">
                <a:solidFill>
                  <a:schemeClr val="tx1"/>
                </a:solidFill>
                <a:effectLst/>
                <a:latin typeface="+mn-lt"/>
                <a:ea typeface="+mn-ea"/>
                <a:cs typeface="+mn-cs"/>
              </a:rPr>
              <a:t>Song suggestions</a:t>
            </a:r>
          </a:p>
          <a:p>
            <a:r>
              <a:rPr lang="en-GB" sz="1200" b="0" i="0" kern="1200" dirty="0">
                <a:solidFill>
                  <a:schemeClr val="tx1"/>
                </a:solidFill>
                <a:effectLst/>
                <a:latin typeface="+mn-lt"/>
                <a:ea typeface="+mn-ea"/>
                <a:cs typeface="+mn-cs"/>
              </a:rPr>
              <a:t>Here I am Lord (865, Laudate)</a:t>
            </a:r>
          </a:p>
          <a:p>
            <a:r>
              <a:rPr lang="en-GB" sz="1200" b="0" i="0" kern="1200" dirty="0">
                <a:solidFill>
                  <a:schemeClr val="tx1"/>
                </a:solidFill>
                <a:effectLst/>
                <a:latin typeface="+mn-lt"/>
                <a:ea typeface="+mn-ea"/>
                <a:cs typeface="+mn-cs"/>
              </a:rPr>
              <a:t>Welcome</a:t>
            </a:r>
          </a:p>
          <a:p>
            <a:r>
              <a:rPr lang="en-GB" sz="1200" b="0" i="0" kern="1200" dirty="0">
                <a:solidFill>
                  <a:schemeClr val="tx1"/>
                </a:solidFill>
                <a:effectLst/>
                <a:latin typeface="+mn-lt"/>
                <a:ea typeface="+mn-ea"/>
                <a:cs typeface="+mn-cs"/>
              </a:rPr>
              <a:t>Today we hear about two sons who are both asked to help their father. Let’s think a bit about how we listen to what God is asking us to do and how we can help other people at home and around the world.</a:t>
            </a:r>
          </a:p>
          <a:p>
            <a:endParaRPr lang="en-US" b="1" dirty="0"/>
          </a:p>
        </p:txBody>
      </p:sp>
      <p:sp>
        <p:nvSpPr>
          <p:cNvPr id="4" name="Slide Number Placeholder 3"/>
          <p:cNvSpPr>
            <a:spLocks noGrp="1"/>
          </p:cNvSpPr>
          <p:nvPr>
            <p:ph type="sldNum" sz="quarter" idx="5"/>
          </p:nvPr>
        </p:nvSpPr>
        <p:spPr/>
        <p:txBody>
          <a:bodyPr/>
          <a:lstStyle/>
          <a:p>
            <a:fld id="{A3F0725B-8BBF-6349-B206-C25D6BA6A9C8}" type="slidenum">
              <a:rPr lang="en-US" smtClean="0"/>
              <a:t>1</a:t>
            </a:fld>
            <a:endParaRPr lang="en-US"/>
          </a:p>
        </p:txBody>
      </p:sp>
    </p:spTree>
    <p:extLst>
      <p:ext uri="{BB962C8B-B14F-4D97-AF65-F5344CB8AC3E}">
        <p14:creationId xmlns:p14="http://schemas.microsoft.com/office/powerpoint/2010/main" val="2348609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 Francis Xavier's RC Primary School, Herefordshire</a:t>
            </a:r>
            <a:endParaRPr lang="en-US" dirty="0">
              <a:solidFill>
                <a:srgbClr val="444444"/>
              </a:solidFill>
            </a:endParaRPr>
          </a:p>
          <a:p>
            <a:r>
              <a:rPr lang="en-US" dirty="0"/>
              <a:t>Photo credit: Vicky Ahmed</a:t>
            </a:r>
          </a:p>
        </p:txBody>
      </p:sp>
      <p:sp>
        <p:nvSpPr>
          <p:cNvPr id="4" name="Slide Number Placeholder 3"/>
          <p:cNvSpPr>
            <a:spLocks noGrp="1"/>
          </p:cNvSpPr>
          <p:nvPr>
            <p:ph type="sldNum" sz="quarter" idx="5"/>
          </p:nvPr>
        </p:nvSpPr>
        <p:spPr/>
        <p:txBody>
          <a:bodyPr/>
          <a:lstStyle/>
          <a:p>
            <a:fld id="{A3F0725B-8BBF-6349-B206-C25D6BA6A9C8}" type="slidenum">
              <a:rPr lang="en-US" smtClean="0"/>
              <a:t>2</a:t>
            </a:fld>
            <a:endParaRPr lang="en-US"/>
          </a:p>
        </p:txBody>
      </p:sp>
    </p:spTree>
    <p:extLst>
      <p:ext uri="{BB962C8B-B14F-4D97-AF65-F5344CB8AC3E}">
        <p14:creationId xmlns:p14="http://schemas.microsoft.com/office/powerpoint/2010/main" val="757640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7C0A84-E356-4051-98B9-B29298D6E6F5}" type="slidenum">
              <a:rPr lang="en-GB" smtClean="0"/>
              <a:t>3</a:t>
            </a:fld>
            <a:endParaRPr lang="en-GB"/>
          </a:p>
        </p:txBody>
      </p:sp>
    </p:spTree>
    <p:extLst>
      <p:ext uri="{BB962C8B-B14F-4D97-AF65-F5344CB8AC3E}">
        <p14:creationId xmlns:p14="http://schemas.microsoft.com/office/powerpoint/2010/main" val="24831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highlight>
                  <a:srgbClr val="F4F4F5"/>
                </a:highlight>
                <a:latin typeface="Montserrat school"/>
              </a:rPr>
              <a:t>What do you remember from the Gospel reading? </a:t>
            </a:r>
            <a:endParaRPr lang="en-US" dirty="0">
              <a:highlight>
                <a:srgbClr val="F4F4F5"/>
              </a:highlight>
              <a:latin typeface="Montserrat school"/>
              <a:cs typeface="Arial"/>
            </a:endParaRPr>
          </a:p>
          <a:p>
            <a:endParaRPr lang="en-GB" dirty="0">
              <a:highlight>
                <a:srgbClr val="F4F4F5"/>
              </a:highlight>
              <a:latin typeface="Montserrat School" pitchFamily="2" charset="0"/>
            </a:endParaRPr>
          </a:p>
          <a:p>
            <a:r>
              <a:rPr lang="en-GB" dirty="0">
                <a:highlight>
                  <a:srgbClr val="F4F4F5"/>
                </a:highlight>
                <a:latin typeface="Montserrat School" pitchFamily="2" charset="0"/>
              </a:rPr>
              <a:t>A man had two sons and he asked them both to go out and work in the vineyard. What did the sons say?</a:t>
            </a:r>
          </a:p>
          <a:p>
            <a:r>
              <a:rPr lang="en-GB" dirty="0">
                <a:highlight>
                  <a:srgbClr val="F4F4F5"/>
                </a:highlight>
                <a:latin typeface="Montserrat School" pitchFamily="2" charset="0"/>
              </a:rPr>
              <a:t>The first son said he would not go. But what happened next? He changed his mind and went as his father had asked him.</a:t>
            </a:r>
          </a:p>
          <a:p>
            <a:r>
              <a:rPr lang="en-GB" dirty="0">
                <a:highlight>
                  <a:srgbClr val="F4F4F5"/>
                </a:highlight>
                <a:latin typeface="Montserrat School" pitchFamily="2" charset="0"/>
              </a:rPr>
              <a:t>The second son said he would go. But what happened next? He did not go out to the vineyard.</a:t>
            </a:r>
          </a:p>
          <a:p>
            <a:r>
              <a:rPr lang="en-GB" dirty="0">
                <a:highlight>
                  <a:srgbClr val="F4F4F5"/>
                </a:highlight>
                <a:latin typeface="Montserrat School" pitchFamily="2" charset="0"/>
              </a:rPr>
              <a:t>Jesus asks a question about this story. Which one of the two sons did what his father asked him to do? The first son or the second son? What do you think?</a:t>
            </a:r>
          </a:p>
          <a:p>
            <a:r>
              <a:rPr lang="en-GB" dirty="0">
                <a:highlight>
                  <a:srgbClr val="F4F4F5"/>
                </a:highlight>
                <a:latin typeface="Montserrat School" pitchFamily="2" charset="0"/>
              </a:rPr>
              <a:t>The first son went and did what his father asked, even though at first he did not want to.</a:t>
            </a:r>
          </a:p>
          <a:p>
            <a:r>
              <a:rPr lang="en-GB" sz="1200" b="0" i="0" kern="1200" dirty="0">
                <a:solidFill>
                  <a:schemeClr val="tx1"/>
                </a:solidFill>
                <a:effectLst/>
                <a:latin typeface="+mn-lt"/>
                <a:ea typeface="+mn-ea"/>
                <a:cs typeface="+mn-cs"/>
              </a:rPr>
              <a:t>Can you think of a time when someone asked you to do something? Did you do it? Or did you just say you would do it?</a:t>
            </a:r>
            <a:endParaRPr lang="en-GB" dirty="0">
              <a:highlight>
                <a:srgbClr val="F4F4F5"/>
              </a:highlight>
              <a:latin typeface="Montserrat School" pitchFamily="2" charset="0"/>
            </a:endParaRPr>
          </a:p>
          <a:p>
            <a:pPr>
              <a:defRPr/>
            </a:pPr>
            <a:endParaRPr lang="en-GB" dirty="0">
              <a:highlight>
                <a:srgbClr val="F4F4F5"/>
              </a:highlight>
            </a:endParaRPr>
          </a:p>
          <a:p>
            <a:pPr>
              <a:defRPr/>
            </a:pPr>
            <a:endParaRPr lang="en-GB" dirty="0">
              <a:highlight>
                <a:srgbClr val="F4F4F5"/>
              </a:highlight>
              <a:ea typeface="Calibri"/>
              <a:cs typeface="Calibri"/>
            </a:endParaRPr>
          </a:p>
        </p:txBody>
      </p:sp>
      <p:sp>
        <p:nvSpPr>
          <p:cNvPr id="4" name="Slide Number Placeholder 3"/>
          <p:cNvSpPr>
            <a:spLocks noGrp="1"/>
          </p:cNvSpPr>
          <p:nvPr>
            <p:ph type="sldNum" sz="quarter" idx="5"/>
          </p:nvPr>
        </p:nvSpPr>
        <p:spPr/>
        <p:txBody>
          <a:bodyPr/>
          <a:lstStyle/>
          <a:p>
            <a:fld id="{9B55366C-5F8C-42CA-9C4D-03125D9DB2B7}" type="slidenum">
              <a:rPr lang="en-US" smtClean="0"/>
              <a:t>4</a:t>
            </a:fld>
            <a:endParaRPr lang="en-US"/>
          </a:p>
        </p:txBody>
      </p:sp>
    </p:spTree>
    <p:extLst>
      <p:ext uri="{BB962C8B-B14F-4D97-AF65-F5344CB8AC3E}">
        <p14:creationId xmlns:p14="http://schemas.microsoft.com/office/powerpoint/2010/main" val="4105017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did you feel afterwards? And how do you think the person who asked for your help felt?</a:t>
            </a:r>
          </a:p>
          <a:p>
            <a:r>
              <a:rPr lang="en-GB" dirty="0"/>
              <a:t>What will you do the next time someone asks you for help? How will you help other people in the coming week?</a:t>
            </a:r>
          </a:p>
          <a:p>
            <a:r>
              <a:rPr lang="en-GB" dirty="0"/>
              <a:t>Why do you think Jesus tells this story? What is he trying to teach us?</a:t>
            </a:r>
          </a:p>
          <a:p>
            <a:r>
              <a:rPr lang="en-GB" dirty="0"/>
              <a:t>The man in the story is God. And we are all God’s children. So Jesus is trying to tell us that we should listen to what God asks of us and then go and do what is asked.</a:t>
            </a:r>
          </a:p>
          <a:p>
            <a:r>
              <a:rPr lang="en-GB" dirty="0"/>
              <a:t>It is not enough just to say that we will follow God in our lives. We actually have to go and do what is asked. We are called to live our lives as God wants us to and put our faith into action.</a:t>
            </a:r>
          </a:p>
          <a:p>
            <a:r>
              <a:rPr lang="en-GB" dirty="0"/>
              <a:t>How do you think we can do that today?</a:t>
            </a:r>
          </a:p>
          <a:p>
            <a:r>
              <a:rPr lang="en-GB" dirty="0"/>
              <a:t>God asks us to take care of the world and the people in it and it is up to us how we answer.</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B55366C-5F8C-42CA-9C4D-03125D9DB2B7}" type="slidenum">
              <a:rPr lang="en-US"/>
              <a:t>5</a:t>
            </a:fld>
            <a:endParaRPr lang="en-US"/>
          </a:p>
        </p:txBody>
      </p:sp>
    </p:spTree>
    <p:extLst>
      <p:ext uri="{BB962C8B-B14F-4D97-AF65-F5344CB8AC3E}">
        <p14:creationId xmlns:p14="http://schemas.microsoft.com/office/powerpoint/2010/main" val="2479044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38383C"/>
                </a:solidFill>
                <a:highlight>
                  <a:srgbClr val="F4F4F5"/>
                </a:highlight>
              </a:rPr>
              <a:t>Photo credit: Thom Flint</a:t>
            </a:r>
          </a:p>
          <a:p>
            <a:endParaRPr lang="en-US" dirty="0">
              <a:solidFill>
                <a:srgbClr val="38383C"/>
              </a:solidFill>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6</a:t>
            </a:fld>
            <a:endParaRPr lang="en-US"/>
          </a:p>
        </p:txBody>
      </p:sp>
    </p:spTree>
    <p:extLst>
      <p:ext uri="{BB962C8B-B14F-4D97-AF65-F5344CB8AC3E}">
        <p14:creationId xmlns:p14="http://schemas.microsoft.com/office/powerpoint/2010/main" val="2998634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38383C"/>
                </a:solidFill>
                <a:highlight>
                  <a:srgbClr val="F4F4F5"/>
                </a:highlight>
              </a:rPr>
              <a:t>Photo credit: Thom Flint</a:t>
            </a:r>
          </a:p>
          <a:p>
            <a:endParaRPr lang="en-US" dirty="0">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7</a:t>
            </a:fld>
            <a:endParaRPr lang="en-US"/>
          </a:p>
        </p:txBody>
      </p:sp>
    </p:spTree>
    <p:extLst>
      <p:ext uri="{BB962C8B-B14F-4D97-AF65-F5344CB8AC3E}">
        <p14:creationId xmlns:p14="http://schemas.microsoft.com/office/powerpoint/2010/main" val="4024135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C535E-4FF8-281A-AE6C-FFD1B0F1F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6FD9A9-820A-5E41-3630-66DBCA860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59DC2-19DE-7B6D-91E7-3887F876EF23}"/>
              </a:ext>
            </a:extLst>
          </p:cNvPr>
          <p:cNvSpPr>
            <a:spLocks noGrp="1"/>
          </p:cNvSpPr>
          <p:nvPr>
            <p:ph type="body" idx="1"/>
          </p:nvPr>
        </p:nvSpPr>
        <p:spPr/>
        <p:txBody>
          <a:bodyPr/>
          <a:lstStyle/>
          <a:p>
            <a:r>
              <a:rPr lang="en-US" dirty="0">
                <a:solidFill>
                  <a:srgbClr val="38383C"/>
                </a:solidFill>
                <a:highlight>
                  <a:srgbClr val="F4F4F5"/>
                </a:highlight>
              </a:rPr>
              <a:t>Photo credit: Thom Flint</a:t>
            </a:r>
          </a:p>
          <a:p>
            <a:endParaRPr lang="en-US" dirty="0">
              <a:highlight>
                <a:srgbClr val="F4F4F5"/>
              </a:highlight>
            </a:endParaRPr>
          </a:p>
        </p:txBody>
      </p:sp>
      <p:sp>
        <p:nvSpPr>
          <p:cNvPr id="4" name="Slide Number Placeholder 3">
            <a:extLst>
              <a:ext uri="{FF2B5EF4-FFF2-40B4-BE49-F238E27FC236}">
                <a16:creationId xmlns:a16="http://schemas.microsoft.com/office/drawing/2014/main" id="{2B1A3E5A-2909-7D0B-0B6B-F66CAB30DAC8}"/>
              </a:ext>
            </a:extLst>
          </p:cNvPr>
          <p:cNvSpPr>
            <a:spLocks noGrp="1"/>
          </p:cNvSpPr>
          <p:nvPr>
            <p:ph type="sldNum" sz="quarter" idx="5"/>
          </p:nvPr>
        </p:nvSpPr>
        <p:spPr/>
        <p:txBody>
          <a:bodyPr/>
          <a:lstStyle/>
          <a:p>
            <a:fld id="{9B55366C-5F8C-42CA-9C4D-03125D9DB2B7}" type="slidenum">
              <a:rPr lang="en-US"/>
              <a:t>8</a:t>
            </a:fld>
            <a:endParaRPr lang="en-US"/>
          </a:p>
        </p:txBody>
      </p:sp>
    </p:spTree>
    <p:extLst>
      <p:ext uri="{BB962C8B-B14F-4D97-AF65-F5344CB8AC3E}">
        <p14:creationId xmlns:p14="http://schemas.microsoft.com/office/powerpoint/2010/main" val="2694911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4F4F5"/>
                </a:highlight>
              </a:rPr>
              <a:t>Photo credit: Joe Newman</a:t>
            </a:r>
            <a:endParaRPr lang="en-US" dirty="0"/>
          </a:p>
          <a:p>
            <a:endParaRPr lang="en-US" dirty="0">
              <a:highlight>
                <a:srgbClr val="F4F4F5"/>
              </a:highlight>
            </a:endParaRPr>
          </a:p>
          <a:p>
            <a:endParaRPr lang="en-US" dirty="0">
              <a:solidFill>
                <a:srgbClr val="000000"/>
              </a:solidFill>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9</a:t>
            </a:fld>
            <a:endParaRPr lang="en-US"/>
          </a:p>
        </p:txBody>
      </p:sp>
    </p:spTree>
    <p:extLst>
      <p:ext uri="{BB962C8B-B14F-4D97-AF65-F5344CB8AC3E}">
        <p14:creationId xmlns:p14="http://schemas.microsoft.com/office/powerpoint/2010/main" val="1018107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6160D-92E3-B1B0-56CA-F2CB658572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1594D-D526-1643-5914-3BB57CE8B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3B1F1-6D71-34E4-8F95-CA2A408CAD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8383C"/>
                </a:solidFill>
                <a:highlight>
                  <a:srgbClr val="F4F4F5"/>
                </a:highlight>
              </a:rPr>
              <a:t>Photo credit: Thom Flint</a:t>
            </a:r>
          </a:p>
          <a:p>
            <a:endParaRPr lang="en-US" dirty="0">
              <a:highlight>
                <a:srgbClr val="F4F4F5"/>
              </a:highlight>
            </a:endParaRPr>
          </a:p>
          <a:p>
            <a:endParaRPr lang="en-US" dirty="0">
              <a:solidFill>
                <a:srgbClr val="000000"/>
              </a:solidFill>
              <a:highlight>
                <a:srgbClr val="F4F4F5"/>
              </a:highlight>
            </a:endParaRPr>
          </a:p>
        </p:txBody>
      </p:sp>
      <p:sp>
        <p:nvSpPr>
          <p:cNvPr id="4" name="Slide Number Placeholder 3">
            <a:extLst>
              <a:ext uri="{FF2B5EF4-FFF2-40B4-BE49-F238E27FC236}">
                <a16:creationId xmlns:a16="http://schemas.microsoft.com/office/drawing/2014/main" id="{2BA9F992-7EAE-3AAD-EC44-18702D14A9AD}"/>
              </a:ext>
            </a:extLst>
          </p:cNvPr>
          <p:cNvSpPr>
            <a:spLocks noGrp="1"/>
          </p:cNvSpPr>
          <p:nvPr>
            <p:ph type="sldNum" sz="quarter" idx="5"/>
          </p:nvPr>
        </p:nvSpPr>
        <p:spPr/>
        <p:txBody>
          <a:bodyPr/>
          <a:lstStyle/>
          <a:p>
            <a:fld id="{9B55366C-5F8C-42CA-9C4D-03125D9DB2B7}" type="slidenum">
              <a:rPr lang="en-US"/>
              <a:t>10</a:t>
            </a:fld>
            <a:endParaRPr lang="en-US"/>
          </a:p>
        </p:txBody>
      </p:sp>
    </p:spTree>
    <p:extLst>
      <p:ext uri="{BB962C8B-B14F-4D97-AF65-F5344CB8AC3E}">
        <p14:creationId xmlns:p14="http://schemas.microsoft.com/office/powerpoint/2010/main" val="36240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444444"/>
              </a:solidFill>
              <a:highlight>
                <a:srgbClr val="F4F4F5"/>
              </a:highlight>
            </a:endParaRPr>
          </a:p>
        </p:txBody>
      </p:sp>
      <p:sp>
        <p:nvSpPr>
          <p:cNvPr id="4" name="Slide Number Placeholder 3"/>
          <p:cNvSpPr>
            <a:spLocks noGrp="1"/>
          </p:cNvSpPr>
          <p:nvPr>
            <p:ph type="sldNum" sz="quarter" idx="5"/>
          </p:nvPr>
        </p:nvSpPr>
        <p:spPr/>
        <p:txBody>
          <a:bodyPr/>
          <a:lstStyle/>
          <a:p>
            <a:fld id="{467C0A84-E356-4051-98B9-B29298D6E6F5}" type="slidenum">
              <a:rPr lang="en-GB" smtClean="0"/>
              <a:t>13</a:t>
            </a:fld>
            <a:endParaRPr lang="en-GB"/>
          </a:p>
        </p:txBody>
      </p:sp>
    </p:spTree>
    <p:extLst>
      <p:ext uri="{BB962C8B-B14F-4D97-AF65-F5344CB8AC3E}">
        <p14:creationId xmlns:p14="http://schemas.microsoft.com/office/powerpoint/2010/main" val="2686005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Illustration: Erika Pal</a:t>
            </a:r>
            <a:endParaRPr lang="en-GB"/>
          </a:p>
        </p:txBody>
      </p:sp>
      <p:sp>
        <p:nvSpPr>
          <p:cNvPr id="4" name="Slide Number Placeholder 3"/>
          <p:cNvSpPr>
            <a:spLocks noGrp="1"/>
          </p:cNvSpPr>
          <p:nvPr>
            <p:ph type="sldNum" sz="quarter" idx="5"/>
          </p:nvPr>
        </p:nvSpPr>
        <p:spPr/>
        <p:txBody>
          <a:bodyPr/>
          <a:lstStyle/>
          <a:p>
            <a:fld id="{9B55366C-5F8C-42CA-9C4D-03125D9DB2B7}" type="slidenum">
              <a:rPr lang="en-US" smtClean="0"/>
              <a:t>14</a:t>
            </a:fld>
            <a:endParaRPr lang="en-US"/>
          </a:p>
        </p:txBody>
      </p:sp>
    </p:spTree>
    <p:extLst>
      <p:ext uri="{BB962C8B-B14F-4D97-AF65-F5344CB8AC3E}">
        <p14:creationId xmlns:p14="http://schemas.microsoft.com/office/powerpoint/2010/main" val="3674692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7C0A84-E356-4051-98B9-B29298D6E6F5}" type="slidenum">
              <a:rPr lang="en-GB" smtClean="0"/>
              <a:t>16</a:t>
            </a:fld>
            <a:endParaRPr lang="en-GB"/>
          </a:p>
        </p:txBody>
      </p:sp>
    </p:spTree>
    <p:extLst>
      <p:ext uri="{BB962C8B-B14F-4D97-AF65-F5344CB8AC3E}">
        <p14:creationId xmlns:p14="http://schemas.microsoft.com/office/powerpoint/2010/main" val="4041448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ster - cover">
    <p:bg>
      <p:bgPr>
        <a:solidFill>
          <a:schemeClr val="bg1"/>
        </a:solidFill>
        <a:effectLst/>
      </p:bgPr>
    </p:bg>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E2A7C3A6-A58D-28A4-5950-CD2526590DEC}"/>
              </a:ext>
            </a:extLst>
          </p:cNvPr>
          <p:cNvSpPr>
            <a:spLocks noGrp="1"/>
          </p:cNvSpPr>
          <p:nvPr>
            <p:ph type="body" sz="quarter" idx="12" hasCustomPrompt="1"/>
          </p:nvPr>
        </p:nvSpPr>
        <p:spPr>
          <a:xfrm>
            <a:off x="0" y="4028557"/>
            <a:ext cx="9144000" cy="1114707"/>
          </a:xfrm>
          <a:solidFill>
            <a:schemeClr val="accent1"/>
          </a:solidFill>
        </p:spPr>
        <p:txBody>
          <a:bodyPr wrap="square">
            <a:noAutofit/>
          </a:bodyPr>
          <a:lstStyle>
            <a:lvl1pPr>
              <a:defRPr sz="1100">
                <a:solidFill>
                  <a:schemeClr val="accent1">
                    <a:alpha val="0"/>
                  </a:schemeClr>
                </a:solidFill>
              </a:defRPr>
            </a:lvl1pPr>
            <a:lvl2pPr marL="0" indent="0">
              <a:buNone/>
              <a:defRPr/>
            </a:lvl2pPr>
          </a:lstStyle>
          <a:p>
            <a:pPr lvl="0"/>
            <a:r>
              <a:rPr lang="en-US"/>
              <a:t>Click to add any other text if needed</a:t>
            </a:r>
          </a:p>
        </p:txBody>
      </p:sp>
      <p:sp>
        <p:nvSpPr>
          <p:cNvPr id="3" name="Holder 3"/>
          <p:cNvSpPr>
            <a:spLocks noGrp="1"/>
          </p:cNvSpPr>
          <p:nvPr>
            <p:ph type="subTitle" idx="4" hasCustomPrompt="1"/>
          </p:nvPr>
        </p:nvSpPr>
        <p:spPr>
          <a:xfrm>
            <a:off x="1107806" y="2934362"/>
            <a:ext cx="3048297" cy="215444"/>
          </a:xfrm>
          <a:prstGeom prst="rect">
            <a:avLst/>
          </a:prstGeom>
        </p:spPr>
        <p:txBody>
          <a:bodyPr wrap="square" lIns="0" tIns="0" rIns="0" bIns="0">
            <a:spAutoFit/>
          </a:bodyPr>
          <a:lstStyle>
            <a:lvl1pPr marL="0" indent="0">
              <a:buNone/>
              <a:defRPr sz="1400" b="0" i="0">
                <a:solidFill>
                  <a:schemeClr val="bg2"/>
                </a:solidFill>
                <a:latin typeface="Montserrat"/>
                <a:cs typeface="Montserrat"/>
              </a:defRPr>
            </a:lvl1pPr>
          </a:lstStyle>
          <a:p>
            <a:r>
              <a:rPr lang="en-GB"/>
              <a:t>Click to add subtitle if needed</a:t>
            </a:r>
            <a:endParaRPr/>
          </a:p>
        </p:txBody>
      </p:sp>
      <p:sp>
        <p:nvSpPr>
          <p:cNvPr id="43" name="Graphic 41">
            <a:extLst>
              <a:ext uri="{FF2B5EF4-FFF2-40B4-BE49-F238E27FC236}">
                <a16:creationId xmlns:a16="http://schemas.microsoft.com/office/drawing/2014/main" id="{B462AD84-9CD1-DF54-BC25-FA094D7F49F0}"/>
              </a:ext>
            </a:extLst>
          </p:cNvPr>
          <p:cNvSpPr/>
          <p:nvPr userDrawn="1"/>
        </p:nvSpPr>
        <p:spPr>
          <a:xfrm>
            <a:off x="504825" y="905813"/>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rgbClr val="A2C617"/>
          </a:solidFill>
          <a:ln w="9502" cap="flat">
            <a:noFill/>
            <a:prstDash val="solid"/>
            <a:miter/>
          </a:ln>
        </p:spPr>
        <p:txBody>
          <a:bodyPr rtlCol="0" anchor="ctr"/>
          <a:lstStyle/>
          <a:p>
            <a:endParaRPr lang="en-US"/>
          </a:p>
        </p:txBody>
      </p:sp>
      <p:sp>
        <p:nvSpPr>
          <p:cNvPr id="47" name="Title 46">
            <a:extLst>
              <a:ext uri="{FF2B5EF4-FFF2-40B4-BE49-F238E27FC236}">
                <a16:creationId xmlns:a16="http://schemas.microsoft.com/office/drawing/2014/main" id="{AB5B9839-F3D5-02A0-B57C-E0661516C5AB}"/>
              </a:ext>
            </a:extLst>
          </p:cNvPr>
          <p:cNvSpPr>
            <a:spLocks noGrp="1"/>
          </p:cNvSpPr>
          <p:nvPr>
            <p:ph type="title" hasCustomPrompt="1"/>
          </p:nvPr>
        </p:nvSpPr>
        <p:spPr>
          <a:xfrm>
            <a:off x="1107806" y="1404872"/>
            <a:ext cx="3048297" cy="1523494"/>
          </a:xfrm>
        </p:spPr>
        <p:txBody>
          <a:bodyPr wrap="square" bIns="0" anchor="t" anchorCtr="0">
            <a:spAutoFit/>
          </a:bodyPr>
          <a:lstStyle>
            <a:lvl1pPr>
              <a:defRPr sz="2400">
                <a:solidFill>
                  <a:schemeClr val="bg2"/>
                </a:solidFill>
                <a:latin typeface="+mn-lt"/>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here to add the title of your deck. Ideally,</a:t>
            </a:r>
            <a:r>
              <a:rPr lang="en-US" b="0" i="0" u="none" strike="noStrike">
                <a:solidFill>
                  <a:srgbClr val="000000"/>
                </a:solidFill>
                <a:effectLst/>
              </a:rPr>
              <a:t> keep it under four lines.</a:t>
            </a:r>
            <a:endParaRPr lang="en-US"/>
          </a:p>
        </p:txBody>
      </p:sp>
      <p:sp>
        <p:nvSpPr>
          <p:cNvPr id="52" name="Picture Placeholder 51">
            <a:extLst>
              <a:ext uri="{FF2B5EF4-FFF2-40B4-BE49-F238E27FC236}">
                <a16:creationId xmlns:a16="http://schemas.microsoft.com/office/drawing/2014/main" id="{AA6A74A9-C5EB-6E1D-3D41-596769DA9F7E}"/>
              </a:ext>
            </a:extLst>
          </p:cNvPr>
          <p:cNvSpPr>
            <a:spLocks noGrp="1"/>
          </p:cNvSpPr>
          <p:nvPr>
            <p:ph type="pic" sz="quarter" idx="10" hasCustomPrompt="1"/>
          </p:nvPr>
        </p:nvSpPr>
        <p:spPr>
          <a:xfrm>
            <a:off x="4626329" y="1207810"/>
            <a:ext cx="4330346" cy="3935690"/>
          </a:xfrm>
          <a:custGeom>
            <a:avLst/>
            <a:gdLst>
              <a:gd name="connsiteX0" fmla="*/ 2315735 w 4631470"/>
              <a:gd name="connsiteY0" fmla="*/ 0 h 4209370"/>
              <a:gd name="connsiteX1" fmla="*/ 4631470 w 4631470"/>
              <a:gd name="connsiteY1" fmla="*/ 2315735 h 4209370"/>
              <a:gd name="connsiteX2" fmla="*/ 3788758 w 4631470"/>
              <a:gd name="connsiteY2" fmla="*/ 4102669 h 4209370"/>
              <a:gd name="connsiteX3" fmla="*/ 3646068 w 4631470"/>
              <a:gd name="connsiteY3" fmla="*/ 4209370 h 4209370"/>
              <a:gd name="connsiteX4" fmla="*/ 985403 w 4631470"/>
              <a:gd name="connsiteY4" fmla="*/ 4209370 h 4209370"/>
              <a:gd name="connsiteX5" fmla="*/ 842713 w 4631470"/>
              <a:gd name="connsiteY5" fmla="*/ 4102669 h 4209370"/>
              <a:gd name="connsiteX6" fmla="*/ 0 w 4631470"/>
              <a:gd name="connsiteY6" fmla="*/ 2315735 h 4209370"/>
              <a:gd name="connsiteX7" fmla="*/ 2315735 w 4631470"/>
              <a:gd name="connsiteY7" fmla="*/ 0 h 420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470" h="4209370">
                <a:moveTo>
                  <a:pt x="2315735" y="0"/>
                </a:moveTo>
                <a:cubicBezTo>
                  <a:pt x="3594680" y="0"/>
                  <a:pt x="4631470" y="1036790"/>
                  <a:pt x="4631470" y="2315735"/>
                </a:cubicBezTo>
                <a:cubicBezTo>
                  <a:pt x="4631470" y="3035142"/>
                  <a:pt x="4303423" y="3677929"/>
                  <a:pt x="3788758" y="4102669"/>
                </a:cubicBezTo>
                <a:lnTo>
                  <a:pt x="3646068" y="4209370"/>
                </a:lnTo>
                <a:lnTo>
                  <a:pt x="985403" y="4209370"/>
                </a:lnTo>
                <a:lnTo>
                  <a:pt x="842713" y="4102669"/>
                </a:lnTo>
                <a:cubicBezTo>
                  <a:pt x="328047" y="3677929"/>
                  <a:pt x="0" y="3035142"/>
                  <a:pt x="0" y="2315735"/>
                </a:cubicBezTo>
                <a:cubicBezTo>
                  <a:pt x="0" y="1036790"/>
                  <a:pt x="1036790" y="0"/>
                  <a:pt x="2315735" y="0"/>
                </a:cubicBezTo>
                <a:close/>
              </a:path>
            </a:pathLst>
          </a:custGeom>
        </p:spPr>
        <p:txBody>
          <a:bodyPr wrap="square" lIns="0" tIns="274320" rIns="548640" anchor="ctr">
            <a:noAutofit/>
          </a:bodyPr>
          <a:lstStyle>
            <a:lvl1pPr marL="0" indent="0" algn="r">
              <a:buNone/>
              <a:defRPr sz="1200" b="0">
                <a:solidFill>
                  <a:schemeClr val="tx1"/>
                </a:solidFill>
                <a:latin typeface="+mn-lt"/>
                <a:sym typeface="Wingdings" pitchFamily="2" charset="2"/>
              </a:defRPr>
            </a:lvl1pPr>
          </a:lstStyle>
          <a:p>
            <a:r>
              <a:rPr lang="en-US"/>
              <a:t> Click icon to</a:t>
            </a:r>
            <a:br>
              <a:rPr lang="en-US"/>
            </a:br>
            <a:r>
              <a:rPr lang="en-US"/>
              <a:t>add picture</a:t>
            </a:r>
          </a:p>
        </p:txBody>
      </p:sp>
      <p:sp>
        <p:nvSpPr>
          <p:cNvPr id="11" name="Text Placeholder 7">
            <a:extLst>
              <a:ext uri="{FF2B5EF4-FFF2-40B4-BE49-F238E27FC236}">
                <a16:creationId xmlns:a16="http://schemas.microsoft.com/office/drawing/2014/main" id="{1C2F27C8-8481-FF60-F21A-7761E3594D83}"/>
              </a:ext>
            </a:extLst>
          </p:cNvPr>
          <p:cNvSpPr>
            <a:spLocks noGrp="1"/>
          </p:cNvSpPr>
          <p:nvPr>
            <p:ph type="body" sz="quarter" idx="11" hasCustomPrompt="1"/>
          </p:nvPr>
        </p:nvSpPr>
        <p:spPr>
          <a:xfrm>
            <a:off x="1107806" y="4662492"/>
            <a:ext cx="3048297" cy="261610"/>
          </a:xfrm>
        </p:spPr>
        <p:txBody>
          <a:bodyPr wrap="square">
            <a:spAutoFit/>
          </a:bodyPr>
          <a:lstStyle>
            <a:lvl1pPr marL="0" indent="0">
              <a:buNone/>
              <a:defRPr lang="en-US" sz="1100" b="0" dirty="0">
                <a:solidFill>
                  <a:schemeClr val="bg2"/>
                </a:solidFill>
                <a:latin typeface="Montserrat Light" panose="00000400000000000000" pitchFamily="2" charset="0"/>
                <a:ea typeface="+mn-ea"/>
                <a:cs typeface="+mn-cs"/>
              </a:defRPr>
            </a:lvl1pPr>
            <a:lvl2pPr marL="0" indent="0">
              <a:buNone/>
              <a:defRPr/>
            </a:lvl2pPr>
          </a:lstStyle>
          <a:p>
            <a:pPr lvl="0"/>
            <a:r>
              <a:rPr lang="en-US"/>
              <a:t>Click to add any other text if needed</a:t>
            </a:r>
          </a:p>
        </p:txBody>
      </p:sp>
      <p:pic>
        <p:nvPicPr>
          <p:cNvPr id="5" name="Graphic 4">
            <a:extLst>
              <a:ext uri="{FF2B5EF4-FFF2-40B4-BE49-F238E27FC236}">
                <a16:creationId xmlns:a16="http://schemas.microsoft.com/office/drawing/2014/main" id="{093C760A-E7BA-C41F-7DE7-C82B08D73E2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83896" y="217531"/>
            <a:ext cx="1972779" cy="574625"/>
          </a:xfrm>
          <a:prstGeom prst="rect">
            <a:avLst/>
          </a:prstGeom>
        </p:spPr>
      </p:pic>
    </p:spTree>
  </p:cSld>
  <p:clrMapOvr>
    <a:masterClrMapping/>
  </p:clrMapOvr>
  <p:extLst>
    <p:ext uri="{DCECCB84-F9BA-43D5-87BE-67443E8EF086}">
      <p15:sldGuideLst xmlns:p15="http://schemas.microsoft.com/office/powerpoint/2012/main">
        <p15:guide id="1" pos="504" userDrawn="1">
          <p15:clr>
            <a:srgbClr val="FBAE40"/>
          </p15:clr>
        </p15:guide>
        <p15:guide id="2" pos="696" userDrawn="1">
          <p15:clr>
            <a:srgbClr val="FBAE40"/>
          </p15:clr>
        </p15:guide>
        <p15:guide id="3" orient="horz" pos="756" userDrawn="1">
          <p15:clr>
            <a:srgbClr val="FBAE40"/>
          </p15:clr>
        </p15:guide>
        <p15:guide id="4" pos="31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ster - divider">
    <p:bg>
      <p:bgPr>
        <a:solidFill>
          <a:schemeClr val="bg1"/>
        </a:solidFill>
        <a:effectLst/>
      </p:bgPr>
    </p:bg>
    <p:spTree>
      <p:nvGrpSpPr>
        <p:cNvPr id="1" name=""/>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59491F48-5343-D97A-77DF-12F94AA55652}"/>
              </a:ext>
            </a:extLst>
          </p:cNvPr>
          <p:cNvSpPr/>
          <p:nvPr userDrawn="1"/>
        </p:nvSpPr>
        <p:spPr>
          <a:xfrm rot="16200000" flipH="1">
            <a:off x="1125310" y="858550"/>
            <a:ext cx="3064750" cy="4305718"/>
          </a:xfrm>
          <a:prstGeom prst="round1Rect">
            <a:avLst>
              <a:gd name="adj" fmla="val 889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EA7203CD-4E5E-4232-6439-CC5B00CD05FA}"/>
              </a:ext>
            </a:extLst>
          </p:cNvPr>
          <p:cNvSpPr>
            <a:spLocks noGrp="1"/>
          </p:cNvSpPr>
          <p:nvPr>
            <p:ph type="pic" sz="quarter" idx="10" hasCustomPrompt="1"/>
          </p:nvPr>
        </p:nvSpPr>
        <p:spPr>
          <a:xfrm>
            <a:off x="4803228" y="1479033"/>
            <a:ext cx="4153447" cy="3064751"/>
          </a:xfrm>
          <a:prstGeom prst="rect">
            <a:avLst/>
          </a:prstGeom>
        </p:spPr>
        <p:txBody>
          <a:bodyPr tIns="1417320" rIns="457200" bIns="0">
            <a:normAutofit/>
          </a:bodyPr>
          <a:lstStyle>
            <a:lvl1pPr marL="0" indent="0" algn="r">
              <a:buNone/>
              <a:defRPr sz="1200" b="0">
                <a:solidFill>
                  <a:schemeClr val="tx1"/>
                </a:solidFill>
                <a:latin typeface="+mn-lt"/>
                <a:sym typeface="Wingdings" pitchFamily="2" charset="2"/>
              </a:defRPr>
            </a:lvl1pPr>
          </a:lstStyle>
          <a:p>
            <a:r>
              <a:rPr lang="en-US"/>
              <a:t> Click icon to</a:t>
            </a:r>
            <a:br>
              <a:rPr lang="en-US"/>
            </a:br>
            <a:r>
              <a:rPr lang="en-US"/>
              <a:t>add picture</a:t>
            </a:r>
          </a:p>
        </p:txBody>
      </p:sp>
      <p:sp>
        <p:nvSpPr>
          <p:cNvPr id="4" name="Holder 3">
            <a:extLst>
              <a:ext uri="{FF2B5EF4-FFF2-40B4-BE49-F238E27FC236}">
                <a16:creationId xmlns:a16="http://schemas.microsoft.com/office/drawing/2014/main" id="{B691196B-CCCE-18D1-87FE-B5B13CA01105}"/>
              </a:ext>
            </a:extLst>
          </p:cNvPr>
          <p:cNvSpPr>
            <a:spLocks noGrp="1"/>
          </p:cNvSpPr>
          <p:nvPr>
            <p:ph type="subTitle" idx="4"/>
          </p:nvPr>
        </p:nvSpPr>
        <p:spPr>
          <a:xfrm>
            <a:off x="1403082" y="3375022"/>
            <a:ext cx="3101372" cy="184666"/>
          </a:xfrm>
          <a:prstGeom prst="rect">
            <a:avLst/>
          </a:prstGeom>
        </p:spPr>
        <p:txBody>
          <a:bodyPr wrap="square" lIns="0" tIns="0" rIns="0" bIns="0">
            <a:spAutoFit/>
          </a:bodyPr>
          <a:lstStyle>
            <a:lvl1pPr marL="0" indent="0">
              <a:buNone/>
              <a:defRPr sz="1200" b="0" i="0">
                <a:solidFill>
                  <a:schemeClr val="bg2"/>
                </a:solidFill>
                <a:latin typeface="Montserrat"/>
                <a:cs typeface="Montserrat"/>
              </a:defRPr>
            </a:lvl1pPr>
          </a:lstStyle>
          <a:p>
            <a:endParaRPr/>
          </a:p>
        </p:txBody>
      </p:sp>
      <p:sp>
        <p:nvSpPr>
          <p:cNvPr id="5" name="Title 46">
            <a:extLst>
              <a:ext uri="{FF2B5EF4-FFF2-40B4-BE49-F238E27FC236}">
                <a16:creationId xmlns:a16="http://schemas.microsoft.com/office/drawing/2014/main" id="{114966A3-3F54-823B-B358-BC420C4CB173}"/>
              </a:ext>
            </a:extLst>
          </p:cNvPr>
          <p:cNvSpPr>
            <a:spLocks noGrp="1"/>
          </p:cNvSpPr>
          <p:nvPr>
            <p:ph type="title" hasCustomPrompt="1"/>
          </p:nvPr>
        </p:nvSpPr>
        <p:spPr>
          <a:xfrm>
            <a:off x="1409700" y="2341426"/>
            <a:ext cx="3094754" cy="1015663"/>
          </a:xfrm>
        </p:spPr>
        <p:txBody>
          <a:bodyPr wrap="square" anchor="t" anchorCtr="0">
            <a:spAutoFit/>
          </a:bodyPr>
          <a:lstStyle>
            <a:lvl1pPr>
              <a:defRPr sz="2000">
                <a:solidFill>
                  <a:schemeClr val="bg2"/>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to add the deck’s divider title. Ideally, keep it under tree lines.</a:t>
            </a:r>
          </a:p>
        </p:txBody>
      </p:sp>
      <p:sp>
        <p:nvSpPr>
          <p:cNvPr id="17" name="Graphic 41">
            <a:extLst>
              <a:ext uri="{FF2B5EF4-FFF2-40B4-BE49-F238E27FC236}">
                <a16:creationId xmlns:a16="http://schemas.microsoft.com/office/drawing/2014/main" id="{932C78E9-A881-FFF6-85D5-61ACDDE55653}"/>
              </a:ext>
            </a:extLst>
          </p:cNvPr>
          <p:cNvSpPr/>
          <p:nvPr userDrawn="1"/>
        </p:nvSpPr>
        <p:spPr>
          <a:xfrm>
            <a:off x="800100" y="1840889"/>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chemeClr val="bg1"/>
          </a:solidFill>
          <a:ln w="9502" cap="flat">
            <a:noFill/>
            <a:prstDash val="solid"/>
            <a:miter/>
          </a:ln>
        </p:spPr>
        <p:txBody>
          <a:bodyPr rtlCol="0" anchor="ctr"/>
          <a:lstStyle/>
          <a:p>
            <a:endParaRPr lang="en-US"/>
          </a:p>
        </p:txBody>
      </p:sp>
      <p:pic>
        <p:nvPicPr>
          <p:cNvPr id="8" name="Graphic 7">
            <a:extLst>
              <a:ext uri="{FF2B5EF4-FFF2-40B4-BE49-F238E27FC236}">
                <a16:creationId xmlns:a16="http://schemas.microsoft.com/office/drawing/2014/main" id="{B78B6BF8-3C4C-7D86-33B3-FB7E1DD346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83896" y="217531"/>
            <a:ext cx="1972779" cy="574625"/>
          </a:xfrm>
          <a:prstGeom prst="rect">
            <a:avLst/>
          </a:prstGeom>
        </p:spPr>
      </p:pic>
      <p:sp>
        <p:nvSpPr>
          <p:cNvPr id="9" name="Footer Placeholder 8">
            <a:extLst>
              <a:ext uri="{FF2B5EF4-FFF2-40B4-BE49-F238E27FC236}">
                <a16:creationId xmlns:a16="http://schemas.microsoft.com/office/drawing/2014/main" id="{99D1A39E-CF5A-9D42-5A9D-CD4FBD1B18B2}"/>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74A7B58-0714-3639-28FE-4254DAADF42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9281870"/>
      </p:ext>
    </p:extLst>
  </p:cSld>
  <p:clrMapOvr>
    <a:masterClrMapping/>
  </p:clrMapOvr>
  <p:extLst>
    <p:ext uri="{DCECCB84-F9BA-43D5-87BE-67443E8EF086}">
      <p15:sldGuideLst xmlns:p15="http://schemas.microsoft.com/office/powerpoint/2012/main">
        <p15:guide id="1" pos="504" userDrawn="1">
          <p15:clr>
            <a:srgbClr val="FBAE40"/>
          </p15:clr>
        </p15:guide>
        <p15:guide id="2" pos="696" userDrawn="1">
          <p15:clr>
            <a:srgbClr val="FBAE40"/>
          </p15:clr>
        </p15:guide>
        <p15:guide id="3" pos="888" userDrawn="1">
          <p15:clr>
            <a:srgbClr val="FBAE40"/>
          </p15:clr>
        </p15:guide>
        <p15:guide id="4" orient="horz" pos="1536" userDrawn="1">
          <p15:clr>
            <a:srgbClr val="FBAE40"/>
          </p15:clr>
        </p15:guide>
        <p15:guide id="5" pos="31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ster - only tex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0080964-5130-6F27-DAF1-2587A399D223}"/>
              </a:ext>
            </a:extLst>
          </p:cNvPr>
          <p:cNvSpPr>
            <a:spLocks noGrp="1"/>
          </p:cNvSpPr>
          <p:nvPr>
            <p:ph type="body" sz="quarter" idx="12"/>
          </p:nvPr>
        </p:nvSpPr>
        <p:spPr>
          <a:xfrm>
            <a:off x="317500" y="860213"/>
            <a:ext cx="6938064" cy="3858091"/>
          </a:xfrm>
        </p:spPr>
        <p:txBody>
          <a:bodyPr/>
          <a:lstStyle>
            <a:lvl1pPr marL="122238" indent="-122238">
              <a:tabLst/>
              <a:defRPr/>
            </a:lvl1pPr>
            <a:lvl2pPr marL="288925" indent="-166688">
              <a:tabLst/>
              <a:defRPr/>
            </a:lvl2pPr>
            <a:lvl3pPr marL="463550" indent="-166688">
              <a:tabLst/>
              <a:defRPr/>
            </a:lvl3pPr>
          </a:lstStyle>
          <a:p>
            <a:pPr lvl="0"/>
            <a:r>
              <a:rPr lang="en-US"/>
              <a:t>Click to edit Master text styles</a:t>
            </a:r>
          </a:p>
          <a:p>
            <a:pPr lvl="1"/>
            <a:r>
              <a:rPr lang="en-US"/>
              <a:t>Second level</a:t>
            </a:r>
          </a:p>
          <a:p>
            <a:pPr lvl="2"/>
            <a:r>
              <a:rPr lang="en-US"/>
              <a:t>Third level</a:t>
            </a:r>
          </a:p>
        </p:txBody>
      </p:sp>
      <p:sp>
        <p:nvSpPr>
          <p:cNvPr id="22" name="Title 21">
            <a:extLst>
              <a:ext uri="{FF2B5EF4-FFF2-40B4-BE49-F238E27FC236}">
                <a16:creationId xmlns:a16="http://schemas.microsoft.com/office/drawing/2014/main" id="{8185333F-D164-149A-77ED-2A40DAED2190}"/>
              </a:ext>
            </a:extLst>
          </p:cNvPr>
          <p:cNvSpPr>
            <a:spLocks noGrp="1"/>
          </p:cNvSpPr>
          <p:nvPr>
            <p:ph type="title" hasCustomPrompt="1"/>
          </p:nvPr>
        </p:nvSpPr>
        <p:spPr/>
        <p:txBody>
          <a:bodyPr/>
          <a:lstStyle/>
          <a:p>
            <a:r>
              <a:rPr lang="en-US"/>
              <a:t>Click to edit title style, ideally one line</a:t>
            </a:r>
          </a:p>
        </p:txBody>
      </p:sp>
      <p:sp>
        <p:nvSpPr>
          <p:cNvPr id="11" name="Footer Placeholder 10">
            <a:extLst>
              <a:ext uri="{FF2B5EF4-FFF2-40B4-BE49-F238E27FC236}">
                <a16:creationId xmlns:a16="http://schemas.microsoft.com/office/drawing/2014/main" id="{AD51DDBE-C133-A808-8365-386DDB5334DF}"/>
              </a:ext>
            </a:extLst>
          </p:cNvPr>
          <p:cNvSpPr>
            <a:spLocks noGrp="1"/>
          </p:cNvSpPr>
          <p:nvPr>
            <p:ph type="ftr" sz="quarter" idx="13"/>
          </p:nvPr>
        </p:nvSpPr>
        <p:spPr/>
        <p:txBody>
          <a:bodyPr/>
          <a:lstStyle/>
          <a:p>
            <a:endParaRPr lang="en-US"/>
          </a:p>
        </p:txBody>
      </p:sp>
      <p:sp>
        <p:nvSpPr>
          <p:cNvPr id="12" name="Slide Number Placeholder 11">
            <a:extLst>
              <a:ext uri="{FF2B5EF4-FFF2-40B4-BE49-F238E27FC236}">
                <a16:creationId xmlns:a16="http://schemas.microsoft.com/office/drawing/2014/main" id="{25955DC4-43CB-8C56-6D3B-05C4DB4A2501}"/>
              </a:ext>
            </a:extLst>
          </p:cNvPr>
          <p:cNvSpPr>
            <a:spLocks noGrp="1"/>
          </p:cNvSpPr>
          <p:nvPr>
            <p:ph type="sldNum" sz="quarter" idx="14"/>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699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ster - 1 image + 2 columns tex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0080964-5130-6F27-DAF1-2587A399D223}"/>
              </a:ext>
            </a:extLst>
          </p:cNvPr>
          <p:cNvSpPr>
            <a:spLocks noGrp="1"/>
          </p:cNvSpPr>
          <p:nvPr>
            <p:ph type="body" sz="quarter" idx="12" hasCustomPrompt="1"/>
          </p:nvPr>
        </p:nvSpPr>
        <p:spPr>
          <a:xfrm>
            <a:off x="3034748" y="1127091"/>
            <a:ext cx="6109252" cy="3285884"/>
          </a:xfrm>
          <a:solidFill>
            <a:schemeClr val="bg2"/>
          </a:solidFill>
        </p:spPr>
        <p:txBody>
          <a:bodyPr lIns="731520" tIns="365760" rIns="365760" numCol="2" spcCol="274320"/>
          <a:lstStyle>
            <a:lvl1pPr marL="122238" indent="-122238">
              <a:tabLst/>
              <a:defRPr>
                <a:solidFill>
                  <a:schemeClr val="accent1"/>
                </a:solidFill>
              </a:defRPr>
            </a:lvl1pPr>
            <a:lvl2pPr marL="288925" indent="-166688">
              <a:tabLst/>
              <a:defRPr>
                <a:solidFill>
                  <a:schemeClr val="bg1"/>
                </a:solidFill>
              </a:defRPr>
            </a:lvl2pPr>
            <a:lvl3pPr marL="463550" indent="-166688">
              <a:tabLst/>
              <a:defRPr>
                <a:solidFill>
                  <a:schemeClr val="bg1"/>
                </a:solidFill>
              </a:defRPr>
            </a:lvl3pPr>
          </a:lstStyle>
          <a:p>
            <a:pPr lvl="0"/>
            <a:r>
              <a:rPr lang="en-US"/>
              <a:t>Click to edit 2 columns text style</a:t>
            </a:r>
          </a:p>
          <a:p>
            <a:pPr lvl="1"/>
            <a:r>
              <a:rPr lang="en-US"/>
              <a:t>Second level</a:t>
            </a:r>
          </a:p>
          <a:p>
            <a:pPr lvl="2"/>
            <a:r>
              <a:rPr lang="en-US"/>
              <a:t>Third level</a:t>
            </a:r>
          </a:p>
        </p:txBody>
      </p:sp>
      <p:sp>
        <p:nvSpPr>
          <p:cNvPr id="22" name="Title 21">
            <a:extLst>
              <a:ext uri="{FF2B5EF4-FFF2-40B4-BE49-F238E27FC236}">
                <a16:creationId xmlns:a16="http://schemas.microsoft.com/office/drawing/2014/main" id="{8185333F-D164-149A-77ED-2A40DAED2190}"/>
              </a:ext>
            </a:extLst>
          </p:cNvPr>
          <p:cNvSpPr>
            <a:spLocks noGrp="1"/>
          </p:cNvSpPr>
          <p:nvPr>
            <p:ph type="title" hasCustomPrompt="1"/>
          </p:nvPr>
        </p:nvSpPr>
        <p:spPr/>
        <p:txBody>
          <a:bodyPr/>
          <a:lstStyle/>
          <a:p>
            <a:r>
              <a:rPr lang="en-US"/>
              <a:t>Click to edit title style, ideally one line</a:t>
            </a:r>
          </a:p>
        </p:txBody>
      </p:sp>
      <p:sp>
        <p:nvSpPr>
          <p:cNvPr id="2" name="Picture Placeholder 10">
            <a:extLst>
              <a:ext uri="{FF2B5EF4-FFF2-40B4-BE49-F238E27FC236}">
                <a16:creationId xmlns:a16="http://schemas.microsoft.com/office/drawing/2014/main" id="{6E12CF0C-5433-3E01-2486-C99B2024B030}"/>
              </a:ext>
            </a:extLst>
          </p:cNvPr>
          <p:cNvSpPr>
            <a:spLocks noGrp="1"/>
          </p:cNvSpPr>
          <p:nvPr>
            <p:ph type="pic" sz="quarter" idx="30" hasCustomPrompt="1"/>
          </p:nvPr>
        </p:nvSpPr>
        <p:spPr>
          <a:xfrm>
            <a:off x="304800" y="1131882"/>
            <a:ext cx="3101009" cy="3281803"/>
          </a:xfrm>
          <a:prstGeom prst="round1Rect">
            <a:avLst>
              <a:gd name="adj" fmla="val 9829"/>
            </a:avLst>
          </a:prstGeom>
          <a:solidFill>
            <a:schemeClr val="bg1"/>
          </a:solidFill>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 name="Footer Placeholder 2">
            <a:extLst>
              <a:ext uri="{FF2B5EF4-FFF2-40B4-BE49-F238E27FC236}">
                <a16:creationId xmlns:a16="http://schemas.microsoft.com/office/drawing/2014/main" id="{29F2003D-4C64-8835-AFF6-775359E9062D}"/>
              </a:ext>
            </a:extLst>
          </p:cNvPr>
          <p:cNvSpPr>
            <a:spLocks noGrp="1"/>
          </p:cNvSpPr>
          <p:nvPr>
            <p:ph type="ftr" sz="quarter" idx="31"/>
          </p:nvPr>
        </p:nvSpPr>
        <p:spPr/>
        <p:txBody>
          <a:bodyPr/>
          <a:lstStyle/>
          <a:p>
            <a:endParaRPr lang="en-US"/>
          </a:p>
        </p:txBody>
      </p:sp>
      <p:sp>
        <p:nvSpPr>
          <p:cNvPr id="5" name="Slide Number Placeholder 4">
            <a:extLst>
              <a:ext uri="{FF2B5EF4-FFF2-40B4-BE49-F238E27FC236}">
                <a16:creationId xmlns:a16="http://schemas.microsoft.com/office/drawing/2014/main" id="{B78A2213-8ABC-B321-226D-078E30B6BB6E}"/>
              </a:ext>
            </a:extLst>
          </p:cNvPr>
          <p:cNvSpPr>
            <a:spLocks noGrp="1"/>
          </p:cNvSpPr>
          <p:nvPr>
            <p:ph type="sldNum" sz="quarter" idx="3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275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ster - 3 text columns (green)">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CA78253A-23FD-507B-D579-5E322A12F6C2}"/>
              </a:ext>
            </a:extLst>
          </p:cNvPr>
          <p:cNvSpPr/>
          <p:nvPr userDrawn="1"/>
        </p:nvSpPr>
        <p:spPr>
          <a:xfrm rot="5400000">
            <a:off x="136308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14" name="Text Placeholder 3">
            <a:extLst>
              <a:ext uri="{FF2B5EF4-FFF2-40B4-BE49-F238E27FC236}">
                <a16:creationId xmlns:a16="http://schemas.microsoft.com/office/drawing/2014/main" id="{E36816B0-03C8-200E-1F78-689C9F17B832}"/>
              </a:ext>
            </a:extLst>
          </p:cNvPr>
          <p:cNvSpPr>
            <a:spLocks noGrp="1"/>
          </p:cNvSpPr>
          <p:nvPr>
            <p:ph type="body" sz="quarter" idx="14" hasCustomPrompt="1"/>
          </p:nvPr>
        </p:nvSpPr>
        <p:spPr>
          <a:xfrm>
            <a:off x="41360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7" name="Text Placeholder 3">
            <a:extLst>
              <a:ext uri="{FF2B5EF4-FFF2-40B4-BE49-F238E27FC236}">
                <a16:creationId xmlns:a16="http://schemas.microsoft.com/office/drawing/2014/main" id="{8002E121-C287-1ECB-122A-BFE11C7D121F}"/>
              </a:ext>
            </a:extLst>
          </p:cNvPr>
          <p:cNvSpPr>
            <a:spLocks noGrp="1"/>
          </p:cNvSpPr>
          <p:nvPr>
            <p:ph type="body" sz="quarter" idx="17" hasCustomPrompt="1"/>
          </p:nvPr>
        </p:nvSpPr>
        <p:spPr>
          <a:xfrm>
            <a:off x="41360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8" name="Round Single Corner Rectangle 37">
            <a:extLst>
              <a:ext uri="{FF2B5EF4-FFF2-40B4-BE49-F238E27FC236}">
                <a16:creationId xmlns:a16="http://schemas.microsoft.com/office/drawing/2014/main" id="{D13CEAF3-08BF-A8EF-A4CB-C336142F6AA1}"/>
              </a:ext>
            </a:extLst>
          </p:cNvPr>
          <p:cNvSpPr/>
          <p:nvPr userDrawn="1"/>
        </p:nvSpPr>
        <p:spPr>
          <a:xfrm rot="5400000">
            <a:off x="7351599"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39" name="Text Placeholder 3">
            <a:extLst>
              <a:ext uri="{FF2B5EF4-FFF2-40B4-BE49-F238E27FC236}">
                <a16:creationId xmlns:a16="http://schemas.microsoft.com/office/drawing/2014/main" id="{FC410503-DE71-0A9A-A400-3545B572B2CE}"/>
              </a:ext>
            </a:extLst>
          </p:cNvPr>
          <p:cNvSpPr>
            <a:spLocks noGrp="1"/>
          </p:cNvSpPr>
          <p:nvPr>
            <p:ph type="body" sz="quarter" idx="22" hasCustomPrompt="1"/>
          </p:nvPr>
        </p:nvSpPr>
        <p:spPr>
          <a:xfrm>
            <a:off x="6402121"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41" name="Round Single Corner Rectangle 40">
            <a:extLst>
              <a:ext uri="{FF2B5EF4-FFF2-40B4-BE49-F238E27FC236}">
                <a16:creationId xmlns:a16="http://schemas.microsoft.com/office/drawing/2014/main" id="{5D79155F-F92B-F4DD-4E8F-EAB629307D31}"/>
              </a:ext>
            </a:extLst>
          </p:cNvPr>
          <p:cNvSpPr/>
          <p:nvPr userDrawn="1"/>
        </p:nvSpPr>
        <p:spPr>
          <a:xfrm rot="5400000">
            <a:off x="436089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42" name="Text Placeholder 3">
            <a:extLst>
              <a:ext uri="{FF2B5EF4-FFF2-40B4-BE49-F238E27FC236}">
                <a16:creationId xmlns:a16="http://schemas.microsoft.com/office/drawing/2014/main" id="{3C275B36-CFCE-7114-4F7A-82F9B4238B7D}"/>
              </a:ext>
            </a:extLst>
          </p:cNvPr>
          <p:cNvSpPr>
            <a:spLocks noGrp="1"/>
          </p:cNvSpPr>
          <p:nvPr>
            <p:ph type="body" sz="quarter" idx="24" hasCustomPrompt="1"/>
          </p:nvPr>
        </p:nvSpPr>
        <p:spPr>
          <a:xfrm>
            <a:off x="341141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44" name="Text Placeholder 3">
            <a:extLst>
              <a:ext uri="{FF2B5EF4-FFF2-40B4-BE49-F238E27FC236}">
                <a16:creationId xmlns:a16="http://schemas.microsoft.com/office/drawing/2014/main" id="{79788BE4-DC6E-A2B0-1DED-45AEB760D58A}"/>
              </a:ext>
            </a:extLst>
          </p:cNvPr>
          <p:cNvSpPr>
            <a:spLocks noGrp="1"/>
          </p:cNvSpPr>
          <p:nvPr>
            <p:ph type="body" sz="quarter" idx="25" hasCustomPrompt="1"/>
          </p:nvPr>
        </p:nvSpPr>
        <p:spPr>
          <a:xfrm>
            <a:off x="341141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45" name="Text Placeholder 3">
            <a:extLst>
              <a:ext uri="{FF2B5EF4-FFF2-40B4-BE49-F238E27FC236}">
                <a16:creationId xmlns:a16="http://schemas.microsoft.com/office/drawing/2014/main" id="{0BED2C74-48F5-110C-DA78-9A7105D9EFBB}"/>
              </a:ext>
            </a:extLst>
          </p:cNvPr>
          <p:cNvSpPr>
            <a:spLocks noGrp="1"/>
          </p:cNvSpPr>
          <p:nvPr>
            <p:ph type="body" sz="quarter" idx="26" hasCustomPrompt="1"/>
          </p:nvPr>
        </p:nvSpPr>
        <p:spPr>
          <a:xfrm>
            <a:off x="6402121"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2" name="Title 1">
            <a:extLst>
              <a:ext uri="{FF2B5EF4-FFF2-40B4-BE49-F238E27FC236}">
                <a16:creationId xmlns:a16="http://schemas.microsoft.com/office/drawing/2014/main" id="{458B8A9F-0CD8-B68B-FA64-F7083B97E6FD}"/>
              </a:ext>
            </a:extLst>
          </p:cNvPr>
          <p:cNvSpPr>
            <a:spLocks noGrp="1"/>
          </p:cNvSpPr>
          <p:nvPr>
            <p:ph type="title" hasCustomPrompt="1"/>
          </p:nvPr>
        </p:nvSpPr>
        <p:spPr/>
        <p:txBody>
          <a:bodyPr/>
          <a:lstStyle/>
          <a:p>
            <a:r>
              <a:rPr lang="en-US"/>
              <a:t>Click to edit title style, ideally one line</a:t>
            </a:r>
          </a:p>
        </p:txBody>
      </p:sp>
      <p:sp>
        <p:nvSpPr>
          <p:cNvPr id="11" name="Footer Placeholder 10">
            <a:extLst>
              <a:ext uri="{FF2B5EF4-FFF2-40B4-BE49-F238E27FC236}">
                <a16:creationId xmlns:a16="http://schemas.microsoft.com/office/drawing/2014/main" id="{CC087B38-9D16-4F9D-5044-B83D7E01981F}"/>
              </a:ext>
            </a:extLst>
          </p:cNvPr>
          <p:cNvSpPr>
            <a:spLocks noGrp="1"/>
          </p:cNvSpPr>
          <p:nvPr>
            <p:ph type="ftr" sz="quarter" idx="27"/>
          </p:nvPr>
        </p:nvSpPr>
        <p:spPr/>
        <p:txBody>
          <a:bodyPr/>
          <a:lstStyle/>
          <a:p>
            <a:endParaRPr lang="en-US"/>
          </a:p>
        </p:txBody>
      </p:sp>
      <p:sp>
        <p:nvSpPr>
          <p:cNvPr id="12" name="Slide Number Placeholder 11">
            <a:extLst>
              <a:ext uri="{FF2B5EF4-FFF2-40B4-BE49-F238E27FC236}">
                <a16:creationId xmlns:a16="http://schemas.microsoft.com/office/drawing/2014/main" id="{C48AEEBD-B06B-BB9B-443A-F5ED451AA1E1}"/>
              </a:ext>
            </a:extLst>
          </p:cNvPr>
          <p:cNvSpPr>
            <a:spLocks noGrp="1"/>
          </p:cNvSpPr>
          <p:nvPr>
            <p:ph type="sldNum" sz="quarter" idx="28"/>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ster - 3 text columns (colored)">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CA78253A-23FD-507B-D579-5E322A12F6C2}"/>
              </a:ext>
            </a:extLst>
          </p:cNvPr>
          <p:cNvSpPr/>
          <p:nvPr userDrawn="1"/>
        </p:nvSpPr>
        <p:spPr>
          <a:xfrm rot="5400000">
            <a:off x="136308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14" name="Text Placeholder 3">
            <a:extLst>
              <a:ext uri="{FF2B5EF4-FFF2-40B4-BE49-F238E27FC236}">
                <a16:creationId xmlns:a16="http://schemas.microsoft.com/office/drawing/2014/main" id="{E36816B0-03C8-200E-1F78-689C9F17B832}"/>
              </a:ext>
            </a:extLst>
          </p:cNvPr>
          <p:cNvSpPr>
            <a:spLocks noGrp="1"/>
          </p:cNvSpPr>
          <p:nvPr>
            <p:ph type="body" sz="quarter" idx="14" hasCustomPrompt="1"/>
          </p:nvPr>
        </p:nvSpPr>
        <p:spPr>
          <a:xfrm>
            <a:off x="41360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7" name="Text Placeholder 3">
            <a:extLst>
              <a:ext uri="{FF2B5EF4-FFF2-40B4-BE49-F238E27FC236}">
                <a16:creationId xmlns:a16="http://schemas.microsoft.com/office/drawing/2014/main" id="{8002E121-C287-1ECB-122A-BFE11C7D121F}"/>
              </a:ext>
            </a:extLst>
          </p:cNvPr>
          <p:cNvSpPr>
            <a:spLocks noGrp="1"/>
          </p:cNvSpPr>
          <p:nvPr>
            <p:ph type="body" sz="quarter" idx="17" hasCustomPrompt="1"/>
          </p:nvPr>
        </p:nvSpPr>
        <p:spPr>
          <a:xfrm>
            <a:off x="41360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8" name="Round Single Corner Rectangle 37">
            <a:extLst>
              <a:ext uri="{FF2B5EF4-FFF2-40B4-BE49-F238E27FC236}">
                <a16:creationId xmlns:a16="http://schemas.microsoft.com/office/drawing/2014/main" id="{D13CEAF3-08BF-A8EF-A4CB-C336142F6AA1}"/>
              </a:ext>
            </a:extLst>
          </p:cNvPr>
          <p:cNvSpPr/>
          <p:nvPr userDrawn="1"/>
        </p:nvSpPr>
        <p:spPr>
          <a:xfrm rot="5400000">
            <a:off x="7351599" y="278876"/>
            <a:ext cx="429318" cy="2520484"/>
          </a:xfrm>
          <a:prstGeom prst="round1Rect">
            <a:avLst>
              <a:gd name="adj" fmla="val 284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solidFill>
                <a:schemeClr val="bg1"/>
              </a:solidFill>
            </a:endParaRPr>
          </a:p>
        </p:txBody>
      </p:sp>
      <p:sp>
        <p:nvSpPr>
          <p:cNvPr id="39" name="Text Placeholder 3">
            <a:extLst>
              <a:ext uri="{FF2B5EF4-FFF2-40B4-BE49-F238E27FC236}">
                <a16:creationId xmlns:a16="http://schemas.microsoft.com/office/drawing/2014/main" id="{FC410503-DE71-0A9A-A400-3545B572B2CE}"/>
              </a:ext>
            </a:extLst>
          </p:cNvPr>
          <p:cNvSpPr>
            <a:spLocks noGrp="1"/>
          </p:cNvSpPr>
          <p:nvPr>
            <p:ph type="body" sz="quarter" idx="22" hasCustomPrompt="1"/>
          </p:nvPr>
        </p:nvSpPr>
        <p:spPr>
          <a:xfrm>
            <a:off x="6402121" y="1383290"/>
            <a:ext cx="2316982"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41" name="Round Single Corner Rectangle 40">
            <a:extLst>
              <a:ext uri="{FF2B5EF4-FFF2-40B4-BE49-F238E27FC236}">
                <a16:creationId xmlns:a16="http://schemas.microsoft.com/office/drawing/2014/main" id="{5D79155F-F92B-F4DD-4E8F-EAB629307D31}"/>
              </a:ext>
            </a:extLst>
          </p:cNvPr>
          <p:cNvSpPr/>
          <p:nvPr userDrawn="1"/>
        </p:nvSpPr>
        <p:spPr>
          <a:xfrm rot="5400000">
            <a:off x="4360893" y="278876"/>
            <a:ext cx="429318" cy="2520484"/>
          </a:xfrm>
          <a:prstGeom prst="round1Rect">
            <a:avLst>
              <a:gd name="adj" fmla="val 2847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solidFill>
                <a:schemeClr val="bg1"/>
              </a:solidFill>
            </a:endParaRPr>
          </a:p>
        </p:txBody>
      </p:sp>
      <p:sp>
        <p:nvSpPr>
          <p:cNvPr id="42" name="Text Placeholder 3">
            <a:extLst>
              <a:ext uri="{FF2B5EF4-FFF2-40B4-BE49-F238E27FC236}">
                <a16:creationId xmlns:a16="http://schemas.microsoft.com/office/drawing/2014/main" id="{3C275B36-CFCE-7114-4F7A-82F9B4238B7D}"/>
              </a:ext>
            </a:extLst>
          </p:cNvPr>
          <p:cNvSpPr>
            <a:spLocks noGrp="1"/>
          </p:cNvSpPr>
          <p:nvPr>
            <p:ph type="body" sz="quarter" idx="24" hasCustomPrompt="1"/>
          </p:nvPr>
        </p:nvSpPr>
        <p:spPr>
          <a:xfrm>
            <a:off x="3411415" y="1383290"/>
            <a:ext cx="2316982"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44" name="Text Placeholder 3">
            <a:extLst>
              <a:ext uri="{FF2B5EF4-FFF2-40B4-BE49-F238E27FC236}">
                <a16:creationId xmlns:a16="http://schemas.microsoft.com/office/drawing/2014/main" id="{79788BE4-DC6E-A2B0-1DED-45AEB760D58A}"/>
              </a:ext>
            </a:extLst>
          </p:cNvPr>
          <p:cNvSpPr>
            <a:spLocks noGrp="1"/>
          </p:cNvSpPr>
          <p:nvPr>
            <p:ph type="body" sz="quarter" idx="25" hasCustomPrompt="1"/>
          </p:nvPr>
        </p:nvSpPr>
        <p:spPr>
          <a:xfrm>
            <a:off x="341141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45" name="Text Placeholder 3">
            <a:extLst>
              <a:ext uri="{FF2B5EF4-FFF2-40B4-BE49-F238E27FC236}">
                <a16:creationId xmlns:a16="http://schemas.microsoft.com/office/drawing/2014/main" id="{0BED2C74-48F5-110C-DA78-9A7105D9EFBB}"/>
              </a:ext>
            </a:extLst>
          </p:cNvPr>
          <p:cNvSpPr>
            <a:spLocks noGrp="1"/>
          </p:cNvSpPr>
          <p:nvPr>
            <p:ph type="body" sz="quarter" idx="26" hasCustomPrompt="1"/>
          </p:nvPr>
        </p:nvSpPr>
        <p:spPr>
          <a:xfrm>
            <a:off x="6402121"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2" name="Title 1">
            <a:extLst>
              <a:ext uri="{FF2B5EF4-FFF2-40B4-BE49-F238E27FC236}">
                <a16:creationId xmlns:a16="http://schemas.microsoft.com/office/drawing/2014/main" id="{458B8A9F-0CD8-B68B-FA64-F7083B97E6FD}"/>
              </a:ext>
            </a:extLst>
          </p:cNvPr>
          <p:cNvSpPr>
            <a:spLocks noGrp="1"/>
          </p:cNvSpPr>
          <p:nvPr>
            <p:ph type="title" hasCustomPrompt="1"/>
          </p:nvPr>
        </p:nvSpPr>
        <p:spPr/>
        <p:txBody>
          <a:bodyPr/>
          <a:lstStyle/>
          <a:p>
            <a:r>
              <a:rPr lang="en-US"/>
              <a:t>Click to edit title style, ideally one line</a:t>
            </a:r>
          </a:p>
        </p:txBody>
      </p:sp>
      <p:sp>
        <p:nvSpPr>
          <p:cNvPr id="3" name="Footer Placeholder 2">
            <a:extLst>
              <a:ext uri="{FF2B5EF4-FFF2-40B4-BE49-F238E27FC236}">
                <a16:creationId xmlns:a16="http://schemas.microsoft.com/office/drawing/2014/main" id="{CC4EA4DB-0C3E-EA42-8945-72BFB6AB26C4}"/>
              </a:ext>
            </a:extLst>
          </p:cNvPr>
          <p:cNvSpPr>
            <a:spLocks noGrp="1"/>
          </p:cNvSpPr>
          <p:nvPr>
            <p:ph type="ftr" sz="quarter" idx="27"/>
          </p:nvPr>
        </p:nvSpPr>
        <p:spPr/>
        <p:txBody>
          <a:bodyPr/>
          <a:lstStyle/>
          <a:p>
            <a:endParaRPr lang="en-US"/>
          </a:p>
        </p:txBody>
      </p:sp>
      <p:sp>
        <p:nvSpPr>
          <p:cNvPr id="4" name="Slide Number Placeholder 3">
            <a:extLst>
              <a:ext uri="{FF2B5EF4-FFF2-40B4-BE49-F238E27FC236}">
                <a16:creationId xmlns:a16="http://schemas.microsoft.com/office/drawing/2014/main" id="{2FC289D5-4CB0-B96F-74BB-A9249E120B51}"/>
              </a:ext>
            </a:extLst>
          </p:cNvPr>
          <p:cNvSpPr>
            <a:spLocks noGrp="1"/>
          </p:cNvSpPr>
          <p:nvPr>
            <p:ph type="sldNum" sz="quarter" idx="28"/>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0460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EN - 3 text colum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6B15-41B2-549F-3DBE-9ABBF58FF24C}"/>
              </a:ext>
            </a:extLst>
          </p:cNvPr>
          <p:cNvSpPr>
            <a:spLocks noGrp="1"/>
          </p:cNvSpPr>
          <p:nvPr>
            <p:ph type="title" hasCustomPrompt="1"/>
          </p:nvPr>
        </p:nvSpPr>
        <p:spPr/>
        <p:txBody>
          <a:bodyPr/>
          <a:lstStyle/>
          <a:p>
            <a:r>
              <a:rPr lang="en-US"/>
              <a:t>Click to edit title style, ideally one line</a:t>
            </a:r>
          </a:p>
        </p:txBody>
      </p:sp>
      <p:sp>
        <p:nvSpPr>
          <p:cNvPr id="13" name="Picture Placeholder 10">
            <a:extLst>
              <a:ext uri="{FF2B5EF4-FFF2-40B4-BE49-F238E27FC236}">
                <a16:creationId xmlns:a16="http://schemas.microsoft.com/office/drawing/2014/main" id="{789B7D82-868D-931E-1D9B-4DAE6A2AE691}"/>
              </a:ext>
            </a:extLst>
          </p:cNvPr>
          <p:cNvSpPr>
            <a:spLocks noGrp="1"/>
          </p:cNvSpPr>
          <p:nvPr>
            <p:ph type="pic" sz="quarter" idx="16" hasCustomPrompt="1"/>
          </p:nvPr>
        </p:nvSpPr>
        <p:spPr>
          <a:xfrm>
            <a:off x="316710"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9" name="Round Single Corner Rectangle 18">
            <a:extLst>
              <a:ext uri="{FF2B5EF4-FFF2-40B4-BE49-F238E27FC236}">
                <a16:creationId xmlns:a16="http://schemas.microsoft.com/office/drawing/2014/main" id="{714D7010-5809-43C3-B273-B5FABCED1777}"/>
              </a:ext>
            </a:extLst>
          </p:cNvPr>
          <p:cNvSpPr/>
          <p:nvPr userDrawn="1"/>
        </p:nvSpPr>
        <p:spPr>
          <a:xfrm rot="5400000">
            <a:off x="1432278" y="1485790"/>
            <a:ext cx="429768" cy="266090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1" name="Text Placeholder 3">
            <a:extLst>
              <a:ext uri="{FF2B5EF4-FFF2-40B4-BE49-F238E27FC236}">
                <a16:creationId xmlns:a16="http://schemas.microsoft.com/office/drawing/2014/main" id="{B385C6F1-A0D7-51C9-D64C-F3FC46E84610}"/>
              </a:ext>
            </a:extLst>
          </p:cNvPr>
          <p:cNvSpPr>
            <a:spLocks noGrp="1"/>
          </p:cNvSpPr>
          <p:nvPr>
            <p:ph type="body" sz="quarter" idx="14" hasCustomPrompt="1"/>
          </p:nvPr>
        </p:nvSpPr>
        <p:spPr>
          <a:xfrm>
            <a:off x="451404"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2" name="Round Single Corner Rectangle 21">
            <a:extLst>
              <a:ext uri="{FF2B5EF4-FFF2-40B4-BE49-F238E27FC236}">
                <a16:creationId xmlns:a16="http://schemas.microsoft.com/office/drawing/2014/main" id="{AFC504D0-E7A6-994F-4CCD-2D599A4A0560}"/>
              </a:ext>
            </a:extLst>
          </p:cNvPr>
          <p:cNvSpPr/>
          <p:nvPr userDrawn="1"/>
        </p:nvSpPr>
        <p:spPr>
          <a:xfrm rot="5400000">
            <a:off x="7281230" y="1486517"/>
            <a:ext cx="429318" cy="2659001"/>
          </a:xfrm>
          <a:prstGeom prst="round1Rect">
            <a:avLst>
              <a:gd name="adj" fmla="val 2847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3" name="Text Placeholder 3">
            <a:extLst>
              <a:ext uri="{FF2B5EF4-FFF2-40B4-BE49-F238E27FC236}">
                <a16:creationId xmlns:a16="http://schemas.microsoft.com/office/drawing/2014/main" id="{51188877-955C-99D0-7571-A4C12502BAA3}"/>
              </a:ext>
            </a:extLst>
          </p:cNvPr>
          <p:cNvSpPr>
            <a:spLocks noGrp="1"/>
          </p:cNvSpPr>
          <p:nvPr>
            <p:ph type="body" sz="quarter" idx="22" hasCustomPrompt="1"/>
          </p:nvPr>
        </p:nvSpPr>
        <p:spPr>
          <a:xfrm>
            <a:off x="6299180"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4" name="Round Single Corner Rectangle 23">
            <a:extLst>
              <a:ext uri="{FF2B5EF4-FFF2-40B4-BE49-F238E27FC236}">
                <a16:creationId xmlns:a16="http://schemas.microsoft.com/office/drawing/2014/main" id="{38424A49-2388-A577-EAD2-198C5C2405B8}"/>
              </a:ext>
            </a:extLst>
          </p:cNvPr>
          <p:cNvSpPr/>
          <p:nvPr userDrawn="1"/>
        </p:nvSpPr>
        <p:spPr>
          <a:xfrm rot="5400000">
            <a:off x="4356390" y="1486517"/>
            <a:ext cx="429318" cy="2659001"/>
          </a:xfrm>
          <a:prstGeom prst="round1Rect">
            <a:avLst>
              <a:gd name="adj" fmla="val 2847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5" name="Text Placeholder 3">
            <a:extLst>
              <a:ext uri="{FF2B5EF4-FFF2-40B4-BE49-F238E27FC236}">
                <a16:creationId xmlns:a16="http://schemas.microsoft.com/office/drawing/2014/main" id="{09E107EB-A18D-94AC-D709-EC1370DD52AB}"/>
              </a:ext>
            </a:extLst>
          </p:cNvPr>
          <p:cNvSpPr>
            <a:spLocks noGrp="1"/>
          </p:cNvSpPr>
          <p:nvPr>
            <p:ph type="body" sz="quarter" idx="24" hasCustomPrompt="1"/>
          </p:nvPr>
        </p:nvSpPr>
        <p:spPr>
          <a:xfrm>
            <a:off x="3374340"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32" name="Text Placeholder 3">
            <a:extLst>
              <a:ext uri="{FF2B5EF4-FFF2-40B4-BE49-F238E27FC236}">
                <a16:creationId xmlns:a16="http://schemas.microsoft.com/office/drawing/2014/main" id="{28D1B62D-FCDA-2FBF-FCAD-D4C0122781C0}"/>
              </a:ext>
            </a:extLst>
          </p:cNvPr>
          <p:cNvSpPr>
            <a:spLocks noGrp="1"/>
          </p:cNvSpPr>
          <p:nvPr>
            <p:ph type="body" sz="quarter" idx="27" hasCustomPrompt="1"/>
          </p:nvPr>
        </p:nvSpPr>
        <p:spPr>
          <a:xfrm>
            <a:off x="451404"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3" name="Text Placeholder 3">
            <a:extLst>
              <a:ext uri="{FF2B5EF4-FFF2-40B4-BE49-F238E27FC236}">
                <a16:creationId xmlns:a16="http://schemas.microsoft.com/office/drawing/2014/main" id="{F19F0B8C-34BA-291F-99A8-347FECE3ED47}"/>
              </a:ext>
            </a:extLst>
          </p:cNvPr>
          <p:cNvSpPr>
            <a:spLocks noGrp="1"/>
          </p:cNvSpPr>
          <p:nvPr>
            <p:ph type="body" sz="quarter" idx="28" hasCustomPrompt="1"/>
          </p:nvPr>
        </p:nvSpPr>
        <p:spPr>
          <a:xfrm>
            <a:off x="336513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4" name="Text Placeholder 3">
            <a:extLst>
              <a:ext uri="{FF2B5EF4-FFF2-40B4-BE49-F238E27FC236}">
                <a16:creationId xmlns:a16="http://schemas.microsoft.com/office/drawing/2014/main" id="{3EA2C2C8-56ED-788E-BE10-6160A8714D15}"/>
              </a:ext>
            </a:extLst>
          </p:cNvPr>
          <p:cNvSpPr>
            <a:spLocks noGrp="1"/>
          </p:cNvSpPr>
          <p:nvPr>
            <p:ph type="body" sz="quarter" idx="29" hasCustomPrompt="1"/>
          </p:nvPr>
        </p:nvSpPr>
        <p:spPr>
          <a:xfrm>
            <a:off x="628997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5" name="Picture Placeholder 10">
            <a:extLst>
              <a:ext uri="{FF2B5EF4-FFF2-40B4-BE49-F238E27FC236}">
                <a16:creationId xmlns:a16="http://schemas.microsoft.com/office/drawing/2014/main" id="{06433B54-D69A-83F1-B501-895452CC8997}"/>
              </a:ext>
            </a:extLst>
          </p:cNvPr>
          <p:cNvSpPr>
            <a:spLocks noGrp="1"/>
          </p:cNvSpPr>
          <p:nvPr>
            <p:ph type="pic" sz="quarter" idx="30" hasCustomPrompt="1"/>
          </p:nvPr>
        </p:nvSpPr>
        <p:spPr>
          <a:xfrm>
            <a:off x="3241548"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6" name="Picture Placeholder 10">
            <a:extLst>
              <a:ext uri="{FF2B5EF4-FFF2-40B4-BE49-F238E27FC236}">
                <a16:creationId xmlns:a16="http://schemas.microsoft.com/office/drawing/2014/main" id="{B4A355BB-016A-BCB1-95CC-6D9C3570D754}"/>
              </a:ext>
            </a:extLst>
          </p:cNvPr>
          <p:cNvSpPr>
            <a:spLocks noGrp="1"/>
          </p:cNvSpPr>
          <p:nvPr>
            <p:ph type="pic" sz="quarter" idx="31" hasCustomPrompt="1"/>
          </p:nvPr>
        </p:nvSpPr>
        <p:spPr>
          <a:xfrm>
            <a:off x="6166386"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9" name="Footer Placeholder 8">
            <a:extLst>
              <a:ext uri="{FF2B5EF4-FFF2-40B4-BE49-F238E27FC236}">
                <a16:creationId xmlns:a16="http://schemas.microsoft.com/office/drawing/2014/main" id="{E359564D-7DFA-1962-ECF4-3DEAE02EDD5A}"/>
              </a:ext>
            </a:extLst>
          </p:cNvPr>
          <p:cNvSpPr>
            <a:spLocks noGrp="1"/>
          </p:cNvSpPr>
          <p:nvPr>
            <p:ph type="ftr" sz="quarter" idx="32"/>
          </p:nvPr>
        </p:nvSpPr>
        <p:spPr/>
        <p:txBody>
          <a:bodyPr/>
          <a:lstStyle/>
          <a:p>
            <a:endParaRPr lang="en-US"/>
          </a:p>
        </p:txBody>
      </p:sp>
      <p:sp>
        <p:nvSpPr>
          <p:cNvPr id="10" name="Slide Number Placeholder 9">
            <a:extLst>
              <a:ext uri="{FF2B5EF4-FFF2-40B4-BE49-F238E27FC236}">
                <a16:creationId xmlns:a16="http://schemas.microsoft.com/office/drawing/2014/main" id="{F02AB65F-C817-D1F6-A0AD-9802D103FDCC}"/>
              </a:ext>
            </a:extLst>
          </p:cNvPr>
          <p:cNvSpPr>
            <a:spLocks noGrp="1"/>
          </p:cNvSpPr>
          <p:nvPr>
            <p:ph type="sldNum" sz="quarter" idx="33"/>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3107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RED - 3 text colum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6B15-41B2-549F-3DBE-9ABBF58FF24C}"/>
              </a:ext>
            </a:extLst>
          </p:cNvPr>
          <p:cNvSpPr>
            <a:spLocks noGrp="1"/>
          </p:cNvSpPr>
          <p:nvPr>
            <p:ph type="title" hasCustomPrompt="1"/>
          </p:nvPr>
        </p:nvSpPr>
        <p:spPr/>
        <p:txBody>
          <a:bodyPr/>
          <a:lstStyle/>
          <a:p>
            <a:r>
              <a:rPr lang="en-US"/>
              <a:t>Click to edit title style, ideally one line</a:t>
            </a:r>
          </a:p>
        </p:txBody>
      </p:sp>
      <p:sp>
        <p:nvSpPr>
          <p:cNvPr id="13" name="Picture Placeholder 10">
            <a:extLst>
              <a:ext uri="{FF2B5EF4-FFF2-40B4-BE49-F238E27FC236}">
                <a16:creationId xmlns:a16="http://schemas.microsoft.com/office/drawing/2014/main" id="{789B7D82-868D-931E-1D9B-4DAE6A2AE691}"/>
              </a:ext>
            </a:extLst>
          </p:cNvPr>
          <p:cNvSpPr>
            <a:spLocks noGrp="1"/>
          </p:cNvSpPr>
          <p:nvPr>
            <p:ph type="pic" sz="quarter" idx="16" hasCustomPrompt="1"/>
          </p:nvPr>
        </p:nvSpPr>
        <p:spPr>
          <a:xfrm>
            <a:off x="316710"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9" name="Round Single Corner Rectangle 18">
            <a:extLst>
              <a:ext uri="{FF2B5EF4-FFF2-40B4-BE49-F238E27FC236}">
                <a16:creationId xmlns:a16="http://schemas.microsoft.com/office/drawing/2014/main" id="{714D7010-5809-43C3-B273-B5FABCED1777}"/>
              </a:ext>
            </a:extLst>
          </p:cNvPr>
          <p:cNvSpPr/>
          <p:nvPr userDrawn="1"/>
        </p:nvSpPr>
        <p:spPr>
          <a:xfrm rot="5400000">
            <a:off x="1432278" y="1485790"/>
            <a:ext cx="429768" cy="266090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1" name="Text Placeholder 3">
            <a:extLst>
              <a:ext uri="{FF2B5EF4-FFF2-40B4-BE49-F238E27FC236}">
                <a16:creationId xmlns:a16="http://schemas.microsoft.com/office/drawing/2014/main" id="{B385C6F1-A0D7-51C9-D64C-F3FC46E84610}"/>
              </a:ext>
            </a:extLst>
          </p:cNvPr>
          <p:cNvSpPr>
            <a:spLocks noGrp="1"/>
          </p:cNvSpPr>
          <p:nvPr>
            <p:ph type="body" sz="quarter" idx="14" hasCustomPrompt="1"/>
          </p:nvPr>
        </p:nvSpPr>
        <p:spPr>
          <a:xfrm>
            <a:off x="451404"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2" name="Round Single Corner Rectangle 21">
            <a:extLst>
              <a:ext uri="{FF2B5EF4-FFF2-40B4-BE49-F238E27FC236}">
                <a16:creationId xmlns:a16="http://schemas.microsoft.com/office/drawing/2014/main" id="{AFC504D0-E7A6-994F-4CCD-2D599A4A0560}"/>
              </a:ext>
            </a:extLst>
          </p:cNvPr>
          <p:cNvSpPr/>
          <p:nvPr userDrawn="1"/>
        </p:nvSpPr>
        <p:spPr>
          <a:xfrm rot="5400000">
            <a:off x="7281230" y="1486517"/>
            <a:ext cx="429318" cy="2659001"/>
          </a:xfrm>
          <a:prstGeom prst="round1Rect">
            <a:avLst>
              <a:gd name="adj" fmla="val 284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3" name="Text Placeholder 3">
            <a:extLst>
              <a:ext uri="{FF2B5EF4-FFF2-40B4-BE49-F238E27FC236}">
                <a16:creationId xmlns:a16="http://schemas.microsoft.com/office/drawing/2014/main" id="{51188877-955C-99D0-7571-A4C12502BAA3}"/>
              </a:ext>
            </a:extLst>
          </p:cNvPr>
          <p:cNvSpPr>
            <a:spLocks noGrp="1"/>
          </p:cNvSpPr>
          <p:nvPr>
            <p:ph type="body" sz="quarter" idx="22" hasCustomPrompt="1"/>
          </p:nvPr>
        </p:nvSpPr>
        <p:spPr>
          <a:xfrm>
            <a:off x="6299180" y="2660190"/>
            <a:ext cx="2387693"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24" name="Round Single Corner Rectangle 23">
            <a:extLst>
              <a:ext uri="{FF2B5EF4-FFF2-40B4-BE49-F238E27FC236}">
                <a16:creationId xmlns:a16="http://schemas.microsoft.com/office/drawing/2014/main" id="{38424A49-2388-A577-EAD2-198C5C2405B8}"/>
              </a:ext>
            </a:extLst>
          </p:cNvPr>
          <p:cNvSpPr/>
          <p:nvPr userDrawn="1"/>
        </p:nvSpPr>
        <p:spPr>
          <a:xfrm rot="5400000">
            <a:off x="4356390" y="1486517"/>
            <a:ext cx="429318" cy="2659001"/>
          </a:xfrm>
          <a:prstGeom prst="round1Rect">
            <a:avLst>
              <a:gd name="adj" fmla="val 2847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5" name="Text Placeholder 3">
            <a:extLst>
              <a:ext uri="{FF2B5EF4-FFF2-40B4-BE49-F238E27FC236}">
                <a16:creationId xmlns:a16="http://schemas.microsoft.com/office/drawing/2014/main" id="{09E107EB-A18D-94AC-D709-EC1370DD52AB}"/>
              </a:ext>
            </a:extLst>
          </p:cNvPr>
          <p:cNvSpPr>
            <a:spLocks noGrp="1"/>
          </p:cNvSpPr>
          <p:nvPr>
            <p:ph type="body" sz="quarter" idx="24" hasCustomPrompt="1"/>
          </p:nvPr>
        </p:nvSpPr>
        <p:spPr>
          <a:xfrm>
            <a:off x="3374340" y="2660190"/>
            <a:ext cx="2387693"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32" name="Text Placeholder 3">
            <a:extLst>
              <a:ext uri="{FF2B5EF4-FFF2-40B4-BE49-F238E27FC236}">
                <a16:creationId xmlns:a16="http://schemas.microsoft.com/office/drawing/2014/main" id="{28D1B62D-FCDA-2FBF-FCAD-D4C0122781C0}"/>
              </a:ext>
            </a:extLst>
          </p:cNvPr>
          <p:cNvSpPr>
            <a:spLocks noGrp="1"/>
          </p:cNvSpPr>
          <p:nvPr>
            <p:ph type="body" sz="quarter" idx="27" hasCustomPrompt="1"/>
          </p:nvPr>
        </p:nvSpPr>
        <p:spPr>
          <a:xfrm>
            <a:off x="451404"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3" name="Text Placeholder 3">
            <a:extLst>
              <a:ext uri="{FF2B5EF4-FFF2-40B4-BE49-F238E27FC236}">
                <a16:creationId xmlns:a16="http://schemas.microsoft.com/office/drawing/2014/main" id="{F19F0B8C-34BA-291F-99A8-347FECE3ED47}"/>
              </a:ext>
            </a:extLst>
          </p:cNvPr>
          <p:cNvSpPr>
            <a:spLocks noGrp="1"/>
          </p:cNvSpPr>
          <p:nvPr>
            <p:ph type="body" sz="quarter" idx="28" hasCustomPrompt="1"/>
          </p:nvPr>
        </p:nvSpPr>
        <p:spPr>
          <a:xfrm>
            <a:off x="336513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4" name="Text Placeholder 3">
            <a:extLst>
              <a:ext uri="{FF2B5EF4-FFF2-40B4-BE49-F238E27FC236}">
                <a16:creationId xmlns:a16="http://schemas.microsoft.com/office/drawing/2014/main" id="{3EA2C2C8-56ED-788E-BE10-6160A8714D15}"/>
              </a:ext>
            </a:extLst>
          </p:cNvPr>
          <p:cNvSpPr>
            <a:spLocks noGrp="1"/>
          </p:cNvSpPr>
          <p:nvPr>
            <p:ph type="body" sz="quarter" idx="29" hasCustomPrompt="1"/>
          </p:nvPr>
        </p:nvSpPr>
        <p:spPr>
          <a:xfrm>
            <a:off x="628997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5" name="Picture Placeholder 10">
            <a:extLst>
              <a:ext uri="{FF2B5EF4-FFF2-40B4-BE49-F238E27FC236}">
                <a16:creationId xmlns:a16="http://schemas.microsoft.com/office/drawing/2014/main" id="{06433B54-D69A-83F1-B501-895452CC8997}"/>
              </a:ext>
            </a:extLst>
          </p:cNvPr>
          <p:cNvSpPr>
            <a:spLocks noGrp="1"/>
          </p:cNvSpPr>
          <p:nvPr>
            <p:ph type="pic" sz="quarter" idx="30" hasCustomPrompt="1"/>
          </p:nvPr>
        </p:nvSpPr>
        <p:spPr>
          <a:xfrm>
            <a:off x="3241548"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6" name="Picture Placeholder 10">
            <a:extLst>
              <a:ext uri="{FF2B5EF4-FFF2-40B4-BE49-F238E27FC236}">
                <a16:creationId xmlns:a16="http://schemas.microsoft.com/office/drawing/2014/main" id="{B4A355BB-016A-BCB1-95CC-6D9C3570D754}"/>
              </a:ext>
            </a:extLst>
          </p:cNvPr>
          <p:cNvSpPr>
            <a:spLocks noGrp="1"/>
          </p:cNvSpPr>
          <p:nvPr>
            <p:ph type="pic" sz="quarter" idx="31" hasCustomPrompt="1"/>
          </p:nvPr>
        </p:nvSpPr>
        <p:spPr>
          <a:xfrm>
            <a:off x="6166386"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1" name="Footer Placeholder 10">
            <a:extLst>
              <a:ext uri="{FF2B5EF4-FFF2-40B4-BE49-F238E27FC236}">
                <a16:creationId xmlns:a16="http://schemas.microsoft.com/office/drawing/2014/main" id="{5CAA5C39-3B49-F48F-998B-99F3F6A9B27C}"/>
              </a:ext>
            </a:extLst>
          </p:cNvPr>
          <p:cNvSpPr>
            <a:spLocks noGrp="1"/>
          </p:cNvSpPr>
          <p:nvPr>
            <p:ph type="ftr" sz="quarter" idx="32"/>
          </p:nvPr>
        </p:nvSpPr>
        <p:spPr/>
        <p:txBody>
          <a:bodyPr/>
          <a:lstStyle/>
          <a:p>
            <a:endParaRPr lang="en-US"/>
          </a:p>
        </p:txBody>
      </p:sp>
      <p:sp>
        <p:nvSpPr>
          <p:cNvPr id="12" name="Slide Number Placeholder 11">
            <a:extLst>
              <a:ext uri="{FF2B5EF4-FFF2-40B4-BE49-F238E27FC236}">
                <a16:creationId xmlns:a16="http://schemas.microsoft.com/office/drawing/2014/main" id="{68F56D8A-6646-C79A-3E43-E1CFD674DDB9}"/>
              </a:ext>
            </a:extLst>
          </p:cNvPr>
          <p:cNvSpPr>
            <a:spLocks noGrp="1"/>
          </p:cNvSpPr>
          <p:nvPr>
            <p:ph type="sldNum" sz="quarter" idx="33"/>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6068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ster - 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EA7047E-EAE2-4512-87FB-EEA6AEC12441}"/>
              </a:ext>
            </a:extLst>
          </p:cNvPr>
          <p:cNvSpPr>
            <a:spLocks noGrp="1"/>
          </p:cNvSpPr>
          <p:nvPr>
            <p:ph type="sldNum" sz="quarter" idx="11"/>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695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aster - back cover">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9D787F98-82FB-A897-4817-6EC131431DD5}"/>
              </a:ext>
            </a:extLst>
          </p:cNvPr>
          <p:cNvSpPr/>
          <p:nvPr/>
        </p:nvSpPr>
        <p:spPr>
          <a:xfrm flipV="1">
            <a:off x="321" y="507970"/>
            <a:ext cx="8635651" cy="2714128"/>
          </a:xfrm>
          <a:prstGeom prst="round1Rect">
            <a:avLst>
              <a:gd name="adj" fmla="val 11144"/>
            </a:avLst>
          </a:prstGeom>
          <a:solidFill>
            <a:srgbClr val="A1C516"/>
          </a:solidFill>
        </p:spPr>
        <p:txBody>
          <a:bodyPr wrap="square" lIns="0" tIns="0" rIns="0" bIns="0" rtlCol="0"/>
          <a:lstStyle/>
          <a:p>
            <a:endParaRPr/>
          </a:p>
        </p:txBody>
      </p:sp>
      <p:sp>
        <p:nvSpPr>
          <p:cNvPr id="19" name="object 17">
            <a:extLst>
              <a:ext uri="{FF2B5EF4-FFF2-40B4-BE49-F238E27FC236}">
                <a16:creationId xmlns:a16="http://schemas.microsoft.com/office/drawing/2014/main" id="{4DFEC1F8-24A8-1F33-5EE6-D4BBAE068C70}"/>
              </a:ext>
            </a:extLst>
          </p:cNvPr>
          <p:cNvSpPr txBox="1"/>
          <p:nvPr userDrawn="1"/>
        </p:nvSpPr>
        <p:spPr>
          <a:xfrm>
            <a:off x="1409700" y="3971303"/>
            <a:ext cx="3201042" cy="611138"/>
          </a:xfrm>
          <a:prstGeom prst="rect">
            <a:avLst/>
          </a:prstGeom>
        </p:spPr>
        <p:txBody>
          <a:bodyPr vert="horz" wrap="square" lIns="0" tIns="6931" rIns="0" bIns="0" rtlCol="0">
            <a:spAutoFit/>
          </a:bodyPr>
          <a:lstStyle/>
          <a:p>
            <a:pPr marL="5776">
              <a:spcBef>
                <a:spcPts val="55"/>
              </a:spcBef>
            </a:pPr>
            <a:r>
              <a:rPr sz="1114" spc="-5">
                <a:solidFill>
                  <a:srgbClr val="212444"/>
                </a:solidFill>
                <a:latin typeface="Montserrat"/>
                <a:cs typeface="Montserrat"/>
              </a:rPr>
              <a:t>CAFOD,</a:t>
            </a:r>
            <a:r>
              <a:rPr sz="1114" spc="-52">
                <a:solidFill>
                  <a:srgbClr val="212444"/>
                </a:solidFill>
                <a:latin typeface="Montserrat"/>
                <a:cs typeface="Montserrat"/>
              </a:rPr>
              <a:t> </a:t>
            </a:r>
            <a:r>
              <a:rPr sz="1114" spc="-9">
                <a:solidFill>
                  <a:srgbClr val="212444"/>
                </a:solidFill>
                <a:latin typeface="Montserrat"/>
                <a:cs typeface="Montserrat"/>
              </a:rPr>
              <a:t>Romero</a:t>
            </a:r>
            <a:r>
              <a:rPr sz="1114" spc="-50">
                <a:solidFill>
                  <a:srgbClr val="212444"/>
                </a:solidFill>
                <a:latin typeface="Montserrat"/>
                <a:cs typeface="Montserrat"/>
              </a:rPr>
              <a:t> </a:t>
            </a:r>
            <a:r>
              <a:rPr sz="1114" spc="-5">
                <a:solidFill>
                  <a:srgbClr val="212444"/>
                </a:solidFill>
                <a:latin typeface="Montserrat"/>
                <a:cs typeface="Montserrat"/>
              </a:rPr>
              <a:t>House,</a:t>
            </a:r>
            <a:endParaRPr sz="1114">
              <a:latin typeface="Montserrat"/>
              <a:cs typeface="Montserrat"/>
            </a:endParaRPr>
          </a:p>
          <a:p>
            <a:pPr marL="5776">
              <a:spcBef>
                <a:spcPts val="14"/>
              </a:spcBef>
            </a:pPr>
            <a:r>
              <a:rPr sz="1114">
                <a:solidFill>
                  <a:srgbClr val="212444"/>
                </a:solidFill>
                <a:latin typeface="Montserrat"/>
                <a:cs typeface="Montserrat"/>
              </a:rPr>
              <a:t>55</a:t>
            </a:r>
            <a:r>
              <a:rPr sz="1114" spc="-39">
                <a:solidFill>
                  <a:srgbClr val="212444"/>
                </a:solidFill>
                <a:latin typeface="Montserrat"/>
                <a:cs typeface="Montserrat"/>
              </a:rPr>
              <a:t> </a:t>
            </a:r>
            <a:r>
              <a:rPr sz="1114" spc="-16">
                <a:solidFill>
                  <a:srgbClr val="212444"/>
                </a:solidFill>
                <a:latin typeface="Montserrat"/>
                <a:cs typeface="Montserrat"/>
              </a:rPr>
              <a:t>Westminster</a:t>
            </a:r>
            <a:r>
              <a:rPr sz="1114" spc="-39">
                <a:solidFill>
                  <a:srgbClr val="212444"/>
                </a:solidFill>
                <a:latin typeface="Montserrat"/>
                <a:cs typeface="Montserrat"/>
              </a:rPr>
              <a:t> </a:t>
            </a:r>
            <a:r>
              <a:rPr sz="1114" spc="-5">
                <a:solidFill>
                  <a:srgbClr val="212444"/>
                </a:solidFill>
                <a:latin typeface="Montserrat"/>
                <a:cs typeface="Montserrat"/>
              </a:rPr>
              <a:t>Bridge</a:t>
            </a:r>
            <a:r>
              <a:rPr sz="1114" spc="-39">
                <a:solidFill>
                  <a:srgbClr val="212444"/>
                </a:solidFill>
                <a:latin typeface="Montserrat"/>
                <a:cs typeface="Montserrat"/>
              </a:rPr>
              <a:t> </a:t>
            </a:r>
            <a:r>
              <a:rPr sz="1114">
                <a:solidFill>
                  <a:srgbClr val="212444"/>
                </a:solidFill>
                <a:latin typeface="Montserrat"/>
                <a:cs typeface="Montserrat"/>
              </a:rPr>
              <a:t>Road,</a:t>
            </a:r>
            <a:r>
              <a:rPr sz="1114" spc="-39">
                <a:solidFill>
                  <a:srgbClr val="212444"/>
                </a:solidFill>
                <a:latin typeface="Montserrat"/>
                <a:cs typeface="Montserrat"/>
              </a:rPr>
              <a:t> </a:t>
            </a:r>
            <a:r>
              <a:rPr sz="1114" spc="-5">
                <a:solidFill>
                  <a:srgbClr val="212444"/>
                </a:solidFill>
                <a:latin typeface="Montserrat"/>
                <a:cs typeface="Montserrat"/>
              </a:rPr>
              <a:t>London</a:t>
            </a:r>
            <a:r>
              <a:rPr sz="1114" spc="-36">
                <a:solidFill>
                  <a:srgbClr val="212444"/>
                </a:solidFill>
                <a:latin typeface="Montserrat"/>
                <a:cs typeface="Montserrat"/>
              </a:rPr>
              <a:t> </a:t>
            </a:r>
            <a:r>
              <a:rPr sz="1114">
                <a:solidFill>
                  <a:srgbClr val="212444"/>
                </a:solidFill>
                <a:latin typeface="Montserrat"/>
                <a:cs typeface="Montserrat"/>
              </a:rPr>
              <a:t>SE1</a:t>
            </a:r>
            <a:r>
              <a:rPr sz="1114" spc="-39">
                <a:solidFill>
                  <a:srgbClr val="212444"/>
                </a:solidFill>
                <a:latin typeface="Montserrat"/>
                <a:cs typeface="Montserrat"/>
              </a:rPr>
              <a:t> </a:t>
            </a:r>
            <a:r>
              <a:rPr sz="1114" spc="-11">
                <a:solidFill>
                  <a:srgbClr val="212444"/>
                </a:solidFill>
                <a:latin typeface="Montserrat"/>
                <a:cs typeface="Montserrat"/>
              </a:rPr>
              <a:t>7JB</a:t>
            </a:r>
            <a:endParaRPr sz="1114">
              <a:latin typeface="Montserrat"/>
              <a:cs typeface="Montserrat"/>
            </a:endParaRPr>
          </a:p>
          <a:p>
            <a:pPr marL="5776">
              <a:spcBef>
                <a:spcPts val="687"/>
              </a:spcBef>
            </a:pPr>
            <a:r>
              <a:rPr sz="1114" b="1" u="sng" spc="-5">
                <a:solidFill>
                  <a:srgbClr val="212444"/>
                </a:solidFill>
                <a:uFill>
                  <a:solidFill>
                    <a:srgbClr val="212444"/>
                  </a:solidFill>
                </a:uFill>
                <a:latin typeface="Montserrat ExtraBold"/>
                <a:cs typeface="Montserrat ExtraBold"/>
              </a:rPr>
              <a:t>cafod.org.uk</a:t>
            </a:r>
            <a:endParaRPr sz="1114">
              <a:latin typeface="Montserrat ExtraBold"/>
              <a:cs typeface="Montserrat ExtraBold"/>
            </a:endParaRPr>
          </a:p>
        </p:txBody>
      </p:sp>
      <p:sp>
        <p:nvSpPr>
          <p:cNvPr id="20" name="object 18">
            <a:extLst>
              <a:ext uri="{FF2B5EF4-FFF2-40B4-BE49-F238E27FC236}">
                <a16:creationId xmlns:a16="http://schemas.microsoft.com/office/drawing/2014/main" id="{6038AB0D-C18D-FA53-44CE-D306AA4801EC}"/>
              </a:ext>
            </a:extLst>
          </p:cNvPr>
          <p:cNvSpPr/>
          <p:nvPr userDrawn="1"/>
        </p:nvSpPr>
        <p:spPr>
          <a:xfrm>
            <a:off x="2823919" y="4424720"/>
            <a:ext cx="160572" cy="160572"/>
          </a:xfrm>
          <a:custGeom>
            <a:avLst/>
            <a:gdLst/>
            <a:ahLst/>
            <a:cxnLst/>
            <a:rect l="l" t="t" r="r" b="b"/>
            <a:pathLst>
              <a:path w="353060" h="353059">
                <a:moveTo>
                  <a:pt x="176277" y="0"/>
                </a:moveTo>
                <a:lnTo>
                  <a:pt x="129414" y="6297"/>
                </a:lnTo>
                <a:lnTo>
                  <a:pt x="87305" y="24068"/>
                </a:lnTo>
                <a:lnTo>
                  <a:pt x="51629" y="51633"/>
                </a:lnTo>
                <a:lnTo>
                  <a:pt x="24066" y="87310"/>
                </a:lnTo>
                <a:lnTo>
                  <a:pt x="6296" y="129418"/>
                </a:lnTo>
                <a:lnTo>
                  <a:pt x="0" y="176277"/>
                </a:lnTo>
                <a:lnTo>
                  <a:pt x="6296" y="223135"/>
                </a:lnTo>
                <a:lnTo>
                  <a:pt x="24066" y="265241"/>
                </a:lnTo>
                <a:lnTo>
                  <a:pt x="51629" y="300916"/>
                </a:lnTo>
                <a:lnTo>
                  <a:pt x="87305" y="328478"/>
                </a:lnTo>
                <a:lnTo>
                  <a:pt x="129414" y="346247"/>
                </a:lnTo>
                <a:lnTo>
                  <a:pt x="176277" y="352544"/>
                </a:lnTo>
                <a:lnTo>
                  <a:pt x="223135" y="346247"/>
                </a:lnTo>
                <a:lnTo>
                  <a:pt x="265241" y="328478"/>
                </a:lnTo>
                <a:lnTo>
                  <a:pt x="300916" y="300916"/>
                </a:lnTo>
                <a:lnTo>
                  <a:pt x="319550" y="276797"/>
                </a:lnTo>
                <a:lnTo>
                  <a:pt x="71924" y="276797"/>
                </a:lnTo>
                <a:lnTo>
                  <a:pt x="149901" y="185523"/>
                </a:lnTo>
                <a:lnTo>
                  <a:pt x="72647" y="75756"/>
                </a:lnTo>
                <a:lnTo>
                  <a:pt x="319552" y="75756"/>
                </a:lnTo>
                <a:lnTo>
                  <a:pt x="300916" y="51633"/>
                </a:lnTo>
                <a:lnTo>
                  <a:pt x="265241" y="24068"/>
                </a:lnTo>
                <a:lnTo>
                  <a:pt x="223135" y="6297"/>
                </a:lnTo>
                <a:lnTo>
                  <a:pt x="176277" y="0"/>
                </a:lnTo>
                <a:close/>
              </a:path>
              <a:path w="353060" h="353059">
                <a:moveTo>
                  <a:pt x="159356" y="198957"/>
                </a:moveTo>
                <a:lnTo>
                  <a:pt x="92866" y="276797"/>
                </a:lnTo>
                <a:lnTo>
                  <a:pt x="214150" y="276797"/>
                </a:lnTo>
                <a:lnTo>
                  <a:pt x="159356" y="198957"/>
                </a:lnTo>
                <a:close/>
              </a:path>
              <a:path w="353060" h="353059">
                <a:moveTo>
                  <a:pt x="319552" y="75756"/>
                </a:moveTo>
                <a:lnTo>
                  <a:pt x="264588" y="75756"/>
                </a:lnTo>
                <a:lnTo>
                  <a:pt x="195805" y="156288"/>
                </a:lnTo>
                <a:lnTo>
                  <a:pt x="280619" y="276797"/>
                </a:lnTo>
                <a:lnTo>
                  <a:pt x="319550" y="276797"/>
                </a:lnTo>
                <a:lnTo>
                  <a:pt x="328478" y="265241"/>
                </a:lnTo>
                <a:lnTo>
                  <a:pt x="346247" y="223135"/>
                </a:lnTo>
                <a:lnTo>
                  <a:pt x="352544" y="176277"/>
                </a:lnTo>
                <a:lnTo>
                  <a:pt x="346247" y="129418"/>
                </a:lnTo>
                <a:lnTo>
                  <a:pt x="328478" y="87310"/>
                </a:lnTo>
                <a:lnTo>
                  <a:pt x="319552" y="75756"/>
                </a:lnTo>
                <a:close/>
              </a:path>
              <a:path w="353060" h="353059">
                <a:moveTo>
                  <a:pt x="130383" y="92510"/>
                </a:moveTo>
                <a:lnTo>
                  <a:pt x="104708" y="92510"/>
                </a:lnTo>
                <a:lnTo>
                  <a:pt x="222883" y="260044"/>
                </a:lnTo>
                <a:lnTo>
                  <a:pt x="248557" y="260044"/>
                </a:lnTo>
                <a:lnTo>
                  <a:pt x="130383" y="92510"/>
                </a:lnTo>
                <a:close/>
              </a:path>
              <a:path w="353060" h="353059">
                <a:moveTo>
                  <a:pt x="243647" y="75756"/>
                </a:moveTo>
                <a:lnTo>
                  <a:pt x="139137" y="75756"/>
                </a:lnTo>
                <a:lnTo>
                  <a:pt x="186350" y="142854"/>
                </a:lnTo>
                <a:lnTo>
                  <a:pt x="243647" y="75756"/>
                </a:lnTo>
                <a:close/>
              </a:path>
            </a:pathLst>
          </a:custGeom>
          <a:solidFill>
            <a:srgbClr val="212444"/>
          </a:solidFill>
        </p:spPr>
        <p:txBody>
          <a:bodyPr wrap="square" lIns="0" tIns="0" rIns="0" bIns="0" rtlCol="0"/>
          <a:lstStyle/>
          <a:p>
            <a:endParaRPr/>
          </a:p>
        </p:txBody>
      </p:sp>
      <p:sp>
        <p:nvSpPr>
          <p:cNvPr id="21" name="object 19">
            <a:extLst>
              <a:ext uri="{FF2B5EF4-FFF2-40B4-BE49-F238E27FC236}">
                <a16:creationId xmlns:a16="http://schemas.microsoft.com/office/drawing/2014/main" id="{2959AE32-8AFC-975C-4A21-763E87087CC9}"/>
              </a:ext>
            </a:extLst>
          </p:cNvPr>
          <p:cNvSpPr/>
          <p:nvPr userDrawn="1"/>
        </p:nvSpPr>
        <p:spPr>
          <a:xfrm>
            <a:off x="3124897" y="4424723"/>
            <a:ext cx="160572" cy="160572"/>
          </a:xfrm>
          <a:custGeom>
            <a:avLst/>
            <a:gdLst/>
            <a:ahLst/>
            <a:cxnLst/>
            <a:rect l="l" t="t" r="r" b="b"/>
            <a:pathLst>
              <a:path w="353060" h="353059">
                <a:moveTo>
                  <a:pt x="176266" y="0"/>
                </a:moveTo>
                <a:lnTo>
                  <a:pt x="129408" y="6296"/>
                </a:lnTo>
                <a:lnTo>
                  <a:pt x="87302" y="24065"/>
                </a:lnTo>
                <a:lnTo>
                  <a:pt x="51628" y="51628"/>
                </a:lnTo>
                <a:lnTo>
                  <a:pt x="24065" y="87302"/>
                </a:lnTo>
                <a:lnTo>
                  <a:pt x="6296" y="129408"/>
                </a:lnTo>
                <a:lnTo>
                  <a:pt x="0" y="176266"/>
                </a:lnTo>
                <a:lnTo>
                  <a:pt x="6296" y="223129"/>
                </a:lnTo>
                <a:lnTo>
                  <a:pt x="24065" y="265238"/>
                </a:lnTo>
                <a:lnTo>
                  <a:pt x="51628" y="300914"/>
                </a:lnTo>
                <a:lnTo>
                  <a:pt x="87302" y="328477"/>
                </a:lnTo>
                <a:lnTo>
                  <a:pt x="129408" y="346247"/>
                </a:lnTo>
                <a:lnTo>
                  <a:pt x="176266" y="352544"/>
                </a:lnTo>
                <a:lnTo>
                  <a:pt x="223125" y="346247"/>
                </a:lnTo>
                <a:lnTo>
                  <a:pt x="265231" y="328477"/>
                </a:lnTo>
                <a:lnTo>
                  <a:pt x="300905" y="300914"/>
                </a:lnTo>
                <a:lnTo>
                  <a:pt x="328467" y="265238"/>
                </a:lnTo>
                <a:lnTo>
                  <a:pt x="330257" y="260997"/>
                </a:lnTo>
                <a:lnTo>
                  <a:pt x="155157" y="260997"/>
                </a:lnTo>
                <a:lnTo>
                  <a:pt x="155092" y="223129"/>
                </a:lnTo>
                <a:lnTo>
                  <a:pt x="155011" y="176266"/>
                </a:lnTo>
                <a:lnTo>
                  <a:pt x="134121" y="176266"/>
                </a:lnTo>
                <a:lnTo>
                  <a:pt x="134048" y="155063"/>
                </a:lnTo>
                <a:lnTo>
                  <a:pt x="155147" y="155063"/>
                </a:lnTo>
                <a:lnTo>
                  <a:pt x="155147" y="134215"/>
                </a:lnTo>
                <a:lnTo>
                  <a:pt x="160924" y="112204"/>
                </a:lnTo>
                <a:lnTo>
                  <a:pt x="173633" y="101767"/>
                </a:lnTo>
                <a:lnTo>
                  <a:pt x="186342" y="98636"/>
                </a:lnTo>
                <a:lnTo>
                  <a:pt x="333250" y="98636"/>
                </a:lnTo>
                <a:lnTo>
                  <a:pt x="328467" y="87302"/>
                </a:lnTo>
                <a:lnTo>
                  <a:pt x="300905" y="51628"/>
                </a:lnTo>
                <a:lnTo>
                  <a:pt x="265231" y="24065"/>
                </a:lnTo>
                <a:lnTo>
                  <a:pt x="223125" y="6296"/>
                </a:lnTo>
                <a:lnTo>
                  <a:pt x="176266" y="0"/>
                </a:lnTo>
                <a:close/>
              </a:path>
              <a:path w="353060" h="353059">
                <a:moveTo>
                  <a:pt x="333250" y="98636"/>
                </a:moveTo>
                <a:lnTo>
                  <a:pt x="218830" y="98636"/>
                </a:lnTo>
                <a:lnTo>
                  <a:pt x="218715" y="112204"/>
                </a:lnTo>
                <a:lnTo>
                  <a:pt x="218590" y="127011"/>
                </a:lnTo>
                <a:lnTo>
                  <a:pt x="183125" y="127011"/>
                </a:lnTo>
                <a:lnTo>
                  <a:pt x="183317" y="134215"/>
                </a:lnTo>
                <a:lnTo>
                  <a:pt x="183397" y="155063"/>
                </a:lnTo>
                <a:lnTo>
                  <a:pt x="218998" y="155063"/>
                </a:lnTo>
                <a:lnTo>
                  <a:pt x="210935" y="176266"/>
                </a:lnTo>
                <a:lnTo>
                  <a:pt x="183261" y="176266"/>
                </a:lnTo>
                <a:lnTo>
                  <a:pt x="183261" y="260997"/>
                </a:lnTo>
                <a:lnTo>
                  <a:pt x="330257" y="260997"/>
                </a:lnTo>
                <a:lnTo>
                  <a:pt x="346237" y="223129"/>
                </a:lnTo>
                <a:lnTo>
                  <a:pt x="352533" y="176266"/>
                </a:lnTo>
                <a:lnTo>
                  <a:pt x="346237" y="129408"/>
                </a:lnTo>
                <a:lnTo>
                  <a:pt x="333250" y="98636"/>
                </a:lnTo>
                <a:close/>
              </a:path>
            </a:pathLst>
          </a:custGeom>
          <a:solidFill>
            <a:srgbClr val="212444"/>
          </a:solidFill>
        </p:spPr>
        <p:txBody>
          <a:bodyPr wrap="square" lIns="0" tIns="0" rIns="0" bIns="0" rtlCol="0"/>
          <a:lstStyle/>
          <a:p>
            <a:endParaRPr/>
          </a:p>
        </p:txBody>
      </p:sp>
      <p:sp>
        <p:nvSpPr>
          <p:cNvPr id="22" name="object 20">
            <a:extLst>
              <a:ext uri="{FF2B5EF4-FFF2-40B4-BE49-F238E27FC236}">
                <a16:creationId xmlns:a16="http://schemas.microsoft.com/office/drawing/2014/main" id="{09A59A26-CEC8-9663-5DE4-9892B8C00C95}"/>
              </a:ext>
            </a:extLst>
          </p:cNvPr>
          <p:cNvSpPr/>
          <p:nvPr userDrawn="1"/>
        </p:nvSpPr>
        <p:spPr>
          <a:xfrm>
            <a:off x="3425869" y="4424720"/>
            <a:ext cx="160572" cy="160572"/>
          </a:xfrm>
          <a:custGeom>
            <a:avLst/>
            <a:gdLst/>
            <a:ahLst/>
            <a:cxnLst/>
            <a:rect l="l" t="t" r="r" b="b"/>
            <a:pathLst>
              <a:path w="353059" h="353059">
                <a:moveTo>
                  <a:pt x="176277" y="0"/>
                </a:moveTo>
                <a:lnTo>
                  <a:pt x="129414" y="6297"/>
                </a:lnTo>
                <a:lnTo>
                  <a:pt x="87305" y="24068"/>
                </a:lnTo>
                <a:lnTo>
                  <a:pt x="51629" y="51633"/>
                </a:lnTo>
                <a:lnTo>
                  <a:pt x="24066" y="87310"/>
                </a:lnTo>
                <a:lnTo>
                  <a:pt x="6296" y="129418"/>
                </a:lnTo>
                <a:lnTo>
                  <a:pt x="0" y="176277"/>
                </a:lnTo>
                <a:lnTo>
                  <a:pt x="6296" y="223135"/>
                </a:lnTo>
                <a:lnTo>
                  <a:pt x="23954" y="264976"/>
                </a:lnTo>
                <a:lnTo>
                  <a:pt x="24066" y="265241"/>
                </a:lnTo>
                <a:lnTo>
                  <a:pt x="51629" y="300916"/>
                </a:lnTo>
                <a:lnTo>
                  <a:pt x="87305" y="328478"/>
                </a:lnTo>
                <a:lnTo>
                  <a:pt x="129414" y="346247"/>
                </a:lnTo>
                <a:lnTo>
                  <a:pt x="176277" y="352544"/>
                </a:lnTo>
                <a:lnTo>
                  <a:pt x="223135" y="346247"/>
                </a:lnTo>
                <a:lnTo>
                  <a:pt x="265241" y="328478"/>
                </a:lnTo>
                <a:lnTo>
                  <a:pt x="300916" y="300916"/>
                </a:lnTo>
                <a:lnTo>
                  <a:pt x="324964" y="269789"/>
                </a:lnTo>
                <a:lnTo>
                  <a:pt x="133690" y="269789"/>
                </a:lnTo>
                <a:lnTo>
                  <a:pt x="109973" y="269254"/>
                </a:lnTo>
                <a:lnTo>
                  <a:pt x="71756" y="257396"/>
                </a:lnTo>
                <a:lnTo>
                  <a:pt x="60019" y="205334"/>
                </a:lnTo>
                <a:lnTo>
                  <a:pt x="59362" y="147219"/>
                </a:lnTo>
                <a:lnTo>
                  <a:pt x="59897" y="130448"/>
                </a:lnTo>
                <a:lnTo>
                  <a:pt x="77766" y="90531"/>
                </a:lnTo>
                <a:lnTo>
                  <a:pt x="137412" y="83299"/>
                </a:lnTo>
                <a:lnTo>
                  <a:pt x="164559" y="82764"/>
                </a:lnTo>
                <a:lnTo>
                  <a:pt x="324966" y="82764"/>
                </a:lnTo>
                <a:lnTo>
                  <a:pt x="300916" y="51633"/>
                </a:lnTo>
                <a:lnTo>
                  <a:pt x="265241" y="24068"/>
                </a:lnTo>
                <a:lnTo>
                  <a:pt x="223135" y="6297"/>
                </a:lnTo>
                <a:lnTo>
                  <a:pt x="176277" y="0"/>
                </a:lnTo>
                <a:close/>
              </a:path>
              <a:path w="353059" h="353059">
                <a:moveTo>
                  <a:pt x="324966" y="82764"/>
                </a:moveTo>
                <a:lnTo>
                  <a:pt x="218858" y="82764"/>
                </a:lnTo>
                <a:lnTo>
                  <a:pt x="242572" y="83299"/>
                </a:lnTo>
                <a:lnTo>
                  <a:pt x="255989" y="84751"/>
                </a:lnTo>
                <a:lnTo>
                  <a:pt x="288368" y="108258"/>
                </a:lnTo>
                <a:lnTo>
                  <a:pt x="292524" y="147219"/>
                </a:lnTo>
                <a:lnTo>
                  <a:pt x="293181" y="168215"/>
                </a:lnTo>
                <a:lnTo>
                  <a:pt x="293181" y="205334"/>
                </a:lnTo>
                <a:lnTo>
                  <a:pt x="288368" y="244296"/>
                </a:lnTo>
                <a:lnTo>
                  <a:pt x="245701" y="267803"/>
                </a:lnTo>
                <a:lnTo>
                  <a:pt x="187993" y="269789"/>
                </a:lnTo>
                <a:lnTo>
                  <a:pt x="324964" y="269789"/>
                </a:lnTo>
                <a:lnTo>
                  <a:pt x="328478" y="265241"/>
                </a:lnTo>
                <a:lnTo>
                  <a:pt x="346247" y="223135"/>
                </a:lnTo>
                <a:lnTo>
                  <a:pt x="352544" y="176277"/>
                </a:lnTo>
                <a:lnTo>
                  <a:pt x="346247" y="129418"/>
                </a:lnTo>
                <a:lnTo>
                  <a:pt x="328591" y="87578"/>
                </a:lnTo>
                <a:lnTo>
                  <a:pt x="328478" y="87310"/>
                </a:lnTo>
                <a:lnTo>
                  <a:pt x="324966" y="82764"/>
                </a:lnTo>
                <a:close/>
              </a:path>
              <a:path w="353059" h="353059">
                <a:moveTo>
                  <a:pt x="157754" y="138571"/>
                </a:moveTo>
                <a:lnTo>
                  <a:pt x="152874" y="141377"/>
                </a:lnTo>
                <a:lnTo>
                  <a:pt x="152874" y="211176"/>
                </a:lnTo>
                <a:lnTo>
                  <a:pt x="157754" y="213993"/>
                </a:lnTo>
                <a:lnTo>
                  <a:pt x="218192" y="179094"/>
                </a:lnTo>
                <a:lnTo>
                  <a:pt x="218192" y="173460"/>
                </a:lnTo>
                <a:lnTo>
                  <a:pt x="157754" y="138571"/>
                </a:lnTo>
                <a:close/>
              </a:path>
            </a:pathLst>
          </a:custGeom>
          <a:solidFill>
            <a:srgbClr val="212444"/>
          </a:solidFill>
        </p:spPr>
        <p:txBody>
          <a:bodyPr wrap="square" lIns="0" tIns="0" rIns="0" bIns="0" rtlCol="0"/>
          <a:lstStyle/>
          <a:p>
            <a:endParaRPr/>
          </a:p>
        </p:txBody>
      </p:sp>
      <p:sp>
        <p:nvSpPr>
          <p:cNvPr id="23" name="object 21">
            <a:extLst>
              <a:ext uri="{FF2B5EF4-FFF2-40B4-BE49-F238E27FC236}">
                <a16:creationId xmlns:a16="http://schemas.microsoft.com/office/drawing/2014/main" id="{9EE02F45-8912-E0B3-8A8C-35BFD9DB1E0B}"/>
              </a:ext>
            </a:extLst>
          </p:cNvPr>
          <p:cNvSpPr/>
          <p:nvPr userDrawn="1"/>
        </p:nvSpPr>
        <p:spPr>
          <a:xfrm>
            <a:off x="2522942" y="4424724"/>
            <a:ext cx="160572" cy="160572"/>
          </a:xfrm>
          <a:custGeom>
            <a:avLst/>
            <a:gdLst/>
            <a:ahLst/>
            <a:cxnLst/>
            <a:rect l="l" t="t" r="r" b="b"/>
            <a:pathLst>
              <a:path w="353060" h="353059">
                <a:moveTo>
                  <a:pt x="176277" y="0"/>
                </a:moveTo>
                <a:lnTo>
                  <a:pt x="129418" y="6296"/>
                </a:lnTo>
                <a:lnTo>
                  <a:pt x="87310" y="24065"/>
                </a:lnTo>
                <a:lnTo>
                  <a:pt x="51633" y="51628"/>
                </a:lnTo>
                <a:lnTo>
                  <a:pt x="24068" y="87302"/>
                </a:lnTo>
                <a:lnTo>
                  <a:pt x="6297" y="129408"/>
                </a:lnTo>
                <a:lnTo>
                  <a:pt x="0" y="176266"/>
                </a:lnTo>
                <a:lnTo>
                  <a:pt x="6297" y="223125"/>
                </a:lnTo>
                <a:lnTo>
                  <a:pt x="24068" y="265234"/>
                </a:lnTo>
                <a:lnTo>
                  <a:pt x="51633" y="300910"/>
                </a:lnTo>
                <a:lnTo>
                  <a:pt x="87310" y="328475"/>
                </a:lnTo>
                <a:lnTo>
                  <a:pt x="129418" y="346246"/>
                </a:lnTo>
                <a:lnTo>
                  <a:pt x="176277" y="352544"/>
                </a:lnTo>
                <a:lnTo>
                  <a:pt x="223135" y="346246"/>
                </a:lnTo>
                <a:lnTo>
                  <a:pt x="265241" y="328475"/>
                </a:lnTo>
                <a:lnTo>
                  <a:pt x="300916" y="300910"/>
                </a:lnTo>
                <a:lnTo>
                  <a:pt x="314925" y="282776"/>
                </a:lnTo>
                <a:lnTo>
                  <a:pt x="123734" y="282776"/>
                </a:lnTo>
                <a:lnTo>
                  <a:pt x="102931" y="278565"/>
                </a:lnTo>
                <a:lnTo>
                  <a:pt x="85925" y="267090"/>
                </a:lnTo>
                <a:lnTo>
                  <a:pt x="74449" y="250083"/>
                </a:lnTo>
                <a:lnTo>
                  <a:pt x="70238" y="229280"/>
                </a:lnTo>
                <a:lnTo>
                  <a:pt x="70238" y="124205"/>
                </a:lnTo>
                <a:lnTo>
                  <a:pt x="74449" y="103403"/>
                </a:lnTo>
                <a:lnTo>
                  <a:pt x="85925" y="86396"/>
                </a:lnTo>
                <a:lnTo>
                  <a:pt x="102931" y="74920"/>
                </a:lnTo>
                <a:lnTo>
                  <a:pt x="123734" y="70709"/>
                </a:lnTo>
                <a:lnTo>
                  <a:pt x="315658" y="70709"/>
                </a:lnTo>
                <a:lnTo>
                  <a:pt x="300916" y="51628"/>
                </a:lnTo>
                <a:lnTo>
                  <a:pt x="265241" y="24065"/>
                </a:lnTo>
                <a:lnTo>
                  <a:pt x="223135" y="6296"/>
                </a:lnTo>
                <a:lnTo>
                  <a:pt x="176277" y="0"/>
                </a:lnTo>
                <a:close/>
              </a:path>
              <a:path w="353060" h="353059">
                <a:moveTo>
                  <a:pt x="315658" y="70709"/>
                </a:moveTo>
                <a:lnTo>
                  <a:pt x="228809" y="70709"/>
                </a:lnTo>
                <a:lnTo>
                  <a:pt x="249616" y="74920"/>
                </a:lnTo>
                <a:lnTo>
                  <a:pt x="266622" y="86396"/>
                </a:lnTo>
                <a:lnTo>
                  <a:pt x="278096" y="103403"/>
                </a:lnTo>
                <a:lnTo>
                  <a:pt x="282305" y="124205"/>
                </a:lnTo>
                <a:lnTo>
                  <a:pt x="282305" y="229280"/>
                </a:lnTo>
                <a:lnTo>
                  <a:pt x="278096" y="250083"/>
                </a:lnTo>
                <a:lnTo>
                  <a:pt x="266622" y="267090"/>
                </a:lnTo>
                <a:lnTo>
                  <a:pt x="249616" y="278565"/>
                </a:lnTo>
                <a:lnTo>
                  <a:pt x="228809" y="282776"/>
                </a:lnTo>
                <a:lnTo>
                  <a:pt x="314925" y="282776"/>
                </a:lnTo>
                <a:lnTo>
                  <a:pt x="328478" y="265234"/>
                </a:lnTo>
                <a:lnTo>
                  <a:pt x="346247" y="223125"/>
                </a:lnTo>
                <a:lnTo>
                  <a:pt x="352480" y="176738"/>
                </a:lnTo>
                <a:lnTo>
                  <a:pt x="352544" y="176266"/>
                </a:lnTo>
                <a:lnTo>
                  <a:pt x="346247" y="129408"/>
                </a:lnTo>
                <a:lnTo>
                  <a:pt x="328478" y="87302"/>
                </a:lnTo>
                <a:lnTo>
                  <a:pt x="315658" y="70709"/>
                </a:lnTo>
                <a:close/>
              </a:path>
              <a:path w="353060" h="353059">
                <a:moveTo>
                  <a:pt x="228809" y="93787"/>
                </a:moveTo>
                <a:lnTo>
                  <a:pt x="123734" y="93787"/>
                </a:lnTo>
                <a:lnTo>
                  <a:pt x="111909" y="96181"/>
                </a:lnTo>
                <a:lnTo>
                  <a:pt x="102239" y="102706"/>
                </a:lnTo>
                <a:lnTo>
                  <a:pt x="95711" y="112376"/>
                </a:lnTo>
                <a:lnTo>
                  <a:pt x="93316" y="124205"/>
                </a:lnTo>
                <a:lnTo>
                  <a:pt x="93316" y="229280"/>
                </a:lnTo>
                <a:lnTo>
                  <a:pt x="95714" y="241110"/>
                </a:lnTo>
                <a:lnTo>
                  <a:pt x="102244" y="250780"/>
                </a:lnTo>
                <a:lnTo>
                  <a:pt x="111916" y="257304"/>
                </a:lnTo>
                <a:lnTo>
                  <a:pt x="123734" y="259698"/>
                </a:lnTo>
                <a:lnTo>
                  <a:pt x="228809" y="259698"/>
                </a:lnTo>
                <a:lnTo>
                  <a:pt x="240639" y="257304"/>
                </a:lnTo>
                <a:lnTo>
                  <a:pt x="250309" y="250780"/>
                </a:lnTo>
                <a:lnTo>
                  <a:pt x="256833" y="241110"/>
                </a:lnTo>
                <a:lnTo>
                  <a:pt x="258806" y="231364"/>
                </a:lnTo>
                <a:lnTo>
                  <a:pt x="176277" y="231364"/>
                </a:lnTo>
                <a:lnTo>
                  <a:pt x="155039" y="227065"/>
                </a:lnTo>
                <a:lnTo>
                  <a:pt x="137676" y="215348"/>
                </a:lnTo>
                <a:lnTo>
                  <a:pt x="125960" y="197982"/>
                </a:lnTo>
                <a:lnTo>
                  <a:pt x="121661" y="176738"/>
                </a:lnTo>
                <a:lnTo>
                  <a:pt x="125960" y="155505"/>
                </a:lnTo>
                <a:lnTo>
                  <a:pt x="137676" y="138146"/>
                </a:lnTo>
                <a:lnTo>
                  <a:pt x="155039" y="126431"/>
                </a:lnTo>
                <a:lnTo>
                  <a:pt x="176277" y="122132"/>
                </a:lnTo>
                <a:lnTo>
                  <a:pt x="219721" y="122132"/>
                </a:lnTo>
                <a:lnTo>
                  <a:pt x="219721" y="113368"/>
                </a:lnTo>
                <a:lnTo>
                  <a:pt x="225521" y="107577"/>
                </a:lnTo>
                <a:lnTo>
                  <a:pt x="253596" y="107577"/>
                </a:lnTo>
                <a:lnTo>
                  <a:pt x="250309" y="102706"/>
                </a:lnTo>
                <a:lnTo>
                  <a:pt x="240639" y="96181"/>
                </a:lnTo>
                <a:lnTo>
                  <a:pt x="228809" y="93787"/>
                </a:lnTo>
                <a:close/>
              </a:path>
              <a:path w="353060" h="353059">
                <a:moveTo>
                  <a:pt x="219721" y="122132"/>
                </a:moveTo>
                <a:lnTo>
                  <a:pt x="176277" y="122132"/>
                </a:lnTo>
                <a:lnTo>
                  <a:pt x="197515" y="126431"/>
                </a:lnTo>
                <a:lnTo>
                  <a:pt x="214878" y="138146"/>
                </a:lnTo>
                <a:lnTo>
                  <a:pt x="226594" y="155505"/>
                </a:lnTo>
                <a:lnTo>
                  <a:pt x="230798" y="176266"/>
                </a:lnTo>
                <a:lnTo>
                  <a:pt x="230893" y="176738"/>
                </a:lnTo>
                <a:lnTo>
                  <a:pt x="226591" y="197982"/>
                </a:lnTo>
                <a:lnTo>
                  <a:pt x="214872" y="215348"/>
                </a:lnTo>
                <a:lnTo>
                  <a:pt x="197508" y="227065"/>
                </a:lnTo>
                <a:lnTo>
                  <a:pt x="176277" y="231364"/>
                </a:lnTo>
                <a:lnTo>
                  <a:pt x="258806" y="231364"/>
                </a:lnTo>
                <a:lnTo>
                  <a:pt x="259227" y="229280"/>
                </a:lnTo>
                <a:lnTo>
                  <a:pt x="259227" y="133420"/>
                </a:lnTo>
                <a:lnTo>
                  <a:pt x="225521" y="133420"/>
                </a:lnTo>
                <a:lnTo>
                  <a:pt x="219721" y="127619"/>
                </a:lnTo>
                <a:lnTo>
                  <a:pt x="219721" y="122132"/>
                </a:lnTo>
                <a:close/>
              </a:path>
              <a:path w="353060" h="353059">
                <a:moveTo>
                  <a:pt x="176277" y="145210"/>
                </a:moveTo>
                <a:lnTo>
                  <a:pt x="144824" y="176266"/>
                </a:lnTo>
                <a:lnTo>
                  <a:pt x="144728" y="176738"/>
                </a:lnTo>
                <a:lnTo>
                  <a:pt x="147212" y="189004"/>
                </a:lnTo>
                <a:lnTo>
                  <a:pt x="153980" y="199034"/>
                </a:lnTo>
                <a:lnTo>
                  <a:pt x="164010" y="205803"/>
                </a:lnTo>
                <a:lnTo>
                  <a:pt x="176277" y="208286"/>
                </a:lnTo>
                <a:lnTo>
                  <a:pt x="188540" y="205803"/>
                </a:lnTo>
                <a:lnTo>
                  <a:pt x="198563" y="199034"/>
                </a:lnTo>
                <a:lnTo>
                  <a:pt x="205324" y="189004"/>
                </a:lnTo>
                <a:lnTo>
                  <a:pt x="207805" y="176738"/>
                </a:lnTo>
                <a:lnTo>
                  <a:pt x="205323" y="164478"/>
                </a:lnTo>
                <a:lnTo>
                  <a:pt x="198559" y="154456"/>
                </a:lnTo>
                <a:lnTo>
                  <a:pt x="188536" y="147692"/>
                </a:lnTo>
                <a:lnTo>
                  <a:pt x="176277" y="145210"/>
                </a:lnTo>
                <a:close/>
              </a:path>
              <a:path w="353060" h="353059">
                <a:moveTo>
                  <a:pt x="253596" y="107577"/>
                </a:moveTo>
                <a:lnTo>
                  <a:pt x="239772" y="107577"/>
                </a:lnTo>
                <a:lnTo>
                  <a:pt x="245573" y="113368"/>
                </a:lnTo>
                <a:lnTo>
                  <a:pt x="245573" y="127619"/>
                </a:lnTo>
                <a:lnTo>
                  <a:pt x="239772" y="133420"/>
                </a:lnTo>
                <a:lnTo>
                  <a:pt x="259227" y="133420"/>
                </a:lnTo>
                <a:lnTo>
                  <a:pt x="259227" y="124205"/>
                </a:lnTo>
                <a:lnTo>
                  <a:pt x="256833" y="112376"/>
                </a:lnTo>
                <a:lnTo>
                  <a:pt x="253596" y="107577"/>
                </a:lnTo>
                <a:close/>
              </a:path>
            </a:pathLst>
          </a:custGeom>
          <a:solidFill>
            <a:srgbClr val="212444"/>
          </a:solidFill>
        </p:spPr>
        <p:txBody>
          <a:bodyPr wrap="square" lIns="0" tIns="0" rIns="0" bIns="0" rtlCol="0"/>
          <a:lstStyle/>
          <a:p>
            <a:endParaRPr/>
          </a:p>
        </p:txBody>
      </p:sp>
      <p:sp>
        <p:nvSpPr>
          <p:cNvPr id="24" name="object 22">
            <a:extLst>
              <a:ext uri="{FF2B5EF4-FFF2-40B4-BE49-F238E27FC236}">
                <a16:creationId xmlns:a16="http://schemas.microsoft.com/office/drawing/2014/main" id="{3EC63729-319A-0279-C3DF-795AF44E1E24}"/>
              </a:ext>
            </a:extLst>
          </p:cNvPr>
          <p:cNvSpPr/>
          <p:nvPr userDrawn="1"/>
        </p:nvSpPr>
        <p:spPr>
          <a:xfrm>
            <a:off x="3727663" y="4425544"/>
            <a:ext cx="158839" cy="158839"/>
          </a:xfrm>
          <a:custGeom>
            <a:avLst/>
            <a:gdLst/>
            <a:ahLst/>
            <a:cxnLst/>
            <a:rect l="l" t="t" r="r" b="b"/>
            <a:pathLst>
              <a:path w="349250" h="349250">
                <a:moveTo>
                  <a:pt x="174476" y="0"/>
                </a:moveTo>
                <a:lnTo>
                  <a:pt x="128092" y="6232"/>
                </a:lnTo>
                <a:lnTo>
                  <a:pt x="86413" y="23820"/>
                </a:lnTo>
                <a:lnTo>
                  <a:pt x="51101" y="51100"/>
                </a:lnTo>
                <a:lnTo>
                  <a:pt x="23820" y="86410"/>
                </a:lnTo>
                <a:lnTo>
                  <a:pt x="6232" y="128086"/>
                </a:lnTo>
                <a:lnTo>
                  <a:pt x="0" y="174465"/>
                </a:lnTo>
                <a:lnTo>
                  <a:pt x="6232" y="220845"/>
                </a:lnTo>
                <a:lnTo>
                  <a:pt x="23820" y="262521"/>
                </a:lnTo>
                <a:lnTo>
                  <a:pt x="51101" y="297831"/>
                </a:lnTo>
                <a:lnTo>
                  <a:pt x="86413" y="325111"/>
                </a:lnTo>
                <a:lnTo>
                  <a:pt x="128092" y="342699"/>
                </a:lnTo>
                <a:lnTo>
                  <a:pt x="174476" y="348931"/>
                </a:lnTo>
                <a:lnTo>
                  <a:pt x="220855" y="342699"/>
                </a:lnTo>
                <a:lnTo>
                  <a:pt x="262531" y="325111"/>
                </a:lnTo>
                <a:lnTo>
                  <a:pt x="297841" y="297831"/>
                </a:lnTo>
                <a:lnTo>
                  <a:pt x="325122" y="262521"/>
                </a:lnTo>
                <a:lnTo>
                  <a:pt x="326936" y="258222"/>
                </a:lnTo>
                <a:lnTo>
                  <a:pt x="92091" y="258222"/>
                </a:lnTo>
                <a:lnTo>
                  <a:pt x="92091" y="121964"/>
                </a:lnTo>
                <a:lnTo>
                  <a:pt x="228784" y="121964"/>
                </a:lnTo>
                <a:lnTo>
                  <a:pt x="231206" y="121618"/>
                </a:lnTo>
                <a:lnTo>
                  <a:pt x="339980" y="121618"/>
                </a:lnTo>
                <a:lnTo>
                  <a:pt x="333259" y="105693"/>
                </a:lnTo>
                <a:lnTo>
                  <a:pt x="110467" y="105693"/>
                </a:lnTo>
                <a:lnTo>
                  <a:pt x="101970" y="104031"/>
                </a:lnTo>
                <a:lnTo>
                  <a:pt x="95095" y="99430"/>
                </a:lnTo>
                <a:lnTo>
                  <a:pt x="90487" y="92533"/>
                </a:lnTo>
                <a:lnTo>
                  <a:pt x="88793" y="83986"/>
                </a:lnTo>
                <a:lnTo>
                  <a:pt x="90472" y="75470"/>
                </a:lnTo>
                <a:lnTo>
                  <a:pt x="95092" y="68491"/>
                </a:lnTo>
                <a:lnTo>
                  <a:pt x="101952" y="63768"/>
                </a:lnTo>
                <a:lnTo>
                  <a:pt x="110352" y="62019"/>
                </a:lnTo>
                <a:lnTo>
                  <a:pt x="306277" y="62019"/>
                </a:lnTo>
                <a:lnTo>
                  <a:pt x="297841" y="51100"/>
                </a:lnTo>
                <a:lnTo>
                  <a:pt x="262531" y="23820"/>
                </a:lnTo>
                <a:lnTo>
                  <a:pt x="220855" y="6232"/>
                </a:lnTo>
                <a:lnTo>
                  <a:pt x="174476" y="0"/>
                </a:lnTo>
                <a:close/>
              </a:path>
              <a:path w="349250" h="349250">
                <a:moveTo>
                  <a:pt x="228784" y="121964"/>
                </a:moveTo>
                <a:lnTo>
                  <a:pt x="128613" y="121964"/>
                </a:lnTo>
                <a:lnTo>
                  <a:pt x="128613" y="258222"/>
                </a:lnTo>
                <a:lnTo>
                  <a:pt x="154257" y="258222"/>
                </a:lnTo>
                <a:lnTo>
                  <a:pt x="154257" y="122111"/>
                </a:lnTo>
                <a:lnTo>
                  <a:pt x="227759" y="122111"/>
                </a:lnTo>
                <a:lnTo>
                  <a:pt x="228784" y="121964"/>
                </a:lnTo>
                <a:close/>
              </a:path>
              <a:path w="349250" h="349250">
                <a:moveTo>
                  <a:pt x="218757" y="158874"/>
                </a:moveTo>
                <a:lnTo>
                  <a:pt x="191598" y="185659"/>
                </a:lnTo>
                <a:lnTo>
                  <a:pt x="191495" y="189721"/>
                </a:lnTo>
                <a:lnTo>
                  <a:pt x="191262" y="204029"/>
                </a:lnTo>
                <a:lnTo>
                  <a:pt x="191292" y="258222"/>
                </a:lnTo>
                <a:lnTo>
                  <a:pt x="241060" y="258222"/>
                </a:lnTo>
                <a:lnTo>
                  <a:pt x="241091" y="204029"/>
                </a:lnTo>
                <a:lnTo>
                  <a:pt x="240956" y="190968"/>
                </a:lnTo>
                <a:lnTo>
                  <a:pt x="225774" y="160419"/>
                </a:lnTo>
                <a:lnTo>
                  <a:pt x="218757" y="158874"/>
                </a:lnTo>
                <a:close/>
              </a:path>
              <a:path w="349250" h="349250">
                <a:moveTo>
                  <a:pt x="339980" y="121618"/>
                </a:moveTo>
                <a:lnTo>
                  <a:pt x="231206" y="121618"/>
                </a:lnTo>
                <a:lnTo>
                  <a:pt x="246442" y="123943"/>
                </a:lnTo>
                <a:lnTo>
                  <a:pt x="260188" y="130344"/>
                </a:lnTo>
                <a:lnTo>
                  <a:pt x="277824" y="167062"/>
                </a:lnTo>
                <a:lnTo>
                  <a:pt x="278116" y="258222"/>
                </a:lnTo>
                <a:lnTo>
                  <a:pt x="326936" y="258222"/>
                </a:lnTo>
                <a:lnTo>
                  <a:pt x="342710" y="220845"/>
                </a:lnTo>
                <a:lnTo>
                  <a:pt x="348855" y="175115"/>
                </a:lnTo>
                <a:lnTo>
                  <a:pt x="348942" y="174465"/>
                </a:lnTo>
                <a:lnTo>
                  <a:pt x="342710" y="128086"/>
                </a:lnTo>
                <a:lnTo>
                  <a:pt x="339980" y="121618"/>
                </a:lnTo>
                <a:close/>
              </a:path>
              <a:path w="349250" h="349250">
                <a:moveTo>
                  <a:pt x="227759" y="122111"/>
                </a:moveTo>
                <a:lnTo>
                  <a:pt x="191020" y="122111"/>
                </a:lnTo>
                <a:lnTo>
                  <a:pt x="191020" y="141671"/>
                </a:lnTo>
                <a:lnTo>
                  <a:pt x="192077" y="141158"/>
                </a:lnTo>
                <a:lnTo>
                  <a:pt x="192611" y="141158"/>
                </a:lnTo>
                <a:lnTo>
                  <a:pt x="192988" y="140686"/>
                </a:lnTo>
                <a:lnTo>
                  <a:pt x="204366" y="129983"/>
                </a:lnTo>
                <a:lnTo>
                  <a:pt x="217143" y="123629"/>
                </a:lnTo>
                <a:lnTo>
                  <a:pt x="227759" y="122111"/>
                </a:lnTo>
                <a:close/>
              </a:path>
              <a:path w="349250" h="349250">
                <a:moveTo>
                  <a:pt x="306277" y="62019"/>
                </a:moveTo>
                <a:lnTo>
                  <a:pt x="110352" y="62019"/>
                </a:lnTo>
                <a:lnTo>
                  <a:pt x="119008" y="63768"/>
                </a:lnTo>
                <a:lnTo>
                  <a:pt x="118833" y="63768"/>
                </a:lnTo>
                <a:lnTo>
                  <a:pt x="125707" y="68491"/>
                </a:lnTo>
                <a:lnTo>
                  <a:pt x="130333" y="75470"/>
                </a:lnTo>
                <a:lnTo>
                  <a:pt x="132015" y="83986"/>
                </a:lnTo>
                <a:lnTo>
                  <a:pt x="131548" y="86410"/>
                </a:lnTo>
                <a:lnTo>
                  <a:pt x="130317" y="92533"/>
                </a:lnTo>
                <a:lnTo>
                  <a:pt x="125695" y="99430"/>
                </a:lnTo>
                <a:lnTo>
                  <a:pt x="118896" y="104031"/>
                </a:lnTo>
                <a:lnTo>
                  <a:pt x="118740" y="104031"/>
                </a:lnTo>
                <a:lnTo>
                  <a:pt x="110467" y="105693"/>
                </a:lnTo>
                <a:lnTo>
                  <a:pt x="333259" y="105693"/>
                </a:lnTo>
                <a:lnTo>
                  <a:pt x="325122" y="86410"/>
                </a:lnTo>
                <a:lnTo>
                  <a:pt x="306277" y="62019"/>
                </a:lnTo>
                <a:close/>
              </a:path>
            </a:pathLst>
          </a:custGeom>
          <a:solidFill>
            <a:srgbClr val="212444"/>
          </a:solidFill>
        </p:spPr>
        <p:txBody>
          <a:bodyPr wrap="square" lIns="0" tIns="0" rIns="0" bIns="0" rtlCol="0"/>
          <a:lstStyle/>
          <a:p>
            <a:endParaRPr/>
          </a:p>
        </p:txBody>
      </p:sp>
      <p:sp>
        <p:nvSpPr>
          <p:cNvPr id="25" name="object 23">
            <a:extLst>
              <a:ext uri="{FF2B5EF4-FFF2-40B4-BE49-F238E27FC236}">
                <a16:creationId xmlns:a16="http://schemas.microsoft.com/office/drawing/2014/main" id="{7131E26D-57FB-7952-D905-46DEF7DBE1E6}"/>
              </a:ext>
            </a:extLst>
          </p:cNvPr>
          <p:cNvSpPr txBox="1"/>
          <p:nvPr userDrawn="1"/>
        </p:nvSpPr>
        <p:spPr>
          <a:xfrm>
            <a:off x="1409701" y="4740517"/>
            <a:ext cx="4895422" cy="211993"/>
          </a:xfrm>
          <a:prstGeom prst="rect">
            <a:avLst/>
          </a:prstGeom>
        </p:spPr>
        <p:txBody>
          <a:bodyPr vert="horz" wrap="square" lIns="0" tIns="1155" rIns="0" bIns="0" rtlCol="0">
            <a:spAutoFit/>
          </a:bodyPr>
          <a:lstStyle/>
          <a:p>
            <a:pPr marL="5776" marR="2310">
              <a:lnSpc>
                <a:spcPct val="106600"/>
              </a:lnSpc>
              <a:spcBef>
                <a:spcPts val="9"/>
              </a:spcBef>
            </a:pPr>
            <a:r>
              <a:rPr sz="659">
                <a:latin typeface="Montserrat"/>
                <a:cs typeface="Montserrat"/>
              </a:rPr>
              <a:t>The</a:t>
            </a:r>
            <a:r>
              <a:rPr sz="659" spc="2">
                <a:latin typeface="Montserrat"/>
                <a:cs typeface="Montserrat"/>
              </a:rPr>
              <a:t> </a:t>
            </a:r>
            <a:r>
              <a:rPr sz="659">
                <a:latin typeface="Montserrat"/>
                <a:cs typeface="Montserrat"/>
              </a:rPr>
              <a:t>Catholic</a:t>
            </a:r>
            <a:r>
              <a:rPr sz="659" spc="2">
                <a:latin typeface="Montserrat"/>
                <a:cs typeface="Montserrat"/>
              </a:rPr>
              <a:t> </a:t>
            </a:r>
            <a:r>
              <a:rPr sz="659">
                <a:latin typeface="Montserrat"/>
                <a:cs typeface="Montserrat"/>
              </a:rPr>
              <a:t>Agency</a:t>
            </a:r>
            <a:r>
              <a:rPr sz="659" spc="2">
                <a:latin typeface="Montserrat"/>
                <a:cs typeface="Montserrat"/>
              </a:rPr>
              <a:t> </a:t>
            </a:r>
            <a:r>
              <a:rPr sz="659">
                <a:latin typeface="Montserrat"/>
                <a:cs typeface="Montserrat"/>
              </a:rPr>
              <a:t>for</a:t>
            </a:r>
            <a:r>
              <a:rPr sz="659" spc="2">
                <a:latin typeface="Montserrat"/>
                <a:cs typeface="Montserrat"/>
              </a:rPr>
              <a:t> </a:t>
            </a:r>
            <a:r>
              <a:rPr sz="659">
                <a:latin typeface="Montserrat"/>
                <a:cs typeface="Montserrat"/>
              </a:rPr>
              <a:t>Overseas</a:t>
            </a:r>
            <a:r>
              <a:rPr sz="659" spc="2">
                <a:latin typeface="Montserrat"/>
                <a:cs typeface="Montserrat"/>
              </a:rPr>
              <a:t> </a:t>
            </a:r>
            <a:r>
              <a:rPr sz="659">
                <a:latin typeface="Montserrat"/>
                <a:cs typeface="Montserrat"/>
              </a:rPr>
              <a:t>Development</a:t>
            </a:r>
            <a:r>
              <a:rPr sz="659" spc="2">
                <a:latin typeface="Montserrat"/>
                <a:cs typeface="Montserrat"/>
              </a:rPr>
              <a:t> </a:t>
            </a:r>
            <a:r>
              <a:rPr sz="659">
                <a:latin typeface="Montserrat"/>
                <a:cs typeface="Montserrat"/>
              </a:rPr>
              <a:t>(CAFOD)</a:t>
            </a:r>
            <a:r>
              <a:rPr sz="659" spc="2">
                <a:latin typeface="Montserrat"/>
                <a:cs typeface="Montserrat"/>
              </a:rPr>
              <a:t> </a:t>
            </a:r>
            <a:r>
              <a:rPr sz="659">
                <a:latin typeface="Montserrat"/>
                <a:cs typeface="Montserrat"/>
              </a:rPr>
              <a:t>is</a:t>
            </a:r>
            <a:r>
              <a:rPr sz="659" spc="2">
                <a:latin typeface="Montserrat"/>
                <a:cs typeface="Montserrat"/>
              </a:rPr>
              <a:t> </a:t>
            </a:r>
            <a:r>
              <a:rPr sz="659">
                <a:latin typeface="Montserrat"/>
                <a:cs typeface="Montserrat"/>
              </a:rPr>
              <a:t>the</a:t>
            </a:r>
            <a:r>
              <a:rPr sz="659" spc="2">
                <a:latin typeface="Montserrat"/>
                <a:cs typeface="Montserrat"/>
              </a:rPr>
              <a:t> </a:t>
            </a:r>
            <a:r>
              <a:rPr sz="659">
                <a:latin typeface="Montserrat"/>
                <a:cs typeface="Montserrat"/>
              </a:rPr>
              <a:t>official</a:t>
            </a:r>
            <a:r>
              <a:rPr sz="659" spc="2">
                <a:latin typeface="Montserrat"/>
                <a:cs typeface="Montserrat"/>
              </a:rPr>
              <a:t> </a:t>
            </a:r>
            <a:r>
              <a:rPr sz="659">
                <a:latin typeface="Montserrat"/>
                <a:cs typeface="Montserrat"/>
              </a:rPr>
              <a:t>aid</a:t>
            </a:r>
            <a:r>
              <a:rPr sz="659" spc="2">
                <a:latin typeface="Montserrat"/>
                <a:cs typeface="Montserrat"/>
              </a:rPr>
              <a:t> </a:t>
            </a:r>
            <a:r>
              <a:rPr sz="659">
                <a:latin typeface="Montserrat"/>
                <a:cs typeface="Montserrat"/>
              </a:rPr>
              <a:t>agency</a:t>
            </a:r>
            <a:r>
              <a:rPr sz="659" spc="2">
                <a:latin typeface="Montserrat"/>
                <a:cs typeface="Montserrat"/>
              </a:rPr>
              <a:t> </a:t>
            </a:r>
            <a:r>
              <a:rPr sz="659">
                <a:latin typeface="Montserrat"/>
                <a:cs typeface="Montserrat"/>
              </a:rPr>
              <a:t>of</a:t>
            </a:r>
            <a:r>
              <a:rPr sz="659" spc="2">
                <a:latin typeface="Montserrat"/>
                <a:cs typeface="Montserrat"/>
              </a:rPr>
              <a:t> </a:t>
            </a:r>
            <a:r>
              <a:rPr sz="659">
                <a:latin typeface="Montserrat"/>
                <a:cs typeface="Montserrat"/>
              </a:rPr>
              <a:t>the</a:t>
            </a:r>
            <a:r>
              <a:rPr sz="659" spc="2">
                <a:latin typeface="Montserrat"/>
                <a:cs typeface="Montserrat"/>
              </a:rPr>
              <a:t> </a:t>
            </a:r>
            <a:r>
              <a:rPr sz="659">
                <a:latin typeface="Montserrat"/>
                <a:cs typeface="Montserrat"/>
              </a:rPr>
              <a:t>Catholic</a:t>
            </a:r>
            <a:r>
              <a:rPr sz="659" spc="5">
                <a:latin typeface="Montserrat"/>
                <a:cs typeface="Montserrat"/>
              </a:rPr>
              <a:t> </a:t>
            </a:r>
            <a:r>
              <a:rPr sz="659">
                <a:latin typeface="Montserrat"/>
                <a:cs typeface="Montserrat"/>
              </a:rPr>
              <a:t>Church</a:t>
            </a:r>
            <a:r>
              <a:rPr sz="659" spc="2">
                <a:latin typeface="Montserrat"/>
                <a:cs typeface="Montserrat"/>
              </a:rPr>
              <a:t> </a:t>
            </a:r>
            <a:r>
              <a:rPr sz="659">
                <a:latin typeface="Montserrat"/>
                <a:cs typeface="Montserrat"/>
              </a:rPr>
              <a:t>in</a:t>
            </a:r>
            <a:r>
              <a:rPr sz="659" spc="2">
                <a:latin typeface="Montserrat"/>
                <a:cs typeface="Montserrat"/>
              </a:rPr>
              <a:t> </a:t>
            </a:r>
            <a:r>
              <a:rPr sz="659" spc="-5">
                <a:latin typeface="Montserrat"/>
                <a:cs typeface="Montserrat"/>
              </a:rPr>
              <a:t>England </a:t>
            </a:r>
            <a:r>
              <a:rPr sz="659">
                <a:latin typeface="Montserrat"/>
                <a:cs typeface="Montserrat"/>
              </a:rPr>
              <a:t>and</a:t>
            </a:r>
            <a:r>
              <a:rPr sz="659" spc="-5">
                <a:latin typeface="Montserrat"/>
                <a:cs typeface="Montserrat"/>
              </a:rPr>
              <a:t> </a:t>
            </a:r>
            <a:r>
              <a:rPr sz="659">
                <a:latin typeface="Montserrat"/>
                <a:cs typeface="Montserrat"/>
              </a:rPr>
              <a:t>Wales</a:t>
            </a:r>
            <a:r>
              <a:rPr sz="659" spc="-5">
                <a:latin typeface="Montserrat"/>
                <a:cs typeface="Montserrat"/>
              </a:rPr>
              <a:t> </a:t>
            </a:r>
            <a:r>
              <a:rPr sz="659">
                <a:latin typeface="Montserrat"/>
                <a:cs typeface="Montserrat"/>
              </a:rPr>
              <a:t>and</a:t>
            </a:r>
            <a:r>
              <a:rPr sz="659" spc="-2">
                <a:latin typeface="Montserrat"/>
                <a:cs typeface="Montserrat"/>
              </a:rPr>
              <a:t> </a:t>
            </a:r>
            <a:r>
              <a:rPr sz="659">
                <a:latin typeface="Montserrat"/>
                <a:cs typeface="Montserrat"/>
              </a:rPr>
              <a:t>part</a:t>
            </a:r>
            <a:r>
              <a:rPr sz="659" spc="-5">
                <a:latin typeface="Montserrat"/>
                <a:cs typeface="Montserrat"/>
              </a:rPr>
              <a:t> </a:t>
            </a:r>
            <a:r>
              <a:rPr sz="659">
                <a:latin typeface="Montserrat"/>
                <a:cs typeface="Montserrat"/>
              </a:rPr>
              <a:t>of</a:t>
            </a:r>
            <a:r>
              <a:rPr sz="659" spc="-2">
                <a:latin typeface="Montserrat"/>
                <a:cs typeface="Montserrat"/>
              </a:rPr>
              <a:t> </a:t>
            </a:r>
            <a:r>
              <a:rPr sz="659">
                <a:latin typeface="Montserrat"/>
                <a:cs typeface="Montserrat"/>
              </a:rPr>
              <a:t>Caritas</a:t>
            </a:r>
            <a:r>
              <a:rPr sz="659" spc="-5">
                <a:latin typeface="Montserrat"/>
                <a:cs typeface="Montserrat"/>
              </a:rPr>
              <a:t> International.</a:t>
            </a:r>
            <a:r>
              <a:rPr sz="659" spc="-2">
                <a:latin typeface="Montserrat"/>
                <a:cs typeface="Montserrat"/>
              </a:rPr>
              <a:t> </a:t>
            </a:r>
            <a:r>
              <a:rPr sz="659">
                <a:latin typeface="Montserrat"/>
                <a:cs typeface="Montserrat"/>
              </a:rPr>
              <a:t>Charity</a:t>
            </a:r>
            <a:r>
              <a:rPr sz="659" spc="-5">
                <a:latin typeface="Montserrat"/>
                <a:cs typeface="Montserrat"/>
              </a:rPr>
              <a:t> </a:t>
            </a:r>
            <a:r>
              <a:rPr sz="659">
                <a:latin typeface="Montserrat"/>
                <a:cs typeface="Montserrat"/>
              </a:rPr>
              <a:t>no</a:t>
            </a:r>
            <a:r>
              <a:rPr sz="659" spc="-2">
                <a:latin typeface="Montserrat"/>
                <a:cs typeface="Montserrat"/>
              </a:rPr>
              <a:t> </a:t>
            </a:r>
            <a:r>
              <a:rPr sz="659">
                <a:latin typeface="Montserrat"/>
                <a:cs typeface="Montserrat"/>
              </a:rPr>
              <a:t>1160384</a:t>
            </a:r>
            <a:r>
              <a:rPr sz="659" spc="-5">
                <a:latin typeface="Montserrat"/>
                <a:cs typeface="Montserrat"/>
              </a:rPr>
              <a:t> </a:t>
            </a:r>
            <a:r>
              <a:rPr sz="659">
                <a:latin typeface="Montserrat"/>
                <a:cs typeface="Montserrat"/>
              </a:rPr>
              <a:t>and</a:t>
            </a:r>
            <a:r>
              <a:rPr sz="659" spc="-5">
                <a:latin typeface="Montserrat"/>
                <a:cs typeface="Montserrat"/>
              </a:rPr>
              <a:t> </a:t>
            </a:r>
            <a:r>
              <a:rPr sz="659">
                <a:latin typeface="Montserrat"/>
                <a:cs typeface="Montserrat"/>
              </a:rPr>
              <a:t>a</a:t>
            </a:r>
            <a:r>
              <a:rPr sz="659" spc="-2">
                <a:latin typeface="Montserrat"/>
                <a:cs typeface="Montserrat"/>
              </a:rPr>
              <a:t> </a:t>
            </a:r>
            <a:r>
              <a:rPr sz="659">
                <a:latin typeface="Montserrat"/>
                <a:cs typeface="Montserrat"/>
              </a:rPr>
              <a:t>company</a:t>
            </a:r>
            <a:r>
              <a:rPr sz="659" spc="-5">
                <a:latin typeface="Montserrat"/>
                <a:cs typeface="Montserrat"/>
              </a:rPr>
              <a:t> </a:t>
            </a:r>
            <a:r>
              <a:rPr sz="659">
                <a:latin typeface="Montserrat"/>
                <a:cs typeface="Montserrat"/>
              </a:rPr>
              <a:t>limited</a:t>
            </a:r>
            <a:r>
              <a:rPr sz="659" spc="-2">
                <a:latin typeface="Montserrat"/>
                <a:cs typeface="Montserrat"/>
              </a:rPr>
              <a:t> </a:t>
            </a:r>
            <a:r>
              <a:rPr sz="659">
                <a:latin typeface="Montserrat"/>
                <a:cs typeface="Montserrat"/>
              </a:rPr>
              <a:t>by</a:t>
            </a:r>
            <a:r>
              <a:rPr sz="659" spc="-5">
                <a:latin typeface="Montserrat"/>
                <a:cs typeface="Montserrat"/>
              </a:rPr>
              <a:t> </a:t>
            </a:r>
            <a:r>
              <a:rPr sz="659">
                <a:latin typeface="Montserrat"/>
                <a:cs typeface="Montserrat"/>
              </a:rPr>
              <a:t>guarantee</a:t>
            </a:r>
            <a:r>
              <a:rPr sz="659" spc="-2">
                <a:latin typeface="Montserrat"/>
                <a:cs typeface="Montserrat"/>
              </a:rPr>
              <a:t> </a:t>
            </a:r>
            <a:r>
              <a:rPr sz="659">
                <a:latin typeface="Montserrat"/>
                <a:cs typeface="Montserrat"/>
              </a:rPr>
              <a:t>no</a:t>
            </a:r>
            <a:r>
              <a:rPr sz="659" spc="-5">
                <a:latin typeface="Montserrat"/>
                <a:cs typeface="Montserrat"/>
              </a:rPr>
              <a:t> 09387398.</a:t>
            </a:r>
            <a:endParaRPr sz="659">
              <a:latin typeface="Montserrat"/>
              <a:cs typeface="Montserrat"/>
            </a:endParaRPr>
          </a:p>
        </p:txBody>
      </p:sp>
      <p:pic>
        <p:nvPicPr>
          <p:cNvPr id="26" name="Graphic 25">
            <a:extLst>
              <a:ext uri="{FF2B5EF4-FFF2-40B4-BE49-F238E27FC236}">
                <a16:creationId xmlns:a16="http://schemas.microsoft.com/office/drawing/2014/main" id="{9CB2AADB-D75F-D63F-126A-822EDF10A0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75882" y="4453127"/>
            <a:ext cx="1644044" cy="478873"/>
          </a:xfrm>
          <a:prstGeom prst="rect">
            <a:avLst/>
          </a:prstGeom>
        </p:spPr>
      </p:pic>
      <p:sp>
        <p:nvSpPr>
          <p:cNvPr id="28" name="Title 46">
            <a:extLst>
              <a:ext uri="{FF2B5EF4-FFF2-40B4-BE49-F238E27FC236}">
                <a16:creationId xmlns:a16="http://schemas.microsoft.com/office/drawing/2014/main" id="{9DBD4F51-BAD6-9C9C-0DC0-1FCE687710E6}"/>
              </a:ext>
            </a:extLst>
          </p:cNvPr>
          <p:cNvSpPr>
            <a:spLocks noGrp="1"/>
          </p:cNvSpPr>
          <p:nvPr>
            <p:ph type="title" hasCustomPrompt="1"/>
          </p:nvPr>
        </p:nvSpPr>
        <p:spPr>
          <a:xfrm>
            <a:off x="1409700" y="1581462"/>
            <a:ext cx="6212798" cy="596508"/>
          </a:xfrm>
        </p:spPr>
        <p:txBody>
          <a:bodyPr wrap="square" anchor="t" anchorCtr="0">
            <a:noAutofit/>
          </a:bodyPr>
          <a:lstStyle>
            <a:lvl1pPr>
              <a:defRPr sz="4000">
                <a:solidFill>
                  <a:schemeClr val="bg2"/>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to add any text</a:t>
            </a:r>
          </a:p>
        </p:txBody>
      </p:sp>
      <p:sp>
        <p:nvSpPr>
          <p:cNvPr id="29" name="Graphic 41">
            <a:extLst>
              <a:ext uri="{FF2B5EF4-FFF2-40B4-BE49-F238E27FC236}">
                <a16:creationId xmlns:a16="http://schemas.microsoft.com/office/drawing/2014/main" id="{973B123F-768B-AA1B-BC87-87D4BF6AE7C4}"/>
              </a:ext>
            </a:extLst>
          </p:cNvPr>
          <p:cNvSpPr/>
          <p:nvPr userDrawn="1"/>
        </p:nvSpPr>
        <p:spPr>
          <a:xfrm>
            <a:off x="800100" y="1055216"/>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chemeClr val="bg1"/>
          </a:solidFill>
          <a:ln w="9502" cap="flat">
            <a:noFill/>
            <a:prstDash val="solid"/>
            <a:miter/>
          </a:ln>
        </p:spPr>
        <p:txBody>
          <a:bodyPr rtlCol="0" anchor="ctr"/>
          <a:lstStyle/>
          <a:p>
            <a:endParaRPr lang="en-US"/>
          </a:p>
        </p:txBody>
      </p:sp>
      <p:sp>
        <p:nvSpPr>
          <p:cNvPr id="32" name="Holder 3">
            <a:extLst>
              <a:ext uri="{FF2B5EF4-FFF2-40B4-BE49-F238E27FC236}">
                <a16:creationId xmlns:a16="http://schemas.microsoft.com/office/drawing/2014/main" id="{B7D02154-7A8A-A8D0-D721-E815076A1B7D}"/>
              </a:ext>
            </a:extLst>
          </p:cNvPr>
          <p:cNvSpPr>
            <a:spLocks noGrp="1"/>
          </p:cNvSpPr>
          <p:nvPr>
            <p:ph type="subTitle" idx="4" hasCustomPrompt="1"/>
          </p:nvPr>
        </p:nvSpPr>
        <p:spPr>
          <a:xfrm>
            <a:off x="1409700" y="2202418"/>
            <a:ext cx="6212798" cy="369332"/>
          </a:xfrm>
          <a:prstGeom prst="rect">
            <a:avLst/>
          </a:prstGeom>
        </p:spPr>
        <p:txBody>
          <a:bodyPr wrap="square" lIns="18288" tIns="0" rIns="0" bIns="0">
            <a:spAutoFit/>
          </a:bodyPr>
          <a:lstStyle>
            <a:lvl1pPr marL="0" indent="0">
              <a:buNone/>
              <a:defRPr sz="2400" b="0" i="0">
                <a:solidFill>
                  <a:schemeClr val="bg2"/>
                </a:solidFill>
                <a:latin typeface="+mj-lt"/>
                <a:cs typeface="Montserrat"/>
              </a:defRPr>
            </a:lvl1pPr>
          </a:lstStyle>
          <a:p>
            <a:r>
              <a:rPr lang="en-GB"/>
              <a:t>Click to add any further text</a:t>
            </a:r>
          </a:p>
        </p:txBody>
      </p:sp>
    </p:spTree>
    <p:extLst>
      <p:ext uri="{BB962C8B-B14F-4D97-AF65-F5344CB8AC3E}">
        <p14:creationId xmlns:p14="http://schemas.microsoft.com/office/powerpoint/2010/main" val="184458052"/>
      </p:ext>
    </p:extLst>
  </p:cSld>
  <p:clrMapOvr>
    <a:masterClrMapping/>
  </p:clrMapOvr>
  <p:extLst>
    <p:ext uri="{DCECCB84-F9BA-43D5-87BE-67443E8EF086}">
      <p15:sldGuideLst xmlns:p15="http://schemas.microsoft.com/office/powerpoint/2012/main">
        <p15:guide id="1" pos="2880" userDrawn="1">
          <p15:clr>
            <a:srgbClr val="FBAE40"/>
          </p15:clr>
        </p15:guide>
        <p15:guide id="2" pos="504" userDrawn="1">
          <p15:clr>
            <a:srgbClr val="FBAE40"/>
          </p15:clr>
        </p15:guide>
        <p15:guide id="3" pos="88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69C1-887B-5963-99BB-4BBC52B1CD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61921C-1EDF-6F65-C276-091A39CA07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D08E70-DB4F-3259-491C-18022336AFC3}"/>
              </a:ext>
            </a:extLst>
          </p:cNvPr>
          <p:cNvSpPr>
            <a:spLocks noGrp="1"/>
          </p:cNvSpPr>
          <p:nvPr>
            <p:ph type="dt" sz="half" idx="10"/>
          </p:nvPr>
        </p:nvSpPr>
        <p:spPr/>
        <p:txBody>
          <a:bodyPr/>
          <a:lstStyle/>
          <a:p>
            <a:fld id="{D6C1D170-B19C-48D2-AD6C-78F0EBEBDC80}" type="datetimeFigureOut">
              <a:rPr lang="en-GB" smtClean="0"/>
              <a:t>23/09/2026</a:t>
            </a:fld>
            <a:endParaRPr lang="en-GB"/>
          </a:p>
        </p:txBody>
      </p:sp>
      <p:sp>
        <p:nvSpPr>
          <p:cNvPr id="5" name="Footer Placeholder 4">
            <a:extLst>
              <a:ext uri="{FF2B5EF4-FFF2-40B4-BE49-F238E27FC236}">
                <a16:creationId xmlns:a16="http://schemas.microsoft.com/office/drawing/2014/main" id="{5914CE08-3636-315A-8D8F-1C951F49BF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026DF1-B4E5-F444-D413-2061AE1FA7CB}"/>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3555766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BFBD-40EE-6BF6-46B5-6E28879D5AB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584464-EA8B-4CB3-CF3F-37CB2EC1CA0E}"/>
              </a:ext>
            </a:extLst>
          </p:cNvPr>
          <p:cNvSpPr>
            <a:spLocks noGrp="1"/>
          </p:cNvSpPr>
          <p:nvPr>
            <p:ph type="dt" sz="half" idx="10"/>
          </p:nvPr>
        </p:nvSpPr>
        <p:spPr/>
        <p:txBody>
          <a:bodyPr/>
          <a:lstStyle/>
          <a:p>
            <a:fld id="{D6C1D170-B19C-48D2-AD6C-78F0EBEBDC80}" type="datetimeFigureOut">
              <a:rPr lang="en-GB" smtClean="0"/>
              <a:t>23/09/2026</a:t>
            </a:fld>
            <a:endParaRPr lang="en-GB"/>
          </a:p>
        </p:txBody>
      </p:sp>
      <p:sp>
        <p:nvSpPr>
          <p:cNvPr id="4" name="Footer Placeholder 3">
            <a:extLst>
              <a:ext uri="{FF2B5EF4-FFF2-40B4-BE49-F238E27FC236}">
                <a16:creationId xmlns:a16="http://schemas.microsoft.com/office/drawing/2014/main" id="{CA37B8B7-8BBE-A311-5E92-AA7238036E1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A19360-021A-DF21-A275-C7516DA0C790}"/>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3218262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A1987F-A229-2BBD-6146-26BB00A7D0A7}"/>
              </a:ext>
            </a:extLst>
          </p:cNvPr>
          <p:cNvSpPr>
            <a:spLocks noGrp="1"/>
          </p:cNvSpPr>
          <p:nvPr>
            <p:ph type="dt" sz="half" idx="10"/>
          </p:nvPr>
        </p:nvSpPr>
        <p:spPr/>
        <p:txBody>
          <a:bodyPr/>
          <a:lstStyle/>
          <a:p>
            <a:fld id="{D6C1D170-B19C-48D2-AD6C-78F0EBEBDC80}" type="datetimeFigureOut">
              <a:rPr lang="en-GB" smtClean="0"/>
              <a:t>23/09/2026</a:t>
            </a:fld>
            <a:endParaRPr lang="en-GB"/>
          </a:p>
        </p:txBody>
      </p:sp>
      <p:sp>
        <p:nvSpPr>
          <p:cNvPr id="3" name="Footer Placeholder 2">
            <a:extLst>
              <a:ext uri="{FF2B5EF4-FFF2-40B4-BE49-F238E27FC236}">
                <a16:creationId xmlns:a16="http://schemas.microsoft.com/office/drawing/2014/main" id="{C3C16C2B-7839-488D-6BE0-4808845188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912CA8-E616-3B72-A96F-742F460FF4D9}"/>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1688041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A23B746-0B64-7AC9-1C04-369DE792B027}"/>
              </a:ext>
            </a:extLst>
          </p:cNvPr>
          <p:cNvSpPr/>
          <p:nvPr userDrawn="1"/>
        </p:nvSpPr>
        <p:spPr>
          <a:xfrm>
            <a:off x="-1" y="5022556"/>
            <a:ext cx="9143999" cy="12094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7">
            <a:extLst>
              <a:ext uri="{FF2B5EF4-FFF2-40B4-BE49-F238E27FC236}">
                <a16:creationId xmlns:a16="http://schemas.microsoft.com/office/drawing/2014/main" id="{4567C233-C27F-29E9-4121-E431C70061FD}"/>
              </a:ext>
            </a:extLst>
          </p:cNvPr>
          <p:cNvSpPr>
            <a:spLocks noGrp="1"/>
          </p:cNvSpPr>
          <p:nvPr>
            <p:ph type="title"/>
          </p:nvPr>
        </p:nvSpPr>
        <p:spPr>
          <a:xfrm>
            <a:off x="317499" y="218414"/>
            <a:ext cx="6938065" cy="442425"/>
          </a:xfrm>
          <a:prstGeom prst="rect">
            <a:avLst/>
          </a:prstGeom>
        </p:spPr>
        <p:txBody>
          <a:bodyPr vert="horz" lIns="0" tIns="45720" rIns="91440" bIns="45720" rtlCol="0" anchor="ctr">
            <a:noAutofit/>
          </a:bodyPr>
          <a:lstStyle/>
          <a:p>
            <a:r>
              <a:rPr lang="en-US"/>
              <a:t>Click to edit title style, ideally one line</a:t>
            </a:r>
          </a:p>
        </p:txBody>
      </p:sp>
      <p:sp>
        <p:nvSpPr>
          <p:cNvPr id="21" name="Text Placeholder 20">
            <a:extLst>
              <a:ext uri="{FF2B5EF4-FFF2-40B4-BE49-F238E27FC236}">
                <a16:creationId xmlns:a16="http://schemas.microsoft.com/office/drawing/2014/main" id="{48BE3AC7-2CF4-36A6-D5BE-EA980A428027}"/>
              </a:ext>
            </a:extLst>
          </p:cNvPr>
          <p:cNvSpPr>
            <a:spLocks noGrp="1"/>
          </p:cNvSpPr>
          <p:nvPr>
            <p:ph type="body" idx="1"/>
          </p:nvPr>
        </p:nvSpPr>
        <p:spPr>
          <a:xfrm>
            <a:off x="317500" y="860212"/>
            <a:ext cx="6938064" cy="3858091"/>
          </a:xfrm>
          <a:prstGeom prst="rect">
            <a:avLst/>
          </a:prstGeom>
        </p:spPr>
        <p:txBody>
          <a:bodyPr vert="horz" lIns="0" tIns="45720" rIns="91440" bIns="45720" rtlCol="0">
            <a:normAutofit/>
          </a:bodyPr>
          <a:lstStyle/>
          <a:p>
            <a:pPr lvl="0"/>
            <a:r>
              <a:rPr lang="en-US"/>
              <a:t>Click to edit Master text styles</a:t>
            </a:r>
          </a:p>
          <a:p>
            <a:pPr marL="288925" lvl="1" indent="-166688">
              <a:buFont typeface="Arial" panose="020B0604020202020204" pitchFamily="34" charset="0"/>
              <a:buChar char="•"/>
              <a:tabLst/>
            </a:pPr>
            <a:r>
              <a:rPr lang="en-US"/>
              <a:t>Second level</a:t>
            </a:r>
          </a:p>
          <a:p>
            <a:pPr marL="463550" lvl="2" indent="-166688">
              <a:buFont typeface="Arial" panose="020B0604020202020204" pitchFamily="34" charset="0"/>
              <a:buChar char="•"/>
              <a:tabLst/>
            </a:pPr>
            <a:r>
              <a:rPr lang="en-US"/>
              <a:t>Third level</a:t>
            </a:r>
          </a:p>
        </p:txBody>
      </p:sp>
      <p:sp>
        <p:nvSpPr>
          <p:cNvPr id="4" name="Holder 4"/>
          <p:cNvSpPr>
            <a:spLocks noGrp="1"/>
          </p:cNvSpPr>
          <p:nvPr>
            <p:ph type="ftr" sz="quarter" idx="5"/>
          </p:nvPr>
        </p:nvSpPr>
        <p:spPr>
          <a:xfrm>
            <a:off x="317499" y="4862112"/>
            <a:ext cx="7801765" cy="123111"/>
          </a:xfrm>
          <a:prstGeom prst="rect">
            <a:avLst/>
          </a:prstGeom>
        </p:spPr>
        <p:txBody>
          <a:bodyPr wrap="square" lIns="0" tIns="0" rIns="0" bIns="0" anchor="b" anchorCtr="0">
            <a:spAutoFit/>
          </a:bodyPr>
          <a:lstStyle>
            <a:lvl1pPr algn="l">
              <a:defRPr sz="800">
                <a:solidFill>
                  <a:schemeClr val="bg2"/>
                </a:solidFill>
                <a:latin typeface="Montserrat" pitchFamily="2" charset="77"/>
              </a:defRPr>
            </a:lvl1pPr>
          </a:lstStyle>
          <a:p>
            <a:endParaRPr lang="en-US"/>
          </a:p>
        </p:txBody>
      </p:sp>
      <p:sp>
        <p:nvSpPr>
          <p:cNvPr id="6" name="Holder 6"/>
          <p:cNvSpPr>
            <a:spLocks noGrp="1"/>
          </p:cNvSpPr>
          <p:nvPr>
            <p:ph type="sldNum" sz="quarter" idx="7"/>
          </p:nvPr>
        </p:nvSpPr>
        <p:spPr>
          <a:xfrm>
            <a:off x="8866537" y="4872327"/>
            <a:ext cx="173925" cy="160388"/>
          </a:xfrm>
          <a:prstGeom prst="rect">
            <a:avLst/>
          </a:prstGeom>
        </p:spPr>
        <p:txBody>
          <a:bodyPr wrap="square" lIns="0" tIns="0" rIns="0" bIns="0" anchor="ctr" anchorCtr="0">
            <a:noAutofit/>
          </a:bodyPr>
          <a:lstStyle>
            <a:lvl1pPr algn="ctr">
              <a:defRPr sz="700">
                <a:solidFill>
                  <a:schemeClr val="bg2"/>
                </a:solidFill>
                <a:latin typeface="Montserrat Light" panose="020F0502020204030204" pitchFamily="2" charset="0"/>
              </a:defRPr>
            </a:lvl1pPr>
          </a:lstStyle>
          <a:p>
            <a:fld id="{B6F15528-21DE-4FAA-801E-634DDDAF4B2B}" type="slidenum">
              <a:rPr lang="en-US" smtClean="0"/>
              <a:pPr/>
              <a:t>‹#›</a:t>
            </a:fld>
            <a:endParaRPr lang="en-US"/>
          </a:p>
        </p:txBody>
      </p:sp>
      <p:pic>
        <p:nvPicPr>
          <p:cNvPr id="27" name="Graphic 26">
            <a:extLst>
              <a:ext uri="{FF2B5EF4-FFF2-40B4-BE49-F238E27FC236}">
                <a16:creationId xmlns:a16="http://schemas.microsoft.com/office/drawing/2014/main" id="{D4E354C9-092A-0BF2-FD23-9DAF2BF000B5}"/>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7750031" y="310296"/>
            <a:ext cx="1203469" cy="350543"/>
          </a:xfrm>
          <a:prstGeom prst="rect">
            <a:avLst/>
          </a:prstGeom>
        </p:spPr>
      </p:pic>
      <p:cxnSp>
        <p:nvCxnSpPr>
          <p:cNvPr id="5" name="Straight Connector 4">
            <a:extLst>
              <a:ext uri="{FF2B5EF4-FFF2-40B4-BE49-F238E27FC236}">
                <a16:creationId xmlns:a16="http://schemas.microsoft.com/office/drawing/2014/main" id="{A5A0E356-F344-179B-8539-AFB56DDDB1B5}"/>
              </a:ext>
            </a:extLst>
          </p:cNvPr>
          <p:cNvCxnSpPr>
            <a:cxnSpLocks/>
          </p:cNvCxnSpPr>
          <p:nvPr userDrawn="1"/>
        </p:nvCxnSpPr>
        <p:spPr>
          <a:xfrm flipH="1">
            <a:off x="317500" y="660839"/>
            <a:ext cx="6938064" cy="0"/>
          </a:xfrm>
          <a:prstGeom prst="line">
            <a:avLst/>
          </a:prstGeom>
          <a:ln w="9525" cap="rnd">
            <a:solidFill>
              <a:schemeClr val="accent1">
                <a:alpha val="4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343616-324A-08FF-0D52-444659D3FC64}"/>
              </a:ext>
            </a:extLst>
          </p:cNvPr>
          <p:cNvCxnSpPr>
            <a:cxnSpLocks/>
          </p:cNvCxnSpPr>
          <p:nvPr userDrawn="1"/>
        </p:nvCxnSpPr>
        <p:spPr>
          <a:xfrm flipV="1">
            <a:off x="8953500" y="4981916"/>
            <a:ext cx="0" cy="109173"/>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73" r:id="rId4"/>
    <p:sldLayoutId id="2147483662" r:id="rId5"/>
    <p:sldLayoutId id="2147483674" r:id="rId6"/>
    <p:sldLayoutId id="2147483672" r:id="rId7"/>
    <p:sldLayoutId id="2147483669" r:id="rId8"/>
    <p:sldLayoutId id="2147483670" r:id="rId9"/>
    <p:sldLayoutId id="2147483671" r:id="rId10"/>
    <p:sldLayoutId id="2147483675" r:id="rId11"/>
    <p:sldLayoutId id="2147483676" r:id="rId12"/>
    <p:sldLayoutId id="2147483677" r:id="rId13"/>
  </p:sldLayoutIdLst>
  <p:hf hdr="0" dt="0"/>
  <p:txStyles>
    <p:titleStyle>
      <a:lvl1pPr>
        <a:defRPr sz="2400" b="0">
          <a:latin typeface="+mn-lt"/>
          <a:ea typeface="+mj-ea"/>
          <a:cs typeface="+mj-cs"/>
        </a:defRPr>
      </a:lvl1pPr>
    </p:titleStyle>
    <p:bodyStyle>
      <a:lvl1pPr marL="122238" indent="-122238">
        <a:buFont typeface="Arial" panose="020B0604020202020204" pitchFamily="34" charset="0"/>
        <a:buChar char="•"/>
        <a:tabLst/>
        <a:defRPr lang="en-US" sz="1400" b="1" dirty="0">
          <a:solidFill>
            <a:schemeClr val="tx2"/>
          </a:solidFill>
          <a:latin typeface="+mj-lt"/>
          <a:ea typeface="+mn-ea"/>
          <a:cs typeface="+mn-cs"/>
        </a:defRPr>
      </a:lvl1pPr>
      <a:lvl2pPr marL="293687" indent="-171450">
        <a:buFont typeface="Arial" panose="020B0604020202020204" pitchFamily="34" charset="0"/>
        <a:buChar char="•"/>
        <a:tabLst/>
        <a:defRPr lang="en-US" sz="1200" dirty="0">
          <a:latin typeface="+mn-lt"/>
          <a:ea typeface="+mn-ea"/>
          <a:cs typeface="+mn-cs"/>
        </a:defRPr>
      </a:lvl2pPr>
      <a:lvl3pPr marL="468312" indent="-171450">
        <a:buFont typeface="Arial" panose="020B0604020202020204" pitchFamily="34" charset="0"/>
        <a:buChar char="•"/>
        <a:tabLst/>
        <a:defRPr lang="en-US" sz="1100" dirty="0">
          <a:latin typeface="Montserrat Light" panose="00000400000000000000" pitchFamily="2" charset="0"/>
          <a:ea typeface="+mn-ea"/>
          <a:cs typeface="+mn-cs"/>
        </a:defRPr>
      </a:lvl3pPr>
      <a:lvl4pPr marL="520700" indent="-176213">
        <a:buFont typeface="Arial" panose="020B0604020202020204" pitchFamily="34" charset="0"/>
        <a:buChar char="•"/>
        <a:tabLst/>
        <a:defRPr sz="1100">
          <a:latin typeface="Montserrat Light" panose="00000400000000000000" pitchFamily="2" charset="0"/>
          <a:ea typeface="+mn-ea"/>
          <a:cs typeface="+mn-cs"/>
        </a:defRPr>
      </a:lvl4pPr>
      <a:lvl5pPr marL="1117488" indent="-285750">
        <a:buFont typeface="Arial" panose="020B0604020202020204" pitchFamily="34" charset="0"/>
        <a:buChar char="•"/>
        <a:defRPr sz="1600">
          <a:latin typeface="Montserrat" pitchFamily="2" charset="77"/>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bodyStyle>
    <p:other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otherStyle>
  </p:txStyles>
  <p:extLst>
    <p:ext uri="{27BBF7A9-308A-43DC-89C8-2F10F3537804}">
      <p15:sldGuideLst xmlns:p15="http://schemas.microsoft.com/office/powerpoint/2012/main">
        <p15:guide id="4" orient="horz" pos="124" userDrawn="1">
          <p15:clr>
            <a:srgbClr val="F26B43"/>
          </p15:clr>
        </p15:guide>
        <p15:guide id="5" pos="5640" userDrawn="1">
          <p15:clr>
            <a:srgbClr val="F26B43"/>
          </p15:clr>
        </p15:guide>
        <p15:guide id="6" orient="horz" pos="3108" userDrawn="1">
          <p15:clr>
            <a:srgbClr val="F26B43"/>
          </p15:clr>
        </p15:guide>
        <p15:guide id="7" pos="1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hyperlink" Target="https://assets.ctfassets.net/vy3axnuecuwj/673a0ddd0597fad16ac8cdcbd4d50eaf56c55d56efbd495a6b229cdcbf3dafb4/d54840e9ddc88bbcfab3705cb6435cec/Childrens_liturgy__A__45_-_26th_Sunday_Ordinary_Time.docx"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hyperlink" Target="https://www.youtube.com/watch?v=H8fzCJ_Zv_c&amp;t=1s" TargetMode="External"/><Relationship Id="rId4" Type="http://schemas.openxmlformats.org/officeDocument/2006/relationships/hyperlink" Target="https://cafod.org.uk/education/autumn-resources-for-school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afod.org.uk/education/autumn-resources-for-schools" TargetMode="External"/><Relationship Id="rId7" Type="http://schemas.openxmlformats.org/officeDocument/2006/relationships/image" Target="../media/image17.jpeg"/><Relationship Id="rId2" Type="http://schemas.openxmlformats.org/officeDocument/2006/relationships/hyperlink" Target="https://cafod.org.uk/education/back-to-school-resources" TargetMode="External"/><Relationship Id="rId1" Type="http://schemas.openxmlformats.org/officeDocument/2006/relationships/slideLayout" Target="../slideLayouts/slideLayout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hyperlink" Target="https://cafod.org.uk/education/primary-teaching-resources/primary-school-assemblies/primary-national-assembly-for-harves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732416D-D3C8-5295-008A-D2FE03F9AD38}"/>
              </a:ext>
            </a:extLst>
          </p:cNvPr>
          <p:cNvSpPr>
            <a:spLocks noGrp="1"/>
          </p:cNvSpPr>
          <p:nvPr>
            <p:ph type="body" sz="quarter" idx="12"/>
          </p:nvPr>
        </p:nvSpPr>
        <p:spPr/>
        <p:txBody>
          <a:bodyPr/>
          <a:lstStyle/>
          <a:p>
            <a:endParaRPr lang="en-US"/>
          </a:p>
        </p:txBody>
      </p:sp>
      <p:sp>
        <p:nvSpPr>
          <p:cNvPr id="6" name="Title 5">
            <a:extLst>
              <a:ext uri="{FF2B5EF4-FFF2-40B4-BE49-F238E27FC236}">
                <a16:creationId xmlns:a16="http://schemas.microsoft.com/office/drawing/2014/main" id="{B1CFE4D3-A9DF-8B9E-98A8-4CCC519FB5FC}"/>
              </a:ext>
            </a:extLst>
          </p:cNvPr>
          <p:cNvSpPr>
            <a:spLocks noGrp="1"/>
          </p:cNvSpPr>
          <p:nvPr>
            <p:ph type="title"/>
          </p:nvPr>
        </p:nvSpPr>
        <p:spPr>
          <a:xfrm>
            <a:off x="704770" y="1950212"/>
            <a:ext cx="3847653" cy="784830"/>
          </a:xfrm>
        </p:spPr>
        <p:txBody>
          <a:bodyPr/>
          <a:lstStyle/>
          <a:p>
            <a:endParaRPr lang="en-US">
              <a:solidFill>
                <a:srgbClr val="000000"/>
              </a:solidFill>
              <a:latin typeface="Times New Roman"/>
              <a:cs typeface="Times New Roman"/>
            </a:endParaRPr>
          </a:p>
          <a:p>
            <a:endParaRPr lang="en-GB">
              <a:solidFill>
                <a:srgbClr val="000000"/>
              </a:solidFill>
              <a:latin typeface="Century Gothic"/>
              <a:cs typeface="Times New Roman"/>
            </a:endParaRPr>
          </a:p>
        </p:txBody>
      </p:sp>
      <p:sp>
        <p:nvSpPr>
          <p:cNvPr id="43" name="Text Placeholder 42">
            <a:extLst>
              <a:ext uri="{FF2B5EF4-FFF2-40B4-BE49-F238E27FC236}">
                <a16:creationId xmlns:a16="http://schemas.microsoft.com/office/drawing/2014/main" id="{64383256-66A7-050F-0F36-C718ED12DA76}"/>
              </a:ext>
            </a:extLst>
          </p:cNvPr>
          <p:cNvSpPr>
            <a:spLocks noGrp="1"/>
          </p:cNvSpPr>
          <p:nvPr>
            <p:ph type="body" sz="quarter" idx="11"/>
          </p:nvPr>
        </p:nvSpPr>
        <p:spPr>
          <a:xfrm>
            <a:off x="1107806" y="4662492"/>
            <a:ext cx="3048297" cy="261610"/>
          </a:xfrm>
        </p:spPr>
        <p:txBody>
          <a:bodyPr vert="horz" wrap="square" lIns="0" tIns="45720" rIns="91440" bIns="45720" rtlCol="0" anchor="t">
            <a:spAutoFit/>
          </a:bodyPr>
          <a:lstStyle/>
          <a:p>
            <a:r>
              <a:rPr lang="en-US">
                <a:latin typeface="Montserrat school"/>
              </a:rPr>
              <a:t>Gospel Celebration of the Word</a:t>
            </a:r>
          </a:p>
        </p:txBody>
      </p:sp>
      <p:sp>
        <p:nvSpPr>
          <p:cNvPr id="5" name="TextBox 4">
            <a:extLst>
              <a:ext uri="{FF2B5EF4-FFF2-40B4-BE49-F238E27FC236}">
                <a16:creationId xmlns:a16="http://schemas.microsoft.com/office/drawing/2014/main" id="{452ACAF9-520D-B0A2-873F-D17381A8AF66}"/>
              </a:ext>
            </a:extLst>
          </p:cNvPr>
          <p:cNvSpPr txBox="1"/>
          <p:nvPr/>
        </p:nvSpPr>
        <p:spPr>
          <a:xfrm>
            <a:off x="913042" y="866469"/>
            <a:ext cx="364384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solidFill>
                <a:schemeClr val="tx1"/>
              </a:solidFill>
              <a:highlight>
                <a:srgbClr val="FFFFFF"/>
              </a:highlight>
              <a:latin typeface="Montserrat School"/>
              <a:cs typeface="Times New Roman"/>
            </a:endParaRPr>
          </a:p>
          <a:p>
            <a:endParaRPr lang="en-US" dirty="0">
              <a:solidFill>
                <a:schemeClr val="tx1"/>
              </a:solidFill>
              <a:highlight>
                <a:srgbClr val="FFFFFF"/>
              </a:highlight>
              <a:latin typeface="Montserrat School"/>
              <a:cs typeface="Times New Roman"/>
            </a:endParaRPr>
          </a:p>
          <a:p>
            <a:endParaRPr lang="en-US" dirty="0">
              <a:solidFill>
                <a:schemeClr val="tx1"/>
              </a:solidFill>
              <a:highlight>
                <a:srgbClr val="FFFFFF"/>
              </a:highlight>
              <a:latin typeface="Montserrat School"/>
              <a:cs typeface="Times New Roman"/>
            </a:endParaRPr>
          </a:p>
          <a:p>
            <a:endParaRPr lang="en-US" dirty="0">
              <a:solidFill>
                <a:schemeClr val="tx1"/>
              </a:solidFill>
              <a:highlight>
                <a:srgbClr val="FFFFFF"/>
              </a:highlight>
              <a:latin typeface="Montserrat School"/>
              <a:cs typeface="Times New Roman"/>
            </a:endParaRPr>
          </a:p>
          <a:p>
            <a:pPr algn="l"/>
            <a:r>
              <a:rPr lang="en-US" dirty="0">
                <a:solidFill>
                  <a:schemeClr val="tx1"/>
                </a:solidFill>
                <a:highlight>
                  <a:srgbClr val="FFFFFF"/>
                </a:highlight>
                <a:latin typeface="Montserrat School"/>
                <a:cs typeface="Times New Roman"/>
              </a:rPr>
              <a:t>How will you help other people in the coming week?</a:t>
            </a:r>
          </a:p>
          <a:p>
            <a:endParaRPr lang="en-US" dirty="0">
              <a:solidFill>
                <a:schemeClr val="tx1"/>
              </a:solidFill>
              <a:highlight>
                <a:srgbClr val="FFFFFF"/>
              </a:highlight>
              <a:latin typeface="Montserrat School"/>
              <a:cs typeface="Times New Roman"/>
            </a:endParaRPr>
          </a:p>
        </p:txBody>
      </p:sp>
      <p:pic>
        <p:nvPicPr>
          <p:cNvPr id="2" name="Picture Placeholder 1">
            <a:extLst>
              <a:ext uri="{FF2B5EF4-FFF2-40B4-BE49-F238E27FC236}">
                <a16:creationId xmlns:a16="http://schemas.microsoft.com/office/drawing/2014/main" id="{04B844D8-BA63-DC9A-8BD4-48C3CF0EBF4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324" r="13324"/>
          <a:stretch/>
        </p:blipFill>
        <p:spPr>
          <a:custGeom>
            <a:avLst/>
            <a:gdLst>
              <a:gd name="connsiteX0" fmla="*/ 2315735 w 4631470"/>
              <a:gd name="connsiteY0" fmla="*/ 0 h 4209370"/>
              <a:gd name="connsiteX1" fmla="*/ 4631470 w 4631470"/>
              <a:gd name="connsiteY1" fmla="*/ 2315735 h 4209370"/>
              <a:gd name="connsiteX2" fmla="*/ 3788758 w 4631470"/>
              <a:gd name="connsiteY2" fmla="*/ 4102669 h 4209370"/>
              <a:gd name="connsiteX3" fmla="*/ 3646068 w 4631470"/>
              <a:gd name="connsiteY3" fmla="*/ 4209370 h 4209370"/>
              <a:gd name="connsiteX4" fmla="*/ 985403 w 4631470"/>
              <a:gd name="connsiteY4" fmla="*/ 4209370 h 4209370"/>
              <a:gd name="connsiteX5" fmla="*/ 842713 w 4631470"/>
              <a:gd name="connsiteY5" fmla="*/ 4102669 h 4209370"/>
              <a:gd name="connsiteX6" fmla="*/ 0 w 4631470"/>
              <a:gd name="connsiteY6" fmla="*/ 2315735 h 4209370"/>
              <a:gd name="connsiteX7" fmla="*/ 2315735 w 4631470"/>
              <a:gd name="connsiteY7" fmla="*/ 0 h 420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470" h="4209370">
                <a:moveTo>
                  <a:pt x="2315735" y="0"/>
                </a:moveTo>
                <a:cubicBezTo>
                  <a:pt x="3594680" y="0"/>
                  <a:pt x="4631470" y="1036790"/>
                  <a:pt x="4631470" y="2315735"/>
                </a:cubicBezTo>
                <a:cubicBezTo>
                  <a:pt x="4631470" y="3035142"/>
                  <a:pt x="4303423" y="3677929"/>
                  <a:pt x="3788758" y="4102669"/>
                </a:cubicBezTo>
                <a:lnTo>
                  <a:pt x="3646068" y="4209370"/>
                </a:lnTo>
                <a:lnTo>
                  <a:pt x="985403" y="4209370"/>
                </a:lnTo>
                <a:lnTo>
                  <a:pt x="842713" y="4102669"/>
                </a:lnTo>
                <a:cubicBezTo>
                  <a:pt x="328047" y="3677929"/>
                  <a:pt x="0" y="3035142"/>
                  <a:pt x="0" y="2315735"/>
                </a:cubicBezTo>
                <a:cubicBezTo>
                  <a:pt x="0" y="1036790"/>
                  <a:pt x="1036790" y="0"/>
                  <a:pt x="2315735" y="0"/>
                </a:cubicBezTo>
                <a:close/>
              </a:path>
            </a:pathLst>
          </a:custGeom>
        </p:spPr>
      </p:pic>
    </p:spTree>
    <p:extLst>
      <p:ext uri="{BB962C8B-B14F-4D97-AF65-F5344CB8AC3E}">
        <p14:creationId xmlns:p14="http://schemas.microsoft.com/office/powerpoint/2010/main" val="346529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hild and child praying&#10;&#10;AI-generated content may be incorrect.">
            <a:extLst>
              <a:ext uri="{FF2B5EF4-FFF2-40B4-BE49-F238E27FC236}">
                <a16:creationId xmlns:a16="http://schemas.microsoft.com/office/drawing/2014/main" id="{E8342651-7147-3605-7E9E-ABAA91F278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46874" y="1490067"/>
            <a:ext cx="4597127" cy="3064751"/>
          </a:xfrm>
          <a:prstGeom prst="rect">
            <a:avLst/>
          </a:prstGeom>
        </p:spPr>
      </p:pic>
      <p:sp>
        <p:nvSpPr>
          <p:cNvPr id="10" name="Title 9">
            <a:extLst>
              <a:ext uri="{FF2B5EF4-FFF2-40B4-BE49-F238E27FC236}">
                <a16:creationId xmlns:a16="http://schemas.microsoft.com/office/drawing/2014/main" id="{A1BE50DD-6020-48A3-7431-55C636221806}"/>
              </a:ext>
            </a:extLst>
          </p:cNvPr>
          <p:cNvSpPr>
            <a:spLocks noGrp="1"/>
          </p:cNvSpPr>
          <p:nvPr>
            <p:ph type="title"/>
          </p:nvPr>
        </p:nvSpPr>
        <p:spPr>
          <a:xfrm>
            <a:off x="1218165" y="2335024"/>
            <a:ext cx="3322737" cy="2554545"/>
          </a:xfrm>
        </p:spPr>
        <p:txBody>
          <a:bodyPr/>
          <a:lstStyle/>
          <a:p>
            <a:pPr algn="l"/>
            <a:r>
              <a:rPr lang="en-GB" dirty="0">
                <a:latin typeface="Montserrat School" pitchFamily="2" charset="0"/>
              </a:rPr>
              <a:t>God of love, open our ears to listen to your word. Lead us to help one another and to live our lives as you ask us to. We ask this through Christ our Lord, Amen.</a:t>
            </a:r>
            <a:br>
              <a:rPr lang="en-US" sz="1800" dirty="0">
                <a:latin typeface="Century Gothic"/>
              </a:rPr>
            </a:br>
            <a:endParaRPr lang="en-US" dirty="0"/>
          </a:p>
        </p:txBody>
      </p:sp>
      <p:sp>
        <p:nvSpPr>
          <p:cNvPr id="32" name="Slide Number Placeholder 31">
            <a:extLst>
              <a:ext uri="{FF2B5EF4-FFF2-40B4-BE49-F238E27FC236}">
                <a16:creationId xmlns:a16="http://schemas.microsoft.com/office/drawing/2014/main" id="{5231B6CD-E956-1BA7-D823-FB7DE5D210E6}"/>
              </a:ext>
            </a:extLst>
          </p:cNvPr>
          <p:cNvSpPr>
            <a:spLocks noGrp="1"/>
          </p:cNvSpPr>
          <p:nvPr>
            <p:ph type="sldNum" sz="quarter" idx="12"/>
          </p:nvPr>
        </p:nvSpPr>
        <p:spPr>
          <a:xfrm>
            <a:off x="8866538" y="4872328"/>
            <a:ext cx="173925" cy="160388"/>
          </a:xfrm>
        </p:spPr>
        <p:txBody>
          <a:bodyPr/>
          <a:lstStyle/>
          <a:p>
            <a:fld id="{B6F15528-21DE-4FAA-801E-634DDDAF4B2B}" type="slidenum">
              <a:rPr lang="en-US" smtClean="0"/>
              <a:pPr/>
              <a:t>2</a:t>
            </a:fld>
            <a:endParaRPr lang="en-US"/>
          </a:p>
        </p:txBody>
      </p:sp>
      <p:sp>
        <p:nvSpPr>
          <p:cNvPr id="2" name="Subtitle 2">
            <a:extLst>
              <a:ext uri="{FF2B5EF4-FFF2-40B4-BE49-F238E27FC236}">
                <a16:creationId xmlns:a16="http://schemas.microsoft.com/office/drawing/2014/main" id="{3319906F-334E-3D1A-60E7-9500BB750B76}"/>
              </a:ext>
            </a:extLst>
          </p:cNvPr>
          <p:cNvSpPr txBox="1">
            <a:spLocks/>
          </p:cNvSpPr>
          <p:nvPr/>
        </p:nvSpPr>
        <p:spPr bwMode="auto">
          <a:xfrm>
            <a:off x="7205662" y="4660712"/>
            <a:ext cx="1938338" cy="42770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spcBef>
                <a:spcPct val="0"/>
              </a:spcBef>
              <a:spcAft>
                <a:spcPct val="0"/>
              </a:spcAft>
              <a:buClr>
                <a:srgbClr val="AACB2A"/>
              </a:buClr>
              <a:buFont typeface="Times" charset="0"/>
              <a:buNone/>
              <a:defRPr sz="2600">
                <a:solidFill>
                  <a:schemeClr val="tx2"/>
                </a:solidFill>
                <a:latin typeface="+mn-lt"/>
                <a:ea typeface="+mn-ea"/>
                <a:cs typeface="+mn-cs"/>
              </a:defRPr>
            </a:lvl1pPr>
            <a:lvl2pPr marL="763588" indent="-285750" algn="l" rtl="0" eaLnBrk="1" fontAlgn="base" hangingPunct="1">
              <a:spcBef>
                <a:spcPct val="0"/>
              </a:spcBef>
              <a:spcAft>
                <a:spcPct val="50000"/>
              </a:spcAft>
              <a:buClr>
                <a:srgbClr val="AACB2A"/>
              </a:buClr>
              <a:buChar char="–"/>
              <a:defRPr sz="2200">
                <a:solidFill>
                  <a:srgbClr val="000000"/>
                </a:solidFill>
                <a:latin typeface="+mn-lt"/>
              </a:defRPr>
            </a:lvl2pPr>
            <a:lvl3pPr marL="1182688" indent="-228600" algn="l" rtl="0" eaLnBrk="1" fontAlgn="base" hangingPunct="1">
              <a:spcBef>
                <a:spcPct val="0"/>
              </a:spcBef>
              <a:spcAft>
                <a:spcPct val="50000"/>
              </a:spcAft>
              <a:defRPr sz="2200">
                <a:solidFill>
                  <a:srgbClr val="000000"/>
                </a:solidFill>
                <a:latin typeface="+mn-lt"/>
              </a:defRPr>
            </a:lvl3pPr>
            <a:lvl4pPr marL="1601788" indent="-228600" algn="l" rtl="0" eaLnBrk="1" fontAlgn="base" hangingPunct="1">
              <a:spcBef>
                <a:spcPct val="0"/>
              </a:spcBef>
              <a:spcAft>
                <a:spcPct val="50000"/>
              </a:spcAft>
              <a:defRPr sz="2200">
                <a:solidFill>
                  <a:srgbClr val="000000"/>
                </a:solidFill>
                <a:latin typeface="+mn-lt"/>
              </a:defRPr>
            </a:lvl4pPr>
            <a:lvl5pPr marL="2020888" indent="-228600" algn="l" rtl="0" eaLnBrk="1" fontAlgn="base" hangingPunct="1">
              <a:spcBef>
                <a:spcPct val="0"/>
              </a:spcBef>
              <a:spcAft>
                <a:spcPct val="50000"/>
              </a:spcAft>
              <a:defRPr sz="2200">
                <a:solidFill>
                  <a:srgbClr val="000000"/>
                </a:solidFill>
                <a:latin typeface="+mn-lt"/>
              </a:defRPr>
            </a:lvl5pPr>
            <a:lvl6pPr marL="2478088" indent="-228600" algn="l" rtl="0" eaLnBrk="1" fontAlgn="base" hangingPunct="1">
              <a:spcBef>
                <a:spcPct val="0"/>
              </a:spcBef>
              <a:spcAft>
                <a:spcPct val="50000"/>
              </a:spcAft>
              <a:defRPr sz="2200">
                <a:solidFill>
                  <a:srgbClr val="000000"/>
                </a:solidFill>
                <a:latin typeface="+mn-lt"/>
              </a:defRPr>
            </a:lvl6pPr>
            <a:lvl7pPr marL="2935288" indent="-228600" algn="l" rtl="0" eaLnBrk="1" fontAlgn="base" hangingPunct="1">
              <a:spcBef>
                <a:spcPct val="0"/>
              </a:spcBef>
              <a:spcAft>
                <a:spcPct val="50000"/>
              </a:spcAft>
              <a:defRPr sz="2200">
                <a:solidFill>
                  <a:srgbClr val="000000"/>
                </a:solidFill>
                <a:latin typeface="+mn-lt"/>
              </a:defRPr>
            </a:lvl7pPr>
            <a:lvl8pPr marL="3392488" indent="-228600" algn="l" rtl="0" eaLnBrk="1" fontAlgn="base" hangingPunct="1">
              <a:spcBef>
                <a:spcPct val="0"/>
              </a:spcBef>
              <a:spcAft>
                <a:spcPct val="50000"/>
              </a:spcAft>
              <a:defRPr sz="2200">
                <a:solidFill>
                  <a:srgbClr val="000000"/>
                </a:solidFill>
                <a:latin typeface="+mn-lt"/>
              </a:defRPr>
            </a:lvl8pPr>
            <a:lvl9pPr marL="3849688" indent="-228600" algn="l" rtl="0" eaLnBrk="1" fontAlgn="base" hangingPunct="1">
              <a:spcBef>
                <a:spcPct val="0"/>
              </a:spcBef>
              <a:spcAft>
                <a:spcPct val="50000"/>
              </a:spcAft>
              <a:defRPr sz="2200">
                <a:solidFill>
                  <a:srgbClr val="000000"/>
                </a:solidFill>
                <a:latin typeface="+mn-lt"/>
              </a:defRPr>
            </a:lvl9pPr>
          </a:lstStyle>
          <a:p>
            <a:pPr marL="477826" lvl="1" indent="0">
              <a:buNone/>
              <a:defRPr/>
            </a:pPr>
            <a:r>
              <a:rPr lang="en-GB" sz="2100" b="1" i="1">
                <a:solidFill>
                  <a:srgbClr val="7666AD"/>
                </a:solidFill>
                <a:latin typeface="Century Gothic"/>
                <a:ea typeface="Verdana"/>
                <a:cs typeface="Arial"/>
              </a:rPr>
              <a:t>Gather</a:t>
            </a:r>
            <a:endParaRPr lang="en-GB" altLang="en-US" sz="2100" b="1">
              <a:solidFill>
                <a:srgbClr val="7666AD"/>
              </a:solidFill>
              <a:latin typeface="Century Gothic" panose="020B0502020202020204" pitchFamily="34" charset="0"/>
              <a:ea typeface="Verdana" panose="020B0604030504040204" pitchFamily="34" charset="0"/>
              <a:cs typeface="Arial" panose="020B0604020202020204" pitchFamily="34" charset="0"/>
            </a:endParaRPr>
          </a:p>
        </p:txBody>
      </p:sp>
      <p:pic>
        <p:nvPicPr>
          <p:cNvPr id="3" name="Graphic 14" descr="Candle">
            <a:extLst>
              <a:ext uri="{FF2B5EF4-FFF2-40B4-BE49-F238E27FC236}">
                <a16:creationId xmlns:a16="http://schemas.microsoft.com/office/drawing/2014/main" id="{77EA35C2-B066-94DD-E843-03348C9FDE47}"/>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152900" y="4554818"/>
            <a:ext cx="592436" cy="533077"/>
          </a:xfrm>
          <a:prstGeom prst="rect">
            <a:avLst/>
          </a:prstGeom>
        </p:spPr>
      </p:pic>
    </p:spTree>
    <p:extLst>
      <p:ext uri="{BB962C8B-B14F-4D97-AF65-F5344CB8AC3E}">
        <p14:creationId xmlns:p14="http://schemas.microsoft.com/office/powerpoint/2010/main" val="166007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43C0C8-2E80-4A00-8FE9-DD73BB168080}"/>
              </a:ext>
            </a:extLst>
          </p:cNvPr>
          <p:cNvSpPr txBox="1"/>
          <p:nvPr/>
        </p:nvSpPr>
        <p:spPr>
          <a:xfrm>
            <a:off x="120201" y="286307"/>
            <a:ext cx="7348735" cy="346249"/>
          </a:xfrm>
          <a:prstGeom prst="rect">
            <a:avLst/>
          </a:prstGeom>
          <a:noFill/>
        </p:spPr>
        <p:txBody>
          <a:bodyPr wrap="square" lIns="68580" tIns="34290" rIns="68580" bIns="34290" rtlCol="0" anchor="t">
            <a:spAutoFit/>
          </a:bodyPr>
          <a:lstStyle/>
          <a:p>
            <a:r>
              <a:rPr lang="en-US" b="1" dirty="0">
                <a:latin typeface="Montserrat School" pitchFamily="2" charset="0"/>
                <a:cs typeface="Times New Roman"/>
              </a:rPr>
              <a:t>Gospel:</a:t>
            </a:r>
            <a:r>
              <a:rPr lang="en-GB" dirty="0">
                <a:latin typeface="Montserrat School" pitchFamily="2" charset="0"/>
              </a:rPr>
              <a:t> Matthew 21:28-32</a:t>
            </a:r>
            <a:endParaRPr lang="en-US" b="1" dirty="0">
              <a:latin typeface="Montserrat School" pitchFamily="2" charset="0"/>
              <a:cs typeface="Times New Roman"/>
            </a:endParaRPr>
          </a:p>
        </p:txBody>
      </p:sp>
      <p:grpSp>
        <p:nvGrpSpPr>
          <p:cNvPr id="6" name="Group 5">
            <a:extLst>
              <a:ext uri="{FF2B5EF4-FFF2-40B4-BE49-F238E27FC236}">
                <a16:creationId xmlns:a16="http://schemas.microsoft.com/office/drawing/2014/main" id="{543B6994-2C10-6B42-8D44-5312D8E35403}"/>
              </a:ext>
            </a:extLst>
          </p:cNvPr>
          <p:cNvGrpSpPr/>
          <p:nvPr/>
        </p:nvGrpSpPr>
        <p:grpSpPr>
          <a:xfrm>
            <a:off x="7622787" y="4469000"/>
            <a:ext cx="5425188" cy="538843"/>
            <a:chOff x="344402" y="5670044"/>
            <a:chExt cx="7233584" cy="718457"/>
          </a:xfrm>
        </p:grpSpPr>
        <p:sp>
          <p:nvSpPr>
            <p:cNvPr id="7" name="Rectangle 6">
              <a:extLst>
                <a:ext uri="{FF2B5EF4-FFF2-40B4-BE49-F238E27FC236}">
                  <a16:creationId xmlns:a16="http://schemas.microsoft.com/office/drawing/2014/main" id="{0A072B9C-E184-0244-BB43-DBA58811F855}"/>
                </a:ext>
              </a:extLst>
            </p:cNvPr>
            <p:cNvSpPr/>
            <p:nvPr/>
          </p:nvSpPr>
          <p:spPr>
            <a:xfrm>
              <a:off x="1074127" y="5856211"/>
              <a:ext cx="6503859" cy="523220"/>
            </a:xfrm>
            <a:prstGeom prst="rect">
              <a:avLst/>
            </a:prstGeom>
          </p:spPr>
          <p:txBody>
            <a:bodyPr wrap="square" lIns="68580" tIns="34290" rIns="68580" bIns="34290" anchor="t">
              <a:spAutoFit/>
            </a:bodyPr>
            <a:lstStyle/>
            <a:p>
              <a:r>
                <a:rPr lang="en-GB" sz="2100" b="1" i="1">
                  <a:solidFill>
                    <a:srgbClr val="A1C60F"/>
                  </a:solidFill>
                  <a:latin typeface="Century Gothic"/>
                  <a:ea typeface="Times New Roman" panose="02020603050405020304" pitchFamily="18" charset="0"/>
                  <a:cs typeface="Arial"/>
                </a:rPr>
                <a:t>Word </a:t>
              </a:r>
              <a:endParaRPr lang="en-GB" sz="2100" b="1">
                <a:solidFill>
                  <a:srgbClr val="A1C60F"/>
                </a:solidFill>
                <a:latin typeface="Century Gothic"/>
                <a:cs typeface="Arial"/>
              </a:endParaRPr>
            </a:p>
          </p:txBody>
        </p:sp>
        <p:pic>
          <p:nvPicPr>
            <p:cNvPr id="8" name="Graphic 13" descr="Open Book">
              <a:extLst>
                <a:ext uri="{FF2B5EF4-FFF2-40B4-BE49-F238E27FC236}">
                  <a16:creationId xmlns:a16="http://schemas.microsoft.com/office/drawing/2014/main" id="{B30804C5-4B79-924F-B12E-DF285BD3D9B4}"/>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4402" y="5670044"/>
              <a:ext cx="717233" cy="718457"/>
            </a:xfrm>
            <a:prstGeom prst="rect">
              <a:avLst/>
            </a:prstGeom>
          </p:spPr>
        </p:pic>
      </p:grpSp>
      <p:sp>
        <p:nvSpPr>
          <p:cNvPr id="2" name="TextBox 1">
            <a:extLst>
              <a:ext uri="{FF2B5EF4-FFF2-40B4-BE49-F238E27FC236}">
                <a16:creationId xmlns:a16="http://schemas.microsoft.com/office/drawing/2014/main" id="{2D03D77F-E687-2CD9-6F77-C469E742F70C}"/>
              </a:ext>
            </a:extLst>
          </p:cNvPr>
          <p:cNvSpPr txBox="1"/>
          <p:nvPr/>
        </p:nvSpPr>
        <p:spPr>
          <a:xfrm>
            <a:off x="-1750" y="732073"/>
            <a:ext cx="9138491" cy="43550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Montserrat School" pitchFamily="2" charset="0"/>
              </a:rPr>
              <a:t>Jesus said, “Now, what do you think? There was once a man who had two sons. He went to the elder one and said, ‘Son, go and work in the vineyard today.’ ‘I don't want to,’ he answered, but later he changed his mind and went. Then the father went to the other son and said the same thing. ‘Yes, sir,’ he answered, but he did not go. Which one of the two did what his father wanted?”</a:t>
            </a:r>
          </a:p>
          <a:p>
            <a:r>
              <a:rPr lang="en-GB" sz="2000" dirty="0">
                <a:latin typeface="Montserrat School" pitchFamily="2" charset="0"/>
              </a:rPr>
              <a:t>“The elder one,” they answered.</a:t>
            </a:r>
          </a:p>
          <a:p>
            <a:r>
              <a:rPr lang="en-GB" sz="2000" dirty="0">
                <a:latin typeface="Montserrat School" pitchFamily="2" charset="0"/>
              </a:rPr>
              <a:t>So Jesus said to them, “I tell you: the tax collectors and the prostitutes are going into the Kingdom of God ahead of you. For John the Baptist came to you showing you the right path to take, and you would not believe him; but the tax collectors and the prostitutes</a:t>
            </a:r>
          </a:p>
          <a:p>
            <a:r>
              <a:rPr lang="en-GB" sz="2000" dirty="0">
                <a:latin typeface="Montserrat School" pitchFamily="2" charset="0"/>
              </a:rPr>
              <a:t>believed him. Even when you saw this, you did not later change your minds and believe him.</a:t>
            </a:r>
          </a:p>
          <a:p>
            <a:pPr algn="l"/>
            <a:endParaRPr lang="en-US" sz="1700" dirty="0">
              <a:latin typeface="Montserrat school"/>
              <a:cs typeface="Times New Roman"/>
            </a:endParaRPr>
          </a:p>
        </p:txBody>
      </p:sp>
    </p:spTree>
    <p:extLst>
      <p:ext uri="{BB962C8B-B14F-4D97-AF65-F5344CB8AC3E}">
        <p14:creationId xmlns:p14="http://schemas.microsoft.com/office/powerpoint/2010/main" val="3279109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1EF81-DB0B-F940-A522-72216D690198}"/>
              </a:ext>
            </a:extLst>
          </p:cNvPr>
          <p:cNvSpPr>
            <a:spLocks noGrp="1"/>
          </p:cNvSpPr>
          <p:nvPr>
            <p:ph idx="1"/>
          </p:nvPr>
        </p:nvSpPr>
        <p:spPr>
          <a:xfrm>
            <a:off x="463006" y="1310191"/>
            <a:ext cx="5754914" cy="500137"/>
          </a:xfrm>
        </p:spPr>
        <p:txBody>
          <a:bodyPr vert="horz" wrap="square" lIns="68580" tIns="34290" rIns="68580" bIns="34290" rtlCol="0" anchor="t">
            <a:spAutoFit/>
          </a:bodyPr>
          <a:lstStyle/>
          <a:p>
            <a:pPr marL="0" indent="0">
              <a:buNone/>
            </a:pPr>
            <a:endParaRPr lang="en-GB">
              <a:latin typeface="Century Gothic" panose="020B0502020202020204" pitchFamily="34" charset="0"/>
            </a:endParaRPr>
          </a:p>
          <a:p>
            <a:pPr algn="just">
              <a:buNone/>
            </a:pPr>
            <a:endParaRPr lang="en-US">
              <a:latin typeface="Century Gothic" panose="020B0502020202020204" pitchFamily="34" charset="0"/>
              <a:ea typeface="+mn-lt"/>
              <a:cs typeface="+mn-lt"/>
            </a:endParaRPr>
          </a:p>
        </p:txBody>
      </p:sp>
      <p:grpSp>
        <p:nvGrpSpPr>
          <p:cNvPr id="4" name="Group 3">
            <a:extLst>
              <a:ext uri="{FF2B5EF4-FFF2-40B4-BE49-F238E27FC236}">
                <a16:creationId xmlns:a16="http://schemas.microsoft.com/office/drawing/2014/main" id="{6DBD4C91-A496-624F-8468-8A64F0062560}"/>
              </a:ext>
            </a:extLst>
          </p:cNvPr>
          <p:cNvGrpSpPr/>
          <p:nvPr/>
        </p:nvGrpSpPr>
        <p:grpSpPr>
          <a:xfrm>
            <a:off x="6945479" y="4417368"/>
            <a:ext cx="2580053" cy="504153"/>
            <a:chOff x="263250" y="5650540"/>
            <a:chExt cx="3832500" cy="717054"/>
          </a:xfrm>
        </p:grpSpPr>
        <p:pic>
          <p:nvPicPr>
            <p:cNvPr id="5" name="Graphic 16" descr="Heart">
              <a:extLst>
                <a:ext uri="{FF2B5EF4-FFF2-40B4-BE49-F238E27FC236}">
                  <a16:creationId xmlns:a16="http://schemas.microsoft.com/office/drawing/2014/main" id="{4D98E368-1CE9-FD4F-872C-B9B1D9A3587D}"/>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3250" y="5650540"/>
              <a:ext cx="870065" cy="689455"/>
            </a:xfrm>
            <a:prstGeom prst="rect">
              <a:avLst/>
            </a:prstGeom>
          </p:spPr>
        </p:pic>
        <p:sp>
          <p:nvSpPr>
            <p:cNvPr id="6" name="Rectangle 5">
              <a:extLst>
                <a:ext uri="{FF2B5EF4-FFF2-40B4-BE49-F238E27FC236}">
                  <a16:creationId xmlns:a16="http://schemas.microsoft.com/office/drawing/2014/main" id="{D4A84882-145D-4347-9304-DFF61E872648}"/>
                </a:ext>
              </a:extLst>
            </p:cNvPr>
            <p:cNvSpPr/>
            <p:nvPr/>
          </p:nvSpPr>
          <p:spPr>
            <a:xfrm>
              <a:off x="999965" y="5809464"/>
              <a:ext cx="3095785" cy="558130"/>
            </a:xfrm>
            <a:prstGeom prst="rect">
              <a:avLst/>
            </a:prstGeom>
          </p:spPr>
          <p:txBody>
            <a:bodyPr wrap="square" lIns="68580" tIns="34290" rIns="68580" bIns="34290" anchor="t">
              <a:spAutoFit/>
            </a:bodyPr>
            <a:lstStyle/>
            <a:p>
              <a:r>
                <a:rPr lang="en-GB" sz="2100" b="1" i="1">
                  <a:solidFill>
                    <a:srgbClr val="C51B8A"/>
                  </a:solidFill>
                  <a:latin typeface="Century Gothic"/>
                  <a:cs typeface="Arial"/>
                </a:rPr>
                <a:t>Respond</a:t>
              </a:r>
              <a:endParaRPr lang="en-GB" sz="2100" b="1">
                <a:solidFill>
                  <a:srgbClr val="C51B8A"/>
                </a:solidFill>
                <a:latin typeface="Century Gothic" panose="020B0502020202020204" pitchFamily="34" charset="0"/>
                <a:cs typeface="Arial" panose="020B0604020202020204" pitchFamily="34" charset="0"/>
              </a:endParaRPr>
            </a:p>
          </p:txBody>
        </p:sp>
      </p:grpSp>
      <p:sp>
        <p:nvSpPr>
          <p:cNvPr id="7" name="Rectangle 6">
            <a:extLst>
              <a:ext uri="{FF2B5EF4-FFF2-40B4-BE49-F238E27FC236}">
                <a16:creationId xmlns:a16="http://schemas.microsoft.com/office/drawing/2014/main" id="{C470F02D-09CE-4645-9868-E10538A4114C}"/>
              </a:ext>
            </a:extLst>
          </p:cNvPr>
          <p:cNvSpPr/>
          <p:nvPr/>
        </p:nvSpPr>
        <p:spPr>
          <a:xfrm>
            <a:off x="284654" y="813098"/>
            <a:ext cx="4627113" cy="4616648"/>
          </a:xfrm>
          <a:prstGeom prst="rect">
            <a:avLst/>
          </a:prstGeom>
        </p:spPr>
        <p:txBody>
          <a:bodyPr wrap="square" lIns="91440" tIns="45720" rIns="91440" bIns="45720" anchor="t">
            <a:spAutoFit/>
          </a:bodyPr>
          <a:lstStyle/>
          <a:p>
            <a:endParaRPr lang="en-US"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US" sz="2100">
              <a:latin typeface="Century Gothic" panose="020B0502020202020204" pitchFamily="34" charset="0"/>
            </a:endParaRPr>
          </a:p>
          <a:p>
            <a:endParaRPr lang="en-US" sz="2100">
              <a:latin typeface="Century Gothic" panose="020B0502020202020204" pitchFamily="34" charset="0"/>
            </a:endParaRPr>
          </a:p>
          <a:p>
            <a:endParaRPr lang="en-US" sz="2100">
              <a:latin typeface="Century Gothic"/>
            </a:endParaRPr>
          </a:p>
          <a:p>
            <a:endParaRPr lang="en-US" sz="2100">
              <a:latin typeface="Century Gothic"/>
            </a:endParaRPr>
          </a:p>
          <a:p>
            <a:endParaRPr lang="en-US" sz="2100">
              <a:latin typeface="Century Gothic" panose="020B0502020202020204" pitchFamily="34" charset="0"/>
            </a:endParaRPr>
          </a:p>
          <a:p>
            <a:endParaRPr lang="en-US" sz="2100">
              <a:latin typeface="Century Gothic" panose="020B0502020202020204" pitchFamily="34" charset="0"/>
            </a:endParaRPr>
          </a:p>
          <a:p>
            <a:endParaRPr lang="en-GB" sz="2100">
              <a:latin typeface="Century Gothic" panose="020B0502020202020204" pitchFamily="34" charset="0"/>
            </a:endParaRPr>
          </a:p>
        </p:txBody>
      </p:sp>
      <p:sp>
        <p:nvSpPr>
          <p:cNvPr id="2" name="TextBox 1">
            <a:extLst>
              <a:ext uri="{FF2B5EF4-FFF2-40B4-BE49-F238E27FC236}">
                <a16:creationId xmlns:a16="http://schemas.microsoft.com/office/drawing/2014/main" id="{6DFEE86D-3048-40BF-9372-4952BFD8D288}"/>
              </a:ext>
            </a:extLst>
          </p:cNvPr>
          <p:cNvSpPr txBox="1"/>
          <p:nvPr/>
        </p:nvSpPr>
        <p:spPr>
          <a:xfrm>
            <a:off x="4025393" y="1324892"/>
            <a:ext cx="5104965" cy="346249"/>
          </a:xfrm>
          <a:prstGeom prst="rect">
            <a:avLst/>
          </a:prstGeom>
          <a:noFill/>
        </p:spPr>
        <p:txBody>
          <a:bodyPr wrap="square" lIns="68580" tIns="34290" rIns="68580" bIns="34290" rtlCol="0" anchor="t">
            <a:spAutoFit/>
          </a:bodyPr>
          <a:lstStyle/>
          <a:p>
            <a:endParaRPr lang="en-GB">
              <a:latin typeface="Century Gothic"/>
              <a:cs typeface="Times New Roman"/>
            </a:endParaRPr>
          </a:p>
        </p:txBody>
      </p:sp>
      <p:sp>
        <p:nvSpPr>
          <p:cNvPr id="9" name="TextBox 8">
            <a:extLst>
              <a:ext uri="{FF2B5EF4-FFF2-40B4-BE49-F238E27FC236}">
                <a16:creationId xmlns:a16="http://schemas.microsoft.com/office/drawing/2014/main" id="{7718642D-B274-14F5-4818-880D215F4213}"/>
              </a:ext>
            </a:extLst>
          </p:cNvPr>
          <p:cNvSpPr txBox="1"/>
          <p:nvPr/>
        </p:nvSpPr>
        <p:spPr>
          <a:xfrm>
            <a:off x="284654" y="1560259"/>
            <a:ext cx="8712023" cy="191590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2800" dirty="0">
                <a:latin typeface="Montserrat School" pitchFamily="2" charset="0"/>
              </a:rPr>
              <a:t>Can you think of a time when someone asked you to do something? Did you do it? Or did you just say you would do it?</a:t>
            </a:r>
          </a:p>
          <a:p>
            <a:pPr algn="l"/>
            <a:endParaRPr lang="en-GB" dirty="0">
              <a:latin typeface="Montserrat School"/>
              <a:cs typeface="Times New Roman"/>
            </a:endParaRPr>
          </a:p>
          <a:p>
            <a:pPr algn="l"/>
            <a:endParaRPr lang="en-GB" dirty="0">
              <a:latin typeface="Montserrat school"/>
              <a:cs typeface="Times New Roman"/>
            </a:endParaRPr>
          </a:p>
        </p:txBody>
      </p:sp>
    </p:spTree>
    <p:extLst>
      <p:ext uri="{BB962C8B-B14F-4D97-AF65-F5344CB8AC3E}">
        <p14:creationId xmlns:p14="http://schemas.microsoft.com/office/powerpoint/2010/main" val="43464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8B710-5D8D-D07E-1529-FFCC29966672}"/>
              </a:ext>
            </a:extLst>
          </p:cNvPr>
          <p:cNvSpPr txBox="1"/>
          <p:nvPr/>
        </p:nvSpPr>
        <p:spPr>
          <a:xfrm>
            <a:off x="475013" y="1959848"/>
            <a:ext cx="9484822"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Montserrat School" pitchFamily="2" charset="0"/>
              </a:rPr>
              <a:t>Why do you think Jesus tells this story? </a:t>
            </a:r>
          </a:p>
          <a:p>
            <a:r>
              <a:rPr lang="en-GB" sz="3200" dirty="0">
                <a:latin typeface="Montserrat School" pitchFamily="2" charset="0"/>
              </a:rPr>
              <a:t>What is he trying to teach us?</a:t>
            </a:r>
          </a:p>
          <a:p>
            <a:pPr algn="l"/>
            <a:endParaRPr lang="en-GB" dirty="0">
              <a:latin typeface="Montserrat School"/>
              <a:cs typeface="Times New Roman"/>
            </a:endParaRPr>
          </a:p>
          <a:p>
            <a:pPr algn="l"/>
            <a:endParaRPr lang="en-GB" dirty="0">
              <a:latin typeface="Montserrat School"/>
              <a:cs typeface="Times New Roman"/>
            </a:endParaRPr>
          </a:p>
          <a:p>
            <a:pPr algn="l"/>
            <a:endParaRPr lang="en-GB" dirty="0">
              <a:latin typeface="Montserrat school"/>
              <a:cs typeface="Times New Roman"/>
            </a:endParaRPr>
          </a:p>
        </p:txBody>
      </p:sp>
      <p:sp>
        <p:nvSpPr>
          <p:cNvPr id="6" name="TextBox 5">
            <a:extLst>
              <a:ext uri="{FF2B5EF4-FFF2-40B4-BE49-F238E27FC236}">
                <a16:creationId xmlns:a16="http://schemas.microsoft.com/office/drawing/2014/main" id="{7B56E800-CAB7-2A1C-0C71-49182AFEF343}"/>
              </a:ext>
            </a:extLst>
          </p:cNvPr>
          <p:cNvSpPr txBox="1"/>
          <p:nvPr/>
        </p:nvSpPr>
        <p:spPr>
          <a:xfrm>
            <a:off x="5108645" y="4504073"/>
            <a:ext cx="354324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200">
              <a:solidFill>
                <a:srgbClr val="000000"/>
              </a:solidFill>
              <a:latin typeface="Century Gothic"/>
            </a:endParaRPr>
          </a:p>
        </p:txBody>
      </p:sp>
    </p:spTree>
    <p:extLst>
      <p:ext uri="{BB962C8B-B14F-4D97-AF65-F5344CB8AC3E}">
        <p14:creationId xmlns:p14="http://schemas.microsoft.com/office/powerpoint/2010/main" val="3069093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B5D362-1C2F-3A16-8D4D-7DE61F481783}"/>
              </a:ext>
            </a:extLst>
          </p:cNvPr>
          <p:cNvSpPr txBox="1"/>
          <p:nvPr/>
        </p:nvSpPr>
        <p:spPr>
          <a:xfrm>
            <a:off x="407148" y="1177713"/>
            <a:ext cx="44913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Century Gothic"/>
              <a:cs typeface="Times New Roman"/>
            </a:endParaRPr>
          </a:p>
          <a:p>
            <a:pPr algn="l"/>
            <a:endParaRPr lang="en-US">
              <a:latin typeface="Century Gothic"/>
              <a:cs typeface="Times New Roman"/>
            </a:endParaRPr>
          </a:p>
        </p:txBody>
      </p:sp>
      <p:sp>
        <p:nvSpPr>
          <p:cNvPr id="6" name="TextBox 5">
            <a:extLst>
              <a:ext uri="{FF2B5EF4-FFF2-40B4-BE49-F238E27FC236}">
                <a16:creationId xmlns:a16="http://schemas.microsoft.com/office/drawing/2014/main" id="{1A34A048-1B83-9461-1866-4AB5ED590F34}"/>
              </a:ext>
            </a:extLst>
          </p:cNvPr>
          <p:cNvSpPr txBox="1"/>
          <p:nvPr/>
        </p:nvSpPr>
        <p:spPr>
          <a:xfrm>
            <a:off x="3644507" y="1505513"/>
            <a:ext cx="52630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latin typeface="Montserrat school"/>
              <a:cs typeface="Times New Roman"/>
            </a:endParaRPr>
          </a:p>
          <a:p>
            <a:pPr algn="l"/>
            <a:endParaRPr lang="en-GB">
              <a:latin typeface="Montserrat school"/>
              <a:cs typeface="Times New Roman"/>
            </a:endParaRPr>
          </a:p>
          <a:p>
            <a:pPr algn="l"/>
            <a:endParaRPr lang="en-GB">
              <a:latin typeface="Montserrat school"/>
              <a:cs typeface="Times New Roman"/>
            </a:endParaRPr>
          </a:p>
          <a:p>
            <a:pPr algn="l"/>
            <a:endParaRPr lang="en-GB">
              <a:latin typeface="Montserrat school"/>
              <a:cs typeface="Times New Roman"/>
            </a:endParaRPr>
          </a:p>
          <a:p>
            <a:pPr algn="l"/>
            <a:endParaRPr lang="en-US">
              <a:latin typeface="Century Gothic"/>
              <a:cs typeface="Times New Roman"/>
            </a:endParaRPr>
          </a:p>
          <a:p>
            <a:pPr algn="l"/>
            <a:endParaRPr lang="en-US"/>
          </a:p>
        </p:txBody>
      </p:sp>
      <p:sp>
        <p:nvSpPr>
          <p:cNvPr id="5" name="TextBox 4">
            <a:extLst>
              <a:ext uri="{FF2B5EF4-FFF2-40B4-BE49-F238E27FC236}">
                <a16:creationId xmlns:a16="http://schemas.microsoft.com/office/drawing/2014/main" id="{DA23C344-0C50-6B8B-9303-507F261F253C}"/>
              </a:ext>
            </a:extLst>
          </p:cNvPr>
          <p:cNvSpPr txBox="1"/>
          <p:nvPr/>
        </p:nvSpPr>
        <p:spPr>
          <a:xfrm>
            <a:off x="4665143" y="1499186"/>
            <a:ext cx="448074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Montserrat school"/>
              <a:cs typeface="Times New Roman"/>
            </a:endParaRPr>
          </a:p>
          <a:p>
            <a:pPr algn="l"/>
            <a:endParaRPr lang="en-US"/>
          </a:p>
        </p:txBody>
      </p:sp>
      <p:sp>
        <p:nvSpPr>
          <p:cNvPr id="7" name="TextBox 6">
            <a:extLst>
              <a:ext uri="{FF2B5EF4-FFF2-40B4-BE49-F238E27FC236}">
                <a16:creationId xmlns:a16="http://schemas.microsoft.com/office/drawing/2014/main" id="{A0D8FD95-D34B-0A73-DD1B-4B3ADBCE341F}"/>
              </a:ext>
            </a:extLst>
          </p:cNvPr>
          <p:cNvSpPr txBox="1"/>
          <p:nvPr/>
        </p:nvSpPr>
        <p:spPr>
          <a:xfrm>
            <a:off x="4978616" y="1177713"/>
            <a:ext cx="3853799"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indent="0" algn="l">
              <a:buNone/>
            </a:pPr>
            <a:r>
              <a:rPr lang="en-GB" b="0" i="0" dirty="0">
                <a:solidFill>
                  <a:srgbClr val="000000"/>
                </a:solidFill>
                <a:effectLst/>
                <a:latin typeface="Montserrat School" pitchFamily="2" charset="0"/>
              </a:rPr>
              <a:t>Sixteen-year-old Maggie lives in Zimbabwe with her family. She loves playing netball with her mum and her best friend, Mary.</a:t>
            </a:r>
          </a:p>
          <a:p>
            <a:pPr indent="0" algn="l">
              <a:buNone/>
            </a:pPr>
            <a:endParaRPr lang="en-GB" b="0" i="0" dirty="0">
              <a:solidFill>
                <a:srgbClr val="000000"/>
              </a:solidFill>
              <a:effectLst/>
              <a:latin typeface="Montserrat School" pitchFamily="2" charset="0"/>
            </a:endParaRPr>
          </a:p>
          <a:p>
            <a:pPr indent="0" algn="l">
              <a:buNone/>
            </a:pPr>
            <a:r>
              <a:rPr lang="en-GB" b="0" i="0" dirty="0">
                <a:solidFill>
                  <a:srgbClr val="000000"/>
                </a:solidFill>
                <a:effectLst/>
                <a:latin typeface="Montserrat School" pitchFamily="2" charset="0"/>
              </a:rPr>
              <a:t>Maggie would like to be a doctor. She is inspired by her mum, who volunteers at a healthcare centre, testing for malaria.</a:t>
            </a:r>
          </a:p>
          <a:p>
            <a:pPr algn="l"/>
            <a:endParaRPr lang="en-GB" dirty="0">
              <a:latin typeface="Montserrat School"/>
              <a:cs typeface="Times New Roman"/>
            </a:endParaRPr>
          </a:p>
          <a:p>
            <a:pPr algn="l"/>
            <a:endParaRPr lang="en-GB" dirty="0">
              <a:latin typeface="Montserrat School"/>
              <a:cs typeface="Times New Roman"/>
            </a:endParaRPr>
          </a:p>
          <a:p>
            <a:pPr algn="l"/>
            <a:endParaRPr lang="en-US" dirty="0">
              <a:latin typeface="Montserrat school"/>
              <a:cs typeface="Times New Roman"/>
            </a:endParaRPr>
          </a:p>
          <a:p>
            <a:pPr algn="l"/>
            <a:endParaRPr lang="en-US" dirty="0">
              <a:latin typeface="Montserrat school"/>
              <a:cs typeface="Times New Roman"/>
            </a:endParaRPr>
          </a:p>
          <a:p>
            <a:pPr algn="l"/>
            <a:endParaRPr lang="en-US" dirty="0"/>
          </a:p>
        </p:txBody>
      </p:sp>
      <p:pic>
        <p:nvPicPr>
          <p:cNvPr id="8" name="Picture 7">
            <a:extLst>
              <a:ext uri="{FF2B5EF4-FFF2-40B4-BE49-F238E27FC236}">
                <a16:creationId xmlns:a16="http://schemas.microsoft.com/office/drawing/2014/main" id="{3AA8EAE0-FA39-31F4-8EBF-644F8E883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400" y="1177713"/>
            <a:ext cx="4545191" cy="3030127"/>
          </a:xfrm>
          <a:prstGeom prst="rect">
            <a:avLst/>
          </a:prstGeom>
        </p:spPr>
      </p:pic>
    </p:spTree>
    <p:extLst>
      <p:ext uri="{BB962C8B-B14F-4D97-AF65-F5344CB8AC3E}">
        <p14:creationId xmlns:p14="http://schemas.microsoft.com/office/powerpoint/2010/main" val="3771422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397857-7400-5E9B-51A1-DA83ABD97AED}"/>
              </a:ext>
            </a:extLst>
          </p:cNvPr>
          <p:cNvSpPr txBox="1"/>
          <p:nvPr/>
        </p:nvSpPr>
        <p:spPr>
          <a:xfrm>
            <a:off x="308961" y="938277"/>
            <a:ext cx="2969965"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endParaRPr lang="en-US">
              <a:latin typeface="Century Gothic"/>
              <a:cs typeface="Times New Roman"/>
            </a:endParaRPr>
          </a:p>
        </p:txBody>
      </p:sp>
      <p:sp>
        <p:nvSpPr>
          <p:cNvPr id="6" name="TextBox 5">
            <a:extLst>
              <a:ext uri="{FF2B5EF4-FFF2-40B4-BE49-F238E27FC236}">
                <a16:creationId xmlns:a16="http://schemas.microsoft.com/office/drawing/2014/main" id="{9F3B65AD-5F16-1004-BF92-96A697E0A76E}"/>
              </a:ext>
            </a:extLst>
          </p:cNvPr>
          <p:cNvSpPr txBox="1"/>
          <p:nvPr/>
        </p:nvSpPr>
        <p:spPr>
          <a:xfrm>
            <a:off x="311480" y="943393"/>
            <a:ext cx="410279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Century Gothic"/>
              <a:cs typeface="Times New Roman"/>
            </a:endParaRPr>
          </a:p>
          <a:p>
            <a:pPr algn="l"/>
            <a:endParaRPr lang="en-US">
              <a:solidFill>
                <a:srgbClr val="000000"/>
              </a:solidFill>
              <a:latin typeface="Century Gothic"/>
              <a:cs typeface="Times New Roman"/>
            </a:endParaRPr>
          </a:p>
          <a:p>
            <a:pPr algn="l"/>
            <a:endParaRPr lang="en-US"/>
          </a:p>
        </p:txBody>
      </p:sp>
      <p:sp>
        <p:nvSpPr>
          <p:cNvPr id="5" name="TextBox 4">
            <a:extLst>
              <a:ext uri="{FF2B5EF4-FFF2-40B4-BE49-F238E27FC236}">
                <a16:creationId xmlns:a16="http://schemas.microsoft.com/office/drawing/2014/main" id="{2DDDF541-EF2A-B5D6-BEDA-0799F33159C5}"/>
              </a:ext>
            </a:extLst>
          </p:cNvPr>
          <p:cNvSpPr txBox="1"/>
          <p:nvPr/>
        </p:nvSpPr>
        <p:spPr>
          <a:xfrm>
            <a:off x="5153890" y="1111991"/>
            <a:ext cx="3881849"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latin typeface="Montserrat School" pitchFamily="2" charset="0"/>
              </a:rPr>
              <a:t>Maggie used to have to collect a big five litre bottle of water to take to school every day.</a:t>
            </a:r>
          </a:p>
          <a:p>
            <a:pPr algn="l"/>
            <a:endParaRPr lang="en-GB" dirty="0">
              <a:latin typeface="Montserrat School" pitchFamily="2" charset="0"/>
            </a:endParaRPr>
          </a:p>
          <a:p>
            <a:pPr algn="l"/>
            <a:r>
              <a:rPr lang="en-GB" dirty="0">
                <a:latin typeface="Montserrat School" pitchFamily="2" charset="0"/>
              </a:rPr>
              <a:t> “The water was not clean. But it’s all we had,” she explained, as the school had no taps or washing facilities. Girls, including Maggie and her friend Mary, sometimes missed school to fetch water.</a:t>
            </a:r>
            <a:endParaRPr lang="en-GB" dirty="0">
              <a:latin typeface="Montserrat School" pitchFamily="2" charset="0"/>
              <a:cs typeface="Times New Roman"/>
            </a:endParaRPr>
          </a:p>
          <a:p>
            <a:pPr algn="l"/>
            <a:endParaRPr lang="en-US" dirty="0">
              <a:solidFill>
                <a:srgbClr val="000000"/>
              </a:solidFill>
              <a:latin typeface="Montserrat School"/>
              <a:cs typeface="Times New Roman"/>
            </a:endParaRPr>
          </a:p>
          <a:p>
            <a:pPr algn="l"/>
            <a:endParaRPr lang="en-US" dirty="0">
              <a:latin typeface="Montserrat school"/>
              <a:cs typeface="Times New Roman"/>
            </a:endParaRPr>
          </a:p>
          <a:p>
            <a:pPr algn="l"/>
            <a:endParaRPr lang="en-US" dirty="0">
              <a:latin typeface="Montserrat school"/>
              <a:cs typeface="Times New Roman"/>
            </a:endParaRPr>
          </a:p>
          <a:p>
            <a:pPr algn="l"/>
            <a:endParaRPr lang="en-GB" dirty="0">
              <a:latin typeface="Montserrat school"/>
              <a:cs typeface="Times New Roman"/>
            </a:endParaRPr>
          </a:p>
        </p:txBody>
      </p:sp>
      <p:pic>
        <p:nvPicPr>
          <p:cNvPr id="7" name="Picture 6">
            <a:extLst>
              <a:ext uri="{FF2B5EF4-FFF2-40B4-BE49-F238E27FC236}">
                <a16:creationId xmlns:a16="http://schemas.microsoft.com/office/drawing/2014/main" id="{059311F9-1467-24E3-8B7E-85BBEBBD41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961" y="1111401"/>
            <a:ext cx="4633059" cy="3088706"/>
          </a:xfrm>
          <a:prstGeom prst="rect">
            <a:avLst/>
          </a:prstGeom>
        </p:spPr>
      </p:pic>
    </p:spTree>
    <p:extLst>
      <p:ext uri="{BB962C8B-B14F-4D97-AF65-F5344CB8AC3E}">
        <p14:creationId xmlns:p14="http://schemas.microsoft.com/office/powerpoint/2010/main" val="442809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56063-BFFA-6251-8D72-1C0CB9A66E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6921D54-883B-0FA3-C7D2-192E2792F11C}"/>
              </a:ext>
            </a:extLst>
          </p:cNvPr>
          <p:cNvSpPr txBox="1"/>
          <p:nvPr/>
        </p:nvSpPr>
        <p:spPr>
          <a:xfrm>
            <a:off x="308961" y="938277"/>
            <a:ext cx="2969965"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endParaRPr lang="en-US">
              <a:latin typeface="Century Gothic"/>
              <a:cs typeface="Times New Roman"/>
            </a:endParaRPr>
          </a:p>
        </p:txBody>
      </p:sp>
      <p:sp>
        <p:nvSpPr>
          <p:cNvPr id="6" name="TextBox 5">
            <a:extLst>
              <a:ext uri="{FF2B5EF4-FFF2-40B4-BE49-F238E27FC236}">
                <a16:creationId xmlns:a16="http://schemas.microsoft.com/office/drawing/2014/main" id="{8CCE1B08-E959-3A9F-8F99-513692E59C74}"/>
              </a:ext>
            </a:extLst>
          </p:cNvPr>
          <p:cNvSpPr txBox="1"/>
          <p:nvPr/>
        </p:nvSpPr>
        <p:spPr>
          <a:xfrm>
            <a:off x="311480" y="943393"/>
            <a:ext cx="410279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Century Gothic"/>
              <a:cs typeface="Times New Roman"/>
            </a:endParaRPr>
          </a:p>
          <a:p>
            <a:pPr algn="l"/>
            <a:endParaRPr lang="en-US">
              <a:solidFill>
                <a:srgbClr val="000000"/>
              </a:solidFill>
              <a:latin typeface="Century Gothic"/>
              <a:cs typeface="Times New Roman"/>
            </a:endParaRPr>
          </a:p>
          <a:p>
            <a:pPr algn="l"/>
            <a:endParaRPr lang="en-US"/>
          </a:p>
        </p:txBody>
      </p:sp>
      <p:sp>
        <p:nvSpPr>
          <p:cNvPr id="5" name="TextBox 4">
            <a:extLst>
              <a:ext uri="{FF2B5EF4-FFF2-40B4-BE49-F238E27FC236}">
                <a16:creationId xmlns:a16="http://schemas.microsoft.com/office/drawing/2014/main" id="{374E36E4-B141-E5C9-475F-571D47431474}"/>
              </a:ext>
            </a:extLst>
          </p:cNvPr>
          <p:cNvSpPr txBox="1"/>
          <p:nvPr/>
        </p:nvSpPr>
        <p:spPr>
          <a:xfrm>
            <a:off x="4932948" y="1284526"/>
            <a:ext cx="4102791"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latin typeface="Montserrat School" pitchFamily="2" charset="0"/>
              </a:rPr>
              <a:t>With CAFOD’s help, Maggie’s school installed taps and showers to run clean water. </a:t>
            </a:r>
          </a:p>
          <a:p>
            <a:pPr algn="l"/>
            <a:r>
              <a:rPr lang="en-GB" dirty="0">
                <a:latin typeface="Montserrat School" pitchFamily="2" charset="0"/>
              </a:rPr>
              <a:t>Now students can focus on learning.</a:t>
            </a:r>
          </a:p>
          <a:p>
            <a:pPr algn="l"/>
            <a:endParaRPr lang="en-GB" dirty="0">
              <a:latin typeface="Montserrat School" pitchFamily="2" charset="0"/>
            </a:endParaRPr>
          </a:p>
          <a:p>
            <a:pPr algn="l"/>
            <a:r>
              <a:rPr lang="en-GB" dirty="0">
                <a:latin typeface="Montserrat School" pitchFamily="2" charset="0"/>
              </a:rPr>
              <a:t>“I’m loving coming to school. We have water. We no longer carry water to school, she says.”</a:t>
            </a:r>
            <a:endParaRPr lang="en-US" dirty="0">
              <a:solidFill>
                <a:srgbClr val="000000"/>
              </a:solidFill>
              <a:latin typeface="Montserrat School" pitchFamily="2" charset="0"/>
              <a:cs typeface="Times New Roman"/>
            </a:endParaRPr>
          </a:p>
          <a:p>
            <a:pPr algn="l"/>
            <a:endParaRPr lang="en-US" dirty="0">
              <a:latin typeface="Montserrat school"/>
              <a:cs typeface="Times New Roman"/>
            </a:endParaRPr>
          </a:p>
          <a:p>
            <a:pPr algn="l"/>
            <a:endParaRPr lang="en-US" dirty="0">
              <a:latin typeface="Montserrat school"/>
              <a:cs typeface="Times New Roman"/>
            </a:endParaRPr>
          </a:p>
          <a:p>
            <a:pPr algn="l"/>
            <a:endParaRPr lang="en-GB" dirty="0">
              <a:latin typeface="Montserrat school"/>
              <a:cs typeface="Times New Roman"/>
            </a:endParaRPr>
          </a:p>
        </p:txBody>
      </p:sp>
      <p:pic>
        <p:nvPicPr>
          <p:cNvPr id="3" name="Picture 2">
            <a:extLst>
              <a:ext uri="{FF2B5EF4-FFF2-40B4-BE49-F238E27FC236}">
                <a16:creationId xmlns:a16="http://schemas.microsoft.com/office/drawing/2014/main" id="{951C3EF3-EC30-F8A6-9A2E-74B4317D8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961" y="1284526"/>
            <a:ext cx="4373372" cy="2915581"/>
          </a:xfrm>
          <a:prstGeom prst="rect">
            <a:avLst/>
          </a:prstGeom>
        </p:spPr>
      </p:pic>
    </p:spTree>
    <p:extLst>
      <p:ext uri="{BB962C8B-B14F-4D97-AF65-F5344CB8AC3E}">
        <p14:creationId xmlns:p14="http://schemas.microsoft.com/office/powerpoint/2010/main" val="1870563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307E97-9C4B-73CE-D2D6-AB073B06F0E9}"/>
              </a:ext>
            </a:extLst>
          </p:cNvPr>
          <p:cNvSpPr txBox="1"/>
          <p:nvPr/>
        </p:nvSpPr>
        <p:spPr>
          <a:xfrm>
            <a:off x="4065351" y="893198"/>
            <a:ext cx="4582985" cy="117724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800">
              <a:latin typeface="Century Gothic"/>
              <a:cs typeface="Times New Roman"/>
            </a:endParaRPr>
          </a:p>
          <a:p>
            <a:endParaRPr lang="en-US" sz="1800">
              <a:latin typeface="Century Gothic"/>
              <a:cs typeface="Times New Roman"/>
            </a:endParaRPr>
          </a:p>
          <a:p>
            <a:endParaRPr lang="en-US" sz="1800">
              <a:latin typeface="Century Gothic"/>
              <a:cs typeface="Times New Roman"/>
            </a:endParaRPr>
          </a:p>
          <a:p>
            <a:pPr>
              <a:spcBef>
                <a:spcPct val="0"/>
              </a:spcBef>
              <a:spcAft>
                <a:spcPct val="0"/>
              </a:spcAft>
            </a:pPr>
            <a:endParaRPr lang="en-GB" sz="1800">
              <a:latin typeface="Century Gothic"/>
              <a:cs typeface="Segoe UI"/>
            </a:endParaRPr>
          </a:p>
        </p:txBody>
      </p:sp>
      <p:sp>
        <p:nvSpPr>
          <p:cNvPr id="2" name="TextBox 1">
            <a:extLst>
              <a:ext uri="{FF2B5EF4-FFF2-40B4-BE49-F238E27FC236}">
                <a16:creationId xmlns:a16="http://schemas.microsoft.com/office/drawing/2014/main" id="{BD87FB45-C50A-DC30-6BED-3C0BED80CB20}"/>
              </a:ext>
            </a:extLst>
          </p:cNvPr>
          <p:cNvSpPr txBox="1"/>
          <p:nvPr/>
        </p:nvSpPr>
        <p:spPr>
          <a:xfrm>
            <a:off x="4809551" y="1508119"/>
            <a:ext cx="419196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latin typeface="Montserrat School" pitchFamily="2" charset="0"/>
              </a:rPr>
              <a:t>Next Friday is CAFOD’s Family Fast Day, a day when we can pray, fundraise, and eat simply to stand alongside our global family – people like Maggie and her school friends.</a:t>
            </a:r>
            <a:endParaRPr lang="en-US" dirty="0">
              <a:latin typeface="Montserrat School" pitchFamily="2" charset="0"/>
              <a:cs typeface="Times New Roman"/>
            </a:endParaRPr>
          </a:p>
          <a:p>
            <a:pPr algn="l"/>
            <a:endParaRPr lang="en-US" dirty="0">
              <a:latin typeface="Montserrat School"/>
              <a:cs typeface="Times New Roman"/>
            </a:endParaRPr>
          </a:p>
          <a:p>
            <a:pPr algn="l"/>
            <a:endParaRPr lang="en-US" dirty="0">
              <a:latin typeface="Montserrat school"/>
              <a:cs typeface="Times New Roman"/>
            </a:endParaRPr>
          </a:p>
          <a:p>
            <a:pPr algn="l"/>
            <a:endParaRPr lang="en-US" dirty="0">
              <a:latin typeface="Montserrat school"/>
            </a:endParaRPr>
          </a:p>
          <a:p>
            <a:pPr algn="l"/>
            <a:endParaRPr lang="en-US" dirty="0">
              <a:solidFill>
                <a:srgbClr val="000000"/>
              </a:solidFill>
              <a:latin typeface="Montserrat school"/>
            </a:endParaRPr>
          </a:p>
          <a:p>
            <a:pPr algn="l"/>
            <a:r>
              <a:rPr lang="en-US" dirty="0">
                <a:solidFill>
                  <a:srgbClr val="38383C"/>
                </a:solidFill>
                <a:highlight>
                  <a:srgbClr val="F9F9FA"/>
                </a:highlight>
                <a:latin typeface="Montserrat school"/>
              </a:rPr>
              <a:t> </a:t>
            </a:r>
          </a:p>
        </p:txBody>
      </p:sp>
      <p:pic>
        <p:nvPicPr>
          <p:cNvPr id="4" name="Picture 3">
            <a:extLst>
              <a:ext uri="{FF2B5EF4-FFF2-40B4-BE49-F238E27FC236}">
                <a16:creationId xmlns:a16="http://schemas.microsoft.com/office/drawing/2014/main" id="{1EEA3A55-B831-2E6F-4929-9AB845971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515" y="1137384"/>
            <a:ext cx="4039485" cy="2693196"/>
          </a:xfrm>
          <a:prstGeom prst="rect">
            <a:avLst/>
          </a:prstGeom>
        </p:spPr>
      </p:pic>
    </p:spTree>
    <p:extLst>
      <p:ext uri="{BB962C8B-B14F-4D97-AF65-F5344CB8AC3E}">
        <p14:creationId xmlns:p14="http://schemas.microsoft.com/office/powerpoint/2010/main" val="2568595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7B5FF-D0FA-5167-F65D-E19A4ED1E2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6F16E8-B90E-675B-6E52-AD8A40C0FAE6}"/>
              </a:ext>
            </a:extLst>
          </p:cNvPr>
          <p:cNvSpPr txBox="1"/>
          <p:nvPr/>
        </p:nvSpPr>
        <p:spPr>
          <a:xfrm>
            <a:off x="4065351" y="893198"/>
            <a:ext cx="4582985" cy="117724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800">
              <a:latin typeface="Century Gothic"/>
              <a:cs typeface="Times New Roman"/>
            </a:endParaRPr>
          </a:p>
          <a:p>
            <a:endParaRPr lang="en-US" sz="1800">
              <a:latin typeface="Century Gothic"/>
              <a:cs typeface="Times New Roman"/>
            </a:endParaRPr>
          </a:p>
          <a:p>
            <a:endParaRPr lang="en-US" sz="1800">
              <a:latin typeface="Century Gothic"/>
              <a:cs typeface="Times New Roman"/>
            </a:endParaRPr>
          </a:p>
          <a:p>
            <a:pPr>
              <a:spcBef>
                <a:spcPct val="0"/>
              </a:spcBef>
              <a:spcAft>
                <a:spcPct val="0"/>
              </a:spcAft>
            </a:pPr>
            <a:endParaRPr lang="en-GB" sz="1800">
              <a:latin typeface="Century Gothic"/>
              <a:cs typeface="Segoe UI"/>
            </a:endParaRPr>
          </a:p>
        </p:txBody>
      </p:sp>
      <p:sp>
        <p:nvSpPr>
          <p:cNvPr id="2" name="TextBox 1">
            <a:extLst>
              <a:ext uri="{FF2B5EF4-FFF2-40B4-BE49-F238E27FC236}">
                <a16:creationId xmlns:a16="http://schemas.microsoft.com/office/drawing/2014/main" id="{12F3BB6A-4524-A6FD-C1DE-E7D0D62780C5}"/>
              </a:ext>
            </a:extLst>
          </p:cNvPr>
          <p:cNvSpPr txBox="1"/>
          <p:nvPr/>
        </p:nvSpPr>
        <p:spPr>
          <a:xfrm>
            <a:off x="495664" y="1430567"/>
            <a:ext cx="2390040"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latin typeface="Montserrat School" pitchFamily="2" charset="0"/>
              </a:rPr>
              <a:t>There are lots of different ways that we can answer God’s call, help other people and care for our world.</a:t>
            </a:r>
          </a:p>
          <a:p>
            <a:endParaRPr lang="en-GB" dirty="0">
              <a:latin typeface="Montserrat School" pitchFamily="2" charset="0"/>
            </a:endParaRPr>
          </a:p>
          <a:p>
            <a:pPr algn="l"/>
            <a:endParaRPr lang="en-US" dirty="0">
              <a:latin typeface="Montserrat School"/>
              <a:cs typeface="Times New Roman"/>
            </a:endParaRPr>
          </a:p>
          <a:p>
            <a:pPr algn="l"/>
            <a:endParaRPr lang="en-US" dirty="0">
              <a:latin typeface="Montserrat school"/>
              <a:cs typeface="Times New Roman"/>
            </a:endParaRPr>
          </a:p>
          <a:p>
            <a:pPr algn="l"/>
            <a:endParaRPr lang="en-US" dirty="0">
              <a:solidFill>
                <a:srgbClr val="000000"/>
              </a:solidFill>
              <a:latin typeface="Montserrat school"/>
            </a:endParaRPr>
          </a:p>
          <a:p>
            <a:pPr algn="l"/>
            <a:endParaRPr lang="en-US" dirty="0">
              <a:solidFill>
                <a:srgbClr val="000000"/>
              </a:solidFill>
              <a:latin typeface="Montserrat school"/>
            </a:endParaRPr>
          </a:p>
          <a:p>
            <a:pPr algn="l"/>
            <a:r>
              <a:rPr lang="en-US" dirty="0">
                <a:solidFill>
                  <a:srgbClr val="38383C"/>
                </a:solidFill>
                <a:highlight>
                  <a:srgbClr val="F9F9FA"/>
                </a:highlight>
                <a:latin typeface="Montserrat school"/>
              </a:rPr>
              <a:t> </a:t>
            </a:r>
          </a:p>
        </p:txBody>
      </p:sp>
      <p:pic>
        <p:nvPicPr>
          <p:cNvPr id="6" name="Picture 5">
            <a:extLst>
              <a:ext uri="{FF2B5EF4-FFF2-40B4-BE49-F238E27FC236}">
                <a16:creationId xmlns:a16="http://schemas.microsoft.com/office/drawing/2014/main" id="{1E460524-0128-A97C-4C36-7952C4CE6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9789" y="893198"/>
            <a:ext cx="5518204" cy="3678802"/>
          </a:xfrm>
          <a:prstGeom prst="rect">
            <a:avLst/>
          </a:prstGeom>
        </p:spPr>
      </p:pic>
    </p:spTree>
    <p:extLst>
      <p:ext uri="{BB962C8B-B14F-4D97-AF65-F5344CB8AC3E}">
        <p14:creationId xmlns:p14="http://schemas.microsoft.com/office/powerpoint/2010/main" val="2762057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C7CA375-0C05-7F9C-C032-5FA44E407431}"/>
              </a:ext>
            </a:extLst>
          </p:cNvPr>
          <p:cNvSpPr>
            <a:spLocks noGrp="1"/>
          </p:cNvSpPr>
          <p:nvPr>
            <p:ph type="body" sz="quarter" idx="12"/>
          </p:nvPr>
        </p:nvSpPr>
        <p:spPr>
          <a:xfrm>
            <a:off x="3034749" y="1136461"/>
            <a:ext cx="6109252" cy="3285884"/>
          </a:xfrm>
        </p:spPr>
        <p:txBody>
          <a:bodyPr vert="horz" lIns="731520" tIns="365760" rIns="365760" bIns="45720" numCol="2" spcCol="274320" rtlCol="0" anchor="t">
            <a:noAutofit/>
          </a:bodyPr>
          <a:lstStyle/>
          <a:p>
            <a:pPr marL="0" indent="0">
              <a:buNone/>
            </a:pPr>
            <a:r>
              <a:rPr lang="en-US" sz="1600" dirty="0">
                <a:latin typeface="Montserrat school"/>
              </a:rPr>
              <a:t>We pray for world </a:t>
            </a:r>
            <a:r>
              <a:rPr lang="en-US" sz="1600" dirty="0">
                <a:latin typeface="Montserrat School" pitchFamily="2" charset="0"/>
              </a:rPr>
              <a:t>leaders:</a:t>
            </a:r>
            <a:r>
              <a:rPr lang="en-US" sz="1600" dirty="0">
                <a:solidFill>
                  <a:srgbClr val="A2C617"/>
                </a:solidFill>
                <a:latin typeface="Montserrat School" pitchFamily="2" charset="0"/>
                <a:ea typeface="Calibri"/>
                <a:cs typeface="Times New Roman"/>
              </a:rPr>
              <a:t> </a:t>
            </a:r>
            <a:r>
              <a:rPr lang="en-US" sz="1600" dirty="0">
                <a:solidFill>
                  <a:schemeClr val="bg1"/>
                </a:solidFill>
                <a:latin typeface="Montserrat School" pitchFamily="2" charset="0"/>
                <a:ea typeface="Calibri"/>
                <a:cs typeface="Times New Roman"/>
              </a:rPr>
              <a:t>that</a:t>
            </a:r>
            <a:r>
              <a:rPr lang="en-US" sz="1600" dirty="0">
                <a:solidFill>
                  <a:srgbClr val="A2C617"/>
                </a:solidFill>
                <a:latin typeface="Montserrat School" pitchFamily="2" charset="0"/>
                <a:ea typeface="Calibri"/>
                <a:cs typeface="Times New Roman"/>
              </a:rPr>
              <a:t> </a:t>
            </a:r>
            <a:r>
              <a:rPr lang="en-GB" sz="1600" dirty="0">
                <a:solidFill>
                  <a:schemeClr val="bg1"/>
                </a:solidFill>
                <a:latin typeface="Montserrat School" pitchFamily="2" charset="0"/>
              </a:rPr>
              <a:t>they may make decisions for the good of all our brothers and sisters. </a:t>
            </a:r>
            <a:r>
              <a:rPr lang="en-GB" sz="1600" dirty="0">
                <a:solidFill>
                  <a:schemeClr val="bg1"/>
                </a:solidFill>
                <a:latin typeface="Montserrat School" pitchFamily="2" charset="0"/>
                <a:ea typeface="Calibri"/>
                <a:cs typeface="Times New Roman"/>
              </a:rPr>
              <a:t>Lord in your mercy…</a:t>
            </a:r>
            <a:endParaRPr lang="en-GB" sz="1600" dirty="0">
              <a:solidFill>
                <a:schemeClr val="bg1"/>
              </a:solidFill>
              <a:latin typeface="Montserrat School" pitchFamily="2" charset="0"/>
              <a:ea typeface="Calibri"/>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US" sz="1600" dirty="0">
              <a:latin typeface="Montserrat School" pitchFamily="2" charset="0"/>
              <a:cs typeface="Times New Roman"/>
            </a:endParaRPr>
          </a:p>
          <a:p>
            <a:pPr marL="0" indent="0">
              <a:buNone/>
            </a:pPr>
            <a:r>
              <a:rPr lang="en-GB" sz="1600" dirty="0">
                <a:latin typeface="Montserrat School" pitchFamily="2" charset="0"/>
              </a:rPr>
              <a:t>We pray for all our brothers and sisters throughout the world: </a:t>
            </a:r>
            <a:r>
              <a:rPr lang="en-GB" sz="1600" dirty="0">
                <a:solidFill>
                  <a:schemeClr val="bg1"/>
                </a:solidFill>
                <a:latin typeface="Montserrat School" pitchFamily="2" charset="0"/>
              </a:rPr>
              <a:t>that together we may learn and grow in God’s love, fulfilling our potential. </a:t>
            </a:r>
            <a:r>
              <a:rPr lang="en-US" sz="1600" dirty="0">
                <a:solidFill>
                  <a:schemeClr val="bg1"/>
                </a:solidFill>
                <a:latin typeface="Montserrat School" pitchFamily="2" charset="0"/>
                <a:cs typeface="Times New Roman"/>
              </a:rPr>
              <a:t>Lord in your mercy...</a:t>
            </a:r>
          </a:p>
          <a:p>
            <a:pPr marL="0" indent="0">
              <a:buNone/>
            </a:pPr>
            <a:endParaRPr lang="en-US" sz="1600" dirty="0">
              <a:solidFill>
                <a:schemeClr val="bg1"/>
              </a:solidFill>
              <a:latin typeface="Century Gothic"/>
            </a:endParaRPr>
          </a:p>
          <a:p>
            <a:pPr marL="121920" indent="-121920"/>
            <a:endParaRPr lang="en-US" sz="1600" dirty="0">
              <a:solidFill>
                <a:srgbClr val="FF0000"/>
              </a:solidFill>
              <a:latin typeface="Century Gothic"/>
            </a:endParaRPr>
          </a:p>
          <a:p>
            <a:pPr marL="121920" indent="-121920"/>
            <a:endParaRPr lang="en-US" sz="1500" dirty="0">
              <a:latin typeface="Century Gothic"/>
            </a:endParaRPr>
          </a:p>
        </p:txBody>
      </p:sp>
      <p:sp>
        <p:nvSpPr>
          <p:cNvPr id="40" name="Title 39">
            <a:extLst>
              <a:ext uri="{FF2B5EF4-FFF2-40B4-BE49-F238E27FC236}">
                <a16:creationId xmlns:a16="http://schemas.microsoft.com/office/drawing/2014/main" id="{23B96EC9-B084-1741-DB18-211AB633B6F5}"/>
              </a:ext>
            </a:extLst>
          </p:cNvPr>
          <p:cNvSpPr>
            <a:spLocks noGrp="1"/>
          </p:cNvSpPr>
          <p:nvPr>
            <p:ph type="title"/>
          </p:nvPr>
        </p:nvSpPr>
        <p:spPr>
          <a:xfrm>
            <a:off x="317500" y="218414"/>
            <a:ext cx="6938065" cy="442425"/>
          </a:xfrm>
        </p:spPr>
        <p:txBody>
          <a:bodyPr>
            <a:normAutofit fontScale="90000"/>
          </a:bodyPr>
          <a:lstStyle/>
          <a:p>
            <a:r>
              <a:rPr lang="en-US">
                <a:latin typeface="Century Gothic" panose="020B0502020202020204" pitchFamily="34" charset="0"/>
              </a:rPr>
              <a:t>Let us pray</a:t>
            </a:r>
          </a:p>
        </p:txBody>
      </p:sp>
      <p:pic>
        <p:nvPicPr>
          <p:cNvPr id="10" name="Picture Placeholder 9">
            <a:extLst>
              <a:ext uri="{FF2B5EF4-FFF2-40B4-BE49-F238E27FC236}">
                <a16:creationId xmlns:a16="http://schemas.microsoft.com/office/drawing/2014/main" id="{EC5190FB-F10A-4A26-2DAF-6C821690A11C}"/>
              </a:ext>
            </a:extLst>
          </p:cNvPr>
          <p:cNvPicPr>
            <a:picLocks noGrp="1" noChangeAspect="1"/>
          </p:cNvPicPr>
          <p:nvPr>
            <p:ph type="pic" sz="quarter" idx="30"/>
          </p:nvPr>
        </p:nvPicPr>
        <p:blipFill>
          <a:blip r:embed="rId2" cstate="email">
            <a:extLst>
              <a:ext uri="{28A0092B-C50C-407E-A947-70E740481C1C}">
                <a14:useLocalDpi xmlns:a14="http://schemas.microsoft.com/office/drawing/2010/main"/>
              </a:ext>
            </a:extLst>
          </a:blip>
          <a:srcRect/>
          <a:stretch/>
        </p:blipFill>
        <p:spPr>
          <a:xfrm>
            <a:off x="304801" y="1131883"/>
            <a:ext cx="3101009" cy="3281803"/>
          </a:xfrm>
        </p:spPr>
      </p:pic>
      <p:sp>
        <p:nvSpPr>
          <p:cNvPr id="48" name="Slide Number Placeholder 47">
            <a:extLst>
              <a:ext uri="{FF2B5EF4-FFF2-40B4-BE49-F238E27FC236}">
                <a16:creationId xmlns:a16="http://schemas.microsoft.com/office/drawing/2014/main" id="{B4BEF5D5-033D-CCCA-DEA6-7D61A43957E0}"/>
              </a:ext>
            </a:extLst>
          </p:cNvPr>
          <p:cNvSpPr>
            <a:spLocks noGrp="1"/>
          </p:cNvSpPr>
          <p:nvPr>
            <p:ph type="sldNum" sz="quarter" idx="32"/>
          </p:nvPr>
        </p:nvSpPr>
        <p:spPr>
          <a:xfrm>
            <a:off x="8866538" y="4872328"/>
            <a:ext cx="173925" cy="160388"/>
          </a:xfrm>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622759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3726B-1DB2-4A75-7FA7-1E92768BE50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A33AB8E-0262-0351-91DD-D21E60359F6E}"/>
              </a:ext>
            </a:extLst>
          </p:cNvPr>
          <p:cNvSpPr>
            <a:spLocks noGrp="1"/>
          </p:cNvSpPr>
          <p:nvPr>
            <p:ph type="body" sz="quarter" idx="12"/>
          </p:nvPr>
        </p:nvSpPr>
        <p:spPr>
          <a:xfrm>
            <a:off x="2937702" y="1127092"/>
            <a:ext cx="6318725" cy="3285884"/>
          </a:xfrm>
        </p:spPr>
        <p:txBody>
          <a:bodyPr vert="horz" lIns="731520" tIns="365760" rIns="365760" bIns="45720" numCol="2" spcCol="274320" rtlCol="0" anchor="t">
            <a:noAutofit/>
          </a:bodyPr>
          <a:lstStyle/>
          <a:p>
            <a:pPr marL="0" indent="0">
              <a:buNone/>
            </a:pPr>
            <a:r>
              <a:rPr lang="en-GB" sz="1600" dirty="0">
                <a:latin typeface="Montserrat School" pitchFamily="2" charset="0"/>
              </a:rPr>
              <a:t>We pray for our parish, our families and our friends: </a:t>
            </a:r>
            <a:r>
              <a:rPr lang="en-GB" sz="1600" dirty="0">
                <a:solidFill>
                  <a:schemeClr val="bg1"/>
                </a:solidFill>
                <a:latin typeface="Montserrat School" pitchFamily="2" charset="0"/>
              </a:rPr>
              <a:t>that we may be moved to share what we have with others, especially those who are poor or in need. Lord in your mercy…</a:t>
            </a:r>
            <a:endParaRPr lang="en-US" sz="1600" dirty="0">
              <a:solidFill>
                <a:schemeClr val="bg1"/>
              </a:solidFill>
              <a:latin typeface="Montserrat School" pitchFamily="2" charset="0"/>
            </a:endParaRPr>
          </a:p>
          <a:p>
            <a:pPr marL="0" indent="0">
              <a:buNone/>
            </a:pPr>
            <a:endParaRPr lang="en-US" sz="1600" dirty="0">
              <a:solidFill>
                <a:schemeClr val="bg1"/>
              </a:solidFill>
              <a:latin typeface="Montserrat School" pitchFamily="2" charset="0"/>
              <a:cs typeface="Times New Roman"/>
            </a:endParaRPr>
          </a:p>
          <a:p>
            <a:pPr marL="0" indent="0">
              <a:buNone/>
            </a:pPr>
            <a:endParaRPr lang="en-US" sz="1600" dirty="0">
              <a:solidFill>
                <a:schemeClr val="bg1"/>
              </a:solidFill>
              <a:latin typeface="Montserrat School" pitchFamily="2" charset="0"/>
              <a:cs typeface="Times New Roman"/>
            </a:endParaRPr>
          </a:p>
          <a:p>
            <a:pPr marL="0" indent="0">
              <a:buNone/>
            </a:pPr>
            <a:endParaRPr lang="en-US" sz="1600" dirty="0">
              <a:solidFill>
                <a:schemeClr val="bg1"/>
              </a:solidFill>
              <a:latin typeface="Montserrat School" pitchFamily="2" charset="0"/>
              <a:cs typeface="Times New Roman"/>
            </a:endParaRPr>
          </a:p>
          <a:p>
            <a:pPr marL="0" indent="0">
              <a:buNone/>
            </a:pPr>
            <a:r>
              <a:rPr lang="en-GB" sz="1600" dirty="0">
                <a:latin typeface="Montserrat School" pitchFamily="2" charset="0"/>
              </a:rPr>
              <a:t>Generous God,</a:t>
            </a:r>
            <a:r>
              <a:rPr lang="en-GB" sz="1600" dirty="0">
                <a:solidFill>
                  <a:schemeClr val="bg1"/>
                </a:solidFill>
                <a:latin typeface="Montserrat School" pitchFamily="2" charset="0"/>
              </a:rPr>
              <a:t> we thank you for all you have given us. Help us to live as you ask us to and to work together with others to build a better world. Amen.</a:t>
            </a:r>
            <a:endParaRPr lang="en-US" sz="1600" dirty="0">
              <a:solidFill>
                <a:schemeClr val="bg1"/>
              </a:solidFill>
              <a:latin typeface="Montserrat School" pitchFamily="2" charset="0"/>
              <a:cs typeface="Times New Roman"/>
            </a:endParaRPr>
          </a:p>
        </p:txBody>
      </p:sp>
      <p:sp>
        <p:nvSpPr>
          <p:cNvPr id="40" name="Title 39">
            <a:extLst>
              <a:ext uri="{FF2B5EF4-FFF2-40B4-BE49-F238E27FC236}">
                <a16:creationId xmlns:a16="http://schemas.microsoft.com/office/drawing/2014/main" id="{B918EE75-623F-433E-D8E3-9D2D66248360}"/>
              </a:ext>
            </a:extLst>
          </p:cNvPr>
          <p:cNvSpPr>
            <a:spLocks noGrp="1"/>
          </p:cNvSpPr>
          <p:nvPr>
            <p:ph type="title"/>
          </p:nvPr>
        </p:nvSpPr>
        <p:spPr>
          <a:xfrm>
            <a:off x="317500" y="218414"/>
            <a:ext cx="6938065" cy="442425"/>
          </a:xfrm>
        </p:spPr>
        <p:txBody>
          <a:bodyPr>
            <a:normAutofit fontScale="90000"/>
          </a:bodyPr>
          <a:lstStyle/>
          <a:p>
            <a:r>
              <a:rPr lang="en-US">
                <a:latin typeface="Century Gothic"/>
              </a:rPr>
              <a:t>Let us pray</a:t>
            </a:r>
            <a:endParaRPr lang="en-US">
              <a:latin typeface="Century Gothic" panose="020B0502020202020204" pitchFamily="34" charset="0"/>
            </a:endParaRPr>
          </a:p>
        </p:txBody>
      </p:sp>
      <p:pic>
        <p:nvPicPr>
          <p:cNvPr id="10" name="Picture Placeholder 9">
            <a:extLst>
              <a:ext uri="{FF2B5EF4-FFF2-40B4-BE49-F238E27FC236}">
                <a16:creationId xmlns:a16="http://schemas.microsoft.com/office/drawing/2014/main" id="{274D551E-2A0E-3B06-5A35-8FB780103C03}"/>
              </a:ext>
            </a:extLst>
          </p:cNvPr>
          <p:cNvPicPr>
            <a:picLocks noGrp="1" noChangeAspect="1"/>
          </p:cNvPicPr>
          <p:nvPr>
            <p:ph type="pic" sz="quarter" idx="30"/>
          </p:nvPr>
        </p:nvPicPr>
        <p:blipFill>
          <a:blip r:embed="rId2" cstate="email">
            <a:extLst>
              <a:ext uri="{28A0092B-C50C-407E-A947-70E740481C1C}">
                <a14:useLocalDpi xmlns:a14="http://schemas.microsoft.com/office/drawing/2010/main"/>
              </a:ext>
            </a:extLst>
          </a:blip>
          <a:srcRect/>
          <a:stretch/>
        </p:blipFill>
        <p:spPr>
          <a:xfrm>
            <a:off x="304801" y="1131883"/>
            <a:ext cx="3101009" cy="3281803"/>
          </a:xfrm>
        </p:spPr>
      </p:pic>
      <p:sp>
        <p:nvSpPr>
          <p:cNvPr id="48" name="Slide Number Placeholder 47">
            <a:extLst>
              <a:ext uri="{FF2B5EF4-FFF2-40B4-BE49-F238E27FC236}">
                <a16:creationId xmlns:a16="http://schemas.microsoft.com/office/drawing/2014/main" id="{19716AE8-AEB4-593A-381B-846CC2CF5384}"/>
              </a:ext>
            </a:extLst>
          </p:cNvPr>
          <p:cNvSpPr>
            <a:spLocks noGrp="1"/>
          </p:cNvSpPr>
          <p:nvPr>
            <p:ph type="sldNum" sz="quarter" idx="32"/>
          </p:nvPr>
        </p:nvSpPr>
        <p:spPr>
          <a:xfrm>
            <a:off x="8866538" y="4872328"/>
            <a:ext cx="173925" cy="160388"/>
          </a:xfrm>
        </p:spPr>
        <p:txBody>
          <a:bodyPr/>
          <a:lstStyle/>
          <a:p>
            <a:r>
              <a:rPr lang="en-US">
                <a:latin typeface="Montserrat Light"/>
              </a:rPr>
              <a:t>f</a:t>
            </a:r>
            <a:endParaRPr lang="en-US"/>
          </a:p>
        </p:txBody>
      </p:sp>
    </p:spTree>
    <p:extLst>
      <p:ext uri="{BB962C8B-B14F-4D97-AF65-F5344CB8AC3E}">
        <p14:creationId xmlns:p14="http://schemas.microsoft.com/office/powerpoint/2010/main" val="2257934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5586551-CDD2-5E40-A17D-FFF2E00F5042}"/>
              </a:ext>
            </a:extLst>
          </p:cNvPr>
          <p:cNvGrpSpPr/>
          <p:nvPr/>
        </p:nvGrpSpPr>
        <p:grpSpPr>
          <a:xfrm>
            <a:off x="7226850" y="4347190"/>
            <a:ext cx="1370329" cy="547421"/>
            <a:chOff x="318457" y="5627837"/>
            <a:chExt cx="1827104" cy="729895"/>
          </a:xfrm>
        </p:grpSpPr>
        <p:pic>
          <p:nvPicPr>
            <p:cNvPr id="9" name="Graphic 8" descr="Shooting star">
              <a:extLst>
                <a:ext uri="{FF2B5EF4-FFF2-40B4-BE49-F238E27FC236}">
                  <a16:creationId xmlns:a16="http://schemas.microsoft.com/office/drawing/2014/main" id="{0858A1C8-2B91-9F4C-A5E5-E763DA8A0E7E}"/>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8457" y="5627837"/>
              <a:ext cx="772543" cy="729895"/>
            </a:xfrm>
            <a:prstGeom prst="rect">
              <a:avLst/>
            </a:prstGeom>
          </p:spPr>
        </p:pic>
        <p:sp>
          <p:nvSpPr>
            <p:cNvPr id="8" name="Rectangle 7">
              <a:extLst>
                <a:ext uri="{FF2B5EF4-FFF2-40B4-BE49-F238E27FC236}">
                  <a16:creationId xmlns:a16="http://schemas.microsoft.com/office/drawing/2014/main" id="{024106C4-2161-D843-91C0-56CDEF44799A}"/>
                </a:ext>
              </a:extLst>
            </p:cNvPr>
            <p:cNvSpPr/>
            <p:nvPr/>
          </p:nvSpPr>
          <p:spPr>
            <a:xfrm>
              <a:off x="1090999" y="5796413"/>
              <a:ext cx="1054562" cy="523220"/>
            </a:xfrm>
            <a:prstGeom prst="rect">
              <a:avLst/>
            </a:prstGeom>
          </p:spPr>
          <p:txBody>
            <a:bodyPr wrap="none" lIns="68580" tIns="34290" rIns="68580" bIns="34290" anchor="t">
              <a:spAutoFit/>
            </a:bodyPr>
            <a:lstStyle/>
            <a:p>
              <a:r>
                <a:rPr lang="en-GB" sz="2100" b="1" i="1">
                  <a:solidFill>
                    <a:srgbClr val="008DAE"/>
                  </a:solidFill>
                  <a:latin typeface="Century Gothic"/>
                  <a:ea typeface="Verdana"/>
                  <a:cs typeface="Arial"/>
                </a:rPr>
                <a:t>Send</a:t>
              </a:r>
              <a:endParaRPr lang="en-GB" sz="2100" b="1" i="1">
                <a:solidFill>
                  <a:srgbClr val="008DAE"/>
                </a:solidFill>
                <a:latin typeface="Century Gothic" panose="020B0502020202020204" pitchFamily="34" charset="0"/>
                <a:ea typeface="Verdana" panose="020B0604030504040204" pitchFamily="34" charset="0"/>
                <a:cs typeface="Arial" panose="020B0604020202020204" pitchFamily="34" charset="0"/>
              </a:endParaRPr>
            </a:p>
          </p:txBody>
        </p:sp>
      </p:grpSp>
      <p:sp>
        <p:nvSpPr>
          <p:cNvPr id="6" name="TextBox 5">
            <a:extLst>
              <a:ext uri="{FF2B5EF4-FFF2-40B4-BE49-F238E27FC236}">
                <a16:creationId xmlns:a16="http://schemas.microsoft.com/office/drawing/2014/main" id="{03C4D729-16F5-B09C-D3FA-B17E4212465C}"/>
              </a:ext>
            </a:extLst>
          </p:cNvPr>
          <p:cNvSpPr txBox="1"/>
          <p:nvPr/>
        </p:nvSpPr>
        <p:spPr>
          <a:xfrm>
            <a:off x="721719" y="1776883"/>
            <a:ext cx="3453182" cy="20082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dirty="0">
                <a:highlight>
                  <a:srgbClr val="FFFFFF"/>
                </a:highlight>
                <a:latin typeface="Montserrat School" pitchFamily="2" charset="0"/>
              </a:rPr>
              <a:t>What will you do this week to help others at home? At school? In your local community? And around the world?</a:t>
            </a:r>
          </a:p>
          <a:p>
            <a:pPr algn="l"/>
            <a:endParaRPr lang="en-US" dirty="0">
              <a:solidFill>
                <a:schemeClr val="tx1"/>
              </a:solidFill>
              <a:highlight>
                <a:srgbClr val="FFFFFF"/>
              </a:highlight>
              <a:latin typeface="Montserrat School"/>
              <a:cs typeface="Times New Roman"/>
            </a:endParaRPr>
          </a:p>
          <a:p>
            <a:endParaRPr lang="en-GB" dirty="0">
              <a:solidFill>
                <a:schemeClr val="tx1"/>
              </a:solidFill>
              <a:latin typeface="Montserrat school"/>
              <a:cs typeface="Times New Roman"/>
            </a:endParaRPr>
          </a:p>
        </p:txBody>
      </p:sp>
      <p:pic>
        <p:nvPicPr>
          <p:cNvPr id="4" name="Picture 3">
            <a:extLst>
              <a:ext uri="{FF2B5EF4-FFF2-40B4-BE49-F238E27FC236}">
                <a16:creationId xmlns:a16="http://schemas.microsoft.com/office/drawing/2014/main" id="{445CA79F-05FE-8A14-3DFE-3B1895277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6492" y="1341911"/>
            <a:ext cx="3965616" cy="2643744"/>
          </a:xfrm>
          <a:prstGeom prst="rect">
            <a:avLst/>
          </a:prstGeom>
        </p:spPr>
      </p:pic>
    </p:spTree>
    <p:extLst>
      <p:ext uri="{BB962C8B-B14F-4D97-AF65-F5344CB8AC3E}">
        <p14:creationId xmlns:p14="http://schemas.microsoft.com/office/powerpoint/2010/main" val="1535650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056A91-1763-4F57-BB83-9176F0911E0F}"/>
              </a:ext>
            </a:extLst>
          </p:cNvPr>
          <p:cNvSpPr txBox="1"/>
          <p:nvPr/>
        </p:nvSpPr>
        <p:spPr>
          <a:xfrm>
            <a:off x="250329" y="302342"/>
            <a:ext cx="5972341" cy="4685898"/>
          </a:xfrm>
          <a:prstGeom prst="rect">
            <a:avLst/>
          </a:prstGeom>
          <a:noFill/>
        </p:spPr>
        <p:txBody>
          <a:bodyPr wrap="square" lIns="68580" tIns="34290" rIns="68580" bIns="34290" anchor="t">
            <a:spAutoFit/>
          </a:bodyPr>
          <a:lstStyle/>
          <a:p>
            <a:r>
              <a:rPr lang="en-GB" sz="1600" b="1" dirty="0">
                <a:latin typeface="Montserrat School" pitchFamily="2" charset="0"/>
              </a:rPr>
              <a:t>Activity suggestions</a:t>
            </a:r>
            <a:endParaRPr lang="en-GB" sz="1600" b="1" dirty="0">
              <a:solidFill>
                <a:srgbClr val="000000"/>
              </a:solidFill>
              <a:latin typeface="Montserrat School" pitchFamily="2" charset="0"/>
            </a:endParaRPr>
          </a:p>
          <a:p>
            <a:endParaRPr lang="en-GB" sz="1600" dirty="0">
              <a:latin typeface="Montserrat School" pitchFamily="2" charset="0"/>
              <a:cs typeface="Times New Roman"/>
            </a:endParaRPr>
          </a:p>
          <a:p>
            <a:r>
              <a:rPr lang="en-GB" sz="1600" dirty="0">
                <a:latin typeface="Montserrat School" pitchFamily="2" charset="0"/>
                <a:hlinkClick r:id="rId3"/>
              </a:rPr>
              <a:t>Download the illustration</a:t>
            </a:r>
            <a:endParaRPr lang="en-GB" sz="1600" dirty="0">
              <a:latin typeface="Montserrat School" pitchFamily="2" charset="0"/>
            </a:endParaRPr>
          </a:p>
          <a:p>
            <a:endParaRPr lang="en-GB" sz="1600" dirty="0">
              <a:latin typeface="Montserrat School" pitchFamily="2" charset="0"/>
              <a:cs typeface="Times New Roman"/>
            </a:endParaRPr>
          </a:p>
          <a:p>
            <a:pPr marL="285750" indent="-285750">
              <a:buFont typeface="Arial" panose="020B0604020202020204" pitchFamily="34" charset="0"/>
              <a:buChar char="•"/>
            </a:pPr>
            <a:r>
              <a:rPr lang="en-GB" sz="1600" dirty="0">
                <a:latin typeface="Montserrat School" pitchFamily="2" charset="0"/>
              </a:rPr>
              <a:t>Invite the children to colour in the accompanying illustration of Maggie and her classmates at school and on the back to write or draw what they will do this week to help others either at home or school, locally or globally.</a:t>
            </a:r>
          </a:p>
          <a:p>
            <a:pPr marL="285750" indent="-285750">
              <a:buFont typeface="Arial" panose="020B0604020202020204" pitchFamily="34" charset="0"/>
              <a:buChar char="•"/>
            </a:pPr>
            <a:r>
              <a:rPr lang="en-GB" sz="1600" dirty="0">
                <a:latin typeface="Montserrat School" pitchFamily="2" charset="0"/>
              </a:rPr>
              <a:t>Encourage the children to listen carefully to all that they are asked to do in the next week and to think about how they can help others at home, school, locally and globally.</a:t>
            </a:r>
          </a:p>
          <a:p>
            <a:pPr marL="285750" indent="-285750">
              <a:buFont typeface="Arial" panose="020B0604020202020204" pitchFamily="34" charset="0"/>
              <a:buChar char="•"/>
            </a:pPr>
            <a:r>
              <a:rPr lang="en-GB" sz="1600" dirty="0">
                <a:latin typeface="Montserrat School" pitchFamily="2" charset="0"/>
                <a:hlinkClick r:id="rId4"/>
              </a:rPr>
              <a:t>Organise a fundraiser for CAFOD to support more people like Maggie. Explore our Brighten Up resources</a:t>
            </a:r>
            <a:endParaRPr lang="en-GB" sz="1600" dirty="0">
              <a:latin typeface="Montserrat School" pitchFamily="2" charset="0"/>
            </a:endParaRPr>
          </a:p>
          <a:p>
            <a:pPr marL="285750" indent="-285750">
              <a:buFont typeface="Arial" panose="020B0604020202020204" pitchFamily="34" charset="0"/>
              <a:buChar char="•"/>
            </a:pPr>
            <a:r>
              <a:rPr lang="en-GB" sz="1600" dirty="0">
                <a:latin typeface="Montserrat School" pitchFamily="2" charset="0"/>
                <a:cs typeface="Times New Roman"/>
                <a:hlinkClick r:id="rId5"/>
              </a:rPr>
              <a:t>Watch Maggie’s film in Zimbabwe</a:t>
            </a:r>
            <a:endParaRPr lang="en-GB" sz="1500" dirty="0">
              <a:latin typeface="Montserrat school"/>
              <a:cs typeface="Times New Roman"/>
            </a:endParaRPr>
          </a:p>
          <a:p>
            <a:pPr algn="l"/>
            <a:endParaRPr lang="en-GB" sz="1400" dirty="0">
              <a:latin typeface="Century Gothic"/>
              <a:cs typeface="Times New Roman"/>
            </a:endParaRPr>
          </a:p>
          <a:p>
            <a:pPr algn="l"/>
            <a:endParaRPr lang="en-GB" sz="1400" dirty="0">
              <a:latin typeface="Century Gothic"/>
              <a:cs typeface="Times New Roman"/>
            </a:endParaRPr>
          </a:p>
        </p:txBody>
      </p:sp>
      <p:pic>
        <p:nvPicPr>
          <p:cNvPr id="4" name="Picture 3">
            <a:extLst>
              <a:ext uri="{FF2B5EF4-FFF2-40B4-BE49-F238E27FC236}">
                <a16:creationId xmlns:a16="http://schemas.microsoft.com/office/drawing/2014/main" id="{2018865C-CCFD-4758-9C51-5C96B25A8D34}"/>
              </a:ext>
            </a:extLst>
          </p:cNvPr>
          <p:cNvPicPr>
            <a:picLocks noChangeAspect="1"/>
          </p:cNvPicPr>
          <p:nvPr/>
        </p:nvPicPr>
        <p:blipFill>
          <a:blip r:embed="rId6"/>
          <a:stretch>
            <a:fillRect/>
          </a:stretch>
        </p:blipFill>
        <p:spPr>
          <a:xfrm>
            <a:off x="6410978" y="855022"/>
            <a:ext cx="2482693" cy="3611583"/>
          </a:xfrm>
          <a:prstGeom prst="rect">
            <a:avLst/>
          </a:prstGeom>
        </p:spPr>
      </p:pic>
    </p:spTree>
    <p:extLst>
      <p:ext uri="{BB962C8B-B14F-4D97-AF65-F5344CB8AC3E}">
        <p14:creationId xmlns:p14="http://schemas.microsoft.com/office/powerpoint/2010/main" val="2384125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6C353C0-BCA2-71C8-8855-DF8316BECB48}"/>
              </a:ext>
            </a:extLst>
          </p:cNvPr>
          <p:cNvSpPr>
            <a:spLocks noGrp="1"/>
          </p:cNvSpPr>
          <p:nvPr>
            <p:ph type="title"/>
          </p:nvPr>
        </p:nvSpPr>
        <p:spPr/>
        <p:txBody>
          <a:bodyPr/>
          <a:lstStyle/>
          <a:p>
            <a:r>
              <a:rPr lang="en-US"/>
              <a:t>Get involved with CAFOD this term</a:t>
            </a:r>
          </a:p>
        </p:txBody>
      </p:sp>
      <p:sp>
        <p:nvSpPr>
          <p:cNvPr id="21" name="Text Placeholder 20">
            <a:extLst>
              <a:ext uri="{FF2B5EF4-FFF2-40B4-BE49-F238E27FC236}">
                <a16:creationId xmlns:a16="http://schemas.microsoft.com/office/drawing/2014/main" id="{4D395D3C-E51B-8AFE-2355-02E58085FD88}"/>
              </a:ext>
            </a:extLst>
          </p:cNvPr>
          <p:cNvSpPr>
            <a:spLocks noGrp="1"/>
          </p:cNvSpPr>
          <p:nvPr>
            <p:ph type="body" sz="quarter" idx="14"/>
          </p:nvPr>
        </p:nvSpPr>
        <p:spPr>
          <a:xfrm>
            <a:off x="451405" y="2552470"/>
            <a:ext cx="2387693" cy="523220"/>
          </a:xfrm>
        </p:spPr>
        <p:txBody>
          <a:bodyPr/>
          <a:lstStyle/>
          <a:p>
            <a:pPr algn="ctr"/>
            <a:r>
              <a:rPr lang="en-US" dirty="0">
                <a:solidFill>
                  <a:schemeClr val="tx1"/>
                </a:solidFill>
                <a:latin typeface="Montserrat school"/>
                <a:ea typeface="+mj-lt"/>
                <a:cs typeface="+mj-lt"/>
                <a:hlinkClick r:id="rId2">
                  <a:extLst>
                    <a:ext uri="{A12FA001-AC4F-418D-AE19-62706E023703}">
                      <ahyp:hlinkClr xmlns:ahyp="http://schemas.microsoft.com/office/drawing/2018/hyperlinkcolor" val="tx"/>
                    </a:ext>
                  </a:extLst>
                </a:hlinkClick>
              </a:rPr>
              <a:t>Explore our resources for the new school term</a:t>
            </a:r>
            <a:endParaRPr lang="en-US" dirty="0">
              <a:solidFill>
                <a:schemeClr val="tx1"/>
              </a:solidFill>
              <a:latin typeface="Montserrat school"/>
              <a:ea typeface="+mj-lt"/>
              <a:cs typeface="+mj-lt"/>
              <a:hlinkClick r:id="" action="ppaction://noaction">
                <a:extLst>
                  <a:ext uri="{A12FA001-AC4F-418D-AE19-62706E023703}">
                    <ahyp:hlinkClr xmlns:ahyp="http://schemas.microsoft.com/office/drawing/2018/hyperlinkcolor" val="tx"/>
                  </a:ext>
                </a:extLst>
              </a:hlinkClick>
            </a:endParaRPr>
          </a:p>
        </p:txBody>
      </p:sp>
      <p:sp>
        <p:nvSpPr>
          <p:cNvPr id="23" name="Text Placeholder 22">
            <a:extLst>
              <a:ext uri="{FF2B5EF4-FFF2-40B4-BE49-F238E27FC236}">
                <a16:creationId xmlns:a16="http://schemas.microsoft.com/office/drawing/2014/main" id="{0C58DBA8-B393-11E0-D426-916E53248361}"/>
              </a:ext>
            </a:extLst>
          </p:cNvPr>
          <p:cNvSpPr>
            <a:spLocks noGrp="1"/>
          </p:cNvSpPr>
          <p:nvPr>
            <p:ph type="body" sz="quarter" idx="22"/>
          </p:nvPr>
        </p:nvSpPr>
        <p:spPr>
          <a:xfrm>
            <a:off x="6148749" y="2552028"/>
            <a:ext cx="2796386" cy="523220"/>
          </a:xfrm>
        </p:spPr>
        <p:txBody>
          <a:bodyPr/>
          <a:lstStyle/>
          <a:p>
            <a:pPr algn="ctr"/>
            <a:r>
              <a:rPr lang="en-US" dirty="0">
                <a:solidFill>
                  <a:srgbClr val="242424"/>
                </a:solidFill>
                <a:latin typeface="Montserrat school"/>
              </a:rPr>
              <a:t> </a:t>
            </a:r>
            <a:r>
              <a:rPr lang="en-US" dirty="0">
                <a:latin typeface="Montserrat school"/>
                <a:hlinkClick r:id="rId3"/>
              </a:rPr>
              <a:t>Fundraise for Harvest Fast Day</a:t>
            </a:r>
            <a:endParaRPr lang="en-US" dirty="0">
              <a:latin typeface="Montserrat school"/>
            </a:endParaRPr>
          </a:p>
        </p:txBody>
      </p:sp>
      <p:sp>
        <p:nvSpPr>
          <p:cNvPr id="24" name="Text Placeholder 23">
            <a:extLst>
              <a:ext uri="{FF2B5EF4-FFF2-40B4-BE49-F238E27FC236}">
                <a16:creationId xmlns:a16="http://schemas.microsoft.com/office/drawing/2014/main" id="{C063FA5F-7DBD-62CE-C72E-7F0C28A8C19C}"/>
              </a:ext>
            </a:extLst>
          </p:cNvPr>
          <p:cNvSpPr>
            <a:spLocks noGrp="1"/>
          </p:cNvSpPr>
          <p:nvPr>
            <p:ph type="body" sz="quarter" idx="24"/>
          </p:nvPr>
        </p:nvSpPr>
        <p:spPr>
          <a:xfrm>
            <a:off x="3374341" y="2552470"/>
            <a:ext cx="2387693" cy="523220"/>
          </a:xfrm>
        </p:spPr>
        <p:txBody>
          <a:bodyPr/>
          <a:lstStyle/>
          <a:p>
            <a:pPr algn="ctr"/>
            <a:r>
              <a:rPr lang="en-US" dirty="0">
                <a:solidFill>
                  <a:srgbClr val="242424"/>
                </a:solidFill>
                <a:latin typeface="Montserrat school"/>
              </a:rPr>
              <a:t> </a:t>
            </a:r>
            <a:r>
              <a:rPr lang="en-US" dirty="0">
                <a:solidFill>
                  <a:srgbClr val="0000FF"/>
                </a:solidFill>
                <a:latin typeface="Montserrat school"/>
                <a:hlinkClick r:id="rId4"/>
              </a:rPr>
              <a:t> Watch our national assembly </a:t>
            </a:r>
          </a:p>
        </p:txBody>
      </p:sp>
      <p:sp>
        <p:nvSpPr>
          <p:cNvPr id="25" name="Text Placeholder 24">
            <a:extLst>
              <a:ext uri="{FF2B5EF4-FFF2-40B4-BE49-F238E27FC236}">
                <a16:creationId xmlns:a16="http://schemas.microsoft.com/office/drawing/2014/main" id="{A29490E1-43C0-8CE6-3102-659E45A28E8A}"/>
              </a:ext>
            </a:extLst>
          </p:cNvPr>
          <p:cNvSpPr>
            <a:spLocks noGrp="1"/>
          </p:cNvSpPr>
          <p:nvPr>
            <p:ph type="body" sz="quarter" idx="27"/>
          </p:nvPr>
        </p:nvSpPr>
        <p:spPr>
          <a:xfrm>
            <a:off x="326714" y="3112180"/>
            <a:ext cx="2677457" cy="1353312"/>
          </a:xfrm>
        </p:spPr>
        <p:txBody>
          <a:bodyPr vert="horz" lIns="0" tIns="0" rIns="91440" bIns="45720" rtlCol="0" anchor="t">
            <a:normAutofit/>
          </a:bodyPr>
          <a:lstStyle/>
          <a:p>
            <a:pPr marL="0" indent="0">
              <a:buNone/>
            </a:pPr>
            <a:endParaRPr lang="en-US" sz="1400" dirty="0">
              <a:latin typeface="Century Gothic"/>
            </a:endParaRPr>
          </a:p>
          <a:p>
            <a:pPr marL="121920" indent="-121920"/>
            <a:endParaRPr lang="en-US" dirty="0"/>
          </a:p>
        </p:txBody>
      </p:sp>
      <p:sp>
        <p:nvSpPr>
          <p:cNvPr id="3" name="Slide Number Placeholder 2">
            <a:extLst>
              <a:ext uri="{FF2B5EF4-FFF2-40B4-BE49-F238E27FC236}">
                <a16:creationId xmlns:a16="http://schemas.microsoft.com/office/drawing/2014/main" id="{45412A99-0E51-5D76-7E7D-9DF4E30FE3BD}"/>
              </a:ext>
            </a:extLst>
          </p:cNvPr>
          <p:cNvSpPr>
            <a:spLocks noGrp="1"/>
          </p:cNvSpPr>
          <p:nvPr>
            <p:ph type="sldNum" sz="quarter" idx="33"/>
          </p:nvPr>
        </p:nvSpPr>
        <p:spPr>
          <a:xfrm>
            <a:off x="8866538" y="4872328"/>
            <a:ext cx="173925" cy="160388"/>
          </a:xfrm>
        </p:spPr>
        <p:txBody>
          <a:bodyPr/>
          <a:lstStyle/>
          <a:p>
            <a:fld id="{B6F15528-21DE-4FAA-801E-634DDDAF4B2B}" type="slidenum">
              <a:rPr lang="en-US" smtClean="0"/>
              <a:pPr/>
              <a:t>15</a:t>
            </a:fld>
            <a:endParaRPr lang="en-US"/>
          </a:p>
        </p:txBody>
      </p:sp>
      <p:pic>
        <p:nvPicPr>
          <p:cNvPr id="7" name="Picture Placeholder 6">
            <a:extLst>
              <a:ext uri="{FF2B5EF4-FFF2-40B4-BE49-F238E27FC236}">
                <a16:creationId xmlns:a16="http://schemas.microsoft.com/office/drawing/2014/main" id="{09A3D97D-AADD-2DB8-FE34-4218973A3F85}"/>
              </a:ext>
            </a:extLst>
          </p:cNvPr>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t="11873" b="11873"/>
          <a:stretch>
            <a:fillRect/>
          </a:stretch>
        </p:blipFill>
        <p:spPr>
          <a:prstGeom prst="rect">
            <a:avLst/>
          </a:prstGeom>
        </p:spPr>
      </p:pic>
      <p:pic>
        <p:nvPicPr>
          <p:cNvPr id="5" name="Picture Placeholder 4">
            <a:extLst>
              <a:ext uri="{FF2B5EF4-FFF2-40B4-BE49-F238E27FC236}">
                <a16:creationId xmlns:a16="http://schemas.microsoft.com/office/drawing/2014/main" id="{D153032D-6006-BD3A-20CC-F9D3CACD3162}"/>
              </a:ext>
            </a:extLst>
          </p:cNvPr>
          <p:cNvPicPr>
            <a:picLocks noGrp="1" noChangeAspect="1"/>
          </p:cNvPicPr>
          <p:nvPr>
            <p:ph type="pic" sz="quarter" idx="31"/>
          </p:nvPr>
        </p:nvPicPr>
        <p:blipFill>
          <a:blip r:embed="rId6">
            <a:extLst>
              <a:ext uri="{28A0092B-C50C-407E-A947-70E740481C1C}">
                <a14:useLocalDpi xmlns:a14="http://schemas.microsoft.com/office/drawing/2010/main" val="0"/>
              </a:ext>
            </a:extLst>
          </a:blip>
          <a:srcRect t="4796" b="4796"/>
          <a:stretch/>
        </p:blipFill>
        <p:spPr>
          <a:xfrm>
            <a:off x="6166386" y="1260390"/>
            <a:ext cx="2660904" cy="1353312"/>
          </a:xfrm>
          <a:prstGeom prst="rect">
            <a:avLst/>
          </a:prstGeom>
        </p:spPr>
      </p:pic>
      <p:pic>
        <p:nvPicPr>
          <p:cNvPr id="10" name="Picture Placeholder 9">
            <a:extLst>
              <a:ext uri="{FF2B5EF4-FFF2-40B4-BE49-F238E27FC236}">
                <a16:creationId xmlns:a16="http://schemas.microsoft.com/office/drawing/2014/main" id="{A18B13B3-87F3-D7F3-7D32-C0EE3207DBFF}"/>
              </a:ext>
            </a:extLst>
          </p:cNvPr>
          <p:cNvPicPr>
            <a:picLocks noGrp="1" noChangeAspect="1"/>
          </p:cNvPicPr>
          <p:nvPr>
            <p:ph type="pic" sz="quarter" idx="30"/>
          </p:nvPr>
        </p:nvPicPr>
        <p:blipFill>
          <a:blip r:embed="rId7">
            <a:extLst>
              <a:ext uri="{28A0092B-C50C-407E-A947-70E740481C1C}">
                <a14:useLocalDpi xmlns:a14="http://schemas.microsoft.com/office/drawing/2010/main" val="0"/>
              </a:ext>
            </a:extLst>
          </a:blip>
          <a:srcRect l="663" r="-663" b="59350"/>
          <a:stretch>
            <a:fillRect/>
          </a:stretch>
        </p:blipFill>
        <p:spPr>
          <a:xfrm>
            <a:off x="3241548" y="1260390"/>
            <a:ext cx="2660904" cy="1353312"/>
          </a:xfrm>
          <a:prstGeom prst="rect">
            <a:avLst/>
          </a:prstGeom>
        </p:spPr>
      </p:pic>
    </p:spTree>
    <p:extLst>
      <p:ext uri="{BB962C8B-B14F-4D97-AF65-F5344CB8AC3E}">
        <p14:creationId xmlns:p14="http://schemas.microsoft.com/office/powerpoint/2010/main" val="2740780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B4E48F-E0F2-4657-B4FB-97601F5DC2E3}"/>
              </a:ext>
            </a:extLst>
          </p:cNvPr>
          <p:cNvPicPr>
            <a:picLocks noChangeAspect="1"/>
          </p:cNvPicPr>
          <p:nvPr/>
        </p:nvPicPr>
        <p:blipFill>
          <a:blip r:embed="rId3"/>
          <a:stretch>
            <a:fillRect/>
          </a:stretch>
        </p:blipFill>
        <p:spPr>
          <a:xfrm>
            <a:off x="292773" y="1039127"/>
            <a:ext cx="8852506" cy="3641457"/>
          </a:xfrm>
          <a:prstGeom prst="rect">
            <a:avLst/>
          </a:prstGeom>
        </p:spPr>
      </p:pic>
    </p:spTree>
    <p:extLst>
      <p:ext uri="{BB962C8B-B14F-4D97-AF65-F5344CB8AC3E}">
        <p14:creationId xmlns:p14="http://schemas.microsoft.com/office/powerpoint/2010/main" val="2593859427"/>
      </p:ext>
    </p:extLst>
  </p:cSld>
  <p:clrMapOvr>
    <a:masterClrMapping/>
  </p:clrMapOvr>
</p:sld>
</file>

<file path=ppt/theme/theme1.xml><?xml version="1.0" encoding="utf-8"?>
<a:theme xmlns:a="http://schemas.openxmlformats.org/drawingml/2006/main" name="Office Theme">
  <a:themeElements>
    <a:clrScheme name="CAFOD new brand TEMPLATE 2025">
      <a:dk1>
        <a:srgbClr val="000000"/>
      </a:dk1>
      <a:lt1>
        <a:srgbClr val="FFFFFF"/>
      </a:lt1>
      <a:dk2>
        <a:srgbClr val="58A333"/>
      </a:dk2>
      <a:lt2>
        <a:srgbClr val="222444"/>
      </a:lt2>
      <a:accent1>
        <a:srgbClr val="A2C617"/>
      </a:accent1>
      <a:accent2>
        <a:srgbClr val="FAC850"/>
      </a:accent2>
      <a:accent3>
        <a:srgbClr val="EE7103"/>
      </a:accent3>
      <a:accent4>
        <a:srgbClr val="DC0014"/>
      </a:accent4>
      <a:accent5>
        <a:srgbClr val="E83273"/>
      </a:accent5>
      <a:accent6>
        <a:srgbClr val="7666AD"/>
      </a:accent6>
      <a:hlink>
        <a:srgbClr val="30BAC7"/>
      </a:hlink>
      <a:folHlink>
        <a:srgbClr val="A2C617"/>
      </a:folHlink>
    </a:clrScheme>
    <a:fontScheme name="CAFOD - typograph">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472308B02E1E4A9F4BBEA19176AB65" ma:contentTypeVersion="2976" ma:contentTypeDescription="Create a new document." ma:contentTypeScope="" ma:versionID="577683d2868247b252211b2613be0c92">
  <xsd:schema xmlns:xsd="http://www.w3.org/2001/XMLSchema" xmlns:xs="http://www.w3.org/2001/XMLSchema" xmlns:p="http://schemas.microsoft.com/office/2006/metadata/properties" xmlns:ns2="04672002-f21f-4240-adfb-f0b653fb6fb5" xmlns:ns3="236a9a4b-a03c-46ba-8ec6-624c184acbc6" xmlns:ns4="http://schemas.microsoft.com/sharepoint/v3/fields" xmlns:ns5="bdf04112-6931-4610-9724-cd62e91446a3" xmlns:ns6="453a0c7f-c966-4a5c-a0f8-de0f8150ea1e" targetNamespace="http://schemas.microsoft.com/office/2006/metadata/properties" ma:root="true" ma:fieldsID="c3e6392446de2dc74f0d420db2acf702" ns2:_="" ns3:_="" ns4:_="" ns5:_="" ns6:_="">
    <xsd:import namespace="04672002-f21f-4240-adfb-f0b653fb6fb5"/>
    <xsd:import namespace="236a9a4b-a03c-46ba-8ec6-624c184acbc6"/>
    <xsd:import namespace="http://schemas.microsoft.com/sharepoint/v3/fields"/>
    <xsd:import namespace="bdf04112-6931-4610-9724-cd62e91446a3"/>
    <xsd:import namespace="453a0c7f-c966-4a5c-a0f8-de0f8150ea1e"/>
    <xsd:element name="properties">
      <xsd:complexType>
        <xsd:sequence>
          <xsd:element name="documentManagement">
            <xsd:complexType>
              <xsd:all>
                <xsd:element ref="ns2:_dlc_DocId" minOccurs="0"/>
                <xsd:element ref="ns2:_dlc_DocIdUrl" minOccurs="0"/>
                <xsd:element ref="ns2:_dlc_DocIdPersistId" minOccurs="0"/>
                <xsd:element ref="ns3:Audience"/>
                <xsd:element ref="ns3:Activity" minOccurs="0"/>
                <xsd:element ref="ns4:_Status" minOccurs="0"/>
                <xsd:element ref="ns3:MediaServiceMetadata" minOccurs="0"/>
                <xsd:element ref="ns3:MediaServiceFastMetadata" minOccurs="0"/>
                <xsd:element ref="ns3:MediaServiceAutoTags" minOccurs="0"/>
                <xsd:element ref="ns3:MediaServiceOCR" minOccurs="0"/>
                <xsd:element ref="ns3:MediaServiceDateTaken" minOccurs="0"/>
                <xsd:element ref="ns5:SharedWithUsers" minOccurs="0"/>
                <xsd:element ref="ns5:SharedWithDetail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6: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6a9a4b-a03c-46ba-8ec6-624c184acbc6" elementFormDefault="qualified">
    <xsd:import namespace="http://schemas.microsoft.com/office/2006/documentManagement/types"/>
    <xsd:import namespace="http://schemas.microsoft.com/office/infopath/2007/PartnerControls"/>
    <xsd:element name="Audience" ma:index="11" ma:displayName="Audience" ma:format="Dropdown" ma:internalName="Audience">
      <xsd:simpleType>
        <xsd:restriction base="dms:Choice">
          <xsd:enumeration value="Primary"/>
          <xsd:enumeration value="11-18"/>
          <xsd:enumeration value="Both"/>
          <xsd:enumeration value="N/A"/>
        </xsd:restriction>
      </xsd:simpleType>
    </xsd:element>
    <xsd:element name="Activity" ma:index="12" nillable="true" ma:displayName="Activity" ma:default="Advent" ma:format="Dropdown" ma:internalName="Activity">
      <xsd:simpleType>
        <xsd:restriction base="dms:Choice">
          <xsd:enumeration value="Advent"/>
          <xsd:enumeration value="CAFOD Clubs"/>
          <xsd:enumeration value="Campaigns"/>
          <xsd:enumeration value="Fairtrade"/>
          <xsd:enumeration value="Faith in Action"/>
          <xsd:enumeration value="Harvest"/>
          <xsd:enumeration value="Lent"/>
          <xsd:enumeration value="Other Curriculum"/>
          <xsd:enumeration value="Prayer and Worship"/>
          <xsd:enumeration value="RE Curriculum"/>
          <xsd:enumeration value="Sport"/>
          <xsd:enumeration value="World Gifts"/>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73aede18-5762-4cff-92fc-bd8aa2d291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bdf04112-6931-4610-9724-cd62e91446a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3a0c7f-c966-4a5c-a0f8-de0f8150ea1e"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3b9f4064-c5ee-4255-b955-fb8a72b2bce5}" ma:internalName="TaxCatchAll" ma:showField="CatchAllData" ma:web="04672002-f21f-4240-adfb-f0b653fb6f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672002-f21f-4240-adfb-f0b653fb6fb5">SZUU6KYVHK2A-2146017777-20027</_dlc_DocId>
    <_dlc_DocIdUrl xmlns="04672002-f21f-4240-adfb-f0b653fb6fb5">
      <Url>https://cafod365.sharepoint.com/sites/int/Education/_layouts/15/DocIdRedir.aspx?ID=SZUU6KYVHK2A-2146017777-20027</Url>
      <Description>SZUU6KYVHK2A-2146017777-20027</Description>
    </_dlc_DocIdUrl>
    <TaxCatchAll xmlns="453a0c7f-c966-4a5c-a0f8-de0f8150ea1e" xsi:nil="true"/>
    <lcf76f155ced4ddcb4097134ff3c332f xmlns="236a9a4b-a03c-46ba-8ec6-624c184acbc6">
      <Terms xmlns="http://schemas.microsoft.com/office/infopath/2007/PartnerControls"/>
    </lcf76f155ced4ddcb4097134ff3c332f>
    <Activity xmlns="236a9a4b-a03c-46ba-8ec6-624c184acbc6">Advent</Activity>
    <Audience xmlns="236a9a4b-a03c-46ba-8ec6-624c184acbc6">Primary</Audience>
    <_Status xmlns="http://schemas.microsoft.com/sharepoint/v3/fields">Not Started</_Status>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9789F0C-2D1C-4DC4-9242-0F1993DC9C44}">
  <ds:schemaRefs>
    <ds:schemaRef ds:uri="04672002-f21f-4240-adfb-f0b653fb6fb5"/>
    <ds:schemaRef ds:uri="236a9a4b-a03c-46ba-8ec6-624c184acbc6"/>
    <ds:schemaRef ds:uri="453a0c7f-c966-4a5c-a0f8-de0f8150ea1e"/>
    <ds:schemaRef ds:uri="bdf04112-6931-4610-9724-cd62e91446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58CADD5-7CDB-4674-A12B-6A140624B8F7}">
  <ds:schemaRefs>
    <ds:schemaRef ds:uri="http://schemas.microsoft.com/sharepoint/v3/contenttype/forms"/>
  </ds:schemaRefs>
</ds:datastoreItem>
</file>

<file path=customXml/itemProps3.xml><?xml version="1.0" encoding="utf-8"?>
<ds:datastoreItem xmlns:ds="http://schemas.openxmlformats.org/officeDocument/2006/customXml" ds:itemID="{37880FD4-C537-4FE3-BF29-620D65E12577}">
  <ds:schemaRefs>
    <ds:schemaRef ds:uri="04672002-f21f-4240-adfb-f0b653fb6fb5"/>
    <ds:schemaRef ds:uri="236a9a4b-a03c-46ba-8ec6-624c184acbc6"/>
    <ds:schemaRef ds:uri="http://purl.org/dc/term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bdf04112-6931-4610-9724-cd62e91446a3"/>
    <ds:schemaRef ds:uri="453a0c7f-c966-4a5c-a0f8-de0f8150ea1e"/>
    <ds:schemaRef ds:uri="http://schemas.microsoft.com/sharepoint/v3/fields"/>
    <ds:schemaRef ds:uri="http://www.w3.org/XML/1998/namespace"/>
  </ds:schemaRefs>
</ds:datastoreItem>
</file>

<file path=customXml/itemProps4.xml><?xml version="1.0" encoding="utf-8"?>
<ds:datastoreItem xmlns:ds="http://schemas.openxmlformats.org/officeDocument/2006/customXml" ds:itemID="{ACDDB819-B1C6-44E0-A4E7-79EC63B129E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40</TotalTime>
  <Words>1298</Words>
  <Application>Microsoft Office PowerPoint</Application>
  <PresentationFormat>On-screen Show (16:9)</PresentationFormat>
  <Paragraphs>148</Paragraphs>
  <Slides>16</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Times New Roman</vt:lpstr>
      <vt:lpstr>Montserrat School</vt:lpstr>
      <vt:lpstr>Arial</vt:lpstr>
      <vt:lpstr>Montserrat School</vt:lpstr>
      <vt:lpstr>Montserrat ExtraBold</vt:lpstr>
      <vt:lpstr>Calibri</vt:lpstr>
      <vt:lpstr>Century Gothic</vt:lpstr>
      <vt:lpstr>Montserrat</vt:lpstr>
      <vt:lpstr>Aptos</vt:lpstr>
      <vt:lpstr>Montserrat Light</vt:lpstr>
      <vt:lpstr>Office Theme</vt:lpstr>
      <vt:lpstr> </vt:lpstr>
      <vt:lpstr>God of love, open our ears to listen to your word. Lead us to help one another and to live our lives as you ask us to. We ask this through Christ our Lord, Amen.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pray</vt:lpstr>
      <vt:lpstr>Let us pray</vt:lpstr>
      <vt:lpstr>PowerPoint Presentation</vt:lpstr>
      <vt:lpstr>PowerPoint Presentation</vt:lpstr>
      <vt:lpstr>Get involved with CAFOD this term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Victoria Ahmed</dc:creator>
  <cp:lastModifiedBy>Victoria Ahmed</cp:lastModifiedBy>
  <cp:revision>1</cp:revision>
  <dcterms:created xsi:type="dcterms:W3CDTF">2025-02-19T13:24:09Z</dcterms:created>
  <dcterms:modified xsi:type="dcterms:W3CDTF">2026-09-23T23:32:42Z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2025-02-19T00:00:00Z</vt:filetime>
  </property>
  <property fmtid="{D5CDD505-2E9C-101B-9397-08002B2CF9AE}" pid="3" name="Creator">
    <vt:lpwstr>Adobe InDesign 20.1 (Macintosh)</vt:lpwstr>
  </property>
  <property fmtid="{D5CDD505-2E9C-101B-9397-08002B2CF9AE}" pid="4" name="LastSaved">
    <vt:filetime>2025-02-19T00:00:00Z</vt:filetime>
  </property>
  <property fmtid="{D5CDD505-2E9C-101B-9397-08002B2CF9AE}" pid="5" name="Producer">
    <vt:lpwstr>Adobe PDF Library 17.0</vt:lpwstr>
  </property>
  <property fmtid="{D5CDD505-2E9C-101B-9397-08002B2CF9AE}" pid="6" name="ContentTypeId">
    <vt:lpwstr>0x01010096472308B02E1E4A9F4BBEA19176AB65</vt:lpwstr>
  </property>
  <property fmtid="{D5CDD505-2E9C-101B-9397-08002B2CF9AE}" pid="7" name="_dlc_DocIdItemGuid">
    <vt:lpwstr>26e09742-4e28-43c5-85a2-26390709cd4d</vt:lpwstr>
  </property>
  <property fmtid="{D5CDD505-2E9C-101B-9397-08002B2CF9AE}" pid="8" name="MediaServiceImageTags">
    <vt:lpwstr/>
  </property>
</Properties>
</file>