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26"/>
  </p:notesMasterIdLst>
  <p:handoutMasterIdLst>
    <p:handoutMasterId r:id="rId27"/>
  </p:handoutMasterIdLst>
  <p:sldIdLst>
    <p:sldId id="301" r:id="rId6"/>
    <p:sldId id="268" r:id="rId7"/>
    <p:sldId id="420" r:id="rId8"/>
    <p:sldId id="432" r:id="rId9"/>
    <p:sldId id="269" r:id="rId10"/>
    <p:sldId id="386" r:id="rId11"/>
    <p:sldId id="381" r:id="rId12"/>
    <p:sldId id="382" r:id="rId13"/>
    <p:sldId id="390" r:id="rId14"/>
    <p:sldId id="436" r:id="rId15"/>
    <p:sldId id="426" r:id="rId16"/>
    <p:sldId id="438" r:id="rId17"/>
    <p:sldId id="439" r:id="rId18"/>
    <p:sldId id="437" r:id="rId19"/>
    <p:sldId id="293" r:id="rId20"/>
    <p:sldId id="405" r:id="rId21"/>
    <p:sldId id="418" r:id="rId22"/>
    <p:sldId id="361" r:id="rId23"/>
    <p:sldId id="425" r:id="rId24"/>
    <p:sldId id="257" r:id="rId25"/>
  </p:sldIdLst>
  <p:sldSz cx="9144000" cy="5143500" type="screen16x9"/>
  <p:notesSz cx="20104100" cy="11309350"/>
  <p:embeddedFontLst>
    <p:embeddedFont>
      <p:font typeface="Century Gothic" panose="020B0502020202020204" pitchFamily="34" charset="0"/>
      <p:regular r:id="rId28"/>
      <p:bold r:id="rId29"/>
      <p:italic r:id="rId30"/>
      <p:boldItalic r:id="rId31"/>
    </p:embeddedFont>
    <p:embeddedFont>
      <p:font typeface="Montserrat" panose="00000500000000000000" pitchFamily="2" charset="0"/>
      <p:regular r:id="rId32"/>
      <p:bold r:id="rId33"/>
      <p:italic r:id="rId34"/>
      <p:boldItalic r:id="rId35"/>
    </p:embeddedFont>
    <p:embeddedFont>
      <p:font typeface="Montserrat ExtraBold" panose="00000900000000000000" pitchFamily="2" charset="0"/>
      <p:bold r:id="rId36"/>
      <p:italic r:id="rId37"/>
      <p:boldItalic r:id="rId38"/>
    </p:embeddedFont>
    <p:embeddedFont>
      <p:font typeface="Montserrat Light" panose="00000400000000000000" pitchFamily="2" charset="0"/>
      <p:regular r:id="rId39"/>
      <p:italic r:id="rId40"/>
    </p:embeddedFont>
    <p:embeddedFont>
      <p:font typeface="Montserrat School" pitchFamily="2" charset="0"/>
      <p:regular r:id="rId41"/>
      <p:italic r:id="rId42"/>
    </p:embeddedFont>
    <p:embeddedFont>
      <p:font typeface="Montserrat School" pitchFamily="2" charset="0"/>
      <p:regular r:id="rId41"/>
      <p:italic r:id="rId42"/>
    </p:embeddedFont>
  </p:embeddedFontLst>
  <p:defaultTextStyle>
    <a:defPPr>
      <a:defRPr kern="0"/>
    </a:defPPr>
  </p:defaultTextStyle>
  <p:extLst>
    <p:ext uri="{EFAFB233-063F-42B5-8137-9DF3F51BA10A}">
      <p15:sldGuideLst xmlns:p15="http://schemas.microsoft.com/office/powerpoint/2012/main">
        <p15:guide id="1" orient="horz" pos="1310" userDrawn="1">
          <p15:clr>
            <a:srgbClr val="A4A3A4"/>
          </p15:clr>
        </p15:guide>
        <p15:guide id="2" pos="98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D1AD3D-FF92-4807-8FC6-9AF8BEA850AC}" v="4" dt="2026-09-18T00:01:41.25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310"/>
        <p:guide pos="9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9"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font" Target="fonts/font7.fntdata"/><Relationship Id="rId42" Type="http://schemas.openxmlformats.org/officeDocument/2006/relationships/font" Target="fonts/font15.fntdata"/><Relationship Id="rId47"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presProps" Target="pres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toria Ahmed" userId="d7b2ef2b-6674-4efc-b11b-0c38a2fd5536" providerId="ADAL" clId="{97DA4315-7444-497A-972B-1ED4349B9216}"/>
    <pc:docChg chg="undo custSel modSld">
      <pc:chgData name="Victoria Ahmed" userId="d7b2ef2b-6674-4efc-b11b-0c38a2fd5536" providerId="ADAL" clId="{97DA4315-7444-497A-972B-1ED4349B9216}" dt="2026-09-18T00:02:07.569" v="48" actId="14100"/>
      <pc:docMkLst>
        <pc:docMk/>
      </pc:docMkLst>
      <pc:sldChg chg="delSp modSp mod">
        <pc:chgData name="Victoria Ahmed" userId="d7b2ef2b-6674-4efc-b11b-0c38a2fd5536" providerId="ADAL" clId="{97DA4315-7444-497A-972B-1ED4349B9216}" dt="2026-09-18T00:02:07.569" v="48" actId="14100"/>
        <pc:sldMkLst>
          <pc:docMk/>
          <pc:sldMk cId="3069093485" sldId="386"/>
        </pc:sldMkLst>
        <pc:spChg chg="mod">
          <ac:chgData name="Victoria Ahmed" userId="d7b2ef2b-6674-4efc-b11b-0c38a2fd5536" providerId="ADAL" clId="{97DA4315-7444-497A-972B-1ED4349B9216}" dt="2026-09-18T00:02:07.569" v="48" actId="14100"/>
          <ac:spMkLst>
            <pc:docMk/>
            <pc:sldMk cId="3069093485" sldId="386"/>
            <ac:spMk id="3" creationId="{2F78B710-5D8D-D07E-1529-FFCC29966672}"/>
          </ac:spMkLst>
        </pc:spChg>
        <pc:picChg chg="del">
          <ac:chgData name="Victoria Ahmed" userId="d7b2ef2b-6674-4efc-b11b-0c38a2fd5536" providerId="ADAL" clId="{97DA4315-7444-497A-972B-1ED4349B9216}" dt="2026-09-18T00:02:03.087" v="47" actId="478"/>
          <ac:picMkLst>
            <pc:docMk/>
            <pc:sldMk cId="3069093485" sldId="386"/>
            <ac:picMk id="2" creationId="{ECA48489-F925-3B8D-F080-2E13C34AF8CE}"/>
          </ac:picMkLst>
        </pc:picChg>
      </pc:sldChg>
      <pc:sldChg chg="addSp delSp modSp mod">
        <pc:chgData name="Victoria Ahmed" userId="d7b2ef2b-6674-4efc-b11b-0c38a2fd5536" providerId="ADAL" clId="{97DA4315-7444-497A-972B-1ED4349B9216}" dt="2026-09-18T00:01:41.253" v="46"/>
        <pc:sldMkLst>
          <pc:docMk/>
          <pc:sldMk cId="1535650116" sldId="418"/>
        </pc:sldMkLst>
        <pc:spChg chg="add del">
          <ac:chgData name="Victoria Ahmed" userId="d7b2ef2b-6674-4efc-b11b-0c38a2fd5536" providerId="ADAL" clId="{97DA4315-7444-497A-972B-1ED4349B9216}" dt="2026-09-18T00:01:40.255" v="45" actId="478"/>
          <ac:spMkLst>
            <pc:docMk/>
            <pc:sldMk cId="1535650116" sldId="418"/>
            <ac:spMk id="6" creationId="{03C4D729-16F5-B09C-D3FA-B17E4212465C}"/>
          </ac:spMkLst>
        </pc:spChg>
        <pc:picChg chg="add del mod">
          <ac:chgData name="Victoria Ahmed" userId="d7b2ef2b-6674-4efc-b11b-0c38a2fd5536" providerId="ADAL" clId="{97DA4315-7444-497A-972B-1ED4349B9216}" dt="2026-09-18T00:01:41.253" v="46"/>
          <ac:picMkLst>
            <pc:docMk/>
            <pc:sldMk cId="1535650116" sldId="418"/>
            <ac:picMk id="2" creationId="{B7D276E9-6C5D-3B9B-D2CB-187653C3C91C}"/>
          </ac:picMkLst>
        </pc:picChg>
      </pc:sldChg>
      <pc:sldChg chg="modSp mod">
        <pc:chgData name="Victoria Ahmed" userId="d7b2ef2b-6674-4efc-b11b-0c38a2fd5536" providerId="ADAL" clId="{97DA4315-7444-497A-972B-1ED4349B9216}" dt="2026-09-18T00:01:14.912" v="42" actId="207"/>
        <pc:sldMkLst>
          <pc:docMk/>
          <pc:sldMk cId="2740780899" sldId="425"/>
        </pc:sldMkLst>
        <pc:spChg chg="mod">
          <ac:chgData name="Victoria Ahmed" userId="d7b2ef2b-6674-4efc-b11b-0c38a2fd5536" providerId="ADAL" clId="{97DA4315-7444-497A-972B-1ED4349B9216}" dt="2026-09-18T00:01:14.912" v="42" actId="207"/>
          <ac:spMkLst>
            <pc:docMk/>
            <pc:sldMk cId="2740780899" sldId="425"/>
            <ac:spMk id="21" creationId="{4D395D3C-E51B-8AFE-2355-02E58085FD88}"/>
          </ac:spMkLst>
        </pc:spChg>
        <pc:spChg chg="mod">
          <ac:chgData name="Victoria Ahmed" userId="d7b2ef2b-6674-4efc-b11b-0c38a2fd5536" providerId="ADAL" clId="{97DA4315-7444-497A-972B-1ED4349B9216}" dt="2026-09-18T00:00:19.758" v="9" actId="20577"/>
          <ac:spMkLst>
            <pc:docMk/>
            <pc:sldMk cId="2740780899" sldId="425"/>
            <ac:spMk id="24" creationId="{C063FA5F-7DBD-62CE-C72E-7F0C28A8C19C}"/>
          </ac:spMkLst>
        </pc:spChg>
        <pc:picChg chg="mod">
          <ac:chgData name="Victoria Ahmed" userId="d7b2ef2b-6674-4efc-b11b-0c38a2fd5536" providerId="ADAL" clId="{97DA4315-7444-497A-972B-1ED4349B9216}" dt="2026-09-18T00:00:14.375" v="0" actId="14826"/>
          <ac:picMkLst>
            <pc:docMk/>
            <pc:sldMk cId="2740780899" sldId="425"/>
            <ac:picMk id="10" creationId="{A18B13B3-87F3-D7F3-7D32-C0EE3207DBF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AB83D5-C7B6-EB58-6B69-44F7674F9A17}"/>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AA49AF6-7FA0-553A-D79A-ACBF5186E556}"/>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EE6D6BF6-9B86-514E-8633-CF682F8E160E}" type="datetimeFigureOut">
              <a:rPr lang="en-US" smtClean="0"/>
              <a:t>9/18/2026</a:t>
            </a:fld>
            <a:endParaRPr lang="en-US"/>
          </a:p>
        </p:txBody>
      </p:sp>
      <p:sp>
        <p:nvSpPr>
          <p:cNvPr id="4" name="Footer Placeholder 3">
            <a:extLst>
              <a:ext uri="{FF2B5EF4-FFF2-40B4-BE49-F238E27FC236}">
                <a16:creationId xmlns:a16="http://schemas.microsoft.com/office/drawing/2014/main" id="{1CB118F2-C113-78B4-92AF-E580FCE6CC1D}"/>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5762E7-BAA9-D9D6-9568-8352AA3CC64B}"/>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5AF52A2D-AE79-0B40-90C6-74B75AC45EAC}" type="slidenum">
              <a:rPr lang="en-US" smtClean="0"/>
              <a:t>‹#›</a:t>
            </a:fld>
            <a:endParaRPr lang="en-US"/>
          </a:p>
        </p:txBody>
      </p:sp>
    </p:spTree>
    <p:extLst>
      <p:ext uri="{BB962C8B-B14F-4D97-AF65-F5344CB8AC3E}">
        <p14:creationId xmlns:p14="http://schemas.microsoft.com/office/powerpoint/2010/main" val="1939604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562" userDrawn="1">
          <p15:clr>
            <a:srgbClr val="F26B43"/>
          </p15:clr>
        </p15:guide>
        <p15:guide id="2" pos="633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2C6CD2F2-F518-874C-84B9-8918535227D1}" type="datetimeFigureOut">
              <a:rPr lang="en-US" smtClean="0"/>
              <a:t>9/18/2026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A3F0725B-8BBF-6349-B206-C25D6BA6A9C8}" type="slidenum">
              <a:rPr lang="en-US" smtClean="0"/>
              <a:t>‹#›</a:t>
            </a:fld>
            <a:endParaRPr lang="en-US"/>
          </a:p>
        </p:txBody>
      </p:sp>
    </p:spTree>
    <p:extLst>
      <p:ext uri="{BB962C8B-B14F-4D97-AF65-F5344CB8AC3E}">
        <p14:creationId xmlns:p14="http://schemas.microsoft.com/office/powerpoint/2010/main" val="1922413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Children’s liturgy: Twenty-Fifth Sunday in Ordinary Time (Year A)</a:t>
            </a:r>
          </a:p>
          <a:p>
            <a:endParaRPr lang="en-US" b="1"/>
          </a:p>
          <a:p>
            <a:r>
              <a:rPr lang="en-US" b="1"/>
              <a:t>Preparation of the worship space</a:t>
            </a:r>
          </a:p>
          <a:p>
            <a:r>
              <a:rPr lang="en-US" b="1"/>
              <a:t>Colour:</a:t>
            </a:r>
            <a:r>
              <a:rPr lang="en-US"/>
              <a:t> Green </a:t>
            </a:r>
          </a:p>
          <a:p>
            <a:r>
              <a:rPr lang="en-US" b="1"/>
              <a:t>Props: </a:t>
            </a:r>
            <a:r>
              <a:rPr lang="en-US"/>
              <a:t>Paper and coloured pens or pencils</a:t>
            </a:r>
          </a:p>
          <a:p>
            <a:endParaRPr lang="en-US"/>
          </a:p>
          <a:p>
            <a:r>
              <a:rPr lang="en-US" b="1"/>
              <a:t>Song suggestions:</a:t>
            </a:r>
          </a:p>
          <a:p>
            <a:r>
              <a:rPr lang="en-US"/>
              <a:t>Sing of the Lord’s goodness (713, Laudate)</a:t>
            </a:r>
          </a:p>
          <a:p>
            <a:r>
              <a:rPr lang="en-US"/>
              <a:t>Tell out my soul (880, Laudate)</a:t>
            </a:r>
          </a:p>
          <a:p>
            <a:endParaRPr lang="en-US"/>
          </a:p>
          <a:p>
            <a:r>
              <a:rPr lang="en-US" b="1"/>
              <a:t>Welcome</a:t>
            </a:r>
          </a:p>
          <a:p>
            <a:r>
              <a:rPr lang="en-US"/>
              <a:t>Today Jesus tells us a story about some workers who all receive the same wages, even though some worked all day and some just worked</a:t>
            </a:r>
            <a:r>
              <a:rPr lang="en-US">
                <a:solidFill>
                  <a:srgbClr val="000000"/>
                </a:solidFill>
              </a:rPr>
              <a:t> for an hour</a:t>
            </a:r>
            <a:r>
              <a:rPr lang="en-US"/>
              <a:t>. </a:t>
            </a:r>
            <a:r>
              <a:rPr lang="en-US">
                <a:solidFill>
                  <a:srgbClr val="000000"/>
                </a:solidFill>
              </a:rPr>
              <a:t>Does that sound right </a:t>
            </a:r>
            <a:r>
              <a:rPr lang="en-US"/>
              <a:t>to </a:t>
            </a:r>
            <a:r>
              <a:rPr lang="en-US">
                <a:solidFill>
                  <a:srgbClr val="000000"/>
                </a:solidFill>
              </a:rPr>
              <a:t>you? </a:t>
            </a:r>
            <a:r>
              <a:rPr lang="en-US"/>
              <a:t>Let’s think </a:t>
            </a:r>
            <a:r>
              <a:rPr lang="en-US">
                <a:solidFill>
                  <a:srgbClr val="000000"/>
                </a:solidFill>
              </a:rPr>
              <a:t>some </a:t>
            </a:r>
            <a:r>
              <a:rPr lang="en-US"/>
              <a:t>more about this today</a:t>
            </a:r>
            <a:r>
              <a:rPr lang="en-US">
                <a:solidFill>
                  <a:srgbClr val="000000"/>
                </a:solidFill>
              </a:rPr>
              <a:t>...</a:t>
            </a:r>
            <a:endParaRPr lang="en-US"/>
          </a:p>
          <a:p>
            <a:endParaRPr lang="en-US"/>
          </a:p>
          <a:p>
            <a:r>
              <a:rPr lang="en-US"/>
              <a:t>St Mary's school at the Immaculate Conception church, Rotherham</a:t>
            </a:r>
          </a:p>
          <a:p>
            <a:r>
              <a:rPr lang="en-US"/>
              <a:t>Photo credit: Thom Flint</a:t>
            </a:r>
          </a:p>
          <a:p>
            <a:endParaRPr lang="en-US" b="1"/>
          </a:p>
        </p:txBody>
      </p:sp>
      <p:sp>
        <p:nvSpPr>
          <p:cNvPr id="4" name="Slide Number Placeholder 3"/>
          <p:cNvSpPr>
            <a:spLocks noGrp="1"/>
          </p:cNvSpPr>
          <p:nvPr>
            <p:ph type="sldNum" sz="quarter" idx="5"/>
          </p:nvPr>
        </p:nvSpPr>
        <p:spPr/>
        <p:txBody>
          <a:bodyPr/>
          <a:lstStyle/>
          <a:p>
            <a:fld id="{A3F0725B-8BBF-6349-B206-C25D6BA6A9C8}" type="slidenum">
              <a:rPr lang="en-US" smtClean="0"/>
              <a:t>1</a:t>
            </a:fld>
            <a:endParaRPr lang="en-US"/>
          </a:p>
        </p:txBody>
      </p:sp>
    </p:spTree>
    <p:extLst>
      <p:ext uri="{BB962C8B-B14F-4D97-AF65-F5344CB8AC3E}">
        <p14:creationId xmlns:p14="http://schemas.microsoft.com/office/powerpoint/2010/main" val="2348609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 Francis Xavier's RC Primary School, Herefordshire</a:t>
            </a:r>
            <a:endParaRPr lang="en-US">
              <a:solidFill>
                <a:srgbClr val="444444"/>
              </a:solidFill>
            </a:endParaRPr>
          </a:p>
          <a:p>
            <a:r>
              <a:rPr lang="en-US"/>
              <a:t>Photo credit: Vicky Ahmed</a:t>
            </a:r>
          </a:p>
        </p:txBody>
      </p:sp>
      <p:sp>
        <p:nvSpPr>
          <p:cNvPr id="4" name="Slide Number Placeholder 3"/>
          <p:cNvSpPr>
            <a:spLocks noGrp="1"/>
          </p:cNvSpPr>
          <p:nvPr>
            <p:ph type="sldNum" sz="quarter" idx="5"/>
          </p:nvPr>
        </p:nvSpPr>
        <p:spPr/>
        <p:txBody>
          <a:bodyPr/>
          <a:lstStyle/>
          <a:p>
            <a:fld id="{A3F0725B-8BBF-6349-B206-C25D6BA6A9C8}" type="slidenum">
              <a:rPr lang="en-US" smtClean="0"/>
              <a:t>2</a:t>
            </a:fld>
            <a:endParaRPr lang="en-US"/>
          </a:p>
        </p:txBody>
      </p:sp>
    </p:spTree>
    <p:extLst>
      <p:ext uri="{BB962C8B-B14F-4D97-AF65-F5344CB8AC3E}">
        <p14:creationId xmlns:p14="http://schemas.microsoft.com/office/powerpoint/2010/main" val="757640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7C0A84-E356-4051-98B9-B29298D6E6F5}" type="slidenum">
              <a:rPr lang="en-GB" smtClean="0"/>
              <a:t>3</a:t>
            </a:fld>
            <a:endParaRPr lang="en-GB"/>
          </a:p>
        </p:txBody>
      </p:sp>
    </p:spTree>
    <p:extLst>
      <p:ext uri="{BB962C8B-B14F-4D97-AF65-F5344CB8AC3E}">
        <p14:creationId xmlns:p14="http://schemas.microsoft.com/office/powerpoint/2010/main" val="2483119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7A54E-D04F-6D27-D748-68870F87FB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F1DF6-9A31-EECA-BA8B-5206686DF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B65984-6F2E-B7F0-5FCE-75F75AE85E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8BBCFD-3DEF-C126-45B8-8AC593ED6C0F}"/>
              </a:ext>
            </a:extLst>
          </p:cNvPr>
          <p:cNvSpPr>
            <a:spLocks noGrp="1"/>
          </p:cNvSpPr>
          <p:nvPr>
            <p:ph type="sldNum" sz="quarter" idx="5"/>
          </p:nvPr>
        </p:nvSpPr>
        <p:spPr/>
        <p:txBody>
          <a:bodyPr/>
          <a:lstStyle/>
          <a:p>
            <a:fld id="{467C0A84-E356-4051-98B9-B29298D6E6F5}" type="slidenum">
              <a:rPr lang="en-GB" smtClean="0"/>
              <a:t>4</a:t>
            </a:fld>
            <a:endParaRPr lang="en-GB"/>
          </a:p>
        </p:txBody>
      </p:sp>
    </p:spTree>
    <p:extLst>
      <p:ext uri="{BB962C8B-B14F-4D97-AF65-F5344CB8AC3E}">
        <p14:creationId xmlns:p14="http://schemas.microsoft.com/office/powerpoint/2010/main" val="1904094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highlight>
                  <a:srgbClr val="F4F4F5"/>
                </a:highlight>
              </a:rPr>
              <a:t>Grapevine</a:t>
            </a:r>
          </a:p>
          <a:p>
            <a:pPr>
              <a:defRPr/>
            </a:pPr>
            <a:r>
              <a:rPr lang="en-US">
                <a:highlight>
                  <a:srgbClr val="F4F4F5"/>
                </a:highlight>
              </a:rPr>
              <a:t>Photo credit: Stock image</a:t>
            </a:r>
            <a:endParaRPr lang="en-US">
              <a:solidFill>
                <a:srgbClr val="444444"/>
              </a:solidFill>
              <a:highlight>
                <a:srgbClr val="F4F4F5"/>
              </a:highlight>
            </a:endParaRPr>
          </a:p>
          <a:p>
            <a:pPr>
              <a:defRPr/>
            </a:pPr>
            <a:endParaRPr lang="en-GB">
              <a:highlight>
                <a:srgbClr val="F4F4F5"/>
              </a:highlight>
            </a:endParaRPr>
          </a:p>
          <a:p>
            <a:pPr>
              <a:defRPr/>
            </a:pPr>
            <a:endParaRPr lang="en-GB">
              <a:highlight>
                <a:srgbClr val="F4F4F5"/>
              </a:highlight>
              <a:ea typeface="Calibri"/>
              <a:cs typeface="Calibri"/>
            </a:endParaRPr>
          </a:p>
        </p:txBody>
      </p:sp>
      <p:sp>
        <p:nvSpPr>
          <p:cNvPr id="4" name="Slide Number Placeholder 3"/>
          <p:cNvSpPr>
            <a:spLocks noGrp="1"/>
          </p:cNvSpPr>
          <p:nvPr>
            <p:ph type="sldNum" sz="quarter" idx="5"/>
          </p:nvPr>
        </p:nvSpPr>
        <p:spPr/>
        <p:txBody>
          <a:bodyPr/>
          <a:lstStyle/>
          <a:p>
            <a:fld id="{9B55366C-5F8C-42CA-9C4D-03125D9DB2B7}" type="slidenum">
              <a:rPr lang="en-US" smtClean="0"/>
              <a:t>5</a:t>
            </a:fld>
            <a:endParaRPr lang="en-US"/>
          </a:p>
        </p:txBody>
      </p:sp>
    </p:spTree>
    <p:extLst>
      <p:ext uri="{BB962C8B-B14F-4D97-AF65-F5344CB8AC3E}">
        <p14:creationId xmlns:p14="http://schemas.microsoft.com/office/powerpoint/2010/main" val="4105017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ighlight>
                  <a:srgbClr val="F4F4F5"/>
                </a:highlight>
              </a:rPr>
              <a:t>Working hands</a:t>
            </a:r>
            <a:endParaRPr lang="en-US"/>
          </a:p>
          <a:p>
            <a:r>
              <a:rPr lang="en-GB">
                <a:highlight>
                  <a:srgbClr val="F4F4F5"/>
                </a:highlight>
              </a:rPr>
              <a:t>Photo credit: Stock image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9B55366C-5F8C-42CA-9C4D-03125D9DB2B7}" type="slidenum">
              <a:rPr lang="en-US"/>
              <a:t>6</a:t>
            </a:fld>
            <a:endParaRPr lang="en-US"/>
          </a:p>
        </p:txBody>
      </p:sp>
    </p:spTree>
    <p:extLst>
      <p:ext uri="{BB962C8B-B14F-4D97-AF65-F5344CB8AC3E}">
        <p14:creationId xmlns:p14="http://schemas.microsoft.com/office/powerpoint/2010/main" val="2479044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38383C"/>
                </a:solidFill>
                <a:highlight>
                  <a:srgbClr val="F9F9FA"/>
                </a:highlight>
              </a:rPr>
              <a:t>Coins</a:t>
            </a:r>
            <a:endParaRPr lang="en-US"/>
          </a:p>
          <a:p>
            <a:r>
              <a:rPr lang="en-US">
                <a:solidFill>
                  <a:srgbClr val="000000"/>
                </a:solidFill>
                <a:highlight>
                  <a:srgbClr val="F4F4F5"/>
                </a:highlight>
              </a:rPr>
              <a:t>Photo credit: Stock image</a:t>
            </a:r>
            <a:endParaRPr lang="en-US">
              <a:highlight>
                <a:srgbClr val="F4F4F5"/>
              </a:highlight>
            </a:endParaRPr>
          </a:p>
          <a:p>
            <a:endParaRPr lang="en-US">
              <a:solidFill>
                <a:srgbClr val="38383C"/>
              </a:solidFill>
              <a:highlight>
                <a:srgbClr val="F4F4F5"/>
              </a:highlight>
            </a:endParaRPr>
          </a:p>
          <a:p>
            <a:endParaRPr lang="en-US">
              <a:solidFill>
                <a:srgbClr val="38383C"/>
              </a:solidFill>
              <a:highlight>
                <a:srgbClr val="F4F4F5"/>
              </a:highlight>
            </a:endParaRPr>
          </a:p>
        </p:txBody>
      </p:sp>
      <p:sp>
        <p:nvSpPr>
          <p:cNvPr id="4" name="Slide Number Placeholder 3"/>
          <p:cNvSpPr>
            <a:spLocks noGrp="1"/>
          </p:cNvSpPr>
          <p:nvPr>
            <p:ph type="sldNum" sz="quarter" idx="5"/>
          </p:nvPr>
        </p:nvSpPr>
        <p:spPr/>
        <p:txBody>
          <a:bodyPr/>
          <a:lstStyle/>
          <a:p>
            <a:fld id="{9B55366C-5F8C-42CA-9C4D-03125D9DB2B7}" type="slidenum">
              <a:rPr lang="en-US"/>
              <a:t>7</a:t>
            </a:fld>
            <a:endParaRPr lang="en-US"/>
          </a:p>
        </p:txBody>
      </p:sp>
    </p:spTree>
    <p:extLst>
      <p:ext uri="{BB962C8B-B14F-4D97-AF65-F5344CB8AC3E}">
        <p14:creationId xmlns:p14="http://schemas.microsoft.com/office/powerpoint/2010/main" val="2998634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4F4F5"/>
                </a:highlight>
              </a:rPr>
              <a:t>Sharing</a:t>
            </a:r>
          </a:p>
          <a:p>
            <a:r>
              <a:rPr lang="en-US">
                <a:highlight>
                  <a:srgbClr val="F4F4F5"/>
                </a:highlight>
              </a:rPr>
              <a:t>Photo credit: Elaine Casap on </a:t>
            </a:r>
            <a:r>
              <a:rPr lang="en-US" err="1">
                <a:highlight>
                  <a:srgbClr val="F4F4F5"/>
                </a:highlight>
              </a:rPr>
              <a:t>Unsplash</a:t>
            </a:r>
            <a:endParaRPr lang="en-US">
              <a:solidFill>
                <a:srgbClr val="444444"/>
              </a:solidFill>
              <a:highlight>
                <a:srgbClr val="F4F4F5"/>
              </a:highlight>
            </a:endParaRPr>
          </a:p>
          <a:p>
            <a:endParaRPr lang="en-US">
              <a:highlight>
                <a:srgbClr val="F4F4F5"/>
              </a:highlight>
            </a:endParaRPr>
          </a:p>
        </p:txBody>
      </p:sp>
      <p:sp>
        <p:nvSpPr>
          <p:cNvPr id="4" name="Slide Number Placeholder 3"/>
          <p:cNvSpPr>
            <a:spLocks noGrp="1"/>
          </p:cNvSpPr>
          <p:nvPr>
            <p:ph type="sldNum" sz="quarter" idx="5"/>
          </p:nvPr>
        </p:nvSpPr>
        <p:spPr/>
        <p:txBody>
          <a:bodyPr/>
          <a:lstStyle/>
          <a:p>
            <a:fld id="{9B55366C-5F8C-42CA-9C4D-03125D9DB2B7}" type="slidenum">
              <a:rPr lang="en-US"/>
              <a:t>8</a:t>
            </a:fld>
            <a:endParaRPr lang="en-US"/>
          </a:p>
        </p:txBody>
      </p:sp>
    </p:spTree>
    <p:extLst>
      <p:ext uri="{BB962C8B-B14F-4D97-AF65-F5344CB8AC3E}">
        <p14:creationId xmlns:p14="http://schemas.microsoft.com/office/powerpoint/2010/main" val="4024135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4F4F5"/>
                </a:highlight>
              </a:rPr>
              <a:t>Local market, Kenya</a:t>
            </a:r>
            <a:endParaRPr lang="en-US"/>
          </a:p>
          <a:p>
            <a:r>
              <a:rPr lang="en-US">
                <a:highlight>
                  <a:srgbClr val="F4F4F5"/>
                </a:highlight>
              </a:rPr>
              <a:t>Water, Ethiopia</a:t>
            </a:r>
          </a:p>
          <a:p>
            <a:r>
              <a:rPr lang="en-US">
                <a:highlight>
                  <a:srgbClr val="F4F4F5"/>
                </a:highlight>
              </a:rPr>
              <a:t>Photo credit: Louise Norton</a:t>
            </a:r>
            <a:endParaRPr lang="en-US"/>
          </a:p>
          <a:p>
            <a:endParaRPr lang="en-US">
              <a:highlight>
                <a:srgbClr val="F4F4F5"/>
              </a:highlight>
            </a:endParaRPr>
          </a:p>
          <a:p>
            <a:endParaRPr lang="en-US">
              <a:solidFill>
                <a:srgbClr val="000000"/>
              </a:solidFill>
              <a:highlight>
                <a:srgbClr val="F4F4F5"/>
              </a:highlight>
            </a:endParaRPr>
          </a:p>
        </p:txBody>
      </p:sp>
      <p:sp>
        <p:nvSpPr>
          <p:cNvPr id="4" name="Slide Number Placeholder 3"/>
          <p:cNvSpPr>
            <a:spLocks noGrp="1"/>
          </p:cNvSpPr>
          <p:nvPr>
            <p:ph type="sldNum" sz="quarter" idx="5"/>
          </p:nvPr>
        </p:nvSpPr>
        <p:spPr/>
        <p:txBody>
          <a:bodyPr/>
          <a:lstStyle/>
          <a:p>
            <a:fld id="{9B55366C-5F8C-42CA-9C4D-03125D9DB2B7}" type="slidenum">
              <a:rPr lang="en-US"/>
              <a:t>9</a:t>
            </a:fld>
            <a:endParaRPr lang="en-US"/>
          </a:p>
        </p:txBody>
      </p:sp>
    </p:spTree>
    <p:extLst>
      <p:ext uri="{BB962C8B-B14F-4D97-AF65-F5344CB8AC3E}">
        <p14:creationId xmlns:p14="http://schemas.microsoft.com/office/powerpoint/2010/main" val="1018107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6160D-92E3-B1B0-56CA-F2CB658572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1594D-D526-1643-5914-3BB57CE8BC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3B1F1-6D71-34E4-8F95-CA2A408CADF3}"/>
              </a:ext>
            </a:extLst>
          </p:cNvPr>
          <p:cNvSpPr>
            <a:spLocks noGrp="1"/>
          </p:cNvSpPr>
          <p:nvPr>
            <p:ph type="body" idx="1"/>
          </p:nvPr>
        </p:nvSpPr>
        <p:spPr/>
        <p:txBody>
          <a:bodyPr/>
          <a:lstStyle/>
          <a:p>
            <a:r>
              <a:rPr lang="en-US">
                <a:highlight>
                  <a:srgbClr val="F4F4F5"/>
                </a:highlight>
              </a:rPr>
              <a:t>Sharing a meal, DRC</a:t>
            </a:r>
            <a:endParaRPr lang="en-US">
              <a:solidFill>
                <a:srgbClr val="444444"/>
              </a:solidFill>
              <a:highlight>
                <a:srgbClr val="F4F4F5"/>
              </a:highlight>
            </a:endParaRPr>
          </a:p>
          <a:p>
            <a:r>
              <a:rPr lang="en-US">
                <a:highlight>
                  <a:srgbClr val="F4F4F5"/>
                </a:highlight>
              </a:rPr>
              <a:t>Photo credit: Thom Flint</a:t>
            </a:r>
            <a:endParaRPr lang="en-US">
              <a:solidFill>
                <a:srgbClr val="444444"/>
              </a:solidFill>
              <a:highlight>
                <a:srgbClr val="F4F4F5"/>
              </a:highlight>
            </a:endParaRPr>
          </a:p>
          <a:p>
            <a:endParaRPr lang="en-US">
              <a:solidFill>
                <a:srgbClr val="000000"/>
              </a:solidFill>
              <a:highlight>
                <a:srgbClr val="F4F4F5"/>
              </a:highlight>
            </a:endParaRPr>
          </a:p>
          <a:p>
            <a:endParaRPr lang="en-US">
              <a:highlight>
                <a:srgbClr val="F4F4F5"/>
              </a:highlight>
            </a:endParaRPr>
          </a:p>
          <a:p>
            <a:endParaRPr lang="en-US">
              <a:solidFill>
                <a:srgbClr val="000000"/>
              </a:solidFill>
              <a:highlight>
                <a:srgbClr val="F4F4F5"/>
              </a:highlight>
            </a:endParaRPr>
          </a:p>
        </p:txBody>
      </p:sp>
      <p:sp>
        <p:nvSpPr>
          <p:cNvPr id="4" name="Slide Number Placeholder 3">
            <a:extLst>
              <a:ext uri="{FF2B5EF4-FFF2-40B4-BE49-F238E27FC236}">
                <a16:creationId xmlns:a16="http://schemas.microsoft.com/office/drawing/2014/main" id="{2BA9F992-7EAE-3AAD-EC44-18702D14A9AD}"/>
              </a:ext>
            </a:extLst>
          </p:cNvPr>
          <p:cNvSpPr>
            <a:spLocks noGrp="1"/>
          </p:cNvSpPr>
          <p:nvPr>
            <p:ph type="sldNum" sz="quarter" idx="5"/>
          </p:nvPr>
        </p:nvSpPr>
        <p:spPr/>
        <p:txBody>
          <a:bodyPr/>
          <a:lstStyle/>
          <a:p>
            <a:fld id="{9B55366C-5F8C-42CA-9C4D-03125D9DB2B7}" type="slidenum">
              <a:rPr lang="en-US"/>
              <a:t>10</a:t>
            </a:fld>
            <a:endParaRPr lang="en-US"/>
          </a:p>
        </p:txBody>
      </p:sp>
    </p:spTree>
    <p:extLst>
      <p:ext uri="{BB962C8B-B14F-4D97-AF65-F5344CB8AC3E}">
        <p14:creationId xmlns:p14="http://schemas.microsoft.com/office/powerpoint/2010/main" val="36240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highlight>
                  <a:srgbClr val="F9F9FA"/>
                </a:highlight>
              </a:rPr>
              <a:t>Mass lobby, London</a:t>
            </a:r>
            <a:endParaRPr lang="en-US"/>
          </a:p>
          <a:p>
            <a:r>
              <a:rPr lang="en-US">
                <a:solidFill>
                  <a:srgbClr val="000000"/>
                </a:solidFill>
                <a:highlight>
                  <a:srgbClr val="F9F9FA"/>
                </a:highlight>
              </a:rPr>
              <a:t>Photo credit: Thom Flint</a:t>
            </a:r>
            <a:endParaRPr lang="en-US">
              <a:solidFill>
                <a:srgbClr val="444444"/>
              </a:solidFill>
              <a:highlight>
                <a:srgbClr val="F9F9FA"/>
              </a:highlight>
            </a:endParaRPr>
          </a:p>
          <a:p>
            <a:endParaRPr lang="en-US">
              <a:solidFill>
                <a:srgbClr val="38383C"/>
              </a:solidFill>
              <a:highlight>
                <a:srgbClr val="F9F9FA"/>
              </a:highlight>
            </a:endParaRPr>
          </a:p>
        </p:txBody>
      </p:sp>
      <p:sp>
        <p:nvSpPr>
          <p:cNvPr id="4" name="Slide Number Placeholder 3"/>
          <p:cNvSpPr>
            <a:spLocks noGrp="1"/>
          </p:cNvSpPr>
          <p:nvPr>
            <p:ph type="sldNum" sz="quarter" idx="5"/>
          </p:nvPr>
        </p:nvSpPr>
        <p:spPr/>
        <p:txBody>
          <a:bodyPr/>
          <a:lstStyle/>
          <a:p>
            <a:fld id="{A3F0725B-8BBF-6349-B206-C25D6BA6A9C8}" type="slidenum">
              <a:rPr lang="en-US" smtClean="0"/>
              <a:t>11</a:t>
            </a:fld>
            <a:endParaRPr lang="en-US"/>
          </a:p>
        </p:txBody>
      </p:sp>
    </p:spTree>
    <p:extLst>
      <p:ext uri="{BB962C8B-B14F-4D97-AF65-F5344CB8AC3E}">
        <p14:creationId xmlns:p14="http://schemas.microsoft.com/office/powerpoint/2010/main" val="1147291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61317-AD35-B528-BCE3-DB977EB04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95D08C-8493-ED48-FBF4-FAEAB4AB8C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6C5E83-3089-CFD7-CE2D-083DC67D3510}"/>
              </a:ext>
            </a:extLst>
          </p:cNvPr>
          <p:cNvSpPr>
            <a:spLocks noGrp="1"/>
          </p:cNvSpPr>
          <p:nvPr>
            <p:ph type="body" idx="1"/>
          </p:nvPr>
        </p:nvSpPr>
        <p:spPr/>
        <p:txBody>
          <a:bodyPr/>
          <a:lstStyle/>
          <a:p>
            <a:r>
              <a:rPr lang="en-US">
                <a:solidFill>
                  <a:srgbClr val="000000"/>
                </a:solidFill>
                <a:highlight>
                  <a:srgbClr val="F9F9FA"/>
                </a:highlight>
              </a:rPr>
              <a:t>St Mary's school at the Immaculate Conception church, Rotherham</a:t>
            </a:r>
            <a:endParaRPr lang="en-US">
              <a:solidFill>
                <a:srgbClr val="444444"/>
              </a:solidFill>
              <a:highlight>
                <a:srgbClr val="F9F9FA"/>
              </a:highlight>
            </a:endParaRPr>
          </a:p>
          <a:p>
            <a:r>
              <a:rPr lang="en-US">
                <a:solidFill>
                  <a:srgbClr val="000000"/>
                </a:solidFill>
                <a:highlight>
                  <a:srgbClr val="F9F9FA"/>
                </a:highlight>
              </a:rPr>
              <a:t>Photo credit: Thom Flint</a:t>
            </a:r>
            <a:endParaRPr lang="en-US">
              <a:solidFill>
                <a:srgbClr val="444444"/>
              </a:solidFill>
              <a:highlight>
                <a:srgbClr val="F9F9FA"/>
              </a:highlight>
            </a:endParaRPr>
          </a:p>
          <a:p>
            <a:endParaRPr lang="en-US">
              <a:solidFill>
                <a:srgbClr val="38383C"/>
              </a:solidFill>
              <a:highlight>
                <a:srgbClr val="F9F9FA"/>
              </a:highlight>
            </a:endParaRPr>
          </a:p>
        </p:txBody>
      </p:sp>
      <p:sp>
        <p:nvSpPr>
          <p:cNvPr id="4" name="Slide Number Placeholder 3">
            <a:extLst>
              <a:ext uri="{FF2B5EF4-FFF2-40B4-BE49-F238E27FC236}">
                <a16:creationId xmlns:a16="http://schemas.microsoft.com/office/drawing/2014/main" id="{F6C496C3-D5A9-79E3-7C69-00CBB3361741}"/>
              </a:ext>
            </a:extLst>
          </p:cNvPr>
          <p:cNvSpPr>
            <a:spLocks noGrp="1"/>
          </p:cNvSpPr>
          <p:nvPr>
            <p:ph type="sldNum" sz="quarter" idx="5"/>
          </p:nvPr>
        </p:nvSpPr>
        <p:spPr/>
        <p:txBody>
          <a:bodyPr/>
          <a:lstStyle/>
          <a:p>
            <a:fld id="{A3F0725B-8BBF-6349-B206-C25D6BA6A9C8}" type="slidenum">
              <a:rPr lang="en-US" smtClean="0"/>
              <a:t>12</a:t>
            </a:fld>
            <a:endParaRPr lang="en-US"/>
          </a:p>
        </p:txBody>
      </p:sp>
    </p:spTree>
    <p:extLst>
      <p:ext uri="{BB962C8B-B14F-4D97-AF65-F5344CB8AC3E}">
        <p14:creationId xmlns:p14="http://schemas.microsoft.com/office/powerpoint/2010/main" val="606395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FB2A2-39B6-DF72-E4CC-F0D364A45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298922-A320-A4D4-623B-1918689CFF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0A929C-222E-53FA-8C9F-7F8486283E95}"/>
              </a:ext>
            </a:extLst>
          </p:cNvPr>
          <p:cNvSpPr>
            <a:spLocks noGrp="1"/>
          </p:cNvSpPr>
          <p:nvPr>
            <p:ph type="body" idx="1"/>
          </p:nvPr>
        </p:nvSpPr>
        <p:spPr/>
        <p:txBody>
          <a:bodyPr/>
          <a:lstStyle/>
          <a:p>
            <a:r>
              <a:rPr lang="en-US">
                <a:solidFill>
                  <a:srgbClr val="38383C"/>
                </a:solidFill>
                <a:highlight>
                  <a:srgbClr val="F9F9FA"/>
                </a:highlight>
              </a:rPr>
              <a:t>St Chad's Primary School, UK</a:t>
            </a:r>
            <a:endParaRPr lang="en-US"/>
          </a:p>
          <a:p>
            <a:r>
              <a:rPr lang="en-US">
                <a:solidFill>
                  <a:srgbClr val="38383C"/>
                </a:solidFill>
                <a:highlight>
                  <a:srgbClr val="F9F9FA"/>
                </a:highlight>
              </a:rPr>
              <a:t>Photo credit: Joe Newman</a:t>
            </a:r>
          </a:p>
        </p:txBody>
      </p:sp>
      <p:sp>
        <p:nvSpPr>
          <p:cNvPr id="4" name="Slide Number Placeholder 3">
            <a:extLst>
              <a:ext uri="{FF2B5EF4-FFF2-40B4-BE49-F238E27FC236}">
                <a16:creationId xmlns:a16="http://schemas.microsoft.com/office/drawing/2014/main" id="{827E71EE-23D3-E717-9E26-EB60A7E52AD5}"/>
              </a:ext>
            </a:extLst>
          </p:cNvPr>
          <p:cNvSpPr>
            <a:spLocks noGrp="1"/>
          </p:cNvSpPr>
          <p:nvPr>
            <p:ph type="sldNum" sz="quarter" idx="5"/>
          </p:nvPr>
        </p:nvSpPr>
        <p:spPr/>
        <p:txBody>
          <a:bodyPr/>
          <a:lstStyle/>
          <a:p>
            <a:fld id="{A3F0725B-8BBF-6349-B206-C25D6BA6A9C8}" type="slidenum">
              <a:rPr lang="en-US" smtClean="0"/>
              <a:t>13</a:t>
            </a:fld>
            <a:endParaRPr lang="en-US"/>
          </a:p>
        </p:txBody>
      </p:sp>
    </p:spTree>
    <p:extLst>
      <p:ext uri="{BB962C8B-B14F-4D97-AF65-F5344CB8AC3E}">
        <p14:creationId xmlns:p14="http://schemas.microsoft.com/office/powerpoint/2010/main" val="1859982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67C5D-ADB8-1CE8-8D08-EC3D80E495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B82A30-484E-322C-8F3E-69C5ECE821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BADCDC-DB69-E326-57EE-D8A4BD6B30DF}"/>
              </a:ext>
            </a:extLst>
          </p:cNvPr>
          <p:cNvSpPr>
            <a:spLocks noGrp="1"/>
          </p:cNvSpPr>
          <p:nvPr>
            <p:ph type="body" idx="1"/>
          </p:nvPr>
        </p:nvSpPr>
        <p:spPr/>
        <p:txBody>
          <a:bodyPr/>
          <a:lstStyle/>
          <a:p>
            <a:r>
              <a:rPr lang="en-US">
                <a:solidFill>
                  <a:srgbClr val="38383C"/>
                </a:solidFill>
                <a:highlight>
                  <a:srgbClr val="F9F9FA"/>
                </a:highlight>
              </a:rPr>
              <a:t>CAFOD young leaders day</a:t>
            </a:r>
            <a:endParaRPr lang="en-US"/>
          </a:p>
          <a:p>
            <a:r>
              <a:rPr lang="en-US">
                <a:solidFill>
                  <a:srgbClr val="38383C"/>
                </a:solidFill>
                <a:highlight>
                  <a:srgbClr val="F9F9FA"/>
                </a:highlight>
              </a:rPr>
              <a:t>Photo credit: Victoria Ahmed</a:t>
            </a:r>
          </a:p>
        </p:txBody>
      </p:sp>
      <p:sp>
        <p:nvSpPr>
          <p:cNvPr id="4" name="Slide Number Placeholder 3">
            <a:extLst>
              <a:ext uri="{FF2B5EF4-FFF2-40B4-BE49-F238E27FC236}">
                <a16:creationId xmlns:a16="http://schemas.microsoft.com/office/drawing/2014/main" id="{41176B6B-6CFC-E0F1-1CB4-17ABBDD1F7BA}"/>
              </a:ext>
            </a:extLst>
          </p:cNvPr>
          <p:cNvSpPr>
            <a:spLocks noGrp="1"/>
          </p:cNvSpPr>
          <p:nvPr>
            <p:ph type="sldNum" sz="quarter" idx="5"/>
          </p:nvPr>
        </p:nvSpPr>
        <p:spPr/>
        <p:txBody>
          <a:bodyPr/>
          <a:lstStyle/>
          <a:p>
            <a:fld id="{A3F0725B-8BBF-6349-B206-C25D6BA6A9C8}" type="slidenum">
              <a:rPr lang="en-US" smtClean="0"/>
              <a:t>14</a:t>
            </a:fld>
            <a:endParaRPr lang="en-US"/>
          </a:p>
        </p:txBody>
      </p:sp>
    </p:spTree>
    <p:extLst>
      <p:ext uri="{BB962C8B-B14F-4D97-AF65-F5344CB8AC3E}">
        <p14:creationId xmlns:p14="http://schemas.microsoft.com/office/powerpoint/2010/main" val="1035044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38383C"/>
                </a:solidFill>
                <a:highlight>
                  <a:srgbClr val="F9F9FA"/>
                </a:highlight>
              </a:rPr>
              <a:t>St Chad's Primary School, London</a:t>
            </a:r>
            <a:endParaRPr lang="en-US"/>
          </a:p>
          <a:p>
            <a:r>
              <a:rPr lang="en-US">
                <a:highlight>
                  <a:srgbClr val="F4F4F5"/>
                </a:highlight>
              </a:rPr>
              <a:t>Photo credit: Joe Newman</a:t>
            </a:r>
            <a:endParaRPr lang="en-US">
              <a:solidFill>
                <a:srgbClr val="444444"/>
              </a:solidFill>
              <a:highlight>
                <a:srgbClr val="F4F4F5"/>
              </a:highlight>
            </a:endParaRPr>
          </a:p>
        </p:txBody>
      </p:sp>
      <p:sp>
        <p:nvSpPr>
          <p:cNvPr id="4" name="Slide Number Placeholder 3"/>
          <p:cNvSpPr>
            <a:spLocks noGrp="1"/>
          </p:cNvSpPr>
          <p:nvPr>
            <p:ph type="sldNum" sz="quarter" idx="5"/>
          </p:nvPr>
        </p:nvSpPr>
        <p:spPr/>
        <p:txBody>
          <a:bodyPr/>
          <a:lstStyle/>
          <a:p>
            <a:fld id="{467C0A84-E356-4051-98B9-B29298D6E6F5}" type="slidenum">
              <a:rPr lang="en-GB" smtClean="0"/>
              <a:t>17</a:t>
            </a:fld>
            <a:endParaRPr lang="en-GB"/>
          </a:p>
        </p:txBody>
      </p:sp>
    </p:spTree>
    <p:extLst>
      <p:ext uri="{BB962C8B-B14F-4D97-AF65-F5344CB8AC3E}">
        <p14:creationId xmlns:p14="http://schemas.microsoft.com/office/powerpoint/2010/main" val="2686005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Illustration: Erika Pal</a:t>
            </a:r>
            <a:endParaRPr lang="en-GB"/>
          </a:p>
        </p:txBody>
      </p:sp>
      <p:sp>
        <p:nvSpPr>
          <p:cNvPr id="4" name="Slide Number Placeholder 3"/>
          <p:cNvSpPr>
            <a:spLocks noGrp="1"/>
          </p:cNvSpPr>
          <p:nvPr>
            <p:ph type="sldNum" sz="quarter" idx="5"/>
          </p:nvPr>
        </p:nvSpPr>
        <p:spPr/>
        <p:txBody>
          <a:bodyPr/>
          <a:lstStyle/>
          <a:p>
            <a:fld id="{9B55366C-5F8C-42CA-9C4D-03125D9DB2B7}" type="slidenum">
              <a:rPr lang="en-US" smtClean="0"/>
              <a:t>18</a:t>
            </a:fld>
            <a:endParaRPr lang="en-US"/>
          </a:p>
        </p:txBody>
      </p:sp>
    </p:spTree>
    <p:extLst>
      <p:ext uri="{BB962C8B-B14F-4D97-AF65-F5344CB8AC3E}">
        <p14:creationId xmlns:p14="http://schemas.microsoft.com/office/powerpoint/2010/main" val="3674692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7C0A84-E356-4051-98B9-B29298D6E6F5}" type="slidenum">
              <a:rPr lang="en-GB" smtClean="0"/>
              <a:t>20</a:t>
            </a:fld>
            <a:endParaRPr lang="en-GB"/>
          </a:p>
        </p:txBody>
      </p:sp>
    </p:spTree>
    <p:extLst>
      <p:ext uri="{BB962C8B-B14F-4D97-AF65-F5344CB8AC3E}">
        <p14:creationId xmlns:p14="http://schemas.microsoft.com/office/powerpoint/2010/main" val="4041448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ster - cover">
    <p:bg>
      <p:bgPr>
        <a:solidFill>
          <a:schemeClr val="bg1"/>
        </a:solidFill>
        <a:effectLst/>
      </p:bgPr>
    </p:bg>
    <p:spTree>
      <p:nvGrpSpPr>
        <p:cNvPr id="1" name=""/>
        <p:cNvGrpSpPr/>
        <p:nvPr/>
      </p:nvGrpSpPr>
      <p:grpSpPr>
        <a:xfrm>
          <a:off x="0" y="0"/>
          <a:ext cx="0" cy="0"/>
          <a:chOff x="0" y="0"/>
          <a:chExt cx="0" cy="0"/>
        </a:xfrm>
      </p:grpSpPr>
      <p:sp>
        <p:nvSpPr>
          <p:cNvPr id="17" name="Text Placeholder 7">
            <a:extLst>
              <a:ext uri="{FF2B5EF4-FFF2-40B4-BE49-F238E27FC236}">
                <a16:creationId xmlns:a16="http://schemas.microsoft.com/office/drawing/2014/main" id="{E2A7C3A6-A58D-28A4-5950-CD2526590DEC}"/>
              </a:ext>
            </a:extLst>
          </p:cNvPr>
          <p:cNvSpPr>
            <a:spLocks noGrp="1"/>
          </p:cNvSpPr>
          <p:nvPr>
            <p:ph type="body" sz="quarter" idx="12" hasCustomPrompt="1"/>
          </p:nvPr>
        </p:nvSpPr>
        <p:spPr>
          <a:xfrm>
            <a:off x="0" y="4028557"/>
            <a:ext cx="9144000" cy="1114707"/>
          </a:xfrm>
          <a:solidFill>
            <a:schemeClr val="accent1"/>
          </a:solidFill>
        </p:spPr>
        <p:txBody>
          <a:bodyPr wrap="square">
            <a:noAutofit/>
          </a:bodyPr>
          <a:lstStyle>
            <a:lvl1pPr>
              <a:defRPr sz="1100">
                <a:solidFill>
                  <a:schemeClr val="accent1">
                    <a:alpha val="0"/>
                  </a:schemeClr>
                </a:solidFill>
              </a:defRPr>
            </a:lvl1pPr>
            <a:lvl2pPr marL="0" indent="0">
              <a:buNone/>
              <a:defRPr/>
            </a:lvl2pPr>
          </a:lstStyle>
          <a:p>
            <a:pPr lvl="0"/>
            <a:r>
              <a:rPr lang="en-US"/>
              <a:t>Click to add any other text if needed</a:t>
            </a:r>
          </a:p>
        </p:txBody>
      </p:sp>
      <p:sp>
        <p:nvSpPr>
          <p:cNvPr id="3" name="Holder 3"/>
          <p:cNvSpPr>
            <a:spLocks noGrp="1"/>
          </p:cNvSpPr>
          <p:nvPr>
            <p:ph type="subTitle" idx="4" hasCustomPrompt="1"/>
          </p:nvPr>
        </p:nvSpPr>
        <p:spPr>
          <a:xfrm>
            <a:off x="1107806" y="2934362"/>
            <a:ext cx="3048297" cy="215444"/>
          </a:xfrm>
          <a:prstGeom prst="rect">
            <a:avLst/>
          </a:prstGeom>
        </p:spPr>
        <p:txBody>
          <a:bodyPr wrap="square" lIns="0" tIns="0" rIns="0" bIns="0">
            <a:spAutoFit/>
          </a:bodyPr>
          <a:lstStyle>
            <a:lvl1pPr marL="0" indent="0">
              <a:buNone/>
              <a:defRPr sz="1400" b="0" i="0">
                <a:solidFill>
                  <a:schemeClr val="bg2"/>
                </a:solidFill>
                <a:latin typeface="Montserrat"/>
                <a:cs typeface="Montserrat"/>
              </a:defRPr>
            </a:lvl1pPr>
          </a:lstStyle>
          <a:p>
            <a:r>
              <a:rPr lang="en-GB"/>
              <a:t>Click to add subtitle if needed</a:t>
            </a:r>
            <a:endParaRPr/>
          </a:p>
        </p:txBody>
      </p:sp>
      <p:sp>
        <p:nvSpPr>
          <p:cNvPr id="43" name="Graphic 41">
            <a:extLst>
              <a:ext uri="{FF2B5EF4-FFF2-40B4-BE49-F238E27FC236}">
                <a16:creationId xmlns:a16="http://schemas.microsoft.com/office/drawing/2014/main" id="{B462AD84-9CD1-DF54-BC25-FA094D7F49F0}"/>
              </a:ext>
            </a:extLst>
          </p:cNvPr>
          <p:cNvSpPr/>
          <p:nvPr userDrawn="1"/>
        </p:nvSpPr>
        <p:spPr>
          <a:xfrm>
            <a:off x="504825" y="905813"/>
            <a:ext cx="602981" cy="603012"/>
          </a:xfrm>
          <a:custGeom>
            <a:avLst/>
            <a:gdLst>
              <a:gd name="connsiteX0" fmla="*/ 3978378 w 3984944"/>
              <a:gd name="connsiteY0" fmla="*/ 1845912 h 3985142"/>
              <a:gd name="connsiteX1" fmla="*/ 3822958 w 3984944"/>
              <a:gd name="connsiteY1" fmla="*/ 1702960 h 3985142"/>
              <a:gd name="connsiteX2" fmla="*/ 2295507 w 3984944"/>
              <a:gd name="connsiteY2" fmla="*/ 1702960 h 3985142"/>
              <a:gd name="connsiteX3" fmla="*/ 2295507 w 3984944"/>
              <a:gd name="connsiteY3" fmla="*/ 163231 h 3985142"/>
              <a:gd name="connsiteX4" fmla="*/ 2153127 w 3984944"/>
              <a:gd name="connsiteY4" fmla="*/ 7812 h 3985142"/>
              <a:gd name="connsiteX5" fmla="*/ 1814306 w 3984944"/>
              <a:gd name="connsiteY5" fmla="*/ 9430 h 3985142"/>
              <a:gd name="connsiteX6" fmla="*/ 1672592 w 3984944"/>
              <a:gd name="connsiteY6" fmla="*/ 164754 h 3985142"/>
              <a:gd name="connsiteX7" fmla="*/ 1672592 w 3984944"/>
              <a:gd name="connsiteY7" fmla="*/ 1703055 h 3985142"/>
              <a:gd name="connsiteX8" fmla="*/ 161987 w 3984944"/>
              <a:gd name="connsiteY8" fmla="*/ 1703055 h 3985142"/>
              <a:gd name="connsiteX9" fmla="*/ 6567 w 3984944"/>
              <a:gd name="connsiteY9" fmla="*/ 1846007 h 3985142"/>
              <a:gd name="connsiteX10" fmla="*/ 0 w 3984944"/>
              <a:gd name="connsiteY10" fmla="*/ 1992670 h 3985142"/>
              <a:gd name="connsiteX11" fmla="*/ 6567 w 3984944"/>
              <a:gd name="connsiteY11" fmla="*/ 2139239 h 3985142"/>
              <a:gd name="connsiteX12" fmla="*/ 161987 w 3984944"/>
              <a:gd name="connsiteY12" fmla="*/ 2282190 h 3985142"/>
              <a:gd name="connsiteX13" fmla="*/ 1672592 w 3984944"/>
              <a:gd name="connsiteY13" fmla="*/ 2282190 h 3985142"/>
              <a:gd name="connsiteX14" fmla="*/ 1672592 w 3984944"/>
              <a:gd name="connsiteY14" fmla="*/ 3820492 h 3985142"/>
              <a:gd name="connsiteX15" fmla="*/ 1814306 w 3984944"/>
              <a:gd name="connsiteY15" fmla="*/ 3975816 h 3985142"/>
              <a:gd name="connsiteX16" fmla="*/ 1992377 w 3984944"/>
              <a:gd name="connsiteY16" fmla="*/ 3985143 h 3985142"/>
              <a:gd name="connsiteX17" fmla="*/ 2153127 w 3984944"/>
              <a:gd name="connsiteY17" fmla="*/ 3977339 h 3985142"/>
              <a:gd name="connsiteX18" fmla="*/ 2295507 w 3984944"/>
              <a:gd name="connsiteY18" fmla="*/ 3821919 h 3985142"/>
              <a:gd name="connsiteX19" fmla="*/ 2295507 w 3984944"/>
              <a:gd name="connsiteY19" fmla="*/ 2282095 h 3985142"/>
              <a:gd name="connsiteX20" fmla="*/ 3822958 w 3984944"/>
              <a:gd name="connsiteY20" fmla="*/ 2282095 h 3985142"/>
              <a:gd name="connsiteX21" fmla="*/ 3978378 w 3984944"/>
              <a:gd name="connsiteY21" fmla="*/ 2139144 h 3985142"/>
              <a:gd name="connsiteX22" fmla="*/ 3984945 w 3984944"/>
              <a:gd name="connsiteY22" fmla="*/ 1992575 h 3985142"/>
              <a:gd name="connsiteX23" fmla="*/ 3978378 w 3984944"/>
              <a:gd name="connsiteY23" fmla="*/ 1846007 h 398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4944" h="3985142">
                <a:moveTo>
                  <a:pt x="3978378" y="1845912"/>
                </a:moveTo>
                <a:cubicBezTo>
                  <a:pt x="3971430" y="1764443"/>
                  <a:pt x="3904618" y="1702960"/>
                  <a:pt x="3822958" y="1702960"/>
                </a:cubicBezTo>
                <a:lnTo>
                  <a:pt x="2295507" y="1702960"/>
                </a:lnTo>
                <a:lnTo>
                  <a:pt x="2295507" y="163231"/>
                </a:lnTo>
                <a:cubicBezTo>
                  <a:pt x="2295507" y="82143"/>
                  <a:pt x="2234310" y="15331"/>
                  <a:pt x="2153127" y="7812"/>
                </a:cubicBezTo>
                <a:cubicBezTo>
                  <a:pt x="2034159" y="-3133"/>
                  <a:pt x="1933655" y="-2562"/>
                  <a:pt x="1814306" y="9430"/>
                </a:cubicBezTo>
                <a:cubicBezTo>
                  <a:pt x="1733503" y="17615"/>
                  <a:pt x="1672592" y="84332"/>
                  <a:pt x="1672592" y="164754"/>
                </a:cubicBezTo>
                <a:lnTo>
                  <a:pt x="1672592" y="1703055"/>
                </a:lnTo>
                <a:lnTo>
                  <a:pt x="161987" y="1703055"/>
                </a:lnTo>
                <a:cubicBezTo>
                  <a:pt x="80327" y="1703055"/>
                  <a:pt x="13515" y="1764538"/>
                  <a:pt x="6567" y="1846007"/>
                </a:cubicBezTo>
                <a:cubicBezTo>
                  <a:pt x="2189" y="1897687"/>
                  <a:pt x="0" y="1945654"/>
                  <a:pt x="0" y="1992670"/>
                </a:cubicBezTo>
                <a:cubicBezTo>
                  <a:pt x="0" y="2039687"/>
                  <a:pt x="2189" y="2087559"/>
                  <a:pt x="6567" y="2139239"/>
                </a:cubicBezTo>
                <a:cubicBezTo>
                  <a:pt x="13515" y="2220708"/>
                  <a:pt x="80422" y="2282190"/>
                  <a:pt x="161987" y="2282190"/>
                </a:cubicBezTo>
                <a:lnTo>
                  <a:pt x="1672592" y="2282190"/>
                </a:lnTo>
                <a:lnTo>
                  <a:pt x="1672592" y="3820492"/>
                </a:lnTo>
                <a:cubicBezTo>
                  <a:pt x="1672592" y="3900914"/>
                  <a:pt x="1733503" y="3967726"/>
                  <a:pt x="1814306" y="3975816"/>
                </a:cubicBezTo>
                <a:cubicBezTo>
                  <a:pt x="1876455" y="3982097"/>
                  <a:pt x="1934702" y="3985143"/>
                  <a:pt x="1992377" y="3985143"/>
                </a:cubicBezTo>
                <a:cubicBezTo>
                  <a:pt x="2043962" y="3985143"/>
                  <a:pt x="2096593" y="3982573"/>
                  <a:pt x="2153127" y="3977339"/>
                </a:cubicBezTo>
                <a:cubicBezTo>
                  <a:pt x="2234310" y="3969820"/>
                  <a:pt x="2295507" y="3903008"/>
                  <a:pt x="2295507" y="3821919"/>
                </a:cubicBezTo>
                <a:lnTo>
                  <a:pt x="2295507" y="2282095"/>
                </a:lnTo>
                <a:lnTo>
                  <a:pt x="3822958" y="2282095"/>
                </a:lnTo>
                <a:cubicBezTo>
                  <a:pt x="3904713" y="2282095"/>
                  <a:pt x="3971525" y="2220613"/>
                  <a:pt x="3978378" y="2139144"/>
                </a:cubicBezTo>
                <a:cubicBezTo>
                  <a:pt x="3982756" y="2087940"/>
                  <a:pt x="3984945" y="2040067"/>
                  <a:pt x="3984945" y="1992575"/>
                </a:cubicBezTo>
                <a:cubicBezTo>
                  <a:pt x="3984945" y="1945083"/>
                  <a:pt x="3982851" y="1897211"/>
                  <a:pt x="3978378" y="1846007"/>
                </a:cubicBezTo>
                <a:close/>
              </a:path>
            </a:pathLst>
          </a:custGeom>
          <a:solidFill>
            <a:srgbClr val="A2C617"/>
          </a:solidFill>
          <a:ln w="9502" cap="flat">
            <a:noFill/>
            <a:prstDash val="solid"/>
            <a:miter/>
          </a:ln>
        </p:spPr>
        <p:txBody>
          <a:bodyPr rtlCol="0" anchor="ctr"/>
          <a:lstStyle/>
          <a:p>
            <a:endParaRPr lang="en-US"/>
          </a:p>
        </p:txBody>
      </p:sp>
      <p:sp>
        <p:nvSpPr>
          <p:cNvPr id="47" name="Title 46">
            <a:extLst>
              <a:ext uri="{FF2B5EF4-FFF2-40B4-BE49-F238E27FC236}">
                <a16:creationId xmlns:a16="http://schemas.microsoft.com/office/drawing/2014/main" id="{AB5B9839-F3D5-02A0-B57C-E0661516C5AB}"/>
              </a:ext>
            </a:extLst>
          </p:cNvPr>
          <p:cNvSpPr>
            <a:spLocks noGrp="1"/>
          </p:cNvSpPr>
          <p:nvPr>
            <p:ph type="title" hasCustomPrompt="1"/>
          </p:nvPr>
        </p:nvSpPr>
        <p:spPr>
          <a:xfrm>
            <a:off x="1107806" y="1404872"/>
            <a:ext cx="3048297" cy="1523494"/>
          </a:xfrm>
        </p:spPr>
        <p:txBody>
          <a:bodyPr wrap="square" bIns="0" anchor="t" anchorCtr="0">
            <a:spAutoFit/>
          </a:bodyPr>
          <a:lstStyle>
            <a:lvl1pPr>
              <a:defRPr sz="2400">
                <a:solidFill>
                  <a:schemeClr val="bg2"/>
                </a:solidFill>
                <a:latin typeface="+mn-lt"/>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lang="en-US"/>
              <a:t>Click here to add the title of your deck. Ideally,</a:t>
            </a:r>
            <a:r>
              <a:rPr lang="en-US" b="0" i="0" u="none" strike="noStrike">
                <a:solidFill>
                  <a:srgbClr val="000000"/>
                </a:solidFill>
                <a:effectLst/>
              </a:rPr>
              <a:t> keep it under four lines.</a:t>
            </a:r>
            <a:endParaRPr lang="en-US"/>
          </a:p>
        </p:txBody>
      </p:sp>
      <p:sp>
        <p:nvSpPr>
          <p:cNvPr id="52" name="Picture Placeholder 51">
            <a:extLst>
              <a:ext uri="{FF2B5EF4-FFF2-40B4-BE49-F238E27FC236}">
                <a16:creationId xmlns:a16="http://schemas.microsoft.com/office/drawing/2014/main" id="{AA6A74A9-C5EB-6E1D-3D41-596769DA9F7E}"/>
              </a:ext>
            </a:extLst>
          </p:cNvPr>
          <p:cNvSpPr>
            <a:spLocks noGrp="1"/>
          </p:cNvSpPr>
          <p:nvPr>
            <p:ph type="pic" sz="quarter" idx="10" hasCustomPrompt="1"/>
          </p:nvPr>
        </p:nvSpPr>
        <p:spPr>
          <a:xfrm>
            <a:off x="4626329" y="1207810"/>
            <a:ext cx="4330346" cy="3935690"/>
          </a:xfrm>
          <a:custGeom>
            <a:avLst/>
            <a:gdLst>
              <a:gd name="connsiteX0" fmla="*/ 2315735 w 4631470"/>
              <a:gd name="connsiteY0" fmla="*/ 0 h 4209370"/>
              <a:gd name="connsiteX1" fmla="*/ 4631470 w 4631470"/>
              <a:gd name="connsiteY1" fmla="*/ 2315735 h 4209370"/>
              <a:gd name="connsiteX2" fmla="*/ 3788758 w 4631470"/>
              <a:gd name="connsiteY2" fmla="*/ 4102669 h 4209370"/>
              <a:gd name="connsiteX3" fmla="*/ 3646068 w 4631470"/>
              <a:gd name="connsiteY3" fmla="*/ 4209370 h 4209370"/>
              <a:gd name="connsiteX4" fmla="*/ 985403 w 4631470"/>
              <a:gd name="connsiteY4" fmla="*/ 4209370 h 4209370"/>
              <a:gd name="connsiteX5" fmla="*/ 842713 w 4631470"/>
              <a:gd name="connsiteY5" fmla="*/ 4102669 h 4209370"/>
              <a:gd name="connsiteX6" fmla="*/ 0 w 4631470"/>
              <a:gd name="connsiteY6" fmla="*/ 2315735 h 4209370"/>
              <a:gd name="connsiteX7" fmla="*/ 2315735 w 4631470"/>
              <a:gd name="connsiteY7" fmla="*/ 0 h 420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1470" h="4209370">
                <a:moveTo>
                  <a:pt x="2315735" y="0"/>
                </a:moveTo>
                <a:cubicBezTo>
                  <a:pt x="3594680" y="0"/>
                  <a:pt x="4631470" y="1036790"/>
                  <a:pt x="4631470" y="2315735"/>
                </a:cubicBezTo>
                <a:cubicBezTo>
                  <a:pt x="4631470" y="3035142"/>
                  <a:pt x="4303423" y="3677929"/>
                  <a:pt x="3788758" y="4102669"/>
                </a:cubicBezTo>
                <a:lnTo>
                  <a:pt x="3646068" y="4209370"/>
                </a:lnTo>
                <a:lnTo>
                  <a:pt x="985403" y="4209370"/>
                </a:lnTo>
                <a:lnTo>
                  <a:pt x="842713" y="4102669"/>
                </a:lnTo>
                <a:cubicBezTo>
                  <a:pt x="328047" y="3677929"/>
                  <a:pt x="0" y="3035142"/>
                  <a:pt x="0" y="2315735"/>
                </a:cubicBezTo>
                <a:cubicBezTo>
                  <a:pt x="0" y="1036790"/>
                  <a:pt x="1036790" y="0"/>
                  <a:pt x="2315735" y="0"/>
                </a:cubicBezTo>
                <a:close/>
              </a:path>
            </a:pathLst>
          </a:custGeom>
        </p:spPr>
        <p:txBody>
          <a:bodyPr wrap="square" lIns="0" tIns="274320" rIns="548640" anchor="ctr">
            <a:noAutofit/>
          </a:bodyPr>
          <a:lstStyle>
            <a:lvl1pPr marL="0" indent="0" algn="r">
              <a:buNone/>
              <a:defRPr sz="1200" b="0">
                <a:solidFill>
                  <a:schemeClr val="tx1"/>
                </a:solidFill>
                <a:latin typeface="+mn-lt"/>
                <a:sym typeface="Wingdings" pitchFamily="2" charset="2"/>
              </a:defRPr>
            </a:lvl1pPr>
          </a:lstStyle>
          <a:p>
            <a:r>
              <a:rPr lang="en-US"/>
              <a:t> Click icon to</a:t>
            </a:r>
            <a:br>
              <a:rPr lang="en-US"/>
            </a:br>
            <a:r>
              <a:rPr lang="en-US"/>
              <a:t>add picture</a:t>
            </a:r>
          </a:p>
        </p:txBody>
      </p:sp>
      <p:sp>
        <p:nvSpPr>
          <p:cNvPr id="11" name="Text Placeholder 7">
            <a:extLst>
              <a:ext uri="{FF2B5EF4-FFF2-40B4-BE49-F238E27FC236}">
                <a16:creationId xmlns:a16="http://schemas.microsoft.com/office/drawing/2014/main" id="{1C2F27C8-8481-FF60-F21A-7761E3594D83}"/>
              </a:ext>
            </a:extLst>
          </p:cNvPr>
          <p:cNvSpPr>
            <a:spLocks noGrp="1"/>
          </p:cNvSpPr>
          <p:nvPr>
            <p:ph type="body" sz="quarter" idx="11" hasCustomPrompt="1"/>
          </p:nvPr>
        </p:nvSpPr>
        <p:spPr>
          <a:xfrm>
            <a:off x="1107806" y="4662492"/>
            <a:ext cx="3048297" cy="261610"/>
          </a:xfrm>
        </p:spPr>
        <p:txBody>
          <a:bodyPr wrap="square">
            <a:spAutoFit/>
          </a:bodyPr>
          <a:lstStyle>
            <a:lvl1pPr marL="0" indent="0">
              <a:buNone/>
              <a:defRPr lang="en-US" sz="1100" b="0" dirty="0">
                <a:solidFill>
                  <a:schemeClr val="bg2"/>
                </a:solidFill>
                <a:latin typeface="Montserrat Light" panose="00000400000000000000" pitchFamily="2" charset="0"/>
                <a:ea typeface="+mn-ea"/>
                <a:cs typeface="+mn-cs"/>
              </a:defRPr>
            </a:lvl1pPr>
            <a:lvl2pPr marL="0" indent="0">
              <a:buNone/>
              <a:defRPr/>
            </a:lvl2pPr>
          </a:lstStyle>
          <a:p>
            <a:pPr lvl="0"/>
            <a:r>
              <a:rPr lang="en-US"/>
              <a:t>Click to add any other text if needed</a:t>
            </a:r>
          </a:p>
        </p:txBody>
      </p:sp>
      <p:pic>
        <p:nvPicPr>
          <p:cNvPr id="5" name="Graphic 4">
            <a:extLst>
              <a:ext uri="{FF2B5EF4-FFF2-40B4-BE49-F238E27FC236}">
                <a16:creationId xmlns:a16="http://schemas.microsoft.com/office/drawing/2014/main" id="{093C760A-E7BA-C41F-7DE7-C82B08D73E2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83896" y="217531"/>
            <a:ext cx="1972779" cy="574625"/>
          </a:xfrm>
          <a:prstGeom prst="rect">
            <a:avLst/>
          </a:prstGeom>
        </p:spPr>
      </p:pic>
    </p:spTree>
  </p:cSld>
  <p:clrMapOvr>
    <a:masterClrMapping/>
  </p:clrMapOvr>
  <p:extLst>
    <p:ext uri="{DCECCB84-F9BA-43D5-87BE-67443E8EF086}">
      <p15:sldGuideLst xmlns:p15="http://schemas.microsoft.com/office/powerpoint/2012/main">
        <p15:guide id="1" pos="504" userDrawn="1">
          <p15:clr>
            <a:srgbClr val="FBAE40"/>
          </p15:clr>
        </p15:guide>
        <p15:guide id="2" pos="696" userDrawn="1">
          <p15:clr>
            <a:srgbClr val="FBAE40"/>
          </p15:clr>
        </p15:guide>
        <p15:guide id="3" orient="horz" pos="756" userDrawn="1">
          <p15:clr>
            <a:srgbClr val="FBAE40"/>
          </p15:clr>
        </p15:guide>
        <p15:guide id="4" pos="31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ster - divider">
    <p:bg>
      <p:bgPr>
        <a:solidFill>
          <a:schemeClr val="bg1"/>
        </a:solidFill>
        <a:effectLst/>
      </p:bgPr>
    </p:bg>
    <p:spTree>
      <p:nvGrpSpPr>
        <p:cNvPr id="1" name=""/>
        <p:cNvGrpSpPr/>
        <p:nvPr/>
      </p:nvGrpSpPr>
      <p:grpSpPr>
        <a:xfrm>
          <a:off x="0" y="0"/>
          <a:ext cx="0" cy="0"/>
          <a:chOff x="0" y="0"/>
          <a:chExt cx="0" cy="0"/>
        </a:xfrm>
      </p:grpSpPr>
      <p:sp>
        <p:nvSpPr>
          <p:cNvPr id="2" name="Round Single Corner Rectangle 1">
            <a:extLst>
              <a:ext uri="{FF2B5EF4-FFF2-40B4-BE49-F238E27FC236}">
                <a16:creationId xmlns:a16="http://schemas.microsoft.com/office/drawing/2014/main" id="{59491F48-5343-D97A-77DF-12F94AA55652}"/>
              </a:ext>
            </a:extLst>
          </p:cNvPr>
          <p:cNvSpPr/>
          <p:nvPr userDrawn="1"/>
        </p:nvSpPr>
        <p:spPr>
          <a:xfrm rot="16200000" flipH="1">
            <a:off x="1125310" y="858550"/>
            <a:ext cx="3064750" cy="4305718"/>
          </a:xfrm>
          <a:prstGeom prst="round1Rect">
            <a:avLst>
              <a:gd name="adj" fmla="val 889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EA7203CD-4E5E-4232-6439-CC5B00CD05FA}"/>
              </a:ext>
            </a:extLst>
          </p:cNvPr>
          <p:cNvSpPr>
            <a:spLocks noGrp="1"/>
          </p:cNvSpPr>
          <p:nvPr>
            <p:ph type="pic" sz="quarter" idx="10" hasCustomPrompt="1"/>
          </p:nvPr>
        </p:nvSpPr>
        <p:spPr>
          <a:xfrm>
            <a:off x="4803228" y="1479033"/>
            <a:ext cx="4153447" cy="3064751"/>
          </a:xfrm>
          <a:prstGeom prst="rect">
            <a:avLst/>
          </a:prstGeom>
        </p:spPr>
        <p:txBody>
          <a:bodyPr tIns="1417320" rIns="457200" bIns="0">
            <a:normAutofit/>
          </a:bodyPr>
          <a:lstStyle>
            <a:lvl1pPr marL="0" indent="0" algn="r">
              <a:buNone/>
              <a:defRPr sz="1200" b="0">
                <a:solidFill>
                  <a:schemeClr val="tx1"/>
                </a:solidFill>
                <a:latin typeface="+mn-lt"/>
                <a:sym typeface="Wingdings" pitchFamily="2" charset="2"/>
              </a:defRPr>
            </a:lvl1pPr>
          </a:lstStyle>
          <a:p>
            <a:r>
              <a:rPr lang="en-US"/>
              <a:t> Click icon to</a:t>
            </a:r>
            <a:br>
              <a:rPr lang="en-US"/>
            </a:br>
            <a:r>
              <a:rPr lang="en-US"/>
              <a:t>add picture</a:t>
            </a:r>
          </a:p>
        </p:txBody>
      </p:sp>
      <p:sp>
        <p:nvSpPr>
          <p:cNvPr id="4" name="Holder 3">
            <a:extLst>
              <a:ext uri="{FF2B5EF4-FFF2-40B4-BE49-F238E27FC236}">
                <a16:creationId xmlns:a16="http://schemas.microsoft.com/office/drawing/2014/main" id="{B691196B-CCCE-18D1-87FE-B5B13CA01105}"/>
              </a:ext>
            </a:extLst>
          </p:cNvPr>
          <p:cNvSpPr>
            <a:spLocks noGrp="1"/>
          </p:cNvSpPr>
          <p:nvPr>
            <p:ph type="subTitle" idx="4"/>
          </p:nvPr>
        </p:nvSpPr>
        <p:spPr>
          <a:xfrm>
            <a:off x="1403082" y="3375022"/>
            <a:ext cx="3101372" cy="184666"/>
          </a:xfrm>
          <a:prstGeom prst="rect">
            <a:avLst/>
          </a:prstGeom>
        </p:spPr>
        <p:txBody>
          <a:bodyPr wrap="square" lIns="0" tIns="0" rIns="0" bIns="0">
            <a:spAutoFit/>
          </a:bodyPr>
          <a:lstStyle>
            <a:lvl1pPr marL="0" indent="0">
              <a:buNone/>
              <a:defRPr sz="1200" b="0" i="0">
                <a:solidFill>
                  <a:schemeClr val="bg2"/>
                </a:solidFill>
                <a:latin typeface="Montserrat"/>
                <a:cs typeface="Montserrat"/>
              </a:defRPr>
            </a:lvl1pPr>
          </a:lstStyle>
          <a:p>
            <a:endParaRPr/>
          </a:p>
        </p:txBody>
      </p:sp>
      <p:sp>
        <p:nvSpPr>
          <p:cNvPr id="5" name="Title 46">
            <a:extLst>
              <a:ext uri="{FF2B5EF4-FFF2-40B4-BE49-F238E27FC236}">
                <a16:creationId xmlns:a16="http://schemas.microsoft.com/office/drawing/2014/main" id="{114966A3-3F54-823B-B358-BC420C4CB173}"/>
              </a:ext>
            </a:extLst>
          </p:cNvPr>
          <p:cNvSpPr>
            <a:spLocks noGrp="1"/>
          </p:cNvSpPr>
          <p:nvPr>
            <p:ph type="title" hasCustomPrompt="1"/>
          </p:nvPr>
        </p:nvSpPr>
        <p:spPr>
          <a:xfrm>
            <a:off x="1409700" y="2341426"/>
            <a:ext cx="3094754" cy="1015663"/>
          </a:xfrm>
        </p:spPr>
        <p:txBody>
          <a:bodyPr wrap="square" anchor="t" anchorCtr="0">
            <a:spAutoFit/>
          </a:bodyPr>
          <a:lstStyle>
            <a:lvl1pPr>
              <a:defRPr sz="2000">
                <a:solidFill>
                  <a:schemeClr val="bg2"/>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lang="en-US"/>
              <a:t>Click to add the deck’s divider title. Ideally, keep it under tree lines.</a:t>
            </a:r>
          </a:p>
        </p:txBody>
      </p:sp>
      <p:sp>
        <p:nvSpPr>
          <p:cNvPr id="17" name="Graphic 41">
            <a:extLst>
              <a:ext uri="{FF2B5EF4-FFF2-40B4-BE49-F238E27FC236}">
                <a16:creationId xmlns:a16="http://schemas.microsoft.com/office/drawing/2014/main" id="{932C78E9-A881-FFF6-85D5-61ACDDE55653}"/>
              </a:ext>
            </a:extLst>
          </p:cNvPr>
          <p:cNvSpPr/>
          <p:nvPr userDrawn="1"/>
        </p:nvSpPr>
        <p:spPr>
          <a:xfrm>
            <a:off x="800100" y="1840889"/>
            <a:ext cx="602981" cy="603012"/>
          </a:xfrm>
          <a:custGeom>
            <a:avLst/>
            <a:gdLst>
              <a:gd name="connsiteX0" fmla="*/ 3978378 w 3984944"/>
              <a:gd name="connsiteY0" fmla="*/ 1845912 h 3985142"/>
              <a:gd name="connsiteX1" fmla="*/ 3822958 w 3984944"/>
              <a:gd name="connsiteY1" fmla="*/ 1702960 h 3985142"/>
              <a:gd name="connsiteX2" fmla="*/ 2295507 w 3984944"/>
              <a:gd name="connsiteY2" fmla="*/ 1702960 h 3985142"/>
              <a:gd name="connsiteX3" fmla="*/ 2295507 w 3984944"/>
              <a:gd name="connsiteY3" fmla="*/ 163231 h 3985142"/>
              <a:gd name="connsiteX4" fmla="*/ 2153127 w 3984944"/>
              <a:gd name="connsiteY4" fmla="*/ 7812 h 3985142"/>
              <a:gd name="connsiteX5" fmla="*/ 1814306 w 3984944"/>
              <a:gd name="connsiteY5" fmla="*/ 9430 h 3985142"/>
              <a:gd name="connsiteX6" fmla="*/ 1672592 w 3984944"/>
              <a:gd name="connsiteY6" fmla="*/ 164754 h 3985142"/>
              <a:gd name="connsiteX7" fmla="*/ 1672592 w 3984944"/>
              <a:gd name="connsiteY7" fmla="*/ 1703055 h 3985142"/>
              <a:gd name="connsiteX8" fmla="*/ 161987 w 3984944"/>
              <a:gd name="connsiteY8" fmla="*/ 1703055 h 3985142"/>
              <a:gd name="connsiteX9" fmla="*/ 6567 w 3984944"/>
              <a:gd name="connsiteY9" fmla="*/ 1846007 h 3985142"/>
              <a:gd name="connsiteX10" fmla="*/ 0 w 3984944"/>
              <a:gd name="connsiteY10" fmla="*/ 1992670 h 3985142"/>
              <a:gd name="connsiteX11" fmla="*/ 6567 w 3984944"/>
              <a:gd name="connsiteY11" fmla="*/ 2139239 h 3985142"/>
              <a:gd name="connsiteX12" fmla="*/ 161987 w 3984944"/>
              <a:gd name="connsiteY12" fmla="*/ 2282190 h 3985142"/>
              <a:gd name="connsiteX13" fmla="*/ 1672592 w 3984944"/>
              <a:gd name="connsiteY13" fmla="*/ 2282190 h 3985142"/>
              <a:gd name="connsiteX14" fmla="*/ 1672592 w 3984944"/>
              <a:gd name="connsiteY14" fmla="*/ 3820492 h 3985142"/>
              <a:gd name="connsiteX15" fmla="*/ 1814306 w 3984944"/>
              <a:gd name="connsiteY15" fmla="*/ 3975816 h 3985142"/>
              <a:gd name="connsiteX16" fmla="*/ 1992377 w 3984944"/>
              <a:gd name="connsiteY16" fmla="*/ 3985143 h 3985142"/>
              <a:gd name="connsiteX17" fmla="*/ 2153127 w 3984944"/>
              <a:gd name="connsiteY17" fmla="*/ 3977339 h 3985142"/>
              <a:gd name="connsiteX18" fmla="*/ 2295507 w 3984944"/>
              <a:gd name="connsiteY18" fmla="*/ 3821919 h 3985142"/>
              <a:gd name="connsiteX19" fmla="*/ 2295507 w 3984944"/>
              <a:gd name="connsiteY19" fmla="*/ 2282095 h 3985142"/>
              <a:gd name="connsiteX20" fmla="*/ 3822958 w 3984944"/>
              <a:gd name="connsiteY20" fmla="*/ 2282095 h 3985142"/>
              <a:gd name="connsiteX21" fmla="*/ 3978378 w 3984944"/>
              <a:gd name="connsiteY21" fmla="*/ 2139144 h 3985142"/>
              <a:gd name="connsiteX22" fmla="*/ 3984945 w 3984944"/>
              <a:gd name="connsiteY22" fmla="*/ 1992575 h 3985142"/>
              <a:gd name="connsiteX23" fmla="*/ 3978378 w 3984944"/>
              <a:gd name="connsiteY23" fmla="*/ 1846007 h 398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4944" h="3985142">
                <a:moveTo>
                  <a:pt x="3978378" y="1845912"/>
                </a:moveTo>
                <a:cubicBezTo>
                  <a:pt x="3971430" y="1764443"/>
                  <a:pt x="3904618" y="1702960"/>
                  <a:pt x="3822958" y="1702960"/>
                </a:cubicBezTo>
                <a:lnTo>
                  <a:pt x="2295507" y="1702960"/>
                </a:lnTo>
                <a:lnTo>
                  <a:pt x="2295507" y="163231"/>
                </a:lnTo>
                <a:cubicBezTo>
                  <a:pt x="2295507" y="82143"/>
                  <a:pt x="2234310" y="15331"/>
                  <a:pt x="2153127" y="7812"/>
                </a:cubicBezTo>
                <a:cubicBezTo>
                  <a:pt x="2034159" y="-3133"/>
                  <a:pt x="1933655" y="-2562"/>
                  <a:pt x="1814306" y="9430"/>
                </a:cubicBezTo>
                <a:cubicBezTo>
                  <a:pt x="1733503" y="17615"/>
                  <a:pt x="1672592" y="84332"/>
                  <a:pt x="1672592" y="164754"/>
                </a:cubicBezTo>
                <a:lnTo>
                  <a:pt x="1672592" y="1703055"/>
                </a:lnTo>
                <a:lnTo>
                  <a:pt x="161987" y="1703055"/>
                </a:lnTo>
                <a:cubicBezTo>
                  <a:pt x="80327" y="1703055"/>
                  <a:pt x="13515" y="1764538"/>
                  <a:pt x="6567" y="1846007"/>
                </a:cubicBezTo>
                <a:cubicBezTo>
                  <a:pt x="2189" y="1897687"/>
                  <a:pt x="0" y="1945654"/>
                  <a:pt x="0" y="1992670"/>
                </a:cubicBezTo>
                <a:cubicBezTo>
                  <a:pt x="0" y="2039687"/>
                  <a:pt x="2189" y="2087559"/>
                  <a:pt x="6567" y="2139239"/>
                </a:cubicBezTo>
                <a:cubicBezTo>
                  <a:pt x="13515" y="2220708"/>
                  <a:pt x="80422" y="2282190"/>
                  <a:pt x="161987" y="2282190"/>
                </a:cubicBezTo>
                <a:lnTo>
                  <a:pt x="1672592" y="2282190"/>
                </a:lnTo>
                <a:lnTo>
                  <a:pt x="1672592" y="3820492"/>
                </a:lnTo>
                <a:cubicBezTo>
                  <a:pt x="1672592" y="3900914"/>
                  <a:pt x="1733503" y="3967726"/>
                  <a:pt x="1814306" y="3975816"/>
                </a:cubicBezTo>
                <a:cubicBezTo>
                  <a:pt x="1876455" y="3982097"/>
                  <a:pt x="1934702" y="3985143"/>
                  <a:pt x="1992377" y="3985143"/>
                </a:cubicBezTo>
                <a:cubicBezTo>
                  <a:pt x="2043962" y="3985143"/>
                  <a:pt x="2096593" y="3982573"/>
                  <a:pt x="2153127" y="3977339"/>
                </a:cubicBezTo>
                <a:cubicBezTo>
                  <a:pt x="2234310" y="3969820"/>
                  <a:pt x="2295507" y="3903008"/>
                  <a:pt x="2295507" y="3821919"/>
                </a:cubicBezTo>
                <a:lnTo>
                  <a:pt x="2295507" y="2282095"/>
                </a:lnTo>
                <a:lnTo>
                  <a:pt x="3822958" y="2282095"/>
                </a:lnTo>
                <a:cubicBezTo>
                  <a:pt x="3904713" y="2282095"/>
                  <a:pt x="3971525" y="2220613"/>
                  <a:pt x="3978378" y="2139144"/>
                </a:cubicBezTo>
                <a:cubicBezTo>
                  <a:pt x="3982756" y="2087940"/>
                  <a:pt x="3984945" y="2040067"/>
                  <a:pt x="3984945" y="1992575"/>
                </a:cubicBezTo>
                <a:cubicBezTo>
                  <a:pt x="3984945" y="1945083"/>
                  <a:pt x="3982851" y="1897211"/>
                  <a:pt x="3978378" y="1846007"/>
                </a:cubicBezTo>
                <a:close/>
              </a:path>
            </a:pathLst>
          </a:custGeom>
          <a:solidFill>
            <a:schemeClr val="bg1"/>
          </a:solidFill>
          <a:ln w="9502" cap="flat">
            <a:noFill/>
            <a:prstDash val="solid"/>
            <a:miter/>
          </a:ln>
        </p:spPr>
        <p:txBody>
          <a:bodyPr rtlCol="0" anchor="ctr"/>
          <a:lstStyle/>
          <a:p>
            <a:endParaRPr lang="en-US"/>
          </a:p>
        </p:txBody>
      </p:sp>
      <p:pic>
        <p:nvPicPr>
          <p:cNvPr id="8" name="Graphic 7">
            <a:extLst>
              <a:ext uri="{FF2B5EF4-FFF2-40B4-BE49-F238E27FC236}">
                <a16:creationId xmlns:a16="http://schemas.microsoft.com/office/drawing/2014/main" id="{B78B6BF8-3C4C-7D86-33B3-FB7E1DD346F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83896" y="217531"/>
            <a:ext cx="1972779" cy="574625"/>
          </a:xfrm>
          <a:prstGeom prst="rect">
            <a:avLst/>
          </a:prstGeom>
        </p:spPr>
      </p:pic>
      <p:sp>
        <p:nvSpPr>
          <p:cNvPr id="9" name="Footer Placeholder 8">
            <a:extLst>
              <a:ext uri="{FF2B5EF4-FFF2-40B4-BE49-F238E27FC236}">
                <a16:creationId xmlns:a16="http://schemas.microsoft.com/office/drawing/2014/main" id="{99D1A39E-CF5A-9D42-5A9D-CD4FBD1B18B2}"/>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74A7B58-0714-3639-28FE-4254DAADF429}"/>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9281870"/>
      </p:ext>
    </p:extLst>
  </p:cSld>
  <p:clrMapOvr>
    <a:masterClrMapping/>
  </p:clrMapOvr>
  <p:extLst>
    <p:ext uri="{DCECCB84-F9BA-43D5-87BE-67443E8EF086}">
      <p15:sldGuideLst xmlns:p15="http://schemas.microsoft.com/office/powerpoint/2012/main">
        <p15:guide id="1" pos="504" userDrawn="1">
          <p15:clr>
            <a:srgbClr val="FBAE40"/>
          </p15:clr>
        </p15:guide>
        <p15:guide id="2" pos="696" userDrawn="1">
          <p15:clr>
            <a:srgbClr val="FBAE40"/>
          </p15:clr>
        </p15:guide>
        <p15:guide id="3" pos="888" userDrawn="1">
          <p15:clr>
            <a:srgbClr val="FBAE40"/>
          </p15:clr>
        </p15:guide>
        <p15:guide id="4" orient="horz" pos="1536" userDrawn="1">
          <p15:clr>
            <a:srgbClr val="FBAE40"/>
          </p15:clr>
        </p15:guide>
        <p15:guide id="5" pos="31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ster - only text">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E0080964-5130-6F27-DAF1-2587A399D223}"/>
              </a:ext>
            </a:extLst>
          </p:cNvPr>
          <p:cNvSpPr>
            <a:spLocks noGrp="1"/>
          </p:cNvSpPr>
          <p:nvPr>
            <p:ph type="body" sz="quarter" idx="12"/>
          </p:nvPr>
        </p:nvSpPr>
        <p:spPr>
          <a:xfrm>
            <a:off x="317500" y="860213"/>
            <a:ext cx="6938064" cy="3858091"/>
          </a:xfrm>
        </p:spPr>
        <p:txBody>
          <a:bodyPr/>
          <a:lstStyle>
            <a:lvl1pPr marL="122238" indent="-122238">
              <a:tabLst/>
              <a:defRPr/>
            </a:lvl1pPr>
            <a:lvl2pPr marL="288925" indent="-166688">
              <a:tabLst/>
              <a:defRPr/>
            </a:lvl2pPr>
            <a:lvl3pPr marL="463550" indent="-166688">
              <a:tabLst/>
              <a:defRPr/>
            </a:lvl3pPr>
          </a:lstStyle>
          <a:p>
            <a:pPr lvl="0"/>
            <a:r>
              <a:rPr lang="en-US"/>
              <a:t>Click to edit Master text styles</a:t>
            </a:r>
          </a:p>
          <a:p>
            <a:pPr lvl="1"/>
            <a:r>
              <a:rPr lang="en-US"/>
              <a:t>Second level</a:t>
            </a:r>
          </a:p>
          <a:p>
            <a:pPr lvl="2"/>
            <a:r>
              <a:rPr lang="en-US"/>
              <a:t>Third level</a:t>
            </a:r>
          </a:p>
        </p:txBody>
      </p:sp>
      <p:sp>
        <p:nvSpPr>
          <p:cNvPr id="22" name="Title 21">
            <a:extLst>
              <a:ext uri="{FF2B5EF4-FFF2-40B4-BE49-F238E27FC236}">
                <a16:creationId xmlns:a16="http://schemas.microsoft.com/office/drawing/2014/main" id="{8185333F-D164-149A-77ED-2A40DAED2190}"/>
              </a:ext>
            </a:extLst>
          </p:cNvPr>
          <p:cNvSpPr>
            <a:spLocks noGrp="1"/>
          </p:cNvSpPr>
          <p:nvPr>
            <p:ph type="title" hasCustomPrompt="1"/>
          </p:nvPr>
        </p:nvSpPr>
        <p:spPr/>
        <p:txBody>
          <a:bodyPr/>
          <a:lstStyle/>
          <a:p>
            <a:r>
              <a:rPr lang="en-US"/>
              <a:t>Click to edit title style, ideally one line</a:t>
            </a:r>
          </a:p>
        </p:txBody>
      </p:sp>
      <p:sp>
        <p:nvSpPr>
          <p:cNvPr id="11" name="Footer Placeholder 10">
            <a:extLst>
              <a:ext uri="{FF2B5EF4-FFF2-40B4-BE49-F238E27FC236}">
                <a16:creationId xmlns:a16="http://schemas.microsoft.com/office/drawing/2014/main" id="{AD51DDBE-C133-A808-8365-386DDB5334DF}"/>
              </a:ext>
            </a:extLst>
          </p:cNvPr>
          <p:cNvSpPr>
            <a:spLocks noGrp="1"/>
          </p:cNvSpPr>
          <p:nvPr>
            <p:ph type="ftr" sz="quarter" idx="13"/>
          </p:nvPr>
        </p:nvSpPr>
        <p:spPr/>
        <p:txBody>
          <a:bodyPr/>
          <a:lstStyle/>
          <a:p>
            <a:endParaRPr lang="en-US"/>
          </a:p>
        </p:txBody>
      </p:sp>
      <p:sp>
        <p:nvSpPr>
          <p:cNvPr id="12" name="Slide Number Placeholder 11">
            <a:extLst>
              <a:ext uri="{FF2B5EF4-FFF2-40B4-BE49-F238E27FC236}">
                <a16:creationId xmlns:a16="http://schemas.microsoft.com/office/drawing/2014/main" id="{25955DC4-43CB-8C56-6D3B-05C4DB4A2501}"/>
              </a:ext>
            </a:extLst>
          </p:cNvPr>
          <p:cNvSpPr>
            <a:spLocks noGrp="1"/>
          </p:cNvSpPr>
          <p:nvPr>
            <p:ph type="sldNum" sz="quarter" idx="14"/>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6699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ster - 1 image + 2 columns text">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E0080964-5130-6F27-DAF1-2587A399D223}"/>
              </a:ext>
            </a:extLst>
          </p:cNvPr>
          <p:cNvSpPr>
            <a:spLocks noGrp="1"/>
          </p:cNvSpPr>
          <p:nvPr>
            <p:ph type="body" sz="quarter" idx="12" hasCustomPrompt="1"/>
          </p:nvPr>
        </p:nvSpPr>
        <p:spPr>
          <a:xfrm>
            <a:off x="3034748" y="1127091"/>
            <a:ext cx="6109252" cy="3285884"/>
          </a:xfrm>
          <a:solidFill>
            <a:schemeClr val="bg2"/>
          </a:solidFill>
        </p:spPr>
        <p:txBody>
          <a:bodyPr lIns="731520" tIns="365760" rIns="365760" numCol="2" spcCol="274320"/>
          <a:lstStyle>
            <a:lvl1pPr marL="122238" indent="-122238">
              <a:tabLst/>
              <a:defRPr>
                <a:solidFill>
                  <a:schemeClr val="accent1"/>
                </a:solidFill>
              </a:defRPr>
            </a:lvl1pPr>
            <a:lvl2pPr marL="288925" indent="-166688">
              <a:tabLst/>
              <a:defRPr>
                <a:solidFill>
                  <a:schemeClr val="bg1"/>
                </a:solidFill>
              </a:defRPr>
            </a:lvl2pPr>
            <a:lvl3pPr marL="463550" indent="-166688">
              <a:tabLst/>
              <a:defRPr>
                <a:solidFill>
                  <a:schemeClr val="bg1"/>
                </a:solidFill>
              </a:defRPr>
            </a:lvl3pPr>
          </a:lstStyle>
          <a:p>
            <a:pPr lvl="0"/>
            <a:r>
              <a:rPr lang="en-US"/>
              <a:t>Click to edit 2 columns text style</a:t>
            </a:r>
          </a:p>
          <a:p>
            <a:pPr lvl="1"/>
            <a:r>
              <a:rPr lang="en-US"/>
              <a:t>Second level</a:t>
            </a:r>
          </a:p>
          <a:p>
            <a:pPr lvl="2"/>
            <a:r>
              <a:rPr lang="en-US"/>
              <a:t>Third level</a:t>
            </a:r>
          </a:p>
        </p:txBody>
      </p:sp>
      <p:sp>
        <p:nvSpPr>
          <p:cNvPr id="22" name="Title 21">
            <a:extLst>
              <a:ext uri="{FF2B5EF4-FFF2-40B4-BE49-F238E27FC236}">
                <a16:creationId xmlns:a16="http://schemas.microsoft.com/office/drawing/2014/main" id="{8185333F-D164-149A-77ED-2A40DAED2190}"/>
              </a:ext>
            </a:extLst>
          </p:cNvPr>
          <p:cNvSpPr>
            <a:spLocks noGrp="1"/>
          </p:cNvSpPr>
          <p:nvPr>
            <p:ph type="title" hasCustomPrompt="1"/>
          </p:nvPr>
        </p:nvSpPr>
        <p:spPr/>
        <p:txBody>
          <a:bodyPr/>
          <a:lstStyle/>
          <a:p>
            <a:r>
              <a:rPr lang="en-US"/>
              <a:t>Click to edit title style, ideally one line</a:t>
            </a:r>
          </a:p>
        </p:txBody>
      </p:sp>
      <p:sp>
        <p:nvSpPr>
          <p:cNvPr id="2" name="Picture Placeholder 10">
            <a:extLst>
              <a:ext uri="{FF2B5EF4-FFF2-40B4-BE49-F238E27FC236}">
                <a16:creationId xmlns:a16="http://schemas.microsoft.com/office/drawing/2014/main" id="{6E12CF0C-5433-3E01-2486-C99B2024B030}"/>
              </a:ext>
            </a:extLst>
          </p:cNvPr>
          <p:cNvSpPr>
            <a:spLocks noGrp="1"/>
          </p:cNvSpPr>
          <p:nvPr>
            <p:ph type="pic" sz="quarter" idx="30" hasCustomPrompt="1"/>
          </p:nvPr>
        </p:nvSpPr>
        <p:spPr>
          <a:xfrm>
            <a:off x="304800" y="1131882"/>
            <a:ext cx="3101009" cy="3281803"/>
          </a:xfrm>
          <a:prstGeom prst="round1Rect">
            <a:avLst>
              <a:gd name="adj" fmla="val 9829"/>
            </a:avLst>
          </a:prstGeom>
          <a:solidFill>
            <a:schemeClr val="bg1"/>
          </a:solidFill>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3" name="Footer Placeholder 2">
            <a:extLst>
              <a:ext uri="{FF2B5EF4-FFF2-40B4-BE49-F238E27FC236}">
                <a16:creationId xmlns:a16="http://schemas.microsoft.com/office/drawing/2014/main" id="{29F2003D-4C64-8835-AFF6-775359E9062D}"/>
              </a:ext>
            </a:extLst>
          </p:cNvPr>
          <p:cNvSpPr>
            <a:spLocks noGrp="1"/>
          </p:cNvSpPr>
          <p:nvPr>
            <p:ph type="ftr" sz="quarter" idx="31"/>
          </p:nvPr>
        </p:nvSpPr>
        <p:spPr/>
        <p:txBody>
          <a:bodyPr/>
          <a:lstStyle/>
          <a:p>
            <a:endParaRPr lang="en-US"/>
          </a:p>
        </p:txBody>
      </p:sp>
      <p:sp>
        <p:nvSpPr>
          <p:cNvPr id="5" name="Slide Number Placeholder 4">
            <a:extLst>
              <a:ext uri="{FF2B5EF4-FFF2-40B4-BE49-F238E27FC236}">
                <a16:creationId xmlns:a16="http://schemas.microsoft.com/office/drawing/2014/main" id="{B78A2213-8ABC-B321-226D-078E30B6BB6E}"/>
              </a:ext>
            </a:extLst>
          </p:cNvPr>
          <p:cNvSpPr>
            <a:spLocks noGrp="1"/>
          </p:cNvSpPr>
          <p:nvPr>
            <p:ph type="sldNum" sz="quarter" idx="3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275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ster - 3 text columns (green)">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CA78253A-23FD-507B-D579-5E322A12F6C2}"/>
              </a:ext>
            </a:extLst>
          </p:cNvPr>
          <p:cNvSpPr/>
          <p:nvPr userDrawn="1"/>
        </p:nvSpPr>
        <p:spPr>
          <a:xfrm rot="5400000">
            <a:off x="1363083"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14" name="Text Placeholder 3">
            <a:extLst>
              <a:ext uri="{FF2B5EF4-FFF2-40B4-BE49-F238E27FC236}">
                <a16:creationId xmlns:a16="http://schemas.microsoft.com/office/drawing/2014/main" id="{E36816B0-03C8-200E-1F78-689C9F17B832}"/>
              </a:ext>
            </a:extLst>
          </p:cNvPr>
          <p:cNvSpPr>
            <a:spLocks noGrp="1"/>
          </p:cNvSpPr>
          <p:nvPr>
            <p:ph type="body" sz="quarter" idx="14" hasCustomPrompt="1"/>
          </p:nvPr>
        </p:nvSpPr>
        <p:spPr>
          <a:xfrm>
            <a:off x="413605"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7" name="Text Placeholder 3">
            <a:extLst>
              <a:ext uri="{FF2B5EF4-FFF2-40B4-BE49-F238E27FC236}">
                <a16:creationId xmlns:a16="http://schemas.microsoft.com/office/drawing/2014/main" id="{8002E121-C287-1ECB-122A-BFE11C7D121F}"/>
              </a:ext>
            </a:extLst>
          </p:cNvPr>
          <p:cNvSpPr>
            <a:spLocks noGrp="1"/>
          </p:cNvSpPr>
          <p:nvPr>
            <p:ph type="body" sz="quarter" idx="17" hasCustomPrompt="1"/>
          </p:nvPr>
        </p:nvSpPr>
        <p:spPr>
          <a:xfrm>
            <a:off x="41360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8" name="Round Single Corner Rectangle 37">
            <a:extLst>
              <a:ext uri="{FF2B5EF4-FFF2-40B4-BE49-F238E27FC236}">
                <a16:creationId xmlns:a16="http://schemas.microsoft.com/office/drawing/2014/main" id="{D13CEAF3-08BF-A8EF-A4CB-C336142F6AA1}"/>
              </a:ext>
            </a:extLst>
          </p:cNvPr>
          <p:cNvSpPr/>
          <p:nvPr userDrawn="1"/>
        </p:nvSpPr>
        <p:spPr>
          <a:xfrm rot="5400000">
            <a:off x="7351599"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39" name="Text Placeholder 3">
            <a:extLst>
              <a:ext uri="{FF2B5EF4-FFF2-40B4-BE49-F238E27FC236}">
                <a16:creationId xmlns:a16="http://schemas.microsoft.com/office/drawing/2014/main" id="{FC410503-DE71-0A9A-A400-3545B572B2CE}"/>
              </a:ext>
            </a:extLst>
          </p:cNvPr>
          <p:cNvSpPr>
            <a:spLocks noGrp="1"/>
          </p:cNvSpPr>
          <p:nvPr>
            <p:ph type="body" sz="quarter" idx="22" hasCustomPrompt="1"/>
          </p:nvPr>
        </p:nvSpPr>
        <p:spPr>
          <a:xfrm>
            <a:off x="6402121"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41" name="Round Single Corner Rectangle 40">
            <a:extLst>
              <a:ext uri="{FF2B5EF4-FFF2-40B4-BE49-F238E27FC236}">
                <a16:creationId xmlns:a16="http://schemas.microsoft.com/office/drawing/2014/main" id="{5D79155F-F92B-F4DD-4E8F-EAB629307D31}"/>
              </a:ext>
            </a:extLst>
          </p:cNvPr>
          <p:cNvSpPr/>
          <p:nvPr userDrawn="1"/>
        </p:nvSpPr>
        <p:spPr>
          <a:xfrm rot="5400000">
            <a:off x="4360893"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42" name="Text Placeholder 3">
            <a:extLst>
              <a:ext uri="{FF2B5EF4-FFF2-40B4-BE49-F238E27FC236}">
                <a16:creationId xmlns:a16="http://schemas.microsoft.com/office/drawing/2014/main" id="{3C275B36-CFCE-7114-4F7A-82F9B4238B7D}"/>
              </a:ext>
            </a:extLst>
          </p:cNvPr>
          <p:cNvSpPr>
            <a:spLocks noGrp="1"/>
          </p:cNvSpPr>
          <p:nvPr>
            <p:ph type="body" sz="quarter" idx="24" hasCustomPrompt="1"/>
          </p:nvPr>
        </p:nvSpPr>
        <p:spPr>
          <a:xfrm>
            <a:off x="3411415"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44" name="Text Placeholder 3">
            <a:extLst>
              <a:ext uri="{FF2B5EF4-FFF2-40B4-BE49-F238E27FC236}">
                <a16:creationId xmlns:a16="http://schemas.microsoft.com/office/drawing/2014/main" id="{79788BE4-DC6E-A2B0-1DED-45AEB760D58A}"/>
              </a:ext>
            </a:extLst>
          </p:cNvPr>
          <p:cNvSpPr>
            <a:spLocks noGrp="1"/>
          </p:cNvSpPr>
          <p:nvPr>
            <p:ph type="body" sz="quarter" idx="25" hasCustomPrompt="1"/>
          </p:nvPr>
        </p:nvSpPr>
        <p:spPr>
          <a:xfrm>
            <a:off x="341141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45" name="Text Placeholder 3">
            <a:extLst>
              <a:ext uri="{FF2B5EF4-FFF2-40B4-BE49-F238E27FC236}">
                <a16:creationId xmlns:a16="http://schemas.microsoft.com/office/drawing/2014/main" id="{0BED2C74-48F5-110C-DA78-9A7105D9EFBB}"/>
              </a:ext>
            </a:extLst>
          </p:cNvPr>
          <p:cNvSpPr>
            <a:spLocks noGrp="1"/>
          </p:cNvSpPr>
          <p:nvPr>
            <p:ph type="body" sz="quarter" idx="26" hasCustomPrompt="1"/>
          </p:nvPr>
        </p:nvSpPr>
        <p:spPr>
          <a:xfrm>
            <a:off x="6402121"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2" name="Title 1">
            <a:extLst>
              <a:ext uri="{FF2B5EF4-FFF2-40B4-BE49-F238E27FC236}">
                <a16:creationId xmlns:a16="http://schemas.microsoft.com/office/drawing/2014/main" id="{458B8A9F-0CD8-B68B-FA64-F7083B97E6FD}"/>
              </a:ext>
            </a:extLst>
          </p:cNvPr>
          <p:cNvSpPr>
            <a:spLocks noGrp="1"/>
          </p:cNvSpPr>
          <p:nvPr>
            <p:ph type="title" hasCustomPrompt="1"/>
          </p:nvPr>
        </p:nvSpPr>
        <p:spPr/>
        <p:txBody>
          <a:bodyPr/>
          <a:lstStyle/>
          <a:p>
            <a:r>
              <a:rPr lang="en-US"/>
              <a:t>Click to edit title style, ideally one line</a:t>
            </a:r>
          </a:p>
        </p:txBody>
      </p:sp>
      <p:sp>
        <p:nvSpPr>
          <p:cNvPr id="11" name="Footer Placeholder 10">
            <a:extLst>
              <a:ext uri="{FF2B5EF4-FFF2-40B4-BE49-F238E27FC236}">
                <a16:creationId xmlns:a16="http://schemas.microsoft.com/office/drawing/2014/main" id="{CC087B38-9D16-4F9D-5044-B83D7E01981F}"/>
              </a:ext>
            </a:extLst>
          </p:cNvPr>
          <p:cNvSpPr>
            <a:spLocks noGrp="1"/>
          </p:cNvSpPr>
          <p:nvPr>
            <p:ph type="ftr" sz="quarter" idx="27"/>
          </p:nvPr>
        </p:nvSpPr>
        <p:spPr/>
        <p:txBody>
          <a:bodyPr/>
          <a:lstStyle/>
          <a:p>
            <a:endParaRPr lang="en-US"/>
          </a:p>
        </p:txBody>
      </p:sp>
      <p:sp>
        <p:nvSpPr>
          <p:cNvPr id="12" name="Slide Number Placeholder 11">
            <a:extLst>
              <a:ext uri="{FF2B5EF4-FFF2-40B4-BE49-F238E27FC236}">
                <a16:creationId xmlns:a16="http://schemas.microsoft.com/office/drawing/2014/main" id="{C48AEEBD-B06B-BB9B-443A-F5ED451AA1E1}"/>
              </a:ext>
            </a:extLst>
          </p:cNvPr>
          <p:cNvSpPr>
            <a:spLocks noGrp="1"/>
          </p:cNvSpPr>
          <p:nvPr>
            <p:ph type="sldNum" sz="quarter" idx="28"/>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ster - 3 text columns (colored)">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CA78253A-23FD-507B-D579-5E322A12F6C2}"/>
              </a:ext>
            </a:extLst>
          </p:cNvPr>
          <p:cNvSpPr/>
          <p:nvPr userDrawn="1"/>
        </p:nvSpPr>
        <p:spPr>
          <a:xfrm rot="5400000">
            <a:off x="1363083"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14" name="Text Placeholder 3">
            <a:extLst>
              <a:ext uri="{FF2B5EF4-FFF2-40B4-BE49-F238E27FC236}">
                <a16:creationId xmlns:a16="http://schemas.microsoft.com/office/drawing/2014/main" id="{E36816B0-03C8-200E-1F78-689C9F17B832}"/>
              </a:ext>
            </a:extLst>
          </p:cNvPr>
          <p:cNvSpPr>
            <a:spLocks noGrp="1"/>
          </p:cNvSpPr>
          <p:nvPr>
            <p:ph type="body" sz="quarter" idx="14" hasCustomPrompt="1"/>
          </p:nvPr>
        </p:nvSpPr>
        <p:spPr>
          <a:xfrm>
            <a:off x="413605"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7" name="Text Placeholder 3">
            <a:extLst>
              <a:ext uri="{FF2B5EF4-FFF2-40B4-BE49-F238E27FC236}">
                <a16:creationId xmlns:a16="http://schemas.microsoft.com/office/drawing/2014/main" id="{8002E121-C287-1ECB-122A-BFE11C7D121F}"/>
              </a:ext>
            </a:extLst>
          </p:cNvPr>
          <p:cNvSpPr>
            <a:spLocks noGrp="1"/>
          </p:cNvSpPr>
          <p:nvPr>
            <p:ph type="body" sz="quarter" idx="17" hasCustomPrompt="1"/>
          </p:nvPr>
        </p:nvSpPr>
        <p:spPr>
          <a:xfrm>
            <a:off x="41360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8" name="Round Single Corner Rectangle 37">
            <a:extLst>
              <a:ext uri="{FF2B5EF4-FFF2-40B4-BE49-F238E27FC236}">
                <a16:creationId xmlns:a16="http://schemas.microsoft.com/office/drawing/2014/main" id="{D13CEAF3-08BF-A8EF-A4CB-C336142F6AA1}"/>
              </a:ext>
            </a:extLst>
          </p:cNvPr>
          <p:cNvSpPr/>
          <p:nvPr userDrawn="1"/>
        </p:nvSpPr>
        <p:spPr>
          <a:xfrm rot="5400000">
            <a:off x="7351599" y="278876"/>
            <a:ext cx="429318" cy="2520484"/>
          </a:xfrm>
          <a:prstGeom prst="round1Rect">
            <a:avLst>
              <a:gd name="adj" fmla="val 2847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solidFill>
                <a:schemeClr val="bg1"/>
              </a:solidFill>
            </a:endParaRPr>
          </a:p>
        </p:txBody>
      </p:sp>
      <p:sp>
        <p:nvSpPr>
          <p:cNvPr id="39" name="Text Placeholder 3">
            <a:extLst>
              <a:ext uri="{FF2B5EF4-FFF2-40B4-BE49-F238E27FC236}">
                <a16:creationId xmlns:a16="http://schemas.microsoft.com/office/drawing/2014/main" id="{FC410503-DE71-0A9A-A400-3545B572B2CE}"/>
              </a:ext>
            </a:extLst>
          </p:cNvPr>
          <p:cNvSpPr>
            <a:spLocks noGrp="1"/>
          </p:cNvSpPr>
          <p:nvPr>
            <p:ph type="body" sz="quarter" idx="22" hasCustomPrompt="1"/>
          </p:nvPr>
        </p:nvSpPr>
        <p:spPr>
          <a:xfrm>
            <a:off x="6402121" y="1383290"/>
            <a:ext cx="2316982"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41" name="Round Single Corner Rectangle 40">
            <a:extLst>
              <a:ext uri="{FF2B5EF4-FFF2-40B4-BE49-F238E27FC236}">
                <a16:creationId xmlns:a16="http://schemas.microsoft.com/office/drawing/2014/main" id="{5D79155F-F92B-F4DD-4E8F-EAB629307D31}"/>
              </a:ext>
            </a:extLst>
          </p:cNvPr>
          <p:cNvSpPr/>
          <p:nvPr userDrawn="1"/>
        </p:nvSpPr>
        <p:spPr>
          <a:xfrm rot="5400000">
            <a:off x="4360893" y="278876"/>
            <a:ext cx="429318" cy="2520484"/>
          </a:xfrm>
          <a:prstGeom prst="round1Rect">
            <a:avLst>
              <a:gd name="adj" fmla="val 2847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solidFill>
                <a:schemeClr val="bg1"/>
              </a:solidFill>
            </a:endParaRPr>
          </a:p>
        </p:txBody>
      </p:sp>
      <p:sp>
        <p:nvSpPr>
          <p:cNvPr id="42" name="Text Placeholder 3">
            <a:extLst>
              <a:ext uri="{FF2B5EF4-FFF2-40B4-BE49-F238E27FC236}">
                <a16:creationId xmlns:a16="http://schemas.microsoft.com/office/drawing/2014/main" id="{3C275B36-CFCE-7114-4F7A-82F9B4238B7D}"/>
              </a:ext>
            </a:extLst>
          </p:cNvPr>
          <p:cNvSpPr>
            <a:spLocks noGrp="1"/>
          </p:cNvSpPr>
          <p:nvPr>
            <p:ph type="body" sz="quarter" idx="24" hasCustomPrompt="1"/>
          </p:nvPr>
        </p:nvSpPr>
        <p:spPr>
          <a:xfrm>
            <a:off x="3411415" y="1383290"/>
            <a:ext cx="2316982"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44" name="Text Placeholder 3">
            <a:extLst>
              <a:ext uri="{FF2B5EF4-FFF2-40B4-BE49-F238E27FC236}">
                <a16:creationId xmlns:a16="http://schemas.microsoft.com/office/drawing/2014/main" id="{79788BE4-DC6E-A2B0-1DED-45AEB760D58A}"/>
              </a:ext>
            </a:extLst>
          </p:cNvPr>
          <p:cNvSpPr>
            <a:spLocks noGrp="1"/>
          </p:cNvSpPr>
          <p:nvPr>
            <p:ph type="body" sz="quarter" idx="25" hasCustomPrompt="1"/>
          </p:nvPr>
        </p:nvSpPr>
        <p:spPr>
          <a:xfrm>
            <a:off x="341141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45" name="Text Placeholder 3">
            <a:extLst>
              <a:ext uri="{FF2B5EF4-FFF2-40B4-BE49-F238E27FC236}">
                <a16:creationId xmlns:a16="http://schemas.microsoft.com/office/drawing/2014/main" id="{0BED2C74-48F5-110C-DA78-9A7105D9EFBB}"/>
              </a:ext>
            </a:extLst>
          </p:cNvPr>
          <p:cNvSpPr>
            <a:spLocks noGrp="1"/>
          </p:cNvSpPr>
          <p:nvPr>
            <p:ph type="body" sz="quarter" idx="26" hasCustomPrompt="1"/>
          </p:nvPr>
        </p:nvSpPr>
        <p:spPr>
          <a:xfrm>
            <a:off x="6402121"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2" name="Title 1">
            <a:extLst>
              <a:ext uri="{FF2B5EF4-FFF2-40B4-BE49-F238E27FC236}">
                <a16:creationId xmlns:a16="http://schemas.microsoft.com/office/drawing/2014/main" id="{458B8A9F-0CD8-B68B-FA64-F7083B97E6FD}"/>
              </a:ext>
            </a:extLst>
          </p:cNvPr>
          <p:cNvSpPr>
            <a:spLocks noGrp="1"/>
          </p:cNvSpPr>
          <p:nvPr>
            <p:ph type="title" hasCustomPrompt="1"/>
          </p:nvPr>
        </p:nvSpPr>
        <p:spPr/>
        <p:txBody>
          <a:bodyPr/>
          <a:lstStyle/>
          <a:p>
            <a:r>
              <a:rPr lang="en-US"/>
              <a:t>Click to edit title style, ideally one line</a:t>
            </a:r>
          </a:p>
        </p:txBody>
      </p:sp>
      <p:sp>
        <p:nvSpPr>
          <p:cNvPr id="3" name="Footer Placeholder 2">
            <a:extLst>
              <a:ext uri="{FF2B5EF4-FFF2-40B4-BE49-F238E27FC236}">
                <a16:creationId xmlns:a16="http://schemas.microsoft.com/office/drawing/2014/main" id="{CC4EA4DB-0C3E-EA42-8945-72BFB6AB26C4}"/>
              </a:ext>
            </a:extLst>
          </p:cNvPr>
          <p:cNvSpPr>
            <a:spLocks noGrp="1"/>
          </p:cNvSpPr>
          <p:nvPr>
            <p:ph type="ftr" sz="quarter" idx="27"/>
          </p:nvPr>
        </p:nvSpPr>
        <p:spPr/>
        <p:txBody>
          <a:bodyPr/>
          <a:lstStyle/>
          <a:p>
            <a:endParaRPr lang="en-US"/>
          </a:p>
        </p:txBody>
      </p:sp>
      <p:sp>
        <p:nvSpPr>
          <p:cNvPr id="4" name="Slide Number Placeholder 3">
            <a:extLst>
              <a:ext uri="{FF2B5EF4-FFF2-40B4-BE49-F238E27FC236}">
                <a16:creationId xmlns:a16="http://schemas.microsoft.com/office/drawing/2014/main" id="{2FC289D5-4CB0-B96F-74BB-A9249E120B51}"/>
              </a:ext>
            </a:extLst>
          </p:cNvPr>
          <p:cNvSpPr>
            <a:spLocks noGrp="1"/>
          </p:cNvSpPr>
          <p:nvPr>
            <p:ph type="sldNum" sz="quarter" idx="28"/>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0460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EEN - 3 text columns +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6B15-41B2-549F-3DBE-9ABBF58FF24C}"/>
              </a:ext>
            </a:extLst>
          </p:cNvPr>
          <p:cNvSpPr>
            <a:spLocks noGrp="1"/>
          </p:cNvSpPr>
          <p:nvPr>
            <p:ph type="title" hasCustomPrompt="1"/>
          </p:nvPr>
        </p:nvSpPr>
        <p:spPr/>
        <p:txBody>
          <a:bodyPr/>
          <a:lstStyle/>
          <a:p>
            <a:r>
              <a:rPr lang="en-US"/>
              <a:t>Click to edit title style, ideally one line</a:t>
            </a:r>
          </a:p>
        </p:txBody>
      </p:sp>
      <p:sp>
        <p:nvSpPr>
          <p:cNvPr id="13" name="Picture Placeholder 10">
            <a:extLst>
              <a:ext uri="{FF2B5EF4-FFF2-40B4-BE49-F238E27FC236}">
                <a16:creationId xmlns:a16="http://schemas.microsoft.com/office/drawing/2014/main" id="{789B7D82-868D-931E-1D9B-4DAE6A2AE691}"/>
              </a:ext>
            </a:extLst>
          </p:cNvPr>
          <p:cNvSpPr>
            <a:spLocks noGrp="1"/>
          </p:cNvSpPr>
          <p:nvPr>
            <p:ph type="pic" sz="quarter" idx="16" hasCustomPrompt="1"/>
          </p:nvPr>
        </p:nvSpPr>
        <p:spPr>
          <a:xfrm>
            <a:off x="316710"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19" name="Round Single Corner Rectangle 18">
            <a:extLst>
              <a:ext uri="{FF2B5EF4-FFF2-40B4-BE49-F238E27FC236}">
                <a16:creationId xmlns:a16="http://schemas.microsoft.com/office/drawing/2014/main" id="{714D7010-5809-43C3-B273-B5FABCED1777}"/>
              </a:ext>
            </a:extLst>
          </p:cNvPr>
          <p:cNvSpPr/>
          <p:nvPr userDrawn="1"/>
        </p:nvSpPr>
        <p:spPr>
          <a:xfrm rot="5400000">
            <a:off x="1432278" y="1485790"/>
            <a:ext cx="429768" cy="266090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1" name="Text Placeholder 3">
            <a:extLst>
              <a:ext uri="{FF2B5EF4-FFF2-40B4-BE49-F238E27FC236}">
                <a16:creationId xmlns:a16="http://schemas.microsoft.com/office/drawing/2014/main" id="{B385C6F1-A0D7-51C9-D64C-F3FC46E84610}"/>
              </a:ext>
            </a:extLst>
          </p:cNvPr>
          <p:cNvSpPr>
            <a:spLocks noGrp="1"/>
          </p:cNvSpPr>
          <p:nvPr>
            <p:ph type="body" sz="quarter" idx="14" hasCustomPrompt="1"/>
          </p:nvPr>
        </p:nvSpPr>
        <p:spPr>
          <a:xfrm>
            <a:off x="451404"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2" name="Round Single Corner Rectangle 21">
            <a:extLst>
              <a:ext uri="{FF2B5EF4-FFF2-40B4-BE49-F238E27FC236}">
                <a16:creationId xmlns:a16="http://schemas.microsoft.com/office/drawing/2014/main" id="{AFC504D0-E7A6-994F-4CCD-2D599A4A0560}"/>
              </a:ext>
            </a:extLst>
          </p:cNvPr>
          <p:cNvSpPr/>
          <p:nvPr userDrawn="1"/>
        </p:nvSpPr>
        <p:spPr>
          <a:xfrm rot="5400000">
            <a:off x="7281230" y="1486517"/>
            <a:ext cx="429318" cy="2659001"/>
          </a:xfrm>
          <a:prstGeom prst="round1Rect">
            <a:avLst>
              <a:gd name="adj" fmla="val 2847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3" name="Text Placeholder 3">
            <a:extLst>
              <a:ext uri="{FF2B5EF4-FFF2-40B4-BE49-F238E27FC236}">
                <a16:creationId xmlns:a16="http://schemas.microsoft.com/office/drawing/2014/main" id="{51188877-955C-99D0-7571-A4C12502BAA3}"/>
              </a:ext>
            </a:extLst>
          </p:cNvPr>
          <p:cNvSpPr>
            <a:spLocks noGrp="1"/>
          </p:cNvSpPr>
          <p:nvPr>
            <p:ph type="body" sz="quarter" idx="22" hasCustomPrompt="1"/>
          </p:nvPr>
        </p:nvSpPr>
        <p:spPr>
          <a:xfrm>
            <a:off x="6299180"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4" name="Round Single Corner Rectangle 23">
            <a:extLst>
              <a:ext uri="{FF2B5EF4-FFF2-40B4-BE49-F238E27FC236}">
                <a16:creationId xmlns:a16="http://schemas.microsoft.com/office/drawing/2014/main" id="{38424A49-2388-A577-EAD2-198C5C2405B8}"/>
              </a:ext>
            </a:extLst>
          </p:cNvPr>
          <p:cNvSpPr/>
          <p:nvPr userDrawn="1"/>
        </p:nvSpPr>
        <p:spPr>
          <a:xfrm rot="5400000">
            <a:off x="4356390" y="1486517"/>
            <a:ext cx="429318" cy="2659001"/>
          </a:xfrm>
          <a:prstGeom prst="round1Rect">
            <a:avLst>
              <a:gd name="adj" fmla="val 2847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5" name="Text Placeholder 3">
            <a:extLst>
              <a:ext uri="{FF2B5EF4-FFF2-40B4-BE49-F238E27FC236}">
                <a16:creationId xmlns:a16="http://schemas.microsoft.com/office/drawing/2014/main" id="{09E107EB-A18D-94AC-D709-EC1370DD52AB}"/>
              </a:ext>
            </a:extLst>
          </p:cNvPr>
          <p:cNvSpPr>
            <a:spLocks noGrp="1"/>
          </p:cNvSpPr>
          <p:nvPr>
            <p:ph type="body" sz="quarter" idx="24" hasCustomPrompt="1"/>
          </p:nvPr>
        </p:nvSpPr>
        <p:spPr>
          <a:xfrm>
            <a:off x="3374340"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32" name="Text Placeholder 3">
            <a:extLst>
              <a:ext uri="{FF2B5EF4-FFF2-40B4-BE49-F238E27FC236}">
                <a16:creationId xmlns:a16="http://schemas.microsoft.com/office/drawing/2014/main" id="{28D1B62D-FCDA-2FBF-FCAD-D4C0122781C0}"/>
              </a:ext>
            </a:extLst>
          </p:cNvPr>
          <p:cNvSpPr>
            <a:spLocks noGrp="1"/>
          </p:cNvSpPr>
          <p:nvPr>
            <p:ph type="body" sz="quarter" idx="27" hasCustomPrompt="1"/>
          </p:nvPr>
        </p:nvSpPr>
        <p:spPr>
          <a:xfrm>
            <a:off x="451404"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3" name="Text Placeholder 3">
            <a:extLst>
              <a:ext uri="{FF2B5EF4-FFF2-40B4-BE49-F238E27FC236}">
                <a16:creationId xmlns:a16="http://schemas.microsoft.com/office/drawing/2014/main" id="{F19F0B8C-34BA-291F-99A8-347FECE3ED47}"/>
              </a:ext>
            </a:extLst>
          </p:cNvPr>
          <p:cNvSpPr>
            <a:spLocks noGrp="1"/>
          </p:cNvSpPr>
          <p:nvPr>
            <p:ph type="body" sz="quarter" idx="28" hasCustomPrompt="1"/>
          </p:nvPr>
        </p:nvSpPr>
        <p:spPr>
          <a:xfrm>
            <a:off x="336513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4" name="Text Placeholder 3">
            <a:extLst>
              <a:ext uri="{FF2B5EF4-FFF2-40B4-BE49-F238E27FC236}">
                <a16:creationId xmlns:a16="http://schemas.microsoft.com/office/drawing/2014/main" id="{3EA2C2C8-56ED-788E-BE10-6160A8714D15}"/>
              </a:ext>
            </a:extLst>
          </p:cNvPr>
          <p:cNvSpPr>
            <a:spLocks noGrp="1"/>
          </p:cNvSpPr>
          <p:nvPr>
            <p:ph type="body" sz="quarter" idx="29" hasCustomPrompt="1"/>
          </p:nvPr>
        </p:nvSpPr>
        <p:spPr>
          <a:xfrm>
            <a:off x="628997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5" name="Picture Placeholder 10">
            <a:extLst>
              <a:ext uri="{FF2B5EF4-FFF2-40B4-BE49-F238E27FC236}">
                <a16:creationId xmlns:a16="http://schemas.microsoft.com/office/drawing/2014/main" id="{06433B54-D69A-83F1-B501-895452CC8997}"/>
              </a:ext>
            </a:extLst>
          </p:cNvPr>
          <p:cNvSpPr>
            <a:spLocks noGrp="1"/>
          </p:cNvSpPr>
          <p:nvPr>
            <p:ph type="pic" sz="quarter" idx="30" hasCustomPrompt="1"/>
          </p:nvPr>
        </p:nvSpPr>
        <p:spPr>
          <a:xfrm>
            <a:off x="3241548"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36" name="Picture Placeholder 10">
            <a:extLst>
              <a:ext uri="{FF2B5EF4-FFF2-40B4-BE49-F238E27FC236}">
                <a16:creationId xmlns:a16="http://schemas.microsoft.com/office/drawing/2014/main" id="{B4A355BB-016A-BCB1-95CC-6D9C3570D754}"/>
              </a:ext>
            </a:extLst>
          </p:cNvPr>
          <p:cNvSpPr>
            <a:spLocks noGrp="1"/>
          </p:cNvSpPr>
          <p:nvPr>
            <p:ph type="pic" sz="quarter" idx="31" hasCustomPrompt="1"/>
          </p:nvPr>
        </p:nvSpPr>
        <p:spPr>
          <a:xfrm>
            <a:off x="6166386"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9" name="Footer Placeholder 8">
            <a:extLst>
              <a:ext uri="{FF2B5EF4-FFF2-40B4-BE49-F238E27FC236}">
                <a16:creationId xmlns:a16="http://schemas.microsoft.com/office/drawing/2014/main" id="{E359564D-7DFA-1962-ECF4-3DEAE02EDD5A}"/>
              </a:ext>
            </a:extLst>
          </p:cNvPr>
          <p:cNvSpPr>
            <a:spLocks noGrp="1"/>
          </p:cNvSpPr>
          <p:nvPr>
            <p:ph type="ftr" sz="quarter" idx="32"/>
          </p:nvPr>
        </p:nvSpPr>
        <p:spPr/>
        <p:txBody>
          <a:bodyPr/>
          <a:lstStyle/>
          <a:p>
            <a:endParaRPr lang="en-US"/>
          </a:p>
        </p:txBody>
      </p:sp>
      <p:sp>
        <p:nvSpPr>
          <p:cNvPr id="10" name="Slide Number Placeholder 9">
            <a:extLst>
              <a:ext uri="{FF2B5EF4-FFF2-40B4-BE49-F238E27FC236}">
                <a16:creationId xmlns:a16="http://schemas.microsoft.com/office/drawing/2014/main" id="{F02AB65F-C817-D1F6-A0AD-9802D103FDCC}"/>
              </a:ext>
            </a:extLst>
          </p:cNvPr>
          <p:cNvSpPr>
            <a:spLocks noGrp="1"/>
          </p:cNvSpPr>
          <p:nvPr>
            <p:ph type="sldNum" sz="quarter" idx="33"/>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13107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LORED - 3 text columns +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6B15-41B2-549F-3DBE-9ABBF58FF24C}"/>
              </a:ext>
            </a:extLst>
          </p:cNvPr>
          <p:cNvSpPr>
            <a:spLocks noGrp="1"/>
          </p:cNvSpPr>
          <p:nvPr>
            <p:ph type="title" hasCustomPrompt="1"/>
          </p:nvPr>
        </p:nvSpPr>
        <p:spPr/>
        <p:txBody>
          <a:bodyPr/>
          <a:lstStyle/>
          <a:p>
            <a:r>
              <a:rPr lang="en-US"/>
              <a:t>Click to edit title style, ideally one line</a:t>
            </a:r>
          </a:p>
        </p:txBody>
      </p:sp>
      <p:sp>
        <p:nvSpPr>
          <p:cNvPr id="13" name="Picture Placeholder 10">
            <a:extLst>
              <a:ext uri="{FF2B5EF4-FFF2-40B4-BE49-F238E27FC236}">
                <a16:creationId xmlns:a16="http://schemas.microsoft.com/office/drawing/2014/main" id="{789B7D82-868D-931E-1D9B-4DAE6A2AE691}"/>
              </a:ext>
            </a:extLst>
          </p:cNvPr>
          <p:cNvSpPr>
            <a:spLocks noGrp="1"/>
          </p:cNvSpPr>
          <p:nvPr>
            <p:ph type="pic" sz="quarter" idx="16" hasCustomPrompt="1"/>
          </p:nvPr>
        </p:nvSpPr>
        <p:spPr>
          <a:xfrm>
            <a:off x="316710"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19" name="Round Single Corner Rectangle 18">
            <a:extLst>
              <a:ext uri="{FF2B5EF4-FFF2-40B4-BE49-F238E27FC236}">
                <a16:creationId xmlns:a16="http://schemas.microsoft.com/office/drawing/2014/main" id="{714D7010-5809-43C3-B273-B5FABCED1777}"/>
              </a:ext>
            </a:extLst>
          </p:cNvPr>
          <p:cNvSpPr/>
          <p:nvPr userDrawn="1"/>
        </p:nvSpPr>
        <p:spPr>
          <a:xfrm rot="5400000">
            <a:off x="1432278" y="1485790"/>
            <a:ext cx="429768" cy="266090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1" name="Text Placeholder 3">
            <a:extLst>
              <a:ext uri="{FF2B5EF4-FFF2-40B4-BE49-F238E27FC236}">
                <a16:creationId xmlns:a16="http://schemas.microsoft.com/office/drawing/2014/main" id="{B385C6F1-A0D7-51C9-D64C-F3FC46E84610}"/>
              </a:ext>
            </a:extLst>
          </p:cNvPr>
          <p:cNvSpPr>
            <a:spLocks noGrp="1"/>
          </p:cNvSpPr>
          <p:nvPr>
            <p:ph type="body" sz="quarter" idx="14" hasCustomPrompt="1"/>
          </p:nvPr>
        </p:nvSpPr>
        <p:spPr>
          <a:xfrm>
            <a:off x="451404"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2" name="Round Single Corner Rectangle 21">
            <a:extLst>
              <a:ext uri="{FF2B5EF4-FFF2-40B4-BE49-F238E27FC236}">
                <a16:creationId xmlns:a16="http://schemas.microsoft.com/office/drawing/2014/main" id="{AFC504D0-E7A6-994F-4CCD-2D599A4A0560}"/>
              </a:ext>
            </a:extLst>
          </p:cNvPr>
          <p:cNvSpPr/>
          <p:nvPr userDrawn="1"/>
        </p:nvSpPr>
        <p:spPr>
          <a:xfrm rot="5400000">
            <a:off x="7281230" y="1486517"/>
            <a:ext cx="429318" cy="2659001"/>
          </a:xfrm>
          <a:prstGeom prst="round1Rect">
            <a:avLst>
              <a:gd name="adj" fmla="val 2847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3" name="Text Placeholder 3">
            <a:extLst>
              <a:ext uri="{FF2B5EF4-FFF2-40B4-BE49-F238E27FC236}">
                <a16:creationId xmlns:a16="http://schemas.microsoft.com/office/drawing/2014/main" id="{51188877-955C-99D0-7571-A4C12502BAA3}"/>
              </a:ext>
            </a:extLst>
          </p:cNvPr>
          <p:cNvSpPr>
            <a:spLocks noGrp="1"/>
          </p:cNvSpPr>
          <p:nvPr>
            <p:ph type="body" sz="quarter" idx="22" hasCustomPrompt="1"/>
          </p:nvPr>
        </p:nvSpPr>
        <p:spPr>
          <a:xfrm>
            <a:off x="6299180" y="2660190"/>
            <a:ext cx="2387693"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24" name="Round Single Corner Rectangle 23">
            <a:extLst>
              <a:ext uri="{FF2B5EF4-FFF2-40B4-BE49-F238E27FC236}">
                <a16:creationId xmlns:a16="http://schemas.microsoft.com/office/drawing/2014/main" id="{38424A49-2388-A577-EAD2-198C5C2405B8}"/>
              </a:ext>
            </a:extLst>
          </p:cNvPr>
          <p:cNvSpPr/>
          <p:nvPr userDrawn="1"/>
        </p:nvSpPr>
        <p:spPr>
          <a:xfrm rot="5400000">
            <a:off x="4356390" y="1486517"/>
            <a:ext cx="429318" cy="2659001"/>
          </a:xfrm>
          <a:prstGeom prst="round1Rect">
            <a:avLst>
              <a:gd name="adj" fmla="val 2847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5" name="Text Placeholder 3">
            <a:extLst>
              <a:ext uri="{FF2B5EF4-FFF2-40B4-BE49-F238E27FC236}">
                <a16:creationId xmlns:a16="http://schemas.microsoft.com/office/drawing/2014/main" id="{09E107EB-A18D-94AC-D709-EC1370DD52AB}"/>
              </a:ext>
            </a:extLst>
          </p:cNvPr>
          <p:cNvSpPr>
            <a:spLocks noGrp="1"/>
          </p:cNvSpPr>
          <p:nvPr>
            <p:ph type="body" sz="quarter" idx="24" hasCustomPrompt="1"/>
          </p:nvPr>
        </p:nvSpPr>
        <p:spPr>
          <a:xfrm>
            <a:off x="3374340" y="2660190"/>
            <a:ext cx="2387693"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32" name="Text Placeholder 3">
            <a:extLst>
              <a:ext uri="{FF2B5EF4-FFF2-40B4-BE49-F238E27FC236}">
                <a16:creationId xmlns:a16="http://schemas.microsoft.com/office/drawing/2014/main" id="{28D1B62D-FCDA-2FBF-FCAD-D4C0122781C0}"/>
              </a:ext>
            </a:extLst>
          </p:cNvPr>
          <p:cNvSpPr>
            <a:spLocks noGrp="1"/>
          </p:cNvSpPr>
          <p:nvPr>
            <p:ph type="body" sz="quarter" idx="27" hasCustomPrompt="1"/>
          </p:nvPr>
        </p:nvSpPr>
        <p:spPr>
          <a:xfrm>
            <a:off x="451404"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3" name="Text Placeholder 3">
            <a:extLst>
              <a:ext uri="{FF2B5EF4-FFF2-40B4-BE49-F238E27FC236}">
                <a16:creationId xmlns:a16="http://schemas.microsoft.com/office/drawing/2014/main" id="{F19F0B8C-34BA-291F-99A8-347FECE3ED47}"/>
              </a:ext>
            </a:extLst>
          </p:cNvPr>
          <p:cNvSpPr>
            <a:spLocks noGrp="1"/>
          </p:cNvSpPr>
          <p:nvPr>
            <p:ph type="body" sz="quarter" idx="28" hasCustomPrompt="1"/>
          </p:nvPr>
        </p:nvSpPr>
        <p:spPr>
          <a:xfrm>
            <a:off x="336513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4" name="Text Placeholder 3">
            <a:extLst>
              <a:ext uri="{FF2B5EF4-FFF2-40B4-BE49-F238E27FC236}">
                <a16:creationId xmlns:a16="http://schemas.microsoft.com/office/drawing/2014/main" id="{3EA2C2C8-56ED-788E-BE10-6160A8714D15}"/>
              </a:ext>
            </a:extLst>
          </p:cNvPr>
          <p:cNvSpPr>
            <a:spLocks noGrp="1"/>
          </p:cNvSpPr>
          <p:nvPr>
            <p:ph type="body" sz="quarter" idx="29" hasCustomPrompt="1"/>
          </p:nvPr>
        </p:nvSpPr>
        <p:spPr>
          <a:xfrm>
            <a:off x="628997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5" name="Picture Placeholder 10">
            <a:extLst>
              <a:ext uri="{FF2B5EF4-FFF2-40B4-BE49-F238E27FC236}">
                <a16:creationId xmlns:a16="http://schemas.microsoft.com/office/drawing/2014/main" id="{06433B54-D69A-83F1-B501-895452CC8997}"/>
              </a:ext>
            </a:extLst>
          </p:cNvPr>
          <p:cNvSpPr>
            <a:spLocks noGrp="1"/>
          </p:cNvSpPr>
          <p:nvPr>
            <p:ph type="pic" sz="quarter" idx="30" hasCustomPrompt="1"/>
          </p:nvPr>
        </p:nvSpPr>
        <p:spPr>
          <a:xfrm>
            <a:off x="3241548"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36" name="Picture Placeholder 10">
            <a:extLst>
              <a:ext uri="{FF2B5EF4-FFF2-40B4-BE49-F238E27FC236}">
                <a16:creationId xmlns:a16="http://schemas.microsoft.com/office/drawing/2014/main" id="{B4A355BB-016A-BCB1-95CC-6D9C3570D754}"/>
              </a:ext>
            </a:extLst>
          </p:cNvPr>
          <p:cNvSpPr>
            <a:spLocks noGrp="1"/>
          </p:cNvSpPr>
          <p:nvPr>
            <p:ph type="pic" sz="quarter" idx="31" hasCustomPrompt="1"/>
          </p:nvPr>
        </p:nvSpPr>
        <p:spPr>
          <a:xfrm>
            <a:off x="6166386"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11" name="Footer Placeholder 10">
            <a:extLst>
              <a:ext uri="{FF2B5EF4-FFF2-40B4-BE49-F238E27FC236}">
                <a16:creationId xmlns:a16="http://schemas.microsoft.com/office/drawing/2014/main" id="{5CAA5C39-3B49-F48F-998B-99F3F6A9B27C}"/>
              </a:ext>
            </a:extLst>
          </p:cNvPr>
          <p:cNvSpPr>
            <a:spLocks noGrp="1"/>
          </p:cNvSpPr>
          <p:nvPr>
            <p:ph type="ftr" sz="quarter" idx="32"/>
          </p:nvPr>
        </p:nvSpPr>
        <p:spPr/>
        <p:txBody>
          <a:bodyPr/>
          <a:lstStyle/>
          <a:p>
            <a:endParaRPr lang="en-US"/>
          </a:p>
        </p:txBody>
      </p:sp>
      <p:sp>
        <p:nvSpPr>
          <p:cNvPr id="12" name="Slide Number Placeholder 11">
            <a:extLst>
              <a:ext uri="{FF2B5EF4-FFF2-40B4-BE49-F238E27FC236}">
                <a16:creationId xmlns:a16="http://schemas.microsoft.com/office/drawing/2014/main" id="{68F56D8A-6646-C79A-3E43-E1CFD674DDB9}"/>
              </a:ext>
            </a:extLst>
          </p:cNvPr>
          <p:cNvSpPr>
            <a:spLocks noGrp="1"/>
          </p:cNvSpPr>
          <p:nvPr>
            <p:ph type="sldNum" sz="quarter" idx="33"/>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6068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ster - 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EA7047E-EAE2-4512-87FB-EEA6AEC12441}"/>
              </a:ext>
            </a:extLst>
          </p:cNvPr>
          <p:cNvSpPr>
            <a:spLocks noGrp="1"/>
          </p:cNvSpPr>
          <p:nvPr>
            <p:ph type="sldNum" sz="quarter" idx="11"/>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695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aster - back cover">
    <p:spTree>
      <p:nvGrpSpPr>
        <p:cNvPr id="1" name=""/>
        <p:cNvGrpSpPr/>
        <p:nvPr/>
      </p:nvGrpSpPr>
      <p:grpSpPr>
        <a:xfrm>
          <a:off x="0" y="0"/>
          <a:ext cx="0" cy="0"/>
          <a:chOff x="0" y="0"/>
          <a:chExt cx="0" cy="0"/>
        </a:xfrm>
      </p:grpSpPr>
      <p:sp>
        <p:nvSpPr>
          <p:cNvPr id="6" name="object 3">
            <a:extLst>
              <a:ext uri="{FF2B5EF4-FFF2-40B4-BE49-F238E27FC236}">
                <a16:creationId xmlns:a16="http://schemas.microsoft.com/office/drawing/2014/main" id="{9D787F98-82FB-A897-4817-6EC131431DD5}"/>
              </a:ext>
            </a:extLst>
          </p:cNvPr>
          <p:cNvSpPr/>
          <p:nvPr/>
        </p:nvSpPr>
        <p:spPr>
          <a:xfrm flipV="1">
            <a:off x="321" y="507970"/>
            <a:ext cx="8635651" cy="2714128"/>
          </a:xfrm>
          <a:prstGeom prst="round1Rect">
            <a:avLst>
              <a:gd name="adj" fmla="val 11144"/>
            </a:avLst>
          </a:prstGeom>
          <a:solidFill>
            <a:srgbClr val="A1C516"/>
          </a:solidFill>
        </p:spPr>
        <p:txBody>
          <a:bodyPr wrap="square" lIns="0" tIns="0" rIns="0" bIns="0" rtlCol="0"/>
          <a:lstStyle/>
          <a:p>
            <a:endParaRPr/>
          </a:p>
        </p:txBody>
      </p:sp>
      <p:sp>
        <p:nvSpPr>
          <p:cNvPr id="19" name="object 17">
            <a:extLst>
              <a:ext uri="{FF2B5EF4-FFF2-40B4-BE49-F238E27FC236}">
                <a16:creationId xmlns:a16="http://schemas.microsoft.com/office/drawing/2014/main" id="{4DFEC1F8-24A8-1F33-5EE6-D4BBAE068C70}"/>
              </a:ext>
            </a:extLst>
          </p:cNvPr>
          <p:cNvSpPr txBox="1"/>
          <p:nvPr userDrawn="1"/>
        </p:nvSpPr>
        <p:spPr>
          <a:xfrm>
            <a:off x="1409700" y="3971303"/>
            <a:ext cx="3201042" cy="611138"/>
          </a:xfrm>
          <a:prstGeom prst="rect">
            <a:avLst/>
          </a:prstGeom>
        </p:spPr>
        <p:txBody>
          <a:bodyPr vert="horz" wrap="square" lIns="0" tIns="6931" rIns="0" bIns="0" rtlCol="0">
            <a:spAutoFit/>
          </a:bodyPr>
          <a:lstStyle/>
          <a:p>
            <a:pPr marL="5776">
              <a:spcBef>
                <a:spcPts val="55"/>
              </a:spcBef>
            </a:pPr>
            <a:r>
              <a:rPr sz="1114" spc="-5">
                <a:solidFill>
                  <a:srgbClr val="212444"/>
                </a:solidFill>
                <a:latin typeface="Montserrat"/>
                <a:cs typeface="Montserrat"/>
              </a:rPr>
              <a:t>CAFOD,</a:t>
            </a:r>
            <a:r>
              <a:rPr sz="1114" spc="-52">
                <a:solidFill>
                  <a:srgbClr val="212444"/>
                </a:solidFill>
                <a:latin typeface="Montserrat"/>
                <a:cs typeface="Montserrat"/>
              </a:rPr>
              <a:t> </a:t>
            </a:r>
            <a:r>
              <a:rPr sz="1114" spc="-9">
                <a:solidFill>
                  <a:srgbClr val="212444"/>
                </a:solidFill>
                <a:latin typeface="Montserrat"/>
                <a:cs typeface="Montserrat"/>
              </a:rPr>
              <a:t>Romero</a:t>
            </a:r>
            <a:r>
              <a:rPr sz="1114" spc="-50">
                <a:solidFill>
                  <a:srgbClr val="212444"/>
                </a:solidFill>
                <a:latin typeface="Montserrat"/>
                <a:cs typeface="Montserrat"/>
              </a:rPr>
              <a:t> </a:t>
            </a:r>
            <a:r>
              <a:rPr sz="1114" spc="-5">
                <a:solidFill>
                  <a:srgbClr val="212444"/>
                </a:solidFill>
                <a:latin typeface="Montserrat"/>
                <a:cs typeface="Montserrat"/>
              </a:rPr>
              <a:t>House,</a:t>
            </a:r>
            <a:endParaRPr sz="1114">
              <a:latin typeface="Montserrat"/>
              <a:cs typeface="Montserrat"/>
            </a:endParaRPr>
          </a:p>
          <a:p>
            <a:pPr marL="5776">
              <a:spcBef>
                <a:spcPts val="14"/>
              </a:spcBef>
            </a:pPr>
            <a:r>
              <a:rPr sz="1114">
                <a:solidFill>
                  <a:srgbClr val="212444"/>
                </a:solidFill>
                <a:latin typeface="Montserrat"/>
                <a:cs typeface="Montserrat"/>
              </a:rPr>
              <a:t>55</a:t>
            </a:r>
            <a:r>
              <a:rPr sz="1114" spc="-39">
                <a:solidFill>
                  <a:srgbClr val="212444"/>
                </a:solidFill>
                <a:latin typeface="Montserrat"/>
                <a:cs typeface="Montserrat"/>
              </a:rPr>
              <a:t> </a:t>
            </a:r>
            <a:r>
              <a:rPr sz="1114" spc="-16">
                <a:solidFill>
                  <a:srgbClr val="212444"/>
                </a:solidFill>
                <a:latin typeface="Montserrat"/>
                <a:cs typeface="Montserrat"/>
              </a:rPr>
              <a:t>Westminster</a:t>
            </a:r>
            <a:r>
              <a:rPr sz="1114" spc="-39">
                <a:solidFill>
                  <a:srgbClr val="212444"/>
                </a:solidFill>
                <a:latin typeface="Montserrat"/>
                <a:cs typeface="Montserrat"/>
              </a:rPr>
              <a:t> </a:t>
            </a:r>
            <a:r>
              <a:rPr sz="1114" spc="-5">
                <a:solidFill>
                  <a:srgbClr val="212444"/>
                </a:solidFill>
                <a:latin typeface="Montserrat"/>
                <a:cs typeface="Montserrat"/>
              </a:rPr>
              <a:t>Bridge</a:t>
            </a:r>
            <a:r>
              <a:rPr sz="1114" spc="-39">
                <a:solidFill>
                  <a:srgbClr val="212444"/>
                </a:solidFill>
                <a:latin typeface="Montserrat"/>
                <a:cs typeface="Montserrat"/>
              </a:rPr>
              <a:t> </a:t>
            </a:r>
            <a:r>
              <a:rPr sz="1114">
                <a:solidFill>
                  <a:srgbClr val="212444"/>
                </a:solidFill>
                <a:latin typeface="Montserrat"/>
                <a:cs typeface="Montserrat"/>
              </a:rPr>
              <a:t>Road,</a:t>
            </a:r>
            <a:r>
              <a:rPr sz="1114" spc="-39">
                <a:solidFill>
                  <a:srgbClr val="212444"/>
                </a:solidFill>
                <a:latin typeface="Montserrat"/>
                <a:cs typeface="Montserrat"/>
              </a:rPr>
              <a:t> </a:t>
            </a:r>
            <a:r>
              <a:rPr sz="1114" spc="-5">
                <a:solidFill>
                  <a:srgbClr val="212444"/>
                </a:solidFill>
                <a:latin typeface="Montserrat"/>
                <a:cs typeface="Montserrat"/>
              </a:rPr>
              <a:t>London</a:t>
            </a:r>
            <a:r>
              <a:rPr sz="1114" spc="-36">
                <a:solidFill>
                  <a:srgbClr val="212444"/>
                </a:solidFill>
                <a:latin typeface="Montserrat"/>
                <a:cs typeface="Montserrat"/>
              </a:rPr>
              <a:t> </a:t>
            </a:r>
            <a:r>
              <a:rPr sz="1114">
                <a:solidFill>
                  <a:srgbClr val="212444"/>
                </a:solidFill>
                <a:latin typeface="Montserrat"/>
                <a:cs typeface="Montserrat"/>
              </a:rPr>
              <a:t>SE1</a:t>
            </a:r>
            <a:r>
              <a:rPr sz="1114" spc="-39">
                <a:solidFill>
                  <a:srgbClr val="212444"/>
                </a:solidFill>
                <a:latin typeface="Montserrat"/>
                <a:cs typeface="Montserrat"/>
              </a:rPr>
              <a:t> </a:t>
            </a:r>
            <a:r>
              <a:rPr sz="1114" spc="-11">
                <a:solidFill>
                  <a:srgbClr val="212444"/>
                </a:solidFill>
                <a:latin typeface="Montserrat"/>
                <a:cs typeface="Montserrat"/>
              </a:rPr>
              <a:t>7JB</a:t>
            </a:r>
            <a:endParaRPr sz="1114">
              <a:latin typeface="Montserrat"/>
              <a:cs typeface="Montserrat"/>
            </a:endParaRPr>
          </a:p>
          <a:p>
            <a:pPr marL="5776">
              <a:spcBef>
                <a:spcPts val="687"/>
              </a:spcBef>
            </a:pPr>
            <a:r>
              <a:rPr sz="1114" b="1" u="sng" spc="-5">
                <a:solidFill>
                  <a:srgbClr val="212444"/>
                </a:solidFill>
                <a:uFill>
                  <a:solidFill>
                    <a:srgbClr val="212444"/>
                  </a:solidFill>
                </a:uFill>
                <a:latin typeface="Montserrat ExtraBold"/>
                <a:cs typeface="Montserrat ExtraBold"/>
              </a:rPr>
              <a:t>cafod.org.uk</a:t>
            </a:r>
            <a:endParaRPr sz="1114">
              <a:latin typeface="Montserrat ExtraBold"/>
              <a:cs typeface="Montserrat ExtraBold"/>
            </a:endParaRPr>
          </a:p>
        </p:txBody>
      </p:sp>
      <p:sp>
        <p:nvSpPr>
          <p:cNvPr id="20" name="object 18">
            <a:extLst>
              <a:ext uri="{FF2B5EF4-FFF2-40B4-BE49-F238E27FC236}">
                <a16:creationId xmlns:a16="http://schemas.microsoft.com/office/drawing/2014/main" id="{6038AB0D-C18D-FA53-44CE-D306AA4801EC}"/>
              </a:ext>
            </a:extLst>
          </p:cNvPr>
          <p:cNvSpPr/>
          <p:nvPr userDrawn="1"/>
        </p:nvSpPr>
        <p:spPr>
          <a:xfrm>
            <a:off x="2823919" y="4424720"/>
            <a:ext cx="160572" cy="160572"/>
          </a:xfrm>
          <a:custGeom>
            <a:avLst/>
            <a:gdLst/>
            <a:ahLst/>
            <a:cxnLst/>
            <a:rect l="l" t="t" r="r" b="b"/>
            <a:pathLst>
              <a:path w="353060" h="353059">
                <a:moveTo>
                  <a:pt x="176277" y="0"/>
                </a:moveTo>
                <a:lnTo>
                  <a:pt x="129414" y="6297"/>
                </a:lnTo>
                <a:lnTo>
                  <a:pt x="87305" y="24068"/>
                </a:lnTo>
                <a:lnTo>
                  <a:pt x="51629" y="51633"/>
                </a:lnTo>
                <a:lnTo>
                  <a:pt x="24066" y="87310"/>
                </a:lnTo>
                <a:lnTo>
                  <a:pt x="6296" y="129418"/>
                </a:lnTo>
                <a:lnTo>
                  <a:pt x="0" y="176277"/>
                </a:lnTo>
                <a:lnTo>
                  <a:pt x="6296" y="223135"/>
                </a:lnTo>
                <a:lnTo>
                  <a:pt x="24066" y="265241"/>
                </a:lnTo>
                <a:lnTo>
                  <a:pt x="51629" y="300916"/>
                </a:lnTo>
                <a:lnTo>
                  <a:pt x="87305" y="328478"/>
                </a:lnTo>
                <a:lnTo>
                  <a:pt x="129414" y="346247"/>
                </a:lnTo>
                <a:lnTo>
                  <a:pt x="176277" y="352544"/>
                </a:lnTo>
                <a:lnTo>
                  <a:pt x="223135" y="346247"/>
                </a:lnTo>
                <a:lnTo>
                  <a:pt x="265241" y="328478"/>
                </a:lnTo>
                <a:lnTo>
                  <a:pt x="300916" y="300916"/>
                </a:lnTo>
                <a:lnTo>
                  <a:pt x="319550" y="276797"/>
                </a:lnTo>
                <a:lnTo>
                  <a:pt x="71924" y="276797"/>
                </a:lnTo>
                <a:lnTo>
                  <a:pt x="149901" y="185523"/>
                </a:lnTo>
                <a:lnTo>
                  <a:pt x="72647" y="75756"/>
                </a:lnTo>
                <a:lnTo>
                  <a:pt x="319552" y="75756"/>
                </a:lnTo>
                <a:lnTo>
                  <a:pt x="300916" y="51633"/>
                </a:lnTo>
                <a:lnTo>
                  <a:pt x="265241" y="24068"/>
                </a:lnTo>
                <a:lnTo>
                  <a:pt x="223135" y="6297"/>
                </a:lnTo>
                <a:lnTo>
                  <a:pt x="176277" y="0"/>
                </a:lnTo>
                <a:close/>
              </a:path>
              <a:path w="353060" h="353059">
                <a:moveTo>
                  <a:pt x="159356" y="198957"/>
                </a:moveTo>
                <a:lnTo>
                  <a:pt x="92866" y="276797"/>
                </a:lnTo>
                <a:lnTo>
                  <a:pt x="214150" y="276797"/>
                </a:lnTo>
                <a:lnTo>
                  <a:pt x="159356" y="198957"/>
                </a:lnTo>
                <a:close/>
              </a:path>
              <a:path w="353060" h="353059">
                <a:moveTo>
                  <a:pt x="319552" y="75756"/>
                </a:moveTo>
                <a:lnTo>
                  <a:pt x="264588" y="75756"/>
                </a:lnTo>
                <a:lnTo>
                  <a:pt x="195805" y="156288"/>
                </a:lnTo>
                <a:lnTo>
                  <a:pt x="280619" y="276797"/>
                </a:lnTo>
                <a:lnTo>
                  <a:pt x="319550" y="276797"/>
                </a:lnTo>
                <a:lnTo>
                  <a:pt x="328478" y="265241"/>
                </a:lnTo>
                <a:lnTo>
                  <a:pt x="346247" y="223135"/>
                </a:lnTo>
                <a:lnTo>
                  <a:pt x="352544" y="176277"/>
                </a:lnTo>
                <a:lnTo>
                  <a:pt x="346247" y="129418"/>
                </a:lnTo>
                <a:lnTo>
                  <a:pt x="328478" y="87310"/>
                </a:lnTo>
                <a:lnTo>
                  <a:pt x="319552" y="75756"/>
                </a:lnTo>
                <a:close/>
              </a:path>
              <a:path w="353060" h="353059">
                <a:moveTo>
                  <a:pt x="130383" y="92510"/>
                </a:moveTo>
                <a:lnTo>
                  <a:pt x="104708" y="92510"/>
                </a:lnTo>
                <a:lnTo>
                  <a:pt x="222883" y="260044"/>
                </a:lnTo>
                <a:lnTo>
                  <a:pt x="248557" y="260044"/>
                </a:lnTo>
                <a:lnTo>
                  <a:pt x="130383" y="92510"/>
                </a:lnTo>
                <a:close/>
              </a:path>
              <a:path w="353060" h="353059">
                <a:moveTo>
                  <a:pt x="243647" y="75756"/>
                </a:moveTo>
                <a:lnTo>
                  <a:pt x="139137" y="75756"/>
                </a:lnTo>
                <a:lnTo>
                  <a:pt x="186350" y="142854"/>
                </a:lnTo>
                <a:lnTo>
                  <a:pt x="243647" y="75756"/>
                </a:lnTo>
                <a:close/>
              </a:path>
            </a:pathLst>
          </a:custGeom>
          <a:solidFill>
            <a:srgbClr val="212444"/>
          </a:solidFill>
        </p:spPr>
        <p:txBody>
          <a:bodyPr wrap="square" lIns="0" tIns="0" rIns="0" bIns="0" rtlCol="0"/>
          <a:lstStyle/>
          <a:p>
            <a:endParaRPr/>
          </a:p>
        </p:txBody>
      </p:sp>
      <p:sp>
        <p:nvSpPr>
          <p:cNvPr id="21" name="object 19">
            <a:extLst>
              <a:ext uri="{FF2B5EF4-FFF2-40B4-BE49-F238E27FC236}">
                <a16:creationId xmlns:a16="http://schemas.microsoft.com/office/drawing/2014/main" id="{2959AE32-8AFC-975C-4A21-763E87087CC9}"/>
              </a:ext>
            </a:extLst>
          </p:cNvPr>
          <p:cNvSpPr/>
          <p:nvPr userDrawn="1"/>
        </p:nvSpPr>
        <p:spPr>
          <a:xfrm>
            <a:off x="3124897" y="4424723"/>
            <a:ext cx="160572" cy="160572"/>
          </a:xfrm>
          <a:custGeom>
            <a:avLst/>
            <a:gdLst/>
            <a:ahLst/>
            <a:cxnLst/>
            <a:rect l="l" t="t" r="r" b="b"/>
            <a:pathLst>
              <a:path w="353060" h="353059">
                <a:moveTo>
                  <a:pt x="176266" y="0"/>
                </a:moveTo>
                <a:lnTo>
                  <a:pt x="129408" y="6296"/>
                </a:lnTo>
                <a:lnTo>
                  <a:pt x="87302" y="24065"/>
                </a:lnTo>
                <a:lnTo>
                  <a:pt x="51628" y="51628"/>
                </a:lnTo>
                <a:lnTo>
                  <a:pt x="24065" y="87302"/>
                </a:lnTo>
                <a:lnTo>
                  <a:pt x="6296" y="129408"/>
                </a:lnTo>
                <a:lnTo>
                  <a:pt x="0" y="176266"/>
                </a:lnTo>
                <a:lnTo>
                  <a:pt x="6296" y="223129"/>
                </a:lnTo>
                <a:lnTo>
                  <a:pt x="24065" y="265238"/>
                </a:lnTo>
                <a:lnTo>
                  <a:pt x="51628" y="300914"/>
                </a:lnTo>
                <a:lnTo>
                  <a:pt x="87302" y="328477"/>
                </a:lnTo>
                <a:lnTo>
                  <a:pt x="129408" y="346247"/>
                </a:lnTo>
                <a:lnTo>
                  <a:pt x="176266" y="352544"/>
                </a:lnTo>
                <a:lnTo>
                  <a:pt x="223125" y="346247"/>
                </a:lnTo>
                <a:lnTo>
                  <a:pt x="265231" y="328477"/>
                </a:lnTo>
                <a:lnTo>
                  <a:pt x="300905" y="300914"/>
                </a:lnTo>
                <a:lnTo>
                  <a:pt x="328467" y="265238"/>
                </a:lnTo>
                <a:lnTo>
                  <a:pt x="330257" y="260997"/>
                </a:lnTo>
                <a:lnTo>
                  <a:pt x="155157" y="260997"/>
                </a:lnTo>
                <a:lnTo>
                  <a:pt x="155092" y="223129"/>
                </a:lnTo>
                <a:lnTo>
                  <a:pt x="155011" y="176266"/>
                </a:lnTo>
                <a:lnTo>
                  <a:pt x="134121" y="176266"/>
                </a:lnTo>
                <a:lnTo>
                  <a:pt x="134048" y="155063"/>
                </a:lnTo>
                <a:lnTo>
                  <a:pt x="155147" y="155063"/>
                </a:lnTo>
                <a:lnTo>
                  <a:pt x="155147" y="134215"/>
                </a:lnTo>
                <a:lnTo>
                  <a:pt x="160924" y="112204"/>
                </a:lnTo>
                <a:lnTo>
                  <a:pt x="173633" y="101767"/>
                </a:lnTo>
                <a:lnTo>
                  <a:pt x="186342" y="98636"/>
                </a:lnTo>
                <a:lnTo>
                  <a:pt x="333250" y="98636"/>
                </a:lnTo>
                <a:lnTo>
                  <a:pt x="328467" y="87302"/>
                </a:lnTo>
                <a:lnTo>
                  <a:pt x="300905" y="51628"/>
                </a:lnTo>
                <a:lnTo>
                  <a:pt x="265231" y="24065"/>
                </a:lnTo>
                <a:lnTo>
                  <a:pt x="223125" y="6296"/>
                </a:lnTo>
                <a:lnTo>
                  <a:pt x="176266" y="0"/>
                </a:lnTo>
                <a:close/>
              </a:path>
              <a:path w="353060" h="353059">
                <a:moveTo>
                  <a:pt x="333250" y="98636"/>
                </a:moveTo>
                <a:lnTo>
                  <a:pt x="218830" y="98636"/>
                </a:lnTo>
                <a:lnTo>
                  <a:pt x="218715" y="112204"/>
                </a:lnTo>
                <a:lnTo>
                  <a:pt x="218590" y="127011"/>
                </a:lnTo>
                <a:lnTo>
                  <a:pt x="183125" y="127011"/>
                </a:lnTo>
                <a:lnTo>
                  <a:pt x="183317" y="134215"/>
                </a:lnTo>
                <a:lnTo>
                  <a:pt x="183397" y="155063"/>
                </a:lnTo>
                <a:lnTo>
                  <a:pt x="218998" y="155063"/>
                </a:lnTo>
                <a:lnTo>
                  <a:pt x="210935" y="176266"/>
                </a:lnTo>
                <a:lnTo>
                  <a:pt x="183261" y="176266"/>
                </a:lnTo>
                <a:lnTo>
                  <a:pt x="183261" y="260997"/>
                </a:lnTo>
                <a:lnTo>
                  <a:pt x="330257" y="260997"/>
                </a:lnTo>
                <a:lnTo>
                  <a:pt x="346237" y="223129"/>
                </a:lnTo>
                <a:lnTo>
                  <a:pt x="352533" y="176266"/>
                </a:lnTo>
                <a:lnTo>
                  <a:pt x="346237" y="129408"/>
                </a:lnTo>
                <a:lnTo>
                  <a:pt x="333250" y="98636"/>
                </a:lnTo>
                <a:close/>
              </a:path>
            </a:pathLst>
          </a:custGeom>
          <a:solidFill>
            <a:srgbClr val="212444"/>
          </a:solidFill>
        </p:spPr>
        <p:txBody>
          <a:bodyPr wrap="square" lIns="0" tIns="0" rIns="0" bIns="0" rtlCol="0"/>
          <a:lstStyle/>
          <a:p>
            <a:endParaRPr/>
          </a:p>
        </p:txBody>
      </p:sp>
      <p:sp>
        <p:nvSpPr>
          <p:cNvPr id="22" name="object 20">
            <a:extLst>
              <a:ext uri="{FF2B5EF4-FFF2-40B4-BE49-F238E27FC236}">
                <a16:creationId xmlns:a16="http://schemas.microsoft.com/office/drawing/2014/main" id="{09A59A26-CEC8-9663-5DE4-9892B8C00C95}"/>
              </a:ext>
            </a:extLst>
          </p:cNvPr>
          <p:cNvSpPr/>
          <p:nvPr userDrawn="1"/>
        </p:nvSpPr>
        <p:spPr>
          <a:xfrm>
            <a:off x="3425869" y="4424720"/>
            <a:ext cx="160572" cy="160572"/>
          </a:xfrm>
          <a:custGeom>
            <a:avLst/>
            <a:gdLst/>
            <a:ahLst/>
            <a:cxnLst/>
            <a:rect l="l" t="t" r="r" b="b"/>
            <a:pathLst>
              <a:path w="353059" h="353059">
                <a:moveTo>
                  <a:pt x="176277" y="0"/>
                </a:moveTo>
                <a:lnTo>
                  <a:pt x="129414" y="6297"/>
                </a:lnTo>
                <a:lnTo>
                  <a:pt x="87305" y="24068"/>
                </a:lnTo>
                <a:lnTo>
                  <a:pt x="51629" y="51633"/>
                </a:lnTo>
                <a:lnTo>
                  <a:pt x="24066" y="87310"/>
                </a:lnTo>
                <a:lnTo>
                  <a:pt x="6296" y="129418"/>
                </a:lnTo>
                <a:lnTo>
                  <a:pt x="0" y="176277"/>
                </a:lnTo>
                <a:lnTo>
                  <a:pt x="6296" y="223135"/>
                </a:lnTo>
                <a:lnTo>
                  <a:pt x="23954" y="264976"/>
                </a:lnTo>
                <a:lnTo>
                  <a:pt x="24066" y="265241"/>
                </a:lnTo>
                <a:lnTo>
                  <a:pt x="51629" y="300916"/>
                </a:lnTo>
                <a:lnTo>
                  <a:pt x="87305" y="328478"/>
                </a:lnTo>
                <a:lnTo>
                  <a:pt x="129414" y="346247"/>
                </a:lnTo>
                <a:lnTo>
                  <a:pt x="176277" y="352544"/>
                </a:lnTo>
                <a:lnTo>
                  <a:pt x="223135" y="346247"/>
                </a:lnTo>
                <a:lnTo>
                  <a:pt x="265241" y="328478"/>
                </a:lnTo>
                <a:lnTo>
                  <a:pt x="300916" y="300916"/>
                </a:lnTo>
                <a:lnTo>
                  <a:pt x="324964" y="269789"/>
                </a:lnTo>
                <a:lnTo>
                  <a:pt x="133690" y="269789"/>
                </a:lnTo>
                <a:lnTo>
                  <a:pt x="109973" y="269254"/>
                </a:lnTo>
                <a:lnTo>
                  <a:pt x="71756" y="257396"/>
                </a:lnTo>
                <a:lnTo>
                  <a:pt x="60019" y="205334"/>
                </a:lnTo>
                <a:lnTo>
                  <a:pt x="59362" y="147219"/>
                </a:lnTo>
                <a:lnTo>
                  <a:pt x="59897" y="130448"/>
                </a:lnTo>
                <a:lnTo>
                  <a:pt x="77766" y="90531"/>
                </a:lnTo>
                <a:lnTo>
                  <a:pt x="137412" y="83299"/>
                </a:lnTo>
                <a:lnTo>
                  <a:pt x="164559" y="82764"/>
                </a:lnTo>
                <a:lnTo>
                  <a:pt x="324966" y="82764"/>
                </a:lnTo>
                <a:lnTo>
                  <a:pt x="300916" y="51633"/>
                </a:lnTo>
                <a:lnTo>
                  <a:pt x="265241" y="24068"/>
                </a:lnTo>
                <a:lnTo>
                  <a:pt x="223135" y="6297"/>
                </a:lnTo>
                <a:lnTo>
                  <a:pt x="176277" y="0"/>
                </a:lnTo>
                <a:close/>
              </a:path>
              <a:path w="353059" h="353059">
                <a:moveTo>
                  <a:pt x="324966" y="82764"/>
                </a:moveTo>
                <a:lnTo>
                  <a:pt x="218858" y="82764"/>
                </a:lnTo>
                <a:lnTo>
                  <a:pt x="242572" y="83299"/>
                </a:lnTo>
                <a:lnTo>
                  <a:pt x="255989" y="84751"/>
                </a:lnTo>
                <a:lnTo>
                  <a:pt x="288368" y="108258"/>
                </a:lnTo>
                <a:lnTo>
                  <a:pt x="292524" y="147219"/>
                </a:lnTo>
                <a:lnTo>
                  <a:pt x="293181" y="168215"/>
                </a:lnTo>
                <a:lnTo>
                  <a:pt x="293181" y="205334"/>
                </a:lnTo>
                <a:lnTo>
                  <a:pt x="288368" y="244296"/>
                </a:lnTo>
                <a:lnTo>
                  <a:pt x="245701" y="267803"/>
                </a:lnTo>
                <a:lnTo>
                  <a:pt x="187993" y="269789"/>
                </a:lnTo>
                <a:lnTo>
                  <a:pt x="324964" y="269789"/>
                </a:lnTo>
                <a:lnTo>
                  <a:pt x="328478" y="265241"/>
                </a:lnTo>
                <a:lnTo>
                  <a:pt x="346247" y="223135"/>
                </a:lnTo>
                <a:lnTo>
                  <a:pt x="352544" y="176277"/>
                </a:lnTo>
                <a:lnTo>
                  <a:pt x="346247" y="129418"/>
                </a:lnTo>
                <a:lnTo>
                  <a:pt x="328591" y="87578"/>
                </a:lnTo>
                <a:lnTo>
                  <a:pt x="328478" y="87310"/>
                </a:lnTo>
                <a:lnTo>
                  <a:pt x="324966" y="82764"/>
                </a:lnTo>
                <a:close/>
              </a:path>
              <a:path w="353059" h="353059">
                <a:moveTo>
                  <a:pt x="157754" y="138571"/>
                </a:moveTo>
                <a:lnTo>
                  <a:pt x="152874" y="141377"/>
                </a:lnTo>
                <a:lnTo>
                  <a:pt x="152874" y="211176"/>
                </a:lnTo>
                <a:lnTo>
                  <a:pt x="157754" y="213993"/>
                </a:lnTo>
                <a:lnTo>
                  <a:pt x="218192" y="179094"/>
                </a:lnTo>
                <a:lnTo>
                  <a:pt x="218192" y="173460"/>
                </a:lnTo>
                <a:lnTo>
                  <a:pt x="157754" y="138571"/>
                </a:lnTo>
                <a:close/>
              </a:path>
            </a:pathLst>
          </a:custGeom>
          <a:solidFill>
            <a:srgbClr val="212444"/>
          </a:solidFill>
        </p:spPr>
        <p:txBody>
          <a:bodyPr wrap="square" lIns="0" tIns="0" rIns="0" bIns="0" rtlCol="0"/>
          <a:lstStyle/>
          <a:p>
            <a:endParaRPr/>
          </a:p>
        </p:txBody>
      </p:sp>
      <p:sp>
        <p:nvSpPr>
          <p:cNvPr id="23" name="object 21">
            <a:extLst>
              <a:ext uri="{FF2B5EF4-FFF2-40B4-BE49-F238E27FC236}">
                <a16:creationId xmlns:a16="http://schemas.microsoft.com/office/drawing/2014/main" id="{9EE02F45-8912-E0B3-8A8C-35BFD9DB1E0B}"/>
              </a:ext>
            </a:extLst>
          </p:cNvPr>
          <p:cNvSpPr/>
          <p:nvPr userDrawn="1"/>
        </p:nvSpPr>
        <p:spPr>
          <a:xfrm>
            <a:off x="2522942" y="4424724"/>
            <a:ext cx="160572" cy="160572"/>
          </a:xfrm>
          <a:custGeom>
            <a:avLst/>
            <a:gdLst/>
            <a:ahLst/>
            <a:cxnLst/>
            <a:rect l="l" t="t" r="r" b="b"/>
            <a:pathLst>
              <a:path w="353060" h="353059">
                <a:moveTo>
                  <a:pt x="176277" y="0"/>
                </a:moveTo>
                <a:lnTo>
                  <a:pt x="129418" y="6296"/>
                </a:lnTo>
                <a:lnTo>
                  <a:pt x="87310" y="24065"/>
                </a:lnTo>
                <a:lnTo>
                  <a:pt x="51633" y="51628"/>
                </a:lnTo>
                <a:lnTo>
                  <a:pt x="24068" y="87302"/>
                </a:lnTo>
                <a:lnTo>
                  <a:pt x="6297" y="129408"/>
                </a:lnTo>
                <a:lnTo>
                  <a:pt x="0" y="176266"/>
                </a:lnTo>
                <a:lnTo>
                  <a:pt x="6297" y="223125"/>
                </a:lnTo>
                <a:lnTo>
                  <a:pt x="24068" y="265234"/>
                </a:lnTo>
                <a:lnTo>
                  <a:pt x="51633" y="300910"/>
                </a:lnTo>
                <a:lnTo>
                  <a:pt x="87310" y="328475"/>
                </a:lnTo>
                <a:lnTo>
                  <a:pt x="129418" y="346246"/>
                </a:lnTo>
                <a:lnTo>
                  <a:pt x="176277" y="352544"/>
                </a:lnTo>
                <a:lnTo>
                  <a:pt x="223135" y="346246"/>
                </a:lnTo>
                <a:lnTo>
                  <a:pt x="265241" y="328475"/>
                </a:lnTo>
                <a:lnTo>
                  <a:pt x="300916" y="300910"/>
                </a:lnTo>
                <a:lnTo>
                  <a:pt x="314925" y="282776"/>
                </a:lnTo>
                <a:lnTo>
                  <a:pt x="123734" y="282776"/>
                </a:lnTo>
                <a:lnTo>
                  <a:pt x="102931" y="278565"/>
                </a:lnTo>
                <a:lnTo>
                  <a:pt x="85925" y="267090"/>
                </a:lnTo>
                <a:lnTo>
                  <a:pt x="74449" y="250083"/>
                </a:lnTo>
                <a:lnTo>
                  <a:pt x="70238" y="229280"/>
                </a:lnTo>
                <a:lnTo>
                  <a:pt x="70238" y="124205"/>
                </a:lnTo>
                <a:lnTo>
                  <a:pt x="74449" y="103403"/>
                </a:lnTo>
                <a:lnTo>
                  <a:pt x="85925" y="86396"/>
                </a:lnTo>
                <a:lnTo>
                  <a:pt x="102931" y="74920"/>
                </a:lnTo>
                <a:lnTo>
                  <a:pt x="123734" y="70709"/>
                </a:lnTo>
                <a:lnTo>
                  <a:pt x="315658" y="70709"/>
                </a:lnTo>
                <a:lnTo>
                  <a:pt x="300916" y="51628"/>
                </a:lnTo>
                <a:lnTo>
                  <a:pt x="265241" y="24065"/>
                </a:lnTo>
                <a:lnTo>
                  <a:pt x="223135" y="6296"/>
                </a:lnTo>
                <a:lnTo>
                  <a:pt x="176277" y="0"/>
                </a:lnTo>
                <a:close/>
              </a:path>
              <a:path w="353060" h="353059">
                <a:moveTo>
                  <a:pt x="315658" y="70709"/>
                </a:moveTo>
                <a:lnTo>
                  <a:pt x="228809" y="70709"/>
                </a:lnTo>
                <a:lnTo>
                  <a:pt x="249616" y="74920"/>
                </a:lnTo>
                <a:lnTo>
                  <a:pt x="266622" y="86396"/>
                </a:lnTo>
                <a:lnTo>
                  <a:pt x="278096" y="103403"/>
                </a:lnTo>
                <a:lnTo>
                  <a:pt x="282305" y="124205"/>
                </a:lnTo>
                <a:lnTo>
                  <a:pt x="282305" y="229280"/>
                </a:lnTo>
                <a:lnTo>
                  <a:pt x="278096" y="250083"/>
                </a:lnTo>
                <a:lnTo>
                  <a:pt x="266622" y="267090"/>
                </a:lnTo>
                <a:lnTo>
                  <a:pt x="249616" y="278565"/>
                </a:lnTo>
                <a:lnTo>
                  <a:pt x="228809" y="282776"/>
                </a:lnTo>
                <a:lnTo>
                  <a:pt x="314925" y="282776"/>
                </a:lnTo>
                <a:lnTo>
                  <a:pt x="328478" y="265234"/>
                </a:lnTo>
                <a:lnTo>
                  <a:pt x="346247" y="223125"/>
                </a:lnTo>
                <a:lnTo>
                  <a:pt x="352480" y="176738"/>
                </a:lnTo>
                <a:lnTo>
                  <a:pt x="352544" y="176266"/>
                </a:lnTo>
                <a:lnTo>
                  <a:pt x="346247" y="129408"/>
                </a:lnTo>
                <a:lnTo>
                  <a:pt x="328478" y="87302"/>
                </a:lnTo>
                <a:lnTo>
                  <a:pt x="315658" y="70709"/>
                </a:lnTo>
                <a:close/>
              </a:path>
              <a:path w="353060" h="353059">
                <a:moveTo>
                  <a:pt x="228809" y="93787"/>
                </a:moveTo>
                <a:lnTo>
                  <a:pt x="123734" y="93787"/>
                </a:lnTo>
                <a:lnTo>
                  <a:pt x="111909" y="96181"/>
                </a:lnTo>
                <a:lnTo>
                  <a:pt x="102239" y="102706"/>
                </a:lnTo>
                <a:lnTo>
                  <a:pt x="95711" y="112376"/>
                </a:lnTo>
                <a:lnTo>
                  <a:pt x="93316" y="124205"/>
                </a:lnTo>
                <a:lnTo>
                  <a:pt x="93316" y="229280"/>
                </a:lnTo>
                <a:lnTo>
                  <a:pt x="95714" y="241110"/>
                </a:lnTo>
                <a:lnTo>
                  <a:pt x="102244" y="250780"/>
                </a:lnTo>
                <a:lnTo>
                  <a:pt x="111916" y="257304"/>
                </a:lnTo>
                <a:lnTo>
                  <a:pt x="123734" y="259698"/>
                </a:lnTo>
                <a:lnTo>
                  <a:pt x="228809" y="259698"/>
                </a:lnTo>
                <a:lnTo>
                  <a:pt x="240639" y="257304"/>
                </a:lnTo>
                <a:lnTo>
                  <a:pt x="250309" y="250780"/>
                </a:lnTo>
                <a:lnTo>
                  <a:pt x="256833" y="241110"/>
                </a:lnTo>
                <a:lnTo>
                  <a:pt x="258806" y="231364"/>
                </a:lnTo>
                <a:lnTo>
                  <a:pt x="176277" y="231364"/>
                </a:lnTo>
                <a:lnTo>
                  <a:pt x="155039" y="227065"/>
                </a:lnTo>
                <a:lnTo>
                  <a:pt x="137676" y="215348"/>
                </a:lnTo>
                <a:lnTo>
                  <a:pt x="125960" y="197982"/>
                </a:lnTo>
                <a:lnTo>
                  <a:pt x="121661" y="176738"/>
                </a:lnTo>
                <a:lnTo>
                  <a:pt x="125960" y="155505"/>
                </a:lnTo>
                <a:lnTo>
                  <a:pt x="137676" y="138146"/>
                </a:lnTo>
                <a:lnTo>
                  <a:pt x="155039" y="126431"/>
                </a:lnTo>
                <a:lnTo>
                  <a:pt x="176277" y="122132"/>
                </a:lnTo>
                <a:lnTo>
                  <a:pt x="219721" y="122132"/>
                </a:lnTo>
                <a:lnTo>
                  <a:pt x="219721" y="113368"/>
                </a:lnTo>
                <a:lnTo>
                  <a:pt x="225521" y="107577"/>
                </a:lnTo>
                <a:lnTo>
                  <a:pt x="253596" y="107577"/>
                </a:lnTo>
                <a:lnTo>
                  <a:pt x="250309" y="102706"/>
                </a:lnTo>
                <a:lnTo>
                  <a:pt x="240639" y="96181"/>
                </a:lnTo>
                <a:lnTo>
                  <a:pt x="228809" y="93787"/>
                </a:lnTo>
                <a:close/>
              </a:path>
              <a:path w="353060" h="353059">
                <a:moveTo>
                  <a:pt x="219721" y="122132"/>
                </a:moveTo>
                <a:lnTo>
                  <a:pt x="176277" y="122132"/>
                </a:lnTo>
                <a:lnTo>
                  <a:pt x="197515" y="126431"/>
                </a:lnTo>
                <a:lnTo>
                  <a:pt x="214878" y="138146"/>
                </a:lnTo>
                <a:lnTo>
                  <a:pt x="226594" y="155505"/>
                </a:lnTo>
                <a:lnTo>
                  <a:pt x="230798" y="176266"/>
                </a:lnTo>
                <a:lnTo>
                  <a:pt x="230893" y="176738"/>
                </a:lnTo>
                <a:lnTo>
                  <a:pt x="226591" y="197982"/>
                </a:lnTo>
                <a:lnTo>
                  <a:pt x="214872" y="215348"/>
                </a:lnTo>
                <a:lnTo>
                  <a:pt x="197508" y="227065"/>
                </a:lnTo>
                <a:lnTo>
                  <a:pt x="176277" y="231364"/>
                </a:lnTo>
                <a:lnTo>
                  <a:pt x="258806" y="231364"/>
                </a:lnTo>
                <a:lnTo>
                  <a:pt x="259227" y="229280"/>
                </a:lnTo>
                <a:lnTo>
                  <a:pt x="259227" y="133420"/>
                </a:lnTo>
                <a:lnTo>
                  <a:pt x="225521" y="133420"/>
                </a:lnTo>
                <a:lnTo>
                  <a:pt x="219721" y="127619"/>
                </a:lnTo>
                <a:lnTo>
                  <a:pt x="219721" y="122132"/>
                </a:lnTo>
                <a:close/>
              </a:path>
              <a:path w="353060" h="353059">
                <a:moveTo>
                  <a:pt x="176277" y="145210"/>
                </a:moveTo>
                <a:lnTo>
                  <a:pt x="144824" y="176266"/>
                </a:lnTo>
                <a:lnTo>
                  <a:pt x="144728" y="176738"/>
                </a:lnTo>
                <a:lnTo>
                  <a:pt x="147212" y="189004"/>
                </a:lnTo>
                <a:lnTo>
                  <a:pt x="153980" y="199034"/>
                </a:lnTo>
                <a:lnTo>
                  <a:pt x="164010" y="205803"/>
                </a:lnTo>
                <a:lnTo>
                  <a:pt x="176277" y="208286"/>
                </a:lnTo>
                <a:lnTo>
                  <a:pt x="188540" y="205803"/>
                </a:lnTo>
                <a:lnTo>
                  <a:pt x="198563" y="199034"/>
                </a:lnTo>
                <a:lnTo>
                  <a:pt x="205324" y="189004"/>
                </a:lnTo>
                <a:lnTo>
                  <a:pt x="207805" y="176738"/>
                </a:lnTo>
                <a:lnTo>
                  <a:pt x="205323" y="164478"/>
                </a:lnTo>
                <a:lnTo>
                  <a:pt x="198559" y="154456"/>
                </a:lnTo>
                <a:lnTo>
                  <a:pt x="188536" y="147692"/>
                </a:lnTo>
                <a:lnTo>
                  <a:pt x="176277" y="145210"/>
                </a:lnTo>
                <a:close/>
              </a:path>
              <a:path w="353060" h="353059">
                <a:moveTo>
                  <a:pt x="253596" y="107577"/>
                </a:moveTo>
                <a:lnTo>
                  <a:pt x="239772" y="107577"/>
                </a:lnTo>
                <a:lnTo>
                  <a:pt x="245573" y="113368"/>
                </a:lnTo>
                <a:lnTo>
                  <a:pt x="245573" y="127619"/>
                </a:lnTo>
                <a:lnTo>
                  <a:pt x="239772" y="133420"/>
                </a:lnTo>
                <a:lnTo>
                  <a:pt x="259227" y="133420"/>
                </a:lnTo>
                <a:lnTo>
                  <a:pt x="259227" y="124205"/>
                </a:lnTo>
                <a:lnTo>
                  <a:pt x="256833" y="112376"/>
                </a:lnTo>
                <a:lnTo>
                  <a:pt x="253596" y="107577"/>
                </a:lnTo>
                <a:close/>
              </a:path>
            </a:pathLst>
          </a:custGeom>
          <a:solidFill>
            <a:srgbClr val="212444"/>
          </a:solidFill>
        </p:spPr>
        <p:txBody>
          <a:bodyPr wrap="square" lIns="0" tIns="0" rIns="0" bIns="0" rtlCol="0"/>
          <a:lstStyle/>
          <a:p>
            <a:endParaRPr/>
          </a:p>
        </p:txBody>
      </p:sp>
      <p:sp>
        <p:nvSpPr>
          <p:cNvPr id="24" name="object 22">
            <a:extLst>
              <a:ext uri="{FF2B5EF4-FFF2-40B4-BE49-F238E27FC236}">
                <a16:creationId xmlns:a16="http://schemas.microsoft.com/office/drawing/2014/main" id="{3EC63729-319A-0279-C3DF-795AF44E1E24}"/>
              </a:ext>
            </a:extLst>
          </p:cNvPr>
          <p:cNvSpPr/>
          <p:nvPr userDrawn="1"/>
        </p:nvSpPr>
        <p:spPr>
          <a:xfrm>
            <a:off x="3727663" y="4425544"/>
            <a:ext cx="158839" cy="158839"/>
          </a:xfrm>
          <a:custGeom>
            <a:avLst/>
            <a:gdLst/>
            <a:ahLst/>
            <a:cxnLst/>
            <a:rect l="l" t="t" r="r" b="b"/>
            <a:pathLst>
              <a:path w="349250" h="349250">
                <a:moveTo>
                  <a:pt x="174476" y="0"/>
                </a:moveTo>
                <a:lnTo>
                  <a:pt x="128092" y="6232"/>
                </a:lnTo>
                <a:lnTo>
                  <a:pt x="86413" y="23820"/>
                </a:lnTo>
                <a:lnTo>
                  <a:pt x="51101" y="51100"/>
                </a:lnTo>
                <a:lnTo>
                  <a:pt x="23820" y="86410"/>
                </a:lnTo>
                <a:lnTo>
                  <a:pt x="6232" y="128086"/>
                </a:lnTo>
                <a:lnTo>
                  <a:pt x="0" y="174465"/>
                </a:lnTo>
                <a:lnTo>
                  <a:pt x="6232" y="220845"/>
                </a:lnTo>
                <a:lnTo>
                  <a:pt x="23820" y="262521"/>
                </a:lnTo>
                <a:lnTo>
                  <a:pt x="51101" y="297831"/>
                </a:lnTo>
                <a:lnTo>
                  <a:pt x="86413" y="325111"/>
                </a:lnTo>
                <a:lnTo>
                  <a:pt x="128092" y="342699"/>
                </a:lnTo>
                <a:lnTo>
                  <a:pt x="174476" y="348931"/>
                </a:lnTo>
                <a:lnTo>
                  <a:pt x="220855" y="342699"/>
                </a:lnTo>
                <a:lnTo>
                  <a:pt x="262531" y="325111"/>
                </a:lnTo>
                <a:lnTo>
                  <a:pt x="297841" y="297831"/>
                </a:lnTo>
                <a:lnTo>
                  <a:pt x="325122" y="262521"/>
                </a:lnTo>
                <a:lnTo>
                  <a:pt x="326936" y="258222"/>
                </a:lnTo>
                <a:lnTo>
                  <a:pt x="92091" y="258222"/>
                </a:lnTo>
                <a:lnTo>
                  <a:pt x="92091" y="121964"/>
                </a:lnTo>
                <a:lnTo>
                  <a:pt x="228784" y="121964"/>
                </a:lnTo>
                <a:lnTo>
                  <a:pt x="231206" y="121618"/>
                </a:lnTo>
                <a:lnTo>
                  <a:pt x="339980" y="121618"/>
                </a:lnTo>
                <a:lnTo>
                  <a:pt x="333259" y="105693"/>
                </a:lnTo>
                <a:lnTo>
                  <a:pt x="110467" y="105693"/>
                </a:lnTo>
                <a:lnTo>
                  <a:pt x="101970" y="104031"/>
                </a:lnTo>
                <a:lnTo>
                  <a:pt x="95095" y="99430"/>
                </a:lnTo>
                <a:lnTo>
                  <a:pt x="90487" y="92533"/>
                </a:lnTo>
                <a:lnTo>
                  <a:pt x="88793" y="83986"/>
                </a:lnTo>
                <a:lnTo>
                  <a:pt x="90472" y="75470"/>
                </a:lnTo>
                <a:lnTo>
                  <a:pt x="95092" y="68491"/>
                </a:lnTo>
                <a:lnTo>
                  <a:pt x="101952" y="63768"/>
                </a:lnTo>
                <a:lnTo>
                  <a:pt x="110352" y="62019"/>
                </a:lnTo>
                <a:lnTo>
                  <a:pt x="306277" y="62019"/>
                </a:lnTo>
                <a:lnTo>
                  <a:pt x="297841" y="51100"/>
                </a:lnTo>
                <a:lnTo>
                  <a:pt x="262531" y="23820"/>
                </a:lnTo>
                <a:lnTo>
                  <a:pt x="220855" y="6232"/>
                </a:lnTo>
                <a:lnTo>
                  <a:pt x="174476" y="0"/>
                </a:lnTo>
                <a:close/>
              </a:path>
              <a:path w="349250" h="349250">
                <a:moveTo>
                  <a:pt x="228784" y="121964"/>
                </a:moveTo>
                <a:lnTo>
                  <a:pt x="128613" y="121964"/>
                </a:lnTo>
                <a:lnTo>
                  <a:pt x="128613" y="258222"/>
                </a:lnTo>
                <a:lnTo>
                  <a:pt x="154257" y="258222"/>
                </a:lnTo>
                <a:lnTo>
                  <a:pt x="154257" y="122111"/>
                </a:lnTo>
                <a:lnTo>
                  <a:pt x="227759" y="122111"/>
                </a:lnTo>
                <a:lnTo>
                  <a:pt x="228784" y="121964"/>
                </a:lnTo>
                <a:close/>
              </a:path>
              <a:path w="349250" h="349250">
                <a:moveTo>
                  <a:pt x="218757" y="158874"/>
                </a:moveTo>
                <a:lnTo>
                  <a:pt x="191598" y="185659"/>
                </a:lnTo>
                <a:lnTo>
                  <a:pt x="191495" y="189721"/>
                </a:lnTo>
                <a:lnTo>
                  <a:pt x="191262" y="204029"/>
                </a:lnTo>
                <a:lnTo>
                  <a:pt x="191292" y="258222"/>
                </a:lnTo>
                <a:lnTo>
                  <a:pt x="241060" y="258222"/>
                </a:lnTo>
                <a:lnTo>
                  <a:pt x="241091" y="204029"/>
                </a:lnTo>
                <a:lnTo>
                  <a:pt x="240956" y="190968"/>
                </a:lnTo>
                <a:lnTo>
                  <a:pt x="225774" y="160419"/>
                </a:lnTo>
                <a:lnTo>
                  <a:pt x="218757" y="158874"/>
                </a:lnTo>
                <a:close/>
              </a:path>
              <a:path w="349250" h="349250">
                <a:moveTo>
                  <a:pt x="339980" y="121618"/>
                </a:moveTo>
                <a:lnTo>
                  <a:pt x="231206" y="121618"/>
                </a:lnTo>
                <a:lnTo>
                  <a:pt x="246442" y="123943"/>
                </a:lnTo>
                <a:lnTo>
                  <a:pt x="260188" y="130344"/>
                </a:lnTo>
                <a:lnTo>
                  <a:pt x="277824" y="167062"/>
                </a:lnTo>
                <a:lnTo>
                  <a:pt x="278116" y="258222"/>
                </a:lnTo>
                <a:lnTo>
                  <a:pt x="326936" y="258222"/>
                </a:lnTo>
                <a:lnTo>
                  <a:pt x="342710" y="220845"/>
                </a:lnTo>
                <a:lnTo>
                  <a:pt x="348855" y="175115"/>
                </a:lnTo>
                <a:lnTo>
                  <a:pt x="348942" y="174465"/>
                </a:lnTo>
                <a:lnTo>
                  <a:pt x="342710" y="128086"/>
                </a:lnTo>
                <a:lnTo>
                  <a:pt x="339980" y="121618"/>
                </a:lnTo>
                <a:close/>
              </a:path>
              <a:path w="349250" h="349250">
                <a:moveTo>
                  <a:pt x="227759" y="122111"/>
                </a:moveTo>
                <a:lnTo>
                  <a:pt x="191020" y="122111"/>
                </a:lnTo>
                <a:lnTo>
                  <a:pt x="191020" y="141671"/>
                </a:lnTo>
                <a:lnTo>
                  <a:pt x="192077" y="141158"/>
                </a:lnTo>
                <a:lnTo>
                  <a:pt x="192611" y="141158"/>
                </a:lnTo>
                <a:lnTo>
                  <a:pt x="192988" y="140686"/>
                </a:lnTo>
                <a:lnTo>
                  <a:pt x="204366" y="129983"/>
                </a:lnTo>
                <a:lnTo>
                  <a:pt x="217143" y="123629"/>
                </a:lnTo>
                <a:lnTo>
                  <a:pt x="227759" y="122111"/>
                </a:lnTo>
                <a:close/>
              </a:path>
              <a:path w="349250" h="349250">
                <a:moveTo>
                  <a:pt x="306277" y="62019"/>
                </a:moveTo>
                <a:lnTo>
                  <a:pt x="110352" y="62019"/>
                </a:lnTo>
                <a:lnTo>
                  <a:pt x="119008" y="63768"/>
                </a:lnTo>
                <a:lnTo>
                  <a:pt x="118833" y="63768"/>
                </a:lnTo>
                <a:lnTo>
                  <a:pt x="125707" y="68491"/>
                </a:lnTo>
                <a:lnTo>
                  <a:pt x="130333" y="75470"/>
                </a:lnTo>
                <a:lnTo>
                  <a:pt x="132015" y="83986"/>
                </a:lnTo>
                <a:lnTo>
                  <a:pt x="131548" y="86410"/>
                </a:lnTo>
                <a:lnTo>
                  <a:pt x="130317" y="92533"/>
                </a:lnTo>
                <a:lnTo>
                  <a:pt x="125695" y="99430"/>
                </a:lnTo>
                <a:lnTo>
                  <a:pt x="118896" y="104031"/>
                </a:lnTo>
                <a:lnTo>
                  <a:pt x="118740" y="104031"/>
                </a:lnTo>
                <a:lnTo>
                  <a:pt x="110467" y="105693"/>
                </a:lnTo>
                <a:lnTo>
                  <a:pt x="333259" y="105693"/>
                </a:lnTo>
                <a:lnTo>
                  <a:pt x="325122" y="86410"/>
                </a:lnTo>
                <a:lnTo>
                  <a:pt x="306277" y="62019"/>
                </a:lnTo>
                <a:close/>
              </a:path>
            </a:pathLst>
          </a:custGeom>
          <a:solidFill>
            <a:srgbClr val="212444"/>
          </a:solidFill>
        </p:spPr>
        <p:txBody>
          <a:bodyPr wrap="square" lIns="0" tIns="0" rIns="0" bIns="0" rtlCol="0"/>
          <a:lstStyle/>
          <a:p>
            <a:endParaRPr/>
          </a:p>
        </p:txBody>
      </p:sp>
      <p:sp>
        <p:nvSpPr>
          <p:cNvPr id="25" name="object 23">
            <a:extLst>
              <a:ext uri="{FF2B5EF4-FFF2-40B4-BE49-F238E27FC236}">
                <a16:creationId xmlns:a16="http://schemas.microsoft.com/office/drawing/2014/main" id="{7131E26D-57FB-7952-D905-46DEF7DBE1E6}"/>
              </a:ext>
            </a:extLst>
          </p:cNvPr>
          <p:cNvSpPr txBox="1"/>
          <p:nvPr userDrawn="1"/>
        </p:nvSpPr>
        <p:spPr>
          <a:xfrm>
            <a:off x="1409701" y="4740517"/>
            <a:ext cx="4895422" cy="211993"/>
          </a:xfrm>
          <a:prstGeom prst="rect">
            <a:avLst/>
          </a:prstGeom>
        </p:spPr>
        <p:txBody>
          <a:bodyPr vert="horz" wrap="square" lIns="0" tIns="1155" rIns="0" bIns="0" rtlCol="0">
            <a:spAutoFit/>
          </a:bodyPr>
          <a:lstStyle/>
          <a:p>
            <a:pPr marL="5776" marR="2310">
              <a:lnSpc>
                <a:spcPct val="106600"/>
              </a:lnSpc>
              <a:spcBef>
                <a:spcPts val="9"/>
              </a:spcBef>
            </a:pPr>
            <a:r>
              <a:rPr sz="659">
                <a:latin typeface="Montserrat"/>
                <a:cs typeface="Montserrat"/>
              </a:rPr>
              <a:t>The</a:t>
            </a:r>
            <a:r>
              <a:rPr sz="659" spc="2">
                <a:latin typeface="Montserrat"/>
                <a:cs typeface="Montserrat"/>
              </a:rPr>
              <a:t> </a:t>
            </a:r>
            <a:r>
              <a:rPr sz="659">
                <a:latin typeface="Montserrat"/>
                <a:cs typeface="Montserrat"/>
              </a:rPr>
              <a:t>Catholic</a:t>
            </a:r>
            <a:r>
              <a:rPr sz="659" spc="2">
                <a:latin typeface="Montserrat"/>
                <a:cs typeface="Montserrat"/>
              </a:rPr>
              <a:t> </a:t>
            </a:r>
            <a:r>
              <a:rPr sz="659">
                <a:latin typeface="Montserrat"/>
                <a:cs typeface="Montserrat"/>
              </a:rPr>
              <a:t>Agency</a:t>
            </a:r>
            <a:r>
              <a:rPr sz="659" spc="2">
                <a:latin typeface="Montserrat"/>
                <a:cs typeface="Montserrat"/>
              </a:rPr>
              <a:t> </a:t>
            </a:r>
            <a:r>
              <a:rPr sz="659">
                <a:latin typeface="Montserrat"/>
                <a:cs typeface="Montserrat"/>
              </a:rPr>
              <a:t>for</a:t>
            </a:r>
            <a:r>
              <a:rPr sz="659" spc="2">
                <a:latin typeface="Montserrat"/>
                <a:cs typeface="Montserrat"/>
              </a:rPr>
              <a:t> </a:t>
            </a:r>
            <a:r>
              <a:rPr sz="659">
                <a:latin typeface="Montserrat"/>
                <a:cs typeface="Montserrat"/>
              </a:rPr>
              <a:t>Overseas</a:t>
            </a:r>
            <a:r>
              <a:rPr sz="659" spc="2">
                <a:latin typeface="Montserrat"/>
                <a:cs typeface="Montserrat"/>
              </a:rPr>
              <a:t> </a:t>
            </a:r>
            <a:r>
              <a:rPr sz="659">
                <a:latin typeface="Montserrat"/>
                <a:cs typeface="Montserrat"/>
              </a:rPr>
              <a:t>Development</a:t>
            </a:r>
            <a:r>
              <a:rPr sz="659" spc="2">
                <a:latin typeface="Montserrat"/>
                <a:cs typeface="Montserrat"/>
              </a:rPr>
              <a:t> </a:t>
            </a:r>
            <a:r>
              <a:rPr sz="659">
                <a:latin typeface="Montserrat"/>
                <a:cs typeface="Montserrat"/>
              </a:rPr>
              <a:t>(CAFOD)</a:t>
            </a:r>
            <a:r>
              <a:rPr sz="659" spc="2">
                <a:latin typeface="Montserrat"/>
                <a:cs typeface="Montserrat"/>
              </a:rPr>
              <a:t> </a:t>
            </a:r>
            <a:r>
              <a:rPr sz="659">
                <a:latin typeface="Montserrat"/>
                <a:cs typeface="Montserrat"/>
              </a:rPr>
              <a:t>is</a:t>
            </a:r>
            <a:r>
              <a:rPr sz="659" spc="2">
                <a:latin typeface="Montserrat"/>
                <a:cs typeface="Montserrat"/>
              </a:rPr>
              <a:t> </a:t>
            </a:r>
            <a:r>
              <a:rPr sz="659">
                <a:latin typeface="Montserrat"/>
                <a:cs typeface="Montserrat"/>
              </a:rPr>
              <a:t>the</a:t>
            </a:r>
            <a:r>
              <a:rPr sz="659" spc="2">
                <a:latin typeface="Montserrat"/>
                <a:cs typeface="Montserrat"/>
              </a:rPr>
              <a:t> </a:t>
            </a:r>
            <a:r>
              <a:rPr sz="659">
                <a:latin typeface="Montserrat"/>
                <a:cs typeface="Montserrat"/>
              </a:rPr>
              <a:t>official</a:t>
            </a:r>
            <a:r>
              <a:rPr sz="659" spc="2">
                <a:latin typeface="Montserrat"/>
                <a:cs typeface="Montserrat"/>
              </a:rPr>
              <a:t> </a:t>
            </a:r>
            <a:r>
              <a:rPr sz="659">
                <a:latin typeface="Montserrat"/>
                <a:cs typeface="Montserrat"/>
              </a:rPr>
              <a:t>aid</a:t>
            </a:r>
            <a:r>
              <a:rPr sz="659" spc="2">
                <a:latin typeface="Montserrat"/>
                <a:cs typeface="Montserrat"/>
              </a:rPr>
              <a:t> </a:t>
            </a:r>
            <a:r>
              <a:rPr sz="659">
                <a:latin typeface="Montserrat"/>
                <a:cs typeface="Montserrat"/>
              </a:rPr>
              <a:t>agency</a:t>
            </a:r>
            <a:r>
              <a:rPr sz="659" spc="2">
                <a:latin typeface="Montserrat"/>
                <a:cs typeface="Montserrat"/>
              </a:rPr>
              <a:t> </a:t>
            </a:r>
            <a:r>
              <a:rPr sz="659">
                <a:latin typeface="Montserrat"/>
                <a:cs typeface="Montserrat"/>
              </a:rPr>
              <a:t>of</a:t>
            </a:r>
            <a:r>
              <a:rPr sz="659" spc="2">
                <a:latin typeface="Montserrat"/>
                <a:cs typeface="Montserrat"/>
              </a:rPr>
              <a:t> </a:t>
            </a:r>
            <a:r>
              <a:rPr sz="659">
                <a:latin typeface="Montserrat"/>
                <a:cs typeface="Montserrat"/>
              </a:rPr>
              <a:t>the</a:t>
            </a:r>
            <a:r>
              <a:rPr sz="659" spc="2">
                <a:latin typeface="Montserrat"/>
                <a:cs typeface="Montserrat"/>
              </a:rPr>
              <a:t> </a:t>
            </a:r>
            <a:r>
              <a:rPr sz="659">
                <a:latin typeface="Montserrat"/>
                <a:cs typeface="Montserrat"/>
              </a:rPr>
              <a:t>Catholic</a:t>
            </a:r>
            <a:r>
              <a:rPr sz="659" spc="5">
                <a:latin typeface="Montserrat"/>
                <a:cs typeface="Montserrat"/>
              </a:rPr>
              <a:t> </a:t>
            </a:r>
            <a:r>
              <a:rPr sz="659">
                <a:latin typeface="Montserrat"/>
                <a:cs typeface="Montserrat"/>
              </a:rPr>
              <a:t>Church</a:t>
            </a:r>
            <a:r>
              <a:rPr sz="659" spc="2">
                <a:latin typeface="Montserrat"/>
                <a:cs typeface="Montserrat"/>
              </a:rPr>
              <a:t> </a:t>
            </a:r>
            <a:r>
              <a:rPr sz="659">
                <a:latin typeface="Montserrat"/>
                <a:cs typeface="Montserrat"/>
              </a:rPr>
              <a:t>in</a:t>
            </a:r>
            <a:r>
              <a:rPr sz="659" spc="2">
                <a:latin typeface="Montserrat"/>
                <a:cs typeface="Montserrat"/>
              </a:rPr>
              <a:t> </a:t>
            </a:r>
            <a:r>
              <a:rPr sz="659" spc="-5">
                <a:latin typeface="Montserrat"/>
                <a:cs typeface="Montserrat"/>
              </a:rPr>
              <a:t>England </a:t>
            </a:r>
            <a:r>
              <a:rPr sz="659">
                <a:latin typeface="Montserrat"/>
                <a:cs typeface="Montserrat"/>
              </a:rPr>
              <a:t>and</a:t>
            </a:r>
            <a:r>
              <a:rPr sz="659" spc="-5">
                <a:latin typeface="Montserrat"/>
                <a:cs typeface="Montserrat"/>
              </a:rPr>
              <a:t> </a:t>
            </a:r>
            <a:r>
              <a:rPr sz="659">
                <a:latin typeface="Montserrat"/>
                <a:cs typeface="Montserrat"/>
              </a:rPr>
              <a:t>Wales</a:t>
            </a:r>
            <a:r>
              <a:rPr sz="659" spc="-5">
                <a:latin typeface="Montserrat"/>
                <a:cs typeface="Montserrat"/>
              </a:rPr>
              <a:t> </a:t>
            </a:r>
            <a:r>
              <a:rPr sz="659">
                <a:latin typeface="Montserrat"/>
                <a:cs typeface="Montserrat"/>
              </a:rPr>
              <a:t>and</a:t>
            </a:r>
            <a:r>
              <a:rPr sz="659" spc="-2">
                <a:latin typeface="Montserrat"/>
                <a:cs typeface="Montserrat"/>
              </a:rPr>
              <a:t> </a:t>
            </a:r>
            <a:r>
              <a:rPr sz="659">
                <a:latin typeface="Montserrat"/>
                <a:cs typeface="Montserrat"/>
              </a:rPr>
              <a:t>part</a:t>
            </a:r>
            <a:r>
              <a:rPr sz="659" spc="-5">
                <a:latin typeface="Montserrat"/>
                <a:cs typeface="Montserrat"/>
              </a:rPr>
              <a:t> </a:t>
            </a:r>
            <a:r>
              <a:rPr sz="659">
                <a:latin typeface="Montserrat"/>
                <a:cs typeface="Montserrat"/>
              </a:rPr>
              <a:t>of</a:t>
            </a:r>
            <a:r>
              <a:rPr sz="659" spc="-2">
                <a:latin typeface="Montserrat"/>
                <a:cs typeface="Montserrat"/>
              </a:rPr>
              <a:t> </a:t>
            </a:r>
            <a:r>
              <a:rPr sz="659">
                <a:latin typeface="Montserrat"/>
                <a:cs typeface="Montserrat"/>
              </a:rPr>
              <a:t>Caritas</a:t>
            </a:r>
            <a:r>
              <a:rPr sz="659" spc="-5">
                <a:latin typeface="Montserrat"/>
                <a:cs typeface="Montserrat"/>
              </a:rPr>
              <a:t> International.</a:t>
            </a:r>
            <a:r>
              <a:rPr sz="659" spc="-2">
                <a:latin typeface="Montserrat"/>
                <a:cs typeface="Montserrat"/>
              </a:rPr>
              <a:t> </a:t>
            </a:r>
            <a:r>
              <a:rPr sz="659">
                <a:latin typeface="Montserrat"/>
                <a:cs typeface="Montserrat"/>
              </a:rPr>
              <a:t>Charity</a:t>
            </a:r>
            <a:r>
              <a:rPr sz="659" spc="-5">
                <a:latin typeface="Montserrat"/>
                <a:cs typeface="Montserrat"/>
              </a:rPr>
              <a:t> </a:t>
            </a:r>
            <a:r>
              <a:rPr sz="659">
                <a:latin typeface="Montserrat"/>
                <a:cs typeface="Montserrat"/>
              </a:rPr>
              <a:t>no</a:t>
            </a:r>
            <a:r>
              <a:rPr sz="659" spc="-2">
                <a:latin typeface="Montserrat"/>
                <a:cs typeface="Montserrat"/>
              </a:rPr>
              <a:t> </a:t>
            </a:r>
            <a:r>
              <a:rPr sz="659">
                <a:latin typeface="Montserrat"/>
                <a:cs typeface="Montserrat"/>
              </a:rPr>
              <a:t>1160384</a:t>
            </a:r>
            <a:r>
              <a:rPr sz="659" spc="-5">
                <a:latin typeface="Montserrat"/>
                <a:cs typeface="Montserrat"/>
              </a:rPr>
              <a:t> </a:t>
            </a:r>
            <a:r>
              <a:rPr sz="659">
                <a:latin typeface="Montserrat"/>
                <a:cs typeface="Montserrat"/>
              </a:rPr>
              <a:t>and</a:t>
            </a:r>
            <a:r>
              <a:rPr sz="659" spc="-5">
                <a:latin typeface="Montserrat"/>
                <a:cs typeface="Montserrat"/>
              </a:rPr>
              <a:t> </a:t>
            </a:r>
            <a:r>
              <a:rPr sz="659">
                <a:latin typeface="Montserrat"/>
                <a:cs typeface="Montserrat"/>
              </a:rPr>
              <a:t>a</a:t>
            </a:r>
            <a:r>
              <a:rPr sz="659" spc="-2">
                <a:latin typeface="Montserrat"/>
                <a:cs typeface="Montserrat"/>
              </a:rPr>
              <a:t> </a:t>
            </a:r>
            <a:r>
              <a:rPr sz="659">
                <a:latin typeface="Montserrat"/>
                <a:cs typeface="Montserrat"/>
              </a:rPr>
              <a:t>company</a:t>
            </a:r>
            <a:r>
              <a:rPr sz="659" spc="-5">
                <a:latin typeface="Montserrat"/>
                <a:cs typeface="Montserrat"/>
              </a:rPr>
              <a:t> </a:t>
            </a:r>
            <a:r>
              <a:rPr sz="659">
                <a:latin typeface="Montserrat"/>
                <a:cs typeface="Montserrat"/>
              </a:rPr>
              <a:t>limited</a:t>
            </a:r>
            <a:r>
              <a:rPr sz="659" spc="-2">
                <a:latin typeface="Montserrat"/>
                <a:cs typeface="Montserrat"/>
              </a:rPr>
              <a:t> </a:t>
            </a:r>
            <a:r>
              <a:rPr sz="659">
                <a:latin typeface="Montserrat"/>
                <a:cs typeface="Montserrat"/>
              </a:rPr>
              <a:t>by</a:t>
            </a:r>
            <a:r>
              <a:rPr sz="659" spc="-5">
                <a:latin typeface="Montserrat"/>
                <a:cs typeface="Montserrat"/>
              </a:rPr>
              <a:t> </a:t>
            </a:r>
            <a:r>
              <a:rPr sz="659">
                <a:latin typeface="Montserrat"/>
                <a:cs typeface="Montserrat"/>
              </a:rPr>
              <a:t>guarantee</a:t>
            </a:r>
            <a:r>
              <a:rPr sz="659" spc="-2">
                <a:latin typeface="Montserrat"/>
                <a:cs typeface="Montserrat"/>
              </a:rPr>
              <a:t> </a:t>
            </a:r>
            <a:r>
              <a:rPr sz="659">
                <a:latin typeface="Montserrat"/>
                <a:cs typeface="Montserrat"/>
              </a:rPr>
              <a:t>no</a:t>
            </a:r>
            <a:r>
              <a:rPr sz="659" spc="-5">
                <a:latin typeface="Montserrat"/>
                <a:cs typeface="Montserrat"/>
              </a:rPr>
              <a:t> 09387398.</a:t>
            </a:r>
            <a:endParaRPr sz="659">
              <a:latin typeface="Montserrat"/>
              <a:cs typeface="Montserrat"/>
            </a:endParaRPr>
          </a:p>
        </p:txBody>
      </p:sp>
      <p:pic>
        <p:nvPicPr>
          <p:cNvPr id="26" name="Graphic 25">
            <a:extLst>
              <a:ext uri="{FF2B5EF4-FFF2-40B4-BE49-F238E27FC236}">
                <a16:creationId xmlns:a16="http://schemas.microsoft.com/office/drawing/2014/main" id="{9CB2AADB-D75F-D63F-126A-822EDF10A0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75882" y="4453127"/>
            <a:ext cx="1644044" cy="478873"/>
          </a:xfrm>
          <a:prstGeom prst="rect">
            <a:avLst/>
          </a:prstGeom>
        </p:spPr>
      </p:pic>
      <p:sp>
        <p:nvSpPr>
          <p:cNvPr id="28" name="Title 46">
            <a:extLst>
              <a:ext uri="{FF2B5EF4-FFF2-40B4-BE49-F238E27FC236}">
                <a16:creationId xmlns:a16="http://schemas.microsoft.com/office/drawing/2014/main" id="{9DBD4F51-BAD6-9C9C-0DC0-1FCE687710E6}"/>
              </a:ext>
            </a:extLst>
          </p:cNvPr>
          <p:cNvSpPr>
            <a:spLocks noGrp="1"/>
          </p:cNvSpPr>
          <p:nvPr>
            <p:ph type="title" hasCustomPrompt="1"/>
          </p:nvPr>
        </p:nvSpPr>
        <p:spPr>
          <a:xfrm>
            <a:off x="1409700" y="1581462"/>
            <a:ext cx="6212798" cy="596508"/>
          </a:xfrm>
        </p:spPr>
        <p:txBody>
          <a:bodyPr wrap="square" anchor="t" anchorCtr="0">
            <a:noAutofit/>
          </a:bodyPr>
          <a:lstStyle>
            <a:lvl1pPr>
              <a:defRPr sz="4000">
                <a:solidFill>
                  <a:schemeClr val="bg2"/>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lang="en-US"/>
              <a:t>Click to add any text</a:t>
            </a:r>
          </a:p>
        </p:txBody>
      </p:sp>
      <p:sp>
        <p:nvSpPr>
          <p:cNvPr id="29" name="Graphic 41">
            <a:extLst>
              <a:ext uri="{FF2B5EF4-FFF2-40B4-BE49-F238E27FC236}">
                <a16:creationId xmlns:a16="http://schemas.microsoft.com/office/drawing/2014/main" id="{973B123F-768B-AA1B-BC87-87D4BF6AE7C4}"/>
              </a:ext>
            </a:extLst>
          </p:cNvPr>
          <p:cNvSpPr/>
          <p:nvPr userDrawn="1"/>
        </p:nvSpPr>
        <p:spPr>
          <a:xfrm>
            <a:off x="800100" y="1055216"/>
            <a:ext cx="602981" cy="603012"/>
          </a:xfrm>
          <a:custGeom>
            <a:avLst/>
            <a:gdLst>
              <a:gd name="connsiteX0" fmla="*/ 3978378 w 3984944"/>
              <a:gd name="connsiteY0" fmla="*/ 1845912 h 3985142"/>
              <a:gd name="connsiteX1" fmla="*/ 3822958 w 3984944"/>
              <a:gd name="connsiteY1" fmla="*/ 1702960 h 3985142"/>
              <a:gd name="connsiteX2" fmla="*/ 2295507 w 3984944"/>
              <a:gd name="connsiteY2" fmla="*/ 1702960 h 3985142"/>
              <a:gd name="connsiteX3" fmla="*/ 2295507 w 3984944"/>
              <a:gd name="connsiteY3" fmla="*/ 163231 h 3985142"/>
              <a:gd name="connsiteX4" fmla="*/ 2153127 w 3984944"/>
              <a:gd name="connsiteY4" fmla="*/ 7812 h 3985142"/>
              <a:gd name="connsiteX5" fmla="*/ 1814306 w 3984944"/>
              <a:gd name="connsiteY5" fmla="*/ 9430 h 3985142"/>
              <a:gd name="connsiteX6" fmla="*/ 1672592 w 3984944"/>
              <a:gd name="connsiteY6" fmla="*/ 164754 h 3985142"/>
              <a:gd name="connsiteX7" fmla="*/ 1672592 w 3984944"/>
              <a:gd name="connsiteY7" fmla="*/ 1703055 h 3985142"/>
              <a:gd name="connsiteX8" fmla="*/ 161987 w 3984944"/>
              <a:gd name="connsiteY8" fmla="*/ 1703055 h 3985142"/>
              <a:gd name="connsiteX9" fmla="*/ 6567 w 3984944"/>
              <a:gd name="connsiteY9" fmla="*/ 1846007 h 3985142"/>
              <a:gd name="connsiteX10" fmla="*/ 0 w 3984944"/>
              <a:gd name="connsiteY10" fmla="*/ 1992670 h 3985142"/>
              <a:gd name="connsiteX11" fmla="*/ 6567 w 3984944"/>
              <a:gd name="connsiteY11" fmla="*/ 2139239 h 3985142"/>
              <a:gd name="connsiteX12" fmla="*/ 161987 w 3984944"/>
              <a:gd name="connsiteY12" fmla="*/ 2282190 h 3985142"/>
              <a:gd name="connsiteX13" fmla="*/ 1672592 w 3984944"/>
              <a:gd name="connsiteY13" fmla="*/ 2282190 h 3985142"/>
              <a:gd name="connsiteX14" fmla="*/ 1672592 w 3984944"/>
              <a:gd name="connsiteY14" fmla="*/ 3820492 h 3985142"/>
              <a:gd name="connsiteX15" fmla="*/ 1814306 w 3984944"/>
              <a:gd name="connsiteY15" fmla="*/ 3975816 h 3985142"/>
              <a:gd name="connsiteX16" fmla="*/ 1992377 w 3984944"/>
              <a:gd name="connsiteY16" fmla="*/ 3985143 h 3985142"/>
              <a:gd name="connsiteX17" fmla="*/ 2153127 w 3984944"/>
              <a:gd name="connsiteY17" fmla="*/ 3977339 h 3985142"/>
              <a:gd name="connsiteX18" fmla="*/ 2295507 w 3984944"/>
              <a:gd name="connsiteY18" fmla="*/ 3821919 h 3985142"/>
              <a:gd name="connsiteX19" fmla="*/ 2295507 w 3984944"/>
              <a:gd name="connsiteY19" fmla="*/ 2282095 h 3985142"/>
              <a:gd name="connsiteX20" fmla="*/ 3822958 w 3984944"/>
              <a:gd name="connsiteY20" fmla="*/ 2282095 h 3985142"/>
              <a:gd name="connsiteX21" fmla="*/ 3978378 w 3984944"/>
              <a:gd name="connsiteY21" fmla="*/ 2139144 h 3985142"/>
              <a:gd name="connsiteX22" fmla="*/ 3984945 w 3984944"/>
              <a:gd name="connsiteY22" fmla="*/ 1992575 h 3985142"/>
              <a:gd name="connsiteX23" fmla="*/ 3978378 w 3984944"/>
              <a:gd name="connsiteY23" fmla="*/ 1846007 h 398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4944" h="3985142">
                <a:moveTo>
                  <a:pt x="3978378" y="1845912"/>
                </a:moveTo>
                <a:cubicBezTo>
                  <a:pt x="3971430" y="1764443"/>
                  <a:pt x="3904618" y="1702960"/>
                  <a:pt x="3822958" y="1702960"/>
                </a:cubicBezTo>
                <a:lnTo>
                  <a:pt x="2295507" y="1702960"/>
                </a:lnTo>
                <a:lnTo>
                  <a:pt x="2295507" y="163231"/>
                </a:lnTo>
                <a:cubicBezTo>
                  <a:pt x="2295507" y="82143"/>
                  <a:pt x="2234310" y="15331"/>
                  <a:pt x="2153127" y="7812"/>
                </a:cubicBezTo>
                <a:cubicBezTo>
                  <a:pt x="2034159" y="-3133"/>
                  <a:pt x="1933655" y="-2562"/>
                  <a:pt x="1814306" y="9430"/>
                </a:cubicBezTo>
                <a:cubicBezTo>
                  <a:pt x="1733503" y="17615"/>
                  <a:pt x="1672592" y="84332"/>
                  <a:pt x="1672592" y="164754"/>
                </a:cubicBezTo>
                <a:lnTo>
                  <a:pt x="1672592" y="1703055"/>
                </a:lnTo>
                <a:lnTo>
                  <a:pt x="161987" y="1703055"/>
                </a:lnTo>
                <a:cubicBezTo>
                  <a:pt x="80327" y="1703055"/>
                  <a:pt x="13515" y="1764538"/>
                  <a:pt x="6567" y="1846007"/>
                </a:cubicBezTo>
                <a:cubicBezTo>
                  <a:pt x="2189" y="1897687"/>
                  <a:pt x="0" y="1945654"/>
                  <a:pt x="0" y="1992670"/>
                </a:cubicBezTo>
                <a:cubicBezTo>
                  <a:pt x="0" y="2039687"/>
                  <a:pt x="2189" y="2087559"/>
                  <a:pt x="6567" y="2139239"/>
                </a:cubicBezTo>
                <a:cubicBezTo>
                  <a:pt x="13515" y="2220708"/>
                  <a:pt x="80422" y="2282190"/>
                  <a:pt x="161987" y="2282190"/>
                </a:cubicBezTo>
                <a:lnTo>
                  <a:pt x="1672592" y="2282190"/>
                </a:lnTo>
                <a:lnTo>
                  <a:pt x="1672592" y="3820492"/>
                </a:lnTo>
                <a:cubicBezTo>
                  <a:pt x="1672592" y="3900914"/>
                  <a:pt x="1733503" y="3967726"/>
                  <a:pt x="1814306" y="3975816"/>
                </a:cubicBezTo>
                <a:cubicBezTo>
                  <a:pt x="1876455" y="3982097"/>
                  <a:pt x="1934702" y="3985143"/>
                  <a:pt x="1992377" y="3985143"/>
                </a:cubicBezTo>
                <a:cubicBezTo>
                  <a:pt x="2043962" y="3985143"/>
                  <a:pt x="2096593" y="3982573"/>
                  <a:pt x="2153127" y="3977339"/>
                </a:cubicBezTo>
                <a:cubicBezTo>
                  <a:pt x="2234310" y="3969820"/>
                  <a:pt x="2295507" y="3903008"/>
                  <a:pt x="2295507" y="3821919"/>
                </a:cubicBezTo>
                <a:lnTo>
                  <a:pt x="2295507" y="2282095"/>
                </a:lnTo>
                <a:lnTo>
                  <a:pt x="3822958" y="2282095"/>
                </a:lnTo>
                <a:cubicBezTo>
                  <a:pt x="3904713" y="2282095"/>
                  <a:pt x="3971525" y="2220613"/>
                  <a:pt x="3978378" y="2139144"/>
                </a:cubicBezTo>
                <a:cubicBezTo>
                  <a:pt x="3982756" y="2087940"/>
                  <a:pt x="3984945" y="2040067"/>
                  <a:pt x="3984945" y="1992575"/>
                </a:cubicBezTo>
                <a:cubicBezTo>
                  <a:pt x="3984945" y="1945083"/>
                  <a:pt x="3982851" y="1897211"/>
                  <a:pt x="3978378" y="1846007"/>
                </a:cubicBezTo>
                <a:close/>
              </a:path>
            </a:pathLst>
          </a:custGeom>
          <a:solidFill>
            <a:schemeClr val="bg1"/>
          </a:solidFill>
          <a:ln w="9502" cap="flat">
            <a:noFill/>
            <a:prstDash val="solid"/>
            <a:miter/>
          </a:ln>
        </p:spPr>
        <p:txBody>
          <a:bodyPr rtlCol="0" anchor="ctr"/>
          <a:lstStyle/>
          <a:p>
            <a:endParaRPr lang="en-US"/>
          </a:p>
        </p:txBody>
      </p:sp>
      <p:sp>
        <p:nvSpPr>
          <p:cNvPr id="32" name="Holder 3">
            <a:extLst>
              <a:ext uri="{FF2B5EF4-FFF2-40B4-BE49-F238E27FC236}">
                <a16:creationId xmlns:a16="http://schemas.microsoft.com/office/drawing/2014/main" id="{B7D02154-7A8A-A8D0-D721-E815076A1B7D}"/>
              </a:ext>
            </a:extLst>
          </p:cNvPr>
          <p:cNvSpPr>
            <a:spLocks noGrp="1"/>
          </p:cNvSpPr>
          <p:nvPr>
            <p:ph type="subTitle" idx="4" hasCustomPrompt="1"/>
          </p:nvPr>
        </p:nvSpPr>
        <p:spPr>
          <a:xfrm>
            <a:off x="1409700" y="2202418"/>
            <a:ext cx="6212798" cy="369332"/>
          </a:xfrm>
          <a:prstGeom prst="rect">
            <a:avLst/>
          </a:prstGeom>
        </p:spPr>
        <p:txBody>
          <a:bodyPr wrap="square" lIns="18288" tIns="0" rIns="0" bIns="0">
            <a:spAutoFit/>
          </a:bodyPr>
          <a:lstStyle>
            <a:lvl1pPr marL="0" indent="0">
              <a:buNone/>
              <a:defRPr sz="2400" b="0" i="0">
                <a:solidFill>
                  <a:schemeClr val="bg2"/>
                </a:solidFill>
                <a:latin typeface="+mj-lt"/>
                <a:cs typeface="Montserrat"/>
              </a:defRPr>
            </a:lvl1pPr>
          </a:lstStyle>
          <a:p>
            <a:r>
              <a:rPr lang="en-GB"/>
              <a:t>Click to add any further text</a:t>
            </a:r>
          </a:p>
        </p:txBody>
      </p:sp>
    </p:spTree>
    <p:extLst>
      <p:ext uri="{BB962C8B-B14F-4D97-AF65-F5344CB8AC3E}">
        <p14:creationId xmlns:p14="http://schemas.microsoft.com/office/powerpoint/2010/main" val="184458052"/>
      </p:ext>
    </p:extLst>
  </p:cSld>
  <p:clrMapOvr>
    <a:masterClrMapping/>
  </p:clrMapOvr>
  <p:extLst>
    <p:ext uri="{DCECCB84-F9BA-43D5-87BE-67443E8EF086}">
      <p15:sldGuideLst xmlns:p15="http://schemas.microsoft.com/office/powerpoint/2012/main">
        <p15:guide id="1" pos="2880" userDrawn="1">
          <p15:clr>
            <a:srgbClr val="FBAE40"/>
          </p15:clr>
        </p15:guide>
        <p15:guide id="2" pos="504" userDrawn="1">
          <p15:clr>
            <a:srgbClr val="FBAE40"/>
          </p15:clr>
        </p15:guide>
        <p15:guide id="3" pos="88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A69C1-887B-5963-99BB-4BBC52B1CDB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61921C-1EDF-6F65-C276-091A39CA07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D08E70-DB4F-3259-491C-18022336AFC3}"/>
              </a:ext>
            </a:extLst>
          </p:cNvPr>
          <p:cNvSpPr>
            <a:spLocks noGrp="1"/>
          </p:cNvSpPr>
          <p:nvPr>
            <p:ph type="dt" sz="half" idx="10"/>
          </p:nvPr>
        </p:nvSpPr>
        <p:spPr/>
        <p:txBody>
          <a:bodyPr/>
          <a:lstStyle/>
          <a:p>
            <a:fld id="{D6C1D170-B19C-48D2-AD6C-78F0EBEBDC80}" type="datetimeFigureOut">
              <a:rPr lang="en-GB" smtClean="0"/>
              <a:t>18/09/2026</a:t>
            </a:fld>
            <a:endParaRPr lang="en-GB"/>
          </a:p>
        </p:txBody>
      </p:sp>
      <p:sp>
        <p:nvSpPr>
          <p:cNvPr id="5" name="Footer Placeholder 4">
            <a:extLst>
              <a:ext uri="{FF2B5EF4-FFF2-40B4-BE49-F238E27FC236}">
                <a16:creationId xmlns:a16="http://schemas.microsoft.com/office/drawing/2014/main" id="{5914CE08-3636-315A-8D8F-1C951F49BF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026DF1-B4E5-F444-D413-2061AE1FA7CB}"/>
              </a:ext>
            </a:extLst>
          </p:cNvPr>
          <p:cNvSpPr>
            <a:spLocks noGrp="1"/>
          </p:cNvSpPr>
          <p:nvPr>
            <p:ph type="sldNum" sz="quarter" idx="12"/>
          </p:nvPr>
        </p:nvSpPr>
        <p:spPr/>
        <p:txBody>
          <a:bodyPr/>
          <a:lstStyle/>
          <a:p>
            <a:fld id="{EA6EBE3F-60D7-48A8-BD0B-B317D75812BF}" type="slidenum">
              <a:rPr lang="en-GB" smtClean="0"/>
              <a:t>‹#›</a:t>
            </a:fld>
            <a:endParaRPr lang="en-GB"/>
          </a:p>
        </p:txBody>
      </p:sp>
    </p:spTree>
    <p:extLst>
      <p:ext uri="{BB962C8B-B14F-4D97-AF65-F5344CB8AC3E}">
        <p14:creationId xmlns:p14="http://schemas.microsoft.com/office/powerpoint/2010/main" val="3555766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5BFBD-40EE-6BF6-46B5-6E28879D5AB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F584464-EA8B-4CB3-CF3F-37CB2EC1CA0E}"/>
              </a:ext>
            </a:extLst>
          </p:cNvPr>
          <p:cNvSpPr>
            <a:spLocks noGrp="1"/>
          </p:cNvSpPr>
          <p:nvPr>
            <p:ph type="dt" sz="half" idx="10"/>
          </p:nvPr>
        </p:nvSpPr>
        <p:spPr/>
        <p:txBody>
          <a:bodyPr/>
          <a:lstStyle/>
          <a:p>
            <a:fld id="{D6C1D170-B19C-48D2-AD6C-78F0EBEBDC80}" type="datetimeFigureOut">
              <a:rPr lang="en-GB" smtClean="0"/>
              <a:t>18/09/2026</a:t>
            </a:fld>
            <a:endParaRPr lang="en-GB"/>
          </a:p>
        </p:txBody>
      </p:sp>
      <p:sp>
        <p:nvSpPr>
          <p:cNvPr id="4" name="Footer Placeholder 3">
            <a:extLst>
              <a:ext uri="{FF2B5EF4-FFF2-40B4-BE49-F238E27FC236}">
                <a16:creationId xmlns:a16="http://schemas.microsoft.com/office/drawing/2014/main" id="{CA37B8B7-8BBE-A311-5E92-AA7238036E1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9A19360-021A-DF21-A275-C7516DA0C790}"/>
              </a:ext>
            </a:extLst>
          </p:cNvPr>
          <p:cNvSpPr>
            <a:spLocks noGrp="1"/>
          </p:cNvSpPr>
          <p:nvPr>
            <p:ph type="sldNum" sz="quarter" idx="12"/>
          </p:nvPr>
        </p:nvSpPr>
        <p:spPr/>
        <p:txBody>
          <a:bodyPr/>
          <a:lstStyle/>
          <a:p>
            <a:fld id="{EA6EBE3F-60D7-48A8-BD0B-B317D75812BF}" type="slidenum">
              <a:rPr lang="en-GB" smtClean="0"/>
              <a:t>‹#›</a:t>
            </a:fld>
            <a:endParaRPr lang="en-GB"/>
          </a:p>
        </p:txBody>
      </p:sp>
    </p:spTree>
    <p:extLst>
      <p:ext uri="{BB962C8B-B14F-4D97-AF65-F5344CB8AC3E}">
        <p14:creationId xmlns:p14="http://schemas.microsoft.com/office/powerpoint/2010/main" val="3218262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A1987F-A229-2BBD-6146-26BB00A7D0A7}"/>
              </a:ext>
            </a:extLst>
          </p:cNvPr>
          <p:cNvSpPr>
            <a:spLocks noGrp="1"/>
          </p:cNvSpPr>
          <p:nvPr>
            <p:ph type="dt" sz="half" idx="10"/>
          </p:nvPr>
        </p:nvSpPr>
        <p:spPr/>
        <p:txBody>
          <a:bodyPr/>
          <a:lstStyle/>
          <a:p>
            <a:fld id="{D6C1D170-B19C-48D2-AD6C-78F0EBEBDC80}" type="datetimeFigureOut">
              <a:rPr lang="en-GB" smtClean="0"/>
              <a:t>18/09/2026</a:t>
            </a:fld>
            <a:endParaRPr lang="en-GB"/>
          </a:p>
        </p:txBody>
      </p:sp>
      <p:sp>
        <p:nvSpPr>
          <p:cNvPr id="3" name="Footer Placeholder 2">
            <a:extLst>
              <a:ext uri="{FF2B5EF4-FFF2-40B4-BE49-F238E27FC236}">
                <a16:creationId xmlns:a16="http://schemas.microsoft.com/office/drawing/2014/main" id="{C3C16C2B-7839-488D-6BE0-4808845188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912CA8-E616-3B72-A96F-742F460FF4D9}"/>
              </a:ext>
            </a:extLst>
          </p:cNvPr>
          <p:cNvSpPr>
            <a:spLocks noGrp="1"/>
          </p:cNvSpPr>
          <p:nvPr>
            <p:ph type="sldNum" sz="quarter" idx="12"/>
          </p:nvPr>
        </p:nvSpPr>
        <p:spPr/>
        <p:txBody>
          <a:bodyPr/>
          <a:lstStyle/>
          <a:p>
            <a:fld id="{EA6EBE3F-60D7-48A8-BD0B-B317D75812BF}" type="slidenum">
              <a:rPr lang="en-GB" smtClean="0"/>
              <a:t>‹#›</a:t>
            </a:fld>
            <a:endParaRPr lang="en-GB"/>
          </a:p>
        </p:txBody>
      </p:sp>
    </p:spTree>
    <p:extLst>
      <p:ext uri="{BB962C8B-B14F-4D97-AF65-F5344CB8AC3E}">
        <p14:creationId xmlns:p14="http://schemas.microsoft.com/office/powerpoint/2010/main" val="1688041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A23B746-0B64-7AC9-1C04-369DE792B027}"/>
              </a:ext>
            </a:extLst>
          </p:cNvPr>
          <p:cNvSpPr/>
          <p:nvPr userDrawn="1"/>
        </p:nvSpPr>
        <p:spPr>
          <a:xfrm>
            <a:off x="-1" y="5022556"/>
            <a:ext cx="9143999" cy="12094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7">
            <a:extLst>
              <a:ext uri="{FF2B5EF4-FFF2-40B4-BE49-F238E27FC236}">
                <a16:creationId xmlns:a16="http://schemas.microsoft.com/office/drawing/2014/main" id="{4567C233-C27F-29E9-4121-E431C70061FD}"/>
              </a:ext>
            </a:extLst>
          </p:cNvPr>
          <p:cNvSpPr>
            <a:spLocks noGrp="1"/>
          </p:cNvSpPr>
          <p:nvPr>
            <p:ph type="title"/>
          </p:nvPr>
        </p:nvSpPr>
        <p:spPr>
          <a:xfrm>
            <a:off x="317499" y="218414"/>
            <a:ext cx="6938065" cy="442425"/>
          </a:xfrm>
          <a:prstGeom prst="rect">
            <a:avLst/>
          </a:prstGeom>
        </p:spPr>
        <p:txBody>
          <a:bodyPr vert="horz" lIns="0" tIns="45720" rIns="91440" bIns="45720" rtlCol="0" anchor="ctr">
            <a:noAutofit/>
          </a:bodyPr>
          <a:lstStyle/>
          <a:p>
            <a:r>
              <a:rPr lang="en-US"/>
              <a:t>Click to edit title style, ideally one line</a:t>
            </a:r>
          </a:p>
        </p:txBody>
      </p:sp>
      <p:sp>
        <p:nvSpPr>
          <p:cNvPr id="21" name="Text Placeholder 20">
            <a:extLst>
              <a:ext uri="{FF2B5EF4-FFF2-40B4-BE49-F238E27FC236}">
                <a16:creationId xmlns:a16="http://schemas.microsoft.com/office/drawing/2014/main" id="{48BE3AC7-2CF4-36A6-D5BE-EA980A428027}"/>
              </a:ext>
            </a:extLst>
          </p:cNvPr>
          <p:cNvSpPr>
            <a:spLocks noGrp="1"/>
          </p:cNvSpPr>
          <p:nvPr>
            <p:ph type="body" idx="1"/>
          </p:nvPr>
        </p:nvSpPr>
        <p:spPr>
          <a:xfrm>
            <a:off x="317500" y="860212"/>
            <a:ext cx="6938064" cy="3858091"/>
          </a:xfrm>
          <a:prstGeom prst="rect">
            <a:avLst/>
          </a:prstGeom>
        </p:spPr>
        <p:txBody>
          <a:bodyPr vert="horz" lIns="0" tIns="45720" rIns="91440" bIns="45720" rtlCol="0">
            <a:normAutofit/>
          </a:bodyPr>
          <a:lstStyle/>
          <a:p>
            <a:pPr lvl="0"/>
            <a:r>
              <a:rPr lang="en-US"/>
              <a:t>Click to edit Master text styles</a:t>
            </a:r>
          </a:p>
          <a:p>
            <a:pPr marL="288925" lvl="1" indent="-166688">
              <a:buFont typeface="Arial" panose="020B0604020202020204" pitchFamily="34" charset="0"/>
              <a:buChar char="•"/>
              <a:tabLst/>
            </a:pPr>
            <a:r>
              <a:rPr lang="en-US"/>
              <a:t>Second level</a:t>
            </a:r>
          </a:p>
          <a:p>
            <a:pPr marL="463550" lvl="2" indent="-166688">
              <a:buFont typeface="Arial" panose="020B0604020202020204" pitchFamily="34" charset="0"/>
              <a:buChar char="•"/>
              <a:tabLst/>
            </a:pPr>
            <a:r>
              <a:rPr lang="en-US"/>
              <a:t>Third level</a:t>
            </a:r>
          </a:p>
        </p:txBody>
      </p:sp>
      <p:sp>
        <p:nvSpPr>
          <p:cNvPr id="4" name="Holder 4"/>
          <p:cNvSpPr>
            <a:spLocks noGrp="1"/>
          </p:cNvSpPr>
          <p:nvPr>
            <p:ph type="ftr" sz="quarter" idx="5"/>
          </p:nvPr>
        </p:nvSpPr>
        <p:spPr>
          <a:xfrm>
            <a:off x="317499" y="4862112"/>
            <a:ext cx="7801765" cy="123111"/>
          </a:xfrm>
          <a:prstGeom prst="rect">
            <a:avLst/>
          </a:prstGeom>
        </p:spPr>
        <p:txBody>
          <a:bodyPr wrap="square" lIns="0" tIns="0" rIns="0" bIns="0" anchor="b" anchorCtr="0">
            <a:spAutoFit/>
          </a:bodyPr>
          <a:lstStyle>
            <a:lvl1pPr algn="l">
              <a:defRPr sz="800">
                <a:solidFill>
                  <a:schemeClr val="bg2"/>
                </a:solidFill>
                <a:latin typeface="Montserrat" pitchFamily="2" charset="77"/>
              </a:defRPr>
            </a:lvl1pPr>
          </a:lstStyle>
          <a:p>
            <a:endParaRPr lang="en-US"/>
          </a:p>
        </p:txBody>
      </p:sp>
      <p:sp>
        <p:nvSpPr>
          <p:cNvPr id="6" name="Holder 6"/>
          <p:cNvSpPr>
            <a:spLocks noGrp="1"/>
          </p:cNvSpPr>
          <p:nvPr>
            <p:ph type="sldNum" sz="quarter" idx="7"/>
          </p:nvPr>
        </p:nvSpPr>
        <p:spPr>
          <a:xfrm>
            <a:off x="8866537" y="4872327"/>
            <a:ext cx="173925" cy="160388"/>
          </a:xfrm>
          <a:prstGeom prst="rect">
            <a:avLst/>
          </a:prstGeom>
        </p:spPr>
        <p:txBody>
          <a:bodyPr wrap="square" lIns="0" tIns="0" rIns="0" bIns="0" anchor="ctr" anchorCtr="0">
            <a:noAutofit/>
          </a:bodyPr>
          <a:lstStyle>
            <a:lvl1pPr algn="ctr">
              <a:defRPr sz="700">
                <a:solidFill>
                  <a:schemeClr val="bg2"/>
                </a:solidFill>
                <a:latin typeface="Montserrat Light" panose="020F0502020204030204" pitchFamily="2" charset="0"/>
              </a:defRPr>
            </a:lvl1pPr>
          </a:lstStyle>
          <a:p>
            <a:fld id="{B6F15528-21DE-4FAA-801E-634DDDAF4B2B}" type="slidenum">
              <a:rPr lang="en-US" smtClean="0"/>
              <a:pPr/>
              <a:t>‹#›</a:t>
            </a:fld>
            <a:endParaRPr lang="en-US"/>
          </a:p>
        </p:txBody>
      </p:sp>
      <p:pic>
        <p:nvPicPr>
          <p:cNvPr id="27" name="Graphic 26">
            <a:extLst>
              <a:ext uri="{FF2B5EF4-FFF2-40B4-BE49-F238E27FC236}">
                <a16:creationId xmlns:a16="http://schemas.microsoft.com/office/drawing/2014/main" id="{D4E354C9-092A-0BF2-FD23-9DAF2BF000B5}"/>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7750031" y="310296"/>
            <a:ext cx="1203469" cy="350543"/>
          </a:xfrm>
          <a:prstGeom prst="rect">
            <a:avLst/>
          </a:prstGeom>
        </p:spPr>
      </p:pic>
      <p:cxnSp>
        <p:nvCxnSpPr>
          <p:cNvPr id="5" name="Straight Connector 4">
            <a:extLst>
              <a:ext uri="{FF2B5EF4-FFF2-40B4-BE49-F238E27FC236}">
                <a16:creationId xmlns:a16="http://schemas.microsoft.com/office/drawing/2014/main" id="{A5A0E356-F344-179B-8539-AFB56DDDB1B5}"/>
              </a:ext>
            </a:extLst>
          </p:cNvPr>
          <p:cNvCxnSpPr>
            <a:cxnSpLocks/>
          </p:cNvCxnSpPr>
          <p:nvPr userDrawn="1"/>
        </p:nvCxnSpPr>
        <p:spPr>
          <a:xfrm flipH="1">
            <a:off x="317500" y="660839"/>
            <a:ext cx="6938064" cy="0"/>
          </a:xfrm>
          <a:prstGeom prst="line">
            <a:avLst/>
          </a:prstGeom>
          <a:ln w="9525" cap="rnd">
            <a:solidFill>
              <a:schemeClr val="accent1">
                <a:alpha val="4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343616-324A-08FF-0D52-444659D3FC64}"/>
              </a:ext>
            </a:extLst>
          </p:cNvPr>
          <p:cNvCxnSpPr>
            <a:cxnSpLocks/>
          </p:cNvCxnSpPr>
          <p:nvPr userDrawn="1"/>
        </p:nvCxnSpPr>
        <p:spPr>
          <a:xfrm flipV="1">
            <a:off x="8953500" y="4981916"/>
            <a:ext cx="0" cy="109173"/>
          </a:xfrm>
          <a:prstGeom prst="line">
            <a:avLst/>
          </a:prstGeom>
          <a:ln w="9525" cap="rnd">
            <a:solidFill>
              <a:schemeClr val="bg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 id="2147483673" r:id="rId4"/>
    <p:sldLayoutId id="2147483662" r:id="rId5"/>
    <p:sldLayoutId id="2147483674" r:id="rId6"/>
    <p:sldLayoutId id="2147483672" r:id="rId7"/>
    <p:sldLayoutId id="2147483669" r:id="rId8"/>
    <p:sldLayoutId id="2147483670" r:id="rId9"/>
    <p:sldLayoutId id="2147483671" r:id="rId10"/>
    <p:sldLayoutId id="2147483675" r:id="rId11"/>
    <p:sldLayoutId id="2147483676" r:id="rId12"/>
    <p:sldLayoutId id="2147483677" r:id="rId13"/>
  </p:sldLayoutIdLst>
  <p:hf hdr="0" dt="0"/>
  <p:txStyles>
    <p:titleStyle>
      <a:lvl1pPr>
        <a:defRPr sz="2400" b="0">
          <a:latin typeface="+mn-lt"/>
          <a:ea typeface="+mj-ea"/>
          <a:cs typeface="+mj-cs"/>
        </a:defRPr>
      </a:lvl1pPr>
    </p:titleStyle>
    <p:bodyStyle>
      <a:lvl1pPr marL="122238" indent="-122238">
        <a:buFont typeface="Arial" panose="020B0604020202020204" pitchFamily="34" charset="0"/>
        <a:buChar char="•"/>
        <a:tabLst/>
        <a:defRPr lang="en-US" sz="1400" b="1" dirty="0">
          <a:solidFill>
            <a:schemeClr val="tx2"/>
          </a:solidFill>
          <a:latin typeface="+mj-lt"/>
          <a:ea typeface="+mn-ea"/>
          <a:cs typeface="+mn-cs"/>
        </a:defRPr>
      </a:lvl1pPr>
      <a:lvl2pPr marL="293687" indent="-171450">
        <a:buFont typeface="Arial" panose="020B0604020202020204" pitchFamily="34" charset="0"/>
        <a:buChar char="•"/>
        <a:tabLst/>
        <a:defRPr lang="en-US" sz="1200" dirty="0">
          <a:latin typeface="+mn-lt"/>
          <a:ea typeface="+mn-ea"/>
          <a:cs typeface="+mn-cs"/>
        </a:defRPr>
      </a:lvl2pPr>
      <a:lvl3pPr marL="468312" indent="-171450">
        <a:buFont typeface="Arial" panose="020B0604020202020204" pitchFamily="34" charset="0"/>
        <a:buChar char="•"/>
        <a:tabLst/>
        <a:defRPr lang="en-US" sz="1100" dirty="0">
          <a:latin typeface="Montserrat Light" panose="00000400000000000000" pitchFamily="2" charset="0"/>
          <a:ea typeface="+mn-ea"/>
          <a:cs typeface="+mn-cs"/>
        </a:defRPr>
      </a:lvl3pPr>
      <a:lvl4pPr marL="520700" indent="-176213">
        <a:buFont typeface="Arial" panose="020B0604020202020204" pitchFamily="34" charset="0"/>
        <a:buChar char="•"/>
        <a:tabLst/>
        <a:defRPr sz="1100">
          <a:latin typeface="Montserrat Light" panose="00000400000000000000" pitchFamily="2" charset="0"/>
          <a:ea typeface="+mn-ea"/>
          <a:cs typeface="+mn-cs"/>
        </a:defRPr>
      </a:lvl4pPr>
      <a:lvl5pPr marL="1117488" indent="-285750">
        <a:buFont typeface="Arial" panose="020B0604020202020204" pitchFamily="34" charset="0"/>
        <a:buChar char="•"/>
        <a:defRPr sz="1600">
          <a:latin typeface="Montserrat" pitchFamily="2" charset="77"/>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6">
        <a:defRPr>
          <a:latin typeface="+mn-lt"/>
          <a:ea typeface="+mn-ea"/>
          <a:cs typeface="+mn-cs"/>
        </a:defRPr>
      </a:lvl9pPr>
    </p:bodyStyle>
    <p:otherStyle>
      <a:lvl1pPr marL="0">
        <a:defRPr>
          <a:latin typeface="+mn-lt"/>
          <a:ea typeface="+mn-ea"/>
          <a:cs typeface="+mn-cs"/>
        </a:defRPr>
      </a:lvl1pPr>
      <a:lvl2pPr marL="207935">
        <a:defRPr>
          <a:latin typeface="+mn-lt"/>
          <a:ea typeface="+mn-ea"/>
          <a:cs typeface="+mn-cs"/>
        </a:defRPr>
      </a:lvl2pPr>
      <a:lvl3pPr marL="415869">
        <a:defRPr>
          <a:latin typeface="+mn-lt"/>
          <a:ea typeface="+mn-ea"/>
          <a:cs typeface="+mn-cs"/>
        </a:defRPr>
      </a:lvl3pPr>
      <a:lvl4pPr marL="623804">
        <a:defRPr>
          <a:latin typeface="+mn-lt"/>
          <a:ea typeface="+mn-ea"/>
          <a:cs typeface="+mn-cs"/>
        </a:defRPr>
      </a:lvl4pPr>
      <a:lvl5pPr marL="831738">
        <a:defRPr>
          <a:latin typeface="+mn-lt"/>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6">
        <a:defRPr>
          <a:latin typeface="+mn-lt"/>
          <a:ea typeface="+mn-ea"/>
          <a:cs typeface="+mn-cs"/>
        </a:defRPr>
      </a:lvl9pPr>
    </p:otherStyle>
  </p:txStyles>
  <p:extLst>
    <p:ext uri="{27BBF7A9-308A-43DC-89C8-2F10F3537804}">
      <p15:sldGuideLst xmlns:p15="http://schemas.microsoft.com/office/powerpoint/2012/main">
        <p15:guide id="4" orient="horz" pos="124" userDrawn="1">
          <p15:clr>
            <a:srgbClr val="F26B43"/>
          </p15:clr>
        </p15:guide>
        <p15:guide id="5" pos="5640" userDrawn="1">
          <p15:clr>
            <a:srgbClr val="F26B43"/>
          </p15:clr>
        </p15:guide>
        <p15:guide id="6" orient="horz" pos="3108" userDrawn="1">
          <p15:clr>
            <a:srgbClr val="F26B43"/>
          </p15:clr>
        </p15:guide>
        <p15:guide id="7" pos="19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hyperlink" Target="https://assets.ctfassets.net/vy3axnuecuwj/b76b07d133e3c2296153848dfbb35cf1c6f289da11db2f591b806b93635a7667/7e9f782ec1383ce8258098b0a69bbf5c/25th_Sunday_Ordinary_Time.pdf"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hyperlink" Target="https://cafod.org.uk/pray/family-prayer-idea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cafod.org.uk/education/autumn-resources-for-schools" TargetMode="External"/><Relationship Id="rId7" Type="http://schemas.openxmlformats.org/officeDocument/2006/relationships/image" Target="../media/image23.jpg"/><Relationship Id="rId2" Type="http://schemas.openxmlformats.org/officeDocument/2006/relationships/hyperlink" Target="https://cafod.org.uk/education/for-teachers/cafod-clubs" TargetMode="External"/><Relationship Id="rId1" Type="http://schemas.openxmlformats.org/officeDocument/2006/relationships/slideLayout" Target="../slideLayouts/slideLayout8.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hyperlink" Target="https://cafod.org.uk/education/primary-teaching-resources/primary-school-assemblies/primary-national-assembly-for-harves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732416D-D3C8-5295-008A-D2FE03F9AD38}"/>
              </a:ext>
            </a:extLst>
          </p:cNvPr>
          <p:cNvSpPr>
            <a:spLocks noGrp="1"/>
          </p:cNvSpPr>
          <p:nvPr>
            <p:ph type="body" sz="quarter" idx="12"/>
          </p:nvPr>
        </p:nvSpPr>
        <p:spPr/>
        <p:txBody>
          <a:bodyPr/>
          <a:lstStyle/>
          <a:p>
            <a:endParaRPr lang="en-US"/>
          </a:p>
        </p:txBody>
      </p:sp>
      <p:sp>
        <p:nvSpPr>
          <p:cNvPr id="6" name="Title 5">
            <a:extLst>
              <a:ext uri="{FF2B5EF4-FFF2-40B4-BE49-F238E27FC236}">
                <a16:creationId xmlns:a16="http://schemas.microsoft.com/office/drawing/2014/main" id="{B1CFE4D3-A9DF-8B9E-98A8-4CCC519FB5FC}"/>
              </a:ext>
            </a:extLst>
          </p:cNvPr>
          <p:cNvSpPr>
            <a:spLocks noGrp="1"/>
          </p:cNvSpPr>
          <p:nvPr>
            <p:ph type="title"/>
          </p:nvPr>
        </p:nvSpPr>
        <p:spPr>
          <a:xfrm>
            <a:off x="704770" y="1950212"/>
            <a:ext cx="3847653" cy="784830"/>
          </a:xfrm>
        </p:spPr>
        <p:txBody>
          <a:bodyPr/>
          <a:lstStyle/>
          <a:p>
            <a:endParaRPr lang="en-US">
              <a:solidFill>
                <a:srgbClr val="000000"/>
              </a:solidFill>
              <a:latin typeface="Times New Roman"/>
              <a:cs typeface="Times New Roman"/>
            </a:endParaRPr>
          </a:p>
          <a:p>
            <a:endParaRPr lang="en-GB">
              <a:solidFill>
                <a:srgbClr val="000000"/>
              </a:solidFill>
              <a:latin typeface="Century Gothic"/>
              <a:cs typeface="Times New Roman"/>
            </a:endParaRPr>
          </a:p>
        </p:txBody>
      </p:sp>
      <p:sp>
        <p:nvSpPr>
          <p:cNvPr id="43" name="Text Placeholder 42">
            <a:extLst>
              <a:ext uri="{FF2B5EF4-FFF2-40B4-BE49-F238E27FC236}">
                <a16:creationId xmlns:a16="http://schemas.microsoft.com/office/drawing/2014/main" id="{64383256-66A7-050F-0F36-C718ED12DA76}"/>
              </a:ext>
            </a:extLst>
          </p:cNvPr>
          <p:cNvSpPr>
            <a:spLocks noGrp="1"/>
          </p:cNvSpPr>
          <p:nvPr>
            <p:ph type="body" sz="quarter" idx="11"/>
          </p:nvPr>
        </p:nvSpPr>
        <p:spPr>
          <a:xfrm>
            <a:off x="1107806" y="4662492"/>
            <a:ext cx="3048297" cy="261610"/>
          </a:xfrm>
        </p:spPr>
        <p:txBody>
          <a:bodyPr vert="horz" wrap="square" lIns="0" tIns="45720" rIns="91440" bIns="45720" rtlCol="0" anchor="t">
            <a:spAutoFit/>
          </a:bodyPr>
          <a:lstStyle/>
          <a:p>
            <a:r>
              <a:rPr lang="en-US">
                <a:latin typeface="Montserrat school"/>
              </a:rPr>
              <a:t>Gospel Celebration of the Word</a:t>
            </a:r>
          </a:p>
        </p:txBody>
      </p:sp>
      <p:sp>
        <p:nvSpPr>
          <p:cNvPr id="5" name="TextBox 4">
            <a:extLst>
              <a:ext uri="{FF2B5EF4-FFF2-40B4-BE49-F238E27FC236}">
                <a16:creationId xmlns:a16="http://schemas.microsoft.com/office/drawing/2014/main" id="{452ACAF9-520D-B0A2-873F-D17381A8AF66}"/>
              </a:ext>
            </a:extLst>
          </p:cNvPr>
          <p:cNvSpPr txBox="1"/>
          <p:nvPr/>
        </p:nvSpPr>
        <p:spPr>
          <a:xfrm>
            <a:off x="913042" y="866469"/>
            <a:ext cx="3643845"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chemeClr val="tx1"/>
              </a:solidFill>
              <a:highlight>
                <a:srgbClr val="FFFFFF"/>
              </a:highlight>
              <a:latin typeface="Montserrat School"/>
              <a:cs typeface="Times New Roman"/>
            </a:endParaRPr>
          </a:p>
          <a:p>
            <a:endParaRPr lang="en-US">
              <a:solidFill>
                <a:schemeClr val="tx1"/>
              </a:solidFill>
              <a:highlight>
                <a:srgbClr val="FFFFFF"/>
              </a:highlight>
              <a:latin typeface="Montserrat School"/>
              <a:cs typeface="Times New Roman"/>
            </a:endParaRPr>
          </a:p>
          <a:p>
            <a:endParaRPr lang="en-US">
              <a:solidFill>
                <a:schemeClr val="tx1"/>
              </a:solidFill>
              <a:highlight>
                <a:srgbClr val="FFFFFF"/>
              </a:highlight>
              <a:latin typeface="Montserrat School"/>
              <a:cs typeface="Times New Roman"/>
            </a:endParaRPr>
          </a:p>
          <a:p>
            <a:endParaRPr lang="en-US">
              <a:solidFill>
                <a:schemeClr val="tx1"/>
              </a:solidFill>
              <a:highlight>
                <a:srgbClr val="FFFFFF"/>
              </a:highlight>
              <a:latin typeface="Montserrat School"/>
              <a:cs typeface="Times New Roman"/>
            </a:endParaRPr>
          </a:p>
          <a:p>
            <a:pPr algn="l"/>
            <a:r>
              <a:rPr lang="en-US">
                <a:solidFill>
                  <a:schemeClr val="tx1"/>
                </a:solidFill>
                <a:highlight>
                  <a:srgbClr val="FFFFFF"/>
                </a:highlight>
                <a:latin typeface="Montserrat School"/>
                <a:cs typeface="Times New Roman"/>
              </a:rPr>
              <a:t>What will you do to help make sure all people around the world get their fair share of the things God has given us all?</a:t>
            </a:r>
          </a:p>
          <a:p>
            <a:endParaRPr lang="en-US">
              <a:solidFill>
                <a:schemeClr val="tx1"/>
              </a:solidFill>
              <a:highlight>
                <a:srgbClr val="FFFFFF"/>
              </a:highlight>
              <a:latin typeface="Montserrat School"/>
              <a:cs typeface="Times New Roman"/>
            </a:endParaRPr>
          </a:p>
        </p:txBody>
      </p:sp>
      <p:pic>
        <p:nvPicPr>
          <p:cNvPr id="2" name="Picture Placeholder 1">
            <a:extLst>
              <a:ext uri="{FF2B5EF4-FFF2-40B4-BE49-F238E27FC236}">
                <a16:creationId xmlns:a16="http://schemas.microsoft.com/office/drawing/2014/main" id="{04B844D8-BA63-DC9A-8BD4-48C3CF0EBF4D}"/>
              </a:ext>
            </a:extLst>
          </p:cNvPr>
          <p:cNvPicPr>
            <a:picLocks noGrp="1" noChangeAspect="1"/>
          </p:cNvPicPr>
          <p:nvPr>
            <p:ph type="pic" sz="quarter" idx="10"/>
          </p:nvPr>
        </p:nvPicPr>
        <p:blipFill>
          <a:blip r:embed="rId3"/>
          <a:srcRect l="13319" r="13319"/>
          <a:stretch/>
        </p:blipFill>
        <p:spPr>
          <a:custGeom>
            <a:avLst/>
            <a:gdLst>
              <a:gd name="connsiteX0" fmla="*/ 2315735 w 4631470"/>
              <a:gd name="connsiteY0" fmla="*/ 0 h 4209370"/>
              <a:gd name="connsiteX1" fmla="*/ 4631470 w 4631470"/>
              <a:gd name="connsiteY1" fmla="*/ 2315735 h 4209370"/>
              <a:gd name="connsiteX2" fmla="*/ 3788758 w 4631470"/>
              <a:gd name="connsiteY2" fmla="*/ 4102669 h 4209370"/>
              <a:gd name="connsiteX3" fmla="*/ 3646068 w 4631470"/>
              <a:gd name="connsiteY3" fmla="*/ 4209370 h 4209370"/>
              <a:gd name="connsiteX4" fmla="*/ 985403 w 4631470"/>
              <a:gd name="connsiteY4" fmla="*/ 4209370 h 4209370"/>
              <a:gd name="connsiteX5" fmla="*/ 842713 w 4631470"/>
              <a:gd name="connsiteY5" fmla="*/ 4102669 h 4209370"/>
              <a:gd name="connsiteX6" fmla="*/ 0 w 4631470"/>
              <a:gd name="connsiteY6" fmla="*/ 2315735 h 4209370"/>
              <a:gd name="connsiteX7" fmla="*/ 2315735 w 4631470"/>
              <a:gd name="connsiteY7" fmla="*/ 0 h 420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1470" h="4209370">
                <a:moveTo>
                  <a:pt x="2315735" y="0"/>
                </a:moveTo>
                <a:cubicBezTo>
                  <a:pt x="3594680" y="0"/>
                  <a:pt x="4631470" y="1036790"/>
                  <a:pt x="4631470" y="2315735"/>
                </a:cubicBezTo>
                <a:cubicBezTo>
                  <a:pt x="4631470" y="3035142"/>
                  <a:pt x="4303423" y="3677929"/>
                  <a:pt x="3788758" y="4102669"/>
                </a:cubicBezTo>
                <a:lnTo>
                  <a:pt x="3646068" y="4209370"/>
                </a:lnTo>
                <a:lnTo>
                  <a:pt x="985403" y="4209370"/>
                </a:lnTo>
                <a:lnTo>
                  <a:pt x="842713" y="4102669"/>
                </a:lnTo>
                <a:cubicBezTo>
                  <a:pt x="328047" y="3677929"/>
                  <a:pt x="0" y="3035142"/>
                  <a:pt x="0" y="2315735"/>
                </a:cubicBezTo>
                <a:cubicBezTo>
                  <a:pt x="0" y="1036790"/>
                  <a:pt x="1036790" y="0"/>
                  <a:pt x="2315735" y="0"/>
                </a:cubicBezTo>
                <a:close/>
              </a:path>
            </a:pathLst>
          </a:custGeom>
        </p:spPr>
      </p:pic>
    </p:spTree>
    <p:extLst>
      <p:ext uri="{BB962C8B-B14F-4D97-AF65-F5344CB8AC3E}">
        <p14:creationId xmlns:p14="http://schemas.microsoft.com/office/powerpoint/2010/main" val="346529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hild and child praying&#10;&#10;AI-generated content may be incorrect.">
            <a:extLst>
              <a:ext uri="{FF2B5EF4-FFF2-40B4-BE49-F238E27FC236}">
                <a16:creationId xmlns:a16="http://schemas.microsoft.com/office/drawing/2014/main" id="{E8342651-7147-3605-7E9E-ABAA91F278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46874" y="1490067"/>
            <a:ext cx="4597127" cy="3064751"/>
          </a:xfrm>
          <a:prstGeom prst="rect">
            <a:avLst/>
          </a:prstGeom>
        </p:spPr>
      </p:pic>
      <p:sp>
        <p:nvSpPr>
          <p:cNvPr id="10" name="Title 9">
            <a:extLst>
              <a:ext uri="{FF2B5EF4-FFF2-40B4-BE49-F238E27FC236}">
                <a16:creationId xmlns:a16="http://schemas.microsoft.com/office/drawing/2014/main" id="{A1BE50DD-6020-48A3-7431-55C636221806}"/>
              </a:ext>
            </a:extLst>
          </p:cNvPr>
          <p:cNvSpPr>
            <a:spLocks noGrp="1"/>
          </p:cNvSpPr>
          <p:nvPr>
            <p:ph type="title"/>
          </p:nvPr>
        </p:nvSpPr>
        <p:spPr>
          <a:xfrm>
            <a:off x="1218165" y="2335024"/>
            <a:ext cx="3322737" cy="2616101"/>
          </a:xfrm>
        </p:spPr>
        <p:txBody>
          <a:bodyPr/>
          <a:lstStyle/>
          <a:p>
            <a:pPr algn="l"/>
            <a:r>
              <a:rPr lang="en-US" sz="1800">
                <a:solidFill>
                  <a:srgbClr val="000000"/>
                </a:solidFill>
                <a:latin typeface="Montserrat School"/>
                <a:cs typeface="Times New Roman"/>
              </a:rPr>
              <a:t>Generous and giving God, You created the world with enough for everyone. Help us to share what we have been given and make sure all your people have enough. Amen.</a:t>
            </a:r>
            <a:endParaRPr lang="en-US">
              <a:latin typeface="Montserrat School"/>
            </a:endParaRPr>
          </a:p>
          <a:p>
            <a:br>
              <a:rPr lang="en-US" sz="1800">
                <a:latin typeface="Century Gothic"/>
              </a:rPr>
            </a:br>
            <a:endParaRPr lang="en-US"/>
          </a:p>
        </p:txBody>
      </p:sp>
      <p:sp>
        <p:nvSpPr>
          <p:cNvPr id="32" name="Slide Number Placeholder 31">
            <a:extLst>
              <a:ext uri="{FF2B5EF4-FFF2-40B4-BE49-F238E27FC236}">
                <a16:creationId xmlns:a16="http://schemas.microsoft.com/office/drawing/2014/main" id="{5231B6CD-E956-1BA7-D823-FB7DE5D210E6}"/>
              </a:ext>
            </a:extLst>
          </p:cNvPr>
          <p:cNvSpPr>
            <a:spLocks noGrp="1"/>
          </p:cNvSpPr>
          <p:nvPr>
            <p:ph type="sldNum" sz="quarter" idx="12"/>
          </p:nvPr>
        </p:nvSpPr>
        <p:spPr>
          <a:xfrm>
            <a:off x="8866538" y="4872328"/>
            <a:ext cx="173925" cy="160388"/>
          </a:xfrm>
        </p:spPr>
        <p:txBody>
          <a:bodyPr/>
          <a:lstStyle/>
          <a:p>
            <a:fld id="{B6F15528-21DE-4FAA-801E-634DDDAF4B2B}" type="slidenum">
              <a:rPr lang="en-US" smtClean="0"/>
              <a:pPr/>
              <a:t>2</a:t>
            </a:fld>
            <a:endParaRPr lang="en-US"/>
          </a:p>
        </p:txBody>
      </p:sp>
      <p:sp>
        <p:nvSpPr>
          <p:cNvPr id="2" name="Subtitle 2">
            <a:extLst>
              <a:ext uri="{FF2B5EF4-FFF2-40B4-BE49-F238E27FC236}">
                <a16:creationId xmlns:a16="http://schemas.microsoft.com/office/drawing/2014/main" id="{3319906F-334E-3D1A-60E7-9500BB750B76}"/>
              </a:ext>
            </a:extLst>
          </p:cNvPr>
          <p:cNvSpPr txBox="1">
            <a:spLocks/>
          </p:cNvSpPr>
          <p:nvPr/>
        </p:nvSpPr>
        <p:spPr bwMode="auto">
          <a:xfrm>
            <a:off x="7205662" y="4660712"/>
            <a:ext cx="1938338" cy="42770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spcBef>
                <a:spcPct val="0"/>
              </a:spcBef>
              <a:spcAft>
                <a:spcPct val="0"/>
              </a:spcAft>
              <a:buClr>
                <a:srgbClr val="AACB2A"/>
              </a:buClr>
              <a:buFont typeface="Times" charset="0"/>
              <a:buNone/>
              <a:defRPr sz="2600">
                <a:solidFill>
                  <a:schemeClr val="tx2"/>
                </a:solidFill>
                <a:latin typeface="+mn-lt"/>
                <a:ea typeface="+mn-ea"/>
                <a:cs typeface="+mn-cs"/>
              </a:defRPr>
            </a:lvl1pPr>
            <a:lvl2pPr marL="763588" indent="-285750" algn="l" rtl="0" eaLnBrk="1" fontAlgn="base" hangingPunct="1">
              <a:spcBef>
                <a:spcPct val="0"/>
              </a:spcBef>
              <a:spcAft>
                <a:spcPct val="50000"/>
              </a:spcAft>
              <a:buClr>
                <a:srgbClr val="AACB2A"/>
              </a:buClr>
              <a:buChar char="–"/>
              <a:defRPr sz="2200">
                <a:solidFill>
                  <a:srgbClr val="000000"/>
                </a:solidFill>
                <a:latin typeface="+mn-lt"/>
              </a:defRPr>
            </a:lvl2pPr>
            <a:lvl3pPr marL="1182688" indent="-228600" algn="l" rtl="0" eaLnBrk="1" fontAlgn="base" hangingPunct="1">
              <a:spcBef>
                <a:spcPct val="0"/>
              </a:spcBef>
              <a:spcAft>
                <a:spcPct val="50000"/>
              </a:spcAft>
              <a:defRPr sz="2200">
                <a:solidFill>
                  <a:srgbClr val="000000"/>
                </a:solidFill>
                <a:latin typeface="+mn-lt"/>
              </a:defRPr>
            </a:lvl3pPr>
            <a:lvl4pPr marL="1601788" indent="-228600" algn="l" rtl="0" eaLnBrk="1" fontAlgn="base" hangingPunct="1">
              <a:spcBef>
                <a:spcPct val="0"/>
              </a:spcBef>
              <a:spcAft>
                <a:spcPct val="50000"/>
              </a:spcAft>
              <a:defRPr sz="2200">
                <a:solidFill>
                  <a:srgbClr val="000000"/>
                </a:solidFill>
                <a:latin typeface="+mn-lt"/>
              </a:defRPr>
            </a:lvl4pPr>
            <a:lvl5pPr marL="2020888" indent="-228600" algn="l" rtl="0" eaLnBrk="1" fontAlgn="base" hangingPunct="1">
              <a:spcBef>
                <a:spcPct val="0"/>
              </a:spcBef>
              <a:spcAft>
                <a:spcPct val="50000"/>
              </a:spcAft>
              <a:defRPr sz="2200">
                <a:solidFill>
                  <a:srgbClr val="000000"/>
                </a:solidFill>
                <a:latin typeface="+mn-lt"/>
              </a:defRPr>
            </a:lvl5pPr>
            <a:lvl6pPr marL="2478088" indent="-228600" algn="l" rtl="0" eaLnBrk="1" fontAlgn="base" hangingPunct="1">
              <a:spcBef>
                <a:spcPct val="0"/>
              </a:spcBef>
              <a:spcAft>
                <a:spcPct val="50000"/>
              </a:spcAft>
              <a:defRPr sz="2200">
                <a:solidFill>
                  <a:srgbClr val="000000"/>
                </a:solidFill>
                <a:latin typeface="+mn-lt"/>
              </a:defRPr>
            </a:lvl6pPr>
            <a:lvl7pPr marL="2935288" indent="-228600" algn="l" rtl="0" eaLnBrk="1" fontAlgn="base" hangingPunct="1">
              <a:spcBef>
                <a:spcPct val="0"/>
              </a:spcBef>
              <a:spcAft>
                <a:spcPct val="50000"/>
              </a:spcAft>
              <a:defRPr sz="2200">
                <a:solidFill>
                  <a:srgbClr val="000000"/>
                </a:solidFill>
                <a:latin typeface="+mn-lt"/>
              </a:defRPr>
            </a:lvl7pPr>
            <a:lvl8pPr marL="3392488" indent="-228600" algn="l" rtl="0" eaLnBrk="1" fontAlgn="base" hangingPunct="1">
              <a:spcBef>
                <a:spcPct val="0"/>
              </a:spcBef>
              <a:spcAft>
                <a:spcPct val="50000"/>
              </a:spcAft>
              <a:defRPr sz="2200">
                <a:solidFill>
                  <a:srgbClr val="000000"/>
                </a:solidFill>
                <a:latin typeface="+mn-lt"/>
              </a:defRPr>
            </a:lvl8pPr>
            <a:lvl9pPr marL="3849688" indent="-228600" algn="l" rtl="0" eaLnBrk="1" fontAlgn="base" hangingPunct="1">
              <a:spcBef>
                <a:spcPct val="0"/>
              </a:spcBef>
              <a:spcAft>
                <a:spcPct val="50000"/>
              </a:spcAft>
              <a:defRPr sz="2200">
                <a:solidFill>
                  <a:srgbClr val="000000"/>
                </a:solidFill>
                <a:latin typeface="+mn-lt"/>
              </a:defRPr>
            </a:lvl9pPr>
          </a:lstStyle>
          <a:p>
            <a:pPr marL="477826" lvl="1" indent="0">
              <a:buNone/>
              <a:defRPr/>
            </a:pPr>
            <a:r>
              <a:rPr lang="en-GB" sz="2100" b="1" i="1">
                <a:solidFill>
                  <a:srgbClr val="7666AD"/>
                </a:solidFill>
                <a:latin typeface="Century Gothic"/>
                <a:ea typeface="Verdana"/>
                <a:cs typeface="Arial"/>
              </a:rPr>
              <a:t>Gather</a:t>
            </a:r>
            <a:endParaRPr lang="en-GB" altLang="en-US" sz="2100" b="1">
              <a:solidFill>
                <a:srgbClr val="7666AD"/>
              </a:solidFill>
              <a:latin typeface="Century Gothic" panose="020B0502020202020204" pitchFamily="34" charset="0"/>
              <a:ea typeface="Verdana" panose="020B0604030504040204" pitchFamily="34" charset="0"/>
              <a:cs typeface="Arial" panose="020B0604020202020204" pitchFamily="34" charset="0"/>
            </a:endParaRPr>
          </a:p>
        </p:txBody>
      </p:sp>
      <p:pic>
        <p:nvPicPr>
          <p:cNvPr id="3" name="Graphic 14" descr="Candle">
            <a:extLst>
              <a:ext uri="{FF2B5EF4-FFF2-40B4-BE49-F238E27FC236}">
                <a16:creationId xmlns:a16="http://schemas.microsoft.com/office/drawing/2014/main" id="{77EA35C2-B066-94DD-E843-03348C9FDE47}"/>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152900" y="4554818"/>
            <a:ext cx="592436" cy="533077"/>
          </a:xfrm>
          <a:prstGeom prst="rect">
            <a:avLst/>
          </a:prstGeom>
        </p:spPr>
      </p:pic>
    </p:spTree>
    <p:extLst>
      <p:ext uri="{BB962C8B-B14F-4D97-AF65-F5344CB8AC3E}">
        <p14:creationId xmlns:p14="http://schemas.microsoft.com/office/powerpoint/2010/main" val="1660078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43C0C8-2E80-4A00-8FE9-DD73BB168080}"/>
              </a:ext>
            </a:extLst>
          </p:cNvPr>
          <p:cNvSpPr txBox="1"/>
          <p:nvPr/>
        </p:nvSpPr>
        <p:spPr>
          <a:xfrm>
            <a:off x="120201" y="286307"/>
            <a:ext cx="7348735" cy="346249"/>
          </a:xfrm>
          <a:prstGeom prst="rect">
            <a:avLst/>
          </a:prstGeom>
          <a:noFill/>
        </p:spPr>
        <p:txBody>
          <a:bodyPr wrap="square" lIns="68580" tIns="34290" rIns="68580" bIns="34290" rtlCol="0" anchor="t">
            <a:spAutoFit/>
          </a:bodyPr>
          <a:lstStyle/>
          <a:p>
            <a:r>
              <a:rPr lang="en-US" b="1">
                <a:latin typeface="Montserrat school"/>
                <a:cs typeface="Times New Roman"/>
              </a:rPr>
              <a:t>Gospel:</a:t>
            </a:r>
            <a:r>
              <a:rPr lang="en-US">
                <a:latin typeface="Montserrat school"/>
                <a:cs typeface="Times New Roman"/>
              </a:rPr>
              <a:t> </a:t>
            </a:r>
            <a:r>
              <a:rPr lang="en-US" b="1">
                <a:latin typeface="Montserrat school"/>
                <a:cs typeface="Times New Roman"/>
              </a:rPr>
              <a:t>Matthew 20:1-16</a:t>
            </a:r>
          </a:p>
        </p:txBody>
      </p:sp>
      <p:grpSp>
        <p:nvGrpSpPr>
          <p:cNvPr id="6" name="Group 5">
            <a:extLst>
              <a:ext uri="{FF2B5EF4-FFF2-40B4-BE49-F238E27FC236}">
                <a16:creationId xmlns:a16="http://schemas.microsoft.com/office/drawing/2014/main" id="{543B6994-2C10-6B42-8D44-5312D8E35403}"/>
              </a:ext>
            </a:extLst>
          </p:cNvPr>
          <p:cNvGrpSpPr/>
          <p:nvPr/>
        </p:nvGrpSpPr>
        <p:grpSpPr>
          <a:xfrm>
            <a:off x="7622787" y="4469000"/>
            <a:ext cx="5425188" cy="538843"/>
            <a:chOff x="344402" y="5670044"/>
            <a:chExt cx="7233584" cy="718457"/>
          </a:xfrm>
        </p:grpSpPr>
        <p:sp>
          <p:nvSpPr>
            <p:cNvPr id="7" name="Rectangle 6">
              <a:extLst>
                <a:ext uri="{FF2B5EF4-FFF2-40B4-BE49-F238E27FC236}">
                  <a16:creationId xmlns:a16="http://schemas.microsoft.com/office/drawing/2014/main" id="{0A072B9C-E184-0244-BB43-DBA58811F855}"/>
                </a:ext>
              </a:extLst>
            </p:cNvPr>
            <p:cNvSpPr/>
            <p:nvPr/>
          </p:nvSpPr>
          <p:spPr>
            <a:xfrm>
              <a:off x="1074127" y="5856211"/>
              <a:ext cx="6503859" cy="523220"/>
            </a:xfrm>
            <a:prstGeom prst="rect">
              <a:avLst/>
            </a:prstGeom>
          </p:spPr>
          <p:txBody>
            <a:bodyPr wrap="square" lIns="68580" tIns="34290" rIns="68580" bIns="34290" anchor="t">
              <a:spAutoFit/>
            </a:bodyPr>
            <a:lstStyle/>
            <a:p>
              <a:r>
                <a:rPr lang="en-GB" sz="2100" b="1" i="1">
                  <a:solidFill>
                    <a:srgbClr val="A1C60F"/>
                  </a:solidFill>
                  <a:latin typeface="Century Gothic"/>
                  <a:ea typeface="Times New Roman" panose="02020603050405020304" pitchFamily="18" charset="0"/>
                  <a:cs typeface="Arial"/>
                </a:rPr>
                <a:t>Word </a:t>
              </a:r>
              <a:endParaRPr lang="en-GB" sz="2100" b="1">
                <a:solidFill>
                  <a:srgbClr val="A1C60F"/>
                </a:solidFill>
                <a:latin typeface="Century Gothic"/>
                <a:cs typeface="Arial"/>
              </a:endParaRPr>
            </a:p>
          </p:txBody>
        </p:sp>
        <p:pic>
          <p:nvPicPr>
            <p:cNvPr id="8" name="Graphic 13" descr="Open Book">
              <a:extLst>
                <a:ext uri="{FF2B5EF4-FFF2-40B4-BE49-F238E27FC236}">
                  <a16:creationId xmlns:a16="http://schemas.microsoft.com/office/drawing/2014/main" id="{B30804C5-4B79-924F-B12E-DF285BD3D9B4}"/>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4402" y="5670044"/>
              <a:ext cx="717233" cy="718457"/>
            </a:xfrm>
            <a:prstGeom prst="rect">
              <a:avLst/>
            </a:prstGeom>
          </p:spPr>
        </p:pic>
      </p:grpSp>
      <p:sp>
        <p:nvSpPr>
          <p:cNvPr id="2" name="TextBox 1">
            <a:extLst>
              <a:ext uri="{FF2B5EF4-FFF2-40B4-BE49-F238E27FC236}">
                <a16:creationId xmlns:a16="http://schemas.microsoft.com/office/drawing/2014/main" id="{2D03D77F-E687-2CD9-6F77-C469E742F70C}"/>
              </a:ext>
            </a:extLst>
          </p:cNvPr>
          <p:cNvSpPr txBox="1"/>
          <p:nvPr/>
        </p:nvSpPr>
        <p:spPr>
          <a:xfrm>
            <a:off x="-1750" y="732073"/>
            <a:ext cx="9138491" cy="45397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700">
                <a:latin typeface="Montserrat School"/>
                <a:cs typeface="Times New Roman"/>
              </a:rPr>
              <a:t>“The Kingdom of heaven is like this. Once a man went out early in the morning to hire some men to work in his vineyard. He agreed to pay them the regular wage, a silver coin a day, and sent them to work in his vineyard. </a:t>
            </a:r>
            <a:endParaRPr lang="en-US">
              <a:latin typeface="Montserrat School"/>
              <a:cs typeface="Times New Roman"/>
            </a:endParaRPr>
          </a:p>
          <a:p>
            <a:pPr algn="l"/>
            <a:endParaRPr lang="en-US" sz="1700">
              <a:latin typeface="Montserrat School"/>
              <a:cs typeface="Times New Roman"/>
            </a:endParaRPr>
          </a:p>
          <a:p>
            <a:pPr algn="l"/>
            <a:r>
              <a:rPr lang="en-US" sz="1700">
                <a:latin typeface="Montserrat School"/>
                <a:cs typeface="Times New Roman"/>
              </a:rPr>
              <a:t>"He went out again to the market place at nine o'clock and saw some men standing there doing nothing, so he told them, ‘You also go and work in the vineyard, and I will pay you a fair wage.’ So they went. </a:t>
            </a:r>
            <a:endParaRPr lang="en-US">
              <a:latin typeface="Montserrat School"/>
              <a:cs typeface="Times New Roman"/>
            </a:endParaRPr>
          </a:p>
          <a:p>
            <a:pPr algn="l"/>
            <a:endParaRPr lang="en-US" sz="1700">
              <a:latin typeface="Montserrat School"/>
              <a:cs typeface="Times New Roman"/>
            </a:endParaRPr>
          </a:p>
          <a:p>
            <a:pPr algn="l"/>
            <a:r>
              <a:rPr lang="en-US" sz="1700">
                <a:latin typeface="Montserrat School"/>
                <a:cs typeface="Times New Roman"/>
              </a:rPr>
              <a:t>"Then at twelve o'clock and at three o'clock he did the same. It was nearly five o'clock when he went to the market place and saw other men still standing there. ‘Why are you wasting the whole day here doing nothing?’ he asked. ‘No one hired us,’ they said. ‘Well, you also go and work in the vineyard,’ he said.</a:t>
            </a:r>
          </a:p>
          <a:p>
            <a:pPr algn="l"/>
            <a:endParaRPr lang="en-US" sz="1700">
              <a:latin typeface="Montserrat School"/>
              <a:cs typeface="Times New Roman"/>
            </a:endParaRPr>
          </a:p>
          <a:p>
            <a:pPr algn="l"/>
            <a:r>
              <a:rPr lang="en-US" sz="1700">
                <a:latin typeface="Montserrat School"/>
                <a:cs typeface="Times New Roman"/>
              </a:rPr>
              <a:t>“When evening came, the owner told his foreman, ‘Call the workers and pay them their wages, starting with those who were hired last and ending with those who were hired first.’ </a:t>
            </a:r>
            <a:endParaRPr lang="en-US"/>
          </a:p>
          <a:p>
            <a:pPr algn="l"/>
            <a:endParaRPr lang="en-US" sz="1700">
              <a:latin typeface="Montserrat school"/>
              <a:cs typeface="Times New Roman"/>
            </a:endParaRPr>
          </a:p>
        </p:txBody>
      </p:sp>
    </p:spTree>
    <p:extLst>
      <p:ext uri="{BB962C8B-B14F-4D97-AF65-F5344CB8AC3E}">
        <p14:creationId xmlns:p14="http://schemas.microsoft.com/office/powerpoint/2010/main" val="3279109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FFCE2-16E2-C9C6-1E12-CE03E0D111D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3F1DA84-0E65-B792-E1AA-6E0C87E1388D}"/>
              </a:ext>
            </a:extLst>
          </p:cNvPr>
          <p:cNvSpPr txBox="1"/>
          <p:nvPr/>
        </p:nvSpPr>
        <p:spPr>
          <a:xfrm>
            <a:off x="120201" y="286307"/>
            <a:ext cx="7348735" cy="346249"/>
          </a:xfrm>
          <a:prstGeom prst="rect">
            <a:avLst/>
          </a:prstGeom>
          <a:noFill/>
        </p:spPr>
        <p:txBody>
          <a:bodyPr wrap="square" lIns="68580" tIns="34290" rIns="68580" bIns="34290" rtlCol="0" anchor="t">
            <a:spAutoFit/>
          </a:bodyPr>
          <a:lstStyle/>
          <a:p>
            <a:r>
              <a:rPr lang="en-US" b="1">
                <a:latin typeface="Montserrat school"/>
                <a:cs typeface="Segoe UI"/>
              </a:rPr>
              <a:t>Gospel:</a:t>
            </a:r>
            <a:r>
              <a:rPr lang="en-US">
                <a:latin typeface="Montserrat school"/>
                <a:cs typeface="Times New Roman"/>
              </a:rPr>
              <a:t> </a:t>
            </a:r>
            <a:r>
              <a:rPr lang="en-US" b="1">
                <a:latin typeface="Montserrat school"/>
                <a:cs typeface="Times New Roman"/>
              </a:rPr>
              <a:t>Matthew 18:15-20</a:t>
            </a:r>
          </a:p>
        </p:txBody>
      </p:sp>
      <p:grpSp>
        <p:nvGrpSpPr>
          <p:cNvPr id="6" name="Group 5">
            <a:extLst>
              <a:ext uri="{FF2B5EF4-FFF2-40B4-BE49-F238E27FC236}">
                <a16:creationId xmlns:a16="http://schemas.microsoft.com/office/drawing/2014/main" id="{698200FA-EC7B-39B9-AAF7-EF92ECA55706}"/>
              </a:ext>
            </a:extLst>
          </p:cNvPr>
          <p:cNvGrpSpPr/>
          <p:nvPr/>
        </p:nvGrpSpPr>
        <p:grpSpPr>
          <a:xfrm>
            <a:off x="7304246" y="4459631"/>
            <a:ext cx="5425188" cy="538843"/>
            <a:chOff x="344402" y="5670044"/>
            <a:chExt cx="7233584" cy="718457"/>
          </a:xfrm>
        </p:grpSpPr>
        <p:sp>
          <p:nvSpPr>
            <p:cNvPr id="7" name="Rectangle 6">
              <a:extLst>
                <a:ext uri="{FF2B5EF4-FFF2-40B4-BE49-F238E27FC236}">
                  <a16:creationId xmlns:a16="http://schemas.microsoft.com/office/drawing/2014/main" id="{F43A3BDD-0FB8-2CA9-DC93-5DDDBC6BE2D0}"/>
                </a:ext>
              </a:extLst>
            </p:cNvPr>
            <p:cNvSpPr/>
            <p:nvPr/>
          </p:nvSpPr>
          <p:spPr>
            <a:xfrm>
              <a:off x="1074127" y="5856211"/>
              <a:ext cx="6503859" cy="523220"/>
            </a:xfrm>
            <a:prstGeom prst="rect">
              <a:avLst/>
            </a:prstGeom>
          </p:spPr>
          <p:txBody>
            <a:bodyPr wrap="square" lIns="68580" tIns="34290" rIns="68580" bIns="34290" anchor="t">
              <a:spAutoFit/>
            </a:bodyPr>
            <a:lstStyle/>
            <a:p>
              <a:r>
                <a:rPr lang="en-GB" sz="2100" b="1" i="1">
                  <a:solidFill>
                    <a:srgbClr val="A1C60F"/>
                  </a:solidFill>
                  <a:latin typeface="Century Gothic"/>
                  <a:ea typeface="Times New Roman" panose="02020603050405020304" pitchFamily="18" charset="0"/>
                  <a:cs typeface="Arial"/>
                </a:rPr>
                <a:t>Word </a:t>
              </a:r>
              <a:endParaRPr lang="en-GB" sz="2100" b="1">
                <a:solidFill>
                  <a:srgbClr val="A1C60F"/>
                </a:solidFill>
                <a:latin typeface="Century Gothic"/>
                <a:cs typeface="Arial"/>
              </a:endParaRPr>
            </a:p>
          </p:txBody>
        </p:sp>
        <p:pic>
          <p:nvPicPr>
            <p:cNvPr id="8" name="Graphic 13" descr="Open Book">
              <a:extLst>
                <a:ext uri="{FF2B5EF4-FFF2-40B4-BE49-F238E27FC236}">
                  <a16:creationId xmlns:a16="http://schemas.microsoft.com/office/drawing/2014/main" id="{2AADE677-3DD8-1457-9694-3BD404DC2059}"/>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4402" y="5670044"/>
              <a:ext cx="717233" cy="718457"/>
            </a:xfrm>
            <a:prstGeom prst="rect">
              <a:avLst/>
            </a:prstGeom>
          </p:spPr>
        </p:pic>
      </p:grpSp>
      <p:sp>
        <p:nvSpPr>
          <p:cNvPr id="4" name="TextBox 3">
            <a:extLst>
              <a:ext uri="{FF2B5EF4-FFF2-40B4-BE49-F238E27FC236}">
                <a16:creationId xmlns:a16="http://schemas.microsoft.com/office/drawing/2014/main" id="{0FDDFD26-589D-756E-939F-EA3604D9A25B}"/>
              </a:ext>
            </a:extLst>
          </p:cNvPr>
          <p:cNvSpPr txBox="1"/>
          <p:nvPr/>
        </p:nvSpPr>
        <p:spPr>
          <a:xfrm>
            <a:off x="12748" y="729166"/>
            <a:ext cx="9125031" cy="45397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700">
                <a:latin typeface="Montserrat School"/>
                <a:cs typeface="Times New Roman"/>
              </a:rPr>
              <a:t>"The men who had begun to work at five o'clock were paid a silver coin each. So when the men who were the first to be hired came to be paid, they thought they would get more; but they too were given a silver coin each. They took their money and started grumbling against the employer. </a:t>
            </a:r>
            <a:endParaRPr lang="en-US">
              <a:latin typeface="Montserrat School"/>
              <a:cs typeface="Times New Roman"/>
            </a:endParaRPr>
          </a:p>
          <a:p>
            <a:pPr algn="l"/>
            <a:endParaRPr lang="en-US" sz="1700">
              <a:latin typeface="Montserrat School"/>
              <a:cs typeface="Times New Roman"/>
            </a:endParaRPr>
          </a:p>
          <a:p>
            <a:pPr algn="l"/>
            <a:r>
              <a:rPr lang="en-US" sz="1700">
                <a:latin typeface="Montserrat School"/>
                <a:cs typeface="Times New Roman"/>
              </a:rPr>
              <a:t>‘These men hired last worked only one hour,’ they said, ‘while we put up with a whole day's work in the hot sun – yet you paid them the same as you paid us!’</a:t>
            </a:r>
            <a:endParaRPr lang="en-US">
              <a:latin typeface="Montserrat School"/>
            </a:endParaRPr>
          </a:p>
          <a:p>
            <a:pPr algn="l"/>
            <a:endParaRPr lang="en-US" sz="1700">
              <a:latin typeface="Montserrat School"/>
              <a:cs typeface="Times New Roman"/>
            </a:endParaRPr>
          </a:p>
          <a:p>
            <a:pPr algn="l"/>
            <a:r>
              <a:rPr lang="en-US" sz="1700">
                <a:latin typeface="Montserrat School"/>
                <a:cs typeface="Times New Roman"/>
              </a:rPr>
              <a:t>‘Listen, friend,’ the owner answered one of them, ‘I have not cheated you. After all, you agreed to do a day's work for one silver coin. Now take your pay and go home. I want to give this man who was hired last as much as I have given you. Don't I have the right to do as I wish with my own money? Or are you jealous because I am generous?’”</a:t>
            </a:r>
            <a:endParaRPr lang="en-US">
              <a:latin typeface="Montserrat School"/>
            </a:endParaRPr>
          </a:p>
          <a:p>
            <a:pPr algn="l"/>
            <a:endParaRPr lang="en-US" sz="1700">
              <a:latin typeface="Montserrat School"/>
              <a:cs typeface="Times New Roman"/>
            </a:endParaRPr>
          </a:p>
          <a:p>
            <a:pPr algn="l"/>
            <a:r>
              <a:rPr lang="en-US" sz="1700">
                <a:latin typeface="Montserrat School"/>
                <a:cs typeface="Times New Roman"/>
              </a:rPr>
              <a:t>And Jesus concluded, “So those who are last will be first, and those who are first will be last.”</a:t>
            </a:r>
            <a:endParaRPr lang="en-US">
              <a:latin typeface="Montserrat School"/>
            </a:endParaRPr>
          </a:p>
          <a:p>
            <a:pPr algn="l"/>
            <a:endParaRPr lang="en-US" sz="1700">
              <a:latin typeface="Montserrat School"/>
              <a:cs typeface="Times New Roman"/>
            </a:endParaRPr>
          </a:p>
        </p:txBody>
      </p:sp>
    </p:spTree>
    <p:extLst>
      <p:ext uri="{BB962C8B-B14F-4D97-AF65-F5344CB8AC3E}">
        <p14:creationId xmlns:p14="http://schemas.microsoft.com/office/powerpoint/2010/main" val="2967077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81EF81-DB0B-F940-A522-72216D690198}"/>
              </a:ext>
            </a:extLst>
          </p:cNvPr>
          <p:cNvSpPr>
            <a:spLocks noGrp="1"/>
          </p:cNvSpPr>
          <p:nvPr>
            <p:ph idx="1"/>
          </p:nvPr>
        </p:nvSpPr>
        <p:spPr>
          <a:xfrm>
            <a:off x="463006" y="1310191"/>
            <a:ext cx="5754914" cy="500137"/>
          </a:xfrm>
        </p:spPr>
        <p:txBody>
          <a:bodyPr vert="horz" wrap="square" lIns="68580" tIns="34290" rIns="68580" bIns="34290" rtlCol="0" anchor="t">
            <a:spAutoFit/>
          </a:bodyPr>
          <a:lstStyle/>
          <a:p>
            <a:pPr marL="0" indent="0">
              <a:buNone/>
            </a:pPr>
            <a:endParaRPr lang="en-GB">
              <a:latin typeface="Century Gothic" panose="020B0502020202020204" pitchFamily="34" charset="0"/>
            </a:endParaRPr>
          </a:p>
          <a:p>
            <a:pPr algn="just">
              <a:buNone/>
            </a:pPr>
            <a:endParaRPr lang="en-US">
              <a:latin typeface="Century Gothic" panose="020B0502020202020204" pitchFamily="34" charset="0"/>
              <a:ea typeface="+mn-lt"/>
              <a:cs typeface="+mn-lt"/>
            </a:endParaRPr>
          </a:p>
        </p:txBody>
      </p:sp>
      <p:grpSp>
        <p:nvGrpSpPr>
          <p:cNvPr id="4" name="Group 3">
            <a:extLst>
              <a:ext uri="{FF2B5EF4-FFF2-40B4-BE49-F238E27FC236}">
                <a16:creationId xmlns:a16="http://schemas.microsoft.com/office/drawing/2014/main" id="{6DBD4C91-A496-624F-8468-8A64F0062560}"/>
              </a:ext>
            </a:extLst>
          </p:cNvPr>
          <p:cNvGrpSpPr/>
          <p:nvPr/>
        </p:nvGrpSpPr>
        <p:grpSpPr>
          <a:xfrm>
            <a:off x="6945479" y="4417368"/>
            <a:ext cx="2580053" cy="504153"/>
            <a:chOff x="263250" y="5650540"/>
            <a:chExt cx="3832500" cy="717054"/>
          </a:xfrm>
        </p:grpSpPr>
        <p:pic>
          <p:nvPicPr>
            <p:cNvPr id="5" name="Graphic 16" descr="Heart">
              <a:extLst>
                <a:ext uri="{FF2B5EF4-FFF2-40B4-BE49-F238E27FC236}">
                  <a16:creationId xmlns:a16="http://schemas.microsoft.com/office/drawing/2014/main" id="{4D98E368-1CE9-FD4F-872C-B9B1D9A3587D}"/>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63250" y="5650540"/>
              <a:ext cx="870065" cy="689455"/>
            </a:xfrm>
            <a:prstGeom prst="rect">
              <a:avLst/>
            </a:prstGeom>
          </p:spPr>
        </p:pic>
        <p:sp>
          <p:nvSpPr>
            <p:cNvPr id="6" name="Rectangle 5">
              <a:extLst>
                <a:ext uri="{FF2B5EF4-FFF2-40B4-BE49-F238E27FC236}">
                  <a16:creationId xmlns:a16="http://schemas.microsoft.com/office/drawing/2014/main" id="{D4A84882-145D-4347-9304-DFF61E872648}"/>
                </a:ext>
              </a:extLst>
            </p:cNvPr>
            <p:cNvSpPr/>
            <p:nvPr/>
          </p:nvSpPr>
          <p:spPr>
            <a:xfrm>
              <a:off x="999965" y="5809464"/>
              <a:ext cx="3095785" cy="558130"/>
            </a:xfrm>
            <a:prstGeom prst="rect">
              <a:avLst/>
            </a:prstGeom>
          </p:spPr>
          <p:txBody>
            <a:bodyPr wrap="square" lIns="68580" tIns="34290" rIns="68580" bIns="34290" anchor="t">
              <a:spAutoFit/>
            </a:bodyPr>
            <a:lstStyle/>
            <a:p>
              <a:r>
                <a:rPr lang="en-GB" sz="2100" b="1" i="1">
                  <a:solidFill>
                    <a:srgbClr val="C51B8A"/>
                  </a:solidFill>
                  <a:latin typeface="Century Gothic"/>
                  <a:cs typeface="Arial"/>
                </a:rPr>
                <a:t>Respond</a:t>
              </a:r>
              <a:endParaRPr lang="en-GB" sz="2100" b="1">
                <a:solidFill>
                  <a:srgbClr val="C51B8A"/>
                </a:solidFill>
                <a:latin typeface="Century Gothic" panose="020B0502020202020204" pitchFamily="34" charset="0"/>
                <a:cs typeface="Arial" panose="020B0604020202020204" pitchFamily="34" charset="0"/>
              </a:endParaRPr>
            </a:p>
          </p:txBody>
        </p:sp>
      </p:grpSp>
      <p:sp>
        <p:nvSpPr>
          <p:cNvPr id="7" name="Rectangle 6">
            <a:extLst>
              <a:ext uri="{FF2B5EF4-FFF2-40B4-BE49-F238E27FC236}">
                <a16:creationId xmlns:a16="http://schemas.microsoft.com/office/drawing/2014/main" id="{C470F02D-09CE-4645-9868-E10538A4114C}"/>
              </a:ext>
            </a:extLst>
          </p:cNvPr>
          <p:cNvSpPr/>
          <p:nvPr/>
        </p:nvSpPr>
        <p:spPr>
          <a:xfrm>
            <a:off x="284654" y="813098"/>
            <a:ext cx="4627113" cy="4616648"/>
          </a:xfrm>
          <a:prstGeom prst="rect">
            <a:avLst/>
          </a:prstGeom>
        </p:spPr>
        <p:txBody>
          <a:bodyPr wrap="square" lIns="91440" tIns="45720" rIns="91440" bIns="45720" anchor="t">
            <a:spAutoFit/>
          </a:bodyPr>
          <a:lstStyle/>
          <a:p>
            <a:endParaRPr lang="en-US"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US" sz="2100">
              <a:latin typeface="Century Gothic" panose="020B0502020202020204" pitchFamily="34" charset="0"/>
            </a:endParaRPr>
          </a:p>
          <a:p>
            <a:endParaRPr lang="en-US" sz="2100">
              <a:latin typeface="Century Gothic" panose="020B0502020202020204" pitchFamily="34" charset="0"/>
            </a:endParaRPr>
          </a:p>
          <a:p>
            <a:endParaRPr lang="en-US" sz="2100">
              <a:latin typeface="Century Gothic"/>
            </a:endParaRPr>
          </a:p>
          <a:p>
            <a:endParaRPr lang="en-US" sz="2100">
              <a:latin typeface="Century Gothic"/>
            </a:endParaRPr>
          </a:p>
          <a:p>
            <a:endParaRPr lang="en-US" sz="2100">
              <a:latin typeface="Century Gothic" panose="020B0502020202020204" pitchFamily="34" charset="0"/>
            </a:endParaRPr>
          </a:p>
          <a:p>
            <a:endParaRPr lang="en-US" sz="2100">
              <a:latin typeface="Century Gothic" panose="020B0502020202020204" pitchFamily="34" charset="0"/>
            </a:endParaRPr>
          </a:p>
          <a:p>
            <a:endParaRPr lang="en-GB" sz="2100">
              <a:latin typeface="Century Gothic" panose="020B0502020202020204" pitchFamily="34" charset="0"/>
            </a:endParaRPr>
          </a:p>
        </p:txBody>
      </p:sp>
      <p:sp>
        <p:nvSpPr>
          <p:cNvPr id="2" name="TextBox 1">
            <a:extLst>
              <a:ext uri="{FF2B5EF4-FFF2-40B4-BE49-F238E27FC236}">
                <a16:creationId xmlns:a16="http://schemas.microsoft.com/office/drawing/2014/main" id="{6DFEE86D-3048-40BF-9372-4952BFD8D288}"/>
              </a:ext>
            </a:extLst>
          </p:cNvPr>
          <p:cNvSpPr txBox="1"/>
          <p:nvPr/>
        </p:nvSpPr>
        <p:spPr>
          <a:xfrm>
            <a:off x="4025393" y="1324892"/>
            <a:ext cx="5104965" cy="346249"/>
          </a:xfrm>
          <a:prstGeom prst="rect">
            <a:avLst/>
          </a:prstGeom>
          <a:noFill/>
        </p:spPr>
        <p:txBody>
          <a:bodyPr wrap="square" lIns="68580" tIns="34290" rIns="68580" bIns="34290" rtlCol="0" anchor="t">
            <a:spAutoFit/>
          </a:bodyPr>
          <a:lstStyle/>
          <a:p>
            <a:endParaRPr lang="en-GB">
              <a:latin typeface="Century Gothic"/>
              <a:cs typeface="Times New Roman"/>
            </a:endParaRPr>
          </a:p>
        </p:txBody>
      </p:sp>
      <p:sp>
        <p:nvSpPr>
          <p:cNvPr id="8" name="TextBox 7">
            <a:extLst>
              <a:ext uri="{FF2B5EF4-FFF2-40B4-BE49-F238E27FC236}">
                <a16:creationId xmlns:a16="http://schemas.microsoft.com/office/drawing/2014/main" id="{09B3033A-B06D-26CE-365A-CE9FC5A23A60}"/>
              </a:ext>
            </a:extLst>
          </p:cNvPr>
          <p:cNvSpPr txBox="1"/>
          <p:nvPr/>
        </p:nvSpPr>
        <p:spPr>
          <a:xfrm>
            <a:off x="144962" y="812339"/>
            <a:ext cx="8515760" cy="39241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2100" b="1">
                <a:latin typeface="Montserrat school"/>
              </a:rPr>
              <a:t>What do you remember from the Gospel reading? </a:t>
            </a:r>
            <a:endParaRPr lang="en-US">
              <a:latin typeface="Montserrat school"/>
              <a:cs typeface="Arial"/>
            </a:endParaRPr>
          </a:p>
        </p:txBody>
      </p:sp>
      <p:sp>
        <p:nvSpPr>
          <p:cNvPr id="9" name="TextBox 8">
            <a:extLst>
              <a:ext uri="{FF2B5EF4-FFF2-40B4-BE49-F238E27FC236}">
                <a16:creationId xmlns:a16="http://schemas.microsoft.com/office/drawing/2014/main" id="{7718642D-B274-14F5-4818-880D215F4213}"/>
              </a:ext>
            </a:extLst>
          </p:cNvPr>
          <p:cNvSpPr txBox="1"/>
          <p:nvPr/>
        </p:nvSpPr>
        <p:spPr>
          <a:xfrm>
            <a:off x="147323" y="1287389"/>
            <a:ext cx="4907794" cy="3947234"/>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r>
              <a:rPr lang="en-GB">
                <a:latin typeface="Montserrat School"/>
                <a:cs typeface="Times New Roman"/>
              </a:rPr>
              <a:t>A landowner went out to hire some workers for his vineyard. He took on new workers at the start of the day and three more times later in the day. He promised them all a fair wage.</a:t>
            </a:r>
            <a:endParaRPr lang="en-US">
              <a:latin typeface="Montserrat School"/>
            </a:endParaRPr>
          </a:p>
          <a:p>
            <a:pPr algn="l"/>
            <a:endParaRPr lang="en-GB">
              <a:latin typeface="Montserrat School"/>
              <a:cs typeface="Times New Roman"/>
            </a:endParaRPr>
          </a:p>
          <a:p>
            <a:pPr algn="l"/>
            <a:r>
              <a:rPr lang="en-GB">
                <a:latin typeface="Montserrat School"/>
                <a:cs typeface="Times New Roman"/>
              </a:rPr>
              <a:t>The workers who arrived first expected to be paid more than the workers who arrived near to the end of the day. After all, they were hot and tired and had worked very hard all day, while some of the others had only worked for one hour.</a:t>
            </a:r>
            <a:endParaRPr lang="en-GB">
              <a:latin typeface="Montserrat School"/>
            </a:endParaRPr>
          </a:p>
          <a:p>
            <a:pPr algn="l"/>
            <a:endParaRPr lang="en-GB">
              <a:latin typeface="Montserrat School"/>
              <a:cs typeface="Times New Roman"/>
            </a:endParaRPr>
          </a:p>
          <a:p>
            <a:pPr algn="l"/>
            <a:endParaRPr lang="en-GB">
              <a:latin typeface="Montserrat school"/>
              <a:cs typeface="Times New Roman"/>
            </a:endParaRPr>
          </a:p>
        </p:txBody>
      </p:sp>
      <p:pic>
        <p:nvPicPr>
          <p:cNvPr id="10" name="Picture 9" title="Bunch of grapes on vine">
            <a:extLst>
              <a:ext uri="{FF2B5EF4-FFF2-40B4-BE49-F238E27FC236}">
                <a16:creationId xmlns:a16="http://schemas.microsoft.com/office/drawing/2014/main" id="{38E7210B-2DAF-8F3C-3BD6-59AF1B3D4049}"/>
              </a:ext>
            </a:extLst>
          </p:cNvPr>
          <p:cNvPicPr>
            <a:picLocks noChangeAspect="1"/>
          </p:cNvPicPr>
          <p:nvPr/>
        </p:nvPicPr>
        <p:blipFill>
          <a:blip r:embed="rId4"/>
          <a:stretch>
            <a:fillRect/>
          </a:stretch>
        </p:blipFill>
        <p:spPr>
          <a:xfrm>
            <a:off x="5214937" y="1321593"/>
            <a:ext cx="4313039" cy="2857499"/>
          </a:xfrm>
          <a:prstGeom prst="rect">
            <a:avLst/>
          </a:prstGeom>
        </p:spPr>
      </p:pic>
    </p:spTree>
    <p:extLst>
      <p:ext uri="{BB962C8B-B14F-4D97-AF65-F5344CB8AC3E}">
        <p14:creationId xmlns:p14="http://schemas.microsoft.com/office/powerpoint/2010/main" val="43464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8B710-5D8D-D07E-1529-FFCC29966672}"/>
              </a:ext>
            </a:extLst>
          </p:cNvPr>
          <p:cNvSpPr txBox="1"/>
          <p:nvPr/>
        </p:nvSpPr>
        <p:spPr>
          <a:xfrm>
            <a:off x="122316" y="1085910"/>
            <a:ext cx="877230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latin typeface="Montserrat School"/>
                <a:cs typeface="Times New Roman"/>
              </a:rPr>
              <a:t>How did the workers who had been hired first feel when they saw that everyone was being paid the same wage?</a:t>
            </a:r>
            <a:endParaRPr lang="en-US" dirty="0">
              <a:latin typeface="Montserrat School"/>
            </a:endParaRPr>
          </a:p>
          <a:p>
            <a:pPr algn="l"/>
            <a:endParaRPr lang="en-GB" dirty="0">
              <a:latin typeface="Montserrat School"/>
              <a:cs typeface="Times New Roman"/>
            </a:endParaRPr>
          </a:p>
          <a:p>
            <a:pPr algn="l"/>
            <a:r>
              <a:rPr lang="en-GB" dirty="0">
                <a:latin typeface="Montserrat School"/>
                <a:cs typeface="Times New Roman"/>
              </a:rPr>
              <a:t>They thought it was unfair. They were angry and complained. </a:t>
            </a:r>
          </a:p>
          <a:p>
            <a:pPr algn="l"/>
            <a:endParaRPr lang="en-GB" dirty="0">
              <a:latin typeface="Montserrat School"/>
              <a:cs typeface="Times New Roman"/>
            </a:endParaRPr>
          </a:p>
          <a:p>
            <a:pPr algn="l"/>
            <a:r>
              <a:rPr lang="en-GB" dirty="0">
                <a:latin typeface="Montserrat School"/>
                <a:cs typeface="Times New Roman"/>
              </a:rPr>
              <a:t>Do you agree with them? Why? Or why not?</a:t>
            </a:r>
            <a:endParaRPr lang="en-GB" dirty="0">
              <a:latin typeface="Montserrat School"/>
            </a:endParaRPr>
          </a:p>
          <a:p>
            <a:pPr algn="l"/>
            <a:endParaRPr lang="en-GB" dirty="0">
              <a:latin typeface="Montserrat School"/>
              <a:cs typeface="Times New Roman"/>
            </a:endParaRPr>
          </a:p>
          <a:p>
            <a:pPr algn="l"/>
            <a:endParaRPr lang="en-GB" dirty="0">
              <a:latin typeface="Montserrat School"/>
              <a:cs typeface="Times New Roman"/>
            </a:endParaRPr>
          </a:p>
          <a:p>
            <a:pPr algn="l"/>
            <a:endParaRPr lang="en-GB" dirty="0">
              <a:latin typeface="Montserrat school"/>
              <a:cs typeface="Times New Roman"/>
            </a:endParaRPr>
          </a:p>
        </p:txBody>
      </p:sp>
      <p:sp>
        <p:nvSpPr>
          <p:cNvPr id="6" name="TextBox 5">
            <a:extLst>
              <a:ext uri="{FF2B5EF4-FFF2-40B4-BE49-F238E27FC236}">
                <a16:creationId xmlns:a16="http://schemas.microsoft.com/office/drawing/2014/main" id="{7B56E800-CAB7-2A1C-0C71-49182AFEF343}"/>
              </a:ext>
            </a:extLst>
          </p:cNvPr>
          <p:cNvSpPr txBox="1"/>
          <p:nvPr/>
        </p:nvSpPr>
        <p:spPr>
          <a:xfrm>
            <a:off x="5108645" y="4504073"/>
            <a:ext cx="354324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200">
              <a:solidFill>
                <a:srgbClr val="000000"/>
              </a:solidFill>
              <a:latin typeface="Century Gothic"/>
            </a:endParaRPr>
          </a:p>
        </p:txBody>
      </p:sp>
    </p:spTree>
    <p:extLst>
      <p:ext uri="{BB962C8B-B14F-4D97-AF65-F5344CB8AC3E}">
        <p14:creationId xmlns:p14="http://schemas.microsoft.com/office/powerpoint/2010/main" val="3069093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B5D362-1C2F-3A16-8D4D-7DE61F481783}"/>
              </a:ext>
            </a:extLst>
          </p:cNvPr>
          <p:cNvSpPr txBox="1"/>
          <p:nvPr/>
        </p:nvSpPr>
        <p:spPr>
          <a:xfrm>
            <a:off x="407148" y="1177713"/>
            <a:ext cx="44913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Century Gothic"/>
              <a:cs typeface="Times New Roman"/>
            </a:endParaRPr>
          </a:p>
          <a:p>
            <a:pPr algn="l"/>
            <a:endParaRPr lang="en-US">
              <a:latin typeface="Century Gothic"/>
              <a:cs typeface="Times New Roman"/>
            </a:endParaRPr>
          </a:p>
        </p:txBody>
      </p:sp>
      <p:sp>
        <p:nvSpPr>
          <p:cNvPr id="6" name="TextBox 5">
            <a:extLst>
              <a:ext uri="{FF2B5EF4-FFF2-40B4-BE49-F238E27FC236}">
                <a16:creationId xmlns:a16="http://schemas.microsoft.com/office/drawing/2014/main" id="{1A34A048-1B83-9461-1866-4AB5ED590F34}"/>
              </a:ext>
            </a:extLst>
          </p:cNvPr>
          <p:cNvSpPr txBox="1"/>
          <p:nvPr/>
        </p:nvSpPr>
        <p:spPr>
          <a:xfrm>
            <a:off x="3644507" y="1505513"/>
            <a:ext cx="52630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latin typeface="Montserrat school"/>
              <a:cs typeface="Times New Roman"/>
            </a:endParaRPr>
          </a:p>
          <a:p>
            <a:pPr algn="l"/>
            <a:endParaRPr lang="en-GB">
              <a:latin typeface="Montserrat school"/>
              <a:cs typeface="Times New Roman"/>
            </a:endParaRPr>
          </a:p>
          <a:p>
            <a:pPr algn="l"/>
            <a:endParaRPr lang="en-GB">
              <a:latin typeface="Montserrat school"/>
              <a:cs typeface="Times New Roman"/>
            </a:endParaRPr>
          </a:p>
          <a:p>
            <a:pPr algn="l"/>
            <a:endParaRPr lang="en-GB">
              <a:latin typeface="Montserrat school"/>
              <a:cs typeface="Times New Roman"/>
            </a:endParaRPr>
          </a:p>
          <a:p>
            <a:pPr algn="l"/>
            <a:endParaRPr lang="en-US">
              <a:latin typeface="Century Gothic"/>
              <a:cs typeface="Times New Roman"/>
            </a:endParaRPr>
          </a:p>
          <a:p>
            <a:pPr algn="l"/>
            <a:endParaRPr lang="en-US"/>
          </a:p>
        </p:txBody>
      </p:sp>
      <p:sp>
        <p:nvSpPr>
          <p:cNvPr id="5" name="TextBox 4">
            <a:extLst>
              <a:ext uri="{FF2B5EF4-FFF2-40B4-BE49-F238E27FC236}">
                <a16:creationId xmlns:a16="http://schemas.microsoft.com/office/drawing/2014/main" id="{DA23C344-0C50-6B8B-9303-507F261F253C}"/>
              </a:ext>
            </a:extLst>
          </p:cNvPr>
          <p:cNvSpPr txBox="1"/>
          <p:nvPr/>
        </p:nvSpPr>
        <p:spPr>
          <a:xfrm>
            <a:off x="4665143" y="1499186"/>
            <a:ext cx="448074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Montserrat school"/>
              <a:cs typeface="Times New Roman"/>
            </a:endParaRPr>
          </a:p>
          <a:p>
            <a:pPr algn="l"/>
            <a:endParaRPr lang="en-US"/>
          </a:p>
        </p:txBody>
      </p:sp>
      <p:sp>
        <p:nvSpPr>
          <p:cNvPr id="7" name="TextBox 6">
            <a:extLst>
              <a:ext uri="{FF2B5EF4-FFF2-40B4-BE49-F238E27FC236}">
                <a16:creationId xmlns:a16="http://schemas.microsoft.com/office/drawing/2014/main" id="{A0D8FD95-D34B-0A73-DD1B-4B3ADBCE341F}"/>
              </a:ext>
            </a:extLst>
          </p:cNvPr>
          <p:cNvSpPr txBox="1"/>
          <p:nvPr/>
        </p:nvSpPr>
        <p:spPr>
          <a:xfrm>
            <a:off x="4092030" y="888384"/>
            <a:ext cx="4831023"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a:latin typeface="Montserrat School"/>
                <a:cs typeface="Times New Roman"/>
              </a:rPr>
              <a:t>The landowner says he paid the first workers exactly what they agreed was fair at the start of the day. </a:t>
            </a:r>
            <a:endParaRPr lang="en-US"/>
          </a:p>
          <a:p>
            <a:pPr algn="l"/>
            <a:endParaRPr lang="en-GB">
              <a:latin typeface="Montserrat School"/>
              <a:cs typeface="Times New Roman"/>
            </a:endParaRPr>
          </a:p>
          <a:p>
            <a:pPr algn="l"/>
            <a:r>
              <a:rPr lang="en-GB">
                <a:latin typeface="Montserrat School"/>
                <a:cs typeface="Times New Roman"/>
              </a:rPr>
              <a:t>He says they have no reason to be cross that he is generous to the other workers, that he can do what he likes with his own money.</a:t>
            </a:r>
            <a:endParaRPr lang="en-GB"/>
          </a:p>
          <a:p>
            <a:pPr algn="l"/>
            <a:endParaRPr lang="en-GB">
              <a:latin typeface="Montserrat School"/>
              <a:cs typeface="Times New Roman"/>
            </a:endParaRPr>
          </a:p>
          <a:p>
            <a:pPr algn="l"/>
            <a:r>
              <a:rPr lang="en-GB">
                <a:latin typeface="Montserrat School"/>
                <a:cs typeface="Times New Roman"/>
              </a:rPr>
              <a:t>Can you think of a time when you felt something was unfair? </a:t>
            </a:r>
            <a:endParaRPr lang="en-US">
              <a:latin typeface="Montserrat School"/>
              <a:cs typeface="Times New Roman"/>
            </a:endParaRPr>
          </a:p>
          <a:p>
            <a:pPr algn="l"/>
            <a:endParaRPr lang="en-GB">
              <a:latin typeface="Montserrat School"/>
              <a:cs typeface="Times New Roman"/>
            </a:endParaRPr>
          </a:p>
          <a:p>
            <a:pPr algn="l"/>
            <a:r>
              <a:rPr lang="en-GB">
                <a:latin typeface="Montserrat School"/>
                <a:cs typeface="Times New Roman"/>
              </a:rPr>
              <a:t>How did it make you feel? What did you do about it?</a:t>
            </a:r>
            <a:endParaRPr lang="en-US">
              <a:latin typeface="Montserrat School"/>
            </a:endParaRPr>
          </a:p>
          <a:p>
            <a:pPr algn="l"/>
            <a:endParaRPr lang="en-GB">
              <a:latin typeface="Montserrat School"/>
              <a:cs typeface="Times New Roman"/>
            </a:endParaRPr>
          </a:p>
          <a:p>
            <a:pPr algn="l"/>
            <a:endParaRPr lang="en-GB">
              <a:latin typeface="Montserrat School"/>
              <a:cs typeface="Times New Roman"/>
            </a:endParaRPr>
          </a:p>
          <a:p>
            <a:pPr algn="l"/>
            <a:endParaRPr lang="en-US">
              <a:latin typeface="Montserrat school"/>
              <a:cs typeface="Times New Roman"/>
            </a:endParaRPr>
          </a:p>
          <a:p>
            <a:pPr algn="l"/>
            <a:endParaRPr lang="en-US">
              <a:latin typeface="Montserrat school"/>
              <a:cs typeface="Times New Roman"/>
            </a:endParaRPr>
          </a:p>
          <a:p>
            <a:pPr algn="l"/>
            <a:endParaRPr lang="en-US"/>
          </a:p>
        </p:txBody>
      </p:sp>
      <p:pic>
        <p:nvPicPr>
          <p:cNvPr id="4" name="Picture 3" title="Stacks of gold coins">
            <a:extLst>
              <a:ext uri="{FF2B5EF4-FFF2-40B4-BE49-F238E27FC236}">
                <a16:creationId xmlns:a16="http://schemas.microsoft.com/office/drawing/2014/main" id="{EAA32B36-44F7-A7AE-E01C-951B829751CA}"/>
              </a:ext>
            </a:extLst>
          </p:cNvPr>
          <p:cNvPicPr>
            <a:picLocks noChangeAspect="1"/>
          </p:cNvPicPr>
          <p:nvPr/>
        </p:nvPicPr>
        <p:blipFill>
          <a:blip r:embed="rId3"/>
          <a:srcRect l="10494" r="9315"/>
          <a:stretch>
            <a:fillRect/>
          </a:stretch>
        </p:blipFill>
        <p:spPr>
          <a:xfrm>
            <a:off x="283407" y="852566"/>
            <a:ext cx="3662581" cy="3063616"/>
          </a:xfrm>
          <a:prstGeom prst="rect">
            <a:avLst/>
          </a:prstGeom>
        </p:spPr>
      </p:pic>
    </p:spTree>
    <p:extLst>
      <p:ext uri="{BB962C8B-B14F-4D97-AF65-F5344CB8AC3E}">
        <p14:creationId xmlns:p14="http://schemas.microsoft.com/office/powerpoint/2010/main" val="3771422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397857-7400-5E9B-51A1-DA83ABD97AED}"/>
              </a:ext>
            </a:extLst>
          </p:cNvPr>
          <p:cNvSpPr txBox="1"/>
          <p:nvPr/>
        </p:nvSpPr>
        <p:spPr>
          <a:xfrm>
            <a:off x="308961" y="938277"/>
            <a:ext cx="2969965"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endParaRPr lang="en-US">
              <a:latin typeface="Century Gothic"/>
              <a:cs typeface="Times New Roman"/>
            </a:endParaRPr>
          </a:p>
        </p:txBody>
      </p:sp>
      <p:sp>
        <p:nvSpPr>
          <p:cNvPr id="6" name="TextBox 5">
            <a:extLst>
              <a:ext uri="{FF2B5EF4-FFF2-40B4-BE49-F238E27FC236}">
                <a16:creationId xmlns:a16="http://schemas.microsoft.com/office/drawing/2014/main" id="{9F3B65AD-5F16-1004-BF92-96A697E0A76E}"/>
              </a:ext>
            </a:extLst>
          </p:cNvPr>
          <p:cNvSpPr txBox="1"/>
          <p:nvPr/>
        </p:nvSpPr>
        <p:spPr>
          <a:xfrm>
            <a:off x="311480" y="943393"/>
            <a:ext cx="410279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Century Gothic"/>
              <a:cs typeface="Times New Roman"/>
            </a:endParaRPr>
          </a:p>
          <a:p>
            <a:pPr algn="l"/>
            <a:endParaRPr lang="en-US">
              <a:solidFill>
                <a:srgbClr val="000000"/>
              </a:solidFill>
              <a:latin typeface="Century Gothic"/>
              <a:cs typeface="Times New Roman"/>
            </a:endParaRPr>
          </a:p>
          <a:p>
            <a:pPr algn="l"/>
            <a:endParaRPr lang="en-US"/>
          </a:p>
        </p:txBody>
      </p:sp>
      <p:sp>
        <p:nvSpPr>
          <p:cNvPr id="5" name="TextBox 4">
            <a:extLst>
              <a:ext uri="{FF2B5EF4-FFF2-40B4-BE49-F238E27FC236}">
                <a16:creationId xmlns:a16="http://schemas.microsoft.com/office/drawing/2014/main" id="{2DDDF541-EF2A-B5D6-BEDA-0799F33159C5}"/>
              </a:ext>
            </a:extLst>
          </p:cNvPr>
          <p:cNvSpPr txBox="1"/>
          <p:nvPr/>
        </p:nvSpPr>
        <p:spPr>
          <a:xfrm>
            <a:off x="3990117" y="1111991"/>
            <a:ext cx="5045623"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a:latin typeface="Montserrat School"/>
                <a:cs typeface="Times New Roman"/>
              </a:rPr>
              <a:t>Who do you think the landowner in the story is supposed to be? What is Jesus trying to tell us?</a:t>
            </a:r>
            <a:endParaRPr lang="en-US">
              <a:latin typeface="Montserrat School"/>
              <a:cs typeface="Times New Roman"/>
            </a:endParaRPr>
          </a:p>
          <a:p>
            <a:pPr algn="l"/>
            <a:endParaRPr lang="en-GB">
              <a:latin typeface="Montserrat School"/>
              <a:cs typeface="Times New Roman"/>
            </a:endParaRPr>
          </a:p>
          <a:p>
            <a:pPr algn="l"/>
            <a:r>
              <a:rPr lang="en-GB">
                <a:latin typeface="Montserrat School"/>
                <a:cs typeface="Times New Roman"/>
              </a:rPr>
              <a:t>Jesus is showing us that God’s idea of fairness (sometimes we use the word 'justice'), is different from ours.</a:t>
            </a:r>
          </a:p>
          <a:p>
            <a:pPr algn="l"/>
            <a:endParaRPr lang="en-GB">
              <a:latin typeface="Montserrat School"/>
              <a:cs typeface="Times New Roman"/>
            </a:endParaRPr>
          </a:p>
          <a:p>
            <a:pPr algn="l"/>
            <a:r>
              <a:rPr lang="en-GB">
                <a:latin typeface="Montserrat School"/>
                <a:cs typeface="Times New Roman"/>
              </a:rPr>
              <a:t>God’s fairness is about making sure every single person gets what they need, no matter what their situation.</a:t>
            </a:r>
            <a:endParaRPr lang="en-GB"/>
          </a:p>
          <a:p>
            <a:pPr algn="l"/>
            <a:endParaRPr lang="en-GB">
              <a:latin typeface="Montserrat School"/>
              <a:cs typeface="Times New Roman"/>
            </a:endParaRPr>
          </a:p>
          <a:p>
            <a:pPr algn="l"/>
            <a:endParaRPr lang="en-US">
              <a:solidFill>
                <a:srgbClr val="000000"/>
              </a:solidFill>
              <a:latin typeface="Montserrat School"/>
              <a:cs typeface="Times New Roman"/>
            </a:endParaRPr>
          </a:p>
          <a:p>
            <a:pPr algn="l"/>
            <a:endParaRPr lang="en-US">
              <a:latin typeface="Montserrat school"/>
              <a:cs typeface="Times New Roman"/>
            </a:endParaRPr>
          </a:p>
          <a:p>
            <a:pPr algn="l"/>
            <a:endParaRPr lang="en-US">
              <a:latin typeface="Montserrat school"/>
              <a:cs typeface="Times New Roman"/>
            </a:endParaRPr>
          </a:p>
          <a:p>
            <a:pPr algn="l"/>
            <a:endParaRPr lang="en-GB">
              <a:latin typeface="Montserrat school"/>
              <a:cs typeface="Times New Roman"/>
            </a:endParaRPr>
          </a:p>
        </p:txBody>
      </p:sp>
      <p:pic>
        <p:nvPicPr>
          <p:cNvPr id="2" name="Picture 1">
            <a:extLst>
              <a:ext uri="{FF2B5EF4-FFF2-40B4-BE49-F238E27FC236}">
                <a16:creationId xmlns:a16="http://schemas.microsoft.com/office/drawing/2014/main" id="{07BA217F-1A5A-F803-FAE8-617EF848FEBB}"/>
              </a:ext>
            </a:extLst>
          </p:cNvPr>
          <p:cNvPicPr>
            <a:picLocks noChangeAspect="1"/>
          </p:cNvPicPr>
          <p:nvPr/>
        </p:nvPicPr>
        <p:blipFill>
          <a:blip r:embed="rId3"/>
          <a:stretch>
            <a:fillRect/>
          </a:stretch>
        </p:blipFill>
        <p:spPr>
          <a:xfrm>
            <a:off x="-474256" y="1283179"/>
            <a:ext cx="4284545" cy="2888181"/>
          </a:xfrm>
          <a:prstGeom prst="rect">
            <a:avLst/>
          </a:prstGeom>
        </p:spPr>
      </p:pic>
    </p:spTree>
    <p:extLst>
      <p:ext uri="{BB962C8B-B14F-4D97-AF65-F5344CB8AC3E}">
        <p14:creationId xmlns:p14="http://schemas.microsoft.com/office/powerpoint/2010/main" val="442809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EDE64E-4A0A-929D-106B-29FBF05B08F2}"/>
              </a:ext>
            </a:extLst>
          </p:cNvPr>
          <p:cNvPicPr>
            <a:picLocks noChangeAspect="1"/>
          </p:cNvPicPr>
          <p:nvPr/>
        </p:nvPicPr>
        <p:blipFill>
          <a:blip r:embed="rId3"/>
          <a:srcRect l="6888" t="-162" r="10111"/>
          <a:stretch>
            <a:fillRect/>
          </a:stretch>
        </p:blipFill>
        <p:spPr>
          <a:xfrm rot="480000">
            <a:off x="820393" y="2714079"/>
            <a:ext cx="3601697" cy="2430127"/>
          </a:xfrm>
          <a:prstGeom prst="rect">
            <a:avLst/>
          </a:prstGeom>
        </p:spPr>
      </p:pic>
      <p:sp>
        <p:nvSpPr>
          <p:cNvPr id="5" name="TextBox 4">
            <a:extLst>
              <a:ext uri="{FF2B5EF4-FFF2-40B4-BE49-F238E27FC236}">
                <a16:creationId xmlns:a16="http://schemas.microsoft.com/office/drawing/2014/main" id="{B4307E97-9C4B-73CE-D2D6-AB073B06F0E9}"/>
              </a:ext>
            </a:extLst>
          </p:cNvPr>
          <p:cNvSpPr txBox="1"/>
          <p:nvPr/>
        </p:nvSpPr>
        <p:spPr>
          <a:xfrm>
            <a:off x="4065351" y="893198"/>
            <a:ext cx="4582985" cy="117724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800">
              <a:latin typeface="Century Gothic"/>
              <a:cs typeface="Times New Roman"/>
            </a:endParaRPr>
          </a:p>
          <a:p>
            <a:endParaRPr lang="en-US" sz="1800">
              <a:latin typeface="Century Gothic"/>
              <a:cs typeface="Times New Roman"/>
            </a:endParaRPr>
          </a:p>
          <a:p>
            <a:endParaRPr lang="en-US" sz="1800">
              <a:latin typeface="Century Gothic"/>
              <a:cs typeface="Times New Roman"/>
            </a:endParaRPr>
          </a:p>
          <a:p>
            <a:pPr>
              <a:spcBef>
                <a:spcPct val="0"/>
              </a:spcBef>
              <a:spcAft>
                <a:spcPct val="0"/>
              </a:spcAft>
            </a:pPr>
            <a:endParaRPr lang="en-GB" sz="1800">
              <a:latin typeface="Century Gothic"/>
              <a:cs typeface="Segoe UI"/>
            </a:endParaRPr>
          </a:p>
        </p:txBody>
      </p:sp>
      <p:sp>
        <p:nvSpPr>
          <p:cNvPr id="2" name="TextBox 1">
            <a:extLst>
              <a:ext uri="{FF2B5EF4-FFF2-40B4-BE49-F238E27FC236}">
                <a16:creationId xmlns:a16="http://schemas.microsoft.com/office/drawing/2014/main" id="{BD87FB45-C50A-DC30-6BED-3C0BED80CB20}"/>
              </a:ext>
            </a:extLst>
          </p:cNvPr>
          <p:cNvSpPr txBox="1"/>
          <p:nvPr/>
        </p:nvSpPr>
        <p:spPr>
          <a:xfrm>
            <a:off x="4762049" y="894636"/>
            <a:ext cx="4191965"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Montserrat School"/>
                <a:cs typeface="Times New Roman"/>
              </a:rPr>
              <a:t>God gives us what we need and not just what others think we deserve. God is generous and created a world with enough for absolutely everyone.</a:t>
            </a:r>
          </a:p>
          <a:p>
            <a:pPr algn="l"/>
            <a:endParaRPr lang="en-US">
              <a:latin typeface="Montserrat School"/>
              <a:cs typeface="Times New Roman"/>
            </a:endParaRPr>
          </a:p>
          <a:p>
            <a:pPr algn="l"/>
            <a:r>
              <a:rPr lang="en-US">
                <a:latin typeface="Montserrat School"/>
                <a:cs typeface="Times New Roman"/>
              </a:rPr>
              <a:t>But do you think everyone in our world does have enough money? Or even enough food and water? </a:t>
            </a:r>
          </a:p>
          <a:p>
            <a:pPr algn="l"/>
            <a:endParaRPr lang="en-US">
              <a:latin typeface="Montserrat School"/>
              <a:cs typeface="Times New Roman"/>
            </a:endParaRPr>
          </a:p>
          <a:p>
            <a:pPr algn="l"/>
            <a:r>
              <a:rPr lang="en-US">
                <a:latin typeface="Montserrat School"/>
                <a:cs typeface="Times New Roman"/>
              </a:rPr>
              <a:t>Why/why not? Do you think this is fair? Do you think this is what God wants for us?</a:t>
            </a:r>
            <a:endParaRPr lang="en-US"/>
          </a:p>
          <a:p>
            <a:pPr algn="l"/>
            <a:endParaRPr lang="en-US">
              <a:latin typeface="Montserrat School"/>
              <a:cs typeface="Times New Roman"/>
            </a:endParaRPr>
          </a:p>
          <a:p>
            <a:pPr algn="l"/>
            <a:endParaRPr lang="en-US">
              <a:latin typeface="Montserrat School"/>
              <a:cs typeface="Times New Roman"/>
            </a:endParaRPr>
          </a:p>
          <a:p>
            <a:pPr algn="l"/>
            <a:endParaRPr lang="en-US">
              <a:latin typeface="Montserrat school"/>
              <a:cs typeface="Times New Roman"/>
            </a:endParaRPr>
          </a:p>
          <a:p>
            <a:pPr algn="l"/>
            <a:endParaRPr lang="en-US">
              <a:latin typeface="Montserrat school"/>
            </a:endParaRPr>
          </a:p>
          <a:p>
            <a:pPr algn="l"/>
            <a:endParaRPr lang="en-US">
              <a:solidFill>
                <a:srgbClr val="000000"/>
              </a:solidFill>
              <a:latin typeface="Montserrat school"/>
            </a:endParaRPr>
          </a:p>
          <a:p>
            <a:pPr algn="l"/>
            <a:r>
              <a:rPr lang="en-US">
                <a:solidFill>
                  <a:srgbClr val="38383C"/>
                </a:solidFill>
                <a:highlight>
                  <a:srgbClr val="F9F9FA"/>
                </a:highlight>
                <a:latin typeface="Montserrat school"/>
              </a:rPr>
              <a:t> </a:t>
            </a:r>
          </a:p>
        </p:txBody>
      </p:sp>
      <p:pic>
        <p:nvPicPr>
          <p:cNvPr id="6" name="Picture 5">
            <a:extLst>
              <a:ext uri="{FF2B5EF4-FFF2-40B4-BE49-F238E27FC236}">
                <a16:creationId xmlns:a16="http://schemas.microsoft.com/office/drawing/2014/main" id="{21CF96C1-5816-79A0-8B08-5689E91A118F}"/>
              </a:ext>
            </a:extLst>
          </p:cNvPr>
          <p:cNvPicPr>
            <a:picLocks noChangeAspect="1"/>
          </p:cNvPicPr>
          <p:nvPr/>
        </p:nvPicPr>
        <p:blipFill>
          <a:blip r:embed="rId4"/>
          <a:srcRect l="4745" t="-112" r="8081"/>
          <a:stretch>
            <a:fillRect/>
          </a:stretch>
        </p:blipFill>
        <p:spPr>
          <a:xfrm rot="-540000">
            <a:off x="272788" y="1356"/>
            <a:ext cx="3594315" cy="2700941"/>
          </a:xfrm>
          <a:prstGeom prst="rect">
            <a:avLst/>
          </a:prstGeom>
        </p:spPr>
      </p:pic>
    </p:spTree>
    <p:extLst>
      <p:ext uri="{BB962C8B-B14F-4D97-AF65-F5344CB8AC3E}">
        <p14:creationId xmlns:p14="http://schemas.microsoft.com/office/powerpoint/2010/main" val="2568595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7B5FF-D0FA-5167-F65D-E19A4ED1E21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B6F16E8-B90E-675B-6E52-AD8A40C0FAE6}"/>
              </a:ext>
            </a:extLst>
          </p:cNvPr>
          <p:cNvSpPr txBox="1"/>
          <p:nvPr/>
        </p:nvSpPr>
        <p:spPr>
          <a:xfrm>
            <a:off x="4065351" y="893198"/>
            <a:ext cx="4582985" cy="117724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800">
              <a:latin typeface="Century Gothic"/>
              <a:cs typeface="Times New Roman"/>
            </a:endParaRPr>
          </a:p>
          <a:p>
            <a:endParaRPr lang="en-US" sz="1800">
              <a:latin typeface="Century Gothic"/>
              <a:cs typeface="Times New Roman"/>
            </a:endParaRPr>
          </a:p>
          <a:p>
            <a:endParaRPr lang="en-US" sz="1800">
              <a:latin typeface="Century Gothic"/>
              <a:cs typeface="Times New Roman"/>
            </a:endParaRPr>
          </a:p>
          <a:p>
            <a:pPr>
              <a:spcBef>
                <a:spcPct val="0"/>
              </a:spcBef>
              <a:spcAft>
                <a:spcPct val="0"/>
              </a:spcAft>
            </a:pPr>
            <a:endParaRPr lang="en-GB" sz="1800">
              <a:latin typeface="Century Gothic"/>
              <a:cs typeface="Segoe UI"/>
            </a:endParaRPr>
          </a:p>
        </p:txBody>
      </p:sp>
      <p:sp>
        <p:nvSpPr>
          <p:cNvPr id="2" name="TextBox 1">
            <a:extLst>
              <a:ext uri="{FF2B5EF4-FFF2-40B4-BE49-F238E27FC236}">
                <a16:creationId xmlns:a16="http://schemas.microsoft.com/office/drawing/2014/main" id="{12F3BB6A-4524-A6FD-C1DE-E7D0D62780C5}"/>
              </a:ext>
            </a:extLst>
          </p:cNvPr>
          <p:cNvSpPr txBox="1"/>
          <p:nvPr/>
        </p:nvSpPr>
        <p:spPr>
          <a:xfrm>
            <a:off x="251652" y="892800"/>
            <a:ext cx="4432453"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Montserrat School"/>
                <a:cs typeface="Times New Roman"/>
              </a:rPr>
              <a:t>How can we help make sure that all people get their fair share of the good things that God has given us?</a:t>
            </a:r>
            <a:endParaRPr lang="en-US">
              <a:latin typeface="Montserrat School"/>
            </a:endParaRPr>
          </a:p>
          <a:p>
            <a:pPr algn="l"/>
            <a:endParaRPr lang="en-US">
              <a:latin typeface="Montserrat School"/>
              <a:cs typeface="Times New Roman"/>
            </a:endParaRPr>
          </a:p>
          <a:p>
            <a:pPr algn="l"/>
            <a:r>
              <a:rPr lang="en-US">
                <a:latin typeface="Montserrat School"/>
                <a:cs typeface="Times New Roman"/>
              </a:rPr>
              <a:t>We can try hard not to take more than we need and make sure we don’t waste food, water or energy.</a:t>
            </a:r>
          </a:p>
          <a:p>
            <a:pPr algn="l"/>
            <a:endParaRPr lang="en-US">
              <a:latin typeface="Montserrat School"/>
              <a:cs typeface="Times New Roman"/>
            </a:endParaRPr>
          </a:p>
          <a:p>
            <a:pPr algn="l"/>
            <a:r>
              <a:rPr lang="en-US">
                <a:latin typeface="Montserrat School"/>
                <a:cs typeface="Times New Roman"/>
              </a:rPr>
              <a:t>We can be generous with what we have, like the landowner in the story, sharing what we have with other people.</a:t>
            </a:r>
          </a:p>
          <a:p>
            <a:pPr algn="l"/>
            <a:endParaRPr lang="en-US">
              <a:latin typeface="Montserrat School"/>
              <a:cs typeface="Times New Roman"/>
            </a:endParaRPr>
          </a:p>
          <a:p>
            <a:pPr algn="l"/>
            <a:endParaRPr lang="en-US">
              <a:latin typeface="Montserrat school"/>
              <a:cs typeface="Times New Roman"/>
            </a:endParaRPr>
          </a:p>
          <a:p>
            <a:pPr algn="l"/>
            <a:endParaRPr lang="en-US">
              <a:solidFill>
                <a:srgbClr val="000000"/>
              </a:solidFill>
              <a:latin typeface="Montserrat school"/>
            </a:endParaRPr>
          </a:p>
          <a:p>
            <a:pPr algn="l"/>
            <a:endParaRPr lang="en-US">
              <a:solidFill>
                <a:srgbClr val="000000"/>
              </a:solidFill>
              <a:latin typeface="Montserrat school"/>
            </a:endParaRPr>
          </a:p>
          <a:p>
            <a:pPr algn="l"/>
            <a:r>
              <a:rPr lang="en-US">
                <a:solidFill>
                  <a:srgbClr val="38383C"/>
                </a:solidFill>
                <a:highlight>
                  <a:srgbClr val="F9F9FA"/>
                </a:highlight>
                <a:latin typeface="Montserrat school"/>
              </a:rPr>
              <a:t> </a:t>
            </a:r>
          </a:p>
        </p:txBody>
      </p:sp>
      <p:pic>
        <p:nvPicPr>
          <p:cNvPr id="4" name="Picture 3">
            <a:extLst>
              <a:ext uri="{FF2B5EF4-FFF2-40B4-BE49-F238E27FC236}">
                <a16:creationId xmlns:a16="http://schemas.microsoft.com/office/drawing/2014/main" id="{3419F0ED-2571-72A4-36EB-A586270184EC}"/>
              </a:ext>
            </a:extLst>
          </p:cNvPr>
          <p:cNvPicPr>
            <a:picLocks noChangeAspect="1"/>
          </p:cNvPicPr>
          <p:nvPr/>
        </p:nvPicPr>
        <p:blipFill>
          <a:blip r:embed="rId3"/>
          <a:srcRect l="7611" r="-211" b="6918"/>
          <a:stretch>
            <a:fillRect/>
          </a:stretch>
        </p:blipFill>
        <p:spPr>
          <a:xfrm>
            <a:off x="4681322" y="1035648"/>
            <a:ext cx="4581930" cy="3073079"/>
          </a:xfrm>
          <a:prstGeom prst="rect">
            <a:avLst/>
          </a:prstGeom>
        </p:spPr>
      </p:pic>
    </p:spTree>
    <p:extLst>
      <p:ext uri="{BB962C8B-B14F-4D97-AF65-F5344CB8AC3E}">
        <p14:creationId xmlns:p14="http://schemas.microsoft.com/office/powerpoint/2010/main" val="2762057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25CC9F0-F081-A277-2681-2CA2B151CA2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E1BA545-53D0-4CBB-2231-98B5B796ED9F}"/>
              </a:ext>
            </a:extLst>
          </p:cNvPr>
          <p:cNvSpPr>
            <a:spLocks noGrp="1"/>
          </p:cNvSpPr>
          <p:nvPr>
            <p:ph type="sldNum" sz="quarter" idx="12"/>
          </p:nvPr>
        </p:nvSpPr>
        <p:spPr/>
        <p:txBody>
          <a:bodyPr/>
          <a:lstStyle/>
          <a:p>
            <a:fld id="{EA6EBE3F-60D7-48A8-BD0B-B317D75812BF}" type="slidenum">
              <a:rPr lang="en-GB" smtClean="0"/>
              <a:t>11</a:t>
            </a:fld>
            <a:endParaRPr lang="en-GB"/>
          </a:p>
        </p:txBody>
      </p:sp>
      <p:sp>
        <p:nvSpPr>
          <p:cNvPr id="9" name="TextBox 8">
            <a:extLst>
              <a:ext uri="{FF2B5EF4-FFF2-40B4-BE49-F238E27FC236}">
                <a16:creationId xmlns:a16="http://schemas.microsoft.com/office/drawing/2014/main" id="{F11520DF-82FE-1C8A-EAA3-CDF52A9D0603}"/>
              </a:ext>
            </a:extLst>
          </p:cNvPr>
          <p:cNvSpPr txBox="1"/>
          <p:nvPr/>
        </p:nvSpPr>
        <p:spPr>
          <a:xfrm>
            <a:off x="5121441" y="1039786"/>
            <a:ext cx="3911116"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Montserrat School"/>
                <a:cs typeface="Times New Roman"/>
              </a:rPr>
              <a:t>And we can try to make a change to our world so that it </a:t>
            </a:r>
            <a:endParaRPr lang="en-US"/>
          </a:p>
          <a:p>
            <a:pPr algn="l"/>
            <a:r>
              <a:rPr lang="en-US">
                <a:latin typeface="Montserrat School"/>
                <a:cs typeface="Times New Roman"/>
              </a:rPr>
              <a:t>is a fairer place for all people </a:t>
            </a:r>
            <a:endParaRPr lang="en-US"/>
          </a:p>
          <a:p>
            <a:pPr algn="l"/>
            <a:r>
              <a:rPr lang="en-US">
                <a:latin typeface="Montserrat School"/>
                <a:cs typeface="Times New Roman"/>
              </a:rPr>
              <a:t>to live.</a:t>
            </a:r>
            <a:endParaRPr lang="en-US"/>
          </a:p>
          <a:p>
            <a:pPr algn="l"/>
            <a:endParaRPr lang="en-US">
              <a:latin typeface="Montserrat School"/>
              <a:cs typeface="Times New Roman"/>
            </a:endParaRPr>
          </a:p>
          <a:p>
            <a:pPr algn="l"/>
            <a:r>
              <a:rPr lang="en-US">
                <a:latin typeface="Montserrat School"/>
                <a:cs typeface="Times New Roman"/>
              </a:rPr>
              <a:t>Sometimes we can make a difference by ourselves.</a:t>
            </a:r>
            <a:endParaRPr lang="en-US"/>
          </a:p>
          <a:p>
            <a:pPr algn="l"/>
            <a:endParaRPr lang="en-US">
              <a:latin typeface="Montserrat School"/>
              <a:cs typeface="Times New Roman"/>
            </a:endParaRPr>
          </a:p>
          <a:p>
            <a:pPr algn="l"/>
            <a:r>
              <a:rPr lang="en-US">
                <a:latin typeface="Montserrat School"/>
                <a:cs typeface="Times New Roman"/>
              </a:rPr>
              <a:t> And sometimes we do this by writing to the Prime Minister or other people in power asking them to make the changes.</a:t>
            </a:r>
            <a:endParaRPr lang="en-US"/>
          </a:p>
          <a:p>
            <a:pPr algn="l"/>
            <a:endParaRPr lang="en-US">
              <a:latin typeface="Montserrat School"/>
              <a:cs typeface="Times New Roman"/>
            </a:endParaRPr>
          </a:p>
          <a:p>
            <a:pPr algn="l"/>
            <a:endParaRPr lang="en-US">
              <a:latin typeface="Montserrat School"/>
              <a:cs typeface="Times New Roman"/>
            </a:endParaRPr>
          </a:p>
          <a:p>
            <a:pPr algn="l"/>
            <a:endParaRPr lang="en-US">
              <a:latin typeface="Montserrat school"/>
              <a:cs typeface="Times New Roman"/>
            </a:endParaRPr>
          </a:p>
          <a:p>
            <a:pPr algn="l"/>
            <a:endParaRPr lang="en-US">
              <a:latin typeface="Montserrat school"/>
              <a:cs typeface="Times New Roman"/>
            </a:endParaRPr>
          </a:p>
        </p:txBody>
      </p:sp>
      <p:pic>
        <p:nvPicPr>
          <p:cNvPr id="2" name="Picture 1">
            <a:extLst>
              <a:ext uri="{FF2B5EF4-FFF2-40B4-BE49-F238E27FC236}">
                <a16:creationId xmlns:a16="http://schemas.microsoft.com/office/drawing/2014/main" id="{17256BDC-8C62-0C2D-0635-7C5617DCC5F9}"/>
              </a:ext>
            </a:extLst>
          </p:cNvPr>
          <p:cNvPicPr>
            <a:picLocks noChangeAspect="1"/>
          </p:cNvPicPr>
          <p:nvPr/>
        </p:nvPicPr>
        <p:blipFill>
          <a:blip r:embed="rId3"/>
          <a:stretch>
            <a:fillRect/>
          </a:stretch>
        </p:blipFill>
        <p:spPr>
          <a:xfrm>
            <a:off x="-299229" y="1035170"/>
            <a:ext cx="5170458" cy="3450567"/>
          </a:xfrm>
          <a:prstGeom prst="rect">
            <a:avLst/>
          </a:prstGeom>
        </p:spPr>
      </p:pic>
    </p:spTree>
    <p:extLst>
      <p:ext uri="{BB962C8B-B14F-4D97-AF65-F5344CB8AC3E}">
        <p14:creationId xmlns:p14="http://schemas.microsoft.com/office/powerpoint/2010/main" val="2028947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A265-9614-E348-309F-69267B9A28A3}"/>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46AED718-EFB3-1B63-DE26-DB7744E608C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35525D-A7C3-435A-BB4B-44A48BEBA658}"/>
              </a:ext>
            </a:extLst>
          </p:cNvPr>
          <p:cNvSpPr>
            <a:spLocks noGrp="1"/>
          </p:cNvSpPr>
          <p:nvPr>
            <p:ph type="sldNum" sz="quarter" idx="12"/>
          </p:nvPr>
        </p:nvSpPr>
        <p:spPr/>
        <p:txBody>
          <a:bodyPr/>
          <a:lstStyle/>
          <a:p>
            <a:fld id="{EA6EBE3F-60D7-48A8-BD0B-B317D75812BF}" type="slidenum">
              <a:rPr lang="en-GB" smtClean="0"/>
              <a:t>12</a:t>
            </a:fld>
            <a:endParaRPr lang="en-GB"/>
          </a:p>
        </p:txBody>
      </p:sp>
      <p:sp>
        <p:nvSpPr>
          <p:cNvPr id="9" name="TextBox 8">
            <a:extLst>
              <a:ext uri="{FF2B5EF4-FFF2-40B4-BE49-F238E27FC236}">
                <a16:creationId xmlns:a16="http://schemas.microsoft.com/office/drawing/2014/main" id="{E9CAED00-58C7-FF4C-536C-2488ED5E967E}"/>
              </a:ext>
            </a:extLst>
          </p:cNvPr>
          <p:cNvSpPr txBox="1"/>
          <p:nvPr/>
        </p:nvSpPr>
        <p:spPr>
          <a:xfrm>
            <a:off x="4525017" y="927360"/>
            <a:ext cx="443400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Montserrat School"/>
              <a:cs typeface="Times New Roman"/>
            </a:endParaRPr>
          </a:p>
          <a:p>
            <a:pPr algn="l"/>
            <a:endParaRPr lang="en-US">
              <a:latin typeface="Montserrat school"/>
              <a:cs typeface="Times New Roman"/>
            </a:endParaRPr>
          </a:p>
          <a:p>
            <a:pPr algn="l"/>
            <a:endParaRPr lang="en-US">
              <a:latin typeface="Montserrat school"/>
              <a:cs typeface="Times New Roman"/>
            </a:endParaRPr>
          </a:p>
        </p:txBody>
      </p:sp>
      <p:sp>
        <p:nvSpPr>
          <p:cNvPr id="2" name="TextBox 1">
            <a:extLst>
              <a:ext uri="{FF2B5EF4-FFF2-40B4-BE49-F238E27FC236}">
                <a16:creationId xmlns:a16="http://schemas.microsoft.com/office/drawing/2014/main" id="{FDEC821F-1D37-4771-D09F-BE1987218C1F}"/>
              </a:ext>
            </a:extLst>
          </p:cNvPr>
          <p:cNvSpPr txBox="1"/>
          <p:nvPr/>
        </p:nvSpPr>
        <p:spPr>
          <a:xfrm>
            <a:off x="197196" y="928121"/>
            <a:ext cx="3262895"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Montserrat School"/>
              </a:rPr>
              <a:t>Sometimes it can feel very hard to know how we can make a change in our world. </a:t>
            </a:r>
          </a:p>
          <a:p>
            <a:pPr algn="l"/>
            <a:endParaRPr lang="en-US">
              <a:latin typeface="Montserrat School"/>
            </a:endParaRPr>
          </a:p>
          <a:p>
            <a:pPr algn="l"/>
            <a:r>
              <a:rPr lang="en-US">
                <a:latin typeface="Montserrat School"/>
              </a:rPr>
              <a:t>We might wonder how anything we can do can really make a difference. </a:t>
            </a:r>
          </a:p>
          <a:p>
            <a:pPr algn="l"/>
            <a:endParaRPr lang="en-US">
              <a:latin typeface="Montserrat School"/>
            </a:endParaRPr>
          </a:p>
          <a:p>
            <a:pPr algn="l"/>
            <a:r>
              <a:rPr lang="en-US">
                <a:latin typeface="Montserrat School"/>
              </a:rPr>
              <a:t>Why not set up a CAFOD Club to help support your brothers and sisters in need around the world?</a:t>
            </a:r>
          </a:p>
        </p:txBody>
      </p:sp>
      <p:pic>
        <p:nvPicPr>
          <p:cNvPr id="3" name="Picture 2">
            <a:extLst>
              <a:ext uri="{FF2B5EF4-FFF2-40B4-BE49-F238E27FC236}">
                <a16:creationId xmlns:a16="http://schemas.microsoft.com/office/drawing/2014/main" id="{40C45830-D8DD-1FDE-4842-A98597C413E6}"/>
              </a:ext>
            </a:extLst>
          </p:cNvPr>
          <p:cNvPicPr>
            <a:picLocks noChangeAspect="1"/>
          </p:cNvPicPr>
          <p:nvPr/>
        </p:nvPicPr>
        <p:blipFill>
          <a:blip r:embed="rId3"/>
          <a:srcRect r="-280"/>
          <a:stretch>
            <a:fillRect/>
          </a:stretch>
        </p:blipFill>
        <p:spPr>
          <a:xfrm>
            <a:off x="3632851" y="927516"/>
            <a:ext cx="5094662" cy="3447738"/>
          </a:xfrm>
          <a:prstGeom prst="rect">
            <a:avLst/>
          </a:prstGeom>
        </p:spPr>
      </p:pic>
    </p:spTree>
    <p:extLst>
      <p:ext uri="{BB962C8B-B14F-4D97-AF65-F5344CB8AC3E}">
        <p14:creationId xmlns:p14="http://schemas.microsoft.com/office/powerpoint/2010/main" val="4176032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892C9-ADF1-1CD5-2E11-A32F0CF50C9E}"/>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9CAC4DCF-DFD9-2905-A844-4ED546D67CD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839751D-88A7-6ADC-8290-2CED4F0450B9}"/>
              </a:ext>
            </a:extLst>
          </p:cNvPr>
          <p:cNvSpPr>
            <a:spLocks noGrp="1"/>
          </p:cNvSpPr>
          <p:nvPr>
            <p:ph type="sldNum" sz="quarter" idx="12"/>
          </p:nvPr>
        </p:nvSpPr>
        <p:spPr/>
        <p:txBody>
          <a:bodyPr/>
          <a:lstStyle/>
          <a:p>
            <a:fld id="{EA6EBE3F-60D7-48A8-BD0B-B317D75812BF}" type="slidenum">
              <a:rPr lang="en-GB" smtClean="0"/>
              <a:t>13</a:t>
            </a:fld>
            <a:endParaRPr lang="en-GB"/>
          </a:p>
        </p:txBody>
      </p:sp>
      <p:sp>
        <p:nvSpPr>
          <p:cNvPr id="9" name="TextBox 8">
            <a:extLst>
              <a:ext uri="{FF2B5EF4-FFF2-40B4-BE49-F238E27FC236}">
                <a16:creationId xmlns:a16="http://schemas.microsoft.com/office/drawing/2014/main" id="{B3D83AE2-1F24-03C6-23E4-D9CFC4BE9822}"/>
              </a:ext>
            </a:extLst>
          </p:cNvPr>
          <p:cNvSpPr txBox="1"/>
          <p:nvPr/>
        </p:nvSpPr>
        <p:spPr>
          <a:xfrm>
            <a:off x="4525017" y="927360"/>
            <a:ext cx="443400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Montserrat School"/>
              <a:cs typeface="Times New Roman"/>
            </a:endParaRPr>
          </a:p>
          <a:p>
            <a:pPr algn="l"/>
            <a:endParaRPr lang="en-US">
              <a:latin typeface="Montserrat school"/>
              <a:cs typeface="Times New Roman"/>
            </a:endParaRPr>
          </a:p>
          <a:p>
            <a:pPr algn="l"/>
            <a:endParaRPr lang="en-US">
              <a:latin typeface="Montserrat school"/>
              <a:cs typeface="Times New Roman"/>
            </a:endParaRPr>
          </a:p>
        </p:txBody>
      </p:sp>
      <p:sp>
        <p:nvSpPr>
          <p:cNvPr id="2" name="TextBox 1">
            <a:extLst>
              <a:ext uri="{FF2B5EF4-FFF2-40B4-BE49-F238E27FC236}">
                <a16:creationId xmlns:a16="http://schemas.microsoft.com/office/drawing/2014/main" id="{B4D3AB3D-6E2F-D51D-6647-914D67ADBE5D}"/>
              </a:ext>
            </a:extLst>
          </p:cNvPr>
          <p:cNvSpPr txBox="1"/>
          <p:nvPr/>
        </p:nvSpPr>
        <p:spPr>
          <a:xfrm>
            <a:off x="4439342" y="1156686"/>
            <a:ext cx="4612009" cy="37120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Montserrat School"/>
              </a:rPr>
              <a:t>With activities, games and mini-projects, a</a:t>
            </a:r>
            <a:r>
              <a:rPr lang="en-US">
                <a:latin typeface="Montserrat School"/>
                <a:cs typeface="Times New Roman"/>
              </a:rPr>
              <a:t> CAFOD Club will help you explore ways to  brighten up the world and reach people who urgently need our help.</a:t>
            </a:r>
          </a:p>
          <a:p>
            <a:pPr algn="l"/>
            <a:endParaRPr lang="en-US">
              <a:latin typeface="Montserrat School"/>
              <a:cs typeface="Times New Roman"/>
            </a:endParaRPr>
          </a:p>
          <a:p>
            <a:pPr algn="l"/>
            <a:r>
              <a:rPr lang="en-US">
                <a:solidFill>
                  <a:srgbClr val="000000"/>
                </a:solidFill>
                <a:latin typeface="Montserrat School"/>
                <a:cs typeface="Times New Roman"/>
              </a:rPr>
              <a:t>They might be communities who do not have clean water to drink, or enough food to eat; they might be communities who need support in standing up for their rights.</a:t>
            </a:r>
            <a:endParaRPr lang="en-US"/>
          </a:p>
          <a:p>
            <a:pPr algn="l"/>
            <a:endParaRPr lang="en-US">
              <a:solidFill>
                <a:srgbClr val="000000"/>
              </a:solidFill>
              <a:latin typeface="Montserrat School"/>
              <a:cs typeface="Times New Roman"/>
            </a:endParaRPr>
          </a:p>
          <a:p>
            <a:pPr algn="l"/>
            <a:endParaRPr lang="en-US">
              <a:solidFill>
                <a:srgbClr val="000000"/>
              </a:solidFill>
              <a:latin typeface="Montserrat School"/>
            </a:endParaRPr>
          </a:p>
        </p:txBody>
      </p:sp>
      <p:pic>
        <p:nvPicPr>
          <p:cNvPr id="3" name="Picture 2">
            <a:extLst>
              <a:ext uri="{FF2B5EF4-FFF2-40B4-BE49-F238E27FC236}">
                <a16:creationId xmlns:a16="http://schemas.microsoft.com/office/drawing/2014/main" id="{021276A5-ABAD-B500-3D94-96400AD475C1}"/>
              </a:ext>
            </a:extLst>
          </p:cNvPr>
          <p:cNvPicPr>
            <a:picLocks noChangeAspect="1"/>
          </p:cNvPicPr>
          <p:nvPr/>
        </p:nvPicPr>
        <p:blipFill>
          <a:blip r:embed="rId3"/>
          <a:stretch>
            <a:fillRect/>
          </a:stretch>
        </p:blipFill>
        <p:spPr>
          <a:xfrm>
            <a:off x="-297461" y="1152369"/>
            <a:ext cx="4632897" cy="3044876"/>
          </a:xfrm>
          <a:prstGeom prst="rect">
            <a:avLst/>
          </a:prstGeom>
        </p:spPr>
      </p:pic>
    </p:spTree>
    <p:extLst>
      <p:ext uri="{BB962C8B-B14F-4D97-AF65-F5344CB8AC3E}">
        <p14:creationId xmlns:p14="http://schemas.microsoft.com/office/powerpoint/2010/main" val="1249819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AD3A0-C857-88A4-07D4-108AE6B7F4F2}"/>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150C2C93-F477-012A-E6FB-8A70ACBF37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56FBBF9-F7ED-BA7A-EE20-60A8CC80E78B}"/>
              </a:ext>
            </a:extLst>
          </p:cNvPr>
          <p:cNvSpPr>
            <a:spLocks noGrp="1"/>
          </p:cNvSpPr>
          <p:nvPr>
            <p:ph type="sldNum" sz="quarter" idx="12"/>
          </p:nvPr>
        </p:nvSpPr>
        <p:spPr/>
        <p:txBody>
          <a:bodyPr/>
          <a:lstStyle/>
          <a:p>
            <a:fld id="{EA6EBE3F-60D7-48A8-BD0B-B317D75812BF}" type="slidenum">
              <a:rPr lang="en-GB" smtClean="0"/>
              <a:t>14</a:t>
            </a:fld>
            <a:endParaRPr lang="en-GB"/>
          </a:p>
        </p:txBody>
      </p:sp>
      <p:sp>
        <p:nvSpPr>
          <p:cNvPr id="9" name="TextBox 8">
            <a:extLst>
              <a:ext uri="{FF2B5EF4-FFF2-40B4-BE49-F238E27FC236}">
                <a16:creationId xmlns:a16="http://schemas.microsoft.com/office/drawing/2014/main" id="{C7A197FA-F925-2725-18BC-E71D28FD65DB}"/>
              </a:ext>
            </a:extLst>
          </p:cNvPr>
          <p:cNvSpPr txBox="1"/>
          <p:nvPr/>
        </p:nvSpPr>
        <p:spPr>
          <a:xfrm>
            <a:off x="5161214" y="966957"/>
            <a:ext cx="3884070"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Montserrat School"/>
              <a:cs typeface="Times New Roman"/>
            </a:endParaRPr>
          </a:p>
          <a:p>
            <a:pPr algn="l"/>
            <a:r>
              <a:rPr lang="en-US">
                <a:latin typeface="Montserrat School"/>
                <a:cs typeface="Times New Roman"/>
              </a:rPr>
              <a:t>"I like being part of the CAFOD Club because I learn a lot about my brothers and sisters in other places," says Sophie. </a:t>
            </a:r>
            <a:endParaRPr lang="en-US"/>
          </a:p>
          <a:p>
            <a:pPr algn="l"/>
            <a:endParaRPr lang="en-US">
              <a:latin typeface="Montserrat School"/>
              <a:cs typeface="Times New Roman"/>
            </a:endParaRPr>
          </a:p>
          <a:p>
            <a:pPr algn="l"/>
            <a:r>
              <a:rPr lang="en-US">
                <a:latin typeface="Montserrat School"/>
                <a:cs typeface="Times New Roman"/>
              </a:rPr>
              <a:t>"They teach me a lot about their lives and we find out how we can support them. We even wrote to the Prime Minister so he knows how he can help."</a:t>
            </a:r>
          </a:p>
          <a:p>
            <a:pPr algn="l"/>
            <a:endParaRPr lang="en-US">
              <a:latin typeface="Montserrat school"/>
              <a:cs typeface="Times New Roman"/>
            </a:endParaRPr>
          </a:p>
          <a:p>
            <a:pPr algn="l"/>
            <a:endParaRPr lang="en-US">
              <a:latin typeface="Montserrat school"/>
              <a:cs typeface="Times New Roman"/>
            </a:endParaRPr>
          </a:p>
        </p:txBody>
      </p:sp>
      <p:pic>
        <p:nvPicPr>
          <p:cNvPr id="3" name="Picture 2">
            <a:extLst>
              <a:ext uri="{FF2B5EF4-FFF2-40B4-BE49-F238E27FC236}">
                <a16:creationId xmlns:a16="http://schemas.microsoft.com/office/drawing/2014/main" id="{CB5462F9-4E48-4B6F-FB92-A45390F55EE0}"/>
              </a:ext>
            </a:extLst>
          </p:cNvPr>
          <p:cNvPicPr>
            <a:picLocks noChangeAspect="1"/>
          </p:cNvPicPr>
          <p:nvPr/>
        </p:nvPicPr>
        <p:blipFill>
          <a:blip r:embed="rId3"/>
          <a:stretch>
            <a:fillRect/>
          </a:stretch>
        </p:blipFill>
        <p:spPr>
          <a:xfrm>
            <a:off x="318542" y="1077418"/>
            <a:ext cx="4637581" cy="3466475"/>
          </a:xfrm>
          <a:prstGeom prst="rect">
            <a:avLst/>
          </a:prstGeom>
        </p:spPr>
      </p:pic>
    </p:spTree>
    <p:extLst>
      <p:ext uri="{BB962C8B-B14F-4D97-AF65-F5344CB8AC3E}">
        <p14:creationId xmlns:p14="http://schemas.microsoft.com/office/powerpoint/2010/main" val="3457035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C7CA375-0C05-7F9C-C032-5FA44E407431}"/>
              </a:ext>
            </a:extLst>
          </p:cNvPr>
          <p:cNvSpPr>
            <a:spLocks noGrp="1"/>
          </p:cNvSpPr>
          <p:nvPr>
            <p:ph type="body" sz="quarter" idx="12"/>
          </p:nvPr>
        </p:nvSpPr>
        <p:spPr>
          <a:xfrm>
            <a:off x="3034749" y="1136461"/>
            <a:ext cx="6109252" cy="3285884"/>
          </a:xfrm>
        </p:spPr>
        <p:txBody>
          <a:bodyPr vert="horz" lIns="731520" tIns="365760" rIns="365760" bIns="45720" numCol="2" spcCol="274320" rtlCol="0" anchor="t">
            <a:noAutofit/>
          </a:bodyPr>
          <a:lstStyle/>
          <a:p>
            <a:pPr marL="0" indent="0">
              <a:buNone/>
            </a:pPr>
            <a:r>
              <a:rPr lang="en-US" sz="1600">
                <a:latin typeface="Montserrat school"/>
              </a:rPr>
              <a:t>We pray for world leaders:</a:t>
            </a:r>
            <a:r>
              <a:rPr lang="en-US" sz="1600">
                <a:solidFill>
                  <a:srgbClr val="A2C617"/>
                </a:solidFill>
                <a:latin typeface="Montserrat school"/>
                <a:ea typeface="Calibri"/>
                <a:cs typeface="Times New Roman"/>
              </a:rPr>
              <a:t> </a:t>
            </a:r>
            <a:r>
              <a:rPr lang="en-GB" sz="1600">
                <a:solidFill>
                  <a:schemeClr val="bg1"/>
                </a:solidFill>
                <a:latin typeface="Montserrat school"/>
                <a:ea typeface="Calibri"/>
                <a:cs typeface="Times New Roman"/>
              </a:rPr>
              <a:t>that they may do all they can to make the world a better place where all people have their fair share of God's gifts.</a:t>
            </a:r>
          </a:p>
          <a:p>
            <a:pPr marL="0" indent="0">
              <a:buNone/>
            </a:pPr>
            <a:r>
              <a:rPr lang="en-GB" sz="1600">
                <a:solidFill>
                  <a:schemeClr val="bg1"/>
                </a:solidFill>
                <a:latin typeface="Montserrat school"/>
                <a:ea typeface="Calibri"/>
                <a:cs typeface="Times New Roman"/>
              </a:rPr>
              <a:t>Lord in your mercy…</a:t>
            </a:r>
            <a:endParaRPr lang="en-GB" sz="1600">
              <a:solidFill>
                <a:schemeClr val="bg1"/>
              </a:solidFill>
              <a:latin typeface="Montserrat school"/>
            </a:endParaRPr>
          </a:p>
          <a:p>
            <a:pPr marL="0" indent="0">
              <a:buNone/>
            </a:pPr>
            <a:endParaRPr lang="en-US" sz="1600">
              <a:latin typeface="Century Gothic"/>
            </a:endParaRPr>
          </a:p>
          <a:p>
            <a:pPr marL="0" indent="0">
              <a:buNone/>
            </a:pPr>
            <a:endParaRPr lang="en-US" sz="1600">
              <a:latin typeface="Century Gothic" panose="020B0502020202020204" pitchFamily="34" charset="0"/>
            </a:endParaRPr>
          </a:p>
          <a:p>
            <a:pPr marL="0" indent="0">
              <a:buNone/>
            </a:pPr>
            <a:endParaRPr lang="en-US" sz="1600">
              <a:latin typeface="Century Gothic" panose="020B0502020202020204" pitchFamily="34" charset="0"/>
            </a:endParaRPr>
          </a:p>
          <a:p>
            <a:pPr marL="0" indent="0">
              <a:buNone/>
            </a:pPr>
            <a:endParaRPr lang="en-US" sz="1600">
              <a:latin typeface="Montserrat school"/>
              <a:cs typeface="Times New Roman"/>
            </a:endParaRPr>
          </a:p>
          <a:p>
            <a:pPr marL="0" indent="0">
              <a:buNone/>
            </a:pPr>
            <a:endParaRPr lang="en-US" sz="1600">
              <a:latin typeface="Montserrat school"/>
              <a:cs typeface="Times New Roman"/>
            </a:endParaRPr>
          </a:p>
          <a:p>
            <a:pPr marL="0" indent="0">
              <a:buNone/>
            </a:pPr>
            <a:r>
              <a:rPr lang="en-US" sz="1600">
                <a:latin typeface="Montserrat school"/>
                <a:cs typeface="Times New Roman"/>
              </a:rPr>
              <a:t>We pray for our parish, families and friends:</a:t>
            </a:r>
            <a:r>
              <a:rPr lang="en-US" sz="1600">
                <a:solidFill>
                  <a:srgbClr val="A2C617"/>
                </a:solidFill>
                <a:latin typeface="Montserrat school"/>
                <a:cs typeface="Times New Roman"/>
              </a:rPr>
              <a:t> </a:t>
            </a:r>
            <a:endParaRPr lang="en-US" sz="1600">
              <a:solidFill>
                <a:srgbClr val="FFFFFF"/>
              </a:solidFill>
              <a:latin typeface="Montserrat school"/>
              <a:cs typeface="Times New Roman"/>
            </a:endParaRPr>
          </a:p>
          <a:p>
            <a:pPr marL="0" indent="0">
              <a:buNone/>
            </a:pPr>
            <a:r>
              <a:rPr lang="en-US" sz="1600">
                <a:solidFill>
                  <a:schemeClr val="bg1"/>
                </a:solidFill>
                <a:latin typeface="Montserrat school"/>
                <a:cs typeface="Times New Roman"/>
              </a:rPr>
              <a:t>that we may be generous and fair to all people in our one global family.    </a:t>
            </a:r>
          </a:p>
          <a:p>
            <a:pPr marL="0" indent="0">
              <a:buNone/>
            </a:pPr>
            <a:r>
              <a:rPr lang="en-US" sz="1600">
                <a:solidFill>
                  <a:schemeClr val="bg1"/>
                </a:solidFill>
                <a:latin typeface="Montserrat school"/>
                <a:cs typeface="Times New Roman"/>
              </a:rPr>
              <a:t>Lord in your mercy...</a:t>
            </a:r>
          </a:p>
          <a:p>
            <a:pPr marL="0" indent="0">
              <a:buNone/>
            </a:pPr>
            <a:endParaRPr lang="en-US" sz="1600">
              <a:solidFill>
                <a:schemeClr val="bg1"/>
              </a:solidFill>
              <a:latin typeface="Century Gothic"/>
            </a:endParaRPr>
          </a:p>
          <a:p>
            <a:pPr marL="121920" indent="-121920"/>
            <a:endParaRPr lang="en-US" sz="1600">
              <a:solidFill>
                <a:srgbClr val="FF0000"/>
              </a:solidFill>
              <a:latin typeface="Century Gothic"/>
            </a:endParaRPr>
          </a:p>
          <a:p>
            <a:pPr marL="121920" indent="-121920"/>
            <a:endParaRPr lang="en-US" sz="1500">
              <a:latin typeface="Century Gothic"/>
            </a:endParaRPr>
          </a:p>
        </p:txBody>
      </p:sp>
      <p:sp>
        <p:nvSpPr>
          <p:cNvPr id="40" name="Title 39">
            <a:extLst>
              <a:ext uri="{FF2B5EF4-FFF2-40B4-BE49-F238E27FC236}">
                <a16:creationId xmlns:a16="http://schemas.microsoft.com/office/drawing/2014/main" id="{23B96EC9-B084-1741-DB18-211AB633B6F5}"/>
              </a:ext>
            </a:extLst>
          </p:cNvPr>
          <p:cNvSpPr>
            <a:spLocks noGrp="1"/>
          </p:cNvSpPr>
          <p:nvPr>
            <p:ph type="title"/>
          </p:nvPr>
        </p:nvSpPr>
        <p:spPr>
          <a:xfrm>
            <a:off x="317500" y="218414"/>
            <a:ext cx="6938065" cy="442425"/>
          </a:xfrm>
        </p:spPr>
        <p:txBody>
          <a:bodyPr>
            <a:normAutofit fontScale="90000"/>
          </a:bodyPr>
          <a:lstStyle/>
          <a:p>
            <a:r>
              <a:rPr lang="en-US">
                <a:latin typeface="Century Gothic" panose="020B0502020202020204" pitchFamily="34" charset="0"/>
              </a:rPr>
              <a:t>Let us pray</a:t>
            </a:r>
          </a:p>
        </p:txBody>
      </p:sp>
      <p:pic>
        <p:nvPicPr>
          <p:cNvPr id="10" name="Picture Placeholder 9">
            <a:extLst>
              <a:ext uri="{FF2B5EF4-FFF2-40B4-BE49-F238E27FC236}">
                <a16:creationId xmlns:a16="http://schemas.microsoft.com/office/drawing/2014/main" id="{EC5190FB-F10A-4A26-2DAF-6C821690A11C}"/>
              </a:ext>
            </a:extLst>
          </p:cNvPr>
          <p:cNvPicPr>
            <a:picLocks noGrp="1" noChangeAspect="1"/>
          </p:cNvPicPr>
          <p:nvPr>
            <p:ph type="pic" sz="quarter" idx="30"/>
          </p:nvPr>
        </p:nvPicPr>
        <p:blipFill>
          <a:blip r:embed="rId2" cstate="email">
            <a:extLst>
              <a:ext uri="{28A0092B-C50C-407E-A947-70E740481C1C}">
                <a14:useLocalDpi xmlns:a14="http://schemas.microsoft.com/office/drawing/2010/main"/>
              </a:ext>
            </a:extLst>
          </a:blip>
          <a:srcRect/>
          <a:stretch/>
        </p:blipFill>
        <p:spPr>
          <a:xfrm>
            <a:off x="304801" y="1131883"/>
            <a:ext cx="3101009" cy="3281803"/>
          </a:xfrm>
        </p:spPr>
      </p:pic>
      <p:sp>
        <p:nvSpPr>
          <p:cNvPr id="48" name="Slide Number Placeholder 47">
            <a:extLst>
              <a:ext uri="{FF2B5EF4-FFF2-40B4-BE49-F238E27FC236}">
                <a16:creationId xmlns:a16="http://schemas.microsoft.com/office/drawing/2014/main" id="{B4BEF5D5-033D-CCCA-DEA6-7D61A43957E0}"/>
              </a:ext>
            </a:extLst>
          </p:cNvPr>
          <p:cNvSpPr>
            <a:spLocks noGrp="1"/>
          </p:cNvSpPr>
          <p:nvPr>
            <p:ph type="sldNum" sz="quarter" idx="32"/>
          </p:nvPr>
        </p:nvSpPr>
        <p:spPr>
          <a:xfrm>
            <a:off x="8866538" y="4872328"/>
            <a:ext cx="173925" cy="160388"/>
          </a:xfrm>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2622759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3726B-1DB2-4A75-7FA7-1E92768BE50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A33AB8E-0262-0351-91DD-D21E60359F6E}"/>
              </a:ext>
            </a:extLst>
          </p:cNvPr>
          <p:cNvSpPr>
            <a:spLocks noGrp="1"/>
          </p:cNvSpPr>
          <p:nvPr>
            <p:ph type="body" sz="quarter" idx="12"/>
          </p:nvPr>
        </p:nvSpPr>
        <p:spPr>
          <a:xfrm>
            <a:off x="2937702" y="1127092"/>
            <a:ext cx="6318725" cy="3285884"/>
          </a:xfrm>
        </p:spPr>
        <p:txBody>
          <a:bodyPr vert="horz" lIns="731520" tIns="365760" rIns="365760" bIns="45720" numCol="2" spcCol="274320" rtlCol="0" anchor="t">
            <a:noAutofit/>
          </a:bodyPr>
          <a:lstStyle/>
          <a:p>
            <a:pPr marL="0" indent="0">
              <a:buNone/>
            </a:pPr>
            <a:r>
              <a:rPr lang="en-US" sz="1600">
                <a:latin typeface="Montserrat school"/>
              </a:rPr>
              <a:t>We pray for our brothers and sisters around the world, especially those who are poor: </a:t>
            </a:r>
            <a:r>
              <a:rPr lang="en-GB" sz="1600">
                <a:solidFill>
                  <a:schemeClr val="bg1"/>
                </a:solidFill>
                <a:latin typeface="Montserrat school"/>
              </a:rPr>
              <a:t> </a:t>
            </a:r>
            <a:endParaRPr lang="en-US" sz="1600">
              <a:solidFill>
                <a:schemeClr val="bg1"/>
              </a:solidFill>
              <a:latin typeface="Montserrat school"/>
            </a:endParaRPr>
          </a:p>
          <a:p>
            <a:pPr marL="0" indent="0">
              <a:buNone/>
            </a:pPr>
            <a:r>
              <a:rPr lang="en-GB" sz="1600">
                <a:solidFill>
                  <a:schemeClr val="bg1"/>
                </a:solidFill>
                <a:latin typeface="Montserrat school"/>
              </a:rPr>
              <a:t>that every single person may have what they need to live.</a:t>
            </a:r>
          </a:p>
          <a:p>
            <a:pPr marL="0" indent="0">
              <a:buNone/>
            </a:pPr>
            <a:r>
              <a:rPr lang="en-GB" sz="1600">
                <a:solidFill>
                  <a:schemeClr val="bg1"/>
                </a:solidFill>
                <a:latin typeface="Montserrat school"/>
              </a:rPr>
              <a:t>Lord in your mercy…</a:t>
            </a:r>
            <a:endParaRPr lang="en-US" sz="1600">
              <a:solidFill>
                <a:schemeClr val="bg1"/>
              </a:solidFill>
              <a:latin typeface="Montserrat school"/>
            </a:endParaRPr>
          </a:p>
          <a:p>
            <a:pPr marL="0" indent="0">
              <a:buNone/>
            </a:pPr>
            <a:endParaRPr lang="en-US" sz="1600">
              <a:solidFill>
                <a:srgbClr val="A2C617"/>
              </a:solidFill>
              <a:latin typeface="Montserrat school"/>
              <a:cs typeface="Times New Roman"/>
            </a:endParaRPr>
          </a:p>
          <a:p>
            <a:pPr marL="0" indent="0">
              <a:buNone/>
            </a:pPr>
            <a:endParaRPr lang="en-US" sz="1600">
              <a:solidFill>
                <a:srgbClr val="A2C617"/>
              </a:solidFill>
              <a:latin typeface="Montserrat school"/>
              <a:cs typeface="Times New Roman"/>
            </a:endParaRPr>
          </a:p>
          <a:p>
            <a:pPr marL="0" indent="0">
              <a:buNone/>
            </a:pPr>
            <a:r>
              <a:rPr lang="en-US" sz="1600">
                <a:solidFill>
                  <a:srgbClr val="A2C617"/>
                </a:solidFill>
                <a:latin typeface="Montserrat school"/>
                <a:cs typeface="Times New Roman"/>
              </a:rPr>
              <a:t>Living God: </a:t>
            </a:r>
            <a:r>
              <a:rPr lang="en-US" sz="1600">
                <a:solidFill>
                  <a:schemeClr val="bg1"/>
                </a:solidFill>
                <a:latin typeface="Montserrat school"/>
                <a:cs typeface="Times New Roman"/>
              </a:rPr>
              <a:t>we give thanks for your generosity and love. Help us to take no more than we need, to share all we have and to work together for change so the world becomes a fairer place for us all to live. Amen.</a:t>
            </a:r>
            <a:endParaRPr lang="en-US" sz="1600">
              <a:solidFill>
                <a:schemeClr val="bg1"/>
              </a:solidFill>
              <a:latin typeface="Century Gothic"/>
              <a:cs typeface="Times New Roman"/>
            </a:endParaRPr>
          </a:p>
        </p:txBody>
      </p:sp>
      <p:sp>
        <p:nvSpPr>
          <p:cNvPr id="40" name="Title 39">
            <a:extLst>
              <a:ext uri="{FF2B5EF4-FFF2-40B4-BE49-F238E27FC236}">
                <a16:creationId xmlns:a16="http://schemas.microsoft.com/office/drawing/2014/main" id="{B918EE75-623F-433E-D8E3-9D2D66248360}"/>
              </a:ext>
            </a:extLst>
          </p:cNvPr>
          <p:cNvSpPr>
            <a:spLocks noGrp="1"/>
          </p:cNvSpPr>
          <p:nvPr>
            <p:ph type="title"/>
          </p:nvPr>
        </p:nvSpPr>
        <p:spPr>
          <a:xfrm>
            <a:off x="317500" y="218414"/>
            <a:ext cx="6938065" cy="442425"/>
          </a:xfrm>
        </p:spPr>
        <p:txBody>
          <a:bodyPr>
            <a:normAutofit fontScale="90000"/>
          </a:bodyPr>
          <a:lstStyle/>
          <a:p>
            <a:r>
              <a:rPr lang="en-US">
                <a:latin typeface="Century Gothic"/>
              </a:rPr>
              <a:t>Let us pray</a:t>
            </a:r>
            <a:endParaRPr lang="en-US">
              <a:latin typeface="Century Gothic" panose="020B0502020202020204" pitchFamily="34" charset="0"/>
            </a:endParaRPr>
          </a:p>
        </p:txBody>
      </p:sp>
      <p:pic>
        <p:nvPicPr>
          <p:cNvPr id="10" name="Picture Placeholder 9">
            <a:extLst>
              <a:ext uri="{FF2B5EF4-FFF2-40B4-BE49-F238E27FC236}">
                <a16:creationId xmlns:a16="http://schemas.microsoft.com/office/drawing/2014/main" id="{274D551E-2A0E-3B06-5A35-8FB780103C03}"/>
              </a:ext>
            </a:extLst>
          </p:cNvPr>
          <p:cNvPicPr>
            <a:picLocks noGrp="1" noChangeAspect="1"/>
          </p:cNvPicPr>
          <p:nvPr>
            <p:ph type="pic" sz="quarter" idx="30"/>
          </p:nvPr>
        </p:nvPicPr>
        <p:blipFill>
          <a:blip r:embed="rId2" cstate="email">
            <a:extLst>
              <a:ext uri="{28A0092B-C50C-407E-A947-70E740481C1C}">
                <a14:useLocalDpi xmlns:a14="http://schemas.microsoft.com/office/drawing/2010/main"/>
              </a:ext>
            </a:extLst>
          </a:blip>
          <a:srcRect/>
          <a:stretch/>
        </p:blipFill>
        <p:spPr>
          <a:xfrm>
            <a:off x="304801" y="1131883"/>
            <a:ext cx="3101009" cy="3281803"/>
          </a:xfrm>
        </p:spPr>
      </p:pic>
      <p:sp>
        <p:nvSpPr>
          <p:cNvPr id="48" name="Slide Number Placeholder 47">
            <a:extLst>
              <a:ext uri="{FF2B5EF4-FFF2-40B4-BE49-F238E27FC236}">
                <a16:creationId xmlns:a16="http://schemas.microsoft.com/office/drawing/2014/main" id="{19716AE8-AEB4-593A-381B-846CC2CF5384}"/>
              </a:ext>
            </a:extLst>
          </p:cNvPr>
          <p:cNvSpPr>
            <a:spLocks noGrp="1"/>
          </p:cNvSpPr>
          <p:nvPr>
            <p:ph type="sldNum" sz="quarter" idx="32"/>
          </p:nvPr>
        </p:nvSpPr>
        <p:spPr>
          <a:xfrm>
            <a:off x="8866538" y="4872328"/>
            <a:ext cx="173925" cy="160388"/>
          </a:xfrm>
        </p:spPr>
        <p:txBody>
          <a:bodyPr/>
          <a:lstStyle/>
          <a:p>
            <a:r>
              <a:rPr lang="en-US">
                <a:latin typeface="Montserrat Light"/>
              </a:rPr>
              <a:t>f</a:t>
            </a:r>
            <a:endParaRPr lang="en-US"/>
          </a:p>
        </p:txBody>
      </p:sp>
    </p:spTree>
    <p:extLst>
      <p:ext uri="{BB962C8B-B14F-4D97-AF65-F5344CB8AC3E}">
        <p14:creationId xmlns:p14="http://schemas.microsoft.com/office/powerpoint/2010/main" val="2257934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5586551-CDD2-5E40-A17D-FFF2E00F5042}"/>
              </a:ext>
            </a:extLst>
          </p:cNvPr>
          <p:cNvGrpSpPr/>
          <p:nvPr/>
        </p:nvGrpSpPr>
        <p:grpSpPr>
          <a:xfrm>
            <a:off x="7226850" y="4347190"/>
            <a:ext cx="1370329" cy="547421"/>
            <a:chOff x="318457" y="5627837"/>
            <a:chExt cx="1827104" cy="729895"/>
          </a:xfrm>
        </p:grpSpPr>
        <p:pic>
          <p:nvPicPr>
            <p:cNvPr id="9" name="Graphic 8" descr="Shooting star">
              <a:extLst>
                <a:ext uri="{FF2B5EF4-FFF2-40B4-BE49-F238E27FC236}">
                  <a16:creationId xmlns:a16="http://schemas.microsoft.com/office/drawing/2014/main" id="{0858A1C8-2B91-9F4C-A5E5-E763DA8A0E7E}"/>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8457" y="5627837"/>
              <a:ext cx="772543" cy="729895"/>
            </a:xfrm>
            <a:prstGeom prst="rect">
              <a:avLst/>
            </a:prstGeom>
          </p:spPr>
        </p:pic>
        <p:sp>
          <p:nvSpPr>
            <p:cNvPr id="8" name="Rectangle 7">
              <a:extLst>
                <a:ext uri="{FF2B5EF4-FFF2-40B4-BE49-F238E27FC236}">
                  <a16:creationId xmlns:a16="http://schemas.microsoft.com/office/drawing/2014/main" id="{024106C4-2161-D843-91C0-56CDEF44799A}"/>
                </a:ext>
              </a:extLst>
            </p:cNvPr>
            <p:cNvSpPr/>
            <p:nvPr/>
          </p:nvSpPr>
          <p:spPr>
            <a:xfrm>
              <a:off x="1090999" y="5796413"/>
              <a:ext cx="1054562" cy="523220"/>
            </a:xfrm>
            <a:prstGeom prst="rect">
              <a:avLst/>
            </a:prstGeom>
          </p:spPr>
          <p:txBody>
            <a:bodyPr wrap="none" lIns="68580" tIns="34290" rIns="68580" bIns="34290" anchor="t">
              <a:spAutoFit/>
            </a:bodyPr>
            <a:lstStyle/>
            <a:p>
              <a:r>
                <a:rPr lang="en-GB" sz="2100" b="1" i="1">
                  <a:solidFill>
                    <a:srgbClr val="008DAE"/>
                  </a:solidFill>
                  <a:latin typeface="Century Gothic"/>
                  <a:ea typeface="Verdana"/>
                  <a:cs typeface="Arial"/>
                </a:rPr>
                <a:t>Send</a:t>
              </a:r>
              <a:endParaRPr lang="en-GB" sz="2100" b="1" i="1">
                <a:solidFill>
                  <a:srgbClr val="008DAE"/>
                </a:solidFill>
                <a:latin typeface="Century Gothic" panose="020B0502020202020204" pitchFamily="34" charset="0"/>
                <a:ea typeface="Verdana" panose="020B0604030504040204" pitchFamily="34" charset="0"/>
                <a:cs typeface="Arial" panose="020B0604020202020204" pitchFamily="34" charset="0"/>
              </a:endParaRPr>
            </a:p>
          </p:txBody>
        </p:sp>
      </p:grpSp>
      <p:sp>
        <p:nvSpPr>
          <p:cNvPr id="6" name="TextBox 5">
            <a:extLst>
              <a:ext uri="{FF2B5EF4-FFF2-40B4-BE49-F238E27FC236}">
                <a16:creationId xmlns:a16="http://schemas.microsoft.com/office/drawing/2014/main" id="{03C4D729-16F5-B09C-D3FA-B17E4212465C}"/>
              </a:ext>
            </a:extLst>
          </p:cNvPr>
          <p:cNvSpPr txBox="1"/>
          <p:nvPr/>
        </p:nvSpPr>
        <p:spPr>
          <a:xfrm>
            <a:off x="721719" y="1776883"/>
            <a:ext cx="3453182" cy="20082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r>
              <a:rPr lang="en-US">
                <a:solidFill>
                  <a:schemeClr val="tx1"/>
                </a:solidFill>
                <a:highlight>
                  <a:srgbClr val="FFFFFF"/>
                </a:highlight>
                <a:latin typeface="Montserrat School"/>
                <a:cs typeface="Times New Roman"/>
              </a:rPr>
              <a:t>What will you do this week to help make sure all people around the world get their fair share of the things God has given us all?</a:t>
            </a:r>
            <a:endParaRPr lang="en-US">
              <a:solidFill>
                <a:schemeClr val="tx1"/>
              </a:solidFill>
              <a:latin typeface="Montserrat School"/>
            </a:endParaRPr>
          </a:p>
          <a:p>
            <a:pPr algn="l"/>
            <a:endParaRPr lang="en-US">
              <a:solidFill>
                <a:schemeClr val="tx1"/>
              </a:solidFill>
              <a:highlight>
                <a:srgbClr val="FFFFFF"/>
              </a:highlight>
              <a:latin typeface="Montserrat School"/>
              <a:cs typeface="Times New Roman"/>
            </a:endParaRPr>
          </a:p>
          <a:p>
            <a:endParaRPr lang="en-GB">
              <a:solidFill>
                <a:schemeClr val="tx1"/>
              </a:solidFill>
              <a:latin typeface="Montserrat school"/>
              <a:cs typeface="Times New Roman"/>
            </a:endParaRPr>
          </a:p>
        </p:txBody>
      </p:sp>
      <p:pic>
        <p:nvPicPr>
          <p:cNvPr id="3" name="Picture 2">
            <a:extLst>
              <a:ext uri="{FF2B5EF4-FFF2-40B4-BE49-F238E27FC236}">
                <a16:creationId xmlns:a16="http://schemas.microsoft.com/office/drawing/2014/main" id="{11C85FC2-9D50-A31D-F139-246491342B14}"/>
              </a:ext>
            </a:extLst>
          </p:cNvPr>
          <p:cNvPicPr>
            <a:picLocks noChangeAspect="1"/>
          </p:cNvPicPr>
          <p:nvPr/>
        </p:nvPicPr>
        <p:blipFill>
          <a:blip r:embed="rId4"/>
          <a:stretch>
            <a:fillRect/>
          </a:stretch>
        </p:blipFill>
        <p:spPr>
          <a:xfrm>
            <a:off x="4298357" y="1084881"/>
            <a:ext cx="4470293" cy="2983424"/>
          </a:xfrm>
          <a:prstGeom prst="rect">
            <a:avLst/>
          </a:prstGeom>
        </p:spPr>
      </p:pic>
    </p:spTree>
    <p:extLst>
      <p:ext uri="{BB962C8B-B14F-4D97-AF65-F5344CB8AC3E}">
        <p14:creationId xmlns:p14="http://schemas.microsoft.com/office/powerpoint/2010/main" val="1535650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056A91-1763-4F57-BB83-9176F0911E0F}"/>
              </a:ext>
            </a:extLst>
          </p:cNvPr>
          <p:cNvSpPr txBox="1"/>
          <p:nvPr/>
        </p:nvSpPr>
        <p:spPr>
          <a:xfrm>
            <a:off x="250329" y="302342"/>
            <a:ext cx="8674556" cy="5378395"/>
          </a:xfrm>
          <a:prstGeom prst="rect">
            <a:avLst/>
          </a:prstGeom>
          <a:noFill/>
        </p:spPr>
        <p:txBody>
          <a:bodyPr wrap="square" lIns="68580" tIns="34290" rIns="68580" bIns="34290" anchor="t">
            <a:spAutoFit/>
          </a:bodyPr>
          <a:lstStyle/>
          <a:p>
            <a:r>
              <a:rPr lang="en-GB" sz="1500" b="1">
                <a:latin typeface="Montserrat school"/>
              </a:rPr>
              <a:t>Activity suggestions</a:t>
            </a:r>
            <a:endParaRPr lang="en-GB" sz="1500" b="1">
              <a:solidFill>
                <a:srgbClr val="000000"/>
              </a:solidFill>
              <a:latin typeface="Montserrat school"/>
            </a:endParaRPr>
          </a:p>
          <a:p>
            <a:endParaRPr lang="en-GB" sz="1600">
              <a:latin typeface="Montserrat School"/>
              <a:cs typeface="Times New Roman"/>
            </a:endParaRPr>
          </a:p>
          <a:p>
            <a:r>
              <a:rPr lang="en-GB" sz="1600">
                <a:latin typeface="Montserrat School"/>
                <a:hlinkClick r:id="rId3"/>
              </a:rPr>
              <a:t>Download the illustration</a:t>
            </a:r>
            <a:endParaRPr lang="en-GB">
              <a:latin typeface="Montserrat School"/>
            </a:endParaRPr>
          </a:p>
          <a:p>
            <a:endParaRPr lang="en-GB" sz="1600">
              <a:latin typeface="Montserrat School"/>
              <a:cs typeface="Times New Roman"/>
            </a:endParaRPr>
          </a:p>
          <a:p>
            <a:pPr algn="l"/>
            <a:r>
              <a:rPr lang="en-GB" sz="1600">
                <a:latin typeface="Montserrat School"/>
                <a:cs typeface="Times New Roman"/>
              </a:rPr>
              <a:t>Invite the children to colour in the accompanying illustration and on the back to write or draw how they will help make sure that everyone gets their fair share of the things that God has given us in the coming week.</a:t>
            </a:r>
            <a:endParaRPr lang="en-GB">
              <a:latin typeface="Montserrat School"/>
            </a:endParaRPr>
          </a:p>
          <a:p>
            <a:pPr algn="l"/>
            <a:endParaRPr lang="en-GB" sz="1600">
              <a:latin typeface="Montserrat School"/>
              <a:cs typeface="Times New Roman"/>
            </a:endParaRPr>
          </a:p>
          <a:p>
            <a:pPr algn="l"/>
            <a:r>
              <a:rPr lang="en-GB" sz="1600">
                <a:latin typeface="Montserrat School"/>
                <a:cs typeface="Times New Roman"/>
              </a:rPr>
              <a:t>Take a sheet of paper and divide it into two columns. In one column encourage the children to write or draw all the things that they think are unfair in the world. In the other column ask them to write or draw how they can help change these things to make the world a fairer place.</a:t>
            </a:r>
            <a:endParaRPr lang="en-GB">
              <a:latin typeface="Montserrat School"/>
            </a:endParaRPr>
          </a:p>
          <a:p>
            <a:pPr algn="l"/>
            <a:endParaRPr lang="en-GB" sz="1600">
              <a:latin typeface="Montserrat School"/>
              <a:cs typeface="Times New Roman"/>
            </a:endParaRPr>
          </a:p>
          <a:p>
            <a:pPr algn="l"/>
            <a:r>
              <a:rPr lang="en-GB" sz="1600">
                <a:latin typeface="Montserrat School"/>
                <a:cs typeface="Times New Roman"/>
              </a:rPr>
              <a:t>Invite the children to discuss all that they have heard and thought about today with their grown ups at home. Encourage them to try to be generous and fair in the coming week and to do at least one thing to try to make the world a fairer place for other people.</a:t>
            </a:r>
            <a:endParaRPr lang="en-GB">
              <a:latin typeface="Montserrat School"/>
            </a:endParaRPr>
          </a:p>
          <a:p>
            <a:pPr algn="l"/>
            <a:endParaRPr lang="en-GB" sz="1600">
              <a:latin typeface="Montserrat School"/>
              <a:cs typeface="Times New Roman"/>
            </a:endParaRPr>
          </a:p>
          <a:p>
            <a:pPr algn="l"/>
            <a:r>
              <a:rPr lang="en-GB" sz="1500">
                <a:latin typeface="Montserrat school"/>
                <a:cs typeface="Times New Roman"/>
              </a:rPr>
              <a:t>See </a:t>
            </a:r>
            <a:r>
              <a:rPr lang="en-GB" sz="1500">
                <a:latin typeface="Montserrat school"/>
                <a:hlinkClick r:id="rId4"/>
              </a:rPr>
              <a:t>Family prayer ideas</a:t>
            </a:r>
            <a:r>
              <a:rPr lang="en-GB" sz="1500">
                <a:latin typeface="Montserrat school"/>
                <a:cs typeface="Times New Roman"/>
              </a:rPr>
              <a:t> for more child-friendly activities.</a:t>
            </a:r>
            <a:endParaRPr lang="en-GB" sz="1500">
              <a:latin typeface="Montserrat school"/>
            </a:endParaRPr>
          </a:p>
          <a:p>
            <a:pPr algn="l"/>
            <a:endParaRPr lang="en-GB" sz="1500">
              <a:latin typeface="Montserrat school"/>
              <a:cs typeface="Times New Roman"/>
            </a:endParaRPr>
          </a:p>
          <a:p>
            <a:pPr algn="l"/>
            <a:endParaRPr lang="en-GB" sz="1400">
              <a:latin typeface="Century Gothic"/>
              <a:cs typeface="Times New Roman"/>
            </a:endParaRPr>
          </a:p>
          <a:p>
            <a:pPr algn="l"/>
            <a:endParaRPr lang="en-GB" sz="1400">
              <a:latin typeface="Century Gothic"/>
              <a:cs typeface="Times New Roman"/>
            </a:endParaRPr>
          </a:p>
        </p:txBody>
      </p:sp>
      <p:pic>
        <p:nvPicPr>
          <p:cNvPr id="3" name="Picture 2">
            <a:extLst>
              <a:ext uri="{FF2B5EF4-FFF2-40B4-BE49-F238E27FC236}">
                <a16:creationId xmlns:a16="http://schemas.microsoft.com/office/drawing/2014/main" id="{9ECB1DC4-3348-F35F-F3B8-C936EF9844BF}"/>
              </a:ext>
            </a:extLst>
          </p:cNvPr>
          <p:cNvPicPr>
            <a:picLocks noChangeAspect="1"/>
          </p:cNvPicPr>
          <p:nvPr/>
        </p:nvPicPr>
        <p:blipFill>
          <a:blip r:embed="rId5"/>
          <a:stretch>
            <a:fillRect/>
          </a:stretch>
        </p:blipFill>
        <p:spPr>
          <a:xfrm>
            <a:off x="3299324" y="112426"/>
            <a:ext cx="774640" cy="1161740"/>
          </a:xfrm>
          <a:prstGeom prst="rect">
            <a:avLst/>
          </a:prstGeom>
        </p:spPr>
      </p:pic>
    </p:spTree>
    <p:extLst>
      <p:ext uri="{BB962C8B-B14F-4D97-AF65-F5344CB8AC3E}">
        <p14:creationId xmlns:p14="http://schemas.microsoft.com/office/powerpoint/2010/main" val="2384125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D6C353C0-BCA2-71C8-8855-DF8316BECB48}"/>
              </a:ext>
            </a:extLst>
          </p:cNvPr>
          <p:cNvSpPr>
            <a:spLocks noGrp="1"/>
          </p:cNvSpPr>
          <p:nvPr>
            <p:ph type="title"/>
          </p:nvPr>
        </p:nvSpPr>
        <p:spPr/>
        <p:txBody>
          <a:bodyPr/>
          <a:lstStyle/>
          <a:p>
            <a:r>
              <a:rPr lang="en-US"/>
              <a:t>Get involved with CAFOD this term</a:t>
            </a:r>
          </a:p>
        </p:txBody>
      </p:sp>
      <p:sp>
        <p:nvSpPr>
          <p:cNvPr id="21" name="Text Placeholder 20">
            <a:extLst>
              <a:ext uri="{FF2B5EF4-FFF2-40B4-BE49-F238E27FC236}">
                <a16:creationId xmlns:a16="http://schemas.microsoft.com/office/drawing/2014/main" id="{4D395D3C-E51B-8AFE-2355-02E58085FD88}"/>
              </a:ext>
            </a:extLst>
          </p:cNvPr>
          <p:cNvSpPr>
            <a:spLocks noGrp="1"/>
          </p:cNvSpPr>
          <p:nvPr>
            <p:ph type="body" sz="quarter" idx="14"/>
          </p:nvPr>
        </p:nvSpPr>
        <p:spPr>
          <a:xfrm>
            <a:off x="451405" y="2660191"/>
            <a:ext cx="2387693" cy="307777"/>
          </a:xfrm>
        </p:spPr>
        <p:txBody>
          <a:bodyPr/>
          <a:lstStyle/>
          <a:p>
            <a:pPr algn="ctr"/>
            <a:r>
              <a:rPr lang="en-US" dirty="0">
                <a:solidFill>
                  <a:schemeClr val="tx1"/>
                </a:solidFill>
                <a:latin typeface="Montserrat school"/>
                <a:ea typeface="+mj-lt"/>
                <a:cs typeface="+mj-lt"/>
                <a:hlinkClick r:id="rId2">
                  <a:extLst>
                    <a:ext uri="{A12FA001-AC4F-418D-AE19-62706E023703}">
                      <ahyp:hlinkClr xmlns:ahyp="http://schemas.microsoft.com/office/drawing/2018/hyperlinkcolor" val="tx"/>
                    </a:ext>
                  </a:extLst>
                </a:hlinkClick>
              </a:rPr>
              <a:t>Set up a CAFOD club</a:t>
            </a:r>
            <a:endParaRPr lang="en-US" dirty="0">
              <a:solidFill>
                <a:schemeClr val="tx1"/>
              </a:solidFill>
              <a:latin typeface="Montserrat school"/>
              <a:ea typeface="+mj-lt"/>
              <a:cs typeface="+mj-lt"/>
              <a:hlinkClick r:id="" action="ppaction://noaction">
                <a:extLst>
                  <a:ext uri="{A12FA001-AC4F-418D-AE19-62706E023703}">
                    <ahyp:hlinkClr xmlns:ahyp="http://schemas.microsoft.com/office/drawing/2018/hyperlinkcolor" val="tx"/>
                  </a:ext>
                </a:extLst>
              </a:hlinkClick>
            </a:endParaRPr>
          </a:p>
        </p:txBody>
      </p:sp>
      <p:sp>
        <p:nvSpPr>
          <p:cNvPr id="23" name="Text Placeholder 22">
            <a:extLst>
              <a:ext uri="{FF2B5EF4-FFF2-40B4-BE49-F238E27FC236}">
                <a16:creationId xmlns:a16="http://schemas.microsoft.com/office/drawing/2014/main" id="{0C58DBA8-B393-11E0-D426-916E53248361}"/>
              </a:ext>
            </a:extLst>
          </p:cNvPr>
          <p:cNvSpPr>
            <a:spLocks noGrp="1"/>
          </p:cNvSpPr>
          <p:nvPr>
            <p:ph type="body" sz="quarter" idx="22"/>
          </p:nvPr>
        </p:nvSpPr>
        <p:spPr>
          <a:xfrm>
            <a:off x="6148749" y="2552028"/>
            <a:ext cx="2796386" cy="523220"/>
          </a:xfrm>
        </p:spPr>
        <p:txBody>
          <a:bodyPr/>
          <a:lstStyle/>
          <a:p>
            <a:pPr algn="ctr"/>
            <a:r>
              <a:rPr lang="en-US">
                <a:solidFill>
                  <a:srgbClr val="242424"/>
                </a:solidFill>
                <a:latin typeface="Montserrat school"/>
              </a:rPr>
              <a:t> </a:t>
            </a:r>
            <a:r>
              <a:rPr lang="en-US">
                <a:latin typeface="Montserrat school"/>
                <a:hlinkClick r:id="rId3"/>
              </a:rPr>
              <a:t>Autumn fundraising resources</a:t>
            </a:r>
            <a:endParaRPr lang="en-US">
              <a:latin typeface="Montserrat school"/>
            </a:endParaRPr>
          </a:p>
        </p:txBody>
      </p:sp>
      <p:sp>
        <p:nvSpPr>
          <p:cNvPr id="24" name="Text Placeholder 23">
            <a:extLst>
              <a:ext uri="{FF2B5EF4-FFF2-40B4-BE49-F238E27FC236}">
                <a16:creationId xmlns:a16="http://schemas.microsoft.com/office/drawing/2014/main" id="{C063FA5F-7DBD-62CE-C72E-7F0C28A8C19C}"/>
              </a:ext>
            </a:extLst>
          </p:cNvPr>
          <p:cNvSpPr>
            <a:spLocks noGrp="1"/>
          </p:cNvSpPr>
          <p:nvPr>
            <p:ph type="body" sz="quarter" idx="24"/>
          </p:nvPr>
        </p:nvSpPr>
        <p:spPr>
          <a:xfrm>
            <a:off x="3374341" y="2552470"/>
            <a:ext cx="2387693" cy="523220"/>
          </a:xfrm>
        </p:spPr>
        <p:txBody>
          <a:bodyPr/>
          <a:lstStyle/>
          <a:p>
            <a:pPr algn="ctr"/>
            <a:r>
              <a:rPr lang="en-US" dirty="0">
                <a:solidFill>
                  <a:srgbClr val="242424"/>
                </a:solidFill>
                <a:latin typeface="Montserrat school"/>
              </a:rPr>
              <a:t> </a:t>
            </a:r>
            <a:r>
              <a:rPr lang="en-US" dirty="0">
                <a:solidFill>
                  <a:srgbClr val="0000FF"/>
                </a:solidFill>
                <a:latin typeface="Montserrat school"/>
                <a:hlinkClick r:id="rId4"/>
              </a:rPr>
              <a:t> Watch our national assembly </a:t>
            </a:r>
          </a:p>
        </p:txBody>
      </p:sp>
      <p:sp>
        <p:nvSpPr>
          <p:cNvPr id="25" name="Text Placeholder 24">
            <a:extLst>
              <a:ext uri="{FF2B5EF4-FFF2-40B4-BE49-F238E27FC236}">
                <a16:creationId xmlns:a16="http://schemas.microsoft.com/office/drawing/2014/main" id="{A29490E1-43C0-8CE6-3102-659E45A28E8A}"/>
              </a:ext>
            </a:extLst>
          </p:cNvPr>
          <p:cNvSpPr>
            <a:spLocks noGrp="1"/>
          </p:cNvSpPr>
          <p:nvPr>
            <p:ph type="body" sz="quarter" idx="27"/>
          </p:nvPr>
        </p:nvSpPr>
        <p:spPr>
          <a:xfrm>
            <a:off x="326714" y="3112180"/>
            <a:ext cx="2677457" cy="1353312"/>
          </a:xfrm>
        </p:spPr>
        <p:txBody>
          <a:bodyPr vert="horz" lIns="0" tIns="0" rIns="91440" bIns="45720" rtlCol="0" anchor="t">
            <a:normAutofit/>
          </a:bodyPr>
          <a:lstStyle/>
          <a:p>
            <a:pPr marL="0" indent="0">
              <a:buNone/>
            </a:pPr>
            <a:endParaRPr lang="en-US" sz="1400">
              <a:latin typeface="Century Gothic"/>
            </a:endParaRPr>
          </a:p>
          <a:p>
            <a:pPr marL="121920" indent="-121920"/>
            <a:endParaRPr lang="en-US"/>
          </a:p>
        </p:txBody>
      </p:sp>
      <p:sp>
        <p:nvSpPr>
          <p:cNvPr id="3" name="Slide Number Placeholder 2">
            <a:extLst>
              <a:ext uri="{FF2B5EF4-FFF2-40B4-BE49-F238E27FC236}">
                <a16:creationId xmlns:a16="http://schemas.microsoft.com/office/drawing/2014/main" id="{45412A99-0E51-5D76-7E7D-9DF4E30FE3BD}"/>
              </a:ext>
            </a:extLst>
          </p:cNvPr>
          <p:cNvSpPr>
            <a:spLocks noGrp="1"/>
          </p:cNvSpPr>
          <p:nvPr>
            <p:ph type="sldNum" sz="quarter" idx="33"/>
          </p:nvPr>
        </p:nvSpPr>
        <p:spPr>
          <a:xfrm>
            <a:off x="8866538" y="4872328"/>
            <a:ext cx="173925" cy="160388"/>
          </a:xfrm>
        </p:spPr>
        <p:txBody>
          <a:bodyPr/>
          <a:lstStyle/>
          <a:p>
            <a:fld id="{B6F15528-21DE-4FAA-801E-634DDDAF4B2B}" type="slidenum">
              <a:rPr lang="en-US" smtClean="0"/>
              <a:pPr/>
              <a:t>19</a:t>
            </a:fld>
            <a:endParaRPr lang="en-US"/>
          </a:p>
        </p:txBody>
      </p:sp>
      <p:pic>
        <p:nvPicPr>
          <p:cNvPr id="7" name="Picture Placeholder 6">
            <a:extLst>
              <a:ext uri="{FF2B5EF4-FFF2-40B4-BE49-F238E27FC236}">
                <a16:creationId xmlns:a16="http://schemas.microsoft.com/office/drawing/2014/main" id="{09A3D97D-AADD-2DB8-FE34-4218973A3F85}"/>
              </a:ext>
            </a:extLst>
          </p:cNvPr>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t="11873" b="11873"/>
          <a:stretch>
            <a:fillRect/>
          </a:stretch>
        </p:blipFill>
        <p:spPr>
          <a:prstGeom prst="rect">
            <a:avLst/>
          </a:prstGeom>
        </p:spPr>
      </p:pic>
      <p:pic>
        <p:nvPicPr>
          <p:cNvPr id="5" name="Picture Placeholder 4">
            <a:extLst>
              <a:ext uri="{FF2B5EF4-FFF2-40B4-BE49-F238E27FC236}">
                <a16:creationId xmlns:a16="http://schemas.microsoft.com/office/drawing/2014/main" id="{D153032D-6006-BD3A-20CC-F9D3CACD3162}"/>
              </a:ext>
            </a:extLst>
          </p:cNvPr>
          <p:cNvPicPr>
            <a:picLocks noGrp="1" noChangeAspect="1"/>
          </p:cNvPicPr>
          <p:nvPr>
            <p:ph type="pic" sz="quarter" idx="31"/>
          </p:nvPr>
        </p:nvPicPr>
        <p:blipFill>
          <a:blip r:embed="rId6" cstate="print">
            <a:extLst>
              <a:ext uri="{28A0092B-C50C-407E-A947-70E740481C1C}">
                <a14:useLocalDpi xmlns:a14="http://schemas.microsoft.com/office/drawing/2010/main" val="0"/>
              </a:ext>
            </a:extLst>
          </a:blip>
          <a:srcRect t="4796" b="4796"/>
          <a:stretch/>
        </p:blipFill>
        <p:spPr>
          <a:xfrm>
            <a:off x="6166386" y="1260390"/>
            <a:ext cx="2660904" cy="1353312"/>
          </a:xfrm>
          <a:prstGeom prst="rect">
            <a:avLst/>
          </a:prstGeom>
        </p:spPr>
      </p:pic>
      <p:pic>
        <p:nvPicPr>
          <p:cNvPr id="10" name="Picture Placeholder 9">
            <a:extLst>
              <a:ext uri="{FF2B5EF4-FFF2-40B4-BE49-F238E27FC236}">
                <a16:creationId xmlns:a16="http://schemas.microsoft.com/office/drawing/2014/main" id="{A18B13B3-87F3-D7F3-7D32-C0EE3207DBFF}"/>
              </a:ext>
            </a:extLst>
          </p:cNvPr>
          <p:cNvPicPr>
            <a:picLocks noGrp="1" noChangeAspect="1"/>
          </p:cNvPicPr>
          <p:nvPr>
            <p:ph type="pic" sz="quarter" idx="30"/>
          </p:nvPr>
        </p:nvPicPr>
        <p:blipFill>
          <a:blip r:embed="rId7">
            <a:extLst>
              <a:ext uri="{28A0092B-C50C-407E-A947-70E740481C1C}">
                <a14:useLocalDpi xmlns:a14="http://schemas.microsoft.com/office/drawing/2010/main" val="0"/>
              </a:ext>
            </a:extLst>
          </a:blip>
          <a:srcRect t="6781" b="6781"/>
          <a:stretch/>
        </p:blipFill>
        <p:spPr>
          <a:xfrm>
            <a:off x="3241548" y="1260390"/>
            <a:ext cx="2660904" cy="1353312"/>
          </a:xfrm>
          <a:prstGeom prst="rect">
            <a:avLst/>
          </a:prstGeom>
        </p:spPr>
      </p:pic>
    </p:spTree>
    <p:extLst>
      <p:ext uri="{BB962C8B-B14F-4D97-AF65-F5344CB8AC3E}">
        <p14:creationId xmlns:p14="http://schemas.microsoft.com/office/powerpoint/2010/main" val="2740780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6B4E48F-E0F2-4657-B4FB-97601F5DC2E3}"/>
              </a:ext>
            </a:extLst>
          </p:cNvPr>
          <p:cNvPicPr>
            <a:picLocks noChangeAspect="1"/>
          </p:cNvPicPr>
          <p:nvPr/>
        </p:nvPicPr>
        <p:blipFill>
          <a:blip r:embed="rId3"/>
          <a:stretch>
            <a:fillRect/>
          </a:stretch>
        </p:blipFill>
        <p:spPr>
          <a:xfrm>
            <a:off x="292773" y="1039127"/>
            <a:ext cx="8852506" cy="3641457"/>
          </a:xfrm>
          <a:prstGeom prst="rect">
            <a:avLst/>
          </a:prstGeom>
        </p:spPr>
      </p:pic>
    </p:spTree>
    <p:extLst>
      <p:ext uri="{BB962C8B-B14F-4D97-AF65-F5344CB8AC3E}">
        <p14:creationId xmlns:p14="http://schemas.microsoft.com/office/powerpoint/2010/main" val="2593859427"/>
      </p:ext>
    </p:extLst>
  </p:cSld>
  <p:clrMapOvr>
    <a:masterClrMapping/>
  </p:clrMapOvr>
</p:sld>
</file>

<file path=ppt/theme/theme1.xml><?xml version="1.0" encoding="utf-8"?>
<a:theme xmlns:a="http://schemas.openxmlformats.org/drawingml/2006/main" name="Office Theme">
  <a:themeElements>
    <a:clrScheme name="CAFOD new brand TEMPLATE 2025">
      <a:dk1>
        <a:srgbClr val="000000"/>
      </a:dk1>
      <a:lt1>
        <a:srgbClr val="FFFFFF"/>
      </a:lt1>
      <a:dk2>
        <a:srgbClr val="58A333"/>
      </a:dk2>
      <a:lt2>
        <a:srgbClr val="222444"/>
      </a:lt2>
      <a:accent1>
        <a:srgbClr val="A2C617"/>
      </a:accent1>
      <a:accent2>
        <a:srgbClr val="FAC850"/>
      </a:accent2>
      <a:accent3>
        <a:srgbClr val="EE7103"/>
      </a:accent3>
      <a:accent4>
        <a:srgbClr val="DC0014"/>
      </a:accent4>
      <a:accent5>
        <a:srgbClr val="E83273"/>
      </a:accent5>
      <a:accent6>
        <a:srgbClr val="7666AD"/>
      </a:accent6>
      <a:hlink>
        <a:srgbClr val="30BAC7"/>
      </a:hlink>
      <a:folHlink>
        <a:srgbClr val="A2C617"/>
      </a:folHlink>
    </a:clrScheme>
    <a:fontScheme name="CAFOD - typograph">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472308B02E1E4A9F4BBEA19176AB65" ma:contentTypeVersion="2976" ma:contentTypeDescription="Create a new document." ma:contentTypeScope="" ma:versionID="577683d2868247b252211b2613be0c92">
  <xsd:schema xmlns:xsd="http://www.w3.org/2001/XMLSchema" xmlns:xs="http://www.w3.org/2001/XMLSchema" xmlns:p="http://schemas.microsoft.com/office/2006/metadata/properties" xmlns:ns2="04672002-f21f-4240-adfb-f0b653fb6fb5" xmlns:ns3="236a9a4b-a03c-46ba-8ec6-624c184acbc6" xmlns:ns4="http://schemas.microsoft.com/sharepoint/v3/fields" xmlns:ns5="bdf04112-6931-4610-9724-cd62e91446a3" xmlns:ns6="453a0c7f-c966-4a5c-a0f8-de0f8150ea1e" targetNamespace="http://schemas.microsoft.com/office/2006/metadata/properties" ma:root="true" ma:fieldsID="c3e6392446de2dc74f0d420db2acf702" ns2:_="" ns3:_="" ns4:_="" ns5:_="" ns6:_="">
    <xsd:import namespace="04672002-f21f-4240-adfb-f0b653fb6fb5"/>
    <xsd:import namespace="236a9a4b-a03c-46ba-8ec6-624c184acbc6"/>
    <xsd:import namespace="http://schemas.microsoft.com/sharepoint/v3/fields"/>
    <xsd:import namespace="bdf04112-6931-4610-9724-cd62e91446a3"/>
    <xsd:import namespace="453a0c7f-c966-4a5c-a0f8-de0f8150ea1e"/>
    <xsd:element name="properties">
      <xsd:complexType>
        <xsd:sequence>
          <xsd:element name="documentManagement">
            <xsd:complexType>
              <xsd:all>
                <xsd:element ref="ns2:_dlc_DocId" minOccurs="0"/>
                <xsd:element ref="ns2:_dlc_DocIdUrl" minOccurs="0"/>
                <xsd:element ref="ns2:_dlc_DocIdPersistId" minOccurs="0"/>
                <xsd:element ref="ns3:Audience"/>
                <xsd:element ref="ns3:Activity" minOccurs="0"/>
                <xsd:element ref="ns4:_Status" minOccurs="0"/>
                <xsd:element ref="ns3:MediaServiceMetadata" minOccurs="0"/>
                <xsd:element ref="ns3:MediaServiceFastMetadata" minOccurs="0"/>
                <xsd:element ref="ns3:MediaServiceAutoTags" minOccurs="0"/>
                <xsd:element ref="ns3:MediaServiceOCR" minOccurs="0"/>
                <xsd:element ref="ns3:MediaServiceDateTaken" minOccurs="0"/>
                <xsd:element ref="ns5:SharedWithUsers" minOccurs="0"/>
                <xsd:element ref="ns5:SharedWithDetail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6: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72002-f21f-4240-adfb-f0b653fb6fb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36a9a4b-a03c-46ba-8ec6-624c184acbc6" elementFormDefault="qualified">
    <xsd:import namespace="http://schemas.microsoft.com/office/2006/documentManagement/types"/>
    <xsd:import namespace="http://schemas.microsoft.com/office/infopath/2007/PartnerControls"/>
    <xsd:element name="Audience" ma:index="11" ma:displayName="Audience" ma:format="Dropdown" ma:internalName="Audience">
      <xsd:simpleType>
        <xsd:restriction base="dms:Choice">
          <xsd:enumeration value="Primary"/>
          <xsd:enumeration value="11-18"/>
          <xsd:enumeration value="Both"/>
          <xsd:enumeration value="N/A"/>
        </xsd:restriction>
      </xsd:simpleType>
    </xsd:element>
    <xsd:element name="Activity" ma:index="12" nillable="true" ma:displayName="Activity" ma:default="Advent" ma:format="Dropdown" ma:internalName="Activity">
      <xsd:simpleType>
        <xsd:restriction base="dms:Choice">
          <xsd:enumeration value="Advent"/>
          <xsd:enumeration value="CAFOD Clubs"/>
          <xsd:enumeration value="Campaigns"/>
          <xsd:enumeration value="Fairtrade"/>
          <xsd:enumeration value="Faith in Action"/>
          <xsd:enumeration value="Harvest"/>
          <xsd:enumeration value="Lent"/>
          <xsd:enumeration value="Other Curriculum"/>
          <xsd:enumeration value="Prayer and Worship"/>
          <xsd:enumeration value="RE Curriculum"/>
          <xsd:enumeration value="Sport"/>
          <xsd:enumeration value="World Gifts"/>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73aede18-5762-4cff-92fc-bd8aa2d291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bdf04112-6931-4610-9724-cd62e91446a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3a0c7f-c966-4a5c-a0f8-de0f8150ea1e" elementFormDefault="qualified">
    <xsd:import namespace="http://schemas.microsoft.com/office/2006/documentManagement/types"/>
    <xsd:import namespace="http://schemas.microsoft.com/office/infopath/2007/PartnerControls"/>
    <xsd:element name="TaxCatchAll" ma:index="29" nillable="true" ma:displayName="Taxonomy Catch All Column" ma:hidden="true" ma:list="{3b9f4064-c5ee-4255-b955-fb8a72b2bce5}" ma:internalName="TaxCatchAll" ma:showField="CatchAllData" ma:web="04672002-f21f-4240-adfb-f0b653fb6f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4672002-f21f-4240-adfb-f0b653fb6fb5">SZUU6KYVHK2A-2146017777-20027</_dlc_DocId>
    <_dlc_DocIdUrl xmlns="04672002-f21f-4240-adfb-f0b653fb6fb5">
      <Url>https://cafod365.sharepoint.com/sites/int/Education/_layouts/15/DocIdRedir.aspx?ID=SZUU6KYVHK2A-2146017777-20027</Url>
      <Description>SZUU6KYVHK2A-2146017777-20027</Description>
    </_dlc_DocIdUrl>
    <TaxCatchAll xmlns="453a0c7f-c966-4a5c-a0f8-de0f8150ea1e" xsi:nil="true"/>
    <lcf76f155ced4ddcb4097134ff3c332f xmlns="236a9a4b-a03c-46ba-8ec6-624c184acbc6">
      <Terms xmlns="http://schemas.microsoft.com/office/infopath/2007/PartnerControls"/>
    </lcf76f155ced4ddcb4097134ff3c332f>
    <Activity xmlns="236a9a4b-a03c-46ba-8ec6-624c184acbc6">Advent</Activity>
    <Audience xmlns="236a9a4b-a03c-46ba-8ec6-624c184acbc6">Primary</Audience>
    <_Status xmlns="http://schemas.microsoft.com/sharepoint/v3/fields">Not Started</_Status>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9789F0C-2D1C-4DC4-9242-0F1993DC9C44}">
  <ds:schemaRefs>
    <ds:schemaRef ds:uri="04672002-f21f-4240-adfb-f0b653fb6fb5"/>
    <ds:schemaRef ds:uri="236a9a4b-a03c-46ba-8ec6-624c184acbc6"/>
    <ds:schemaRef ds:uri="453a0c7f-c966-4a5c-a0f8-de0f8150ea1e"/>
    <ds:schemaRef ds:uri="bdf04112-6931-4610-9724-cd62e91446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field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58CADD5-7CDB-4674-A12B-6A140624B8F7}">
  <ds:schemaRefs>
    <ds:schemaRef ds:uri="http://schemas.microsoft.com/sharepoint/v3/contenttype/forms"/>
  </ds:schemaRefs>
</ds:datastoreItem>
</file>

<file path=customXml/itemProps3.xml><?xml version="1.0" encoding="utf-8"?>
<ds:datastoreItem xmlns:ds="http://schemas.openxmlformats.org/officeDocument/2006/customXml" ds:itemID="{37880FD4-C537-4FE3-BF29-620D65E12577}">
  <ds:schemaRefs>
    <ds:schemaRef ds:uri="http://schemas.microsoft.com/office/2006/documentManagement/types"/>
    <ds:schemaRef ds:uri="http://schemas.microsoft.com/office/2006/metadata/properties"/>
    <ds:schemaRef ds:uri="http://purl.org/dc/dcmitype/"/>
    <ds:schemaRef ds:uri="04672002-f21f-4240-adfb-f0b653fb6fb5"/>
    <ds:schemaRef ds:uri="236a9a4b-a03c-46ba-8ec6-624c184acbc6"/>
    <ds:schemaRef ds:uri="http://purl.org/dc/elements/1.1/"/>
    <ds:schemaRef ds:uri="453a0c7f-c966-4a5c-a0f8-de0f8150ea1e"/>
    <ds:schemaRef ds:uri="http://schemas.microsoft.com/office/infopath/2007/PartnerControls"/>
    <ds:schemaRef ds:uri="http://schemas.openxmlformats.org/package/2006/metadata/core-properties"/>
    <ds:schemaRef ds:uri="bdf04112-6931-4610-9724-cd62e91446a3"/>
    <ds:schemaRef ds:uri="http://schemas.microsoft.com/sharepoint/v3/fields"/>
    <ds:schemaRef ds:uri="http://www.w3.org/XML/1998/namespace"/>
    <ds:schemaRef ds:uri="http://purl.org/dc/terms/"/>
  </ds:schemaRefs>
</ds:datastoreItem>
</file>

<file path=customXml/itemProps4.xml><?xml version="1.0" encoding="utf-8"?>
<ds:datastoreItem xmlns:ds="http://schemas.openxmlformats.org/officeDocument/2006/customXml" ds:itemID="{ACDDB819-B1C6-44E0-A4E7-79EC63B129E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TotalTime>
  <Words>1789</Words>
  <Application>Microsoft Office PowerPoint</Application>
  <PresentationFormat>On-screen Show (16:9)</PresentationFormat>
  <Paragraphs>225</Paragraphs>
  <Slides>20</Slides>
  <Notes>17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Century Gothic</vt:lpstr>
      <vt:lpstr>Arial</vt:lpstr>
      <vt:lpstr>Montserrat School</vt:lpstr>
      <vt:lpstr>Calibri</vt:lpstr>
      <vt:lpstr>Montserrat</vt:lpstr>
      <vt:lpstr>Aptos</vt:lpstr>
      <vt:lpstr>Times New Roman</vt:lpstr>
      <vt:lpstr>Montserrat Light</vt:lpstr>
      <vt:lpstr>Montserrat School</vt:lpstr>
      <vt:lpstr>Montserrat ExtraBold</vt:lpstr>
      <vt:lpstr>Office Theme</vt:lpstr>
      <vt:lpstr> </vt:lpstr>
      <vt:lpstr>Generous and giving God, You created the world with enough for everyone. Help us to share what we have been given and make sure all your people have enough. Amen.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pray</vt:lpstr>
      <vt:lpstr>Let us pray</vt:lpstr>
      <vt:lpstr>PowerPoint Presentation</vt:lpstr>
      <vt:lpstr>PowerPoint Presentation</vt:lpstr>
      <vt:lpstr>Get involved with CAFOD this term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Victoria Ahmed</dc:creator>
  <cp:lastModifiedBy>Victoria Ahmed</cp:lastModifiedBy>
  <cp:revision>1</cp:revision>
  <dcterms:created xsi:type="dcterms:W3CDTF">2025-02-19T13:24:09Z</dcterms:created>
  <dcterms:modified xsi:type="dcterms:W3CDTF">2026-09-18T00:02:11Z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2025-02-19T00:00:00Z</vt:filetime>
  </property>
  <property fmtid="{D5CDD505-2E9C-101B-9397-08002B2CF9AE}" pid="3" name="Creator">
    <vt:lpwstr>Adobe InDesign 20.1 (Macintosh)</vt:lpwstr>
  </property>
  <property fmtid="{D5CDD505-2E9C-101B-9397-08002B2CF9AE}" pid="4" name="LastSaved">
    <vt:filetime>2025-02-19T00:00:00Z</vt:filetime>
  </property>
  <property fmtid="{D5CDD505-2E9C-101B-9397-08002B2CF9AE}" pid="5" name="Producer">
    <vt:lpwstr>Adobe PDF Library 17.0</vt:lpwstr>
  </property>
  <property fmtid="{D5CDD505-2E9C-101B-9397-08002B2CF9AE}" pid="6" name="ContentTypeId">
    <vt:lpwstr>0x01010096472308B02E1E4A9F4BBEA19176AB65</vt:lpwstr>
  </property>
  <property fmtid="{D5CDD505-2E9C-101B-9397-08002B2CF9AE}" pid="7" name="_dlc_DocIdItemGuid">
    <vt:lpwstr>26e09742-4e28-43c5-85a2-26390709cd4d</vt:lpwstr>
  </property>
  <property fmtid="{D5CDD505-2E9C-101B-9397-08002B2CF9AE}" pid="8" name="MediaServiceImageTags">
    <vt:lpwstr/>
  </property>
</Properties>
</file>