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23"/>
  </p:notesMasterIdLst>
  <p:handoutMasterIdLst>
    <p:handoutMasterId r:id="rId24"/>
  </p:handoutMasterIdLst>
  <p:sldIdLst>
    <p:sldId id="301" r:id="rId6"/>
    <p:sldId id="268" r:id="rId7"/>
    <p:sldId id="420" r:id="rId8"/>
    <p:sldId id="441" r:id="rId9"/>
    <p:sldId id="269" r:id="rId10"/>
    <p:sldId id="386" r:id="rId11"/>
    <p:sldId id="442" r:id="rId12"/>
    <p:sldId id="381" r:id="rId13"/>
    <p:sldId id="382" r:id="rId14"/>
    <p:sldId id="440" r:id="rId15"/>
    <p:sldId id="390" r:id="rId16"/>
    <p:sldId id="293" r:id="rId17"/>
    <p:sldId id="405" r:id="rId18"/>
    <p:sldId id="418" r:id="rId19"/>
    <p:sldId id="361" r:id="rId20"/>
    <p:sldId id="425" r:id="rId21"/>
    <p:sldId id="257" r:id="rId22"/>
  </p:sldIdLst>
  <p:sldSz cx="9144000" cy="5143500" type="screen16x9"/>
  <p:notesSz cx="20104100" cy="11309350"/>
  <p:embeddedFontLst>
    <p:embeddedFont>
      <p:font typeface="Century Gothic" panose="020B0502020202020204" pitchFamily="34" charset="0"/>
      <p:regular r:id="rId25"/>
      <p:bold r:id="rId26"/>
      <p:italic r:id="rId27"/>
      <p:boldItalic r:id="rId28"/>
    </p:embeddedFont>
    <p:embeddedFont>
      <p:font typeface="Montserrat" panose="00000500000000000000" pitchFamily="2" charset="0"/>
      <p:regular r:id="rId29"/>
      <p:bold r:id="rId30"/>
      <p:italic r:id="rId31"/>
      <p:boldItalic r:id="rId32"/>
    </p:embeddedFont>
    <p:embeddedFont>
      <p:font typeface="Montserrat ExtraBold" panose="00000900000000000000" pitchFamily="2" charset="0"/>
      <p:bold r:id="rId33"/>
      <p:italic r:id="rId34"/>
      <p:boldItalic r:id="rId35"/>
    </p:embeddedFont>
    <p:embeddedFont>
      <p:font typeface="Montserrat Light" panose="00000400000000000000" pitchFamily="2" charset="0"/>
      <p:regular r:id="rId36"/>
      <p:italic r:id="rId37"/>
    </p:embeddedFont>
    <p:embeddedFont>
      <p:font typeface="Montserrat School" pitchFamily="2" charset="0"/>
      <p:regular r:id="rId38"/>
      <p:italic r:id="rId39"/>
    </p:embeddedFont>
    <p:embeddedFont>
      <p:font typeface="Montserrat School" pitchFamily="2" charset="0"/>
      <p:regular r:id="rId38"/>
      <p:italic r:id="rId39"/>
    </p:embeddedFont>
  </p:embeddedFontLst>
  <p:defaultTextStyle>
    <a:defPPr>
      <a:defRPr kern="0"/>
    </a:defPPr>
  </p:defaultTextStyle>
  <p:extLst>
    <p:ext uri="{EFAFB233-063F-42B5-8137-9DF3F51BA10A}">
      <p15:sldGuideLst xmlns:p15="http://schemas.microsoft.com/office/powerpoint/2012/main">
        <p15:guide id="1" orient="horz" pos="1310" userDrawn="1">
          <p15:clr>
            <a:srgbClr val="A4A3A4"/>
          </p15:clr>
        </p15:guide>
        <p15:guide id="2" pos="9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BA8742-34A9-4ACE-9A3B-5BB168BA27FA}" v="48" dt="2026-09-30T21:23:01.53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811" autoAdjust="0"/>
  </p:normalViewPr>
  <p:slideViewPr>
    <p:cSldViewPr snapToGrid="0">
      <p:cViewPr varScale="1">
        <p:scale>
          <a:sx n="81" d="100"/>
          <a:sy n="81" d="100"/>
        </p:scale>
        <p:origin x="2484" y="108"/>
      </p:cViewPr>
      <p:guideLst>
        <p:guide orient="horz" pos="1310"/>
        <p:guide pos="9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2.fntdata"/><Relationship Id="rId39" Type="http://schemas.openxmlformats.org/officeDocument/2006/relationships/font" Target="fonts/font15.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font" Target="fonts/font10.fntdata"/><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5.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7.fntdata"/><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Ahmed" userId="d7b2ef2b-6674-4efc-b11b-0c38a2fd5536" providerId="ADAL" clId="{97DA4315-7444-497A-972B-1ED4349B9216}"/>
    <pc:docChg chg="addSld modSld">
      <pc:chgData name="Victoria Ahmed" userId="d7b2ef2b-6674-4efc-b11b-0c38a2fd5536" providerId="ADAL" clId="{97DA4315-7444-497A-972B-1ED4349B9216}" dt="2026-09-30T21:20:29.941" v="36"/>
      <pc:docMkLst>
        <pc:docMk/>
      </pc:docMkLst>
      <pc:sldChg chg="modSp">
        <pc:chgData name="Victoria Ahmed" userId="d7b2ef2b-6674-4efc-b11b-0c38a2fd5536" providerId="ADAL" clId="{97DA4315-7444-497A-972B-1ED4349B9216}" dt="2026-09-30T20:49:58.503" v="0"/>
        <pc:sldMkLst>
          <pc:docMk/>
          <pc:sldMk cId="1660078569" sldId="268"/>
        </pc:sldMkLst>
        <pc:spChg chg="mod">
          <ac:chgData name="Victoria Ahmed" userId="d7b2ef2b-6674-4efc-b11b-0c38a2fd5536" providerId="ADAL" clId="{97DA4315-7444-497A-972B-1ED4349B9216}" dt="2026-09-30T20:49:58.503" v="0"/>
          <ac:spMkLst>
            <pc:docMk/>
            <pc:sldMk cId="1660078569" sldId="268"/>
            <ac:spMk id="10" creationId="{A1BE50DD-6020-48A3-7431-55C636221806}"/>
          </ac:spMkLst>
        </pc:spChg>
      </pc:sldChg>
      <pc:sldChg chg="modSp">
        <pc:chgData name="Victoria Ahmed" userId="d7b2ef2b-6674-4efc-b11b-0c38a2fd5536" providerId="ADAL" clId="{97DA4315-7444-497A-972B-1ED4349B9216}" dt="2026-09-30T20:55:25.556" v="14"/>
        <pc:sldMkLst>
          <pc:docMk/>
          <pc:sldMk cId="43464174" sldId="269"/>
        </pc:sldMkLst>
        <pc:spChg chg="mod">
          <ac:chgData name="Victoria Ahmed" userId="d7b2ef2b-6674-4efc-b11b-0c38a2fd5536" providerId="ADAL" clId="{97DA4315-7444-497A-972B-1ED4349B9216}" dt="2026-09-30T20:55:25.556" v="14"/>
          <ac:spMkLst>
            <pc:docMk/>
            <pc:sldMk cId="43464174" sldId="269"/>
            <ac:spMk id="9" creationId="{7718642D-B274-14F5-4818-880D215F4213}"/>
          </ac:spMkLst>
        </pc:spChg>
      </pc:sldChg>
      <pc:sldChg chg="modSp">
        <pc:chgData name="Victoria Ahmed" userId="d7b2ef2b-6674-4efc-b11b-0c38a2fd5536" providerId="ADAL" clId="{97DA4315-7444-497A-972B-1ED4349B9216}" dt="2026-09-30T21:14:32.512" v="28"/>
        <pc:sldMkLst>
          <pc:docMk/>
          <pc:sldMk cId="2622759718" sldId="293"/>
        </pc:sldMkLst>
        <pc:spChg chg="mod">
          <ac:chgData name="Victoria Ahmed" userId="d7b2ef2b-6674-4efc-b11b-0c38a2fd5536" providerId="ADAL" clId="{97DA4315-7444-497A-972B-1ED4349B9216}" dt="2026-09-30T21:14:32.512" v="28"/>
          <ac:spMkLst>
            <pc:docMk/>
            <pc:sldMk cId="2622759718" sldId="293"/>
            <ac:spMk id="7" creationId="{1C7CA375-0C05-7F9C-C032-5FA44E407431}"/>
          </ac:spMkLst>
        </pc:spChg>
      </pc:sldChg>
      <pc:sldChg chg="modSp">
        <pc:chgData name="Victoria Ahmed" userId="d7b2ef2b-6674-4efc-b11b-0c38a2fd5536" providerId="ADAL" clId="{97DA4315-7444-497A-972B-1ED4349B9216}" dt="2026-09-30T21:17:02.719" v="32" actId="14826"/>
        <pc:sldMkLst>
          <pc:docMk/>
          <pc:sldMk cId="3465291456" sldId="301"/>
        </pc:sldMkLst>
        <pc:spChg chg="mod">
          <ac:chgData name="Victoria Ahmed" userId="d7b2ef2b-6674-4efc-b11b-0c38a2fd5536" providerId="ADAL" clId="{97DA4315-7444-497A-972B-1ED4349B9216}" dt="2026-09-30T21:16:42.833" v="31"/>
          <ac:spMkLst>
            <pc:docMk/>
            <pc:sldMk cId="3465291456" sldId="301"/>
            <ac:spMk id="5" creationId="{452ACAF9-520D-B0A2-873F-D17381A8AF66}"/>
          </ac:spMkLst>
        </pc:spChg>
        <pc:picChg chg="mod">
          <ac:chgData name="Victoria Ahmed" userId="d7b2ef2b-6674-4efc-b11b-0c38a2fd5536" providerId="ADAL" clId="{97DA4315-7444-497A-972B-1ED4349B9216}" dt="2026-09-30T21:17:02.719" v="32" actId="14826"/>
          <ac:picMkLst>
            <pc:docMk/>
            <pc:sldMk cId="3465291456" sldId="301"/>
            <ac:picMk id="2" creationId="{04B844D8-BA63-DC9A-8BD4-48C3CF0EBF4D}"/>
          </ac:picMkLst>
        </pc:picChg>
      </pc:sldChg>
      <pc:sldChg chg="modSp">
        <pc:chgData name="Victoria Ahmed" userId="d7b2ef2b-6674-4efc-b11b-0c38a2fd5536" providerId="ADAL" clId="{97DA4315-7444-497A-972B-1ED4349B9216}" dt="2026-09-30T21:20:29.941" v="36"/>
        <pc:sldMkLst>
          <pc:docMk/>
          <pc:sldMk cId="2384125178" sldId="361"/>
        </pc:sldMkLst>
        <pc:spChg chg="mod">
          <ac:chgData name="Victoria Ahmed" userId="d7b2ef2b-6674-4efc-b11b-0c38a2fd5536" providerId="ADAL" clId="{97DA4315-7444-497A-972B-1ED4349B9216}" dt="2026-09-30T21:20:29.941" v="36"/>
          <ac:spMkLst>
            <pc:docMk/>
            <pc:sldMk cId="2384125178" sldId="361"/>
            <ac:spMk id="6" creationId="{3E056A91-1763-4F57-BB83-9176F0911E0F}"/>
          </ac:spMkLst>
        </pc:spChg>
      </pc:sldChg>
      <pc:sldChg chg="addSp">
        <pc:chgData name="Victoria Ahmed" userId="d7b2ef2b-6674-4efc-b11b-0c38a2fd5536" providerId="ADAL" clId="{97DA4315-7444-497A-972B-1ED4349B9216}" dt="2026-09-30T21:04:23.692" v="18"/>
        <pc:sldMkLst>
          <pc:docMk/>
          <pc:sldMk cId="3771422598" sldId="381"/>
        </pc:sldMkLst>
        <pc:picChg chg="add">
          <ac:chgData name="Victoria Ahmed" userId="d7b2ef2b-6674-4efc-b11b-0c38a2fd5536" providerId="ADAL" clId="{97DA4315-7444-497A-972B-1ED4349B9216}" dt="2026-09-30T21:04:23.692" v="18"/>
          <ac:picMkLst>
            <pc:docMk/>
            <pc:sldMk cId="3771422598" sldId="381"/>
            <ac:picMk id="4" creationId="{EC031218-96F8-D5FE-177A-635866E059ED}"/>
          </ac:picMkLst>
        </pc:picChg>
      </pc:sldChg>
      <pc:sldChg chg="addSp modSp">
        <pc:chgData name="Victoria Ahmed" userId="d7b2ef2b-6674-4efc-b11b-0c38a2fd5536" providerId="ADAL" clId="{97DA4315-7444-497A-972B-1ED4349B9216}" dt="2026-09-30T21:07:25.047" v="21"/>
        <pc:sldMkLst>
          <pc:docMk/>
          <pc:sldMk cId="442809013" sldId="382"/>
        </pc:sldMkLst>
        <pc:spChg chg="mod">
          <ac:chgData name="Victoria Ahmed" userId="d7b2ef2b-6674-4efc-b11b-0c38a2fd5536" providerId="ADAL" clId="{97DA4315-7444-497A-972B-1ED4349B9216}" dt="2026-09-30T21:06:19.566" v="20"/>
          <ac:spMkLst>
            <pc:docMk/>
            <pc:sldMk cId="442809013" sldId="382"/>
            <ac:spMk id="5" creationId="{2DDDF541-EF2A-B5D6-BEDA-0799F33159C5}"/>
          </ac:spMkLst>
        </pc:spChg>
        <pc:picChg chg="add">
          <ac:chgData name="Victoria Ahmed" userId="d7b2ef2b-6674-4efc-b11b-0c38a2fd5536" providerId="ADAL" clId="{97DA4315-7444-497A-972B-1ED4349B9216}" dt="2026-09-30T21:07:25.047" v="21"/>
          <ac:picMkLst>
            <pc:docMk/>
            <pc:sldMk cId="442809013" sldId="382"/>
            <ac:picMk id="3" creationId="{B782BB30-C179-6569-2F05-5BE97375AD4A}"/>
          </ac:picMkLst>
        </pc:picChg>
      </pc:sldChg>
      <pc:sldChg chg="modSp">
        <pc:chgData name="Victoria Ahmed" userId="d7b2ef2b-6674-4efc-b11b-0c38a2fd5536" providerId="ADAL" clId="{97DA4315-7444-497A-972B-1ED4349B9216}" dt="2026-09-30T20:56:20.394" v="15"/>
        <pc:sldMkLst>
          <pc:docMk/>
          <pc:sldMk cId="3069093485" sldId="386"/>
        </pc:sldMkLst>
        <pc:spChg chg="mod">
          <ac:chgData name="Victoria Ahmed" userId="d7b2ef2b-6674-4efc-b11b-0c38a2fd5536" providerId="ADAL" clId="{97DA4315-7444-497A-972B-1ED4349B9216}" dt="2026-09-30T20:56:20.394" v="15"/>
          <ac:spMkLst>
            <pc:docMk/>
            <pc:sldMk cId="3069093485" sldId="386"/>
            <ac:spMk id="3" creationId="{2F78B710-5D8D-D07E-1529-FFCC29966672}"/>
          </ac:spMkLst>
        </pc:spChg>
      </pc:sldChg>
      <pc:sldChg chg="addSp">
        <pc:chgData name="Victoria Ahmed" userId="d7b2ef2b-6674-4efc-b11b-0c38a2fd5536" providerId="ADAL" clId="{97DA4315-7444-497A-972B-1ED4349B9216}" dt="2026-09-30T21:11:20.345" v="23"/>
        <pc:sldMkLst>
          <pc:docMk/>
          <pc:sldMk cId="2568595245" sldId="390"/>
        </pc:sldMkLst>
        <pc:picChg chg="add">
          <ac:chgData name="Victoria Ahmed" userId="d7b2ef2b-6674-4efc-b11b-0c38a2fd5536" providerId="ADAL" clId="{97DA4315-7444-497A-972B-1ED4349B9216}" dt="2026-09-30T21:11:20.345" v="23"/>
          <ac:picMkLst>
            <pc:docMk/>
            <pc:sldMk cId="2568595245" sldId="390"/>
            <ac:picMk id="6" creationId="{96C2DD0F-5A16-CDA8-B436-1B04CC34B922}"/>
          </ac:picMkLst>
        </pc:picChg>
      </pc:sldChg>
      <pc:sldChg chg="modSp">
        <pc:chgData name="Victoria Ahmed" userId="d7b2ef2b-6674-4efc-b11b-0c38a2fd5536" providerId="ADAL" clId="{97DA4315-7444-497A-972B-1ED4349B9216}" dt="2026-09-30T21:15:55.571" v="30"/>
        <pc:sldMkLst>
          <pc:docMk/>
          <pc:sldMk cId="2257934378" sldId="405"/>
        </pc:sldMkLst>
        <pc:spChg chg="mod">
          <ac:chgData name="Victoria Ahmed" userId="d7b2ef2b-6674-4efc-b11b-0c38a2fd5536" providerId="ADAL" clId="{97DA4315-7444-497A-972B-1ED4349B9216}" dt="2026-09-30T21:15:55.571" v="30"/>
          <ac:spMkLst>
            <pc:docMk/>
            <pc:sldMk cId="2257934378" sldId="405"/>
            <ac:spMk id="7" creationId="{AA33AB8E-0262-0351-91DD-D21E60359F6E}"/>
          </ac:spMkLst>
        </pc:spChg>
      </pc:sldChg>
      <pc:sldChg chg="addSp modSp">
        <pc:chgData name="Victoria Ahmed" userId="d7b2ef2b-6674-4efc-b11b-0c38a2fd5536" providerId="ADAL" clId="{97DA4315-7444-497A-972B-1ED4349B9216}" dt="2026-09-30T21:13:17.911" v="26"/>
        <pc:sldMkLst>
          <pc:docMk/>
          <pc:sldMk cId="1535650116" sldId="418"/>
        </pc:sldMkLst>
        <pc:spChg chg="mod">
          <ac:chgData name="Victoria Ahmed" userId="d7b2ef2b-6674-4efc-b11b-0c38a2fd5536" providerId="ADAL" clId="{97DA4315-7444-497A-972B-1ED4349B9216}" dt="2026-09-30T21:12:06.270" v="25"/>
          <ac:spMkLst>
            <pc:docMk/>
            <pc:sldMk cId="1535650116" sldId="418"/>
            <ac:spMk id="6" creationId="{03C4D729-16F5-B09C-D3FA-B17E4212465C}"/>
          </ac:spMkLst>
        </pc:spChg>
        <pc:picChg chg="add">
          <ac:chgData name="Victoria Ahmed" userId="d7b2ef2b-6674-4efc-b11b-0c38a2fd5536" providerId="ADAL" clId="{97DA4315-7444-497A-972B-1ED4349B9216}" dt="2026-09-30T21:13:17.911" v="26"/>
          <ac:picMkLst>
            <pc:docMk/>
            <pc:sldMk cId="1535650116" sldId="418"/>
            <ac:picMk id="3" creationId="{E6514420-6C96-3AA7-CAF7-1F86B14FEBAF}"/>
          </ac:picMkLst>
        </pc:picChg>
      </pc:sldChg>
      <pc:sldChg chg="modSp">
        <pc:chgData name="Victoria Ahmed" userId="d7b2ef2b-6674-4efc-b11b-0c38a2fd5536" providerId="ADAL" clId="{97DA4315-7444-497A-972B-1ED4349B9216}" dt="2026-09-30T20:53:09.991" v="11"/>
        <pc:sldMkLst>
          <pc:docMk/>
          <pc:sldMk cId="3279109373" sldId="420"/>
        </pc:sldMkLst>
        <pc:spChg chg="mod">
          <ac:chgData name="Victoria Ahmed" userId="d7b2ef2b-6674-4efc-b11b-0c38a2fd5536" providerId="ADAL" clId="{97DA4315-7444-497A-972B-1ED4349B9216}" dt="2026-09-30T20:51:44.353" v="4"/>
          <ac:spMkLst>
            <pc:docMk/>
            <pc:sldMk cId="3279109373" sldId="420"/>
            <ac:spMk id="2" creationId="{2D03D77F-E687-2CD9-6F77-C469E742F70C}"/>
          </ac:spMkLst>
        </pc:spChg>
        <pc:spChg chg="mod">
          <ac:chgData name="Victoria Ahmed" userId="d7b2ef2b-6674-4efc-b11b-0c38a2fd5536" providerId="ADAL" clId="{97DA4315-7444-497A-972B-1ED4349B9216}" dt="2026-09-30T20:53:09.991" v="11"/>
          <ac:spMkLst>
            <pc:docMk/>
            <pc:sldMk cId="3279109373" sldId="420"/>
            <ac:spMk id="3" creationId="{B843C0C8-2E80-4A00-8FE9-DD73BB168080}"/>
          </ac:spMkLst>
        </pc:spChg>
      </pc:sldChg>
      <pc:sldChg chg="addSp">
        <pc:chgData name="Victoria Ahmed" userId="d7b2ef2b-6674-4efc-b11b-0c38a2fd5536" providerId="ADAL" clId="{97DA4315-7444-497A-972B-1ED4349B9216}" dt="2026-09-30T21:09:45.403" v="22"/>
        <pc:sldMkLst>
          <pc:docMk/>
          <pc:sldMk cId="1870563205" sldId="440"/>
        </pc:sldMkLst>
        <pc:picChg chg="add">
          <ac:chgData name="Victoria Ahmed" userId="d7b2ef2b-6674-4efc-b11b-0c38a2fd5536" providerId="ADAL" clId="{97DA4315-7444-497A-972B-1ED4349B9216}" dt="2026-09-30T21:09:45.403" v="22"/>
          <ac:picMkLst>
            <pc:docMk/>
            <pc:sldMk cId="1870563205" sldId="440"/>
            <ac:picMk id="7" creationId="{AD430955-BCCF-A89E-B6A8-52D7B7661128}"/>
          </ac:picMkLst>
        </pc:picChg>
      </pc:sldChg>
      <pc:sldChg chg="modSp add">
        <pc:chgData name="Victoria Ahmed" userId="d7b2ef2b-6674-4efc-b11b-0c38a2fd5536" providerId="ADAL" clId="{97DA4315-7444-497A-972B-1ED4349B9216}" dt="2026-09-30T20:53:24.956" v="12"/>
        <pc:sldMkLst>
          <pc:docMk/>
          <pc:sldMk cId="1475905906" sldId="441"/>
        </pc:sldMkLst>
        <pc:spChg chg="mod">
          <ac:chgData name="Victoria Ahmed" userId="d7b2ef2b-6674-4efc-b11b-0c38a2fd5536" providerId="ADAL" clId="{97DA4315-7444-497A-972B-1ED4349B9216}" dt="2026-09-30T20:52:24.824" v="9"/>
          <ac:spMkLst>
            <pc:docMk/>
            <pc:sldMk cId="1475905906" sldId="441"/>
            <ac:spMk id="2" creationId="{52B7DE3E-F278-4064-151B-0780D0F949FA}"/>
          </ac:spMkLst>
        </pc:spChg>
        <pc:spChg chg="mod">
          <ac:chgData name="Victoria Ahmed" userId="d7b2ef2b-6674-4efc-b11b-0c38a2fd5536" providerId="ADAL" clId="{97DA4315-7444-497A-972B-1ED4349B9216}" dt="2026-09-30T20:53:24.956" v="12"/>
          <ac:spMkLst>
            <pc:docMk/>
            <pc:sldMk cId="1475905906" sldId="441"/>
            <ac:spMk id="3" creationId="{86A6DD1F-F9B3-664A-A758-2210A1FEEC2F}"/>
          </ac:spMkLst>
        </pc:spChg>
      </pc:sldChg>
      <pc:sldChg chg="addSp add">
        <pc:chgData name="Victoria Ahmed" userId="d7b2ef2b-6674-4efc-b11b-0c38a2fd5536" providerId="ADAL" clId="{97DA4315-7444-497A-972B-1ED4349B9216}" dt="2026-09-30T21:01:48.476" v="17"/>
        <pc:sldMkLst>
          <pc:docMk/>
          <pc:sldMk cId="2470808217" sldId="442"/>
        </pc:sldMkLst>
        <pc:picChg chg="add">
          <ac:chgData name="Victoria Ahmed" userId="d7b2ef2b-6674-4efc-b11b-0c38a2fd5536" providerId="ADAL" clId="{97DA4315-7444-497A-972B-1ED4349B9216}" dt="2026-09-30T21:01:48.476" v="17"/>
          <ac:picMkLst>
            <pc:docMk/>
            <pc:sldMk cId="2470808217" sldId="442"/>
            <ac:picMk id="4" creationId="{D578CD76-F2E8-3E3B-41CE-8FE0AE58A9E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DAB83D5-C7B6-EB58-6B69-44F7674F9A17}"/>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AA49AF6-7FA0-553A-D79A-ACBF5186E556}"/>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EE6D6BF6-9B86-514E-8633-CF682F8E160E}" type="datetimeFigureOut">
              <a:rPr lang="en-US" smtClean="0"/>
              <a:t>9/30/2026</a:t>
            </a:fld>
            <a:endParaRPr lang="en-US"/>
          </a:p>
        </p:txBody>
      </p:sp>
      <p:sp>
        <p:nvSpPr>
          <p:cNvPr id="4" name="Footer Placeholder 3">
            <a:extLst>
              <a:ext uri="{FF2B5EF4-FFF2-40B4-BE49-F238E27FC236}">
                <a16:creationId xmlns:a16="http://schemas.microsoft.com/office/drawing/2014/main" id="{1CB118F2-C113-78B4-92AF-E580FCE6CC1D}"/>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15762E7-BAA9-D9D6-9568-8352AA3CC64B}"/>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5AF52A2D-AE79-0B40-90C6-74B75AC45EAC}" type="slidenum">
              <a:rPr lang="en-US" smtClean="0"/>
              <a:t>‹#›</a:t>
            </a:fld>
            <a:endParaRPr lang="en-US"/>
          </a:p>
        </p:txBody>
      </p:sp>
    </p:spTree>
    <p:extLst>
      <p:ext uri="{BB962C8B-B14F-4D97-AF65-F5344CB8AC3E}">
        <p14:creationId xmlns:p14="http://schemas.microsoft.com/office/powerpoint/2010/main" val="19396049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562" userDrawn="1">
          <p15:clr>
            <a:srgbClr val="F26B43"/>
          </p15:clr>
        </p15:guide>
        <p15:guide id="2" pos="63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2C6CD2F2-F518-874C-84B9-8918535227D1}" type="datetimeFigureOut">
              <a:rPr lang="en-US" smtClean="0"/>
              <a:t>9/30/2026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3F0725B-8BBF-6349-B206-C25D6BA6A9C8}" type="slidenum">
              <a:rPr lang="en-US" smtClean="0"/>
              <a:t>‹#›</a:t>
            </a:fld>
            <a:endParaRPr lang="en-US"/>
          </a:p>
        </p:txBody>
      </p:sp>
    </p:spTree>
    <p:extLst>
      <p:ext uri="{BB962C8B-B14F-4D97-AF65-F5344CB8AC3E}">
        <p14:creationId xmlns:p14="http://schemas.microsoft.com/office/powerpoint/2010/main" val="192241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8383C"/>
                </a:solidFill>
                <a:highlight>
                  <a:srgbClr val="F4F4F5"/>
                </a:highlight>
              </a:rPr>
              <a:t>Tayla and Kiki in Zimbabwe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8383C"/>
                </a:solidFill>
                <a:highlight>
                  <a:srgbClr val="F4F4F5"/>
                </a:highlight>
              </a:rPr>
              <a:t>Photo credit: </a:t>
            </a:r>
            <a:r>
              <a:rPr lang="en-GB" sz="1200" b="0" i="0" kern="1200" dirty="0">
                <a:solidFill>
                  <a:schemeClr val="tx1"/>
                </a:solidFill>
                <a:effectLst/>
                <a:highlight>
                  <a:srgbClr val="F4F4F5"/>
                </a:highlight>
                <a:latin typeface="+mn-lt"/>
                <a:ea typeface="+mn-ea"/>
                <a:cs typeface="+mn-cs"/>
              </a:rPr>
              <a:t>Cynthia </a:t>
            </a:r>
            <a:r>
              <a:rPr lang="en-GB" sz="1200" b="0" i="0" kern="1200" dirty="0" err="1">
                <a:solidFill>
                  <a:schemeClr val="tx1"/>
                </a:solidFill>
                <a:effectLst/>
                <a:highlight>
                  <a:srgbClr val="F4F4F5"/>
                </a:highlight>
                <a:latin typeface="+mn-lt"/>
                <a:ea typeface="+mn-ea"/>
                <a:cs typeface="+mn-cs"/>
              </a:rPr>
              <a:t>Matonhodze</a:t>
            </a:r>
            <a:endParaRPr lang="en-US" dirty="0">
              <a:highlight>
                <a:srgbClr val="F4F4F5"/>
              </a:highlight>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Children’s liturgy: Twenty-seventh Sunday in Ordinary Time (Year A)</a:t>
            </a:r>
          </a:p>
          <a:p>
            <a:r>
              <a:rPr lang="en-GB" sz="1200" b="0" i="0" kern="1200" dirty="0">
                <a:solidFill>
                  <a:schemeClr val="tx1"/>
                </a:solidFill>
                <a:effectLst/>
                <a:latin typeface="+mn-lt"/>
                <a:ea typeface="+mn-ea"/>
                <a:cs typeface="+mn-cs"/>
              </a:rPr>
              <a:t>Preparation of the worship space</a:t>
            </a:r>
          </a:p>
          <a:p>
            <a:r>
              <a:rPr lang="en-GB" sz="1200" b="0" i="0" kern="1200" dirty="0">
                <a:solidFill>
                  <a:schemeClr val="tx1"/>
                </a:solidFill>
                <a:effectLst/>
                <a:latin typeface="+mn-lt"/>
                <a:ea typeface="+mn-ea"/>
                <a:cs typeface="+mn-cs"/>
              </a:rPr>
              <a:t>Colour: green Props: a parachute and inflatable globe or a balloon, some old newspapers, toilet roll tubes and scissors.</a:t>
            </a:r>
          </a:p>
          <a:p>
            <a:r>
              <a:rPr lang="en-GB" sz="1200" b="0" i="0" kern="1200" dirty="0">
                <a:solidFill>
                  <a:schemeClr val="tx1"/>
                </a:solidFill>
                <a:effectLst/>
                <a:latin typeface="+mn-lt"/>
                <a:ea typeface="+mn-ea"/>
                <a:cs typeface="+mn-cs"/>
              </a:rPr>
              <a:t>Song suggestions</a:t>
            </a:r>
          </a:p>
          <a:p>
            <a:r>
              <a:rPr lang="en-GB" sz="1200" b="0" i="0" kern="1200" dirty="0">
                <a:solidFill>
                  <a:schemeClr val="tx1"/>
                </a:solidFill>
                <a:effectLst/>
                <a:latin typeface="+mn-lt"/>
                <a:ea typeface="+mn-ea"/>
                <a:cs typeface="+mn-cs"/>
              </a:rPr>
              <a:t>He’s got the whole world in his hands (973, Laudate) O Lord, all the world belongs to you (847, Laudate)</a:t>
            </a:r>
          </a:p>
          <a:p>
            <a:r>
              <a:rPr lang="en-GB" sz="1200" b="0" i="0" kern="1200" dirty="0">
                <a:solidFill>
                  <a:schemeClr val="tx1"/>
                </a:solidFill>
                <a:effectLst/>
                <a:latin typeface="+mn-lt"/>
                <a:ea typeface="+mn-ea"/>
                <a:cs typeface="+mn-cs"/>
              </a:rPr>
              <a:t>Welcome</a:t>
            </a:r>
          </a:p>
          <a:p>
            <a:r>
              <a:rPr lang="en-GB" sz="1200" b="0" i="0" kern="1200" dirty="0">
                <a:solidFill>
                  <a:schemeClr val="tx1"/>
                </a:solidFill>
                <a:effectLst/>
                <a:latin typeface="+mn-lt"/>
                <a:ea typeface="+mn-ea"/>
                <a:cs typeface="+mn-cs"/>
              </a:rPr>
              <a:t>In today’s gospel Jesus talks to us about a man who has real trouble with the people who are looking after his vineyard. These people are called tenants. Let’s find out some more about this.</a:t>
            </a:r>
          </a:p>
          <a:p>
            <a:endParaRPr lang="en-US" b="1" dirty="0"/>
          </a:p>
        </p:txBody>
      </p:sp>
      <p:sp>
        <p:nvSpPr>
          <p:cNvPr id="4" name="Slide Number Placeholder 3"/>
          <p:cNvSpPr>
            <a:spLocks noGrp="1"/>
          </p:cNvSpPr>
          <p:nvPr>
            <p:ph type="sldNum" sz="quarter" idx="5"/>
          </p:nvPr>
        </p:nvSpPr>
        <p:spPr/>
        <p:txBody>
          <a:bodyPr/>
          <a:lstStyle/>
          <a:p>
            <a:fld id="{A3F0725B-8BBF-6349-B206-C25D6BA6A9C8}" type="slidenum">
              <a:rPr lang="en-US" smtClean="0"/>
              <a:t>1</a:t>
            </a:fld>
            <a:endParaRPr lang="en-US"/>
          </a:p>
        </p:txBody>
      </p:sp>
    </p:spTree>
    <p:extLst>
      <p:ext uri="{BB962C8B-B14F-4D97-AF65-F5344CB8AC3E}">
        <p14:creationId xmlns:p14="http://schemas.microsoft.com/office/powerpoint/2010/main" val="234860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 Francis Xavier's RC Primary School, Herefordshire</a:t>
            </a:r>
            <a:endParaRPr lang="en-US" dirty="0">
              <a:solidFill>
                <a:srgbClr val="444444"/>
              </a:solidFill>
            </a:endParaRPr>
          </a:p>
          <a:p>
            <a:r>
              <a:rPr lang="en-US" dirty="0"/>
              <a:t>Photo credit: Vicky Ahmed</a:t>
            </a:r>
          </a:p>
        </p:txBody>
      </p:sp>
      <p:sp>
        <p:nvSpPr>
          <p:cNvPr id="4" name="Slide Number Placeholder 3"/>
          <p:cNvSpPr>
            <a:spLocks noGrp="1"/>
          </p:cNvSpPr>
          <p:nvPr>
            <p:ph type="sldNum" sz="quarter" idx="5"/>
          </p:nvPr>
        </p:nvSpPr>
        <p:spPr/>
        <p:txBody>
          <a:bodyPr/>
          <a:lstStyle/>
          <a:p>
            <a:fld id="{A3F0725B-8BBF-6349-B206-C25D6BA6A9C8}" type="slidenum">
              <a:rPr lang="en-US" smtClean="0"/>
              <a:t>2</a:t>
            </a:fld>
            <a:endParaRPr lang="en-US"/>
          </a:p>
        </p:txBody>
      </p:sp>
    </p:spTree>
    <p:extLst>
      <p:ext uri="{BB962C8B-B14F-4D97-AF65-F5344CB8AC3E}">
        <p14:creationId xmlns:p14="http://schemas.microsoft.com/office/powerpoint/2010/main" val="757640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3</a:t>
            </a:fld>
            <a:endParaRPr lang="en-GB"/>
          </a:p>
        </p:txBody>
      </p:sp>
    </p:spTree>
    <p:extLst>
      <p:ext uri="{BB962C8B-B14F-4D97-AF65-F5344CB8AC3E}">
        <p14:creationId xmlns:p14="http://schemas.microsoft.com/office/powerpoint/2010/main" val="24831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7A70-BEC9-2042-1370-1A2633B7E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F3EA2-3DC0-5920-CF54-1FD1E9EBD1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2D5478-C5F9-8996-005E-54B2CED7F2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41CAC1-BDC1-9156-EAD0-4206BA0F3A21}"/>
              </a:ext>
            </a:extLst>
          </p:cNvPr>
          <p:cNvSpPr>
            <a:spLocks noGrp="1"/>
          </p:cNvSpPr>
          <p:nvPr>
            <p:ph type="sldNum" sz="quarter" idx="5"/>
          </p:nvPr>
        </p:nvSpPr>
        <p:spPr/>
        <p:txBody>
          <a:bodyPr/>
          <a:lstStyle/>
          <a:p>
            <a:fld id="{467C0A84-E356-4051-98B9-B29298D6E6F5}" type="slidenum">
              <a:rPr lang="en-GB" smtClean="0"/>
              <a:t>4</a:t>
            </a:fld>
            <a:endParaRPr lang="en-GB"/>
          </a:p>
        </p:txBody>
      </p:sp>
    </p:spTree>
    <p:extLst>
      <p:ext uri="{BB962C8B-B14F-4D97-AF65-F5344CB8AC3E}">
        <p14:creationId xmlns:p14="http://schemas.microsoft.com/office/powerpoint/2010/main" val="8659221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dirty="0">
                <a:highlight>
                  <a:srgbClr val="F4F4F5"/>
                </a:highlight>
                <a:latin typeface="Montserrat school"/>
              </a:rPr>
              <a:t>What do you remember from the Gospel reading? </a:t>
            </a:r>
            <a:endParaRPr lang="en-US" dirty="0">
              <a:highlight>
                <a:srgbClr val="F4F4F5"/>
              </a:highlight>
              <a:latin typeface="Montserrat school"/>
              <a:cs typeface="Arial"/>
            </a:endParaRPr>
          </a:p>
          <a:p>
            <a:r>
              <a:rPr lang="en-GB" sz="1200" b="0" i="0" kern="1200" dirty="0">
                <a:solidFill>
                  <a:schemeClr val="tx1"/>
                </a:solidFill>
                <a:effectLst/>
                <a:highlight>
                  <a:srgbClr val="F4F4F5"/>
                </a:highlight>
                <a:latin typeface="+mn-lt"/>
                <a:ea typeface="+mn-ea"/>
                <a:cs typeface="+mn-cs"/>
              </a:rPr>
              <a:t>A man takes good care of his vineyard. He plants grapes in it, builds a fence and a tower and a press for making wine from the grapes. Then, when he goes away, he asks some other people to look after it for him. These people are his tenants.</a:t>
            </a:r>
          </a:p>
          <a:p>
            <a:r>
              <a:rPr lang="en-GB" sz="1200" b="0" i="0" kern="1200" dirty="0">
                <a:solidFill>
                  <a:schemeClr val="tx1"/>
                </a:solidFill>
                <a:effectLst/>
                <a:highlight>
                  <a:srgbClr val="F4F4F5"/>
                </a:highlight>
                <a:latin typeface="+mn-lt"/>
                <a:ea typeface="+mn-ea"/>
                <a:cs typeface="+mn-cs"/>
              </a:rPr>
              <a:t>When the time comes for the wine to be ready, the man sends his people to collect it. But the tenants do not want to share and they hurt those who have been sent.</a:t>
            </a:r>
          </a:p>
          <a:p>
            <a:r>
              <a:rPr lang="en-GB" sz="1200" b="0" i="0" kern="1200" dirty="0">
                <a:solidFill>
                  <a:schemeClr val="tx1"/>
                </a:solidFill>
                <a:effectLst/>
                <a:highlight>
                  <a:srgbClr val="F4F4F5"/>
                </a:highlight>
                <a:latin typeface="+mn-lt"/>
                <a:ea typeface="+mn-ea"/>
                <a:cs typeface="+mn-cs"/>
              </a:rPr>
              <a:t>Eventually the man sends his son because he thinks the tenants will respect and listen to him. But the tenants treat the son no better than they treated the others. How do you think the man felt when he heard what the tenants had done?</a:t>
            </a:r>
          </a:p>
          <a:p>
            <a:r>
              <a:rPr lang="en-GB" sz="1200" b="0" i="0" kern="1200" dirty="0">
                <a:solidFill>
                  <a:schemeClr val="tx1"/>
                </a:solidFill>
                <a:effectLst/>
                <a:highlight>
                  <a:srgbClr val="F4F4F5"/>
                </a:highlight>
                <a:latin typeface="+mn-lt"/>
                <a:ea typeface="+mn-ea"/>
                <a:cs typeface="+mn-cs"/>
              </a:rPr>
              <a:t>The tenants were greedy and wanted to keep all the wine for themselves. They didn’t want to share it with anyone, not even the man who owned the vineyard.</a:t>
            </a:r>
          </a:p>
          <a:p>
            <a:r>
              <a:rPr lang="en-GB" sz="1200" b="0" i="0" kern="1200" dirty="0">
                <a:solidFill>
                  <a:schemeClr val="tx1"/>
                </a:solidFill>
                <a:effectLst/>
                <a:highlight>
                  <a:srgbClr val="F4F4F5"/>
                </a:highlight>
                <a:latin typeface="+mn-lt"/>
                <a:ea typeface="+mn-ea"/>
                <a:cs typeface="+mn-cs"/>
              </a:rPr>
              <a:t>Do you think this is what Jesus wants us to be like? No? What does Jesus want us to do?</a:t>
            </a:r>
          </a:p>
          <a:p>
            <a:pPr>
              <a:defRPr/>
            </a:pPr>
            <a:endParaRPr lang="en-GB" dirty="0">
              <a:highlight>
                <a:srgbClr val="F4F4F5"/>
              </a:highlight>
            </a:endParaRPr>
          </a:p>
          <a:p>
            <a:pPr>
              <a:defRPr/>
            </a:pPr>
            <a:endParaRPr lang="en-GB" dirty="0">
              <a:highlight>
                <a:srgbClr val="F4F4F5"/>
              </a:highlight>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smtClean="0"/>
              <a:t>5</a:t>
            </a:fld>
            <a:endParaRPr lang="en-US"/>
          </a:p>
        </p:txBody>
      </p:sp>
    </p:spTree>
    <p:extLst>
      <p:ext uri="{BB962C8B-B14F-4D97-AF65-F5344CB8AC3E}">
        <p14:creationId xmlns:p14="http://schemas.microsoft.com/office/powerpoint/2010/main" val="4105017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Jesus told this story so that people could understand more about God and what Jesus had come to do on earth. The different characters in the story represent God, the prophets – who were God’s messengers to the people – and Jesus.</a:t>
            </a:r>
          </a:p>
          <a:p>
            <a:r>
              <a:rPr lang="en-GB" sz="1200" b="0" i="0" kern="1200" dirty="0">
                <a:solidFill>
                  <a:schemeClr val="tx1"/>
                </a:solidFill>
                <a:effectLst/>
                <a:latin typeface="+mn-lt"/>
                <a:ea typeface="+mn-ea"/>
                <a:cs typeface="+mn-cs"/>
              </a:rPr>
              <a:t>Who do you think the man who owned the vineyard is? (God)</a:t>
            </a:r>
          </a:p>
          <a:p>
            <a:r>
              <a:rPr lang="en-GB" sz="1200" b="0" i="0" kern="1200" dirty="0">
                <a:solidFill>
                  <a:schemeClr val="tx1"/>
                </a:solidFill>
                <a:effectLst/>
                <a:latin typeface="+mn-lt"/>
                <a:ea typeface="+mn-ea"/>
                <a:cs typeface="+mn-cs"/>
              </a:rPr>
              <a:t>Who do you think the people are who the man sends to deliver a message to the tenants? (the prophets)</a:t>
            </a:r>
          </a:p>
          <a:p>
            <a:r>
              <a:rPr lang="en-GB" sz="1200" b="0" i="0" kern="1200" dirty="0">
                <a:solidFill>
                  <a:schemeClr val="tx1"/>
                </a:solidFill>
                <a:effectLst/>
                <a:latin typeface="+mn-lt"/>
                <a:ea typeface="+mn-ea"/>
                <a:cs typeface="+mn-cs"/>
              </a:rPr>
              <a:t>Who do you think the son in the story is? (Jesus)</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B55366C-5F8C-42CA-9C4D-03125D9DB2B7}" type="slidenum">
              <a:rPr lang="en-US"/>
              <a:t>6</a:t>
            </a:fld>
            <a:endParaRPr lang="en-US"/>
          </a:p>
        </p:txBody>
      </p:sp>
    </p:spTree>
    <p:extLst>
      <p:ext uri="{BB962C8B-B14F-4D97-AF65-F5344CB8AC3E}">
        <p14:creationId xmlns:p14="http://schemas.microsoft.com/office/powerpoint/2010/main" val="2479044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69C0F-0CB2-8FBF-22F0-A42D6DCEC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1D6D8-00AC-CB3E-C201-95514A9AC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B967B9-DDDD-B04B-A131-2F4B5591FF32}"/>
              </a:ext>
            </a:extLst>
          </p:cNvPr>
          <p:cNvSpPr>
            <a:spLocks noGrp="1"/>
          </p:cNvSpPr>
          <p:nvPr>
            <p:ph type="body" idx="1"/>
          </p:nvPr>
        </p:nvSpPr>
        <p:spPr/>
        <p:txBody>
          <a:bodyPr/>
          <a:lstStyle/>
          <a:p>
            <a:r>
              <a:rPr lang="en-GB" sz="1200" b="0" i="0" kern="1200" dirty="0">
                <a:solidFill>
                  <a:schemeClr val="tx1"/>
                </a:solidFill>
                <a:effectLst/>
                <a:latin typeface="+mn-lt"/>
                <a:ea typeface="+mn-ea"/>
                <a:cs typeface="+mn-cs"/>
              </a:rPr>
              <a:t>Photo credit: Amit Rudro</a:t>
            </a:r>
          </a:p>
          <a:p>
            <a:r>
              <a:rPr lang="en-GB" sz="1200" b="0" i="0" kern="1200" dirty="0">
                <a:solidFill>
                  <a:schemeClr val="tx1"/>
                </a:solidFill>
                <a:effectLst/>
                <a:latin typeface="+mn-lt"/>
                <a:ea typeface="+mn-ea"/>
                <a:cs typeface="+mn-cs"/>
              </a:rPr>
              <a:t>Children in a </a:t>
            </a:r>
            <a:r>
              <a:rPr lang="en-GB" sz="1200" b="0" i="0" kern="1200" dirty="0" err="1">
                <a:solidFill>
                  <a:schemeClr val="tx1"/>
                </a:solidFill>
                <a:effectLst/>
                <a:latin typeface="+mn-lt"/>
                <a:ea typeface="+mn-ea"/>
                <a:cs typeface="+mn-cs"/>
              </a:rPr>
              <a:t>LiveSimply</a:t>
            </a:r>
            <a:r>
              <a:rPr lang="en-GB" sz="1200" b="0" i="0" kern="1200" dirty="0">
                <a:solidFill>
                  <a:schemeClr val="tx1"/>
                </a:solidFill>
                <a:effectLst/>
                <a:latin typeface="+mn-lt"/>
                <a:ea typeface="+mn-ea"/>
                <a:cs typeface="+mn-cs"/>
              </a:rPr>
              <a:t> group in London</a:t>
            </a: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Like the man who gave the vineyard to his tenants to look after, God has given us the earth and all that is in it. God also sent his son Jesus to show us how to live.</a:t>
            </a:r>
          </a:p>
          <a:p>
            <a:r>
              <a:rPr lang="en-GB" sz="1200" b="0" i="0" kern="1200" dirty="0">
                <a:solidFill>
                  <a:schemeClr val="tx1"/>
                </a:solidFill>
                <a:effectLst/>
                <a:latin typeface="+mn-lt"/>
                <a:ea typeface="+mn-ea"/>
                <a:cs typeface="+mn-cs"/>
              </a:rPr>
              <a:t>We are responsible for looking after the earth and all the animals, people and plants that are in it. Can you think of ways that we sometimes don’t take as good care of the earth as we should?</a:t>
            </a:r>
          </a:p>
          <a:p>
            <a:r>
              <a:rPr lang="en-GB" sz="1200" b="0" i="0" kern="1200" dirty="0">
                <a:solidFill>
                  <a:schemeClr val="tx1"/>
                </a:solidFill>
                <a:effectLst/>
                <a:latin typeface="+mn-lt"/>
                <a:ea typeface="+mn-ea"/>
                <a:cs typeface="+mn-cs"/>
              </a:rPr>
              <a:t>What happens when we don’t look after the earth?</a:t>
            </a:r>
          </a:p>
          <a:p>
            <a:r>
              <a:rPr lang="en-GB" sz="1200" b="0" i="0" kern="1200" dirty="0">
                <a:solidFill>
                  <a:schemeClr val="tx1"/>
                </a:solidFill>
                <a:effectLst/>
                <a:latin typeface="+mn-lt"/>
                <a:ea typeface="+mn-ea"/>
                <a:cs typeface="+mn-cs"/>
              </a:rPr>
              <a:t>When we don’t look after the earth, it becomes damaged. We have seen how there are more floods, droughts, storms and heatwaves in our world. This extreme weather often affects people who are poorest the most.</a:t>
            </a:r>
          </a:p>
          <a:p>
            <a:endParaRPr lang="en-US" dirty="0">
              <a:ea typeface="Calibri"/>
              <a:cs typeface="Calibri"/>
            </a:endParaRPr>
          </a:p>
        </p:txBody>
      </p:sp>
      <p:sp>
        <p:nvSpPr>
          <p:cNvPr id="4" name="Slide Number Placeholder 3">
            <a:extLst>
              <a:ext uri="{FF2B5EF4-FFF2-40B4-BE49-F238E27FC236}">
                <a16:creationId xmlns:a16="http://schemas.microsoft.com/office/drawing/2014/main" id="{C0704EBF-E75D-1A9C-39C7-EE927E3824C2}"/>
              </a:ext>
            </a:extLst>
          </p:cNvPr>
          <p:cNvSpPr>
            <a:spLocks noGrp="1"/>
          </p:cNvSpPr>
          <p:nvPr>
            <p:ph type="sldNum" sz="quarter" idx="5"/>
          </p:nvPr>
        </p:nvSpPr>
        <p:spPr/>
        <p:txBody>
          <a:bodyPr/>
          <a:lstStyle/>
          <a:p>
            <a:fld id="{9B55366C-5F8C-42CA-9C4D-03125D9DB2B7}" type="slidenum">
              <a:rPr lang="en-US"/>
              <a:t>7</a:t>
            </a:fld>
            <a:endParaRPr lang="en-US"/>
          </a:p>
        </p:txBody>
      </p:sp>
    </p:spTree>
    <p:extLst>
      <p:ext uri="{BB962C8B-B14F-4D97-AF65-F5344CB8AC3E}">
        <p14:creationId xmlns:p14="http://schemas.microsoft.com/office/powerpoint/2010/main" val="3142828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8383C"/>
                </a:solidFill>
                <a:highlight>
                  <a:srgbClr val="F4F4F5"/>
                </a:highlight>
              </a:rPr>
              <a:t>Photo credit: </a:t>
            </a:r>
            <a:r>
              <a:rPr lang="en-GB" sz="1200" b="0" i="0" kern="1200" dirty="0">
                <a:solidFill>
                  <a:schemeClr val="tx1"/>
                </a:solidFill>
                <a:effectLst/>
                <a:highlight>
                  <a:srgbClr val="F4F4F5"/>
                </a:highlight>
                <a:latin typeface="+mn-lt"/>
                <a:ea typeface="+mn-ea"/>
                <a:cs typeface="+mn-cs"/>
              </a:rPr>
              <a:t>Cynthia </a:t>
            </a:r>
            <a:r>
              <a:rPr lang="en-GB" sz="1200" b="0" i="0" kern="1200" dirty="0" err="1">
                <a:solidFill>
                  <a:schemeClr val="tx1"/>
                </a:solidFill>
                <a:effectLst/>
                <a:highlight>
                  <a:srgbClr val="F4F4F5"/>
                </a:highlight>
                <a:latin typeface="+mn-lt"/>
                <a:ea typeface="+mn-ea"/>
                <a:cs typeface="+mn-cs"/>
              </a:rPr>
              <a:t>Matonhodze</a:t>
            </a:r>
            <a:endParaRPr lang="en-US" dirty="0">
              <a:highlight>
                <a:srgbClr val="F4F4F5"/>
              </a:highlight>
            </a:endParaRPr>
          </a:p>
          <a:p>
            <a:endParaRPr lang="en-GB" sz="1200" b="0" i="0" kern="1200" dirty="0">
              <a:solidFill>
                <a:schemeClr val="tx1"/>
              </a:solidFill>
              <a:effectLst/>
              <a:highlight>
                <a:srgbClr val="F4F4F5"/>
              </a:highlight>
              <a:latin typeface="+mn-lt"/>
              <a:ea typeface="+mn-ea"/>
              <a:cs typeface="+mn-cs"/>
            </a:endParaRPr>
          </a:p>
          <a:p>
            <a:r>
              <a:rPr lang="en-GB" sz="1200" b="0" i="0" kern="1200" dirty="0">
                <a:solidFill>
                  <a:schemeClr val="tx1"/>
                </a:solidFill>
                <a:effectLst/>
                <a:highlight>
                  <a:srgbClr val="F4F4F5"/>
                </a:highlight>
                <a:latin typeface="+mn-lt"/>
                <a:ea typeface="+mn-ea"/>
                <a:cs typeface="+mn-cs"/>
              </a:rPr>
              <a:t>Tayla is 12 years old and lives in Zimbabwe, a country in Africa. There has not been enough rain, and drought has left people there struggling with food and water shortages.</a:t>
            </a:r>
            <a:endParaRPr lang="en-US" dirty="0">
              <a:solidFill>
                <a:srgbClr val="38383C"/>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8</a:t>
            </a:fld>
            <a:endParaRPr lang="en-US"/>
          </a:p>
        </p:txBody>
      </p:sp>
    </p:spTree>
    <p:extLst>
      <p:ext uri="{BB962C8B-B14F-4D97-AF65-F5344CB8AC3E}">
        <p14:creationId xmlns:p14="http://schemas.microsoft.com/office/powerpoint/2010/main" val="2998634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38383C"/>
                </a:solidFill>
                <a:highlight>
                  <a:srgbClr val="F4F4F5"/>
                </a:highlight>
              </a:rPr>
              <a:t>Photo credit: </a:t>
            </a:r>
            <a:r>
              <a:rPr lang="en-GB" sz="1200" b="0" i="0" kern="1200" dirty="0">
                <a:solidFill>
                  <a:schemeClr val="tx1"/>
                </a:solidFill>
                <a:effectLst/>
                <a:highlight>
                  <a:srgbClr val="F4F4F5"/>
                </a:highlight>
                <a:latin typeface="+mn-lt"/>
                <a:ea typeface="+mn-ea"/>
                <a:cs typeface="+mn-cs"/>
              </a:rPr>
              <a:t>Cynthia </a:t>
            </a:r>
            <a:r>
              <a:rPr lang="en-GB" sz="1200" b="0" i="0" kern="1200" dirty="0" err="1">
                <a:solidFill>
                  <a:schemeClr val="tx1"/>
                </a:solidFill>
                <a:effectLst/>
                <a:highlight>
                  <a:srgbClr val="F4F4F5"/>
                </a:highlight>
                <a:latin typeface="+mn-lt"/>
                <a:ea typeface="+mn-ea"/>
                <a:cs typeface="+mn-cs"/>
              </a:rPr>
              <a:t>Matonhodze</a:t>
            </a:r>
            <a:endParaRPr lang="en-GB" sz="1200" b="0" i="0" kern="1200" dirty="0">
              <a:solidFill>
                <a:schemeClr val="tx1"/>
              </a:solidFill>
              <a:effectLst/>
              <a:highlight>
                <a:srgbClr val="F4F4F5"/>
              </a:highlight>
              <a:latin typeface="+mn-lt"/>
              <a:ea typeface="+mn-ea"/>
              <a:cs typeface="+mn-cs"/>
            </a:endParaRPr>
          </a:p>
          <a:p>
            <a:endParaRPr lang="en-GB" sz="1200" b="0" i="0" kern="1200" dirty="0">
              <a:solidFill>
                <a:schemeClr val="tx1"/>
              </a:solidFill>
              <a:effectLst/>
              <a:highlight>
                <a:srgbClr val="F4F4F5"/>
              </a:highlight>
              <a:latin typeface="+mn-lt"/>
              <a:ea typeface="+mn-ea"/>
              <a:cs typeface="+mn-cs"/>
            </a:endParaRPr>
          </a:p>
          <a:p>
            <a:r>
              <a:rPr lang="en-GB" sz="1200" b="0" i="0" kern="1200" dirty="0">
                <a:solidFill>
                  <a:schemeClr val="tx1"/>
                </a:solidFill>
                <a:effectLst/>
                <a:latin typeface="+mn-lt"/>
                <a:ea typeface="+mn-ea"/>
                <a:cs typeface="+mn-cs"/>
              </a:rPr>
              <a:t>Fetching water before school each morning meant that Tayla was often hungry and tired. Without enough food or water, she found it hard to concentrate at school and she worried about not doing very well in her schoolwork.</a:t>
            </a:r>
          </a:p>
          <a:p>
            <a:r>
              <a:rPr lang="en-GB" sz="1200" b="0" i="0" kern="1200" dirty="0">
                <a:solidFill>
                  <a:schemeClr val="tx1"/>
                </a:solidFill>
                <a:effectLst/>
                <a:latin typeface="+mn-lt"/>
                <a:ea typeface="+mn-ea"/>
                <a:cs typeface="+mn-cs"/>
              </a:rPr>
              <a:t>Tayla said, “It affected me because I would feel tired and not be good at working. Some of the mathematics would be hard.”</a:t>
            </a:r>
          </a:p>
          <a:p>
            <a:endParaRPr lang="en-US" dirty="0">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9</a:t>
            </a:fld>
            <a:endParaRPr lang="en-US"/>
          </a:p>
        </p:txBody>
      </p:sp>
    </p:spTree>
    <p:extLst>
      <p:ext uri="{BB962C8B-B14F-4D97-AF65-F5344CB8AC3E}">
        <p14:creationId xmlns:p14="http://schemas.microsoft.com/office/powerpoint/2010/main" val="4024135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535E-4FF8-281A-AE6C-FFD1B0F1F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6FD9A9-820A-5E41-3630-66DBCA860B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59DC2-19DE-7B6D-91E7-3887F876EF23}"/>
              </a:ext>
            </a:extLst>
          </p:cNvPr>
          <p:cNvSpPr>
            <a:spLocks noGrp="1"/>
          </p:cNvSpPr>
          <p:nvPr>
            <p:ph type="body" idx="1"/>
          </p:nvPr>
        </p:nvSpPr>
        <p:spPr/>
        <p:txBody>
          <a:bodyPr/>
          <a:lstStyle/>
          <a:p>
            <a:r>
              <a:rPr lang="en-GB" sz="1200" b="0" i="0" kern="1200" dirty="0">
                <a:solidFill>
                  <a:schemeClr val="tx1"/>
                </a:solidFill>
                <a:effectLst/>
                <a:highlight>
                  <a:srgbClr val="F4F4F5"/>
                </a:highlight>
                <a:latin typeface="+mn-lt"/>
                <a:ea typeface="+mn-ea"/>
                <a:cs typeface="+mn-cs"/>
              </a:rPr>
              <a:t>But by giving money to CAFOD, schools like ours worked together with Tayla’s community and a local organisation in Zimbabwe to begin to change things.</a:t>
            </a:r>
          </a:p>
          <a:p>
            <a:r>
              <a:rPr lang="en-GB" sz="1200" b="0" i="0" kern="1200" dirty="0">
                <a:solidFill>
                  <a:schemeClr val="tx1"/>
                </a:solidFill>
                <a:effectLst/>
                <a:highlight>
                  <a:srgbClr val="F4F4F5"/>
                </a:highlight>
                <a:latin typeface="+mn-lt"/>
                <a:ea typeface="+mn-ea"/>
                <a:cs typeface="+mn-cs"/>
              </a:rPr>
              <a:t>First, the children got free school meals so that they could keep learning. At the same time, the school, community and local experts worked together to build a solar-powered water pump, so that the children have safe water for drinking and handwashing throughout the day at school, without having to collect it first. The children also use the water to grow vegetables so that they have enough food in the long term.</a:t>
            </a:r>
          </a:p>
          <a:p>
            <a:endParaRPr lang="en-US" dirty="0">
              <a:highlight>
                <a:srgbClr val="F4F4F5"/>
              </a:highlight>
            </a:endParaRPr>
          </a:p>
        </p:txBody>
      </p:sp>
      <p:sp>
        <p:nvSpPr>
          <p:cNvPr id="4" name="Slide Number Placeholder 3">
            <a:extLst>
              <a:ext uri="{FF2B5EF4-FFF2-40B4-BE49-F238E27FC236}">
                <a16:creationId xmlns:a16="http://schemas.microsoft.com/office/drawing/2014/main" id="{2B1A3E5A-2909-7D0B-0B6B-F66CAB30DAC8}"/>
              </a:ext>
            </a:extLst>
          </p:cNvPr>
          <p:cNvSpPr>
            <a:spLocks noGrp="1"/>
          </p:cNvSpPr>
          <p:nvPr>
            <p:ph type="sldNum" sz="quarter" idx="5"/>
          </p:nvPr>
        </p:nvSpPr>
        <p:spPr/>
        <p:txBody>
          <a:bodyPr/>
          <a:lstStyle/>
          <a:p>
            <a:fld id="{9B55366C-5F8C-42CA-9C4D-03125D9DB2B7}" type="slidenum">
              <a:rPr lang="en-US"/>
              <a:t>10</a:t>
            </a:fld>
            <a:endParaRPr lang="en-US"/>
          </a:p>
        </p:txBody>
      </p:sp>
    </p:spTree>
    <p:extLst>
      <p:ext uri="{BB962C8B-B14F-4D97-AF65-F5344CB8AC3E}">
        <p14:creationId xmlns:p14="http://schemas.microsoft.com/office/powerpoint/2010/main" val="2694911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highlight>
                  <a:srgbClr val="F4F4F5"/>
                </a:highlight>
                <a:latin typeface="+mn-lt"/>
                <a:ea typeface="+mn-ea"/>
                <a:cs typeface="+mn-cs"/>
              </a:rPr>
              <a:t>Now Tayla and her classmates are better able to learn and play. She’s happy she can concentrate in her maths lessons and she hopes to become a doctor.</a:t>
            </a:r>
          </a:p>
          <a:p>
            <a:r>
              <a:rPr lang="en-GB" sz="1200" b="0" i="0" kern="1200" dirty="0">
                <a:solidFill>
                  <a:schemeClr val="tx1"/>
                </a:solidFill>
                <a:effectLst/>
                <a:highlight>
                  <a:srgbClr val="F4F4F5"/>
                </a:highlight>
                <a:latin typeface="+mn-lt"/>
                <a:ea typeface="+mn-ea"/>
                <a:cs typeface="+mn-cs"/>
              </a:rPr>
              <a:t>The bad tenants in the gospel story thought only about themselves. Jesus asks us to think about other people too, to use the resources of the earth wisely so that everyone can have their fair share. We are called to care for and protect the earth and enjoy the wonders of God’s creation now and in the future.</a:t>
            </a:r>
          </a:p>
          <a:p>
            <a:endParaRPr lang="en-US" dirty="0">
              <a:highlight>
                <a:srgbClr val="F4F4F5"/>
              </a:highlight>
            </a:endParaRPr>
          </a:p>
          <a:p>
            <a:endParaRPr lang="en-US" dirty="0">
              <a:solidFill>
                <a:srgbClr val="000000"/>
              </a:solidFill>
              <a:highlight>
                <a:srgbClr val="F4F4F5"/>
              </a:highlight>
            </a:endParaRPr>
          </a:p>
        </p:txBody>
      </p:sp>
      <p:sp>
        <p:nvSpPr>
          <p:cNvPr id="4" name="Slide Number Placeholder 3"/>
          <p:cNvSpPr>
            <a:spLocks noGrp="1"/>
          </p:cNvSpPr>
          <p:nvPr>
            <p:ph type="sldNum" sz="quarter" idx="5"/>
          </p:nvPr>
        </p:nvSpPr>
        <p:spPr/>
        <p:txBody>
          <a:bodyPr/>
          <a:lstStyle/>
          <a:p>
            <a:fld id="{9B55366C-5F8C-42CA-9C4D-03125D9DB2B7}" type="slidenum">
              <a:rPr lang="en-US"/>
              <a:t>11</a:t>
            </a:fld>
            <a:endParaRPr lang="en-US"/>
          </a:p>
        </p:txBody>
      </p:sp>
    </p:spTree>
    <p:extLst>
      <p:ext uri="{BB962C8B-B14F-4D97-AF65-F5344CB8AC3E}">
        <p14:creationId xmlns:p14="http://schemas.microsoft.com/office/powerpoint/2010/main" val="1018107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444444"/>
              </a:solidFill>
              <a:highlight>
                <a:srgbClr val="F4F4F5"/>
              </a:highlight>
            </a:endParaRPr>
          </a:p>
        </p:txBody>
      </p:sp>
      <p:sp>
        <p:nvSpPr>
          <p:cNvPr id="4" name="Slide Number Placeholder 3"/>
          <p:cNvSpPr>
            <a:spLocks noGrp="1"/>
          </p:cNvSpPr>
          <p:nvPr>
            <p:ph type="sldNum" sz="quarter" idx="5"/>
          </p:nvPr>
        </p:nvSpPr>
        <p:spPr/>
        <p:txBody>
          <a:bodyPr/>
          <a:lstStyle/>
          <a:p>
            <a:fld id="{467C0A84-E356-4051-98B9-B29298D6E6F5}" type="slidenum">
              <a:rPr lang="en-GB" smtClean="0"/>
              <a:t>14</a:t>
            </a:fld>
            <a:endParaRPr lang="en-GB"/>
          </a:p>
        </p:txBody>
      </p:sp>
    </p:spTree>
    <p:extLst>
      <p:ext uri="{BB962C8B-B14F-4D97-AF65-F5344CB8AC3E}">
        <p14:creationId xmlns:p14="http://schemas.microsoft.com/office/powerpoint/2010/main" val="2686005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If you have a parachute, you could play this game with the children to encourage them to work together to look after our world. Arrange the children around the parachute so that they are all holding a section. Place a large inflatable globe in the middle of the parachute. As the children pull the material taut, the globe is lifted into the air. As the globe gains momentum, it is lifted higher and higher. The children have to work together to prevent the world from falling off the parachute. Or if you do not have a parachute you could play with one or several balloons – throw the balloon(s) into the air and encourage the children to keep the balloon(s) off the floor by tapping them. Please check any allergies before introducing balloons to the group.</a:t>
            </a:r>
          </a:p>
          <a:p>
            <a:r>
              <a:rPr lang="en-GB" sz="1200" b="0" i="0" kern="1200" dirty="0">
                <a:solidFill>
                  <a:schemeClr val="tx1"/>
                </a:solidFill>
                <a:effectLst/>
                <a:latin typeface="+mn-lt"/>
                <a:ea typeface="+mn-ea"/>
                <a:cs typeface="+mn-cs"/>
              </a:rPr>
              <a:t>Make plant pots with recycled newspaper with the children so that they can plant some seeds and start growing their own vegetables or plants:</a:t>
            </a:r>
          </a:p>
          <a:p>
            <a:r>
              <a:rPr lang="en-GB" sz="1200" b="0" i="0" kern="1200" dirty="0">
                <a:solidFill>
                  <a:schemeClr val="tx1"/>
                </a:solidFill>
                <a:effectLst/>
                <a:latin typeface="+mn-lt"/>
                <a:ea typeface="+mn-ea"/>
                <a:cs typeface="+mn-cs"/>
              </a:rPr>
              <a:t>1. Open a newspaper to the middle pages. Cut along the centre fold. Each half sheet will make one plant pot.</a:t>
            </a:r>
          </a:p>
          <a:p>
            <a:r>
              <a:rPr lang="en-GB" sz="1200" b="0" i="0" kern="1200" dirty="0">
                <a:solidFill>
                  <a:schemeClr val="tx1"/>
                </a:solidFill>
                <a:effectLst/>
                <a:latin typeface="+mn-lt"/>
                <a:ea typeface="+mn-ea"/>
                <a:cs typeface="+mn-cs"/>
              </a:rPr>
              <a:t>2. Take one sheet of newspaper and fold it neatly in half lengthways to create a long strip. The folded edge will be the top of your plant pot.</a:t>
            </a:r>
          </a:p>
          <a:p>
            <a:r>
              <a:rPr lang="en-GB" sz="1200" b="0" i="0" kern="1200" dirty="0">
                <a:solidFill>
                  <a:schemeClr val="tx1"/>
                </a:solidFill>
                <a:effectLst/>
                <a:latin typeface="+mn-lt"/>
                <a:ea typeface="+mn-ea"/>
                <a:cs typeface="+mn-cs"/>
              </a:rPr>
              <a:t>3. Take a toilet roll tube and roll the paper around it. Leave about two centimetres of toilet roll showing at the folded end of the paper. This will help you to remove the toilet roll when you have finished making the pot.</a:t>
            </a:r>
          </a:p>
          <a:p>
            <a:r>
              <a:rPr lang="en-GB" sz="1200" b="0" i="0" kern="1200" dirty="0">
                <a:solidFill>
                  <a:schemeClr val="tx1"/>
                </a:solidFill>
                <a:effectLst/>
                <a:latin typeface="+mn-lt"/>
                <a:ea typeface="+mn-ea"/>
                <a:cs typeface="+mn-cs"/>
              </a:rPr>
              <a:t>4. Now crunch the paper at the other end into the toilet roll tube to make the bottom of your plant pot. Give it a little twist as you go to make sure no compost will fall out later on.</a:t>
            </a:r>
          </a:p>
          <a:p>
            <a:r>
              <a:rPr lang="en-GB" sz="1200" b="0" i="0" kern="1200" dirty="0">
                <a:solidFill>
                  <a:schemeClr val="tx1"/>
                </a:solidFill>
                <a:effectLst/>
                <a:latin typeface="+mn-lt"/>
                <a:ea typeface="+mn-ea"/>
                <a:cs typeface="+mn-cs"/>
              </a:rPr>
              <a:t>5. Finally, remove the toilet roll tube and admire your pot! It’s now ready for soil or compost and a seed!</a:t>
            </a:r>
          </a:p>
          <a:p>
            <a:r>
              <a:rPr lang="en-GB" sz="1200" b="0" i="0" kern="1200" dirty="0">
                <a:solidFill>
                  <a:schemeClr val="tx1"/>
                </a:solidFill>
                <a:effectLst/>
                <a:latin typeface="+mn-lt"/>
                <a:ea typeface="+mn-ea"/>
                <a:cs typeface="+mn-cs"/>
              </a:rPr>
              <a:t>Remind the children to share all they have heard and thought about in the liturgy today with their grown ups. Encourage the children to think carefully about how they use the earth’s resources in the coming week and to try to do at least one thing to show that they respect and care for the earth and all the people who live in it.</a:t>
            </a:r>
          </a:p>
          <a:p>
            <a:r>
              <a:rPr lang="en-GB" sz="1200" b="0" i="0" kern="1200" dirty="0">
                <a:solidFill>
                  <a:schemeClr val="tx1"/>
                </a:solidFill>
                <a:effectLst/>
                <a:latin typeface="+mn-lt"/>
                <a:ea typeface="+mn-ea"/>
                <a:cs typeface="+mn-cs"/>
              </a:rPr>
              <a:t>See cafod.org.uk/primary for more ways for children to get involved with Family Fast Day.</a:t>
            </a:r>
          </a:p>
        </p:txBody>
      </p:sp>
      <p:sp>
        <p:nvSpPr>
          <p:cNvPr id="4" name="Slide Number Placeholder 3"/>
          <p:cNvSpPr>
            <a:spLocks noGrp="1"/>
          </p:cNvSpPr>
          <p:nvPr>
            <p:ph type="sldNum" sz="quarter" idx="5"/>
          </p:nvPr>
        </p:nvSpPr>
        <p:spPr/>
        <p:txBody>
          <a:bodyPr/>
          <a:lstStyle/>
          <a:p>
            <a:fld id="{9B55366C-5F8C-42CA-9C4D-03125D9DB2B7}" type="slidenum">
              <a:rPr lang="en-US" smtClean="0"/>
              <a:t>15</a:t>
            </a:fld>
            <a:endParaRPr lang="en-US"/>
          </a:p>
        </p:txBody>
      </p:sp>
    </p:spTree>
    <p:extLst>
      <p:ext uri="{BB962C8B-B14F-4D97-AF65-F5344CB8AC3E}">
        <p14:creationId xmlns:p14="http://schemas.microsoft.com/office/powerpoint/2010/main" val="3674692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67C0A84-E356-4051-98B9-B29298D6E6F5}" type="slidenum">
              <a:rPr lang="en-GB" smtClean="0"/>
              <a:t>17</a:t>
            </a:fld>
            <a:endParaRPr lang="en-GB"/>
          </a:p>
        </p:txBody>
      </p:sp>
    </p:spTree>
    <p:extLst>
      <p:ext uri="{BB962C8B-B14F-4D97-AF65-F5344CB8AC3E}">
        <p14:creationId xmlns:p14="http://schemas.microsoft.com/office/powerpoint/2010/main" val="4041448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aster - cover">
    <p:bg>
      <p:bgPr>
        <a:solidFill>
          <a:schemeClr val="bg1"/>
        </a:solidFill>
        <a:effectLst/>
      </p:bgPr>
    </p:bg>
    <p:spTree>
      <p:nvGrpSpPr>
        <p:cNvPr id="1" name=""/>
        <p:cNvGrpSpPr/>
        <p:nvPr/>
      </p:nvGrpSpPr>
      <p:grpSpPr>
        <a:xfrm>
          <a:off x="0" y="0"/>
          <a:ext cx="0" cy="0"/>
          <a:chOff x="0" y="0"/>
          <a:chExt cx="0" cy="0"/>
        </a:xfrm>
      </p:grpSpPr>
      <p:sp>
        <p:nvSpPr>
          <p:cNvPr id="17" name="Text Placeholder 7">
            <a:extLst>
              <a:ext uri="{FF2B5EF4-FFF2-40B4-BE49-F238E27FC236}">
                <a16:creationId xmlns:a16="http://schemas.microsoft.com/office/drawing/2014/main" id="{E2A7C3A6-A58D-28A4-5950-CD2526590DEC}"/>
              </a:ext>
            </a:extLst>
          </p:cNvPr>
          <p:cNvSpPr>
            <a:spLocks noGrp="1"/>
          </p:cNvSpPr>
          <p:nvPr>
            <p:ph type="body" sz="quarter" idx="12" hasCustomPrompt="1"/>
          </p:nvPr>
        </p:nvSpPr>
        <p:spPr>
          <a:xfrm>
            <a:off x="0" y="4028557"/>
            <a:ext cx="9144000" cy="1114707"/>
          </a:xfrm>
          <a:solidFill>
            <a:schemeClr val="accent1"/>
          </a:solidFill>
        </p:spPr>
        <p:txBody>
          <a:bodyPr wrap="square">
            <a:noAutofit/>
          </a:bodyPr>
          <a:lstStyle>
            <a:lvl1pPr>
              <a:defRPr sz="1100">
                <a:solidFill>
                  <a:schemeClr val="accent1">
                    <a:alpha val="0"/>
                  </a:schemeClr>
                </a:solidFill>
              </a:defRPr>
            </a:lvl1pPr>
            <a:lvl2pPr marL="0" indent="0">
              <a:buNone/>
              <a:defRPr/>
            </a:lvl2pPr>
          </a:lstStyle>
          <a:p>
            <a:pPr lvl="0"/>
            <a:r>
              <a:rPr lang="en-US"/>
              <a:t>Click to add any other text if needed</a:t>
            </a:r>
          </a:p>
        </p:txBody>
      </p:sp>
      <p:sp>
        <p:nvSpPr>
          <p:cNvPr id="3" name="Holder 3"/>
          <p:cNvSpPr>
            <a:spLocks noGrp="1"/>
          </p:cNvSpPr>
          <p:nvPr>
            <p:ph type="subTitle" idx="4" hasCustomPrompt="1"/>
          </p:nvPr>
        </p:nvSpPr>
        <p:spPr>
          <a:xfrm>
            <a:off x="1107806" y="2934362"/>
            <a:ext cx="3048297" cy="215444"/>
          </a:xfrm>
          <a:prstGeom prst="rect">
            <a:avLst/>
          </a:prstGeom>
        </p:spPr>
        <p:txBody>
          <a:bodyPr wrap="square" lIns="0" tIns="0" rIns="0" bIns="0">
            <a:spAutoFit/>
          </a:bodyPr>
          <a:lstStyle>
            <a:lvl1pPr marL="0" indent="0">
              <a:buNone/>
              <a:defRPr sz="1400" b="0" i="0">
                <a:solidFill>
                  <a:schemeClr val="bg2"/>
                </a:solidFill>
                <a:latin typeface="Montserrat"/>
                <a:cs typeface="Montserrat"/>
              </a:defRPr>
            </a:lvl1pPr>
          </a:lstStyle>
          <a:p>
            <a:r>
              <a:rPr lang="en-GB"/>
              <a:t>Click to add subtitle if needed</a:t>
            </a:r>
            <a:endParaRPr/>
          </a:p>
        </p:txBody>
      </p:sp>
      <p:sp>
        <p:nvSpPr>
          <p:cNvPr id="43" name="Graphic 41">
            <a:extLst>
              <a:ext uri="{FF2B5EF4-FFF2-40B4-BE49-F238E27FC236}">
                <a16:creationId xmlns:a16="http://schemas.microsoft.com/office/drawing/2014/main" id="{B462AD84-9CD1-DF54-BC25-FA094D7F49F0}"/>
              </a:ext>
            </a:extLst>
          </p:cNvPr>
          <p:cNvSpPr/>
          <p:nvPr userDrawn="1"/>
        </p:nvSpPr>
        <p:spPr>
          <a:xfrm>
            <a:off x="504825" y="905813"/>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rgbClr val="A2C617"/>
          </a:solidFill>
          <a:ln w="9502" cap="flat">
            <a:noFill/>
            <a:prstDash val="solid"/>
            <a:miter/>
          </a:ln>
        </p:spPr>
        <p:txBody>
          <a:bodyPr rtlCol="0" anchor="ctr"/>
          <a:lstStyle/>
          <a:p>
            <a:endParaRPr lang="en-US"/>
          </a:p>
        </p:txBody>
      </p:sp>
      <p:sp>
        <p:nvSpPr>
          <p:cNvPr id="47" name="Title 46">
            <a:extLst>
              <a:ext uri="{FF2B5EF4-FFF2-40B4-BE49-F238E27FC236}">
                <a16:creationId xmlns:a16="http://schemas.microsoft.com/office/drawing/2014/main" id="{AB5B9839-F3D5-02A0-B57C-E0661516C5AB}"/>
              </a:ext>
            </a:extLst>
          </p:cNvPr>
          <p:cNvSpPr>
            <a:spLocks noGrp="1"/>
          </p:cNvSpPr>
          <p:nvPr>
            <p:ph type="title" hasCustomPrompt="1"/>
          </p:nvPr>
        </p:nvSpPr>
        <p:spPr>
          <a:xfrm>
            <a:off x="1107806" y="1404872"/>
            <a:ext cx="3048297" cy="1523494"/>
          </a:xfrm>
        </p:spPr>
        <p:txBody>
          <a:bodyPr wrap="square" bIns="0" anchor="t" anchorCtr="0">
            <a:spAutoFit/>
          </a:bodyPr>
          <a:lstStyle>
            <a:lvl1pPr>
              <a:defRPr sz="2400">
                <a:solidFill>
                  <a:schemeClr val="bg2"/>
                </a:solidFill>
                <a:latin typeface="+mn-lt"/>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here to add the title of your deck. Ideally,</a:t>
            </a:r>
            <a:r>
              <a:rPr lang="en-US" b="0" i="0" u="none" strike="noStrike">
                <a:solidFill>
                  <a:srgbClr val="000000"/>
                </a:solidFill>
                <a:effectLst/>
              </a:rPr>
              <a:t> keep it under four lines.</a:t>
            </a:r>
            <a:endParaRPr lang="en-US"/>
          </a:p>
        </p:txBody>
      </p:sp>
      <p:sp>
        <p:nvSpPr>
          <p:cNvPr id="52" name="Picture Placeholder 51">
            <a:extLst>
              <a:ext uri="{FF2B5EF4-FFF2-40B4-BE49-F238E27FC236}">
                <a16:creationId xmlns:a16="http://schemas.microsoft.com/office/drawing/2014/main" id="{AA6A74A9-C5EB-6E1D-3D41-596769DA9F7E}"/>
              </a:ext>
            </a:extLst>
          </p:cNvPr>
          <p:cNvSpPr>
            <a:spLocks noGrp="1"/>
          </p:cNvSpPr>
          <p:nvPr>
            <p:ph type="pic" sz="quarter" idx="10" hasCustomPrompt="1"/>
          </p:nvPr>
        </p:nvSpPr>
        <p:spPr>
          <a:xfrm>
            <a:off x="4626329" y="1207810"/>
            <a:ext cx="4330346" cy="3935690"/>
          </a:xfrm>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txBody>
          <a:bodyPr wrap="square" lIns="0" tIns="274320" rIns="548640" anchor="ctr">
            <a:no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11" name="Text Placeholder 7">
            <a:extLst>
              <a:ext uri="{FF2B5EF4-FFF2-40B4-BE49-F238E27FC236}">
                <a16:creationId xmlns:a16="http://schemas.microsoft.com/office/drawing/2014/main" id="{1C2F27C8-8481-FF60-F21A-7761E3594D83}"/>
              </a:ext>
            </a:extLst>
          </p:cNvPr>
          <p:cNvSpPr>
            <a:spLocks noGrp="1"/>
          </p:cNvSpPr>
          <p:nvPr>
            <p:ph type="body" sz="quarter" idx="11" hasCustomPrompt="1"/>
          </p:nvPr>
        </p:nvSpPr>
        <p:spPr>
          <a:xfrm>
            <a:off x="1107806" y="4662492"/>
            <a:ext cx="3048297" cy="261610"/>
          </a:xfrm>
        </p:spPr>
        <p:txBody>
          <a:bodyPr wrap="square">
            <a:spAutoFit/>
          </a:bodyPr>
          <a:lstStyle>
            <a:lvl1pPr marL="0" indent="0">
              <a:buNone/>
              <a:defRPr lang="en-US" sz="1100" b="0" dirty="0">
                <a:solidFill>
                  <a:schemeClr val="bg2"/>
                </a:solidFill>
                <a:latin typeface="Montserrat Light" panose="00000400000000000000" pitchFamily="2" charset="0"/>
                <a:ea typeface="+mn-ea"/>
                <a:cs typeface="+mn-cs"/>
              </a:defRPr>
            </a:lvl1pPr>
            <a:lvl2pPr marL="0" indent="0">
              <a:buNone/>
              <a:defRPr/>
            </a:lvl2pPr>
          </a:lstStyle>
          <a:p>
            <a:pPr lvl="0"/>
            <a:r>
              <a:rPr lang="en-US"/>
              <a:t>Click to add any other text if needed</a:t>
            </a:r>
          </a:p>
        </p:txBody>
      </p:sp>
      <p:pic>
        <p:nvPicPr>
          <p:cNvPr id="5" name="Graphic 4">
            <a:extLst>
              <a:ext uri="{FF2B5EF4-FFF2-40B4-BE49-F238E27FC236}">
                <a16:creationId xmlns:a16="http://schemas.microsoft.com/office/drawing/2014/main" id="{093C760A-E7BA-C41F-7DE7-C82B08D73E2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Tree>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orient="horz" pos="756" userDrawn="1">
          <p15:clr>
            <a:srgbClr val="FBAE40"/>
          </p15:clr>
        </p15:guide>
        <p15:guide id="4" pos="31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Master - divider">
    <p:bg>
      <p:bgPr>
        <a:solidFill>
          <a:schemeClr val="bg1"/>
        </a:solidFill>
        <a:effectLst/>
      </p:bgPr>
    </p:bg>
    <p:spTree>
      <p:nvGrpSpPr>
        <p:cNvPr id="1" name=""/>
        <p:cNvGrpSpPr/>
        <p:nvPr/>
      </p:nvGrpSpPr>
      <p:grpSpPr>
        <a:xfrm>
          <a:off x="0" y="0"/>
          <a:ext cx="0" cy="0"/>
          <a:chOff x="0" y="0"/>
          <a:chExt cx="0" cy="0"/>
        </a:xfrm>
      </p:grpSpPr>
      <p:sp>
        <p:nvSpPr>
          <p:cNvPr id="2" name="Round Single Corner Rectangle 1">
            <a:extLst>
              <a:ext uri="{FF2B5EF4-FFF2-40B4-BE49-F238E27FC236}">
                <a16:creationId xmlns:a16="http://schemas.microsoft.com/office/drawing/2014/main" id="{59491F48-5343-D97A-77DF-12F94AA55652}"/>
              </a:ext>
            </a:extLst>
          </p:cNvPr>
          <p:cNvSpPr/>
          <p:nvPr userDrawn="1"/>
        </p:nvSpPr>
        <p:spPr>
          <a:xfrm rot="16200000" flipH="1">
            <a:off x="1125310" y="858550"/>
            <a:ext cx="3064750" cy="4305718"/>
          </a:xfrm>
          <a:prstGeom prst="round1Rect">
            <a:avLst>
              <a:gd name="adj" fmla="val 8892"/>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EA7203CD-4E5E-4232-6439-CC5B00CD05FA}"/>
              </a:ext>
            </a:extLst>
          </p:cNvPr>
          <p:cNvSpPr>
            <a:spLocks noGrp="1"/>
          </p:cNvSpPr>
          <p:nvPr>
            <p:ph type="pic" sz="quarter" idx="10" hasCustomPrompt="1"/>
          </p:nvPr>
        </p:nvSpPr>
        <p:spPr>
          <a:xfrm>
            <a:off x="4803228" y="1479033"/>
            <a:ext cx="4153447" cy="3064751"/>
          </a:xfrm>
          <a:prstGeom prst="rect">
            <a:avLst/>
          </a:prstGeom>
        </p:spPr>
        <p:txBody>
          <a:bodyPr tIns="1417320" rIns="457200" bIns="0">
            <a:normAutofit/>
          </a:bodyPr>
          <a:lstStyle>
            <a:lvl1pPr marL="0" indent="0" algn="r">
              <a:buNone/>
              <a:defRPr sz="1200" b="0">
                <a:solidFill>
                  <a:schemeClr val="tx1"/>
                </a:solidFill>
                <a:latin typeface="+mn-lt"/>
                <a:sym typeface="Wingdings" pitchFamily="2" charset="2"/>
              </a:defRPr>
            </a:lvl1pPr>
          </a:lstStyle>
          <a:p>
            <a:r>
              <a:rPr lang="en-US"/>
              <a:t> Click icon to</a:t>
            </a:r>
            <a:br>
              <a:rPr lang="en-US"/>
            </a:br>
            <a:r>
              <a:rPr lang="en-US"/>
              <a:t>add picture</a:t>
            </a:r>
          </a:p>
        </p:txBody>
      </p:sp>
      <p:sp>
        <p:nvSpPr>
          <p:cNvPr id="4" name="Holder 3">
            <a:extLst>
              <a:ext uri="{FF2B5EF4-FFF2-40B4-BE49-F238E27FC236}">
                <a16:creationId xmlns:a16="http://schemas.microsoft.com/office/drawing/2014/main" id="{B691196B-CCCE-18D1-87FE-B5B13CA01105}"/>
              </a:ext>
            </a:extLst>
          </p:cNvPr>
          <p:cNvSpPr>
            <a:spLocks noGrp="1"/>
          </p:cNvSpPr>
          <p:nvPr>
            <p:ph type="subTitle" idx="4"/>
          </p:nvPr>
        </p:nvSpPr>
        <p:spPr>
          <a:xfrm>
            <a:off x="1403082" y="3375022"/>
            <a:ext cx="3101372" cy="184666"/>
          </a:xfrm>
          <a:prstGeom prst="rect">
            <a:avLst/>
          </a:prstGeom>
        </p:spPr>
        <p:txBody>
          <a:bodyPr wrap="square" lIns="0" tIns="0" rIns="0" bIns="0">
            <a:spAutoFit/>
          </a:bodyPr>
          <a:lstStyle>
            <a:lvl1pPr marL="0" indent="0">
              <a:buNone/>
              <a:defRPr sz="1200" b="0" i="0">
                <a:solidFill>
                  <a:schemeClr val="bg2"/>
                </a:solidFill>
                <a:latin typeface="Montserrat"/>
                <a:cs typeface="Montserrat"/>
              </a:defRPr>
            </a:lvl1pPr>
          </a:lstStyle>
          <a:p>
            <a:endParaRPr/>
          </a:p>
        </p:txBody>
      </p:sp>
      <p:sp>
        <p:nvSpPr>
          <p:cNvPr id="5" name="Title 46">
            <a:extLst>
              <a:ext uri="{FF2B5EF4-FFF2-40B4-BE49-F238E27FC236}">
                <a16:creationId xmlns:a16="http://schemas.microsoft.com/office/drawing/2014/main" id="{114966A3-3F54-823B-B358-BC420C4CB173}"/>
              </a:ext>
            </a:extLst>
          </p:cNvPr>
          <p:cNvSpPr>
            <a:spLocks noGrp="1"/>
          </p:cNvSpPr>
          <p:nvPr>
            <p:ph type="title" hasCustomPrompt="1"/>
          </p:nvPr>
        </p:nvSpPr>
        <p:spPr>
          <a:xfrm>
            <a:off x="1409700" y="2341426"/>
            <a:ext cx="3094754" cy="1015663"/>
          </a:xfrm>
        </p:spPr>
        <p:txBody>
          <a:bodyPr wrap="square" anchor="t" anchorCtr="0">
            <a:spAutoFit/>
          </a:bodyPr>
          <a:lstStyle>
            <a:lvl1pPr>
              <a:defRPr sz="2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the deck’s divider title. Ideally, keep it under tree lines.</a:t>
            </a:r>
          </a:p>
        </p:txBody>
      </p:sp>
      <p:sp>
        <p:nvSpPr>
          <p:cNvPr id="17" name="Graphic 41">
            <a:extLst>
              <a:ext uri="{FF2B5EF4-FFF2-40B4-BE49-F238E27FC236}">
                <a16:creationId xmlns:a16="http://schemas.microsoft.com/office/drawing/2014/main" id="{932C78E9-A881-FFF6-85D5-61ACDDE55653}"/>
              </a:ext>
            </a:extLst>
          </p:cNvPr>
          <p:cNvSpPr/>
          <p:nvPr userDrawn="1"/>
        </p:nvSpPr>
        <p:spPr>
          <a:xfrm>
            <a:off x="800100" y="1840889"/>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pic>
        <p:nvPicPr>
          <p:cNvPr id="8" name="Graphic 7">
            <a:extLst>
              <a:ext uri="{FF2B5EF4-FFF2-40B4-BE49-F238E27FC236}">
                <a16:creationId xmlns:a16="http://schemas.microsoft.com/office/drawing/2014/main" id="{B78B6BF8-3C4C-7D86-33B3-FB7E1DD346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83896" y="217531"/>
            <a:ext cx="1972779" cy="574625"/>
          </a:xfrm>
          <a:prstGeom prst="rect">
            <a:avLst/>
          </a:prstGeom>
        </p:spPr>
      </p:pic>
      <p:sp>
        <p:nvSpPr>
          <p:cNvPr id="9" name="Footer Placeholder 8">
            <a:extLst>
              <a:ext uri="{FF2B5EF4-FFF2-40B4-BE49-F238E27FC236}">
                <a16:creationId xmlns:a16="http://schemas.microsoft.com/office/drawing/2014/main" id="{99D1A39E-CF5A-9D42-5A9D-CD4FBD1B18B2}"/>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74A7B58-0714-3639-28FE-4254DAADF429}"/>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9281870"/>
      </p:ext>
    </p:extLst>
  </p:cSld>
  <p:clrMapOvr>
    <a:masterClrMapping/>
  </p:clrMapOvr>
  <p:extLst>
    <p:ext uri="{DCECCB84-F9BA-43D5-87BE-67443E8EF086}">
      <p15:sldGuideLst xmlns:p15="http://schemas.microsoft.com/office/powerpoint/2012/main">
        <p15:guide id="1" pos="504" userDrawn="1">
          <p15:clr>
            <a:srgbClr val="FBAE40"/>
          </p15:clr>
        </p15:guide>
        <p15:guide id="2" pos="696" userDrawn="1">
          <p15:clr>
            <a:srgbClr val="FBAE40"/>
          </p15:clr>
        </p15:guide>
        <p15:guide id="3" pos="888" userDrawn="1">
          <p15:clr>
            <a:srgbClr val="FBAE40"/>
          </p15:clr>
        </p15:guide>
        <p15:guide id="4" orient="horz" pos="1536" userDrawn="1">
          <p15:clr>
            <a:srgbClr val="FBAE40"/>
          </p15:clr>
        </p15:guide>
        <p15:guide id="5" pos="317"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ster - only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p:nvPr>
        </p:nvSpPr>
        <p:spPr>
          <a:xfrm>
            <a:off x="317500" y="860213"/>
            <a:ext cx="6938064" cy="3858091"/>
          </a:xfrm>
        </p:spPr>
        <p:txBody>
          <a:bodyPr/>
          <a:lstStyle>
            <a:lvl1pPr marL="122238" indent="-122238">
              <a:tabLst/>
              <a:defRPr/>
            </a:lvl1pPr>
            <a:lvl2pPr marL="288925" indent="-166688">
              <a:tabLst/>
              <a:defRPr/>
            </a:lvl2pPr>
            <a:lvl3pPr marL="463550" indent="-166688">
              <a:tabLst/>
              <a:defRPr/>
            </a:lvl3pPr>
          </a:lstStyle>
          <a:p>
            <a:pPr lvl="0"/>
            <a:r>
              <a:rPr lang="en-US"/>
              <a:t>Click to edit Master text styles</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AD51DDBE-C133-A808-8365-386DDB5334DF}"/>
              </a:ext>
            </a:extLst>
          </p:cNvPr>
          <p:cNvSpPr>
            <a:spLocks noGrp="1"/>
          </p:cNvSpPr>
          <p:nvPr>
            <p:ph type="ftr" sz="quarter" idx="13"/>
          </p:nvPr>
        </p:nvSpPr>
        <p:spPr/>
        <p:txBody>
          <a:bodyPr/>
          <a:lstStyle/>
          <a:p>
            <a:endParaRPr lang="en-US"/>
          </a:p>
        </p:txBody>
      </p:sp>
      <p:sp>
        <p:nvSpPr>
          <p:cNvPr id="12" name="Slide Number Placeholder 11">
            <a:extLst>
              <a:ext uri="{FF2B5EF4-FFF2-40B4-BE49-F238E27FC236}">
                <a16:creationId xmlns:a16="http://schemas.microsoft.com/office/drawing/2014/main" id="{25955DC4-43CB-8C56-6D3B-05C4DB4A2501}"/>
              </a:ext>
            </a:extLst>
          </p:cNvPr>
          <p:cNvSpPr>
            <a:spLocks noGrp="1"/>
          </p:cNvSpPr>
          <p:nvPr>
            <p:ph type="sldNum" sz="quarter" idx="14"/>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6999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ster - 1 image + 2 columns text">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E0080964-5130-6F27-DAF1-2587A399D223}"/>
              </a:ext>
            </a:extLst>
          </p:cNvPr>
          <p:cNvSpPr>
            <a:spLocks noGrp="1"/>
          </p:cNvSpPr>
          <p:nvPr>
            <p:ph type="body" sz="quarter" idx="12" hasCustomPrompt="1"/>
          </p:nvPr>
        </p:nvSpPr>
        <p:spPr>
          <a:xfrm>
            <a:off x="3034748" y="1127091"/>
            <a:ext cx="6109252" cy="3285884"/>
          </a:xfrm>
          <a:solidFill>
            <a:schemeClr val="bg2"/>
          </a:solidFill>
        </p:spPr>
        <p:txBody>
          <a:bodyPr lIns="731520" tIns="365760" rIns="365760" numCol="2" spcCol="274320"/>
          <a:lstStyle>
            <a:lvl1pPr marL="122238" indent="-122238">
              <a:tabLst/>
              <a:defRPr>
                <a:solidFill>
                  <a:schemeClr val="accent1"/>
                </a:solidFill>
              </a:defRPr>
            </a:lvl1pPr>
            <a:lvl2pPr marL="288925" indent="-166688">
              <a:tabLst/>
              <a:defRPr>
                <a:solidFill>
                  <a:schemeClr val="bg1"/>
                </a:solidFill>
              </a:defRPr>
            </a:lvl2pPr>
            <a:lvl3pPr marL="463550" indent="-166688">
              <a:tabLst/>
              <a:defRPr>
                <a:solidFill>
                  <a:schemeClr val="bg1"/>
                </a:solidFill>
              </a:defRPr>
            </a:lvl3pPr>
          </a:lstStyle>
          <a:p>
            <a:pPr lvl="0"/>
            <a:r>
              <a:rPr lang="en-US"/>
              <a:t>Click to edit 2 columns text style</a:t>
            </a:r>
          </a:p>
          <a:p>
            <a:pPr lvl="1"/>
            <a:r>
              <a:rPr lang="en-US"/>
              <a:t>Second level</a:t>
            </a:r>
          </a:p>
          <a:p>
            <a:pPr lvl="2"/>
            <a:r>
              <a:rPr lang="en-US"/>
              <a:t>Third level</a:t>
            </a:r>
          </a:p>
        </p:txBody>
      </p:sp>
      <p:sp>
        <p:nvSpPr>
          <p:cNvPr id="22" name="Title 21">
            <a:extLst>
              <a:ext uri="{FF2B5EF4-FFF2-40B4-BE49-F238E27FC236}">
                <a16:creationId xmlns:a16="http://schemas.microsoft.com/office/drawing/2014/main" id="{8185333F-D164-149A-77ED-2A40DAED2190}"/>
              </a:ext>
            </a:extLst>
          </p:cNvPr>
          <p:cNvSpPr>
            <a:spLocks noGrp="1"/>
          </p:cNvSpPr>
          <p:nvPr>
            <p:ph type="title" hasCustomPrompt="1"/>
          </p:nvPr>
        </p:nvSpPr>
        <p:spPr/>
        <p:txBody>
          <a:bodyPr/>
          <a:lstStyle/>
          <a:p>
            <a:r>
              <a:rPr lang="en-US"/>
              <a:t>Click to edit title style, ideally one line</a:t>
            </a:r>
          </a:p>
        </p:txBody>
      </p:sp>
      <p:sp>
        <p:nvSpPr>
          <p:cNvPr id="2" name="Picture Placeholder 10">
            <a:extLst>
              <a:ext uri="{FF2B5EF4-FFF2-40B4-BE49-F238E27FC236}">
                <a16:creationId xmlns:a16="http://schemas.microsoft.com/office/drawing/2014/main" id="{6E12CF0C-5433-3E01-2486-C99B2024B030}"/>
              </a:ext>
            </a:extLst>
          </p:cNvPr>
          <p:cNvSpPr>
            <a:spLocks noGrp="1"/>
          </p:cNvSpPr>
          <p:nvPr>
            <p:ph type="pic" sz="quarter" idx="30" hasCustomPrompt="1"/>
          </p:nvPr>
        </p:nvSpPr>
        <p:spPr>
          <a:xfrm>
            <a:off x="304800" y="1131882"/>
            <a:ext cx="3101009" cy="3281803"/>
          </a:xfrm>
          <a:prstGeom prst="round1Rect">
            <a:avLst>
              <a:gd name="adj" fmla="val 9829"/>
            </a:avLst>
          </a:prstGeom>
          <a:solidFill>
            <a:schemeClr val="bg1"/>
          </a:solidFill>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 name="Footer Placeholder 2">
            <a:extLst>
              <a:ext uri="{FF2B5EF4-FFF2-40B4-BE49-F238E27FC236}">
                <a16:creationId xmlns:a16="http://schemas.microsoft.com/office/drawing/2014/main" id="{29F2003D-4C64-8835-AFF6-775359E9062D}"/>
              </a:ext>
            </a:extLst>
          </p:cNvPr>
          <p:cNvSpPr>
            <a:spLocks noGrp="1"/>
          </p:cNvSpPr>
          <p:nvPr>
            <p:ph type="ftr" sz="quarter" idx="31"/>
          </p:nvPr>
        </p:nvSpPr>
        <p:spPr/>
        <p:txBody>
          <a:bodyPr/>
          <a:lstStyle/>
          <a:p>
            <a:endParaRPr lang="en-US"/>
          </a:p>
        </p:txBody>
      </p:sp>
      <p:sp>
        <p:nvSpPr>
          <p:cNvPr id="5" name="Slide Number Placeholder 4">
            <a:extLst>
              <a:ext uri="{FF2B5EF4-FFF2-40B4-BE49-F238E27FC236}">
                <a16:creationId xmlns:a16="http://schemas.microsoft.com/office/drawing/2014/main" id="{B78A2213-8ABC-B321-226D-078E30B6BB6E}"/>
              </a:ext>
            </a:extLst>
          </p:cNvPr>
          <p:cNvSpPr>
            <a:spLocks noGrp="1"/>
          </p:cNvSpPr>
          <p:nvPr>
            <p:ph type="sldNum" sz="quarter" idx="3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275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ster - 3 text columns (green)">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11" name="Footer Placeholder 10">
            <a:extLst>
              <a:ext uri="{FF2B5EF4-FFF2-40B4-BE49-F238E27FC236}">
                <a16:creationId xmlns:a16="http://schemas.microsoft.com/office/drawing/2014/main" id="{CC087B38-9D16-4F9D-5044-B83D7E01981F}"/>
              </a:ext>
            </a:extLst>
          </p:cNvPr>
          <p:cNvSpPr>
            <a:spLocks noGrp="1"/>
          </p:cNvSpPr>
          <p:nvPr>
            <p:ph type="ftr" sz="quarter" idx="27"/>
          </p:nvPr>
        </p:nvSpPr>
        <p:spPr/>
        <p:txBody>
          <a:bodyPr/>
          <a:lstStyle/>
          <a:p>
            <a:endParaRPr lang="en-US"/>
          </a:p>
        </p:txBody>
      </p:sp>
      <p:sp>
        <p:nvSpPr>
          <p:cNvPr id="12" name="Slide Number Placeholder 11">
            <a:extLst>
              <a:ext uri="{FF2B5EF4-FFF2-40B4-BE49-F238E27FC236}">
                <a16:creationId xmlns:a16="http://schemas.microsoft.com/office/drawing/2014/main" id="{C48AEEBD-B06B-BB9B-443A-F5ED451AA1E1}"/>
              </a:ext>
            </a:extLst>
          </p:cNvPr>
          <p:cNvSpPr>
            <a:spLocks noGrp="1"/>
          </p:cNvSpPr>
          <p:nvPr>
            <p:ph type="sldNum" sz="quarter" idx="28"/>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aster - 3 text columns (colored)">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CA78253A-23FD-507B-D579-5E322A12F6C2}"/>
              </a:ext>
            </a:extLst>
          </p:cNvPr>
          <p:cNvSpPr/>
          <p:nvPr userDrawn="1"/>
        </p:nvSpPr>
        <p:spPr>
          <a:xfrm rot="5400000">
            <a:off x="1363083" y="278876"/>
            <a:ext cx="429318" cy="252048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14" name="Text Placeholder 3">
            <a:extLst>
              <a:ext uri="{FF2B5EF4-FFF2-40B4-BE49-F238E27FC236}">
                <a16:creationId xmlns:a16="http://schemas.microsoft.com/office/drawing/2014/main" id="{E36816B0-03C8-200E-1F78-689C9F17B832}"/>
              </a:ext>
            </a:extLst>
          </p:cNvPr>
          <p:cNvSpPr>
            <a:spLocks noGrp="1"/>
          </p:cNvSpPr>
          <p:nvPr>
            <p:ph type="body" sz="quarter" idx="14" hasCustomPrompt="1"/>
          </p:nvPr>
        </p:nvSpPr>
        <p:spPr>
          <a:xfrm>
            <a:off x="413605" y="1383290"/>
            <a:ext cx="2316982"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7" name="Text Placeholder 3">
            <a:extLst>
              <a:ext uri="{FF2B5EF4-FFF2-40B4-BE49-F238E27FC236}">
                <a16:creationId xmlns:a16="http://schemas.microsoft.com/office/drawing/2014/main" id="{8002E121-C287-1ECB-122A-BFE11C7D121F}"/>
              </a:ext>
            </a:extLst>
          </p:cNvPr>
          <p:cNvSpPr>
            <a:spLocks noGrp="1"/>
          </p:cNvSpPr>
          <p:nvPr>
            <p:ph type="body" sz="quarter" idx="17" hasCustomPrompt="1"/>
          </p:nvPr>
        </p:nvSpPr>
        <p:spPr>
          <a:xfrm>
            <a:off x="41360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8" name="Round Single Corner Rectangle 37">
            <a:extLst>
              <a:ext uri="{FF2B5EF4-FFF2-40B4-BE49-F238E27FC236}">
                <a16:creationId xmlns:a16="http://schemas.microsoft.com/office/drawing/2014/main" id="{D13CEAF3-08BF-A8EF-A4CB-C336142F6AA1}"/>
              </a:ext>
            </a:extLst>
          </p:cNvPr>
          <p:cNvSpPr/>
          <p:nvPr userDrawn="1"/>
        </p:nvSpPr>
        <p:spPr>
          <a:xfrm rot="5400000">
            <a:off x="7351599" y="278876"/>
            <a:ext cx="429318" cy="2520484"/>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39" name="Text Placeholder 3">
            <a:extLst>
              <a:ext uri="{FF2B5EF4-FFF2-40B4-BE49-F238E27FC236}">
                <a16:creationId xmlns:a16="http://schemas.microsoft.com/office/drawing/2014/main" id="{FC410503-DE71-0A9A-A400-3545B572B2CE}"/>
              </a:ext>
            </a:extLst>
          </p:cNvPr>
          <p:cNvSpPr>
            <a:spLocks noGrp="1"/>
          </p:cNvSpPr>
          <p:nvPr>
            <p:ph type="body" sz="quarter" idx="22" hasCustomPrompt="1"/>
          </p:nvPr>
        </p:nvSpPr>
        <p:spPr>
          <a:xfrm>
            <a:off x="6402121"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1" name="Round Single Corner Rectangle 40">
            <a:extLst>
              <a:ext uri="{FF2B5EF4-FFF2-40B4-BE49-F238E27FC236}">
                <a16:creationId xmlns:a16="http://schemas.microsoft.com/office/drawing/2014/main" id="{5D79155F-F92B-F4DD-4E8F-EAB629307D31}"/>
              </a:ext>
            </a:extLst>
          </p:cNvPr>
          <p:cNvSpPr/>
          <p:nvPr userDrawn="1"/>
        </p:nvSpPr>
        <p:spPr>
          <a:xfrm rot="5400000">
            <a:off x="4360893" y="278876"/>
            <a:ext cx="429318" cy="2520484"/>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solidFill>
                <a:schemeClr val="bg1"/>
              </a:solidFill>
            </a:endParaRPr>
          </a:p>
        </p:txBody>
      </p:sp>
      <p:sp>
        <p:nvSpPr>
          <p:cNvPr id="42" name="Text Placeholder 3">
            <a:extLst>
              <a:ext uri="{FF2B5EF4-FFF2-40B4-BE49-F238E27FC236}">
                <a16:creationId xmlns:a16="http://schemas.microsoft.com/office/drawing/2014/main" id="{3C275B36-CFCE-7114-4F7A-82F9B4238B7D}"/>
              </a:ext>
            </a:extLst>
          </p:cNvPr>
          <p:cNvSpPr>
            <a:spLocks noGrp="1"/>
          </p:cNvSpPr>
          <p:nvPr>
            <p:ph type="body" sz="quarter" idx="24" hasCustomPrompt="1"/>
          </p:nvPr>
        </p:nvSpPr>
        <p:spPr>
          <a:xfrm>
            <a:off x="3411415" y="1383290"/>
            <a:ext cx="2316982"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44" name="Text Placeholder 3">
            <a:extLst>
              <a:ext uri="{FF2B5EF4-FFF2-40B4-BE49-F238E27FC236}">
                <a16:creationId xmlns:a16="http://schemas.microsoft.com/office/drawing/2014/main" id="{79788BE4-DC6E-A2B0-1DED-45AEB760D58A}"/>
              </a:ext>
            </a:extLst>
          </p:cNvPr>
          <p:cNvSpPr>
            <a:spLocks noGrp="1"/>
          </p:cNvSpPr>
          <p:nvPr>
            <p:ph type="body" sz="quarter" idx="25" hasCustomPrompt="1"/>
          </p:nvPr>
        </p:nvSpPr>
        <p:spPr>
          <a:xfrm>
            <a:off x="3411415"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45" name="Text Placeholder 3">
            <a:extLst>
              <a:ext uri="{FF2B5EF4-FFF2-40B4-BE49-F238E27FC236}">
                <a16:creationId xmlns:a16="http://schemas.microsoft.com/office/drawing/2014/main" id="{0BED2C74-48F5-110C-DA78-9A7105D9EFBB}"/>
              </a:ext>
            </a:extLst>
          </p:cNvPr>
          <p:cNvSpPr>
            <a:spLocks noGrp="1"/>
          </p:cNvSpPr>
          <p:nvPr>
            <p:ph type="body" sz="quarter" idx="26" hasCustomPrompt="1"/>
          </p:nvPr>
        </p:nvSpPr>
        <p:spPr>
          <a:xfrm>
            <a:off x="6402121" y="1849471"/>
            <a:ext cx="2316982" cy="2322227"/>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2" name="Title 1">
            <a:extLst>
              <a:ext uri="{FF2B5EF4-FFF2-40B4-BE49-F238E27FC236}">
                <a16:creationId xmlns:a16="http://schemas.microsoft.com/office/drawing/2014/main" id="{458B8A9F-0CD8-B68B-FA64-F7083B97E6FD}"/>
              </a:ext>
            </a:extLst>
          </p:cNvPr>
          <p:cNvSpPr>
            <a:spLocks noGrp="1"/>
          </p:cNvSpPr>
          <p:nvPr>
            <p:ph type="title" hasCustomPrompt="1"/>
          </p:nvPr>
        </p:nvSpPr>
        <p:spPr/>
        <p:txBody>
          <a:bodyPr/>
          <a:lstStyle/>
          <a:p>
            <a:r>
              <a:rPr lang="en-US"/>
              <a:t>Click to edit title style, ideally one line</a:t>
            </a:r>
          </a:p>
        </p:txBody>
      </p:sp>
      <p:sp>
        <p:nvSpPr>
          <p:cNvPr id="3" name="Footer Placeholder 2">
            <a:extLst>
              <a:ext uri="{FF2B5EF4-FFF2-40B4-BE49-F238E27FC236}">
                <a16:creationId xmlns:a16="http://schemas.microsoft.com/office/drawing/2014/main" id="{CC4EA4DB-0C3E-EA42-8945-72BFB6AB26C4}"/>
              </a:ext>
            </a:extLst>
          </p:cNvPr>
          <p:cNvSpPr>
            <a:spLocks noGrp="1"/>
          </p:cNvSpPr>
          <p:nvPr>
            <p:ph type="ftr" sz="quarter" idx="27"/>
          </p:nvPr>
        </p:nvSpPr>
        <p:spPr/>
        <p:txBody>
          <a:bodyPr/>
          <a:lstStyle/>
          <a:p>
            <a:endParaRPr lang="en-US"/>
          </a:p>
        </p:txBody>
      </p:sp>
      <p:sp>
        <p:nvSpPr>
          <p:cNvPr id="4" name="Slide Number Placeholder 3">
            <a:extLst>
              <a:ext uri="{FF2B5EF4-FFF2-40B4-BE49-F238E27FC236}">
                <a16:creationId xmlns:a16="http://schemas.microsoft.com/office/drawing/2014/main" id="{2FC289D5-4CB0-B96F-74BB-A9249E120B51}"/>
              </a:ext>
            </a:extLst>
          </p:cNvPr>
          <p:cNvSpPr>
            <a:spLocks noGrp="1"/>
          </p:cNvSpPr>
          <p:nvPr>
            <p:ph type="sldNum" sz="quarter" idx="28"/>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0460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EN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9" name="Footer Placeholder 8">
            <a:extLst>
              <a:ext uri="{FF2B5EF4-FFF2-40B4-BE49-F238E27FC236}">
                <a16:creationId xmlns:a16="http://schemas.microsoft.com/office/drawing/2014/main" id="{E359564D-7DFA-1962-ECF4-3DEAE02EDD5A}"/>
              </a:ext>
            </a:extLst>
          </p:cNvPr>
          <p:cNvSpPr>
            <a:spLocks noGrp="1"/>
          </p:cNvSpPr>
          <p:nvPr>
            <p:ph type="ftr" sz="quarter" idx="32"/>
          </p:nvPr>
        </p:nvSpPr>
        <p:spPr/>
        <p:txBody>
          <a:bodyPr/>
          <a:lstStyle/>
          <a:p>
            <a:endParaRPr lang="en-US"/>
          </a:p>
        </p:txBody>
      </p:sp>
      <p:sp>
        <p:nvSpPr>
          <p:cNvPr id="10" name="Slide Number Placeholder 9">
            <a:extLst>
              <a:ext uri="{FF2B5EF4-FFF2-40B4-BE49-F238E27FC236}">
                <a16:creationId xmlns:a16="http://schemas.microsoft.com/office/drawing/2014/main" id="{F02AB65F-C817-D1F6-A0AD-9802D103FDCC}"/>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3107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ED - 3 text column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E6B15-41B2-549F-3DBE-9ABBF58FF24C}"/>
              </a:ext>
            </a:extLst>
          </p:cNvPr>
          <p:cNvSpPr>
            <a:spLocks noGrp="1"/>
          </p:cNvSpPr>
          <p:nvPr>
            <p:ph type="title" hasCustomPrompt="1"/>
          </p:nvPr>
        </p:nvSpPr>
        <p:spPr/>
        <p:txBody>
          <a:bodyPr/>
          <a:lstStyle/>
          <a:p>
            <a:r>
              <a:rPr lang="en-US"/>
              <a:t>Click to edit title style, ideally one line</a:t>
            </a:r>
          </a:p>
        </p:txBody>
      </p:sp>
      <p:sp>
        <p:nvSpPr>
          <p:cNvPr id="13" name="Picture Placeholder 10">
            <a:extLst>
              <a:ext uri="{FF2B5EF4-FFF2-40B4-BE49-F238E27FC236}">
                <a16:creationId xmlns:a16="http://schemas.microsoft.com/office/drawing/2014/main" id="{789B7D82-868D-931E-1D9B-4DAE6A2AE691}"/>
              </a:ext>
            </a:extLst>
          </p:cNvPr>
          <p:cNvSpPr>
            <a:spLocks noGrp="1"/>
          </p:cNvSpPr>
          <p:nvPr>
            <p:ph type="pic" sz="quarter" idx="16" hasCustomPrompt="1"/>
          </p:nvPr>
        </p:nvSpPr>
        <p:spPr>
          <a:xfrm>
            <a:off x="316710"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9" name="Round Single Corner Rectangle 18">
            <a:extLst>
              <a:ext uri="{FF2B5EF4-FFF2-40B4-BE49-F238E27FC236}">
                <a16:creationId xmlns:a16="http://schemas.microsoft.com/office/drawing/2014/main" id="{714D7010-5809-43C3-B273-B5FABCED1777}"/>
              </a:ext>
            </a:extLst>
          </p:cNvPr>
          <p:cNvSpPr/>
          <p:nvPr userDrawn="1"/>
        </p:nvSpPr>
        <p:spPr>
          <a:xfrm rot="5400000">
            <a:off x="1432278" y="1485790"/>
            <a:ext cx="429768" cy="2660904"/>
          </a:xfrm>
          <a:prstGeom prst="round1Rect">
            <a:avLst>
              <a:gd name="adj" fmla="val 28473"/>
            </a:avLst>
          </a:prstGeom>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1" name="Text Placeholder 3">
            <a:extLst>
              <a:ext uri="{FF2B5EF4-FFF2-40B4-BE49-F238E27FC236}">
                <a16:creationId xmlns:a16="http://schemas.microsoft.com/office/drawing/2014/main" id="{B385C6F1-A0D7-51C9-D64C-F3FC46E84610}"/>
              </a:ext>
            </a:extLst>
          </p:cNvPr>
          <p:cNvSpPr>
            <a:spLocks noGrp="1"/>
          </p:cNvSpPr>
          <p:nvPr>
            <p:ph type="body" sz="quarter" idx="14" hasCustomPrompt="1"/>
          </p:nvPr>
        </p:nvSpPr>
        <p:spPr>
          <a:xfrm>
            <a:off x="451404" y="2660190"/>
            <a:ext cx="2387693" cy="307777"/>
          </a:xfrm>
        </p:spPr>
        <p:txBody>
          <a:bodyPr wrap="square" anchor="ctr" anchorCtr="0">
            <a:spAutoFit/>
          </a:bodyPr>
          <a:lstStyle>
            <a:lvl1pPr marL="0" indent="0">
              <a:spcAft>
                <a:spcPts val="600"/>
              </a:spcAft>
              <a:buNone/>
              <a:defRPr>
                <a:solidFill>
                  <a:schemeClr val="bg2"/>
                </a:solidFill>
              </a:defRPr>
            </a:lvl1pPr>
          </a:lstStyle>
          <a:p>
            <a:pPr lvl="0"/>
            <a:r>
              <a:rPr lang="en-US"/>
              <a:t>Edit text, ideally 1 line</a:t>
            </a:r>
          </a:p>
        </p:txBody>
      </p:sp>
      <p:sp>
        <p:nvSpPr>
          <p:cNvPr id="22" name="Round Single Corner Rectangle 21">
            <a:extLst>
              <a:ext uri="{FF2B5EF4-FFF2-40B4-BE49-F238E27FC236}">
                <a16:creationId xmlns:a16="http://schemas.microsoft.com/office/drawing/2014/main" id="{AFC504D0-E7A6-994F-4CCD-2D599A4A0560}"/>
              </a:ext>
            </a:extLst>
          </p:cNvPr>
          <p:cNvSpPr/>
          <p:nvPr userDrawn="1"/>
        </p:nvSpPr>
        <p:spPr>
          <a:xfrm rot="5400000">
            <a:off x="7281230" y="1486517"/>
            <a:ext cx="429318" cy="2659001"/>
          </a:xfrm>
          <a:prstGeom prst="round1Rect">
            <a:avLst>
              <a:gd name="adj" fmla="val 28473"/>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3" name="Text Placeholder 3">
            <a:extLst>
              <a:ext uri="{FF2B5EF4-FFF2-40B4-BE49-F238E27FC236}">
                <a16:creationId xmlns:a16="http://schemas.microsoft.com/office/drawing/2014/main" id="{51188877-955C-99D0-7571-A4C12502BAA3}"/>
              </a:ext>
            </a:extLst>
          </p:cNvPr>
          <p:cNvSpPr>
            <a:spLocks noGrp="1"/>
          </p:cNvSpPr>
          <p:nvPr>
            <p:ph type="body" sz="quarter" idx="22" hasCustomPrompt="1"/>
          </p:nvPr>
        </p:nvSpPr>
        <p:spPr>
          <a:xfrm>
            <a:off x="629918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24" name="Round Single Corner Rectangle 23">
            <a:extLst>
              <a:ext uri="{FF2B5EF4-FFF2-40B4-BE49-F238E27FC236}">
                <a16:creationId xmlns:a16="http://schemas.microsoft.com/office/drawing/2014/main" id="{38424A49-2388-A577-EAD2-198C5C2405B8}"/>
              </a:ext>
            </a:extLst>
          </p:cNvPr>
          <p:cNvSpPr/>
          <p:nvPr userDrawn="1"/>
        </p:nvSpPr>
        <p:spPr>
          <a:xfrm rot="5400000">
            <a:off x="4356390" y="1486517"/>
            <a:ext cx="429318" cy="2659001"/>
          </a:xfrm>
          <a:prstGeom prst="round1Rect">
            <a:avLst>
              <a:gd name="adj" fmla="val 28473"/>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b" anchorCtr="0"/>
          <a:lstStyle/>
          <a:p>
            <a:pPr algn="ctr"/>
            <a:endParaRPr lang="en-US"/>
          </a:p>
        </p:txBody>
      </p:sp>
      <p:sp>
        <p:nvSpPr>
          <p:cNvPr id="25" name="Text Placeholder 3">
            <a:extLst>
              <a:ext uri="{FF2B5EF4-FFF2-40B4-BE49-F238E27FC236}">
                <a16:creationId xmlns:a16="http://schemas.microsoft.com/office/drawing/2014/main" id="{09E107EB-A18D-94AC-D709-EC1370DD52AB}"/>
              </a:ext>
            </a:extLst>
          </p:cNvPr>
          <p:cNvSpPr>
            <a:spLocks noGrp="1"/>
          </p:cNvSpPr>
          <p:nvPr>
            <p:ph type="body" sz="quarter" idx="24" hasCustomPrompt="1"/>
          </p:nvPr>
        </p:nvSpPr>
        <p:spPr>
          <a:xfrm>
            <a:off x="3374340" y="2660190"/>
            <a:ext cx="2387693" cy="307777"/>
          </a:xfrm>
        </p:spPr>
        <p:txBody>
          <a:bodyPr wrap="square" anchor="ctr" anchorCtr="0">
            <a:spAutoFit/>
          </a:bodyPr>
          <a:lstStyle>
            <a:lvl1pPr marL="0" indent="0">
              <a:spcAft>
                <a:spcPts val="600"/>
              </a:spcAft>
              <a:buNone/>
              <a:defRPr>
                <a:solidFill>
                  <a:schemeClr val="bg1"/>
                </a:solidFill>
              </a:defRPr>
            </a:lvl1pPr>
          </a:lstStyle>
          <a:p>
            <a:pPr lvl="0"/>
            <a:r>
              <a:rPr lang="en-US"/>
              <a:t>Edit text, ideally 1 line</a:t>
            </a:r>
          </a:p>
        </p:txBody>
      </p:sp>
      <p:sp>
        <p:nvSpPr>
          <p:cNvPr id="32" name="Text Placeholder 3">
            <a:extLst>
              <a:ext uri="{FF2B5EF4-FFF2-40B4-BE49-F238E27FC236}">
                <a16:creationId xmlns:a16="http://schemas.microsoft.com/office/drawing/2014/main" id="{28D1B62D-FCDA-2FBF-FCAD-D4C0122781C0}"/>
              </a:ext>
            </a:extLst>
          </p:cNvPr>
          <p:cNvSpPr>
            <a:spLocks noGrp="1"/>
          </p:cNvSpPr>
          <p:nvPr>
            <p:ph type="body" sz="quarter" idx="27" hasCustomPrompt="1"/>
          </p:nvPr>
        </p:nvSpPr>
        <p:spPr>
          <a:xfrm>
            <a:off x="451404"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3" name="Text Placeholder 3">
            <a:extLst>
              <a:ext uri="{FF2B5EF4-FFF2-40B4-BE49-F238E27FC236}">
                <a16:creationId xmlns:a16="http://schemas.microsoft.com/office/drawing/2014/main" id="{F19F0B8C-34BA-291F-99A8-347FECE3ED47}"/>
              </a:ext>
            </a:extLst>
          </p:cNvPr>
          <p:cNvSpPr>
            <a:spLocks noGrp="1"/>
          </p:cNvSpPr>
          <p:nvPr>
            <p:ph type="body" sz="quarter" idx="28" hasCustomPrompt="1"/>
          </p:nvPr>
        </p:nvSpPr>
        <p:spPr>
          <a:xfrm>
            <a:off x="336513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4" name="Text Placeholder 3">
            <a:extLst>
              <a:ext uri="{FF2B5EF4-FFF2-40B4-BE49-F238E27FC236}">
                <a16:creationId xmlns:a16="http://schemas.microsoft.com/office/drawing/2014/main" id="{3EA2C2C8-56ED-788E-BE10-6160A8714D15}"/>
              </a:ext>
            </a:extLst>
          </p:cNvPr>
          <p:cNvSpPr>
            <a:spLocks noGrp="1"/>
          </p:cNvSpPr>
          <p:nvPr>
            <p:ph type="body" sz="quarter" idx="29" hasCustomPrompt="1"/>
          </p:nvPr>
        </p:nvSpPr>
        <p:spPr>
          <a:xfrm>
            <a:off x="6289970" y="3112180"/>
            <a:ext cx="2396903" cy="1353312"/>
          </a:xfrm>
        </p:spPr>
        <p:txBody>
          <a:bodyPr tIns="0">
            <a:normAutofit/>
          </a:bodyPr>
          <a:lstStyle>
            <a:lvl1pPr marL="122238" indent="-122238">
              <a:spcAft>
                <a:spcPts val="600"/>
              </a:spcAft>
              <a:buFont typeface="Arial" panose="020B0604020202020204" pitchFamily="34" charset="0"/>
              <a:buChar char="•"/>
              <a:tabLst/>
              <a:defRPr sz="1200" b="0">
                <a:solidFill>
                  <a:schemeClr val="tx1"/>
                </a:solidFill>
                <a:latin typeface="+mn-lt"/>
              </a:defRPr>
            </a:lvl1pPr>
            <a:lvl2pPr marL="234950" indent="-130175">
              <a:spcAft>
                <a:spcPts val="600"/>
              </a:spcAft>
              <a:tabLst/>
              <a:defRPr sz="1100">
                <a:solidFill>
                  <a:schemeClr val="tx1"/>
                </a:solidFill>
                <a:latin typeface="+mn-lt"/>
              </a:defRPr>
            </a:lvl2pPr>
            <a:lvl3pPr marL="349250" indent="-114300">
              <a:spcAft>
                <a:spcPts val="600"/>
              </a:spcAft>
              <a:tabLst/>
              <a:defRPr sz="1050">
                <a:solidFill>
                  <a:schemeClr val="tx1"/>
                </a:solidFill>
              </a:defRPr>
            </a:lvl3pPr>
          </a:lstStyle>
          <a:p>
            <a:pPr lvl="0"/>
            <a:r>
              <a:rPr lang="en-US"/>
              <a:t>Click to edit Master text styles for each column</a:t>
            </a:r>
          </a:p>
          <a:p>
            <a:pPr lvl="1"/>
            <a:r>
              <a:rPr lang="en-US"/>
              <a:t>Second level</a:t>
            </a:r>
          </a:p>
          <a:p>
            <a:pPr lvl="2"/>
            <a:r>
              <a:rPr lang="en-US"/>
              <a:t>Third level</a:t>
            </a:r>
          </a:p>
        </p:txBody>
      </p:sp>
      <p:sp>
        <p:nvSpPr>
          <p:cNvPr id="35" name="Picture Placeholder 10">
            <a:extLst>
              <a:ext uri="{FF2B5EF4-FFF2-40B4-BE49-F238E27FC236}">
                <a16:creationId xmlns:a16="http://schemas.microsoft.com/office/drawing/2014/main" id="{06433B54-D69A-83F1-B501-895452CC8997}"/>
              </a:ext>
            </a:extLst>
          </p:cNvPr>
          <p:cNvSpPr>
            <a:spLocks noGrp="1"/>
          </p:cNvSpPr>
          <p:nvPr>
            <p:ph type="pic" sz="quarter" idx="30" hasCustomPrompt="1"/>
          </p:nvPr>
        </p:nvSpPr>
        <p:spPr>
          <a:xfrm>
            <a:off x="3241548"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36" name="Picture Placeholder 10">
            <a:extLst>
              <a:ext uri="{FF2B5EF4-FFF2-40B4-BE49-F238E27FC236}">
                <a16:creationId xmlns:a16="http://schemas.microsoft.com/office/drawing/2014/main" id="{B4A355BB-016A-BCB1-95CC-6D9C3570D754}"/>
              </a:ext>
            </a:extLst>
          </p:cNvPr>
          <p:cNvSpPr>
            <a:spLocks noGrp="1"/>
          </p:cNvSpPr>
          <p:nvPr>
            <p:ph type="pic" sz="quarter" idx="31" hasCustomPrompt="1"/>
          </p:nvPr>
        </p:nvSpPr>
        <p:spPr>
          <a:xfrm>
            <a:off x="6166386" y="1260390"/>
            <a:ext cx="2660904" cy="1353312"/>
          </a:xfrm>
          <a:prstGeom prst="rect">
            <a:avLst/>
          </a:prstGeom>
        </p:spPr>
        <p:txBody>
          <a:bodyPr lIns="137160" tIns="182880" rIns="365760" bIns="91440" anchor="ctr" anchorCtr="0">
            <a:normAutofit/>
          </a:bodyPr>
          <a:lstStyle>
            <a:lvl1pPr marL="0" indent="0" algn="l">
              <a:buNone/>
              <a:defRPr sz="1000" b="0">
                <a:solidFill>
                  <a:schemeClr val="bg2"/>
                </a:solidFill>
                <a:latin typeface="+mn-lt"/>
                <a:sym typeface="Wingdings" pitchFamily="2" charset="2"/>
              </a:defRPr>
            </a:lvl1pPr>
          </a:lstStyle>
          <a:p>
            <a:r>
              <a:rPr lang="en-US"/>
              <a:t>Click to add </a:t>
            </a:r>
            <a:br>
              <a:rPr lang="en-US"/>
            </a:br>
            <a:r>
              <a:rPr lang="en-US"/>
              <a:t>picture</a:t>
            </a:r>
          </a:p>
        </p:txBody>
      </p:sp>
      <p:sp>
        <p:nvSpPr>
          <p:cNvPr id="11" name="Footer Placeholder 10">
            <a:extLst>
              <a:ext uri="{FF2B5EF4-FFF2-40B4-BE49-F238E27FC236}">
                <a16:creationId xmlns:a16="http://schemas.microsoft.com/office/drawing/2014/main" id="{5CAA5C39-3B49-F48F-998B-99F3F6A9B27C}"/>
              </a:ext>
            </a:extLst>
          </p:cNvPr>
          <p:cNvSpPr>
            <a:spLocks noGrp="1"/>
          </p:cNvSpPr>
          <p:nvPr>
            <p:ph type="ftr" sz="quarter" idx="32"/>
          </p:nvPr>
        </p:nvSpPr>
        <p:spPr/>
        <p:txBody>
          <a:bodyPr/>
          <a:lstStyle/>
          <a:p>
            <a:endParaRPr lang="en-US"/>
          </a:p>
        </p:txBody>
      </p:sp>
      <p:sp>
        <p:nvSpPr>
          <p:cNvPr id="12" name="Slide Number Placeholder 11">
            <a:extLst>
              <a:ext uri="{FF2B5EF4-FFF2-40B4-BE49-F238E27FC236}">
                <a16:creationId xmlns:a16="http://schemas.microsoft.com/office/drawing/2014/main" id="{68F56D8A-6646-C79A-3E43-E1CFD674DDB9}"/>
              </a:ext>
            </a:extLst>
          </p:cNvPr>
          <p:cNvSpPr>
            <a:spLocks noGrp="1"/>
          </p:cNvSpPr>
          <p:nvPr>
            <p:ph type="sldNum" sz="quarter" idx="33"/>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6068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ster - 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EA7047E-EAE2-4512-87FB-EEA6AEC12441}"/>
              </a:ext>
            </a:extLst>
          </p:cNvPr>
          <p:cNvSpPr>
            <a:spLocks noGrp="1"/>
          </p:cNvSpPr>
          <p:nvPr>
            <p:ph type="sldNum" sz="quarter" idx="11"/>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695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Master - back cover">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9D787F98-82FB-A897-4817-6EC131431DD5}"/>
              </a:ext>
            </a:extLst>
          </p:cNvPr>
          <p:cNvSpPr/>
          <p:nvPr/>
        </p:nvSpPr>
        <p:spPr>
          <a:xfrm flipV="1">
            <a:off x="321" y="507970"/>
            <a:ext cx="8635651" cy="2714128"/>
          </a:xfrm>
          <a:prstGeom prst="round1Rect">
            <a:avLst>
              <a:gd name="adj" fmla="val 11144"/>
            </a:avLst>
          </a:prstGeom>
          <a:solidFill>
            <a:srgbClr val="A1C516"/>
          </a:solidFill>
        </p:spPr>
        <p:txBody>
          <a:bodyPr wrap="square" lIns="0" tIns="0" rIns="0" bIns="0" rtlCol="0"/>
          <a:lstStyle/>
          <a:p>
            <a:endParaRPr/>
          </a:p>
        </p:txBody>
      </p:sp>
      <p:sp>
        <p:nvSpPr>
          <p:cNvPr id="19" name="object 17">
            <a:extLst>
              <a:ext uri="{FF2B5EF4-FFF2-40B4-BE49-F238E27FC236}">
                <a16:creationId xmlns:a16="http://schemas.microsoft.com/office/drawing/2014/main" id="{4DFEC1F8-24A8-1F33-5EE6-D4BBAE068C70}"/>
              </a:ext>
            </a:extLst>
          </p:cNvPr>
          <p:cNvSpPr txBox="1"/>
          <p:nvPr userDrawn="1"/>
        </p:nvSpPr>
        <p:spPr>
          <a:xfrm>
            <a:off x="1409700" y="3971303"/>
            <a:ext cx="3201042" cy="611138"/>
          </a:xfrm>
          <a:prstGeom prst="rect">
            <a:avLst/>
          </a:prstGeom>
        </p:spPr>
        <p:txBody>
          <a:bodyPr vert="horz" wrap="square" lIns="0" tIns="6931" rIns="0" bIns="0" rtlCol="0">
            <a:spAutoFit/>
          </a:bodyPr>
          <a:lstStyle/>
          <a:p>
            <a:pPr marL="5776">
              <a:spcBef>
                <a:spcPts val="55"/>
              </a:spcBef>
            </a:pPr>
            <a:r>
              <a:rPr sz="1114" spc="-5">
                <a:solidFill>
                  <a:srgbClr val="212444"/>
                </a:solidFill>
                <a:latin typeface="Montserrat"/>
                <a:cs typeface="Montserrat"/>
              </a:rPr>
              <a:t>CAFOD,</a:t>
            </a:r>
            <a:r>
              <a:rPr sz="1114" spc="-52">
                <a:solidFill>
                  <a:srgbClr val="212444"/>
                </a:solidFill>
                <a:latin typeface="Montserrat"/>
                <a:cs typeface="Montserrat"/>
              </a:rPr>
              <a:t> </a:t>
            </a:r>
            <a:r>
              <a:rPr sz="1114" spc="-9">
                <a:solidFill>
                  <a:srgbClr val="212444"/>
                </a:solidFill>
                <a:latin typeface="Montserrat"/>
                <a:cs typeface="Montserrat"/>
              </a:rPr>
              <a:t>Romero</a:t>
            </a:r>
            <a:r>
              <a:rPr sz="1114" spc="-50">
                <a:solidFill>
                  <a:srgbClr val="212444"/>
                </a:solidFill>
                <a:latin typeface="Montserrat"/>
                <a:cs typeface="Montserrat"/>
              </a:rPr>
              <a:t> </a:t>
            </a:r>
            <a:r>
              <a:rPr sz="1114" spc="-5">
                <a:solidFill>
                  <a:srgbClr val="212444"/>
                </a:solidFill>
                <a:latin typeface="Montserrat"/>
                <a:cs typeface="Montserrat"/>
              </a:rPr>
              <a:t>House,</a:t>
            </a:r>
            <a:endParaRPr sz="1114">
              <a:latin typeface="Montserrat"/>
              <a:cs typeface="Montserrat"/>
            </a:endParaRPr>
          </a:p>
          <a:p>
            <a:pPr marL="5776">
              <a:spcBef>
                <a:spcPts val="14"/>
              </a:spcBef>
            </a:pPr>
            <a:r>
              <a:rPr sz="1114">
                <a:solidFill>
                  <a:srgbClr val="212444"/>
                </a:solidFill>
                <a:latin typeface="Montserrat"/>
                <a:cs typeface="Montserrat"/>
              </a:rPr>
              <a:t>55</a:t>
            </a:r>
            <a:r>
              <a:rPr sz="1114" spc="-39">
                <a:solidFill>
                  <a:srgbClr val="212444"/>
                </a:solidFill>
                <a:latin typeface="Montserrat"/>
                <a:cs typeface="Montserrat"/>
              </a:rPr>
              <a:t> </a:t>
            </a:r>
            <a:r>
              <a:rPr sz="1114" spc="-16">
                <a:solidFill>
                  <a:srgbClr val="212444"/>
                </a:solidFill>
                <a:latin typeface="Montserrat"/>
                <a:cs typeface="Montserrat"/>
              </a:rPr>
              <a:t>Westminster</a:t>
            </a:r>
            <a:r>
              <a:rPr sz="1114" spc="-39">
                <a:solidFill>
                  <a:srgbClr val="212444"/>
                </a:solidFill>
                <a:latin typeface="Montserrat"/>
                <a:cs typeface="Montserrat"/>
              </a:rPr>
              <a:t> </a:t>
            </a:r>
            <a:r>
              <a:rPr sz="1114" spc="-5">
                <a:solidFill>
                  <a:srgbClr val="212444"/>
                </a:solidFill>
                <a:latin typeface="Montserrat"/>
                <a:cs typeface="Montserrat"/>
              </a:rPr>
              <a:t>Bridge</a:t>
            </a:r>
            <a:r>
              <a:rPr sz="1114" spc="-39">
                <a:solidFill>
                  <a:srgbClr val="212444"/>
                </a:solidFill>
                <a:latin typeface="Montserrat"/>
                <a:cs typeface="Montserrat"/>
              </a:rPr>
              <a:t> </a:t>
            </a:r>
            <a:r>
              <a:rPr sz="1114">
                <a:solidFill>
                  <a:srgbClr val="212444"/>
                </a:solidFill>
                <a:latin typeface="Montserrat"/>
                <a:cs typeface="Montserrat"/>
              </a:rPr>
              <a:t>Road,</a:t>
            </a:r>
            <a:r>
              <a:rPr sz="1114" spc="-39">
                <a:solidFill>
                  <a:srgbClr val="212444"/>
                </a:solidFill>
                <a:latin typeface="Montserrat"/>
                <a:cs typeface="Montserrat"/>
              </a:rPr>
              <a:t> </a:t>
            </a:r>
            <a:r>
              <a:rPr sz="1114" spc="-5">
                <a:solidFill>
                  <a:srgbClr val="212444"/>
                </a:solidFill>
                <a:latin typeface="Montserrat"/>
                <a:cs typeface="Montserrat"/>
              </a:rPr>
              <a:t>London</a:t>
            </a:r>
            <a:r>
              <a:rPr sz="1114" spc="-36">
                <a:solidFill>
                  <a:srgbClr val="212444"/>
                </a:solidFill>
                <a:latin typeface="Montserrat"/>
                <a:cs typeface="Montserrat"/>
              </a:rPr>
              <a:t> </a:t>
            </a:r>
            <a:r>
              <a:rPr sz="1114">
                <a:solidFill>
                  <a:srgbClr val="212444"/>
                </a:solidFill>
                <a:latin typeface="Montserrat"/>
                <a:cs typeface="Montserrat"/>
              </a:rPr>
              <a:t>SE1</a:t>
            </a:r>
            <a:r>
              <a:rPr sz="1114" spc="-39">
                <a:solidFill>
                  <a:srgbClr val="212444"/>
                </a:solidFill>
                <a:latin typeface="Montserrat"/>
                <a:cs typeface="Montserrat"/>
              </a:rPr>
              <a:t> </a:t>
            </a:r>
            <a:r>
              <a:rPr sz="1114" spc="-11">
                <a:solidFill>
                  <a:srgbClr val="212444"/>
                </a:solidFill>
                <a:latin typeface="Montserrat"/>
                <a:cs typeface="Montserrat"/>
              </a:rPr>
              <a:t>7JB</a:t>
            </a:r>
            <a:endParaRPr sz="1114">
              <a:latin typeface="Montserrat"/>
              <a:cs typeface="Montserrat"/>
            </a:endParaRPr>
          </a:p>
          <a:p>
            <a:pPr marL="5776">
              <a:spcBef>
                <a:spcPts val="687"/>
              </a:spcBef>
            </a:pPr>
            <a:r>
              <a:rPr sz="1114" b="1" u="sng" spc="-5">
                <a:solidFill>
                  <a:srgbClr val="212444"/>
                </a:solidFill>
                <a:uFill>
                  <a:solidFill>
                    <a:srgbClr val="212444"/>
                  </a:solidFill>
                </a:uFill>
                <a:latin typeface="Montserrat ExtraBold"/>
                <a:cs typeface="Montserrat ExtraBold"/>
              </a:rPr>
              <a:t>cafod.org.uk</a:t>
            </a:r>
            <a:endParaRPr sz="1114">
              <a:latin typeface="Montserrat ExtraBold"/>
              <a:cs typeface="Montserrat ExtraBold"/>
            </a:endParaRPr>
          </a:p>
        </p:txBody>
      </p:sp>
      <p:sp>
        <p:nvSpPr>
          <p:cNvPr id="20" name="object 18">
            <a:extLst>
              <a:ext uri="{FF2B5EF4-FFF2-40B4-BE49-F238E27FC236}">
                <a16:creationId xmlns:a16="http://schemas.microsoft.com/office/drawing/2014/main" id="{6038AB0D-C18D-FA53-44CE-D306AA4801EC}"/>
              </a:ext>
            </a:extLst>
          </p:cNvPr>
          <p:cNvSpPr/>
          <p:nvPr userDrawn="1"/>
        </p:nvSpPr>
        <p:spPr>
          <a:xfrm>
            <a:off x="2823919" y="4424720"/>
            <a:ext cx="160572" cy="160572"/>
          </a:xfrm>
          <a:custGeom>
            <a:avLst/>
            <a:gdLst/>
            <a:ahLst/>
            <a:cxnLst/>
            <a:rect l="l" t="t" r="r" b="b"/>
            <a:pathLst>
              <a:path w="353060" h="353059">
                <a:moveTo>
                  <a:pt x="176277" y="0"/>
                </a:moveTo>
                <a:lnTo>
                  <a:pt x="129414" y="6297"/>
                </a:lnTo>
                <a:lnTo>
                  <a:pt x="87305" y="24068"/>
                </a:lnTo>
                <a:lnTo>
                  <a:pt x="51629" y="51633"/>
                </a:lnTo>
                <a:lnTo>
                  <a:pt x="24066" y="87310"/>
                </a:lnTo>
                <a:lnTo>
                  <a:pt x="6296" y="129418"/>
                </a:lnTo>
                <a:lnTo>
                  <a:pt x="0" y="176277"/>
                </a:lnTo>
                <a:lnTo>
                  <a:pt x="6296" y="223135"/>
                </a:lnTo>
                <a:lnTo>
                  <a:pt x="24066" y="265241"/>
                </a:lnTo>
                <a:lnTo>
                  <a:pt x="51629" y="300916"/>
                </a:lnTo>
                <a:lnTo>
                  <a:pt x="87305" y="328478"/>
                </a:lnTo>
                <a:lnTo>
                  <a:pt x="129414" y="346247"/>
                </a:lnTo>
                <a:lnTo>
                  <a:pt x="176277" y="352544"/>
                </a:lnTo>
                <a:lnTo>
                  <a:pt x="223135" y="346247"/>
                </a:lnTo>
                <a:lnTo>
                  <a:pt x="265241" y="328478"/>
                </a:lnTo>
                <a:lnTo>
                  <a:pt x="300916" y="300916"/>
                </a:lnTo>
                <a:lnTo>
                  <a:pt x="319550" y="276797"/>
                </a:lnTo>
                <a:lnTo>
                  <a:pt x="71924" y="276797"/>
                </a:lnTo>
                <a:lnTo>
                  <a:pt x="149901" y="185523"/>
                </a:lnTo>
                <a:lnTo>
                  <a:pt x="72647" y="75756"/>
                </a:lnTo>
                <a:lnTo>
                  <a:pt x="319552" y="75756"/>
                </a:lnTo>
                <a:lnTo>
                  <a:pt x="300916" y="51633"/>
                </a:lnTo>
                <a:lnTo>
                  <a:pt x="265241" y="24068"/>
                </a:lnTo>
                <a:lnTo>
                  <a:pt x="223135" y="6297"/>
                </a:lnTo>
                <a:lnTo>
                  <a:pt x="176277" y="0"/>
                </a:lnTo>
                <a:close/>
              </a:path>
              <a:path w="353060" h="353059">
                <a:moveTo>
                  <a:pt x="159356" y="198957"/>
                </a:moveTo>
                <a:lnTo>
                  <a:pt x="92866" y="276797"/>
                </a:lnTo>
                <a:lnTo>
                  <a:pt x="214150" y="276797"/>
                </a:lnTo>
                <a:lnTo>
                  <a:pt x="159356" y="198957"/>
                </a:lnTo>
                <a:close/>
              </a:path>
              <a:path w="353060" h="353059">
                <a:moveTo>
                  <a:pt x="319552" y="75756"/>
                </a:moveTo>
                <a:lnTo>
                  <a:pt x="264588" y="75756"/>
                </a:lnTo>
                <a:lnTo>
                  <a:pt x="195805" y="156288"/>
                </a:lnTo>
                <a:lnTo>
                  <a:pt x="280619" y="276797"/>
                </a:lnTo>
                <a:lnTo>
                  <a:pt x="319550" y="276797"/>
                </a:lnTo>
                <a:lnTo>
                  <a:pt x="328478" y="265241"/>
                </a:lnTo>
                <a:lnTo>
                  <a:pt x="346247" y="223135"/>
                </a:lnTo>
                <a:lnTo>
                  <a:pt x="352544" y="176277"/>
                </a:lnTo>
                <a:lnTo>
                  <a:pt x="346247" y="129418"/>
                </a:lnTo>
                <a:lnTo>
                  <a:pt x="328478" y="87310"/>
                </a:lnTo>
                <a:lnTo>
                  <a:pt x="319552" y="75756"/>
                </a:lnTo>
                <a:close/>
              </a:path>
              <a:path w="353060" h="353059">
                <a:moveTo>
                  <a:pt x="130383" y="92510"/>
                </a:moveTo>
                <a:lnTo>
                  <a:pt x="104708" y="92510"/>
                </a:lnTo>
                <a:lnTo>
                  <a:pt x="222883" y="260044"/>
                </a:lnTo>
                <a:lnTo>
                  <a:pt x="248557" y="260044"/>
                </a:lnTo>
                <a:lnTo>
                  <a:pt x="130383" y="92510"/>
                </a:lnTo>
                <a:close/>
              </a:path>
              <a:path w="353060" h="353059">
                <a:moveTo>
                  <a:pt x="243647" y="75756"/>
                </a:moveTo>
                <a:lnTo>
                  <a:pt x="139137" y="75756"/>
                </a:lnTo>
                <a:lnTo>
                  <a:pt x="186350" y="142854"/>
                </a:lnTo>
                <a:lnTo>
                  <a:pt x="243647" y="75756"/>
                </a:lnTo>
                <a:close/>
              </a:path>
            </a:pathLst>
          </a:custGeom>
          <a:solidFill>
            <a:srgbClr val="212444"/>
          </a:solidFill>
        </p:spPr>
        <p:txBody>
          <a:bodyPr wrap="square" lIns="0" tIns="0" rIns="0" bIns="0" rtlCol="0"/>
          <a:lstStyle/>
          <a:p>
            <a:endParaRPr/>
          </a:p>
        </p:txBody>
      </p:sp>
      <p:sp>
        <p:nvSpPr>
          <p:cNvPr id="21" name="object 19">
            <a:extLst>
              <a:ext uri="{FF2B5EF4-FFF2-40B4-BE49-F238E27FC236}">
                <a16:creationId xmlns:a16="http://schemas.microsoft.com/office/drawing/2014/main" id="{2959AE32-8AFC-975C-4A21-763E87087CC9}"/>
              </a:ext>
            </a:extLst>
          </p:cNvPr>
          <p:cNvSpPr/>
          <p:nvPr userDrawn="1"/>
        </p:nvSpPr>
        <p:spPr>
          <a:xfrm>
            <a:off x="3124897" y="4424723"/>
            <a:ext cx="160572" cy="160572"/>
          </a:xfrm>
          <a:custGeom>
            <a:avLst/>
            <a:gdLst/>
            <a:ahLst/>
            <a:cxnLst/>
            <a:rect l="l" t="t" r="r" b="b"/>
            <a:pathLst>
              <a:path w="353060" h="353059">
                <a:moveTo>
                  <a:pt x="176266" y="0"/>
                </a:moveTo>
                <a:lnTo>
                  <a:pt x="129408" y="6296"/>
                </a:lnTo>
                <a:lnTo>
                  <a:pt x="87302" y="24065"/>
                </a:lnTo>
                <a:lnTo>
                  <a:pt x="51628" y="51628"/>
                </a:lnTo>
                <a:lnTo>
                  <a:pt x="24065" y="87302"/>
                </a:lnTo>
                <a:lnTo>
                  <a:pt x="6296" y="129408"/>
                </a:lnTo>
                <a:lnTo>
                  <a:pt x="0" y="176266"/>
                </a:lnTo>
                <a:lnTo>
                  <a:pt x="6296" y="223129"/>
                </a:lnTo>
                <a:lnTo>
                  <a:pt x="24065" y="265238"/>
                </a:lnTo>
                <a:lnTo>
                  <a:pt x="51628" y="300914"/>
                </a:lnTo>
                <a:lnTo>
                  <a:pt x="87302" y="328477"/>
                </a:lnTo>
                <a:lnTo>
                  <a:pt x="129408" y="346247"/>
                </a:lnTo>
                <a:lnTo>
                  <a:pt x="176266" y="352544"/>
                </a:lnTo>
                <a:lnTo>
                  <a:pt x="223125" y="346247"/>
                </a:lnTo>
                <a:lnTo>
                  <a:pt x="265231" y="328477"/>
                </a:lnTo>
                <a:lnTo>
                  <a:pt x="300905" y="300914"/>
                </a:lnTo>
                <a:lnTo>
                  <a:pt x="328467" y="265238"/>
                </a:lnTo>
                <a:lnTo>
                  <a:pt x="330257" y="260997"/>
                </a:lnTo>
                <a:lnTo>
                  <a:pt x="155157" y="260997"/>
                </a:lnTo>
                <a:lnTo>
                  <a:pt x="155092" y="223129"/>
                </a:lnTo>
                <a:lnTo>
                  <a:pt x="155011" y="176266"/>
                </a:lnTo>
                <a:lnTo>
                  <a:pt x="134121" y="176266"/>
                </a:lnTo>
                <a:lnTo>
                  <a:pt x="134048" y="155063"/>
                </a:lnTo>
                <a:lnTo>
                  <a:pt x="155147" y="155063"/>
                </a:lnTo>
                <a:lnTo>
                  <a:pt x="155147" y="134215"/>
                </a:lnTo>
                <a:lnTo>
                  <a:pt x="160924" y="112204"/>
                </a:lnTo>
                <a:lnTo>
                  <a:pt x="173633" y="101767"/>
                </a:lnTo>
                <a:lnTo>
                  <a:pt x="186342" y="98636"/>
                </a:lnTo>
                <a:lnTo>
                  <a:pt x="333250" y="98636"/>
                </a:lnTo>
                <a:lnTo>
                  <a:pt x="328467" y="87302"/>
                </a:lnTo>
                <a:lnTo>
                  <a:pt x="300905" y="51628"/>
                </a:lnTo>
                <a:lnTo>
                  <a:pt x="265231" y="24065"/>
                </a:lnTo>
                <a:lnTo>
                  <a:pt x="223125" y="6296"/>
                </a:lnTo>
                <a:lnTo>
                  <a:pt x="176266" y="0"/>
                </a:lnTo>
                <a:close/>
              </a:path>
              <a:path w="353060" h="353059">
                <a:moveTo>
                  <a:pt x="333250" y="98636"/>
                </a:moveTo>
                <a:lnTo>
                  <a:pt x="218830" y="98636"/>
                </a:lnTo>
                <a:lnTo>
                  <a:pt x="218715" y="112204"/>
                </a:lnTo>
                <a:lnTo>
                  <a:pt x="218590" y="127011"/>
                </a:lnTo>
                <a:lnTo>
                  <a:pt x="183125" y="127011"/>
                </a:lnTo>
                <a:lnTo>
                  <a:pt x="183317" y="134215"/>
                </a:lnTo>
                <a:lnTo>
                  <a:pt x="183397" y="155063"/>
                </a:lnTo>
                <a:lnTo>
                  <a:pt x="218998" y="155063"/>
                </a:lnTo>
                <a:lnTo>
                  <a:pt x="210935" y="176266"/>
                </a:lnTo>
                <a:lnTo>
                  <a:pt x="183261" y="176266"/>
                </a:lnTo>
                <a:lnTo>
                  <a:pt x="183261" y="260997"/>
                </a:lnTo>
                <a:lnTo>
                  <a:pt x="330257" y="260997"/>
                </a:lnTo>
                <a:lnTo>
                  <a:pt x="346237" y="223129"/>
                </a:lnTo>
                <a:lnTo>
                  <a:pt x="352533" y="176266"/>
                </a:lnTo>
                <a:lnTo>
                  <a:pt x="346237" y="129408"/>
                </a:lnTo>
                <a:lnTo>
                  <a:pt x="333250" y="98636"/>
                </a:lnTo>
                <a:close/>
              </a:path>
            </a:pathLst>
          </a:custGeom>
          <a:solidFill>
            <a:srgbClr val="212444"/>
          </a:solidFill>
        </p:spPr>
        <p:txBody>
          <a:bodyPr wrap="square" lIns="0" tIns="0" rIns="0" bIns="0" rtlCol="0"/>
          <a:lstStyle/>
          <a:p>
            <a:endParaRPr/>
          </a:p>
        </p:txBody>
      </p:sp>
      <p:sp>
        <p:nvSpPr>
          <p:cNvPr id="22" name="object 20">
            <a:extLst>
              <a:ext uri="{FF2B5EF4-FFF2-40B4-BE49-F238E27FC236}">
                <a16:creationId xmlns:a16="http://schemas.microsoft.com/office/drawing/2014/main" id="{09A59A26-CEC8-9663-5DE4-9892B8C00C95}"/>
              </a:ext>
            </a:extLst>
          </p:cNvPr>
          <p:cNvSpPr/>
          <p:nvPr userDrawn="1"/>
        </p:nvSpPr>
        <p:spPr>
          <a:xfrm>
            <a:off x="3425869" y="4424720"/>
            <a:ext cx="160572" cy="160572"/>
          </a:xfrm>
          <a:custGeom>
            <a:avLst/>
            <a:gdLst/>
            <a:ahLst/>
            <a:cxnLst/>
            <a:rect l="l" t="t" r="r" b="b"/>
            <a:pathLst>
              <a:path w="353059" h="353059">
                <a:moveTo>
                  <a:pt x="176277" y="0"/>
                </a:moveTo>
                <a:lnTo>
                  <a:pt x="129414" y="6297"/>
                </a:lnTo>
                <a:lnTo>
                  <a:pt x="87305" y="24068"/>
                </a:lnTo>
                <a:lnTo>
                  <a:pt x="51629" y="51633"/>
                </a:lnTo>
                <a:lnTo>
                  <a:pt x="24066" y="87310"/>
                </a:lnTo>
                <a:lnTo>
                  <a:pt x="6296" y="129418"/>
                </a:lnTo>
                <a:lnTo>
                  <a:pt x="0" y="176277"/>
                </a:lnTo>
                <a:lnTo>
                  <a:pt x="6296" y="223135"/>
                </a:lnTo>
                <a:lnTo>
                  <a:pt x="23954" y="264976"/>
                </a:lnTo>
                <a:lnTo>
                  <a:pt x="24066" y="265241"/>
                </a:lnTo>
                <a:lnTo>
                  <a:pt x="51629" y="300916"/>
                </a:lnTo>
                <a:lnTo>
                  <a:pt x="87305" y="328478"/>
                </a:lnTo>
                <a:lnTo>
                  <a:pt x="129414" y="346247"/>
                </a:lnTo>
                <a:lnTo>
                  <a:pt x="176277" y="352544"/>
                </a:lnTo>
                <a:lnTo>
                  <a:pt x="223135" y="346247"/>
                </a:lnTo>
                <a:lnTo>
                  <a:pt x="265241" y="328478"/>
                </a:lnTo>
                <a:lnTo>
                  <a:pt x="300916" y="300916"/>
                </a:lnTo>
                <a:lnTo>
                  <a:pt x="324964" y="269789"/>
                </a:lnTo>
                <a:lnTo>
                  <a:pt x="133690" y="269789"/>
                </a:lnTo>
                <a:lnTo>
                  <a:pt x="109973" y="269254"/>
                </a:lnTo>
                <a:lnTo>
                  <a:pt x="71756" y="257396"/>
                </a:lnTo>
                <a:lnTo>
                  <a:pt x="60019" y="205334"/>
                </a:lnTo>
                <a:lnTo>
                  <a:pt x="59362" y="147219"/>
                </a:lnTo>
                <a:lnTo>
                  <a:pt x="59897" y="130448"/>
                </a:lnTo>
                <a:lnTo>
                  <a:pt x="77766" y="90531"/>
                </a:lnTo>
                <a:lnTo>
                  <a:pt x="137412" y="83299"/>
                </a:lnTo>
                <a:lnTo>
                  <a:pt x="164559" y="82764"/>
                </a:lnTo>
                <a:lnTo>
                  <a:pt x="324966" y="82764"/>
                </a:lnTo>
                <a:lnTo>
                  <a:pt x="300916" y="51633"/>
                </a:lnTo>
                <a:lnTo>
                  <a:pt x="265241" y="24068"/>
                </a:lnTo>
                <a:lnTo>
                  <a:pt x="223135" y="6297"/>
                </a:lnTo>
                <a:lnTo>
                  <a:pt x="176277" y="0"/>
                </a:lnTo>
                <a:close/>
              </a:path>
              <a:path w="353059" h="353059">
                <a:moveTo>
                  <a:pt x="324966" y="82764"/>
                </a:moveTo>
                <a:lnTo>
                  <a:pt x="218858" y="82764"/>
                </a:lnTo>
                <a:lnTo>
                  <a:pt x="242572" y="83299"/>
                </a:lnTo>
                <a:lnTo>
                  <a:pt x="255989" y="84751"/>
                </a:lnTo>
                <a:lnTo>
                  <a:pt x="288368" y="108258"/>
                </a:lnTo>
                <a:lnTo>
                  <a:pt x="292524" y="147219"/>
                </a:lnTo>
                <a:lnTo>
                  <a:pt x="293181" y="168215"/>
                </a:lnTo>
                <a:lnTo>
                  <a:pt x="293181" y="205334"/>
                </a:lnTo>
                <a:lnTo>
                  <a:pt x="288368" y="244296"/>
                </a:lnTo>
                <a:lnTo>
                  <a:pt x="245701" y="267803"/>
                </a:lnTo>
                <a:lnTo>
                  <a:pt x="187993" y="269789"/>
                </a:lnTo>
                <a:lnTo>
                  <a:pt x="324964" y="269789"/>
                </a:lnTo>
                <a:lnTo>
                  <a:pt x="328478" y="265241"/>
                </a:lnTo>
                <a:lnTo>
                  <a:pt x="346247" y="223135"/>
                </a:lnTo>
                <a:lnTo>
                  <a:pt x="352544" y="176277"/>
                </a:lnTo>
                <a:lnTo>
                  <a:pt x="346247" y="129418"/>
                </a:lnTo>
                <a:lnTo>
                  <a:pt x="328591" y="87578"/>
                </a:lnTo>
                <a:lnTo>
                  <a:pt x="328478" y="87310"/>
                </a:lnTo>
                <a:lnTo>
                  <a:pt x="324966" y="82764"/>
                </a:lnTo>
                <a:close/>
              </a:path>
              <a:path w="353059" h="353059">
                <a:moveTo>
                  <a:pt x="157754" y="138571"/>
                </a:moveTo>
                <a:lnTo>
                  <a:pt x="152874" y="141377"/>
                </a:lnTo>
                <a:lnTo>
                  <a:pt x="152874" y="211176"/>
                </a:lnTo>
                <a:lnTo>
                  <a:pt x="157754" y="213993"/>
                </a:lnTo>
                <a:lnTo>
                  <a:pt x="218192" y="179094"/>
                </a:lnTo>
                <a:lnTo>
                  <a:pt x="218192" y="173460"/>
                </a:lnTo>
                <a:lnTo>
                  <a:pt x="157754" y="138571"/>
                </a:lnTo>
                <a:close/>
              </a:path>
            </a:pathLst>
          </a:custGeom>
          <a:solidFill>
            <a:srgbClr val="212444"/>
          </a:solidFill>
        </p:spPr>
        <p:txBody>
          <a:bodyPr wrap="square" lIns="0" tIns="0" rIns="0" bIns="0" rtlCol="0"/>
          <a:lstStyle/>
          <a:p>
            <a:endParaRPr/>
          </a:p>
        </p:txBody>
      </p:sp>
      <p:sp>
        <p:nvSpPr>
          <p:cNvPr id="23" name="object 21">
            <a:extLst>
              <a:ext uri="{FF2B5EF4-FFF2-40B4-BE49-F238E27FC236}">
                <a16:creationId xmlns:a16="http://schemas.microsoft.com/office/drawing/2014/main" id="{9EE02F45-8912-E0B3-8A8C-35BFD9DB1E0B}"/>
              </a:ext>
            </a:extLst>
          </p:cNvPr>
          <p:cNvSpPr/>
          <p:nvPr userDrawn="1"/>
        </p:nvSpPr>
        <p:spPr>
          <a:xfrm>
            <a:off x="2522942" y="4424724"/>
            <a:ext cx="160572" cy="160572"/>
          </a:xfrm>
          <a:custGeom>
            <a:avLst/>
            <a:gdLst/>
            <a:ahLst/>
            <a:cxnLst/>
            <a:rect l="l" t="t" r="r" b="b"/>
            <a:pathLst>
              <a:path w="353060" h="353059">
                <a:moveTo>
                  <a:pt x="176277" y="0"/>
                </a:moveTo>
                <a:lnTo>
                  <a:pt x="129418" y="6296"/>
                </a:lnTo>
                <a:lnTo>
                  <a:pt x="87310" y="24065"/>
                </a:lnTo>
                <a:lnTo>
                  <a:pt x="51633" y="51628"/>
                </a:lnTo>
                <a:lnTo>
                  <a:pt x="24068" y="87302"/>
                </a:lnTo>
                <a:lnTo>
                  <a:pt x="6297" y="129408"/>
                </a:lnTo>
                <a:lnTo>
                  <a:pt x="0" y="176266"/>
                </a:lnTo>
                <a:lnTo>
                  <a:pt x="6297" y="223125"/>
                </a:lnTo>
                <a:lnTo>
                  <a:pt x="24068" y="265234"/>
                </a:lnTo>
                <a:lnTo>
                  <a:pt x="51633" y="300910"/>
                </a:lnTo>
                <a:lnTo>
                  <a:pt x="87310" y="328475"/>
                </a:lnTo>
                <a:lnTo>
                  <a:pt x="129418" y="346246"/>
                </a:lnTo>
                <a:lnTo>
                  <a:pt x="176277" y="352544"/>
                </a:lnTo>
                <a:lnTo>
                  <a:pt x="223135" y="346246"/>
                </a:lnTo>
                <a:lnTo>
                  <a:pt x="265241" y="328475"/>
                </a:lnTo>
                <a:lnTo>
                  <a:pt x="300916" y="300910"/>
                </a:lnTo>
                <a:lnTo>
                  <a:pt x="314925" y="282776"/>
                </a:lnTo>
                <a:lnTo>
                  <a:pt x="123734" y="282776"/>
                </a:lnTo>
                <a:lnTo>
                  <a:pt x="102931" y="278565"/>
                </a:lnTo>
                <a:lnTo>
                  <a:pt x="85925" y="267090"/>
                </a:lnTo>
                <a:lnTo>
                  <a:pt x="74449" y="250083"/>
                </a:lnTo>
                <a:lnTo>
                  <a:pt x="70238" y="229280"/>
                </a:lnTo>
                <a:lnTo>
                  <a:pt x="70238" y="124205"/>
                </a:lnTo>
                <a:lnTo>
                  <a:pt x="74449" y="103403"/>
                </a:lnTo>
                <a:lnTo>
                  <a:pt x="85925" y="86396"/>
                </a:lnTo>
                <a:lnTo>
                  <a:pt x="102931" y="74920"/>
                </a:lnTo>
                <a:lnTo>
                  <a:pt x="123734" y="70709"/>
                </a:lnTo>
                <a:lnTo>
                  <a:pt x="315658" y="70709"/>
                </a:lnTo>
                <a:lnTo>
                  <a:pt x="300916" y="51628"/>
                </a:lnTo>
                <a:lnTo>
                  <a:pt x="265241" y="24065"/>
                </a:lnTo>
                <a:lnTo>
                  <a:pt x="223135" y="6296"/>
                </a:lnTo>
                <a:lnTo>
                  <a:pt x="176277" y="0"/>
                </a:lnTo>
                <a:close/>
              </a:path>
              <a:path w="353060" h="353059">
                <a:moveTo>
                  <a:pt x="315658" y="70709"/>
                </a:moveTo>
                <a:lnTo>
                  <a:pt x="228809" y="70709"/>
                </a:lnTo>
                <a:lnTo>
                  <a:pt x="249616" y="74920"/>
                </a:lnTo>
                <a:lnTo>
                  <a:pt x="266622" y="86396"/>
                </a:lnTo>
                <a:lnTo>
                  <a:pt x="278096" y="103403"/>
                </a:lnTo>
                <a:lnTo>
                  <a:pt x="282305" y="124205"/>
                </a:lnTo>
                <a:lnTo>
                  <a:pt x="282305" y="229280"/>
                </a:lnTo>
                <a:lnTo>
                  <a:pt x="278096" y="250083"/>
                </a:lnTo>
                <a:lnTo>
                  <a:pt x="266622" y="267090"/>
                </a:lnTo>
                <a:lnTo>
                  <a:pt x="249616" y="278565"/>
                </a:lnTo>
                <a:lnTo>
                  <a:pt x="228809" y="282776"/>
                </a:lnTo>
                <a:lnTo>
                  <a:pt x="314925" y="282776"/>
                </a:lnTo>
                <a:lnTo>
                  <a:pt x="328478" y="265234"/>
                </a:lnTo>
                <a:lnTo>
                  <a:pt x="346247" y="223125"/>
                </a:lnTo>
                <a:lnTo>
                  <a:pt x="352480" y="176738"/>
                </a:lnTo>
                <a:lnTo>
                  <a:pt x="352544" y="176266"/>
                </a:lnTo>
                <a:lnTo>
                  <a:pt x="346247" y="129408"/>
                </a:lnTo>
                <a:lnTo>
                  <a:pt x="328478" y="87302"/>
                </a:lnTo>
                <a:lnTo>
                  <a:pt x="315658" y="70709"/>
                </a:lnTo>
                <a:close/>
              </a:path>
              <a:path w="353060" h="353059">
                <a:moveTo>
                  <a:pt x="228809" y="93787"/>
                </a:moveTo>
                <a:lnTo>
                  <a:pt x="123734" y="93787"/>
                </a:lnTo>
                <a:lnTo>
                  <a:pt x="111909" y="96181"/>
                </a:lnTo>
                <a:lnTo>
                  <a:pt x="102239" y="102706"/>
                </a:lnTo>
                <a:lnTo>
                  <a:pt x="95711" y="112376"/>
                </a:lnTo>
                <a:lnTo>
                  <a:pt x="93316" y="124205"/>
                </a:lnTo>
                <a:lnTo>
                  <a:pt x="93316" y="229280"/>
                </a:lnTo>
                <a:lnTo>
                  <a:pt x="95714" y="241110"/>
                </a:lnTo>
                <a:lnTo>
                  <a:pt x="102244" y="250780"/>
                </a:lnTo>
                <a:lnTo>
                  <a:pt x="111916" y="257304"/>
                </a:lnTo>
                <a:lnTo>
                  <a:pt x="123734" y="259698"/>
                </a:lnTo>
                <a:lnTo>
                  <a:pt x="228809" y="259698"/>
                </a:lnTo>
                <a:lnTo>
                  <a:pt x="240639" y="257304"/>
                </a:lnTo>
                <a:lnTo>
                  <a:pt x="250309" y="250780"/>
                </a:lnTo>
                <a:lnTo>
                  <a:pt x="256833" y="241110"/>
                </a:lnTo>
                <a:lnTo>
                  <a:pt x="258806" y="231364"/>
                </a:lnTo>
                <a:lnTo>
                  <a:pt x="176277" y="231364"/>
                </a:lnTo>
                <a:lnTo>
                  <a:pt x="155039" y="227065"/>
                </a:lnTo>
                <a:lnTo>
                  <a:pt x="137676" y="215348"/>
                </a:lnTo>
                <a:lnTo>
                  <a:pt x="125960" y="197982"/>
                </a:lnTo>
                <a:lnTo>
                  <a:pt x="121661" y="176738"/>
                </a:lnTo>
                <a:lnTo>
                  <a:pt x="125960" y="155505"/>
                </a:lnTo>
                <a:lnTo>
                  <a:pt x="137676" y="138146"/>
                </a:lnTo>
                <a:lnTo>
                  <a:pt x="155039" y="126431"/>
                </a:lnTo>
                <a:lnTo>
                  <a:pt x="176277" y="122132"/>
                </a:lnTo>
                <a:lnTo>
                  <a:pt x="219721" y="122132"/>
                </a:lnTo>
                <a:lnTo>
                  <a:pt x="219721" y="113368"/>
                </a:lnTo>
                <a:lnTo>
                  <a:pt x="225521" y="107577"/>
                </a:lnTo>
                <a:lnTo>
                  <a:pt x="253596" y="107577"/>
                </a:lnTo>
                <a:lnTo>
                  <a:pt x="250309" y="102706"/>
                </a:lnTo>
                <a:lnTo>
                  <a:pt x="240639" y="96181"/>
                </a:lnTo>
                <a:lnTo>
                  <a:pt x="228809" y="93787"/>
                </a:lnTo>
                <a:close/>
              </a:path>
              <a:path w="353060" h="353059">
                <a:moveTo>
                  <a:pt x="219721" y="122132"/>
                </a:moveTo>
                <a:lnTo>
                  <a:pt x="176277" y="122132"/>
                </a:lnTo>
                <a:lnTo>
                  <a:pt x="197515" y="126431"/>
                </a:lnTo>
                <a:lnTo>
                  <a:pt x="214878" y="138146"/>
                </a:lnTo>
                <a:lnTo>
                  <a:pt x="226594" y="155505"/>
                </a:lnTo>
                <a:lnTo>
                  <a:pt x="230798" y="176266"/>
                </a:lnTo>
                <a:lnTo>
                  <a:pt x="230893" y="176738"/>
                </a:lnTo>
                <a:lnTo>
                  <a:pt x="226591" y="197982"/>
                </a:lnTo>
                <a:lnTo>
                  <a:pt x="214872" y="215348"/>
                </a:lnTo>
                <a:lnTo>
                  <a:pt x="197508" y="227065"/>
                </a:lnTo>
                <a:lnTo>
                  <a:pt x="176277" y="231364"/>
                </a:lnTo>
                <a:lnTo>
                  <a:pt x="258806" y="231364"/>
                </a:lnTo>
                <a:lnTo>
                  <a:pt x="259227" y="229280"/>
                </a:lnTo>
                <a:lnTo>
                  <a:pt x="259227" y="133420"/>
                </a:lnTo>
                <a:lnTo>
                  <a:pt x="225521" y="133420"/>
                </a:lnTo>
                <a:lnTo>
                  <a:pt x="219721" y="127619"/>
                </a:lnTo>
                <a:lnTo>
                  <a:pt x="219721" y="122132"/>
                </a:lnTo>
                <a:close/>
              </a:path>
              <a:path w="353060" h="353059">
                <a:moveTo>
                  <a:pt x="176277" y="145210"/>
                </a:moveTo>
                <a:lnTo>
                  <a:pt x="144824" y="176266"/>
                </a:lnTo>
                <a:lnTo>
                  <a:pt x="144728" y="176738"/>
                </a:lnTo>
                <a:lnTo>
                  <a:pt x="147212" y="189004"/>
                </a:lnTo>
                <a:lnTo>
                  <a:pt x="153980" y="199034"/>
                </a:lnTo>
                <a:lnTo>
                  <a:pt x="164010" y="205803"/>
                </a:lnTo>
                <a:lnTo>
                  <a:pt x="176277" y="208286"/>
                </a:lnTo>
                <a:lnTo>
                  <a:pt x="188540" y="205803"/>
                </a:lnTo>
                <a:lnTo>
                  <a:pt x="198563" y="199034"/>
                </a:lnTo>
                <a:lnTo>
                  <a:pt x="205324" y="189004"/>
                </a:lnTo>
                <a:lnTo>
                  <a:pt x="207805" y="176738"/>
                </a:lnTo>
                <a:lnTo>
                  <a:pt x="205323" y="164478"/>
                </a:lnTo>
                <a:lnTo>
                  <a:pt x="198559" y="154456"/>
                </a:lnTo>
                <a:lnTo>
                  <a:pt x="188536" y="147692"/>
                </a:lnTo>
                <a:lnTo>
                  <a:pt x="176277" y="145210"/>
                </a:lnTo>
                <a:close/>
              </a:path>
              <a:path w="353060" h="353059">
                <a:moveTo>
                  <a:pt x="253596" y="107577"/>
                </a:moveTo>
                <a:lnTo>
                  <a:pt x="239772" y="107577"/>
                </a:lnTo>
                <a:lnTo>
                  <a:pt x="245573" y="113368"/>
                </a:lnTo>
                <a:lnTo>
                  <a:pt x="245573" y="127619"/>
                </a:lnTo>
                <a:lnTo>
                  <a:pt x="239772" y="133420"/>
                </a:lnTo>
                <a:lnTo>
                  <a:pt x="259227" y="133420"/>
                </a:lnTo>
                <a:lnTo>
                  <a:pt x="259227" y="124205"/>
                </a:lnTo>
                <a:lnTo>
                  <a:pt x="256833" y="112376"/>
                </a:lnTo>
                <a:lnTo>
                  <a:pt x="253596" y="107577"/>
                </a:lnTo>
                <a:close/>
              </a:path>
            </a:pathLst>
          </a:custGeom>
          <a:solidFill>
            <a:srgbClr val="212444"/>
          </a:solidFill>
        </p:spPr>
        <p:txBody>
          <a:bodyPr wrap="square" lIns="0" tIns="0" rIns="0" bIns="0" rtlCol="0"/>
          <a:lstStyle/>
          <a:p>
            <a:endParaRPr/>
          </a:p>
        </p:txBody>
      </p:sp>
      <p:sp>
        <p:nvSpPr>
          <p:cNvPr id="24" name="object 22">
            <a:extLst>
              <a:ext uri="{FF2B5EF4-FFF2-40B4-BE49-F238E27FC236}">
                <a16:creationId xmlns:a16="http://schemas.microsoft.com/office/drawing/2014/main" id="{3EC63729-319A-0279-C3DF-795AF44E1E24}"/>
              </a:ext>
            </a:extLst>
          </p:cNvPr>
          <p:cNvSpPr/>
          <p:nvPr userDrawn="1"/>
        </p:nvSpPr>
        <p:spPr>
          <a:xfrm>
            <a:off x="3727663" y="4425544"/>
            <a:ext cx="158839" cy="158839"/>
          </a:xfrm>
          <a:custGeom>
            <a:avLst/>
            <a:gdLst/>
            <a:ahLst/>
            <a:cxnLst/>
            <a:rect l="l" t="t" r="r" b="b"/>
            <a:pathLst>
              <a:path w="349250" h="349250">
                <a:moveTo>
                  <a:pt x="174476" y="0"/>
                </a:moveTo>
                <a:lnTo>
                  <a:pt x="128092" y="6232"/>
                </a:lnTo>
                <a:lnTo>
                  <a:pt x="86413" y="23820"/>
                </a:lnTo>
                <a:lnTo>
                  <a:pt x="51101" y="51100"/>
                </a:lnTo>
                <a:lnTo>
                  <a:pt x="23820" y="86410"/>
                </a:lnTo>
                <a:lnTo>
                  <a:pt x="6232" y="128086"/>
                </a:lnTo>
                <a:lnTo>
                  <a:pt x="0" y="174465"/>
                </a:lnTo>
                <a:lnTo>
                  <a:pt x="6232" y="220845"/>
                </a:lnTo>
                <a:lnTo>
                  <a:pt x="23820" y="262521"/>
                </a:lnTo>
                <a:lnTo>
                  <a:pt x="51101" y="297831"/>
                </a:lnTo>
                <a:lnTo>
                  <a:pt x="86413" y="325111"/>
                </a:lnTo>
                <a:lnTo>
                  <a:pt x="128092" y="342699"/>
                </a:lnTo>
                <a:lnTo>
                  <a:pt x="174476" y="348931"/>
                </a:lnTo>
                <a:lnTo>
                  <a:pt x="220855" y="342699"/>
                </a:lnTo>
                <a:lnTo>
                  <a:pt x="262531" y="325111"/>
                </a:lnTo>
                <a:lnTo>
                  <a:pt x="297841" y="297831"/>
                </a:lnTo>
                <a:lnTo>
                  <a:pt x="325122" y="262521"/>
                </a:lnTo>
                <a:lnTo>
                  <a:pt x="326936" y="258222"/>
                </a:lnTo>
                <a:lnTo>
                  <a:pt x="92091" y="258222"/>
                </a:lnTo>
                <a:lnTo>
                  <a:pt x="92091" y="121964"/>
                </a:lnTo>
                <a:lnTo>
                  <a:pt x="228784" y="121964"/>
                </a:lnTo>
                <a:lnTo>
                  <a:pt x="231206" y="121618"/>
                </a:lnTo>
                <a:lnTo>
                  <a:pt x="339980" y="121618"/>
                </a:lnTo>
                <a:lnTo>
                  <a:pt x="333259" y="105693"/>
                </a:lnTo>
                <a:lnTo>
                  <a:pt x="110467" y="105693"/>
                </a:lnTo>
                <a:lnTo>
                  <a:pt x="101970" y="104031"/>
                </a:lnTo>
                <a:lnTo>
                  <a:pt x="95095" y="99430"/>
                </a:lnTo>
                <a:lnTo>
                  <a:pt x="90487" y="92533"/>
                </a:lnTo>
                <a:lnTo>
                  <a:pt x="88793" y="83986"/>
                </a:lnTo>
                <a:lnTo>
                  <a:pt x="90472" y="75470"/>
                </a:lnTo>
                <a:lnTo>
                  <a:pt x="95092" y="68491"/>
                </a:lnTo>
                <a:lnTo>
                  <a:pt x="101952" y="63768"/>
                </a:lnTo>
                <a:lnTo>
                  <a:pt x="110352" y="62019"/>
                </a:lnTo>
                <a:lnTo>
                  <a:pt x="306277" y="62019"/>
                </a:lnTo>
                <a:lnTo>
                  <a:pt x="297841" y="51100"/>
                </a:lnTo>
                <a:lnTo>
                  <a:pt x="262531" y="23820"/>
                </a:lnTo>
                <a:lnTo>
                  <a:pt x="220855" y="6232"/>
                </a:lnTo>
                <a:lnTo>
                  <a:pt x="174476" y="0"/>
                </a:lnTo>
                <a:close/>
              </a:path>
              <a:path w="349250" h="349250">
                <a:moveTo>
                  <a:pt x="228784" y="121964"/>
                </a:moveTo>
                <a:lnTo>
                  <a:pt x="128613" y="121964"/>
                </a:lnTo>
                <a:lnTo>
                  <a:pt x="128613" y="258222"/>
                </a:lnTo>
                <a:lnTo>
                  <a:pt x="154257" y="258222"/>
                </a:lnTo>
                <a:lnTo>
                  <a:pt x="154257" y="122111"/>
                </a:lnTo>
                <a:lnTo>
                  <a:pt x="227759" y="122111"/>
                </a:lnTo>
                <a:lnTo>
                  <a:pt x="228784" y="121964"/>
                </a:lnTo>
                <a:close/>
              </a:path>
              <a:path w="349250" h="349250">
                <a:moveTo>
                  <a:pt x="218757" y="158874"/>
                </a:moveTo>
                <a:lnTo>
                  <a:pt x="191598" y="185659"/>
                </a:lnTo>
                <a:lnTo>
                  <a:pt x="191495" y="189721"/>
                </a:lnTo>
                <a:lnTo>
                  <a:pt x="191262" y="204029"/>
                </a:lnTo>
                <a:lnTo>
                  <a:pt x="191292" y="258222"/>
                </a:lnTo>
                <a:lnTo>
                  <a:pt x="241060" y="258222"/>
                </a:lnTo>
                <a:lnTo>
                  <a:pt x="241091" y="204029"/>
                </a:lnTo>
                <a:lnTo>
                  <a:pt x="240956" y="190968"/>
                </a:lnTo>
                <a:lnTo>
                  <a:pt x="225774" y="160419"/>
                </a:lnTo>
                <a:lnTo>
                  <a:pt x="218757" y="158874"/>
                </a:lnTo>
                <a:close/>
              </a:path>
              <a:path w="349250" h="349250">
                <a:moveTo>
                  <a:pt x="339980" y="121618"/>
                </a:moveTo>
                <a:lnTo>
                  <a:pt x="231206" y="121618"/>
                </a:lnTo>
                <a:lnTo>
                  <a:pt x="246442" y="123943"/>
                </a:lnTo>
                <a:lnTo>
                  <a:pt x="260188" y="130344"/>
                </a:lnTo>
                <a:lnTo>
                  <a:pt x="277824" y="167062"/>
                </a:lnTo>
                <a:lnTo>
                  <a:pt x="278116" y="258222"/>
                </a:lnTo>
                <a:lnTo>
                  <a:pt x="326936" y="258222"/>
                </a:lnTo>
                <a:lnTo>
                  <a:pt x="342710" y="220845"/>
                </a:lnTo>
                <a:lnTo>
                  <a:pt x="348855" y="175115"/>
                </a:lnTo>
                <a:lnTo>
                  <a:pt x="348942" y="174465"/>
                </a:lnTo>
                <a:lnTo>
                  <a:pt x="342710" y="128086"/>
                </a:lnTo>
                <a:lnTo>
                  <a:pt x="339980" y="121618"/>
                </a:lnTo>
                <a:close/>
              </a:path>
              <a:path w="349250" h="349250">
                <a:moveTo>
                  <a:pt x="227759" y="122111"/>
                </a:moveTo>
                <a:lnTo>
                  <a:pt x="191020" y="122111"/>
                </a:lnTo>
                <a:lnTo>
                  <a:pt x="191020" y="141671"/>
                </a:lnTo>
                <a:lnTo>
                  <a:pt x="192077" y="141158"/>
                </a:lnTo>
                <a:lnTo>
                  <a:pt x="192611" y="141158"/>
                </a:lnTo>
                <a:lnTo>
                  <a:pt x="192988" y="140686"/>
                </a:lnTo>
                <a:lnTo>
                  <a:pt x="204366" y="129983"/>
                </a:lnTo>
                <a:lnTo>
                  <a:pt x="217143" y="123629"/>
                </a:lnTo>
                <a:lnTo>
                  <a:pt x="227759" y="122111"/>
                </a:lnTo>
                <a:close/>
              </a:path>
              <a:path w="349250" h="349250">
                <a:moveTo>
                  <a:pt x="306277" y="62019"/>
                </a:moveTo>
                <a:lnTo>
                  <a:pt x="110352" y="62019"/>
                </a:lnTo>
                <a:lnTo>
                  <a:pt x="119008" y="63768"/>
                </a:lnTo>
                <a:lnTo>
                  <a:pt x="118833" y="63768"/>
                </a:lnTo>
                <a:lnTo>
                  <a:pt x="125707" y="68491"/>
                </a:lnTo>
                <a:lnTo>
                  <a:pt x="130333" y="75470"/>
                </a:lnTo>
                <a:lnTo>
                  <a:pt x="132015" y="83986"/>
                </a:lnTo>
                <a:lnTo>
                  <a:pt x="131548" y="86410"/>
                </a:lnTo>
                <a:lnTo>
                  <a:pt x="130317" y="92533"/>
                </a:lnTo>
                <a:lnTo>
                  <a:pt x="125695" y="99430"/>
                </a:lnTo>
                <a:lnTo>
                  <a:pt x="118896" y="104031"/>
                </a:lnTo>
                <a:lnTo>
                  <a:pt x="118740" y="104031"/>
                </a:lnTo>
                <a:lnTo>
                  <a:pt x="110467" y="105693"/>
                </a:lnTo>
                <a:lnTo>
                  <a:pt x="333259" y="105693"/>
                </a:lnTo>
                <a:lnTo>
                  <a:pt x="325122" y="86410"/>
                </a:lnTo>
                <a:lnTo>
                  <a:pt x="306277" y="62019"/>
                </a:lnTo>
                <a:close/>
              </a:path>
            </a:pathLst>
          </a:custGeom>
          <a:solidFill>
            <a:srgbClr val="212444"/>
          </a:solidFill>
        </p:spPr>
        <p:txBody>
          <a:bodyPr wrap="square" lIns="0" tIns="0" rIns="0" bIns="0" rtlCol="0"/>
          <a:lstStyle/>
          <a:p>
            <a:endParaRPr/>
          </a:p>
        </p:txBody>
      </p:sp>
      <p:sp>
        <p:nvSpPr>
          <p:cNvPr id="25" name="object 23">
            <a:extLst>
              <a:ext uri="{FF2B5EF4-FFF2-40B4-BE49-F238E27FC236}">
                <a16:creationId xmlns:a16="http://schemas.microsoft.com/office/drawing/2014/main" id="{7131E26D-57FB-7952-D905-46DEF7DBE1E6}"/>
              </a:ext>
            </a:extLst>
          </p:cNvPr>
          <p:cNvSpPr txBox="1"/>
          <p:nvPr userDrawn="1"/>
        </p:nvSpPr>
        <p:spPr>
          <a:xfrm>
            <a:off x="1409701" y="4740517"/>
            <a:ext cx="4895422" cy="211993"/>
          </a:xfrm>
          <a:prstGeom prst="rect">
            <a:avLst/>
          </a:prstGeom>
        </p:spPr>
        <p:txBody>
          <a:bodyPr vert="horz" wrap="square" lIns="0" tIns="1155" rIns="0" bIns="0" rtlCol="0">
            <a:spAutoFit/>
          </a:bodyPr>
          <a:lstStyle/>
          <a:p>
            <a:pPr marL="5776" marR="2310">
              <a:lnSpc>
                <a:spcPct val="106600"/>
              </a:lnSpc>
              <a:spcBef>
                <a:spcPts val="9"/>
              </a:spcBef>
            </a:pPr>
            <a:r>
              <a:rPr sz="659">
                <a:latin typeface="Montserrat"/>
                <a:cs typeface="Montserrat"/>
              </a:rPr>
              <a:t>The</a:t>
            </a:r>
            <a:r>
              <a:rPr sz="659" spc="2">
                <a:latin typeface="Montserrat"/>
                <a:cs typeface="Montserrat"/>
              </a:rPr>
              <a:t> </a:t>
            </a:r>
            <a:r>
              <a:rPr sz="659">
                <a:latin typeface="Montserrat"/>
                <a:cs typeface="Montserrat"/>
              </a:rPr>
              <a:t>Catholic</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for</a:t>
            </a:r>
            <a:r>
              <a:rPr sz="659" spc="2">
                <a:latin typeface="Montserrat"/>
                <a:cs typeface="Montserrat"/>
              </a:rPr>
              <a:t> </a:t>
            </a:r>
            <a:r>
              <a:rPr sz="659">
                <a:latin typeface="Montserrat"/>
                <a:cs typeface="Montserrat"/>
              </a:rPr>
              <a:t>Overseas</a:t>
            </a:r>
            <a:r>
              <a:rPr sz="659" spc="2">
                <a:latin typeface="Montserrat"/>
                <a:cs typeface="Montserrat"/>
              </a:rPr>
              <a:t> </a:t>
            </a:r>
            <a:r>
              <a:rPr sz="659">
                <a:latin typeface="Montserrat"/>
                <a:cs typeface="Montserrat"/>
              </a:rPr>
              <a:t>Development</a:t>
            </a:r>
            <a:r>
              <a:rPr sz="659" spc="2">
                <a:latin typeface="Montserrat"/>
                <a:cs typeface="Montserrat"/>
              </a:rPr>
              <a:t> </a:t>
            </a:r>
            <a:r>
              <a:rPr sz="659">
                <a:latin typeface="Montserrat"/>
                <a:cs typeface="Montserrat"/>
              </a:rPr>
              <a:t>(CAFOD)</a:t>
            </a:r>
            <a:r>
              <a:rPr sz="659" spc="2">
                <a:latin typeface="Montserrat"/>
                <a:cs typeface="Montserrat"/>
              </a:rPr>
              <a:t> </a:t>
            </a:r>
            <a:r>
              <a:rPr sz="659">
                <a:latin typeface="Montserrat"/>
                <a:cs typeface="Montserrat"/>
              </a:rPr>
              <a:t>is</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official</a:t>
            </a:r>
            <a:r>
              <a:rPr sz="659" spc="2">
                <a:latin typeface="Montserrat"/>
                <a:cs typeface="Montserrat"/>
              </a:rPr>
              <a:t> </a:t>
            </a:r>
            <a:r>
              <a:rPr sz="659">
                <a:latin typeface="Montserrat"/>
                <a:cs typeface="Montserrat"/>
              </a:rPr>
              <a:t>aid</a:t>
            </a:r>
            <a:r>
              <a:rPr sz="659" spc="2">
                <a:latin typeface="Montserrat"/>
                <a:cs typeface="Montserrat"/>
              </a:rPr>
              <a:t> </a:t>
            </a:r>
            <a:r>
              <a:rPr sz="659">
                <a:latin typeface="Montserrat"/>
                <a:cs typeface="Montserrat"/>
              </a:rPr>
              <a:t>agency</a:t>
            </a:r>
            <a:r>
              <a:rPr sz="659" spc="2">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the</a:t>
            </a:r>
            <a:r>
              <a:rPr sz="659" spc="2">
                <a:latin typeface="Montserrat"/>
                <a:cs typeface="Montserrat"/>
              </a:rPr>
              <a:t> </a:t>
            </a:r>
            <a:r>
              <a:rPr sz="659">
                <a:latin typeface="Montserrat"/>
                <a:cs typeface="Montserrat"/>
              </a:rPr>
              <a:t>Catholic</a:t>
            </a:r>
            <a:r>
              <a:rPr sz="659" spc="5">
                <a:latin typeface="Montserrat"/>
                <a:cs typeface="Montserrat"/>
              </a:rPr>
              <a:t> </a:t>
            </a:r>
            <a:r>
              <a:rPr sz="659">
                <a:latin typeface="Montserrat"/>
                <a:cs typeface="Montserrat"/>
              </a:rPr>
              <a:t>Church</a:t>
            </a:r>
            <a:r>
              <a:rPr sz="659" spc="2">
                <a:latin typeface="Montserrat"/>
                <a:cs typeface="Montserrat"/>
              </a:rPr>
              <a:t> </a:t>
            </a:r>
            <a:r>
              <a:rPr sz="659">
                <a:latin typeface="Montserrat"/>
                <a:cs typeface="Montserrat"/>
              </a:rPr>
              <a:t>in</a:t>
            </a:r>
            <a:r>
              <a:rPr sz="659" spc="2">
                <a:latin typeface="Montserrat"/>
                <a:cs typeface="Montserrat"/>
              </a:rPr>
              <a:t> </a:t>
            </a:r>
            <a:r>
              <a:rPr sz="659" spc="-5">
                <a:latin typeface="Montserrat"/>
                <a:cs typeface="Montserrat"/>
              </a:rPr>
              <a:t>England </a:t>
            </a:r>
            <a:r>
              <a:rPr sz="659">
                <a:latin typeface="Montserrat"/>
                <a:cs typeface="Montserrat"/>
              </a:rPr>
              <a:t>and</a:t>
            </a:r>
            <a:r>
              <a:rPr sz="659" spc="-5">
                <a:latin typeface="Montserrat"/>
                <a:cs typeface="Montserrat"/>
              </a:rPr>
              <a:t> </a:t>
            </a:r>
            <a:r>
              <a:rPr sz="659">
                <a:latin typeface="Montserrat"/>
                <a:cs typeface="Montserrat"/>
              </a:rPr>
              <a:t>Wales</a:t>
            </a:r>
            <a:r>
              <a:rPr sz="659" spc="-5">
                <a:latin typeface="Montserrat"/>
                <a:cs typeface="Montserrat"/>
              </a:rPr>
              <a:t> </a:t>
            </a:r>
            <a:r>
              <a:rPr sz="659">
                <a:latin typeface="Montserrat"/>
                <a:cs typeface="Montserrat"/>
              </a:rPr>
              <a:t>and</a:t>
            </a:r>
            <a:r>
              <a:rPr sz="659" spc="-2">
                <a:latin typeface="Montserrat"/>
                <a:cs typeface="Montserrat"/>
              </a:rPr>
              <a:t> </a:t>
            </a:r>
            <a:r>
              <a:rPr sz="659">
                <a:latin typeface="Montserrat"/>
                <a:cs typeface="Montserrat"/>
              </a:rPr>
              <a:t>part</a:t>
            </a:r>
            <a:r>
              <a:rPr sz="659" spc="-5">
                <a:latin typeface="Montserrat"/>
                <a:cs typeface="Montserrat"/>
              </a:rPr>
              <a:t> </a:t>
            </a:r>
            <a:r>
              <a:rPr sz="659">
                <a:latin typeface="Montserrat"/>
                <a:cs typeface="Montserrat"/>
              </a:rPr>
              <a:t>of</a:t>
            </a:r>
            <a:r>
              <a:rPr sz="659" spc="-2">
                <a:latin typeface="Montserrat"/>
                <a:cs typeface="Montserrat"/>
              </a:rPr>
              <a:t> </a:t>
            </a:r>
            <a:r>
              <a:rPr sz="659">
                <a:latin typeface="Montserrat"/>
                <a:cs typeface="Montserrat"/>
              </a:rPr>
              <a:t>Caritas</a:t>
            </a:r>
            <a:r>
              <a:rPr sz="659" spc="-5">
                <a:latin typeface="Montserrat"/>
                <a:cs typeface="Montserrat"/>
              </a:rPr>
              <a:t> International.</a:t>
            </a:r>
            <a:r>
              <a:rPr sz="659" spc="-2">
                <a:latin typeface="Montserrat"/>
                <a:cs typeface="Montserrat"/>
              </a:rPr>
              <a:t> </a:t>
            </a:r>
            <a:r>
              <a:rPr sz="659">
                <a:latin typeface="Montserrat"/>
                <a:cs typeface="Montserrat"/>
              </a:rPr>
              <a:t>Charity</a:t>
            </a:r>
            <a:r>
              <a:rPr sz="659" spc="-5">
                <a:latin typeface="Montserrat"/>
                <a:cs typeface="Montserrat"/>
              </a:rPr>
              <a:t> </a:t>
            </a:r>
            <a:r>
              <a:rPr sz="659">
                <a:latin typeface="Montserrat"/>
                <a:cs typeface="Montserrat"/>
              </a:rPr>
              <a:t>no</a:t>
            </a:r>
            <a:r>
              <a:rPr sz="659" spc="-2">
                <a:latin typeface="Montserrat"/>
                <a:cs typeface="Montserrat"/>
              </a:rPr>
              <a:t> </a:t>
            </a:r>
            <a:r>
              <a:rPr sz="659">
                <a:latin typeface="Montserrat"/>
                <a:cs typeface="Montserrat"/>
              </a:rPr>
              <a:t>1160384</a:t>
            </a:r>
            <a:r>
              <a:rPr sz="659" spc="-5">
                <a:latin typeface="Montserrat"/>
                <a:cs typeface="Montserrat"/>
              </a:rPr>
              <a:t> </a:t>
            </a:r>
            <a:r>
              <a:rPr sz="659">
                <a:latin typeface="Montserrat"/>
                <a:cs typeface="Montserrat"/>
              </a:rPr>
              <a:t>and</a:t>
            </a:r>
            <a:r>
              <a:rPr sz="659" spc="-5">
                <a:latin typeface="Montserrat"/>
                <a:cs typeface="Montserrat"/>
              </a:rPr>
              <a:t> </a:t>
            </a:r>
            <a:r>
              <a:rPr sz="659">
                <a:latin typeface="Montserrat"/>
                <a:cs typeface="Montserrat"/>
              </a:rPr>
              <a:t>a</a:t>
            </a:r>
            <a:r>
              <a:rPr sz="659" spc="-2">
                <a:latin typeface="Montserrat"/>
                <a:cs typeface="Montserrat"/>
              </a:rPr>
              <a:t> </a:t>
            </a:r>
            <a:r>
              <a:rPr sz="659">
                <a:latin typeface="Montserrat"/>
                <a:cs typeface="Montserrat"/>
              </a:rPr>
              <a:t>company</a:t>
            </a:r>
            <a:r>
              <a:rPr sz="659" spc="-5">
                <a:latin typeface="Montserrat"/>
                <a:cs typeface="Montserrat"/>
              </a:rPr>
              <a:t> </a:t>
            </a:r>
            <a:r>
              <a:rPr sz="659">
                <a:latin typeface="Montserrat"/>
                <a:cs typeface="Montserrat"/>
              </a:rPr>
              <a:t>limited</a:t>
            </a:r>
            <a:r>
              <a:rPr sz="659" spc="-2">
                <a:latin typeface="Montserrat"/>
                <a:cs typeface="Montserrat"/>
              </a:rPr>
              <a:t> </a:t>
            </a:r>
            <a:r>
              <a:rPr sz="659">
                <a:latin typeface="Montserrat"/>
                <a:cs typeface="Montserrat"/>
              </a:rPr>
              <a:t>by</a:t>
            </a:r>
            <a:r>
              <a:rPr sz="659" spc="-5">
                <a:latin typeface="Montserrat"/>
                <a:cs typeface="Montserrat"/>
              </a:rPr>
              <a:t> </a:t>
            </a:r>
            <a:r>
              <a:rPr sz="659">
                <a:latin typeface="Montserrat"/>
                <a:cs typeface="Montserrat"/>
              </a:rPr>
              <a:t>guarantee</a:t>
            </a:r>
            <a:r>
              <a:rPr sz="659" spc="-2">
                <a:latin typeface="Montserrat"/>
                <a:cs typeface="Montserrat"/>
              </a:rPr>
              <a:t> </a:t>
            </a:r>
            <a:r>
              <a:rPr sz="659">
                <a:latin typeface="Montserrat"/>
                <a:cs typeface="Montserrat"/>
              </a:rPr>
              <a:t>no</a:t>
            </a:r>
            <a:r>
              <a:rPr sz="659" spc="-5">
                <a:latin typeface="Montserrat"/>
                <a:cs typeface="Montserrat"/>
              </a:rPr>
              <a:t> 09387398.</a:t>
            </a:r>
            <a:endParaRPr sz="659">
              <a:latin typeface="Montserrat"/>
              <a:cs typeface="Montserrat"/>
            </a:endParaRPr>
          </a:p>
        </p:txBody>
      </p:sp>
      <p:pic>
        <p:nvPicPr>
          <p:cNvPr id="26" name="Graphic 25">
            <a:extLst>
              <a:ext uri="{FF2B5EF4-FFF2-40B4-BE49-F238E27FC236}">
                <a16:creationId xmlns:a16="http://schemas.microsoft.com/office/drawing/2014/main" id="{9CB2AADB-D75F-D63F-126A-822EDF10A0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75882" y="4453127"/>
            <a:ext cx="1644044" cy="478873"/>
          </a:xfrm>
          <a:prstGeom prst="rect">
            <a:avLst/>
          </a:prstGeom>
        </p:spPr>
      </p:pic>
      <p:sp>
        <p:nvSpPr>
          <p:cNvPr id="28" name="Title 46">
            <a:extLst>
              <a:ext uri="{FF2B5EF4-FFF2-40B4-BE49-F238E27FC236}">
                <a16:creationId xmlns:a16="http://schemas.microsoft.com/office/drawing/2014/main" id="{9DBD4F51-BAD6-9C9C-0DC0-1FCE687710E6}"/>
              </a:ext>
            </a:extLst>
          </p:cNvPr>
          <p:cNvSpPr>
            <a:spLocks noGrp="1"/>
          </p:cNvSpPr>
          <p:nvPr>
            <p:ph type="title" hasCustomPrompt="1"/>
          </p:nvPr>
        </p:nvSpPr>
        <p:spPr>
          <a:xfrm>
            <a:off x="1409700" y="1581462"/>
            <a:ext cx="6212798" cy="596508"/>
          </a:xfrm>
        </p:spPr>
        <p:txBody>
          <a:bodyPr wrap="square" anchor="t" anchorCtr="0">
            <a:noAutofit/>
          </a:bodyPr>
          <a:lstStyle>
            <a:lvl1pPr>
              <a:defRPr sz="4000">
                <a:solidFill>
                  <a:schemeClr val="bg2"/>
                </a:solidFill>
              </a:defRPr>
            </a:lvl1pPr>
          </a:lstStyle>
          <a:p>
            <a:pPr marL="0" marR="0" lvl="0" indent="0" algn="l" defTabSz="914400" eaLnBrk="1" fontAlgn="auto" latinLnBrk="0" hangingPunct="1">
              <a:lnSpc>
                <a:spcPct val="100000"/>
              </a:lnSpc>
              <a:spcBef>
                <a:spcPts val="0"/>
              </a:spcBef>
              <a:spcAft>
                <a:spcPts val="0"/>
              </a:spcAft>
              <a:buClrTx/>
              <a:buSzTx/>
              <a:buFontTx/>
              <a:buNone/>
              <a:tabLst/>
              <a:defRPr/>
            </a:pPr>
            <a:r>
              <a:rPr lang="en-US"/>
              <a:t>Click to add any text</a:t>
            </a:r>
          </a:p>
        </p:txBody>
      </p:sp>
      <p:sp>
        <p:nvSpPr>
          <p:cNvPr id="29" name="Graphic 41">
            <a:extLst>
              <a:ext uri="{FF2B5EF4-FFF2-40B4-BE49-F238E27FC236}">
                <a16:creationId xmlns:a16="http://schemas.microsoft.com/office/drawing/2014/main" id="{973B123F-768B-AA1B-BC87-87D4BF6AE7C4}"/>
              </a:ext>
            </a:extLst>
          </p:cNvPr>
          <p:cNvSpPr/>
          <p:nvPr userDrawn="1"/>
        </p:nvSpPr>
        <p:spPr>
          <a:xfrm>
            <a:off x="800100" y="1055216"/>
            <a:ext cx="602981" cy="603012"/>
          </a:xfrm>
          <a:custGeom>
            <a:avLst/>
            <a:gdLst>
              <a:gd name="connsiteX0" fmla="*/ 3978378 w 3984944"/>
              <a:gd name="connsiteY0" fmla="*/ 1845912 h 3985142"/>
              <a:gd name="connsiteX1" fmla="*/ 3822958 w 3984944"/>
              <a:gd name="connsiteY1" fmla="*/ 1702960 h 3985142"/>
              <a:gd name="connsiteX2" fmla="*/ 2295507 w 3984944"/>
              <a:gd name="connsiteY2" fmla="*/ 1702960 h 3985142"/>
              <a:gd name="connsiteX3" fmla="*/ 2295507 w 3984944"/>
              <a:gd name="connsiteY3" fmla="*/ 163231 h 3985142"/>
              <a:gd name="connsiteX4" fmla="*/ 2153127 w 3984944"/>
              <a:gd name="connsiteY4" fmla="*/ 7812 h 3985142"/>
              <a:gd name="connsiteX5" fmla="*/ 1814306 w 3984944"/>
              <a:gd name="connsiteY5" fmla="*/ 9430 h 3985142"/>
              <a:gd name="connsiteX6" fmla="*/ 1672592 w 3984944"/>
              <a:gd name="connsiteY6" fmla="*/ 164754 h 3985142"/>
              <a:gd name="connsiteX7" fmla="*/ 1672592 w 3984944"/>
              <a:gd name="connsiteY7" fmla="*/ 1703055 h 3985142"/>
              <a:gd name="connsiteX8" fmla="*/ 161987 w 3984944"/>
              <a:gd name="connsiteY8" fmla="*/ 1703055 h 3985142"/>
              <a:gd name="connsiteX9" fmla="*/ 6567 w 3984944"/>
              <a:gd name="connsiteY9" fmla="*/ 1846007 h 3985142"/>
              <a:gd name="connsiteX10" fmla="*/ 0 w 3984944"/>
              <a:gd name="connsiteY10" fmla="*/ 1992670 h 3985142"/>
              <a:gd name="connsiteX11" fmla="*/ 6567 w 3984944"/>
              <a:gd name="connsiteY11" fmla="*/ 2139239 h 3985142"/>
              <a:gd name="connsiteX12" fmla="*/ 161987 w 3984944"/>
              <a:gd name="connsiteY12" fmla="*/ 2282190 h 3985142"/>
              <a:gd name="connsiteX13" fmla="*/ 1672592 w 3984944"/>
              <a:gd name="connsiteY13" fmla="*/ 2282190 h 3985142"/>
              <a:gd name="connsiteX14" fmla="*/ 1672592 w 3984944"/>
              <a:gd name="connsiteY14" fmla="*/ 3820492 h 3985142"/>
              <a:gd name="connsiteX15" fmla="*/ 1814306 w 3984944"/>
              <a:gd name="connsiteY15" fmla="*/ 3975816 h 3985142"/>
              <a:gd name="connsiteX16" fmla="*/ 1992377 w 3984944"/>
              <a:gd name="connsiteY16" fmla="*/ 3985143 h 3985142"/>
              <a:gd name="connsiteX17" fmla="*/ 2153127 w 3984944"/>
              <a:gd name="connsiteY17" fmla="*/ 3977339 h 3985142"/>
              <a:gd name="connsiteX18" fmla="*/ 2295507 w 3984944"/>
              <a:gd name="connsiteY18" fmla="*/ 3821919 h 3985142"/>
              <a:gd name="connsiteX19" fmla="*/ 2295507 w 3984944"/>
              <a:gd name="connsiteY19" fmla="*/ 2282095 h 3985142"/>
              <a:gd name="connsiteX20" fmla="*/ 3822958 w 3984944"/>
              <a:gd name="connsiteY20" fmla="*/ 2282095 h 3985142"/>
              <a:gd name="connsiteX21" fmla="*/ 3978378 w 3984944"/>
              <a:gd name="connsiteY21" fmla="*/ 2139144 h 3985142"/>
              <a:gd name="connsiteX22" fmla="*/ 3984945 w 3984944"/>
              <a:gd name="connsiteY22" fmla="*/ 1992575 h 3985142"/>
              <a:gd name="connsiteX23" fmla="*/ 3978378 w 3984944"/>
              <a:gd name="connsiteY23" fmla="*/ 1846007 h 3985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84944" h="3985142">
                <a:moveTo>
                  <a:pt x="3978378" y="1845912"/>
                </a:moveTo>
                <a:cubicBezTo>
                  <a:pt x="3971430" y="1764443"/>
                  <a:pt x="3904618" y="1702960"/>
                  <a:pt x="3822958" y="1702960"/>
                </a:cubicBezTo>
                <a:lnTo>
                  <a:pt x="2295507" y="1702960"/>
                </a:lnTo>
                <a:lnTo>
                  <a:pt x="2295507" y="163231"/>
                </a:lnTo>
                <a:cubicBezTo>
                  <a:pt x="2295507" y="82143"/>
                  <a:pt x="2234310" y="15331"/>
                  <a:pt x="2153127" y="7812"/>
                </a:cubicBezTo>
                <a:cubicBezTo>
                  <a:pt x="2034159" y="-3133"/>
                  <a:pt x="1933655" y="-2562"/>
                  <a:pt x="1814306" y="9430"/>
                </a:cubicBezTo>
                <a:cubicBezTo>
                  <a:pt x="1733503" y="17615"/>
                  <a:pt x="1672592" y="84332"/>
                  <a:pt x="1672592" y="164754"/>
                </a:cubicBezTo>
                <a:lnTo>
                  <a:pt x="1672592" y="1703055"/>
                </a:lnTo>
                <a:lnTo>
                  <a:pt x="161987" y="1703055"/>
                </a:lnTo>
                <a:cubicBezTo>
                  <a:pt x="80327" y="1703055"/>
                  <a:pt x="13515" y="1764538"/>
                  <a:pt x="6567" y="1846007"/>
                </a:cubicBezTo>
                <a:cubicBezTo>
                  <a:pt x="2189" y="1897687"/>
                  <a:pt x="0" y="1945654"/>
                  <a:pt x="0" y="1992670"/>
                </a:cubicBezTo>
                <a:cubicBezTo>
                  <a:pt x="0" y="2039687"/>
                  <a:pt x="2189" y="2087559"/>
                  <a:pt x="6567" y="2139239"/>
                </a:cubicBezTo>
                <a:cubicBezTo>
                  <a:pt x="13515" y="2220708"/>
                  <a:pt x="80422" y="2282190"/>
                  <a:pt x="161987" y="2282190"/>
                </a:cubicBezTo>
                <a:lnTo>
                  <a:pt x="1672592" y="2282190"/>
                </a:lnTo>
                <a:lnTo>
                  <a:pt x="1672592" y="3820492"/>
                </a:lnTo>
                <a:cubicBezTo>
                  <a:pt x="1672592" y="3900914"/>
                  <a:pt x="1733503" y="3967726"/>
                  <a:pt x="1814306" y="3975816"/>
                </a:cubicBezTo>
                <a:cubicBezTo>
                  <a:pt x="1876455" y="3982097"/>
                  <a:pt x="1934702" y="3985143"/>
                  <a:pt x="1992377" y="3985143"/>
                </a:cubicBezTo>
                <a:cubicBezTo>
                  <a:pt x="2043962" y="3985143"/>
                  <a:pt x="2096593" y="3982573"/>
                  <a:pt x="2153127" y="3977339"/>
                </a:cubicBezTo>
                <a:cubicBezTo>
                  <a:pt x="2234310" y="3969820"/>
                  <a:pt x="2295507" y="3903008"/>
                  <a:pt x="2295507" y="3821919"/>
                </a:cubicBezTo>
                <a:lnTo>
                  <a:pt x="2295507" y="2282095"/>
                </a:lnTo>
                <a:lnTo>
                  <a:pt x="3822958" y="2282095"/>
                </a:lnTo>
                <a:cubicBezTo>
                  <a:pt x="3904713" y="2282095"/>
                  <a:pt x="3971525" y="2220613"/>
                  <a:pt x="3978378" y="2139144"/>
                </a:cubicBezTo>
                <a:cubicBezTo>
                  <a:pt x="3982756" y="2087940"/>
                  <a:pt x="3984945" y="2040067"/>
                  <a:pt x="3984945" y="1992575"/>
                </a:cubicBezTo>
                <a:cubicBezTo>
                  <a:pt x="3984945" y="1945083"/>
                  <a:pt x="3982851" y="1897211"/>
                  <a:pt x="3978378" y="1846007"/>
                </a:cubicBezTo>
                <a:close/>
              </a:path>
            </a:pathLst>
          </a:custGeom>
          <a:solidFill>
            <a:schemeClr val="bg1"/>
          </a:solidFill>
          <a:ln w="9502" cap="flat">
            <a:noFill/>
            <a:prstDash val="solid"/>
            <a:miter/>
          </a:ln>
        </p:spPr>
        <p:txBody>
          <a:bodyPr rtlCol="0" anchor="ctr"/>
          <a:lstStyle/>
          <a:p>
            <a:endParaRPr lang="en-US"/>
          </a:p>
        </p:txBody>
      </p:sp>
      <p:sp>
        <p:nvSpPr>
          <p:cNvPr id="32" name="Holder 3">
            <a:extLst>
              <a:ext uri="{FF2B5EF4-FFF2-40B4-BE49-F238E27FC236}">
                <a16:creationId xmlns:a16="http://schemas.microsoft.com/office/drawing/2014/main" id="{B7D02154-7A8A-A8D0-D721-E815076A1B7D}"/>
              </a:ext>
            </a:extLst>
          </p:cNvPr>
          <p:cNvSpPr>
            <a:spLocks noGrp="1"/>
          </p:cNvSpPr>
          <p:nvPr>
            <p:ph type="subTitle" idx="4" hasCustomPrompt="1"/>
          </p:nvPr>
        </p:nvSpPr>
        <p:spPr>
          <a:xfrm>
            <a:off x="1409700" y="2202418"/>
            <a:ext cx="6212798" cy="369332"/>
          </a:xfrm>
          <a:prstGeom prst="rect">
            <a:avLst/>
          </a:prstGeom>
        </p:spPr>
        <p:txBody>
          <a:bodyPr wrap="square" lIns="18288" tIns="0" rIns="0" bIns="0">
            <a:spAutoFit/>
          </a:bodyPr>
          <a:lstStyle>
            <a:lvl1pPr marL="0" indent="0">
              <a:buNone/>
              <a:defRPr sz="2400" b="0" i="0">
                <a:solidFill>
                  <a:schemeClr val="bg2"/>
                </a:solidFill>
                <a:latin typeface="+mj-lt"/>
                <a:cs typeface="Montserrat"/>
              </a:defRPr>
            </a:lvl1pPr>
          </a:lstStyle>
          <a:p>
            <a:r>
              <a:rPr lang="en-GB"/>
              <a:t>Click to add any further text</a:t>
            </a:r>
          </a:p>
        </p:txBody>
      </p:sp>
    </p:spTree>
    <p:extLst>
      <p:ext uri="{BB962C8B-B14F-4D97-AF65-F5344CB8AC3E}">
        <p14:creationId xmlns:p14="http://schemas.microsoft.com/office/powerpoint/2010/main" val="184458052"/>
      </p:ext>
    </p:extLst>
  </p:cSld>
  <p:clrMapOvr>
    <a:masterClrMapping/>
  </p:clrMapOvr>
  <p:extLst>
    <p:ext uri="{DCECCB84-F9BA-43D5-87BE-67443E8EF086}">
      <p15:sldGuideLst xmlns:p15="http://schemas.microsoft.com/office/powerpoint/2012/main">
        <p15:guide id="1" pos="2880" userDrawn="1">
          <p15:clr>
            <a:srgbClr val="FBAE40"/>
          </p15:clr>
        </p15:guide>
        <p15:guide id="2" pos="504" userDrawn="1">
          <p15:clr>
            <a:srgbClr val="FBAE40"/>
          </p15:clr>
        </p15:guide>
        <p15:guide id="3" pos="88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69C1-887B-5963-99BB-4BBC52B1CD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61921C-1EDF-6F65-C276-091A39CA07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D08E70-DB4F-3259-491C-18022336AFC3}"/>
              </a:ext>
            </a:extLst>
          </p:cNvPr>
          <p:cNvSpPr>
            <a:spLocks noGrp="1"/>
          </p:cNvSpPr>
          <p:nvPr>
            <p:ph type="dt" sz="half" idx="10"/>
          </p:nvPr>
        </p:nvSpPr>
        <p:spPr/>
        <p:txBody>
          <a:bodyPr/>
          <a:lstStyle/>
          <a:p>
            <a:fld id="{D6C1D170-B19C-48D2-AD6C-78F0EBEBDC80}" type="datetimeFigureOut">
              <a:rPr lang="en-GB" smtClean="0"/>
              <a:t>30/09/2026</a:t>
            </a:fld>
            <a:endParaRPr lang="en-GB"/>
          </a:p>
        </p:txBody>
      </p:sp>
      <p:sp>
        <p:nvSpPr>
          <p:cNvPr id="5" name="Footer Placeholder 4">
            <a:extLst>
              <a:ext uri="{FF2B5EF4-FFF2-40B4-BE49-F238E27FC236}">
                <a16:creationId xmlns:a16="http://schemas.microsoft.com/office/drawing/2014/main" id="{5914CE08-3636-315A-8D8F-1C951F49BFB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026DF1-B4E5-F444-D413-2061AE1FA7CB}"/>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55576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BFBD-40EE-6BF6-46B5-6E28879D5AB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F584464-EA8B-4CB3-CF3F-37CB2EC1CA0E}"/>
              </a:ext>
            </a:extLst>
          </p:cNvPr>
          <p:cNvSpPr>
            <a:spLocks noGrp="1"/>
          </p:cNvSpPr>
          <p:nvPr>
            <p:ph type="dt" sz="half" idx="10"/>
          </p:nvPr>
        </p:nvSpPr>
        <p:spPr/>
        <p:txBody>
          <a:bodyPr/>
          <a:lstStyle/>
          <a:p>
            <a:fld id="{D6C1D170-B19C-48D2-AD6C-78F0EBEBDC80}" type="datetimeFigureOut">
              <a:rPr lang="en-GB" smtClean="0"/>
              <a:t>30/09/2026</a:t>
            </a:fld>
            <a:endParaRPr lang="en-GB"/>
          </a:p>
        </p:txBody>
      </p:sp>
      <p:sp>
        <p:nvSpPr>
          <p:cNvPr id="4" name="Footer Placeholder 3">
            <a:extLst>
              <a:ext uri="{FF2B5EF4-FFF2-40B4-BE49-F238E27FC236}">
                <a16:creationId xmlns:a16="http://schemas.microsoft.com/office/drawing/2014/main" id="{CA37B8B7-8BBE-A311-5E92-AA7238036E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A19360-021A-DF21-A275-C7516DA0C790}"/>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3218262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A1987F-A229-2BBD-6146-26BB00A7D0A7}"/>
              </a:ext>
            </a:extLst>
          </p:cNvPr>
          <p:cNvSpPr>
            <a:spLocks noGrp="1"/>
          </p:cNvSpPr>
          <p:nvPr>
            <p:ph type="dt" sz="half" idx="10"/>
          </p:nvPr>
        </p:nvSpPr>
        <p:spPr/>
        <p:txBody>
          <a:bodyPr/>
          <a:lstStyle/>
          <a:p>
            <a:fld id="{D6C1D170-B19C-48D2-AD6C-78F0EBEBDC80}" type="datetimeFigureOut">
              <a:rPr lang="en-GB" smtClean="0"/>
              <a:t>30/09/2026</a:t>
            </a:fld>
            <a:endParaRPr lang="en-GB"/>
          </a:p>
        </p:txBody>
      </p:sp>
      <p:sp>
        <p:nvSpPr>
          <p:cNvPr id="3" name="Footer Placeholder 2">
            <a:extLst>
              <a:ext uri="{FF2B5EF4-FFF2-40B4-BE49-F238E27FC236}">
                <a16:creationId xmlns:a16="http://schemas.microsoft.com/office/drawing/2014/main" id="{C3C16C2B-7839-488D-6BE0-48088451886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912CA8-E616-3B72-A96F-742F460FF4D9}"/>
              </a:ext>
            </a:extLst>
          </p:cNvPr>
          <p:cNvSpPr>
            <a:spLocks noGrp="1"/>
          </p:cNvSpPr>
          <p:nvPr>
            <p:ph type="sldNum" sz="quarter" idx="12"/>
          </p:nvPr>
        </p:nvSpPr>
        <p:spPr/>
        <p:txBody>
          <a:bodyPr/>
          <a:lstStyle/>
          <a:p>
            <a:fld id="{EA6EBE3F-60D7-48A8-BD0B-B317D75812BF}" type="slidenum">
              <a:rPr lang="en-GB" smtClean="0"/>
              <a:t>‹#›</a:t>
            </a:fld>
            <a:endParaRPr lang="en-GB"/>
          </a:p>
        </p:txBody>
      </p:sp>
    </p:spTree>
    <p:extLst>
      <p:ext uri="{BB962C8B-B14F-4D97-AF65-F5344CB8AC3E}">
        <p14:creationId xmlns:p14="http://schemas.microsoft.com/office/powerpoint/2010/main" val="1688041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AA23B746-0B64-7AC9-1C04-369DE792B027}"/>
              </a:ext>
            </a:extLst>
          </p:cNvPr>
          <p:cNvSpPr/>
          <p:nvPr userDrawn="1"/>
        </p:nvSpPr>
        <p:spPr>
          <a:xfrm>
            <a:off x="-1" y="5022556"/>
            <a:ext cx="9143999" cy="12094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7">
            <a:extLst>
              <a:ext uri="{FF2B5EF4-FFF2-40B4-BE49-F238E27FC236}">
                <a16:creationId xmlns:a16="http://schemas.microsoft.com/office/drawing/2014/main" id="{4567C233-C27F-29E9-4121-E431C70061FD}"/>
              </a:ext>
            </a:extLst>
          </p:cNvPr>
          <p:cNvSpPr>
            <a:spLocks noGrp="1"/>
          </p:cNvSpPr>
          <p:nvPr>
            <p:ph type="title"/>
          </p:nvPr>
        </p:nvSpPr>
        <p:spPr>
          <a:xfrm>
            <a:off x="317499" y="218414"/>
            <a:ext cx="6938065" cy="442425"/>
          </a:xfrm>
          <a:prstGeom prst="rect">
            <a:avLst/>
          </a:prstGeom>
        </p:spPr>
        <p:txBody>
          <a:bodyPr vert="horz" lIns="0" tIns="45720" rIns="91440" bIns="45720" rtlCol="0" anchor="ctr">
            <a:noAutofit/>
          </a:bodyPr>
          <a:lstStyle/>
          <a:p>
            <a:r>
              <a:rPr lang="en-US"/>
              <a:t>Click to edit title style, ideally one line</a:t>
            </a:r>
          </a:p>
        </p:txBody>
      </p:sp>
      <p:sp>
        <p:nvSpPr>
          <p:cNvPr id="21" name="Text Placeholder 20">
            <a:extLst>
              <a:ext uri="{FF2B5EF4-FFF2-40B4-BE49-F238E27FC236}">
                <a16:creationId xmlns:a16="http://schemas.microsoft.com/office/drawing/2014/main" id="{48BE3AC7-2CF4-36A6-D5BE-EA980A428027}"/>
              </a:ext>
            </a:extLst>
          </p:cNvPr>
          <p:cNvSpPr>
            <a:spLocks noGrp="1"/>
          </p:cNvSpPr>
          <p:nvPr>
            <p:ph type="body" idx="1"/>
          </p:nvPr>
        </p:nvSpPr>
        <p:spPr>
          <a:xfrm>
            <a:off x="317500" y="860212"/>
            <a:ext cx="6938064" cy="3858091"/>
          </a:xfrm>
          <a:prstGeom prst="rect">
            <a:avLst/>
          </a:prstGeom>
        </p:spPr>
        <p:txBody>
          <a:bodyPr vert="horz" lIns="0" tIns="45720" rIns="91440" bIns="45720" rtlCol="0">
            <a:normAutofit/>
          </a:bodyPr>
          <a:lstStyle/>
          <a:p>
            <a:pPr lvl="0"/>
            <a:r>
              <a:rPr lang="en-US"/>
              <a:t>Click to edit Master text styles</a:t>
            </a:r>
          </a:p>
          <a:p>
            <a:pPr marL="288925" lvl="1" indent="-166688">
              <a:buFont typeface="Arial" panose="020B0604020202020204" pitchFamily="34" charset="0"/>
              <a:buChar char="•"/>
              <a:tabLst/>
            </a:pPr>
            <a:r>
              <a:rPr lang="en-US"/>
              <a:t>Second level</a:t>
            </a:r>
          </a:p>
          <a:p>
            <a:pPr marL="463550" lvl="2" indent="-166688">
              <a:buFont typeface="Arial" panose="020B0604020202020204" pitchFamily="34" charset="0"/>
              <a:buChar char="•"/>
              <a:tabLst/>
            </a:pPr>
            <a:r>
              <a:rPr lang="en-US"/>
              <a:t>Third level</a:t>
            </a:r>
          </a:p>
        </p:txBody>
      </p:sp>
      <p:sp>
        <p:nvSpPr>
          <p:cNvPr id="4" name="Holder 4"/>
          <p:cNvSpPr>
            <a:spLocks noGrp="1"/>
          </p:cNvSpPr>
          <p:nvPr>
            <p:ph type="ftr" sz="quarter" idx="5"/>
          </p:nvPr>
        </p:nvSpPr>
        <p:spPr>
          <a:xfrm>
            <a:off x="317499" y="4862112"/>
            <a:ext cx="7801765" cy="123111"/>
          </a:xfrm>
          <a:prstGeom prst="rect">
            <a:avLst/>
          </a:prstGeom>
        </p:spPr>
        <p:txBody>
          <a:bodyPr wrap="square" lIns="0" tIns="0" rIns="0" bIns="0" anchor="b" anchorCtr="0">
            <a:spAutoFit/>
          </a:bodyPr>
          <a:lstStyle>
            <a:lvl1pPr algn="l">
              <a:defRPr sz="800">
                <a:solidFill>
                  <a:schemeClr val="bg2"/>
                </a:solidFill>
                <a:latin typeface="Montserrat" pitchFamily="2" charset="77"/>
              </a:defRPr>
            </a:lvl1pPr>
          </a:lstStyle>
          <a:p>
            <a:endParaRPr lang="en-US"/>
          </a:p>
        </p:txBody>
      </p:sp>
      <p:sp>
        <p:nvSpPr>
          <p:cNvPr id="6" name="Holder 6"/>
          <p:cNvSpPr>
            <a:spLocks noGrp="1"/>
          </p:cNvSpPr>
          <p:nvPr>
            <p:ph type="sldNum" sz="quarter" idx="7"/>
          </p:nvPr>
        </p:nvSpPr>
        <p:spPr>
          <a:xfrm>
            <a:off x="8866537" y="4872327"/>
            <a:ext cx="173925" cy="160388"/>
          </a:xfrm>
          <a:prstGeom prst="rect">
            <a:avLst/>
          </a:prstGeom>
        </p:spPr>
        <p:txBody>
          <a:bodyPr wrap="square" lIns="0" tIns="0" rIns="0" bIns="0" anchor="ctr" anchorCtr="0">
            <a:noAutofit/>
          </a:bodyPr>
          <a:lstStyle>
            <a:lvl1pPr algn="ctr">
              <a:defRPr sz="700">
                <a:solidFill>
                  <a:schemeClr val="bg2"/>
                </a:solidFill>
                <a:latin typeface="Montserrat Light" panose="020F0502020204030204" pitchFamily="2" charset="0"/>
              </a:defRPr>
            </a:lvl1pPr>
          </a:lstStyle>
          <a:p>
            <a:fld id="{B6F15528-21DE-4FAA-801E-634DDDAF4B2B}" type="slidenum">
              <a:rPr lang="en-US" smtClean="0"/>
              <a:pPr/>
              <a:t>‹#›</a:t>
            </a:fld>
            <a:endParaRPr lang="en-US"/>
          </a:p>
        </p:txBody>
      </p:sp>
      <p:pic>
        <p:nvPicPr>
          <p:cNvPr id="27" name="Graphic 26">
            <a:extLst>
              <a:ext uri="{FF2B5EF4-FFF2-40B4-BE49-F238E27FC236}">
                <a16:creationId xmlns:a16="http://schemas.microsoft.com/office/drawing/2014/main" id="{D4E354C9-092A-0BF2-FD23-9DAF2BF000B5}"/>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7750031" y="310296"/>
            <a:ext cx="1203469" cy="350543"/>
          </a:xfrm>
          <a:prstGeom prst="rect">
            <a:avLst/>
          </a:prstGeom>
        </p:spPr>
      </p:pic>
      <p:cxnSp>
        <p:nvCxnSpPr>
          <p:cNvPr id="5" name="Straight Connector 4">
            <a:extLst>
              <a:ext uri="{FF2B5EF4-FFF2-40B4-BE49-F238E27FC236}">
                <a16:creationId xmlns:a16="http://schemas.microsoft.com/office/drawing/2014/main" id="{A5A0E356-F344-179B-8539-AFB56DDDB1B5}"/>
              </a:ext>
            </a:extLst>
          </p:cNvPr>
          <p:cNvCxnSpPr>
            <a:cxnSpLocks/>
          </p:cNvCxnSpPr>
          <p:nvPr userDrawn="1"/>
        </p:nvCxnSpPr>
        <p:spPr>
          <a:xfrm flipH="1">
            <a:off x="317500" y="660839"/>
            <a:ext cx="6938064" cy="0"/>
          </a:xfrm>
          <a:prstGeom prst="line">
            <a:avLst/>
          </a:prstGeom>
          <a:ln w="9525" cap="rnd">
            <a:solidFill>
              <a:schemeClr val="accent1">
                <a:alpha val="4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343616-324A-08FF-0D52-444659D3FC64}"/>
              </a:ext>
            </a:extLst>
          </p:cNvPr>
          <p:cNvCxnSpPr>
            <a:cxnSpLocks/>
          </p:cNvCxnSpPr>
          <p:nvPr userDrawn="1"/>
        </p:nvCxnSpPr>
        <p:spPr>
          <a:xfrm flipV="1">
            <a:off x="8953500" y="4981916"/>
            <a:ext cx="0" cy="109173"/>
          </a:xfrm>
          <a:prstGeom prst="line">
            <a:avLst/>
          </a:prstGeom>
          <a:ln w="9525" cap="rnd">
            <a:solidFill>
              <a:schemeClr val="bg1"/>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61" r:id="rId1"/>
    <p:sldLayoutId id="2147483666" r:id="rId2"/>
    <p:sldLayoutId id="2147483667" r:id="rId3"/>
    <p:sldLayoutId id="2147483673" r:id="rId4"/>
    <p:sldLayoutId id="2147483662" r:id="rId5"/>
    <p:sldLayoutId id="2147483674" r:id="rId6"/>
    <p:sldLayoutId id="2147483672" r:id="rId7"/>
    <p:sldLayoutId id="2147483669" r:id="rId8"/>
    <p:sldLayoutId id="2147483670" r:id="rId9"/>
    <p:sldLayoutId id="2147483671" r:id="rId10"/>
    <p:sldLayoutId id="2147483675" r:id="rId11"/>
    <p:sldLayoutId id="2147483676" r:id="rId12"/>
    <p:sldLayoutId id="2147483677" r:id="rId13"/>
  </p:sldLayoutIdLst>
  <p:hf hdr="0" dt="0"/>
  <p:txStyles>
    <p:titleStyle>
      <a:lvl1pPr>
        <a:defRPr sz="2400" b="0">
          <a:latin typeface="+mn-lt"/>
          <a:ea typeface="+mj-ea"/>
          <a:cs typeface="+mj-cs"/>
        </a:defRPr>
      </a:lvl1pPr>
    </p:titleStyle>
    <p:bodyStyle>
      <a:lvl1pPr marL="122238" indent="-122238">
        <a:buFont typeface="Arial" panose="020B0604020202020204" pitchFamily="34" charset="0"/>
        <a:buChar char="•"/>
        <a:tabLst/>
        <a:defRPr lang="en-US" sz="1400" b="1" dirty="0">
          <a:solidFill>
            <a:schemeClr val="tx2"/>
          </a:solidFill>
          <a:latin typeface="+mj-lt"/>
          <a:ea typeface="+mn-ea"/>
          <a:cs typeface="+mn-cs"/>
        </a:defRPr>
      </a:lvl1pPr>
      <a:lvl2pPr marL="293687" indent="-171450">
        <a:buFont typeface="Arial" panose="020B0604020202020204" pitchFamily="34" charset="0"/>
        <a:buChar char="•"/>
        <a:tabLst/>
        <a:defRPr lang="en-US" sz="1200" dirty="0">
          <a:latin typeface="+mn-lt"/>
          <a:ea typeface="+mn-ea"/>
          <a:cs typeface="+mn-cs"/>
        </a:defRPr>
      </a:lvl2pPr>
      <a:lvl3pPr marL="468312" indent="-171450">
        <a:buFont typeface="Arial" panose="020B0604020202020204" pitchFamily="34" charset="0"/>
        <a:buChar char="•"/>
        <a:tabLst/>
        <a:defRPr lang="en-US" sz="1100" dirty="0">
          <a:latin typeface="Montserrat Light" panose="00000400000000000000" pitchFamily="2" charset="0"/>
          <a:ea typeface="+mn-ea"/>
          <a:cs typeface="+mn-cs"/>
        </a:defRPr>
      </a:lvl3pPr>
      <a:lvl4pPr marL="520700" indent="-176213">
        <a:buFont typeface="Arial" panose="020B0604020202020204" pitchFamily="34" charset="0"/>
        <a:buChar char="•"/>
        <a:tabLst/>
        <a:defRPr sz="1100">
          <a:latin typeface="Montserrat Light" panose="00000400000000000000" pitchFamily="2" charset="0"/>
          <a:ea typeface="+mn-ea"/>
          <a:cs typeface="+mn-cs"/>
        </a:defRPr>
      </a:lvl4pPr>
      <a:lvl5pPr marL="1117488" indent="-285750">
        <a:buFont typeface="Arial" panose="020B0604020202020204" pitchFamily="34" charset="0"/>
        <a:buChar char="•"/>
        <a:defRPr sz="1600">
          <a:latin typeface="Montserrat" pitchFamily="2" charset="77"/>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otherStyle>
  </p:txStyles>
  <p:extLst>
    <p:ext uri="{27BBF7A9-308A-43DC-89C8-2F10F3537804}">
      <p15:sldGuideLst xmlns:p15="http://schemas.microsoft.com/office/powerpoint/2012/main">
        <p15:guide id="4" orient="horz" pos="124" userDrawn="1">
          <p15:clr>
            <a:srgbClr val="F26B43"/>
          </p15:clr>
        </p15:guide>
        <p15:guide id="5" pos="5640" userDrawn="1">
          <p15:clr>
            <a:srgbClr val="F26B43"/>
          </p15:clr>
        </p15:guide>
        <p15:guide id="6" orient="horz" pos="3108" userDrawn="1">
          <p15:clr>
            <a:srgbClr val="F26B43"/>
          </p15:clr>
        </p15:guide>
        <p15:guide id="7" pos="1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15.xml.rels><?xml version="1.0" encoding="UTF-8" standalone="yes"?>
<Relationships xmlns="http://schemas.openxmlformats.org/package/2006/relationships"><Relationship Id="rId3" Type="http://schemas.openxmlformats.org/officeDocument/2006/relationships/hyperlink" Target="https://assets.ctfassets.net/vy3axnuecuwj/bf64a13302e9b39c87380f4f8330924139ff7db15ade4f24747cf30466831341/5d60632576ec3e72f75c0988728e4ab0/Childrens_liturgy_27th_Sunday_in_Ordinary_Time_A.pdf"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hyperlink" Target="https://cafod.org.uk/education/primary-teaching-resources/children-s-prayers/our-earth-children-s-prayer" TargetMode="External"/><Relationship Id="rId4" Type="http://schemas.openxmlformats.org/officeDocument/2006/relationships/hyperlink" Target="https://cafod.org.uk/education/autumn-resources-for-school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afod.org.uk/education/autumn-resources-for-schools" TargetMode="External"/><Relationship Id="rId7" Type="http://schemas.openxmlformats.org/officeDocument/2006/relationships/image" Target="../media/image17.jpeg"/><Relationship Id="rId2" Type="http://schemas.openxmlformats.org/officeDocument/2006/relationships/hyperlink" Target="https://cafod.org.uk/education/back-to-school-resources" TargetMode="External"/><Relationship Id="rId1" Type="http://schemas.openxmlformats.org/officeDocument/2006/relationships/slideLayout" Target="../slideLayouts/slideLayout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hyperlink" Target="https://cafod.org.uk/education/primary-teaching-resources/primary-school-assemblies/primary-national-assembly-for-harves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732416D-D3C8-5295-008A-D2FE03F9AD38}"/>
              </a:ext>
            </a:extLst>
          </p:cNvPr>
          <p:cNvSpPr>
            <a:spLocks noGrp="1"/>
          </p:cNvSpPr>
          <p:nvPr>
            <p:ph type="body" sz="quarter" idx="12"/>
          </p:nvPr>
        </p:nvSpPr>
        <p:spPr/>
        <p:txBody>
          <a:bodyPr/>
          <a:lstStyle/>
          <a:p>
            <a:endParaRPr lang="en-US"/>
          </a:p>
        </p:txBody>
      </p:sp>
      <p:sp>
        <p:nvSpPr>
          <p:cNvPr id="6" name="Title 5">
            <a:extLst>
              <a:ext uri="{FF2B5EF4-FFF2-40B4-BE49-F238E27FC236}">
                <a16:creationId xmlns:a16="http://schemas.microsoft.com/office/drawing/2014/main" id="{B1CFE4D3-A9DF-8B9E-98A8-4CCC519FB5FC}"/>
              </a:ext>
            </a:extLst>
          </p:cNvPr>
          <p:cNvSpPr>
            <a:spLocks noGrp="1"/>
          </p:cNvSpPr>
          <p:nvPr>
            <p:ph type="title"/>
          </p:nvPr>
        </p:nvSpPr>
        <p:spPr>
          <a:xfrm>
            <a:off x="704770" y="1950212"/>
            <a:ext cx="3847653" cy="784830"/>
          </a:xfrm>
        </p:spPr>
        <p:txBody>
          <a:bodyPr/>
          <a:lstStyle/>
          <a:p>
            <a:endParaRPr lang="en-US">
              <a:solidFill>
                <a:srgbClr val="000000"/>
              </a:solidFill>
              <a:latin typeface="Times New Roman"/>
              <a:cs typeface="Times New Roman"/>
            </a:endParaRPr>
          </a:p>
          <a:p>
            <a:endParaRPr lang="en-GB">
              <a:solidFill>
                <a:srgbClr val="000000"/>
              </a:solidFill>
              <a:latin typeface="Century Gothic"/>
              <a:cs typeface="Times New Roman"/>
            </a:endParaRPr>
          </a:p>
        </p:txBody>
      </p:sp>
      <p:sp>
        <p:nvSpPr>
          <p:cNvPr id="43" name="Text Placeholder 42">
            <a:extLst>
              <a:ext uri="{FF2B5EF4-FFF2-40B4-BE49-F238E27FC236}">
                <a16:creationId xmlns:a16="http://schemas.microsoft.com/office/drawing/2014/main" id="{64383256-66A7-050F-0F36-C718ED12DA76}"/>
              </a:ext>
            </a:extLst>
          </p:cNvPr>
          <p:cNvSpPr>
            <a:spLocks noGrp="1"/>
          </p:cNvSpPr>
          <p:nvPr>
            <p:ph type="body" sz="quarter" idx="11"/>
          </p:nvPr>
        </p:nvSpPr>
        <p:spPr>
          <a:xfrm>
            <a:off x="1107806" y="4662492"/>
            <a:ext cx="3048297" cy="261610"/>
          </a:xfrm>
        </p:spPr>
        <p:txBody>
          <a:bodyPr vert="horz" wrap="square" lIns="0" tIns="45720" rIns="91440" bIns="45720" rtlCol="0" anchor="t">
            <a:spAutoFit/>
          </a:bodyPr>
          <a:lstStyle/>
          <a:p>
            <a:r>
              <a:rPr lang="en-US">
                <a:latin typeface="Montserrat school"/>
              </a:rPr>
              <a:t>Gospel Celebration of the Word</a:t>
            </a:r>
          </a:p>
        </p:txBody>
      </p:sp>
      <p:sp>
        <p:nvSpPr>
          <p:cNvPr id="5" name="TextBox 4">
            <a:extLst>
              <a:ext uri="{FF2B5EF4-FFF2-40B4-BE49-F238E27FC236}">
                <a16:creationId xmlns:a16="http://schemas.microsoft.com/office/drawing/2014/main" id="{452ACAF9-520D-B0A2-873F-D17381A8AF66}"/>
              </a:ext>
            </a:extLst>
          </p:cNvPr>
          <p:cNvSpPr txBox="1"/>
          <p:nvPr/>
        </p:nvSpPr>
        <p:spPr>
          <a:xfrm>
            <a:off x="913042" y="866469"/>
            <a:ext cx="364384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a:p>
            <a:r>
              <a:rPr lang="en-GB" dirty="0">
                <a:highlight>
                  <a:srgbClr val="FFFFFF"/>
                </a:highlight>
                <a:latin typeface="Montserrat School" pitchFamily="2" charset="0"/>
              </a:rPr>
              <a:t>What will you do to take care of the earth now and in the future?</a:t>
            </a:r>
            <a:endParaRPr lang="en-US" dirty="0">
              <a:solidFill>
                <a:schemeClr val="tx1"/>
              </a:solidFill>
              <a:highlight>
                <a:srgbClr val="FFFFFF"/>
              </a:highlight>
              <a:latin typeface="Montserrat School"/>
              <a:cs typeface="Times New Roman"/>
            </a:endParaRPr>
          </a:p>
          <a:p>
            <a:endParaRPr lang="en-US" dirty="0">
              <a:solidFill>
                <a:schemeClr val="tx1"/>
              </a:solidFill>
              <a:highlight>
                <a:srgbClr val="FFFFFF"/>
              </a:highlight>
              <a:latin typeface="Montserrat School"/>
              <a:cs typeface="Times New Roman"/>
            </a:endParaRPr>
          </a:p>
        </p:txBody>
      </p:sp>
      <p:pic>
        <p:nvPicPr>
          <p:cNvPr id="2" name="Picture Placeholder 1">
            <a:extLst>
              <a:ext uri="{FF2B5EF4-FFF2-40B4-BE49-F238E27FC236}">
                <a16:creationId xmlns:a16="http://schemas.microsoft.com/office/drawing/2014/main" id="{04B844D8-BA63-DC9A-8BD4-48C3CF0EBF4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52" t="6" r="25396" b="-6"/>
          <a:stretch>
            <a:fillRect/>
          </a:stretch>
        </p:blipFill>
        <p:spPr>
          <a:xfrm>
            <a:off x="4626329" y="1207810"/>
            <a:ext cx="4330346" cy="3935690"/>
          </a:xfrm>
          <a:custGeom>
            <a:avLst/>
            <a:gdLst>
              <a:gd name="connsiteX0" fmla="*/ 2315735 w 4631470"/>
              <a:gd name="connsiteY0" fmla="*/ 0 h 4209370"/>
              <a:gd name="connsiteX1" fmla="*/ 4631470 w 4631470"/>
              <a:gd name="connsiteY1" fmla="*/ 2315735 h 4209370"/>
              <a:gd name="connsiteX2" fmla="*/ 3788758 w 4631470"/>
              <a:gd name="connsiteY2" fmla="*/ 4102669 h 4209370"/>
              <a:gd name="connsiteX3" fmla="*/ 3646068 w 4631470"/>
              <a:gd name="connsiteY3" fmla="*/ 4209370 h 4209370"/>
              <a:gd name="connsiteX4" fmla="*/ 985403 w 4631470"/>
              <a:gd name="connsiteY4" fmla="*/ 4209370 h 4209370"/>
              <a:gd name="connsiteX5" fmla="*/ 842713 w 4631470"/>
              <a:gd name="connsiteY5" fmla="*/ 4102669 h 4209370"/>
              <a:gd name="connsiteX6" fmla="*/ 0 w 4631470"/>
              <a:gd name="connsiteY6" fmla="*/ 2315735 h 4209370"/>
              <a:gd name="connsiteX7" fmla="*/ 2315735 w 4631470"/>
              <a:gd name="connsiteY7" fmla="*/ 0 h 420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1470" h="4209370">
                <a:moveTo>
                  <a:pt x="2315735" y="0"/>
                </a:moveTo>
                <a:cubicBezTo>
                  <a:pt x="3594680" y="0"/>
                  <a:pt x="4631470" y="1036790"/>
                  <a:pt x="4631470" y="2315735"/>
                </a:cubicBezTo>
                <a:cubicBezTo>
                  <a:pt x="4631470" y="3035142"/>
                  <a:pt x="4303423" y="3677929"/>
                  <a:pt x="3788758" y="4102669"/>
                </a:cubicBezTo>
                <a:lnTo>
                  <a:pt x="3646068" y="4209370"/>
                </a:lnTo>
                <a:lnTo>
                  <a:pt x="985403" y="4209370"/>
                </a:lnTo>
                <a:lnTo>
                  <a:pt x="842713" y="4102669"/>
                </a:lnTo>
                <a:cubicBezTo>
                  <a:pt x="328047" y="3677929"/>
                  <a:pt x="0" y="3035142"/>
                  <a:pt x="0" y="2315735"/>
                </a:cubicBezTo>
                <a:cubicBezTo>
                  <a:pt x="0" y="1036790"/>
                  <a:pt x="1036790" y="0"/>
                  <a:pt x="2315735" y="0"/>
                </a:cubicBezTo>
                <a:close/>
              </a:path>
            </a:pathLst>
          </a:custGeom>
        </p:spPr>
      </p:pic>
    </p:spTree>
    <p:extLst>
      <p:ext uri="{BB962C8B-B14F-4D97-AF65-F5344CB8AC3E}">
        <p14:creationId xmlns:p14="http://schemas.microsoft.com/office/powerpoint/2010/main" val="3465291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hild and child praying&#10;&#10;AI-generated content may be incorrect.">
            <a:extLst>
              <a:ext uri="{FF2B5EF4-FFF2-40B4-BE49-F238E27FC236}">
                <a16:creationId xmlns:a16="http://schemas.microsoft.com/office/drawing/2014/main" id="{E8342651-7147-3605-7E9E-ABAA91F278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46874" y="1490067"/>
            <a:ext cx="4597127" cy="3064751"/>
          </a:xfrm>
          <a:prstGeom prst="rect">
            <a:avLst/>
          </a:prstGeom>
        </p:spPr>
      </p:pic>
      <p:sp>
        <p:nvSpPr>
          <p:cNvPr id="10" name="Title 9">
            <a:extLst>
              <a:ext uri="{FF2B5EF4-FFF2-40B4-BE49-F238E27FC236}">
                <a16:creationId xmlns:a16="http://schemas.microsoft.com/office/drawing/2014/main" id="{A1BE50DD-6020-48A3-7431-55C636221806}"/>
              </a:ext>
            </a:extLst>
          </p:cNvPr>
          <p:cNvSpPr>
            <a:spLocks noGrp="1"/>
          </p:cNvSpPr>
          <p:nvPr>
            <p:ph type="title"/>
          </p:nvPr>
        </p:nvSpPr>
        <p:spPr>
          <a:xfrm>
            <a:off x="1218165" y="2335024"/>
            <a:ext cx="3322737" cy="2554545"/>
          </a:xfrm>
        </p:spPr>
        <p:txBody>
          <a:bodyPr/>
          <a:lstStyle/>
          <a:p>
            <a:pPr algn="l"/>
            <a:r>
              <a:rPr lang="en-GB" dirty="0">
                <a:latin typeface="Montserrat School" pitchFamily="2" charset="0"/>
              </a:rPr>
              <a:t>Loving God, you sent your son Jesus to show us how to live. Help us to listen to your word and care for the world that you have given us. Amen..</a:t>
            </a:r>
            <a:br>
              <a:rPr lang="en-US" sz="1800" dirty="0">
                <a:latin typeface="Century Gothic"/>
              </a:rPr>
            </a:br>
            <a:endParaRPr lang="en-US" dirty="0"/>
          </a:p>
        </p:txBody>
      </p:sp>
      <p:sp>
        <p:nvSpPr>
          <p:cNvPr id="32" name="Slide Number Placeholder 31">
            <a:extLst>
              <a:ext uri="{FF2B5EF4-FFF2-40B4-BE49-F238E27FC236}">
                <a16:creationId xmlns:a16="http://schemas.microsoft.com/office/drawing/2014/main" id="{5231B6CD-E956-1BA7-D823-FB7DE5D210E6}"/>
              </a:ext>
            </a:extLst>
          </p:cNvPr>
          <p:cNvSpPr>
            <a:spLocks noGrp="1"/>
          </p:cNvSpPr>
          <p:nvPr>
            <p:ph type="sldNum" sz="quarter" idx="12"/>
          </p:nvPr>
        </p:nvSpPr>
        <p:spPr>
          <a:xfrm>
            <a:off x="8866538" y="4872328"/>
            <a:ext cx="173925" cy="160388"/>
          </a:xfrm>
        </p:spPr>
        <p:txBody>
          <a:bodyPr/>
          <a:lstStyle/>
          <a:p>
            <a:fld id="{B6F15528-21DE-4FAA-801E-634DDDAF4B2B}" type="slidenum">
              <a:rPr lang="en-US" smtClean="0"/>
              <a:pPr/>
              <a:t>2</a:t>
            </a:fld>
            <a:endParaRPr lang="en-US"/>
          </a:p>
        </p:txBody>
      </p:sp>
      <p:sp>
        <p:nvSpPr>
          <p:cNvPr id="2" name="Subtitle 2">
            <a:extLst>
              <a:ext uri="{FF2B5EF4-FFF2-40B4-BE49-F238E27FC236}">
                <a16:creationId xmlns:a16="http://schemas.microsoft.com/office/drawing/2014/main" id="{3319906F-334E-3D1A-60E7-9500BB750B76}"/>
              </a:ext>
            </a:extLst>
          </p:cNvPr>
          <p:cNvSpPr txBox="1">
            <a:spLocks/>
          </p:cNvSpPr>
          <p:nvPr/>
        </p:nvSpPr>
        <p:spPr bwMode="auto">
          <a:xfrm>
            <a:off x="7205662" y="4660712"/>
            <a:ext cx="1938338" cy="42770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0" indent="0" algn="l" rtl="0" eaLnBrk="1" fontAlgn="base" hangingPunct="1">
              <a:spcBef>
                <a:spcPct val="0"/>
              </a:spcBef>
              <a:spcAft>
                <a:spcPct val="0"/>
              </a:spcAft>
              <a:buClr>
                <a:srgbClr val="AACB2A"/>
              </a:buClr>
              <a:buFont typeface="Times" charset="0"/>
              <a:buNone/>
              <a:defRPr sz="2600">
                <a:solidFill>
                  <a:schemeClr val="tx2"/>
                </a:solidFill>
                <a:latin typeface="+mn-lt"/>
                <a:ea typeface="+mn-ea"/>
                <a:cs typeface="+mn-cs"/>
              </a:defRPr>
            </a:lvl1pPr>
            <a:lvl2pPr marL="763588" indent="-285750" algn="l" rtl="0" eaLnBrk="1" fontAlgn="base" hangingPunct="1">
              <a:spcBef>
                <a:spcPct val="0"/>
              </a:spcBef>
              <a:spcAft>
                <a:spcPct val="50000"/>
              </a:spcAft>
              <a:buClr>
                <a:srgbClr val="AACB2A"/>
              </a:buClr>
              <a:buChar char="–"/>
              <a:defRPr sz="2200">
                <a:solidFill>
                  <a:srgbClr val="000000"/>
                </a:solidFill>
                <a:latin typeface="+mn-lt"/>
              </a:defRPr>
            </a:lvl2pPr>
            <a:lvl3pPr marL="1182688" indent="-228600" algn="l" rtl="0" eaLnBrk="1" fontAlgn="base" hangingPunct="1">
              <a:spcBef>
                <a:spcPct val="0"/>
              </a:spcBef>
              <a:spcAft>
                <a:spcPct val="50000"/>
              </a:spcAft>
              <a:defRPr sz="2200">
                <a:solidFill>
                  <a:srgbClr val="000000"/>
                </a:solidFill>
                <a:latin typeface="+mn-lt"/>
              </a:defRPr>
            </a:lvl3pPr>
            <a:lvl4pPr marL="1601788" indent="-228600" algn="l" rtl="0" eaLnBrk="1" fontAlgn="base" hangingPunct="1">
              <a:spcBef>
                <a:spcPct val="0"/>
              </a:spcBef>
              <a:spcAft>
                <a:spcPct val="50000"/>
              </a:spcAft>
              <a:defRPr sz="2200">
                <a:solidFill>
                  <a:srgbClr val="000000"/>
                </a:solidFill>
                <a:latin typeface="+mn-lt"/>
              </a:defRPr>
            </a:lvl4pPr>
            <a:lvl5pPr marL="2020888" indent="-228600" algn="l" rtl="0" eaLnBrk="1" fontAlgn="base" hangingPunct="1">
              <a:spcBef>
                <a:spcPct val="0"/>
              </a:spcBef>
              <a:spcAft>
                <a:spcPct val="50000"/>
              </a:spcAft>
              <a:defRPr sz="2200">
                <a:solidFill>
                  <a:srgbClr val="000000"/>
                </a:solidFill>
                <a:latin typeface="+mn-lt"/>
              </a:defRPr>
            </a:lvl5pPr>
            <a:lvl6pPr marL="2478088" indent="-228600" algn="l" rtl="0" eaLnBrk="1" fontAlgn="base" hangingPunct="1">
              <a:spcBef>
                <a:spcPct val="0"/>
              </a:spcBef>
              <a:spcAft>
                <a:spcPct val="50000"/>
              </a:spcAft>
              <a:defRPr sz="2200">
                <a:solidFill>
                  <a:srgbClr val="000000"/>
                </a:solidFill>
                <a:latin typeface="+mn-lt"/>
              </a:defRPr>
            </a:lvl6pPr>
            <a:lvl7pPr marL="2935288" indent="-228600" algn="l" rtl="0" eaLnBrk="1" fontAlgn="base" hangingPunct="1">
              <a:spcBef>
                <a:spcPct val="0"/>
              </a:spcBef>
              <a:spcAft>
                <a:spcPct val="50000"/>
              </a:spcAft>
              <a:defRPr sz="2200">
                <a:solidFill>
                  <a:srgbClr val="000000"/>
                </a:solidFill>
                <a:latin typeface="+mn-lt"/>
              </a:defRPr>
            </a:lvl7pPr>
            <a:lvl8pPr marL="3392488" indent="-228600" algn="l" rtl="0" eaLnBrk="1" fontAlgn="base" hangingPunct="1">
              <a:spcBef>
                <a:spcPct val="0"/>
              </a:spcBef>
              <a:spcAft>
                <a:spcPct val="50000"/>
              </a:spcAft>
              <a:defRPr sz="2200">
                <a:solidFill>
                  <a:srgbClr val="000000"/>
                </a:solidFill>
                <a:latin typeface="+mn-lt"/>
              </a:defRPr>
            </a:lvl8pPr>
            <a:lvl9pPr marL="3849688" indent="-228600" algn="l" rtl="0" eaLnBrk="1" fontAlgn="base" hangingPunct="1">
              <a:spcBef>
                <a:spcPct val="0"/>
              </a:spcBef>
              <a:spcAft>
                <a:spcPct val="50000"/>
              </a:spcAft>
              <a:defRPr sz="2200">
                <a:solidFill>
                  <a:srgbClr val="000000"/>
                </a:solidFill>
                <a:latin typeface="+mn-lt"/>
              </a:defRPr>
            </a:lvl9pPr>
          </a:lstStyle>
          <a:p>
            <a:pPr marL="477826" lvl="1" indent="0">
              <a:buNone/>
              <a:defRPr/>
            </a:pPr>
            <a:r>
              <a:rPr lang="en-GB" sz="2100" b="1" i="1">
                <a:solidFill>
                  <a:srgbClr val="7666AD"/>
                </a:solidFill>
                <a:latin typeface="Century Gothic"/>
                <a:ea typeface="Verdana"/>
                <a:cs typeface="Arial"/>
              </a:rPr>
              <a:t>Gather</a:t>
            </a:r>
            <a:endParaRPr lang="en-GB" altLang="en-US" sz="2100" b="1">
              <a:solidFill>
                <a:srgbClr val="7666AD"/>
              </a:solidFill>
              <a:latin typeface="Century Gothic" panose="020B0502020202020204" pitchFamily="34" charset="0"/>
              <a:ea typeface="Verdana" panose="020B0604030504040204" pitchFamily="34" charset="0"/>
              <a:cs typeface="Arial" panose="020B0604020202020204" pitchFamily="34" charset="0"/>
            </a:endParaRPr>
          </a:p>
        </p:txBody>
      </p:sp>
      <p:pic>
        <p:nvPicPr>
          <p:cNvPr id="3" name="Graphic 14" descr="Candle">
            <a:extLst>
              <a:ext uri="{FF2B5EF4-FFF2-40B4-BE49-F238E27FC236}">
                <a16:creationId xmlns:a16="http://schemas.microsoft.com/office/drawing/2014/main" id="{77EA35C2-B066-94DD-E843-03348C9FDE47}"/>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152900" y="4554818"/>
            <a:ext cx="592436" cy="533077"/>
          </a:xfrm>
          <a:prstGeom prst="rect">
            <a:avLst/>
          </a:prstGeom>
        </p:spPr>
      </p:pic>
    </p:spTree>
    <p:extLst>
      <p:ext uri="{BB962C8B-B14F-4D97-AF65-F5344CB8AC3E}">
        <p14:creationId xmlns:p14="http://schemas.microsoft.com/office/powerpoint/2010/main" val="1660078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43C0C8-2E80-4A00-8FE9-DD73BB168080}"/>
              </a:ext>
            </a:extLst>
          </p:cNvPr>
          <p:cNvSpPr txBox="1"/>
          <p:nvPr/>
        </p:nvSpPr>
        <p:spPr>
          <a:xfrm>
            <a:off x="120201" y="286307"/>
            <a:ext cx="7348735" cy="346249"/>
          </a:xfrm>
          <a:prstGeom prst="rect">
            <a:avLst/>
          </a:prstGeom>
          <a:noFill/>
        </p:spPr>
        <p:txBody>
          <a:bodyPr wrap="square" lIns="68580" tIns="34290" rIns="68580" bIns="34290" rtlCol="0" anchor="t">
            <a:spAutoFit/>
          </a:bodyPr>
          <a:lstStyle/>
          <a:p>
            <a:r>
              <a:rPr lang="en-US" b="1" dirty="0">
                <a:latin typeface="Montserrat School" pitchFamily="2" charset="0"/>
                <a:cs typeface="Times New Roman"/>
              </a:rPr>
              <a:t>Gospel: Matthew 21:33-43</a:t>
            </a:r>
          </a:p>
        </p:txBody>
      </p:sp>
      <p:grpSp>
        <p:nvGrpSpPr>
          <p:cNvPr id="6" name="Group 5">
            <a:extLst>
              <a:ext uri="{FF2B5EF4-FFF2-40B4-BE49-F238E27FC236}">
                <a16:creationId xmlns:a16="http://schemas.microsoft.com/office/drawing/2014/main" id="{543B6994-2C10-6B42-8D44-5312D8E35403}"/>
              </a:ext>
            </a:extLst>
          </p:cNvPr>
          <p:cNvGrpSpPr/>
          <p:nvPr/>
        </p:nvGrpSpPr>
        <p:grpSpPr>
          <a:xfrm>
            <a:off x="7622787" y="4469000"/>
            <a:ext cx="5425188" cy="538843"/>
            <a:chOff x="344402" y="5670044"/>
            <a:chExt cx="7233584" cy="718457"/>
          </a:xfrm>
        </p:grpSpPr>
        <p:sp>
          <p:nvSpPr>
            <p:cNvPr id="7" name="Rectangle 6">
              <a:extLst>
                <a:ext uri="{FF2B5EF4-FFF2-40B4-BE49-F238E27FC236}">
                  <a16:creationId xmlns:a16="http://schemas.microsoft.com/office/drawing/2014/main" id="{0A072B9C-E184-0244-BB43-DBA58811F855}"/>
                </a:ext>
              </a:extLst>
            </p:cNvPr>
            <p:cNvSpPr/>
            <p:nvPr/>
          </p:nvSpPr>
          <p:spPr>
            <a:xfrm>
              <a:off x="1074127" y="5856211"/>
              <a:ext cx="6503859" cy="523220"/>
            </a:xfrm>
            <a:prstGeom prst="rect">
              <a:avLst/>
            </a:prstGeom>
          </p:spPr>
          <p:txBody>
            <a:bodyPr wrap="square" lIns="68580" tIns="34290" rIns="68580" bIns="34290" anchor="t">
              <a:spAutoFit/>
            </a:bodyPr>
            <a:lstStyle/>
            <a:p>
              <a:r>
                <a:rPr lang="en-GB" sz="2100" b="1" i="1">
                  <a:solidFill>
                    <a:srgbClr val="A1C60F"/>
                  </a:solidFill>
                  <a:latin typeface="Century Gothic"/>
                  <a:ea typeface="Times New Roman" panose="02020603050405020304" pitchFamily="18" charset="0"/>
                  <a:cs typeface="Arial"/>
                </a:rPr>
                <a:t>Word </a:t>
              </a:r>
              <a:endParaRPr lang="en-GB" sz="2100" b="1">
                <a:solidFill>
                  <a:srgbClr val="A1C60F"/>
                </a:solidFill>
                <a:latin typeface="Century Gothic"/>
                <a:cs typeface="Arial"/>
              </a:endParaRPr>
            </a:p>
          </p:txBody>
        </p:sp>
        <p:pic>
          <p:nvPicPr>
            <p:cNvPr id="8" name="Graphic 13" descr="Open Book">
              <a:extLst>
                <a:ext uri="{FF2B5EF4-FFF2-40B4-BE49-F238E27FC236}">
                  <a16:creationId xmlns:a16="http://schemas.microsoft.com/office/drawing/2014/main" id="{B30804C5-4B79-924F-B12E-DF285BD3D9B4}"/>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4402" y="5670044"/>
              <a:ext cx="717233" cy="718457"/>
            </a:xfrm>
            <a:prstGeom prst="rect">
              <a:avLst/>
            </a:prstGeom>
          </p:spPr>
        </p:pic>
      </p:grpSp>
      <p:sp>
        <p:nvSpPr>
          <p:cNvPr id="2" name="TextBox 1">
            <a:extLst>
              <a:ext uri="{FF2B5EF4-FFF2-40B4-BE49-F238E27FC236}">
                <a16:creationId xmlns:a16="http://schemas.microsoft.com/office/drawing/2014/main" id="{2D03D77F-E687-2CD9-6F77-C469E742F70C}"/>
              </a:ext>
            </a:extLst>
          </p:cNvPr>
          <p:cNvSpPr txBox="1"/>
          <p:nvPr/>
        </p:nvSpPr>
        <p:spPr>
          <a:xfrm>
            <a:off x="-1750" y="732073"/>
            <a:ext cx="9138491"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School" pitchFamily="2" charset="0"/>
              </a:rPr>
              <a:t>“Listen to another parable,” Jesus said. “There was once a landowner who planted a vineyard, put a fence around it, dug a hole for the winepress, and built a watchtower. Then he let out the vineyard to tenants and went on a journey. When the time came to gather the grapes, he sent his slaves to the tenants to receive his share of the harvest. The tenants seized his slaves, beat one, killed another, and stoned another. Again the man sent other slaves, more than the first time, and the tenants treated them the same way. Last of all he sent his son to them. ‘Surely they will respect my son,’ he said. But when the tenants saw the son, they said to themselves, ‘This is the owner's son. Come on, let's kill him, and we will get his property!’ So they seized him, threw him out of the vineyard, and killed him.</a:t>
            </a:r>
            <a:endParaRPr lang="en-US" sz="1700" dirty="0">
              <a:latin typeface="Montserrat school"/>
              <a:cs typeface="Times New Roman"/>
            </a:endParaRPr>
          </a:p>
        </p:txBody>
      </p:sp>
    </p:spTree>
    <p:extLst>
      <p:ext uri="{BB962C8B-B14F-4D97-AF65-F5344CB8AC3E}">
        <p14:creationId xmlns:p14="http://schemas.microsoft.com/office/powerpoint/2010/main" val="327910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835D2-A177-638B-6A1E-DB6F2B73B74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6A6DD1F-F9B3-664A-A758-2210A1FEEC2F}"/>
              </a:ext>
            </a:extLst>
          </p:cNvPr>
          <p:cNvSpPr txBox="1"/>
          <p:nvPr/>
        </p:nvSpPr>
        <p:spPr>
          <a:xfrm>
            <a:off x="120201" y="286307"/>
            <a:ext cx="7348735" cy="346249"/>
          </a:xfrm>
          <a:prstGeom prst="rect">
            <a:avLst/>
          </a:prstGeom>
          <a:noFill/>
        </p:spPr>
        <p:txBody>
          <a:bodyPr wrap="square" lIns="68580" tIns="34290" rIns="68580" bIns="34290" rtlCol="0" anchor="t">
            <a:spAutoFit/>
          </a:bodyPr>
          <a:lstStyle/>
          <a:p>
            <a:r>
              <a:rPr lang="en-US" b="1" dirty="0">
                <a:latin typeface="Montserrat School" pitchFamily="2" charset="0"/>
                <a:cs typeface="Times New Roman"/>
              </a:rPr>
              <a:t>Gospel: Matthew 21:33-43</a:t>
            </a:r>
          </a:p>
        </p:txBody>
      </p:sp>
      <p:grpSp>
        <p:nvGrpSpPr>
          <p:cNvPr id="6" name="Group 5">
            <a:extLst>
              <a:ext uri="{FF2B5EF4-FFF2-40B4-BE49-F238E27FC236}">
                <a16:creationId xmlns:a16="http://schemas.microsoft.com/office/drawing/2014/main" id="{9017DC7A-2A15-D125-B2A8-593FB3637E4A}"/>
              </a:ext>
            </a:extLst>
          </p:cNvPr>
          <p:cNvGrpSpPr/>
          <p:nvPr/>
        </p:nvGrpSpPr>
        <p:grpSpPr>
          <a:xfrm>
            <a:off x="7622787" y="4469000"/>
            <a:ext cx="5425188" cy="538843"/>
            <a:chOff x="344402" y="5670044"/>
            <a:chExt cx="7233584" cy="718457"/>
          </a:xfrm>
        </p:grpSpPr>
        <p:sp>
          <p:nvSpPr>
            <p:cNvPr id="7" name="Rectangle 6">
              <a:extLst>
                <a:ext uri="{FF2B5EF4-FFF2-40B4-BE49-F238E27FC236}">
                  <a16:creationId xmlns:a16="http://schemas.microsoft.com/office/drawing/2014/main" id="{8BEE7FC8-1F2F-FF04-D939-06DED66A44A0}"/>
                </a:ext>
              </a:extLst>
            </p:cNvPr>
            <p:cNvSpPr/>
            <p:nvPr/>
          </p:nvSpPr>
          <p:spPr>
            <a:xfrm>
              <a:off x="1074127" y="5856211"/>
              <a:ext cx="6503859" cy="523220"/>
            </a:xfrm>
            <a:prstGeom prst="rect">
              <a:avLst/>
            </a:prstGeom>
          </p:spPr>
          <p:txBody>
            <a:bodyPr wrap="square" lIns="68580" tIns="34290" rIns="68580" bIns="34290" anchor="t">
              <a:spAutoFit/>
            </a:bodyPr>
            <a:lstStyle/>
            <a:p>
              <a:r>
                <a:rPr lang="en-GB" sz="2100" b="1" i="1">
                  <a:solidFill>
                    <a:srgbClr val="A1C60F"/>
                  </a:solidFill>
                  <a:latin typeface="Century Gothic"/>
                  <a:ea typeface="Times New Roman" panose="02020603050405020304" pitchFamily="18" charset="0"/>
                  <a:cs typeface="Arial"/>
                </a:rPr>
                <a:t>Word </a:t>
              </a:r>
              <a:endParaRPr lang="en-GB" sz="2100" b="1">
                <a:solidFill>
                  <a:srgbClr val="A1C60F"/>
                </a:solidFill>
                <a:latin typeface="Century Gothic"/>
                <a:cs typeface="Arial"/>
              </a:endParaRPr>
            </a:p>
          </p:txBody>
        </p:sp>
        <p:pic>
          <p:nvPicPr>
            <p:cNvPr id="8" name="Graphic 13" descr="Open Book">
              <a:extLst>
                <a:ext uri="{FF2B5EF4-FFF2-40B4-BE49-F238E27FC236}">
                  <a16:creationId xmlns:a16="http://schemas.microsoft.com/office/drawing/2014/main" id="{F551DBEE-BA7C-DB09-642E-CE0510111A9A}"/>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4402" y="5670044"/>
              <a:ext cx="717233" cy="718457"/>
            </a:xfrm>
            <a:prstGeom prst="rect">
              <a:avLst/>
            </a:prstGeom>
          </p:spPr>
        </p:pic>
      </p:grpSp>
      <p:sp>
        <p:nvSpPr>
          <p:cNvPr id="2" name="TextBox 1">
            <a:extLst>
              <a:ext uri="{FF2B5EF4-FFF2-40B4-BE49-F238E27FC236}">
                <a16:creationId xmlns:a16="http://schemas.microsoft.com/office/drawing/2014/main" id="{52B7DE3E-F278-4064-151B-0780D0F949FA}"/>
              </a:ext>
            </a:extLst>
          </p:cNvPr>
          <p:cNvSpPr txBox="1"/>
          <p:nvPr/>
        </p:nvSpPr>
        <p:spPr>
          <a:xfrm>
            <a:off x="-1750" y="732073"/>
            <a:ext cx="913849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Montserrat School" pitchFamily="2" charset="0"/>
              </a:rPr>
              <a:t>“Now, when the owner of the vineyard comes, what will he do to those tenants?” Jesus asked.</a:t>
            </a:r>
          </a:p>
          <a:p>
            <a:r>
              <a:rPr lang="en-GB" sz="2000" dirty="0">
                <a:latin typeface="Montserrat School" pitchFamily="2" charset="0"/>
              </a:rPr>
              <a:t>“He will certainly kill those evil men,” they answered, “and let the vineyard out to other tenants, who will give him his share of the harvest at the right time.”</a:t>
            </a:r>
          </a:p>
          <a:p>
            <a:r>
              <a:rPr lang="en-GB" sz="2000" dirty="0">
                <a:latin typeface="Montserrat School" pitchFamily="2" charset="0"/>
              </a:rPr>
              <a:t>Jesus said to them, “Haven't you ever read what the Scriptures say?</a:t>
            </a:r>
          </a:p>
          <a:p>
            <a:r>
              <a:rPr lang="en-GB" sz="2000" dirty="0">
                <a:latin typeface="Montserrat School" pitchFamily="2" charset="0"/>
              </a:rPr>
              <a:t>‘The stone which the builders rejected as worthless turned out to be the most important of all.</a:t>
            </a:r>
          </a:p>
          <a:p>
            <a:endParaRPr lang="en-GB" sz="2000" dirty="0">
              <a:latin typeface="Montserrat School" pitchFamily="2" charset="0"/>
            </a:endParaRPr>
          </a:p>
          <a:p>
            <a:r>
              <a:rPr lang="en-GB" sz="2000" dirty="0">
                <a:latin typeface="Montserrat School" pitchFamily="2" charset="0"/>
              </a:rPr>
              <a:t>This was done by the Lord; what a wonderful sight it is!’</a:t>
            </a:r>
          </a:p>
          <a:p>
            <a:r>
              <a:rPr lang="en-GB" sz="2000" dirty="0">
                <a:latin typeface="Montserrat School" pitchFamily="2" charset="0"/>
              </a:rPr>
              <a:t>“And so I tell you,” added Jesus, “the Kingdom of God will be taken away from you and given to a people who will produce the proper fruits.”</a:t>
            </a:r>
            <a:endParaRPr lang="en-US" sz="1700" dirty="0">
              <a:latin typeface="Montserrat school"/>
              <a:cs typeface="Times New Roman"/>
            </a:endParaRPr>
          </a:p>
        </p:txBody>
      </p:sp>
    </p:spTree>
    <p:extLst>
      <p:ext uri="{BB962C8B-B14F-4D97-AF65-F5344CB8AC3E}">
        <p14:creationId xmlns:p14="http://schemas.microsoft.com/office/powerpoint/2010/main" val="1475905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1EF81-DB0B-F940-A522-72216D690198}"/>
              </a:ext>
            </a:extLst>
          </p:cNvPr>
          <p:cNvSpPr>
            <a:spLocks noGrp="1"/>
          </p:cNvSpPr>
          <p:nvPr>
            <p:ph idx="1"/>
          </p:nvPr>
        </p:nvSpPr>
        <p:spPr>
          <a:xfrm>
            <a:off x="463006" y="1310191"/>
            <a:ext cx="5754914" cy="500137"/>
          </a:xfrm>
        </p:spPr>
        <p:txBody>
          <a:bodyPr vert="horz" wrap="square" lIns="68580" tIns="34290" rIns="68580" bIns="34290" rtlCol="0" anchor="t">
            <a:spAutoFit/>
          </a:bodyPr>
          <a:lstStyle/>
          <a:p>
            <a:pPr marL="0" indent="0">
              <a:buNone/>
            </a:pPr>
            <a:endParaRPr lang="en-GB">
              <a:latin typeface="Century Gothic" panose="020B0502020202020204" pitchFamily="34" charset="0"/>
            </a:endParaRPr>
          </a:p>
          <a:p>
            <a:pPr algn="just">
              <a:buNone/>
            </a:pPr>
            <a:endParaRPr lang="en-US">
              <a:latin typeface="Century Gothic" panose="020B0502020202020204" pitchFamily="34" charset="0"/>
              <a:ea typeface="+mn-lt"/>
              <a:cs typeface="+mn-lt"/>
            </a:endParaRPr>
          </a:p>
        </p:txBody>
      </p:sp>
      <p:grpSp>
        <p:nvGrpSpPr>
          <p:cNvPr id="4" name="Group 3">
            <a:extLst>
              <a:ext uri="{FF2B5EF4-FFF2-40B4-BE49-F238E27FC236}">
                <a16:creationId xmlns:a16="http://schemas.microsoft.com/office/drawing/2014/main" id="{6DBD4C91-A496-624F-8468-8A64F0062560}"/>
              </a:ext>
            </a:extLst>
          </p:cNvPr>
          <p:cNvGrpSpPr/>
          <p:nvPr/>
        </p:nvGrpSpPr>
        <p:grpSpPr>
          <a:xfrm>
            <a:off x="6945479" y="4417368"/>
            <a:ext cx="2580053" cy="504153"/>
            <a:chOff x="263250" y="5650540"/>
            <a:chExt cx="3832500" cy="717054"/>
          </a:xfrm>
        </p:grpSpPr>
        <p:pic>
          <p:nvPicPr>
            <p:cNvPr id="5" name="Graphic 16" descr="Heart">
              <a:extLst>
                <a:ext uri="{FF2B5EF4-FFF2-40B4-BE49-F238E27FC236}">
                  <a16:creationId xmlns:a16="http://schemas.microsoft.com/office/drawing/2014/main" id="{4D98E368-1CE9-FD4F-872C-B9B1D9A3587D}"/>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63250" y="5650540"/>
              <a:ext cx="870065" cy="689455"/>
            </a:xfrm>
            <a:prstGeom prst="rect">
              <a:avLst/>
            </a:prstGeom>
          </p:spPr>
        </p:pic>
        <p:sp>
          <p:nvSpPr>
            <p:cNvPr id="6" name="Rectangle 5">
              <a:extLst>
                <a:ext uri="{FF2B5EF4-FFF2-40B4-BE49-F238E27FC236}">
                  <a16:creationId xmlns:a16="http://schemas.microsoft.com/office/drawing/2014/main" id="{D4A84882-145D-4347-9304-DFF61E872648}"/>
                </a:ext>
              </a:extLst>
            </p:cNvPr>
            <p:cNvSpPr/>
            <p:nvPr/>
          </p:nvSpPr>
          <p:spPr>
            <a:xfrm>
              <a:off x="999965" y="5809464"/>
              <a:ext cx="3095785" cy="558130"/>
            </a:xfrm>
            <a:prstGeom prst="rect">
              <a:avLst/>
            </a:prstGeom>
          </p:spPr>
          <p:txBody>
            <a:bodyPr wrap="square" lIns="68580" tIns="34290" rIns="68580" bIns="34290" anchor="t">
              <a:spAutoFit/>
            </a:bodyPr>
            <a:lstStyle/>
            <a:p>
              <a:r>
                <a:rPr lang="en-GB" sz="2100" b="1" i="1">
                  <a:solidFill>
                    <a:srgbClr val="C51B8A"/>
                  </a:solidFill>
                  <a:latin typeface="Century Gothic"/>
                  <a:cs typeface="Arial"/>
                </a:rPr>
                <a:t>Respond</a:t>
              </a:r>
              <a:endParaRPr lang="en-GB" sz="2100" b="1">
                <a:solidFill>
                  <a:srgbClr val="C51B8A"/>
                </a:solidFill>
                <a:latin typeface="Century Gothic" panose="020B0502020202020204" pitchFamily="34" charset="0"/>
                <a:cs typeface="Arial" panose="020B0604020202020204" pitchFamily="34" charset="0"/>
              </a:endParaRPr>
            </a:p>
          </p:txBody>
        </p:sp>
      </p:grpSp>
      <p:sp>
        <p:nvSpPr>
          <p:cNvPr id="7" name="Rectangle 6">
            <a:extLst>
              <a:ext uri="{FF2B5EF4-FFF2-40B4-BE49-F238E27FC236}">
                <a16:creationId xmlns:a16="http://schemas.microsoft.com/office/drawing/2014/main" id="{C470F02D-09CE-4645-9868-E10538A4114C}"/>
              </a:ext>
            </a:extLst>
          </p:cNvPr>
          <p:cNvSpPr/>
          <p:nvPr/>
        </p:nvSpPr>
        <p:spPr>
          <a:xfrm>
            <a:off x="284654" y="813098"/>
            <a:ext cx="4627113" cy="4616648"/>
          </a:xfrm>
          <a:prstGeom prst="rect">
            <a:avLst/>
          </a:prstGeom>
        </p:spPr>
        <p:txBody>
          <a:bodyPr wrap="square" lIns="91440" tIns="45720" rIns="91440" bIns="45720" anchor="t">
            <a:spAutoFit/>
          </a:bodyPr>
          <a:lstStyle/>
          <a:p>
            <a:endParaRPr lang="en-US"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GB"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US" sz="2100">
              <a:latin typeface="Century Gothic"/>
            </a:endParaRPr>
          </a:p>
          <a:p>
            <a:endParaRPr lang="en-US" sz="2100">
              <a:latin typeface="Century Gothic"/>
            </a:endParaRPr>
          </a:p>
          <a:p>
            <a:endParaRPr lang="en-US" sz="2100">
              <a:latin typeface="Century Gothic" panose="020B0502020202020204" pitchFamily="34" charset="0"/>
            </a:endParaRPr>
          </a:p>
          <a:p>
            <a:endParaRPr lang="en-US" sz="2100">
              <a:latin typeface="Century Gothic" panose="020B0502020202020204" pitchFamily="34" charset="0"/>
            </a:endParaRPr>
          </a:p>
          <a:p>
            <a:endParaRPr lang="en-GB" sz="2100">
              <a:latin typeface="Century Gothic" panose="020B0502020202020204" pitchFamily="34" charset="0"/>
            </a:endParaRPr>
          </a:p>
        </p:txBody>
      </p:sp>
      <p:sp>
        <p:nvSpPr>
          <p:cNvPr id="2" name="TextBox 1">
            <a:extLst>
              <a:ext uri="{FF2B5EF4-FFF2-40B4-BE49-F238E27FC236}">
                <a16:creationId xmlns:a16="http://schemas.microsoft.com/office/drawing/2014/main" id="{6DFEE86D-3048-40BF-9372-4952BFD8D288}"/>
              </a:ext>
            </a:extLst>
          </p:cNvPr>
          <p:cNvSpPr txBox="1"/>
          <p:nvPr/>
        </p:nvSpPr>
        <p:spPr>
          <a:xfrm>
            <a:off x="4025393" y="1324892"/>
            <a:ext cx="5104965" cy="346249"/>
          </a:xfrm>
          <a:prstGeom prst="rect">
            <a:avLst/>
          </a:prstGeom>
          <a:noFill/>
        </p:spPr>
        <p:txBody>
          <a:bodyPr wrap="square" lIns="68580" tIns="34290" rIns="68580" bIns="34290" rtlCol="0" anchor="t">
            <a:spAutoFit/>
          </a:bodyPr>
          <a:lstStyle/>
          <a:p>
            <a:endParaRPr lang="en-GB">
              <a:latin typeface="Century Gothic"/>
              <a:cs typeface="Times New Roman"/>
            </a:endParaRPr>
          </a:p>
        </p:txBody>
      </p:sp>
      <p:sp>
        <p:nvSpPr>
          <p:cNvPr id="9" name="TextBox 8">
            <a:extLst>
              <a:ext uri="{FF2B5EF4-FFF2-40B4-BE49-F238E27FC236}">
                <a16:creationId xmlns:a16="http://schemas.microsoft.com/office/drawing/2014/main" id="{7718642D-B274-14F5-4818-880D215F4213}"/>
              </a:ext>
            </a:extLst>
          </p:cNvPr>
          <p:cNvSpPr txBox="1"/>
          <p:nvPr/>
        </p:nvSpPr>
        <p:spPr>
          <a:xfrm>
            <a:off x="284654" y="1121831"/>
            <a:ext cx="8712023" cy="320857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2800" dirty="0">
                <a:latin typeface="Montserrat School" pitchFamily="2" charset="0"/>
              </a:rPr>
              <a:t>The tenants were greedy and wanted to keep all the wine for themselves. They didn’t want to share it with anyone, not even the man who owned the vineyard.</a:t>
            </a:r>
          </a:p>
          <a:p>
            <a:r>
              <a:rPr lang="en-GB" sz="2800" dirty="0">
                <a:latin typeface="Montserrat School" pitchFamily="2" charset="0"/>
              </a:rPr>
              <a:t>Do you think this is what Jesus wants us to be like? No? What does Jesus want us to do?</a:t>
            </a:r>
          </a:p>
          <a:p>
            <a:pPr algn="l"/>
            <a:endParaRPr lang="en-GB" dirty="0">
              <a:latin typeface="Montserrat School"/>
              <a:cs typeface="Times New Roman"/>
            </a:endParaRPr>
          </a:p>
          <a:p>
            <a:pPr algn="l"/>
            <a:endParaRPr lang="en-GB" dirty="0">
              <a:latin typeface="Montserrat school"/>
              <a:cs typeface="Times New Roman"/>
            </a:endParaRPr>
          </a:p>
        </p:txBody>
      </p:sp>
    </p:spTree>
    <p:extLst>
      <p:ext uri="{BB962C8B-B14F-4D97-AF65-F5344CB8AC3E}">
        <p14:creationId xmlns:p14="http://schemas.microsoft.com/office/powerpoint/2010/main" val="43464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F78B710-5D8D-D07E-1529-FFCC29966672}"/>
              </a:ext>
            </a:extLst>
          </p:cNvPr>
          <p:cNvSpPr txBox="1"/>
          <p:nvPr/>
        </p:nvSpPr>
        <p:spPr>
          <a:xfrm>
            <a:off x="201881" y="1203960"/>
            <a:ext cx="9484822"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kern="1200" dirty="0">
                <a:solidFill>
                  <a:schemeClr val="tx1"/>
                </a:solidFill>
                <a:latin typeface="Montserrat School" pitchFamily="2" charset="0"/>
              </a:rPr>
              <a:t>Who do you think the man who owned the vineyard is? </a:t>
            </a:r>
          </a:p>
          <a:p>
            <a:endParaRPr lang="en-GB" sz="2800" kern="1200" dirty="0">
              <a:solidFill>
                <a:schemeClr val="tx1"/>
              </a:solidFill>
              <a:latin typeface="Montserrat School" pitchFamily="2" charset="0"/>
            </a:endParaRPr>
          </a:p>
          <a:p>
            <a:r>
              <a:rPr lang="en-GB" sz="2800" kern="1200" dirty="0">
                <a:solidFill>
                  <a:schemeClr val="tx1"/>
                </a:solidFill>
                <a:latin typeface="Montserrat School" pitchFamily="2" charset="0"/>
              </a:rPr>
              <a:t>Who do you think the people are who the man sends to deliver a message to the tenants? </a:t>
            </a:r>
          </a:p>
          <a:p>
            <a:endParaRPr lang="en-GB" sz="2800" kern="1200" dirty="0">
              <a:solidFill>
                <a:schemeClr val="tx1"/>
              </a:solidFill>
              <a:latin typeface="Montserrat School" pitchFamily="2" charset="0"/>
            </a:endParaRPr>
          </a:p>
          <a:p>
            <a:r>
              <a:rPr lang="en-GB" sz="2800" kern="1200" dirty="0">
                <a:solidFill>
                  <a:schemeClr val="tx1"/>
                </a:solidFill>
                <a:latin typeface="Montserrat School" pitchFamily="2" charset="0"/>
              </a:rPr>
              <a:t>Who do you think the son in the story is? </a:t>
            </a:r>
          </a:p>
          <a:p>
            <a:pPr algn="l"/>
            <a:endParaRPr lang="en-GB" dirty="0">
              <a:latin typeface="Montserrat School"/>
              <a:cs typeface="Times New Roman"/>
            </a:endParaRPr>
          </a:p>
          <a:p>
            <a:pPr algn="l"/>
            <a:endParaRPr lang="en-GB" dirty="0">
              <a:latin typeface="Montserrat School"/>
              <a:cs typeface="Times New Roman"/>
            </a:endParaRPr>
          </a:p>
          <a:p>
            <a:pPr algn="l"/>
            <a:endParaRPr lang="en-GB" dirty="0">
              <a:latin typeface="Montserrat school"/>
              <a:cs typeface="Times New Roman"/>
            </a:endParaRPr>
          </a:p>
        </p:txBody>
      </p:sp>
      <p:sp>
        <p:nvSpPr>
          <p:cNvPr id="6" name="TextBox 5">
            <a:extLst>
              <a:ext uri="{FF2B5EF4-FFF2-40B4-BE49-F238E27FC236}">
                <a16:creationId xmlns:a16="http://schemas.microsoft.com/office/drawing/2014/main" id="{7B56E800-CAB7-2A1C-0C71-49182AFEF343}"/>
              </a:ext>
            </a:extLst>
          </p:cNvPr>
          <p:cNvSpPr txBox="1"/>
          <p:nvPr/>
        </p:nvSpPr>
        <p:spPr>
          <a:xfrm>
            <a:off x="5108645" y="4504073"/>
            <a:ext cx="354324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solidFill>
                <a:srgbClr val="000000"/>
              </a:solidFill>
              <a:latin typeface="Century Gothic"/>
            </a:endParaRPr>
          </a:p>
        </p:txBody>
      </p:sp>
    </p:spTree>
    <p:extLst>
      <p:ext uri="{BB962C8B-B14F-4D97-AF65-F5344CB8AC3E}">
        <p14:creationId xmlns:p14="http://schemas.microsoft.com/office/powerpoint/2010/main" val="3069093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2B9D-F22A-9D78-0EB7-89CF8398D7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578CD76-F2E8-3E3B-41CE-8FE0AE58A9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9679" y="857474"/>
            <a:ext cx="5884642" cy="3923598"/>
          </a:xfrm>
          <a:prstGeom prst="rect">
            <a:avLst/>
          </a:prstGeom>
        </p:spPr>
      </p:pic>
      <p:sp>
        <p:nvSpPr>
          <p:cNvPr id="6" name="TextBox 5">
            <a:extLst>
              <a:ext uri="{FF2B5EF4-FFF2-40B4-BE49-F238E27FC236}">
                <a16:creationId xmlns:a16="http://schemas.microsoft.com/office/drawing/2014/main" id="{1EE5543F-EAE6-BEB2-4DAB-5792C7F69F28}"/>
              </a:ext>
            </a:extLst>
          </p:cNvPr>
          <p:cNvSpPr txBox="1"/>
          <p:nvPr/>
        </p:nvSpPr>
        <p:spPr>
          <a:xfrm>
            <a:off x="5108645" y="4504073"/>
            <a:ext cx="354324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200">
              <a:solidFill>
                <a:srgbClr val="000000"/>
              </a:solidFill>
              <a:latin typeface="Century Gothic"/>
            </a:endParaRPr>
          </a:p>
        </p:txBody>
      </p:sp>
    </p:spTree>
    <p:extLst>
      <p:ext uri="{BB962C8B-B14F-4D97-AF65-F5344CB8AC3E}">
        <p14:creationId xmlns:p14="http://schemas.microsoft.com/office/powerpoint/2010/main" val="2470808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B5D362-1C2F-3A16-8D4D-7DE61F481783}"/>
              </a:ext>
            </a:extLst>
          </p:cNvPr>
          <p:cNvSpPr txBox="1"/>
          <p:nvPr/>
        </p:nvSpPr>
        <p:spPr>
          <a:xfrm>
            <a:off x="407148" y="1177713"/>
            <a:ext cx="44913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latin typeface="Century Gothic"/>
              <a:cs typeface="Times New Roman"/>
            </a:endParaRPr>
          </a:p>
        </p:txBody>
      </p:sp>
      <p:sp>
        <p:nvSpPr>
          <p:cNvPr id="6" name="TextBox 5">
            <a:extLst>
              <a:ext uri="{FF2B5EF4-FFF2-40B4-BE49-F238E27FC236}">
                <a16:creationId xmlns:a16="http://schemas.microsoft.com/office/drawing/2014/main" id="{1A34A048-1B83-9461-1866-4AB5ED590F34}"/>
              </a:ext>
            </a:extLst>
          </p:cNvPr>
          <p:cNvSpPr txBox="1"/>
          <p:nvPr/>
        </p:nvSpPr>
        <p:spPr>
          <a:xfrm>
            <a:off x="3644507" y="1505513"/>
            <a:ext cx="526309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GB">
              <a:latin typeface="Montserrat school"/>
              <a:cs typeface="Times New Roman"/>
            </a:endParaRPr>
          </a:p>
          <a:p>
            <a:pPr algn="l"/>
            <a:endParaRPr lang="en-US">
              <a:latin typeface="Century Gothic"/>
              <a:cs typeface="Times New Roman"/>
            </a:endParaRPr>
          </a:p>
          <a:p>
            <a:pPr algn="l"/>
            <a:endParaRPr lang="en-US"/>
          </a:p>
        </p:txBody>
      </p:sp>
      <p:sp>
        <p:nvSpPr>
          <p:cNvPr id="5" name="TextBox 4">
            <a:extLst>
              <a:ext uri="{FF2B5EF4-FFF2-40B4-BE49-F238E27FC236}">
                <a16:creationId xmlns:a16="http://schemas.microsoft.com/office/drawing/2014/main" id="{DA23C344-0C50-6B8B-9303-507F261F253C}"/>
              </a:ext>
            </a:extLst>
          </p:cNvPr>
          <p:cNvSpPr txBox="1"/>
          <p:nvPr/>
        </p:nvSpPr>
        <p:spPr>
          <a:xfrm>
            <a:off x="4665143" y="1499186"/>
            <a:ext cx="448074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Montserrat school"/>
              <a:cs typeface="Times New Roman"/>
            </a:endParaRPr>
          </a:p>
          <a:p>
            <a:pPr algn="l"/>
            <a:endParaRPr lang="en-US"/>
          </a:p>
        </p:txBody>
      </p:sp>
      <p:pic>
        <p:nvPicPr>
          <p:cNvPr id="4" name="Picture 3">
            <a:extLst>
              <a:ext uri="{FF2B5EF4-FFF2-40B4-BE49-F238E27FC236}">
                <a16:creationId xmlns:a16="http://schemas.microsoft.com/office/drawing/2014/main" id="{EC031218-96F8-D5FE-177A-635866E05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5747" y="866195"/>
            <a:ext cx="5792506" cy="3861670"/>
          </a:xfrm>
          <a:prstGeom prst="rect">
            <a:avLst/>
          </a:prstGeom>
        </p:spPr>
      </p:pic>
    </p:spTree>
    <p:extLst>
      <p:ext uri="{BB962C8B-B14F-4D97-AF65-F5344CB8AC3E}">
        <p14:creationId xmlns:p14="http://schemas.microsoft.com/office/powerpoint/2010/main" val="3771422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397857-7400-5E9B-51A1-DA83ABD97AED}"/>
              </a:ext>
            </a:extLst>
          </p:cNvPr>
          <p:cNvSpPr txBox="1"/>
          <p:nvPr/>
        </p:nvSpPr>
        <p:spPr>
          <a:xfrm>
            <a:off x="308961" y="938277"/>
            <a:ext cx="2969965"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a:latin typeface="Century Gothic"/>
              <a:cs typeface="Times New Roman"/>
            </a:endParaRPr>
          </a:p>
        </p:txBody>
      </p:sp>
      <p:sp>
        <p:nvSpPr>
          <p:cNvPr id="5" name="TextBox 4">
            <a:extLst>
              <a:ext uri="{FF2B5EF4-FFF2-40B4-BE49-F238E27FC236}">
                <a16:creationId xmlns:a16="http://schemas.microsoft.com/office/drawing/2014/main" id="{2DDDF541-EF2A-B5D6-BEDA-0799F33159C5}"/>
              </a:ext>
            </a:extLst>
          </p:cNvPr>
          <p:cNvSpPr txBox="1"/>
          <p:nvPr/>
        </p:nvSpPr>
        <p:spPr>
          <a:xfrm>
            <a:off x="5817859" y="1284526"/>
            <a:ext cx="302682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pitchFamily="2" charset="0"/>
              </a:rPr>
              <a:t>It affected me because I would feel tired and not be good at working. Some of the mathematics would be hard.”</a:t>
            </a:r>
          </a:p>
          <a:p>
            <a:pPr algn="l"/>
            <a:endParaRPr lang="en-GB" dirty="0">
              <a:latin typeface="Montserrat School" pitchFamily="2" charset="0"/>
            </a:endParaRPr>
          </a:p>
          <a:p>
            <a:pPr algn="l"/>
            <a:r>
              <a:rPr lang="en-GB" dirty="0">
                <a:latin typeface="Montserrat School" pitchFamily="2" charset="0"/>
              </a:rPr>
              <a:t>Tayla</a:t>
            </a:r>
          </a:p>
          <a:p>
            <a:pPr algn="l"/>
            <a:endParaRPr lang="en-US" dirty="0">
              <a:solidFill>
                <a:srgbClr val="000000"/>
              </a:solidFill>
              <a:latin typeface="Montserrat School"/>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GB" dirty="0">
              <a:latin typeface="Montserrat school"/>
              <a:cs typeface="Times New Roman"/>
            </a:endParaRPr>
          </a:p>
        </p:txBody>
      </p:sp>
      <p:pic>
        <p:nvPicPr>
          <p:cNvPr id="3" name="Picture 2">
            <a:extLst>
              <a:ext uri="{FF2B5EF4-FFF2-40B4-BE49-F238E27FC236}">
                <a16:creationId xmlns:a16="http://schemas.microsoft.com/office/drawing/2014/main" id="{B782BB30-C179-6569-2F05-5BE97375AD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241" y="1111400"/>
            <a:ext cx="5244338" cy="3496225"/>
          </a:xfrm>
          <a:prstGeom prst="rect">
            <a:avLst/>
          </a:prstGeom>
        </p:spPr>
      </p:pic>
    </p:spTree>
    <p:extLst>
      <p:ext uri="{BB962C8B-B14F-4D97-AF65-F5344CB8AC3E}">
        <p14:creationId xmlns:p14="http://schemas.microsoft.com/office/powerpoint/2010/main" val="442809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56063-BFFA-6251-8D72-1C0CB9A66ED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6921D54-883B-0FA3-C7D2-192E2792F11C}"/>
              </a:ext>
            </a:extLst>
          </p:cNvPr>
          <p:cNvSpPr txBox="1"/>
          <p:nvPr/>
        </p:nvSpPr>
        <p:spPr>
          <a:xfrm>
            <a:off x="308961" y="938277"/>
            <a:ext cx="2969965"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l"/>
            <a:endParaRPr lang="en-US">
              <a:latin typeface="Century Gothic"/>
              <a:cs typeface="Times New Roman"/>
            </a:endParaRPr>
          </a:p>
        </p:txBody>
      </p:sp>
      <p:sp>
        <p:nvSpPr>
          <p:cNvPr id="6" name="TextBox 5">
            <a:extLst>
              <a:ext uri="{FF2B5EF4-FFF2-40B4-BE49-F238E27FC236}">
                <a16:creationId xmlns:a16="http://schemas.microsoft.com/office/drawing/2014/main" id="{8CCE1B08-E959-3A9F-8F99-513692E59C74}"/>
              </a:ext>
            </a:extLst>
          </p:cNvPr>
          <p:cNvSpPr txBox="1"/>
          <p:nvPr/>
        </p:nvSpPr>
        <p:spPr>
          <a:xfrm>
            <a:off x="311480" y="943393"/>
            <a:ext cx="410279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latin typeface="Century Gothic"/>
              <a:cs typeface="Times New Roman"/>
            </a:endParaRPr>
          </a:p>
          <a:p>
            <a:pPr algn="l"/>
            <a:endParaRPr lang="en-US">
              <a:solidFill>
                <a:srgbClr val="000000"/>
              </a:solidFill>
              <a:latin typeface="Century Gothic"/>
              <a:cs typeface="Times New Roman"/>
            </a:endParaRPr>
          </a:p>
          <a:p>
            <a:pPr algn="l"/>
            <a:endParaRPr lang="en-US"/>
          </a:p>
        </p:txBody>
      </p:sp>
      <p:sp>
        <p:nvSpPr>
          <p:cNvPr id="5" name="TextBox 4">
            <a:extLst>
              <a:ext uri="{FF2B5EF4-FFF2-40B4-BE49-F238E27FC236}">
                <a16:creationId xmlns:a16="http://schemas.microsoft.com/office/drawing/2014/main" id="{374E36E4-B141-E5C9-475F-571D47431474}"/>
              </a:ext>
            </a:extLst>
          </p:cNvPr>
          <p:cNvSpPr txBox="1"/>
          <p:nvPr/>
        </p:nvSpPr>
        <p:spPr>
          <a:xfrm>
            <a:off x="5581402" y="1047020"/>
            <a:ext cx="344246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latin typeface="Montserrat School" pitchFamily="2" charset="0"/>
              </a:rPr>
              <a:t>With CAFOD’s help, Maggie’s school installed taps and showers to run clean water. </a:t>
            </a:r>
          </a:p>
          <a:p>
            <a:pPr algn="l"/>
            <a:r>
              <a:rPr lang="en-GB" dirty="0">
                <a:latin typeface="Montserrat School" pitchFamily="2" charset="0"/>
              </a:rPr>
              <a:t>Now students can focus on learning.</a:t>
            </a:r>
          </a:p>
          <a:p>
            <a:pPr algn="l"/>
            <a:endParaRPr lang="en-GB" dirty="0">
              <a:latin typeface="Montserrat School" pitchFamily="2" charset="0"/>
            </a:endParaRPr>
          </a:p>
          <a:p>
            <a:pPr algn="l"/>
            <a:r>
              <a:rPr lang="en-GB" dirty="0">
                <a:latin typeface="Montserrat School" pitchFamily="2" charset="0"/>
              </a:rPr>
              <a:t>“I’m loving coming to school. We have water. We no longer carry water to school, she says.”</a:t>
            </a:r>
            <a:endParaRPr lang="en-US" dirty="0">
              <a:solidFill>
                <a:srgbClr val="000000"/>
              </a:solidFill>
              <a:latin typeface="Montserrat School" pitchFamily="2" charset="0"/>
              <a:cs typeface="Times New Roman"/>
            </a:endParaRPr>
          </a:p>
          <a:p>
            <a:pPr algn="l"/>
            <a:endParaRPr lang="en-US" dirty="0">
              <a:latin typeface="Montserrat school"/>
              <a:cs typeface="Times New Roman"/>
            </a:endParaRPr>
          </a:p>
          <a:p>
            <a:pPr algn="l"/>
            <a:endParaRPr lang="en-US" dirty="0">
              <a:latin typeface="Montserrat school"/>
              <a:cs typeface="Times New Roman"/>
            </a:endParaRPr>
          </a:p>
          <a:p>
            <a:pPr algn="l"/>
            <a:endParaRPr lang="en-GB" dirty="0">
              <a:latin typeface="Montserrat school"/>
              <a:cs typeface="Times New Roman"/>
            </a:endParaRPr>
          </a:p>
        </p:txBody>
      </p:sp>
      <p:pic>
        <p:nvPicPr>
          <p:cNvPr id="7" name="Picture 6">
            <a:extLst>
              <a:ext uri="{FF2B5EF4-FFF2-40B4-BE49-F238E27FC236}">
                <a16:creationId xmlns:a16="http://schemas.microsoft.com/office/drawing/2014/main" id="{AD430955-BCCF-A89E-B6A8-52D7B76611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961" y="1111401"/>
            <a:ext cx="5150699" cy="3433799"/>
          </a:xfrm>
          <a:prstGeom prst="rect">
            <a:avLst/>
          </a:prstGeom>
        </p:spPr>
      </p:pic>
    </p:spTree>
    <p:extLst>
      <p:ext uri="{BB962C8B-B14F-4D97-AF65-F5344CB8AC3E}">
        <p14:creationId xmlns:p14="http://schemas.microsoft.com/office/powerpoint/2010/main" val="1870563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307E97-9C4B-73CE-D2D6-AB073B06F0E9}"/>
              </a:ext>
            </a:extLst>
          </p:cNvPr>
          <p:cNvSpPr txBox="1"/>
          <p:nvPr/>
        </p:nvSpPr>
        <p:spPr>
          <a:xfrm>
            <a:off x="4065351" y="893198"/>
            <a:ext cx="4582985"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800">
              <a:latin typeface="Century Gothic"/>
              <a:cs typeface="Times New Roman"/>
            </a:endParaRPr>
          </a:p>
          <a:p>
            <a:endParaRPr lang="en-US" sz="1800">
              <a:latin typeface="Century Gothic"/>
              <a:cs typeface="Times New Roman"/>
            </a:endParaRPr>
          </a:p>
          <a:p>
            <a:endParaRPr lang="en-US" sz="1800">
              <a:latin typeface="Century Gothic"/>
              <a:cs typeface="Times New Roman"/>
            </a:endParaRPr>
          </a:p>
          <a:p>
            <a:pPr>
              <a:spcBef>
                <a:spcPct val="0"/>
              </a:spcBef>
              <a:spcAft>
                <a:spcPct val="0"/>
              </a:spcAft>
            </a:pPr>
            <a:endParaRPr lang="en-GB" sz="1800">
              <a:latin typeface="Century Gothic"/>
              <a:cs typeface="Segoe UI"/>
            </a:endParaRPr>
          </a:p>
        </p:txBody>
      </p:sp>
      <p:pic>
        <p:nvPicPr>
          <p:cNvPr id="6" name="Picture 5">
            <a:extLst>
              <a:ext uri="{FF2B5EF4-FFF2-40B4-BE49-F238E27FC236}">
                <a16:creationId xmlns:a16="http://schemas.microsoft.com/office/drawing/2014/main" id="{96C2DD0F-5A16-CDA8-B436-1B04CC34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7649" y="893198"/>
            <a:ext cx="5848701" cy="3899134"/>
          </a:xfrm>
          <a:prstGeom prst="rect">
            <a:avLst/>
          </a:prstGeom>
        </p:spPr>
      </p:pic>
    </p:spTree>
    <p:extLst>
      <p:ext uri="{BB962C8B-B14F-4D97-AF65-F5344CB8AC3E}">
        <p14:creationId xmlns:p14="http://schemas.microsoft.com/office/powerpoint/2010/main" val="2568595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C7CA375-0C05-7F9C-C032-5FA44E407431}"/>
              </a:ext>
            </a:extLst>
          </p:cNvPr>
          <p:cNvSpPr>
            <a:spLocks noGrp="1"/>
          </p:cNvSpPr>
          <p:nvPr>
            <p:ph type="body" sz="quarter" idx="12"/>
          </p:nvPr>
        </p:nvSpPr>
        <p:spPr>
          <a:xfrm>
            <a:off x="3034749" y="1136461"/>
            <a:ext cx="6109252" cy="3285884"/>
          </a:xfrm>
        </p:spPr>
        <p:txBody>
          <a:bodyPr vert="horz" lIns="731520" tIns="365760" rIns="365760" bIns="45720" numCol="2" spcCol="274320" rtlCol="0" anchor="t">
            <a:noAutofit/>
          </a:bodyPr>
          <a:lstStyle/>
          <a:p>
            <a:pPr marL="0" indent="0">
              <a:buNone/>
            </a:pPr>
            <a:r>
              <a:rPr lang="en-GB" dirty="0">
                <a:latin typeface="Montserrat School" pitchFamily="2" charset="0"/>
              </a:rPr>
              <a:t>We pray for world leaders: </a:t>
            </a:r>
            <a:r>
              <a:rPr lang="en-GB" b="0" dirty="0">
                <a:solidFill>
                  <a:schemeClr val="bg1"/>
                </a:solidFill>
                <a:latin typeface="Montserrat School" pitchFamily="2" charset="0"/>
              </a:rPr>
              <a:t>that they may work to protect the earth so that all people now and in the future can enjoy the wonders of God’s creation. Lord, in your mercy…</a:t>
            </a:r>
            <a:endParaRPr lang="en-GB" sz="1600" b="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GB" sz="1600" dirty="0">
              <a:solidFill>
                <a:schemeClr val="bg1"/>
              </a:solidFill>
              <a:latin typeface="Montserrat School" pitchFamily="2" charset="0"/>
              <a:ea typeface="Calibri"/>
              <a:cs typeface="Times New Roman"/>
            </a:endParaRPr>
          </a:p>
          <a:p>
            <a:pPr marL="0" indent="0">
              <a:buNone/>
            </a:pPr>
            <a:endParaRPr lang="en-US" sz="1600" dirty="0">
              <a:latin typeface="Montserrat School" pitchFamily="2" charset="0"/>
              <a:cs typeface="Times New Roman"/>
            </a:endParaRPr>
          </a:p>
          <a:p>
            <a:pPr marL="0" indent="0">
              <a:buNone/>
            </a:pPr>
            <a:r>
              <a:rPr lang="en-GB" dirty="0">
                <a:latin typeface="Montserrat School" pitchFamily="2" charset="0"/>
              </a:rPr>
              <a:t>We pray for our brothers and sisters who are struggling to get enough food or safe water: </a:t>
            </a:r>
            <a:r>
              <a:rPr lang="en-GB" b="0" dirty="0">
                <a:solidFill>
                  <a:schemeClr val="bg1"/>
                </a:solidFill>
                <a:latin typeface="Montserrat School" pitchFamily="2" charset="0"/>
              </a:rPr>
              <a:t>that together we may make a change so that all God’s children may flourish. Lord, in your mercy…</a:t>
            </a:r>
            <a:endParaRPr lang="en-US" sz="1600" dirty="0">
              <a:solidFill>
                <a:schemeClr val="bg1"/>
              </a:solidFill>
              <a:latin typeface="Montserrat School" pitchFamily="2" charset="0"/>
            </a:endParaRPr>
          </a:p>
          <a:p>
            <a:pPr marL="121920" indent="-121920"/>
            <a:endParaRPr lang="en-US" sz="1600" dirty="0">
              <a:solidFill>
                <a:srgbClr val="FF0000"/>
              </a:solidFill>
              <a:latin typeface="Century Gothic"/>
            </a:endParaRPr>
          </a:p>
          <a:p>
            <a:pPr marL="121920" indent="-121920"/>
            <a:endParaRPr lang="en-US" sz="1500" dirty="0">
              <a:latin typeface="Century Gothic"/>
            </a:endParaRPr>
          </a:p>
        </p:txBody>
      </p:sp>
      <p:sp>
        <p:nvSpPr>
          <p:cNvPr id="40" name="Title 39">
            <a:extLst>
              <a:ext uri="{FF2B5EF4-FFF2-40B4-BE49-F238E27FC236}">
                <a16:creationId xmlns:a16="http://schemas.microsoft.com/office/drawing/2014/main" id="{23B96EC9-B084-1741-DB18-211AB633B6F5}"/>
              </a:ext>
            </a:extLst>
          </p:cNvPr>
          <p:cNvSpPr>
            <a:spLocks noGrp="1"/>
          </p:cNvSpPr>
          <p:nvPr>
            <p:ph type="title"/>
          </p:nvPr>
        </p:nvSpPr>
        <p:spPr>
          <a:xfrm>
            <a:off x="317500" y="218414"/>
            <a:ext cx="6938065" cy="442425"/>
          </a:xfrm>
        </p:spPr>
        <p:txBody>
          <a:bodyPr>
            <a:normAutofit fontScale="90000"/>
          </a:bodyPr>
          <a:lstStyle/>
          <a:p>
            <a:r>
              <a:rPr lang="en-US">
                <a:latin typeface="Century Gothic" panose="020B0502020202020204" pitchFamily="34" charset="0"/>
              </a:rPr>
              <a:t>Let us pray</a:t>
            </a:r>
          </a:p>
        </p:txBody>
      </p:sp>
      <p:pic>
        <p:nvPicPr>
          <p:cNvPr id="10" name="Picture Placeholder 9">
            <a:extLst>
              <a:ext uri="{FF2B5EF4-FFF2-40B4-BE49-F238E27FC236}">
                <a16:creationId xmlns:a16="http://schemas.microsoft.com/office/drawing/2014/main" id="{EC5190FB-F10A-4A26-2DAF-6C821690A11C}"/>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B4BEF5D5-033D-CCCA-DEA6-7D61A43957E0}"/>
              </a:ext>
            </a:extLst>
          </p:cNvPr>
          <p:cNvSpPr>
            <a:spLocks noGrp="1"/>
          </p:cNvSpPr>
          <p:nvPr>
            <p:ph type="sldNum" sz="quarter" idx="32"/>
          </p:nvPr>
        </p:nvSpPr>
        <p:spPr>
          <a:xfrm>
            <a:off x="8866538" y="4872328"/>
            <a:ext cx="173925" cy="160388"/>
          </a:xfrm>
        </p:spPr>
        <p:txBody>
          <a:bodyPr/>
          <a:lstStyle/>
          <a:p>
            <a:fld id="{B6F15528-21DE-4FAA-801E-634DDDAF4B2B}" type="slidenum">
              <a:rPr lang="en-US" smtClean="0"/>
              <a:pPr/>
              <a:t>12</a:t>
            </a:fld>
            <a:endParaRPr lang="en-US"/>
          </a:p>
        </p:txBody>
      </p:sp>
    </p:spTree>
    <p:extLst>
      <p:ext uri="{BB962C8B-B14F-4D97-AF65-F5344CB8AC3E}">
        <p14:creationId xmlns:p14="http://schemas.microsoft.com/office/powerpoint/2010/main" val="2622759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3726B-1DB2-4A75-7FA7-1E92768BE50C}"/>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AA33AB8E-0262-0351-91DD-D21E60359F6E}"/>
              </a:ext>
            </a:extLst>
          </p:cNvPr>
          <p:cNvSpPr>
            <a:spLocks noGrp="1"/>
          </p:cNvSpPr>
          <p:nvPr>
            <p:ph type="body" sz="quarter" idx="12"/>
          </p:nvPr>
        </p:nvSpPr>
        <p:spPr>
          <a:xfrm>
            <a:off x="2937702" y="1127092"/>
            <a:ext cx="6318725" cy="3285884"/>
          </a:xfrm>
        </p:spPr>
        <p:txBody>
          <a:bodyPr vert="horz" lIns="731520" tIns="365760" rIns="365760" bIns="45720" numCol="2" spcCol="274320" rtlCol="0" anchor="t">
            <a:noAutofit/>
          </a:bodyPr>
          <a:lstStyle/>
          <a:p>
            <a:pPr marL="0" indent="0">
              <a:buNone/>
            </a:pPr>
            <a:r>
              <a:rPr lang="en-GB" dirty="0">
                <a:latin typeface="Montserrat School" pitchFamily="2" charset="0"/>
              </a:rPr>
              <a:t>We pray for our parish, family and friends: </a:t>
            </a:r>
            <a:r>
              <a:rPr lang="en-GB" dirty="0">
                <a:solidFill>
                  <a:schemeClr val="bg1"/>
                </a:solidFill>
                <a:latin typeface="Montserrat School" pitchFamily="2" charset="0"/>
              </a:rPr>
              <a:t>that we may treat the earth and all that is in it with respect, never taking more than we need and sharing God’s gifts with one another. Lord, in your mercy…</a:t>
            </a: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endParaRPr lang="en-US" sz="1600" dirty="0">
              <a:solidFill>
                <a:schemeClr val="bg1"/>
              </a:solidFill>
              <a:latin typeface="Montserrat School" pitchFamily="2" charset="0"/>
              <a:cs typeface="Times New Roman"/>
            </a:endParaRPr>
          </a:p>
          <a:p>
            <a:pPr marL="0" indent="0">
              <a:buNone/>
            </a:pPr>
            <a:r>
              <a:rPr lang="en-GB" dirty="0">
                <a:latin typeface="Montserrat School" pitchFamily="2" charset="0"/>
              </a:rPr>
              <a:t>Creator God, </a:t>
            </a:r>
            <a:r>
              <a:rPr lang="en-GB" dirty="0">
                <a:solidFill>
                  <a:schemeClr val="bg1"/>
                </a:solidFill>
                <a:latin typeface="Montserrat School" pitchFamily="2" charset="0"/>
              </a:rPr>
              <a:t>may we listen to your word. Teach us to care for each other and for all creation so that all people may have what they need. Amen.</a:t>
            </a:r>
            <a:endParaRPr lang="en-US" sz="1600" dirty="0">
              <a:solidFill>
                <a:schemeClr val="bg1"/>
              </a:solidFill>
              <a:latin typeface="Montserrat School" pitchFamily="2" charset="0"/>
              <a:cs typeface="Times New Roman"/>
            </a:endParaRPr>
          </a:p>
        </p:txBody>
      </p:sp>
      <p:sp>
        <p:nvSpPr>
          <p:cNvPr id="40" name="Title 39">
            <a:extLst>
              <a:ext uri="{FF2B5EF4-FFF2-40B4-BE49-F238E27FC236}">
                <a16:creationId xmlns:a16="http://schemas.microsoft.com/office/drawing/2014/main" id="{B918EE75-623F-433E-D8E3-9D2D66248360}"/>
              </a:ext>
            </a:extLst>
          </p:cNvPr>
          <p:cNvSpPr>
            <a:spLocks noGrp="1"/>
          </p:cNvSpPr>
          <p:nvPr>
            <p:ph type="title"/>
          </p:nvPr>
        </p:nvSpPr>
        <p:spPr>
          <a:xfrm>
            <a:off x="317500" y="218414"/>
            <a:ext cx="6938065" cy="442425"/>
          </a:xfrm>
        </p:spPr>
        <p:txBody>
          <a:bodyPr>
            <a:normAutofit fontScale="90000"/>
          </a:bodyPr>
          <a:lstStyle/>
          <a:p>
            <a:r>
              <a:rPr lang="en-US" dirty="0">
                <a:latin typeface="Montserrat School" pitchFamily="2" charset="0"/>
              </a:rPr>
              <a:t>Let us pray</a:t>
            </a:r>
          </a:p>
        </p:txBody>
      </p:sp>
      <p:pic>
        <p:nvPicPr>
          <p:cNvPr id="10" name="Picture Placeholder 9">
            <a:extLst>
              <a:ext uri="{FF2B5EF4-FFF2-40B4-BE49-F238E27FC236}">
                <a16:creationId xmlns:a16="http://schemas.microsoft.com/office/drawing/2014/main" id="{274D551E-2A0E-3B06-5A35-8FB780103C03}"/>
              </a:ext>
            </a:extLst>
          </p:cNvPr>
          <p:cNvPicPr>
            <a:picLocks noGrp="1" noChangeAspect="1"/>
          </p:cNvPicPr>
          <p:nvPr>
            <p:ph type="pic" sz="quarter" idx="30"/>
          </p:nvPr>
        </p:nvPicPr>
        <p:blipFill>
          <a:blip r:embed="rId2" cstate="email">
            <a:extLst>
              <a:ext uri="{28A0092B-C50C-407E-A947-70E740481C1C}">
                <a14:useLocalDpi xmlns:a14="http://schemas.microsoft.com/office/drawing/2010/main"/>
              </a:ext>
            </a:extLst>
          </a:blip>
          <a:srcRect/>
          <a:stretch/>
        </p:blipFill>
        <p:spPr>
          <a:xfrm>
            <a:off x="304801" y="1131883"/>
            <a:ext cx="3101009" cy="3281803"/>
          </a:xfrm>
        </p:spPr>
      </p:pic>
      <p:sp>
        <p:nvSpPr>
          <p:cNvPr id="48" name="Slide Number Placeholder 47">
            <a:extLst>
              <a:ext uri="{FF2B5EF4-FFF2-40B4-BE49-F238E27FC236}">
                <a16:creationId xmlns:a16="http://schemas.microsoft.com/office/drawing/2014/main" id="{19716AE8-AEB4-593A-381B-846CC2CF5384}"/>
              </a:ext>
            </a:extLst>
          </p:cNvPr>
          <p:cNvSpPr>
            <a:spLocks noGrp="1"/>
          </p:cNvSpPr>
          <p:nvPr>
            <p:ph type="sldNum" sz="quarter" idx="32"/>
          </p:nvPr>
        </p:nvSpPr>
        <p:spPr>
          <a:xfrm>
            <a:off x="8866538" y="4872328"/>
            <a:ext cx="173925" cy="160388"/>
          </a:xfrm>
        </p:spPr>
        <p:txBody>
          <a:bodyPr/>
          <a:lstStyle/>
          <a:p>
            <a:r>
              <a:rPr lang="en-US">
                <a:latin typeface="Montserrat Light"/>
              </a:rPr>
              <a:t>f</a:t>
            </a:r>
            <a:endParaRPr lang="en-US"/>
          </a:p>
        </p:txBody>
      </p:sp>
    </p:spTree>
    <p:extLst>
      <p:ext uri="{BB962C8B-B14F-4D97-AF65-F5344CB8AC3E}">
        <p14:creationId xmlns:p14="http://schemas.microsoft.com/office/powerpoint/2010/main" val="2257934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5586551-CDD2-5E40-A17D-FFF2E00F5042}"/>
              </a:ext>
            </a:extLst>
          </p:cNvPr>
          <p:cNvGrpSpPr/>
          <p:nvPr/>
        </p:nvGrpSpPr>
        <p:grpSpPr>
          <a:xfrm>
            <a:off x="7226850" y="4347190"/>
            <a:ext cx="1370329" cy="547421"/>
            <a:chOff x="318457" y="5627837"/>
            <a:chExt cx="1827104" cy="729895"/>
          </a:xfrm>
        </p:grpSpPr>
        <p:pic>
          <p:nvPicPr>
            <p:cNvPr id="9" name="Graphic 8" descr="Shooting star">
              <a:extLst>
                <a:ext uri="{FF2B5EF4-FFF2-40B4-BE49-F238E27FC236}">
                  <a16:creationId xmlns:a16="http://schemas.microsoft.com/office/drawing/2014/main" id="{0858A1C8-2B91-9F4C-A5E5-E763DA8A0E7E}"/>
                </a:ext>
              </a:extLst>
            </p:cNvPr>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18457" y="5627837"/>
              <a:ext cx="772543" cy="729895"/>
            </a:xfrm>
            <a:prstGeom prst="rect">
              <a:avLst/>
            </a:prstGeom>
          </p:spPr>
        </p:pic>
        <p:sp>
          <p:nvSpPr>
            <p:cNvPr id="8" name="Rectangle 7">
              <a:extLst>
                <a:ext uri="{FF2B5EF4-FFF2-40B4-BE49-F238E27FC236}">
                  <a16:creationId xmlns:a16="http://schemas.microsoft.com/office/drawing/2014/main" id="{024106C4-2161-D843-91C0-56CDEF44799A}"/>
                </a:ext>
              </a:extLst>
            </p:cNvPr>
            <p:cNvSpPr/>
            <p:nvPr/>
          </p:nvSpPr>
          <p:spPr>
            <a:xfrm>
              <a:off x="1090999" y="5796413"/>
              <a:ext cx="1054562" cy="523220"/>
            </a:xfrm>
            <a:prstGeom prst="rect">
              <a:avLst/>
            </a:prstGeom>
          </p:spPr>
          <p:txBody>
            <a:bodyPr wrap="none" lIns="68580" tIns="34290" rIns="68580" bIns="34290" anchor="t">
              <a:spAutoFit/>
            </a:bodyPr>
            <a:lstStyle/>
            <a:p>
              <a:r>
                <a:rPr lang="en-GB" sz="2100" b="1" i="1">
                  <a:solidFill>
                    <a:srgbClr val="008DAE"/>
                  </a:solidFill>
                  <a:latin typeface="Century Gothic"/>
                  <a:ea typeface="Verdana"/>
                  <a:cs typeface="Arial"/>
                </a:rPr>
                <a:t>Send</a:t>
              </a:r>
              <a:endParaRPr lang="en-GB" sz="2100" b="1" i="1">
                <a:solidFill>
                  <a:srgbClr val="008DAE"/>
                </a:solidFill>
                <a:latin typeface="Century Gothic" panose="020B0502020202020204" pitchFamily="34" charset="0"/>
                <a:ea typeface="Verdana" panose="020B0604030504040204" pitchFamily="34" charset="0"/>
                <a:cs typeface="Arial" panose="020B0604020202020204" pitchFamily="34" charset="0"/>
              </a:endParaRPr>
            </a:p>
          </p:txBody>
        </p:sp>
      </p:grpSp>
      <p:sp>
        <p:nvSpPr>
          <p:cNvPr id="6" name="TextBox 5">
            <a:extLst>
              <a:ext uri="{FF2B5EF4-FFF2-40B4-BE49-F238E27FC236}">
                <a16:creationId xmlns:a16="http://schemas.microsoft.com/office/drawing/2014/main" id="{03C4D729-16F5-B09C-D3FA-B17E4212465C}"/>
              </a:ext>
            </a:extLst>
          </p:cNvPr>
          <p:cNvSpPr txBox="1"/>
          <p:nvPr/>
        </p:nvSpPr>
        <p:spPr>
          <a:xfrm>
            <a:off x="721719" y="1776883"/>
            <a:ext cx="2817128" cy="117724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dirty="0">
                <a:highlight>
                  <a:srgbClr val="FFFFFF"/>
                </a:highlight>
                <a:latin typeface="Montserrat School" pitchFamily="2" charset="0"/>
              </a:rPr>
              <a:t>What will you do to take care of the earth now and in the future?</a:t>
            </a:r>
            <a:endParaRPr lang="en-US" dirty="0">
              <a:solidFill>
                <a:schemeClr val="tx1"/>
              </a:solidFill>
              <a:highlight>
                <a:srgbClr val="FFFFFF"/>
              </a:highlight>
              <a:latin typeface="Montserrat School"/>
              <a:cs typeface="Times New Roman"/>
            </a:endParaRPr>
          </a:p>
          <a:p>
            <a:endParaRPr lang="en-GB" dirty="0">
              <a:solidFill>
                <a:schemeClr val="tx1"/>
              </a:solidFill>
              <a:latin typeface="Montserrat school"/>
              <a:cs typeface="Times New Roman"/>
            </a:endParaRPr>
          </a:p>
        </p:txBody>
      </p:sp>
      <p:pic>
        <p:nvPicPr>
          <p:cNvPr id="3" name="Picture 2">
            <a:extLst>
              <a:ext uri="{FF2B5EF4-FFF2-40B4-BE49-F238E27FC236}">
                <a16:creationId xmlns:a16="http://schemas.microsoft.com/office/drawing/2014/main" id="{E6514420-6C96-3AA7-CAF7-1F86B14FEB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6360" y="1021278"/>
            <a:ext cx="4650819" cy="3100944"/>
          </a:xfrm>
          <a:prstGeom prst="rect">
            <a:avLst/>
          </a:prstGeom>
        </p:spPr>
      </p:pic>
    </p:spTree>
    <p:extLst>
      <p:ext uri="{BB962C8B-B14F-4D97-AF65-F5344CB8AC3E}">
        <p14:creationId xmlns:p14="http://schemas.microsoft.com/office/powerpoint/2010/main" val="1535650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E056A91-1763-4F57-BB83-9176F0911E0F}"/>
              </a:ext>
            </a:extLst>
          </p:cNvPr>
          <p:cNvSpPr txBox="1"/>
          <p:nvPr/>
        </p:nvSpPr>
        <p:spPr>
          <a:xfrm>
            <a:off x="250330" y="302342"/>
            <a:ext cx="5137660" cy="3978012"/>
          </a:xfrm>
          <a:prstGeom prst="rect">
            <a:avLst/>
          </a:prstGeom>
          <a:noFill/>
        </p:spPr>
        <p:txBody>
          <a:bodyPr wrap="square" lIns="68580" tIns="34290" rIns="68580" bIns="34290" anchor="t">
            <a:spAutoFit/>
          </a:bodyPr>
          <a:lstStyle/>
          <a:p>
            <a:r>
              <a:rPr lang="en-GB" sz="1600" b="1" dirty="0">
                <a:latin typeface="Montserrat School" pitchFamily="2" charset="0"/>
              </a:rPr>
              <a:t>Activity suggestions</a:t>
            </a:r>
            <a:endParaRPr lang="en-GB" sz="1600" b="1" dirty="0">
              <a:solidFill>
                <a:srgbClr val="000000"/>
              </a:solidFill>
              <a:latin typeface="Montserrat School" pitchFamily="2" charset="0"/>
            </a:endParaRPr>
          </a:p>
          <a:p>
            <a:endParaRPr lang="en-GB" sz="1600" dirty="0">
              <a:latin typeface="Montserrat School" pitchFamily="2" charset="0"/>
              <a:cs typeface="Times New Roman"/>
            </a:endParaRPr>
          </a:p>
          <a:p>
            <a:r>
              <a:rPr lang="en-GB" sz="1600" dirty="0">
                <a:latin typeface="Montserrat School" pitchFamily="2" charset="0"/>
                <a:hlinkClick r:id="rId3"/>
              </a:rPr>
              <a:t>Download the illustration</a:t>
            </a:r>
            <a:endParaRPr lang="en-GB" sz="1600" dirty="0">
              <a:latin typeface="Montserrat School" pitchFamily="2" charset="0"/>
            </a:endParaRPr>
          </a:p>
          <a:p>
            <a:endParaRPr lang="en-GB" sz="1600" dirty="0">
              <a:latin typeface="Montserrat School" pitchFamily="2" charset="0"/>
              <a:cs typeface="Times New Roman"/>
            </a:endParaRPr>
          </a:p>
          <a:p>
            <a:pPr marL="285750" indent="-285750">
              <a:buFont typeface="Arial" panose="020B0604020202020204" pitchFamily="34" charset="0"/>
              <a:buChar char="•"/>
            </a:pPr>
            <a:r>
              <a:rPr lang="en-GB" sz="1600" dirty="0">
                <a:latin typeface="Montserrat School" pitchFamily="2" charset="0"/>
              </a:rPr>
              <a:t>Invite the children to colour in the accompanying illustration and on the back to write or draw how they will take care of the earth so that all people now and in the future can have their fair share and enjoy the wonders of God’s creation.</a:t>
            </a:r>
          </a:p>
          <a:p>
            <a:pPr marL="285750" indent="-285750">
              <a:buFont typeface="Arial" panose="020B0604020202020204" pitchFamily="34" charset="0"/>
              <a:buChar char="•"/>
            </a:pPr>
            <a:r>
              <a:rPr lang="en-GB" sz="1600" dirty="0">
                <a:latin typeface="Montserrat School" pitchFamily="2" charset="0"/>
                <a:hlinkClick r:id="rId4"/>
              </a:rPr>
              <a:t>Organise a fundraiser for CAFOD to support more people like Talya. Explore our Brighten Up resources</a:t>
            </a:r>
            <a:endParaRPr lang="en-GB" sz="1600" dirty="0">
              <a:latin typeface="Montserrat School" pitchFamily="2" charset="0"/>
            </a:endParaRPr>
          </a:p>
          <a:p>
            <a:pPr marL="285750" indent="-285750">
              <a:buFont typeface="Arial" panose="020B0604020202020204" pitchFamily="34" charset="0"/>
              <a:buChar char="•"/>
            </a:pPr>
            <a:r>
              <a:rPr lang="en-GB" sz="1600" dirty="0">
                <a:latin typeface="Montserrat School" pitchFamily="2" charset="0"/>
              </a:rPr>
              <a:t>Share </a:t>
            </a:r>
            <a:r>
              <a:rPr lang="en-GB" sz="1600" dirty="0">
                <a:latin typeface="Montserrat School" pitchFamily="2" charset="0"/>
                <a:hlinkClick r:id="rId5"/>
              </a:rPr>
              <a:t>A prayer for our Earth film </a:t>
            </a:r>
            <a:r>
              <a:rPr lang="en-GB" sz="1600" dirty="0">
                <a:latin typeface="Montserrat School" pitchFamily="2" charset="0"/>
              </a:rPr>
              <a:t>with the children. </a:t>
            </a:r>
            <a:endParaRPr lang="en-GB" sz="1400" dirty="0">
              <a:latin typeface="Century Gothic"/>
              <a:cs typeface="Times New Roman"/>
            </a:endParaRPr>
          </a:p>
          <a:p>
            <a:pPr algn="l"/>
            <a:endParaRPr lang="en-GB" sz="1400" dirty="0">
              <a:latin typeface="Century Gothic"/>
              <a:cs typeface="Times New Roman"/>
            </a:endParaRPr>
          </a:p>
        </p:txBody>
      </p:sp>
      <p:pic>
        <p:nvPicPr>
          <p:cNvPr id="3" name="Picture 2">
            <a:extLst>
              <a:ext uri="{FF2B5EF4-FFF2-40B4-BE49-F238E27FC236}">
                <a16:creationId xmlns:a16="http://schemas.microsoft.com/office/drawing/2014/main" id="{4C11ADAC-08FF-582A-3F05-3C8CFD68B7A0}"/>
              </a:ext>
            </a:extLst>
          </p:cNvPr>
          <p:cNvPicPr>
            <a:picLocks noChangeAspect="1"/>
          </p:cNvPicPr>
          <p:nvPr/>
        </p:nvPicPr>
        <p:blipFill>
          <a:blip r:embed="rId6"/>
          <a:stretch>
            <a:fillRect/>
          </a:stretch>
        </p:blipFill>
        <p:spPr>
          <a:xfrm>
            <a:off x="5387989" y="1229096"/>
            <a:ext cx="3756011" cy="2685308"/>
          </a:xfrm>
          <a:prstGeom prst="rect">
            <a:avLst/>
          </a:prstGeom>
        </p:spPr>
      </p:pic>
    </p:spTree>
    <p:extLst>
      <p:ext uri="{BB962C8B-B14F-4D97-AF65-F5344CB8AC3E}">
        <p14:creationId xmlns:p14="http://schemas.microsoft.com/office/powerpoint/2010/main" val="238412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6C353C0-BCA2-71C8-8855-DF8316BECB48}"/>
              </a:ext>
            </a:extLst>
          </p:cNvPr>
          <p:cNvSpPr>
            <a:spLocks noGrp="1"/>
          </p:cNvSpPr>
          <p:nvPr>
            <p:ph type="title"/>
          </p:nvPr>
        </p:nvSpPr>
        <p:spPr/>
        <p:txBody>
          <a:bodyPr/>
          <a:lstStyle/>
          <a:p>
            <a:r>
              <a:rPr lang="en-US"/>
              <a:t>Get involved with CAFOD this term</a:t>
            </a:r>
          </a:p>
        </p:txBody>
      </p:sp>
      <p:sp>
        <p:nvSpPr>
          <p:cNvPr id="21" name="Text Placeholder 20">
            <a:extLst>
              <a:ext uri="{FF2B5EF4-FFF2-40B4-BE49-F238E27FC236}">
                <a16:creationId xmlns:a16="http://schemas.microsoft.com/office/drawing/2014/main" id="{4D395D3C-E51B-8AFE-2355-02E58085FD88}"/>
              </a:ext>
            </a:extLst>
          </p:cNvPr>
          <p:cNvSpPr>
            <a:spLocks noGrp="1"/>
          </p:cNvSpPr>
          <p:nvPr>
            <p:ph type="body" sz="quarter" idx="14"/>
          </p:nvPr>
        </p:nvSpPr>
        <p:spPr>
          <a:xfrm>
            <a:off x="451405" y="2552470"/>
            <a:ext cx="2387693" cy="523220"/>
          </a:xfrm>
        </p:spPr>
        <p:txBody>
          <a:bodyPr/>
          <a:lstStyle/>
          <a:p>
            <a:pPr algn="ctr"/>
            <a:r>
              <a:rPr lang="en-US" dirty="0">
                <a:solidFill>
                  <a:schemeClr val="tx1"/>
                </a:solidFill>
                <a:latin typeface="Montserrat school"/>
                <a:ea typeface="+mj-lt"/>
                <a:cs typeface="+mj-lt"/>
                <a:hlinkClick r:id="rId2">
                  <a:extLst>
                    <a:ext uri="{A12FA001-AC4F-418D-AE19-62706E023703}">
                      <ahyp:hlinkClr xmlns:ahyp="http://schemas.microsoft.com/office/drawing/2018/hyperlinkcolor" val="tx"/>
                    </a:ext>
                  </a:extLst>
                </a:hlinkClick>
              </a:rPr>
              <a:t>Explore our resources for the new school term</a:t>
            </a:r>
            <a:endParaRPr lang="en-US" dirty="0">
              <a:solidFill>
                <a:schemeClr val="tx1"/>
              </a:solidFill>
              <a:latin typeface="Montserrat school"/>
              <a:ea typeface="+mj-lt"/>
              <a:cs typeface="+mj-lt"/>
              <a:hlinkClick r:id="" action="ppaction://noaction">
                <a:extLst>
                  <a:ext uri="{A12FA001-AC4F-418D-AE19-62706E023703}">
                    <ahyp:hlinkClr xmlns:ahyp="http://schemas.microsoft.com/office/drawing/2018/hyperlinkcolor" val="tx"/>
                  </a:ext>
                </a:extLst>
              </a:hlinkClick>
            </a:endParaRPr>
          </a:p>
        </p:txBody>
      </p:sp>
      <p:sp>
        <p:nvSpPr>
          <p:cNvPr id="23" name="Text Placeholder 22">
            <a:extLst>
              <a:ext uri="{FF2B5EF4-FFF2-40B4-BE49-F238E27FC236}">
                <a16:creationId xmlns:a16="http://schemas.microsoft.com/office/drawing/2014/main" id="{0C58DBA8-B393-11E0-D426-916E53248361}"/>
              </a:ext>
            </a:extLst>
          </p:cNvPr>
          <p:cNvSpPr>
            <a:spLocks noGrp="1"/>
          </p:cNvSpPr>
          <p:nvPr>
            <p:ph type="body" sz="quarter" idx="22"/>
          </p:nvPr>
        </p:nvSpPr>
        <p:spPr>
          <a:xfrm>
            <a:off x="6148749" y="2552028"/>
            <a:ext cx="2796386" cy="523220"/>
          </a:xfrm>
        </p:spPr>
        <p:txBody>
          <a:bodyPr/>
          <a:lstStyle/>
          <a:p>
            <a:pPr algn="ctr"/>
            <a:r>
              <a:rPr lang="en-US" dirty="0">
                <a:solidFill>
                  <a:srgbClr val="242424"/>
                </a:solidFill>
                <a:latin typeface="Montserrat school"/>
              </a:rPr>
              <a:t> </a:t>
            </a:r>
            <a:r>
              <a:rPr lang="en-US" dirty="0">
                <a:latin typeface="Montserrat school"/>
                <a:hlinkClick r:id="rId3"/>
              </a:rPr>
              <a:t>Fundraise for Harvest Fast Day</a:t>
            </a:r>
            <a:endParaRPr lang="en-US" dirty="0">
              <a:latin typeface="Montserrat school"/>
            </a:endParaRPr>
          </a:p>
        </p:txBody>
      </p:sp>
      <p:sp>
        <p:nvSpPr>
          <p:cNvPr id="24" name="Text Placeholder 23">
            <a:extLst>
              <a:ext uri="{FF2B5EF4-FFF2-40B4-BE49-F238E27FC236}">
                <a16:creationId xmlns:a16="http://schemas.microsoft.com/office/drawing/2014/main" id="{C063FA5F-7DBD-62CE-C72E-7F0C28A8C19C}"/>
              </a:ext>
            </a:extLst>
          </p:cNvPr>
          <p:cNvSpPr>
            <a:spLocks noGrp="1"/>
          </p:cNvSpPr>
          <p:nvPr>
            <p:ph type="body" sz="quarter" idx="24"/>
          </p:nvPr>
        </p:nvSpPr>
        <p:spPr>
          <a:xfrm>
            <a:off x="3374341" y="2552470"/>
            <a:ext cx="2387693" cy="523220"/>
          </a:xfrm>
        </p:spPr>
        <p:txBody>
          <a:bodyPr/>
          <a:lstStyle/>
          <a:p>
            <a:pPr algn="ctr"/>
            <a:r>
              <a:rPr lang="en-US" dirty="0">
                <a:solidFill>
                  <a:srgbClr val="242424"/>
                </a:solidFill>
                <a:latin typeface="Montserrat school"/>
              </a:rPr>
              <a:t> </a:t>
            </a:r>
            <a:r>
              <a:rPr lang="en-US" dirty="0">
                <a:solidFill>
                  <a:srgbClr val="0000FF"/>
                </a:solidFill>
                <a:latin typeface="Montserrat school"/>
                <a:hlinkClick r:id="rId4"/>
              </a:rPr>
              <a:t> Watch our national assembly </a:t>
            </a:r>
          </a:p>
        </p:txBody>
      </p:sp>
      <p:sp>
        <p:nvSpPr>
          <p:cNvPr id="25" name="Text Placeholder 24">
            <a:extLst>
              <a:ext uri="{FF2B5EF4-FFF2-40B4-BE49-F238E27FC236}">
                <a16:creationId xmlns:a16="http://schemas.microsoft.com/office/drawing/2014/main" id="{A29490E1-43C0-8CE6-3102-659E45A28E8A}"/>
              </a:ext>
            </a:extLst>
          </p:cNvPr>
          <p:cNvSpPr>
            <a:spLocks noGrp="1"/>
          </p:cNvSpPr>
          <p:nvPr>
            <p:ph type="body" sz="quarter" idx="27"/>
          </p:nvPr>
        </p:nvSpPr>
        <p:spPr>
          <a:xfrm>
            <a:off x="326714" y="3112180"/>
            <a:ext cx="2677457" cy="1353312"/>
          </a:xfrm>
        </p:spPr>
        <p:txBody>
          <a:bodyPr vert="horz" lIns="0" tIns="0" rIns="91440" bIns="45720" rtlCol="0" anchor="t">
            <a:normAutofit/>
          </a:bodyPr>
          <a:lstStyle/>
          <a:p>
            <a:pPr marL="0" indent="0">
              <a:buNone/>
            </a:pPr>
            <a:endParaRPr lang="en-US" sz="1400" dirty="0">
              <a:latin typeface="Century Gothic"/>
            </a:endParaRPr>
          </a:p>
          <a:p>
            <a:pPr marL="121920" indent="-121920"/>
            <a:endParaRPr lang="en-US" dirty="0"/>
          </a:p>
        </p:txBody>
      </p:sp>
      <p:sp>
        <p:nvSpPr>
          <p:cNvPr id="3" name="Slide Number Placeholder 2">
            <a:extLst>
              <a:ext uri="{FF2B5EF4-FFF2-40B4-BE49-F238E27FC236}">
                <a16:creationId xmlns:a16="http://schemas.microsoft.com/office/drawing/2014/main" id="{45412A99-0E51-5D76-7E7D-9DF4E30FE3BD}"/>
              </a:ext>
            </a:extLst>
          </p:cNvPr>
          <p:cNvSpPr>
            <a:spLocks noGrp="1"/>
          </p:cNvSpPr>
          <p:nvPr>
            <p:ph type="sldNum" sz="quarter" idx="33"/>
          </p:nvPr>
        </p:nvSpPr>
        <p:spPr>
          <a:xfrm>
            <a:off x="8866538" y="4872328"/>
            <a:ext cx="173925" cy="160388"/>
          </a:xfrm>
        </p:spPr>
        <p:txBody>
          <a:bodyPr/>
          <a:lstStyle/>
          <a:p>
            <a:fld id="{B6F15528-21DE-4FAA-801E-634DDDAF4B2B}" type="slidenum">
              <a:rPr lang="en-US" smtClean="0"/>
              <a:pPr/>
              <a:t>16</a:t>
            </a:fld>
            <a:endParaRPr lang="en-US"/>
          </a:p>
        </p:txBody>
      </p:sp>
      <p:pic>
        <p:nvPicPr>
          <p:cNvPr id="7" name="Picture Placeholder 6">
            <a:extLst>
              <a:ext uri="{FF2B5EF4-FFF2-40B4-BE49-F238E27FC236}">
                <a16:creationId xmlns:a16="http://schemas.microsoft.com/office/drawing/2014/main" id="{09A3D97D-AADD-2DB8-FE34-4218973A3F85}"/>
              </a:ext>
            </a:extLst>
          </p:cNvPr>
          <p:cNvPicPr>
            <a:picLocks noGrp="1" noChangeAspect="1"/>
          </p:cNvPicPr>
          <p:nvPr>
            <p:ph type="pic" sz="quarter" idx="16"/>
          </p:nvPr>
        </p:nvPicPr>
        <p:blipFill>
          <a:blip r:embed="rId5">
            <a:extLst>
              <a:ext uri="{28A0092B-C50C-407E-A947-70E740481C1C}">
                <a14:useLocalDpi xmlns:a14="http://schemas.microsoft.com/office/drawing/2010/main" val="0"/>
              </a:ext>
            </a:extLst>
          </a:blip>
          <a:srcRect t="11873" b="11873"/>
          <a:stretch>
            <a:fillRect/>
          </a:stretch>
        </p:blipFill>
        <p:spPr>
          <a:prstGeom prst="rect">
            <a:avLst/>
          </a:prstGeom>
        </p:spPr>
      </p:pic>
      <p:pic>
        <p:nvPicPr>
          <p:cNvPr id="5" name="Picture Placeholder 4">
            <a:extLst>
              <a:ext uri="{FF2B5EF4-FFF2-40B4-BE49-F238E27FC236}">
                <a16:creationId xmlns:a16="http://schemas.microsoft.com/office/drawing/2014/main" id="{D153032D-6006-BD3A-20CC-F9D3CACD3162}"/>
              </a:ext>
            </a:extLst>
          </p:cNvPr>
          <p:cNvPicPr>
            <a:picLocks noGrp="1" noChangeAspect="1"/>
          </p:cNvPicPr>
          <p:nvPr>
            <p:ph type="pic" sz="quarter" idx="31"/>
          </p:nvPr>
        </p:nvPicPr>
        <p:blipFill>
          <a:blip r:embed="rId6">
            <a:extLst>
              <a:ext uri="{28A0092B-C50C-407E-A947-70E740481C1C}">
                <a14:useLocalDpi xmlns:a14="http://schemas.microsoft.com/office/drawing/2010/main" val="0"/>
              </a:ext>
            </a:extLst>
          </a:blip>
          <a:srcRect t="4796" b="4796"/>
          <a:stretch/>
        </p:blipFill>
        <p:spPr>
          <a:xfrm>
            <a:off x="6166386" y="1260390"/>
            <a:ext cx="2660904" cy="1353312"/>
          </a:xfrm>
          <a:prstGeom prst="rect">
            <a:avLst/>
          </a:prstGeom>
        </p:spPr>
      </p:pic>
      <p:pic>
        <p:nvPicPr>
          <p:cNvPr id="10" name="Picture Placeholder 9">
            <a:extLst>
              <a:ext uri="{FF2B5EF4-FFF2-40B4-BE49-F238E27FC236}">
                <a16:creationId xmlns:a16="http://schemas.microsoft.com/office/drawing/2014/main" id="{A18B13B3-87F3-D7F3-7D32-C0EE3207DBFF}"/>
              </a:ext>
            </a:extLst>
          </p:cNvPr>
          <p:cNvPicPr>
            <a:picLocks noGrp="1" noChangeAspect="1"/>
          </p:cNvPicPr>
          <p:nvPr>
            <p:ph type="pic" sz="quarter" idx="30"/>
          </p:nvPr>
        </p:nvPicPr>
        <p:blipFill>
          <a:blip r:embed="rId7">
            <a:extLst>
              <a:ext uri="{28A0092B-C50C-407E-A947-70E740481C1C}">
                <a14:useLocalDpi xmlns:a14="http://schemas.microsoft.com/office/drawing/2010/main" val="0"/>
              </a:ext>
            </a:extLst>
          </a:blip>
          <a:srcRect l="663" r="-663" b="59350"/>
          <a:stretch>
            <a:fillRect/>
          </a:stretch>
        </p:blipFill>
        <p:spPr>
          <a:xfrm>
            <a:off x="3241548" y="1260390"/>
            <a:ext cx="2660904" cy="1353312"/>
          </a:xfrm>
          <a:prstGeom prst="rect">
            <a:avLst/>
          </a:prstGeom>
        </p:spPr>
      </p:pic>
    </p:spTree>
    <p:extLst>
      <p:ext uri="{BB962C8B-B14F-4D97-AF65-F5344CB8AC3E}">
        <p14:creationId xmlns:p14="http://schemas.microsoft.com/office/powerpoint/2010/main" val="2740780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6B4E48F-E0F2-4657-B4FB-97601F5DC2E3}"/>
              </a:ext>
            </a:extLst>
          </p:cNvPr>
          <p:cNvPicPr>
            <a:picLocks noChangeAspect="1"/>
          </p:cNvPicPr>
          <p:nvPr/>
        </p:nvPicPr>
        <p:blipFill>
          <a:blip r:embed="rId3"/>
          <a:stretch>
            <a:fillRect/>
          </a:stretch>
        </p:blipFill>
        <p:spPr>
          <a:xfrm>
            <a:off x="292773" y="1039127"/>
            <a:ext cx="8852506" cy="3641457"/>
          </a:xfrm>
          <a:prstGeom prst="rect">
            <a:avLst/>
          </a:prstGeom>
        </p:spPr>
      </p:pic>
    </p:spTree>
    <p:extLst>
      <p:ext uri="{BB962C8B-B14F-4D97-AF65-F5344CB8AC3E}">
        <p14:creationId xmlns:p14="http://schemas.microsoft.com/office/powerpoint/2010/main" val="2593859427"/>
      </p:ext>
    </p:extLst>
  </p:cSld>
  <p:clrMapOvr>
    <a:masterClrMapping/>
  </p:clrMapOvr>
</p:sld>
</file>

<file path=ppt/theme/theme1.xml><?xml version="1.0" encoding="utf-8"?>
<a:theme xmlns:a="http://schemas.openxmlformats.org/drawingml/2006/main" name="Office Theme">
  <a:themeElements>
    <a:clrScheme name="CAFOD new brand TEMPLATE 2025">
      <a:dk1>
        <a:srgbClr val="000000"/>
      </a:dk1>
      <a:lt1>
        <a:srgbClr val="FFFFFF"/>
      </a:lt1>
      <a:dk2>
        <a:srgbClr val="58A333"/>
      </a:dk2>
      <a:lt2>
        <a:srgbClr val="222444"/>
      </a:lt2>
      <a:accent1>
        <a:srgbClr val="A2C617"/>
      </a:accent1>
      <a:accent2>
        <a:srgbClr val="FAC850"/>
      </a:accent2>
      <a:accent3>
        <a:srgbClr val="EE7103"/>
      </a:accent3>
      <a:accent4>
        <a:srgbClr val="DC0014"/>
      </a:accent4>
      <a:accent5>
        <a:srgbClr val="E83273"/>
      </a:accent5>
      <a:accent6>
        <a:srgbClr val="7666AD"/>
      </a:accent6>
      <a:hlink>
        <a:srgbClr val="30BAC7"/>
      </a:hlink>
      <a:folHlink>
        <a:srgbClr val="A2C617"/>
      </a:folHlink>
    </a:clrScheme>
    <a:fontScheme name="CAFOD - typograph">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672002-f21f-4240-adfb-f0b653fb6fb5">SZUU6KYVHK2A-2146017777-20027</_dlc_DocId>
    <_dlc_DocIdUrl xmlns="04672002-f21f-4240-adfb-f0b653fb6fb5">
      <Url>https://cafod365.sharepoint.com/sites/int/Education/_layouts/15/DocIdRedir.aspx?ID=SZUU6KYVHK2A-2146017777-20027</Url>
      <Description>SZUU6KYVHK2A-2146017777-20027</Description>
    </_dlc_DocIdUrl>
    <TaxCatchAll xmlns="453a0c7f-c966-4a5c-a0f8-de0f8150ea1e" xsi:nil="true"/>
    <lcf76f155ced4ddcb4097134ff3c332f xmlns="236a9a4b-a03c-46ba-8ec6-624c184acbc6">
      <Terms xmlns="http://schemas.microsoft.com/office/infopath/2007/PartnerControls"/>
    </lcf76f155ced4ddcb4097134ff3c332f>
    <Activity xmlns="236a9a4b-a03c-46ba-8ec6-624c184acbc6">Advent</Activity>
    <Audience xmlns="236a9a4b-a03c-46ba-8ec6-624c184acbc6">Primary</Audience>
    <_Status xmlns="http://schemas.microsoft.com/sharepoint/v3/fields">Not Started</_Statu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976" ma:contentTypeDescription="Create a new document." ma:contentTypeScope="" ma:versionID="577683d2868247b252211b2613be0c92">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xmlns:ns6="453a0c7f-c966-4a5c-a0f8-de0f8150ea1e" targetNamespace="http://schemas.microsoft.com/office/2006/metadata/properties" ma:root="true" ma:fieldsID="c3e6392446de2dc74f0d420db2acf702" ns2:_="" ns3:_="" ns4:_="" ns5:_="" ns6:_="">
    <xsd:import namespace="04672002-f21f-4240-adfb-f0b653fb6fb5"/>
    <xsd:import namespace="236a9a4b-a03c-46ba-8ec6-624c184acbc6"/>
    <xsd:import namespace="http://schemas.microsoft.com/sharepoint/v3/fields"/>
    <xsd:import namespace="bdf04112-6931-4610-9724-cd62e91446a3"/>
    <xsd:import namespace="453a0c7f-c966-4a5c-a0f8-de0f8150ea1e"/>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6: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73aede18-5762-4cff-92fc-bd8aa2d291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53a0c7f-c966-4a5c-a0f8-de0f8150ea1e" elementFormDefault="qualified">
    <xsd:import namespace="http://schemas.microsoft.com/office/2006/documentManagement/types"/>
    <xsd:import namespace="http://schemas.microsoft.com/office/infopath/2007/PartnerControls"/>
    <xsd:element name="TaxCatchAll" ma:index="29" nillable="true" ma:displayName="Taxonomy Catch All Column" ma:hidden="true" ma:list="{3b9f4064-c5ee-4255-b955-fb8a72b2bce5}" ma:internalName="TaxCatchAll" ma:showField="CatchAllData" ma:web="04672002-f21f-4240-adfb-f0b653fb6f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7880FD4-C537-4FE3-BF29-620D65E12577}">
  <ds:schemaRefs>
    <ds:schemaRef ds:uri="04672002-f21f-4240-adfb-f0b653fb6fb5"/>
    <ds:schemaRef ds:uri="236a9a4b-a03c-46ba-8ec6-624c184acbc6"/>
    <ds:schemaRef ds:uri="http://purl.org/dc/term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bdf04112-6931-4610-9724-cd62e91446a3"/>
    <ds:schemaRef ds:uri="453a0c7f-c966-4a5c-a0f8-de0f8150ea1e"/>
    <ds:schemaRef ds:uri="http://schemas.microsoft.com/sharepoint/v3/fields"/>
    <ds:schemaRef ds:uri="http://www.w3.org/XML/1998/namespace"/>
  </ds:schemaRefs>
</ds:datastoreItem>
</file>

<file path=customXml/itemProps2.xml><?xml version="1.0" encoding="utf-8"?>
<ds:datastoreItem xmlns:ds="http://schemas.openxmlformats.org/officeDocument/2006/customXml" ds:itemID="{558CADD5-7CDB-4674-A12B-6A140624B8F7}">
  <ds:schemaRefs>
    <ds:schemaRef ds:uri="http://schemas.microsoft.com/sharepoint/v3/contenttype/forms"/>
  </ds:schemaRefs>
</ds:datastoreItem>
</file>

<file path=customXml/itemProps3.xml><?xml version="1.0" encoding="utf-8"?>
<ds:datastoreItem xmlns:ds="http://schemas.openxmlformats.org/officeDocument/2006/customXml" ds:itemID="{89789F0C-2D1C-4DC4-9242-0F1993DC9C44}">
  <ds:schemaRefs>
    <ds:schemaRef ds:uri="04672002-f21f-4240-adfb-f0b653fb6fb5"/>
    <ds:schemaRef ds:uri="236a9a4b-a03c-46ba-8ec6-624c184acbc6"/>
    <ds:schemaRef ds:uri="453a0c7f-c966-4a5c-a0f8-de0f8150ea1e"/>
    <ds:schemaRef ds:uri="bdf04112-6931-4610-9724-cd62e91446a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field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ACDDB819-B1C6-44E0-A4E7-79EC63B129E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75</TotalTime>
  <Words>2186</Words>
  <Application>Microsoft Office PowerPoint</Application>
  <PresentationFormat>On-screen Show (16:9)</PresentationFormat>
  <Paragraphs>152</Paragraphs>
  <Slides>17</Slides>
  <Notes>14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Calibri</vt:lpstr>
      <vt:lpstr>Montserrat School</vt:lpstr>
      <vt:lpstr>Montserrat</vt:lpstr>
      <vt:lpstr>Arial</vt:lpstr>
      <vt:lpstr>Century Gothic</vt:lpstr>
      <vt:lpstr>Montserrat Light</vt:lpstr>
      <vt:lpstr>Montserrat School</vt:lpstr>
      <vt:lpstr>Aptos</vt:lpstr>
      <vt:lpstr>Montserrat ExtraBold</vt:lpstr>
      <vt:lpstr>Times New Roman</vt:lpstr>
      <vt:lpstr>Office Theme</vt:lpstr>
      <vt:lpstr> </vt:lpstr>
      <vt:lpstr>Loving God, you sent your son Jesus to show us how to live. Help us to listen to your word and care for the world that you have given us. Amen..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pray</vt:lpstr>
      <vt:lpstr>Let us pray</vt:lpstr>
      <vt:lpstr>PowerPoint Presentation</vt:lpstr>
      <vt:lpstr>PowerPoint Presentation</vt:lpstr>
      <vt:lpstr>Get involved with CAFOD this term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Victoria Ahmed</dc:creator>
  <cp:lastModifiedBy>Victoria Ahmed</cp:lastModifiedBy>
  <cp:revision>1</cp:revision>
  <dcterms:created xsi:type="dcterms:W3CDTF">2025-02-19T13:24:09Z</dcterms:created>
  <dcterms:modified xsi:type="dcterms:W3CDTF">2026-09-30T21:23:11Z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2025-02-19T00:00:00Z</vt:filetime>
  </property>
  <property fmtid="{D5CDD505-2E9C-101B-9397-08002B2CF9AE}" pid="3" name="Creator">
    <vt:lpwstr>Adobe InDesign 20.1 (Macintosh)</vt:lpwstr>
  </property>
  <property fmtid="{D5CDD505-2E9C-101B-9397-08002B2CF9AE}" pid="4" name="LastSaved">
    <vt:filetime>2025-02-19T00:00:00Z</vt:filetime>
  </property>
  <property fmtid="{D5CDD505-2E9C-101B-9397-08002B2CF9AE}" pid="5" name="Producer">
    <vt:lpwstr>Adobe PDF Library 17.0</vt:lpwstr>
  </property>
  <property fmtid="{D5CDD505-2E9C-101B-9397-08002B2CF9AE}" pid="6" name="ContentTypeId">
    <vt:lpwstr>0x01010096472308B02E1E4A9F4BBEA19176AB65</vt:lpwstr>
  </property>
  <property fmtid="{D5CDD505-2E9C-101B-9397-08002B2CF9AE}" pid="7" name="_dlc_DocIdItemGuid">
    <vt:lpwstr>26e09742-4e28-43c5-85a2-26390709cd4d</vt:lpwstr>
  </property>
  <property fmtid="{D5CDD505-2E9C-101B-9397-08002B2CF9AE}" pid="8" name="MediaServiceImageTags">
    <vt:lpwstr/>
  </property>
</Properties>
</file>