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8" r:id="rId2"/>
    <p:sldId id="260" r:id="rId3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40B290E-DDE1-48F3-9DA4-BB5962DFB50A}" v="1" dt="2025-04-23T16:22:30.371"/>
    <p1510:client id="{AA6E54E4-7CB9-4F20-9773-6E7BC5FA55EB}" v="1" dt="2025-04-23T14:43:46.1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39" d="100"/>
          <a:sy n="39" d="100"/>
        </p:scale>
        <p:origin x="940" y="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Relationship Id="rId9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ina Tabares" userId="e07cd220-52eb-48c5-9e94-fbc5a70a0a53" providerId="ADAL" clId="{140B290E-DDE1-48F3-9DA4-BB5962DFB50A}"/>
    <pc:docChg chg="addSld delSld modSld">
      <pc:chgData name="Lina Tabares" userId="e07cd220-52eb-48c5-9e94-fbc5a70a0a53" providerId="ADAL" clId="{140B290E-DDE1-48F3-9DA4-BB5962DFB50A}" dt="2025-04-23T16:22:33.517" v="3" actId="27614"/>
      <pc:docMkLst>
        <pc:docMk/>
      </pc:docMkLst>
      <pc:sldChg chg="del">
        <pc:chgData name="Lina Tabares" userId="e07cd220-52eb-48c5-9e94-fbc5a70a0a53" providerId="ADAL" clId="{140B290E-DDE1-48F3-9DA4-BB5962DFB50A}" dt="2025-04-23T16:22:33.149" v="2" actId="47"/>
        <pc:sldMkLst>
          <pc:docMk/>
          <pc:sldMk cId="1504295990" sldId="259"/>
        </pc:sldMkLst>
      </pc:sldChg>
      <pc:sldChg chg="addSp modSp new mod">
        <pc:chgData name="Lina Tabares" userId="e07cd220-52eb-48c5-9e94-fbc5a70a0a53" providerId="ADAL" clId="{140B290E-DDE1-48F3-9DA4-BB5962DFB50A}" dt="2025-04-23T16:22:33.517" v="3" actId="27614"/>
        <pc:sldMkLst>
          <pc:docMk/>
          <pc:sldMk cId="1003857511" sldId="260"/>
        </pc:sldMkLst>
        <pc:picChg chg="add mod">
          <ac:chgData name="Lina Tabares" userId="e07cd220-52eb-48c5-9e94-fbc5a70a0a53" providerId="ADAL" clId="{140B290E-DDE1-48F3-9DA4-BB5962DFB50A}" dt="2025-04-23T16:22:33.517" v="3" actId="27614"/>
          <ac:picMkLst>
            <pc:docMk/>
            <pc:sldMk cId="1003857511" sldId="260"/>
            <ac:picMk id="3" creationId="{76B51F1C-EB39-4DD9-A688-E964D4009ACB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&#10;&#10;AI-generated content may be incorrect.">
            <a:extLst>
              <a:ext uri="{FF2B5EF4-FFF2-40B4-BE49-F238E27FC236}">
                <a16:creationId xmlns:a16="http://schemas.microsoft.com/office/drawing/2014/main" id="{5FABFFEE-E75B-65D9-4E83-507DB1D52D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7372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in a white robe and white hat&#10;&#10;AI-generated content may be incorrect.">
            <a:extLst>
              <a:ext uri="{FF2B5EF4-FFF2-40B4-BE49-F238E27FC236}">
                <a16:creationId xmlns:a16="http://schemas.microsoft.com/office/drawing/2014/main" id="{76B51F1C-EB39-4DD9-A688-E964D4009A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38575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23</TotalTime>
  <Words>0</Words>
  <Application>Microsoft Office PowerPoint</Application>
  <PresentationFormat>Custom</PresentationFormat>
  <Paragraphs>0</Paragraphs>
  <Slides>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5" baseType="lpstr">
      <vt:lpstr>Arial</vt:lpstr>
      <vt:lpstr>Calibri</vt:lpstr>
      <vt:lpstr>Office Theme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Remembering Pope Francis Screensavers Schools</dc:title>
  <dc:creator>Victoria Ahmed</dc:creator>
  <cp:lastModifiedBy>Lina Tabares</cp:lastModifiedBy>
  <cp:revision>3</cp:revision>
  <dcterms:created xsi:type="dcterms:W3CDTF">2006-08-16T00:00:00Z</dcterms:created>
  <dcterms:modified xsi:type="dcterms:W3CDTF">2025-04-23T16:22:35Z</dcterms:modified>
  <dc:identifier>DAGlQJdC4ds</dc:identifier>
</cp:coreProperties>
</file>