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2"/>
  </p:notesMasterIdLst>
  <p:handoutMasterIdLst>
    <p:handoutMasterId r:id="rId23"/>
  </p:handoutMasterIdLst>
  <p:sldIdLst>
    <p:sldId id="290" r:id="rId6"/>
    <p:sldId id="281" r:id="rId7"/>
    <p:sldId id="283" r:id="rId8"/>
    <p:sldId id="284" r:id="rId9"/>
    <p:sldId id="287" r:id="rId10"/>
    <p:sldId id="286" r:id="rId11"/>
    <p:sldId id="285" r:id="rId12"/>
    <p:sldId id="288" r:id="rId13"/>
    <p:sldId id="289" r:id="rId14"/>
    <p:sldId id="270" r:id="rId15"/>
    <p:sldId id="277" r:id="rId16"/>
    <p:sldId id="271" r:id="rId17"/>
    <p:sldId id="280" r:id="rId18"/>
    <p:sldId id="272" r:id="rId19"/>
    <p:sldId id="291" r:id="rId20"/>
    <p:sldId id="278" r:id="rId21"/>
  </p:sldIdLst>
  <p:sldSz cx="12192000" cy="6858000"/>
  <p:notesSz cx="9931400" cy="6794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C60F"/>
    <a:srgbClr val="FF7F00"/>
    <a:srgbClr val="C51B8A"/>
    <a:srgbClr val="008DAE"/>
    <a:srgbClr val="F0E600"/>
    <a:srgbClr val="019894"/>
    <a:srgbClr val="FD341D"/>
    <a:srgbClr val="075E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59" autoAdjust="0"/>
    <p:restoredTop sz="71456" autoAdjust="0"/>
  </p:normalViewPr>
  <p:slideViewPr>
    <p:cSldViewPr snapToGrid="0">
      <p:cViewPr varScale="1">
        <p:scale>
          <a:sx n="79" d="100"/>
          <a:sy n="79" d="100"/>
        </p:scale>
        <p:origin x="1572" y="54"/>
      </p:cViewPr>
      <p:guideLst/>
    </p:cSldViewPr>
  </p:slideViewPr>
  <p:notesTextViewPr>
    <p:cViewPr>
      <p:scale>
        <a:sx n="1" d="1"/>
        <a:sy n="1" d="1"/>
      </p:scale>
      <p:origin x="0" y="0"/>
    </p:cViewPr>
  </p:notesTextViewPr>
  <p:notesViewPr>
    <p:cSldViewPr snapToGrid="0">
      <p:cViewPr varScale="1">
        <p:scale>
          <a:sx n="71" d="100"/>
          <a:sy n="71" d="100"/>
        </p:scale>
        <p:origin x="1830"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BAAE4C-A875-41DB-9CBE-98B977B4EF23}"/>
              </a:ext>
            </a:extLst>
          </p:cNvPr>
          <p:cNvSpPr>
            <a:spLocks noGrp="1"/>
          </p:cNvSpPr>
          <p:nvPr>
            <p:ph type="hdr" sz="quarter"/>
          </p:nvPr>
        </p:nvSpPr>
        <p:spPr>
          <a:xfrm>
            <a:off x="2" y="2"/>
            <a:ext cx="4303606" cy="34090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44C5922-D896-4FDF-B9D5-D88E13664E52}"/>
              </a:ext>
            </a:extLst>
          </p:cNvPr>
          <p:cNvSpPr>
            <a:spLocks noGrp="1"/>
          </p:cNvSpPr>
          <p:nvPr>
            <p:ph type="dt" sz="quarter" idx="1"/>
          </p:nvPr>
        </p:nvSpPr>
        <p:spPr>
          <a:xfrm>
            <a:off x="5625498" y="2"/>
            <a:ext cx="4303606" cy="340905"/>
          </a:xfrm>
          <a:prstGeom prst="rect">
            <a:avLst/>
          </a:prstGeom>
        </p:spPr>
        <p:txBody>
          <a:bodyPr vert="horz" lIns="91440" tIns="45720" rIns="91440" bIns="45720" rtlCol="0"/>
          <a:lstStyle>
            <a:lvl1pPr algn="r">
              <a:defRPr sz="1200"/>
            </a:lvl1pPr>
          </a:lstStyle>
          <a:p>
            <a:fld id="{D427EEC5-D39D-4491-A1B9-34EE2E5FDDBE}" type="datetimeFigureOut">
              <a:rPr lang="en-GB" smtClean="0"/>
              <a:t>05/02/2024</a:t>
            </a:fld>
            <a:endParaRPr lang="en-GB"/>
          </a:p>
        </p:txBody>
      </p:sp>
      <p:sp>
        <p:nvSpPr>
          <p:cNvPr id="4" name="Footer Placeholder 3">
            <a:extLst>
              <a:ext uri="{FF2B5EF4-FFF2-40B4-BE49-F238E27FC236}">
                <a16:creationId xmlns:a16="http://schemas.microsoft.com/office/drawing/2014/main" id="{7EC8D18E-73AF-4EA9-A481-9B0F3AFB699B}"/>
              </a:ext>
            </a:extLst>
          </p:cNvPr>
          <p:cNvSpPr>
            <a:spLocks noGrp="1"/>
          </p:cNvSpPr>
          <p:nvPr>
            <p:ph type="ftr" sz="quarter" idx="2"/>
          </p:nvPr>
        </p:nvSpPr>
        <p:spPr>
          <a:xfrm>
            <a:off x="2" y="6453596"/>
            <a:ext cx="4303606" cy="34090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1F871FA-3E7D-4D06-8D42-C43E6E7368DF}"/>
              </a:ext>
            </a:extLst>
          </p:cNvPr>
          <p:cNvSpPr>
            <a:spLocks noGrp="1"/>
          </p:cNvSpPr>
          <p:nvPr>
            <p:ph type="sldNum" sz="quarter" idx="3"/>
          </p:nvPr>
        </p:nvSpPr>
        <p:spPr>
          <a:xfrm>
            <a:off x="5625498" y="6453596"/>
            <a:ext cx="4303606" cy="340904"/>
          </a:xfrm>
          <a:prstGeom prst="rect">
            <a:avLst/>
          </a:prstGeom>
        </p:spPr>
        <p:txBody>
          <a:bodyPr vert="horz" lIns="91440" tIns="45720" rIns="91440" bIns="45720" rtlCol="0" anchor="b"/>
          <a:lstStyle>
            <a:lvl1pPr algn="r">
              <a:defRPr sz="1200"/>
            </a:lvl1pPr>
          </a:lstStyle>
          <a:p>
            <a:fld id="{B96436F3-CD8A-45AD-86C8-B52292C311C2}" type="slidenum">
              <a:rPr lang="en-GB" smtClean="0"/>
              <a:t>‹#›</a:t>
            </a:fld>
            <a:endParaRPr lang="en-GB"/>
          </a:p>
        </p:txBody>
      </p:sp>
    </p:spTree>
    <p:extLst>
      <p:ext uri="{BB962C8B-B14F-4D97-AF65-F5344CB8AC3E}">
        <p14:creationId xmlns:p14="http://schemas.microsoft.com/office/powerpoint/2010/main" val="2120239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303606" cy="34090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5498" y="2"/>
            <a:ext cx="4303606" cy="340905"/>
          </a:xfrm>
          <a:prstGeom prst="rect">
            <a:avLst/>
          </a:prstGeom>
        </p:spPr>
        <p:txBody>
          <a:bodyPr vert="horz" lIns="91440" tIns="45720" rIns="91440" bIns="45720" rtlCol="0"/>
          <a:lstStyle>
            <a:lvl1pPr algn="r">
              <a:defRPr sz="1200"/>
            </a:lvl1pPr>
          </a:lstStyle>
          <a:p>
            <a:fld id="{19C82523-53A4-4C15-9658-4541C6A3BBCD}" type="datetimeFigureOut">
              <a:rPr lang="en-GB" smtClean="0"/>
              <a:t>05/02/2024</a:t>
            </a:fld>
            <a:endParaRPr lang="en-GB"/>
          </a:p>
        </p:txBody>
      </p:sp>
      <p:sp>
        <p:nvSpPr>
          <p:cNvPr id="4" name="Slide Image Placeholder 3"/>
          <p:cNvSpPr>
            <a:spLocks noGrp="1" noRot="1" noChangeAspect="1"/>
          </p:cNvSpPr>
          <p:nvPr>
            <p:ph type="sldImg" idx="2"/>
          </p:nvPr>
        </p:nvSpPr>
        <p:spPr>
          <a:xfrm>
            <a:off x="2927350" y="849313"/>
            <a:ext cx="4076700" cy="2292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3140" y="3269854"/>
            <a:ext cx="7945120" cy="267533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6453596"/>
            <a:ext cx="4303606" cy="34090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5498" y="6453596"/>
            <a:ext cx="4303606" cy="340904"/>
          </a:xfrm>
          <a:prstGeom prst="rect">
            <a:avLst/>
          </a:prstGeom>
        </p:spPr>
        <p:txBody>
          <a:bodyPr vert="horz" lIns="91440" tIns="45720" rIns="91440" bIns="45720" rtlCol="0" anchor="b"/>
          <a:lstStyle>
            <a:lvl1pPr algn="r">
              <a:defRPr sz="1200"/>
            </a:lvl1pPr>
          </a:lstStyle>
          <a:p>
            <a:fld id="{691B048E-2C72-41FB-A114-8C1CC8DCA0BD}" type="slidenum">
              <a:rPr lang="en-GB" smtClean="0"/>
              <a:t>‹#›</a:t>
            </a:fld>
            <a:endParaRPr lang="en-GB"/>
          </a:p>
        </p:txBody>
      </p:sp>
    </p:spTree>
    <p:extLst>
      <p:ext uri="{BB962C8B-B14F-4D97-AF65-F5344CB8AC3E}">
        <p14:creationId xmlns:p14="http://schemas.microsoft.com/office/powerpoint/2010/main" val="3230969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OPTIONAL- Appropriate music could be played quietly for a few minutes to help create a prayerful atmosphere for collective worship or while pupils enter if an assembly. You may wish to light a candle and have a Bible displayed. The liturgical colour for today is white. </a:t>
            </a:r>
          </a:p>
          <a:p>
            <a:r>
              <a:rPr lang="en-GB" sz="1200" i="1" kern="1200" dirty="0">
                <a:solidFill>
                  <a:schemeClr val="tx1"/>
                </a:solidFill>
                <a:effectLst/>
                <a:latin typeface="+mn-lt"/>
                <a:ea typeface="+mn-ea"/>
                <a:cs typeface="+mn-cs"/>
              </a:rPr>
              <a:t>Symbols for a prayer table could include an Easter garden, broken chains or a cross decorated with flowers or draped in a white cloth.</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ts val="1500"/>
              </a:lnSpc>
              <a:spcBef>
                <a:spcPts val="0"/>
              </a:spcBef>
              <a:spcAft>
                <a:spcPts val="0"/>
              </a:spcAft>
              <a:buClrTx/>
              <a:buSzTx/>
              <a:buFontTx/>
              <a:buNone/>
              <a:tabLst/>
              <a:defRPr/>
            </a:pPr>
            <a:r>
              <a:rPr lang="en-GB" sz="1200" dirty="0">
                <a:effectLst/>
                <a:latin typeface="+mn-lt"/>
                <a:ea typeface="Times New Roman" panose="02020603050405020304" pitchFamily="18" charset="0"/>
                <a:cs typeface="Times New Roman" panose="02020603050405020304" pitchFamily="18" charset="0"/>
              </a:rPr>
              <a:t>Reader: Welcome to our time of prayer.</a:t>
            </a:r>
          </a:p>
          <a:p>
            <a:endParaRPr lang="en-GB" dirty="0"/>
          </a:p>
        </p:txBody>
      </p:sp>
      <p:sp>
        <p:nvSpPr>
          <p:cNvPr id="4" name="Slide Number Placeholder 3"/>
          <p:cNvSpPr>
            <a:spLocks noGrp="1"/>
          </p:cNvSpPr>
          <p:nvPr>
            <p:ph type="sldNum" sz="quarter" idx="5"/>
          </p:nvPr>
        </p:nvSpPr>
        <p:spPr/>
        <p:txBody>
          <a:bodyPr/>
          <a:lstStyle/>
          <a:p>
            <a:fld id="{691B048E-2C72-41FB-A114-8C1CC8DCA0BD}" type="slidenum">
              <a:rPr lang="en-GB" smtClean="0"/>
              <a:t>1</a:t>
            </a:fld>
            <a:endParaRPr lang="en-GB"/>
          </a:p>
        </p:txBody>
      </p:sp>
    </p:spTree>
    <p:extLst>
      <p:ext uri="{BB962C8B-B14F-4D97-AF65-F5344CB8AC3E}">
        <p14:creationId xmlns:p14="http://schemas.microsoft.com/office/powerpoint/2010/main" val="1533559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Optional slide- </a:t>
            </a:r>
            <a:r>
              <a:rPr lang="en-GB" sz="1200" i="1" kern="1200" dirty="0">
                <a:solidFill>
                  <a:schemeClr val="tx1"/>
                </a:solidFill>
                <a:effectLst/>
                <a:latin typeface="+mn-lt"/>
                <a:ea typeface="+mn-ea"/>
                <a:cs typeface="+mn-cs"/>
              </a:rPr>
              <a:t>Following the reading of the Word, you may wish to provide a moment for ‘Sacred Silence’ with questions for children to ponder.</a:t>
            </a:r>
          </a:p>
          <a:p>
            <a:pPr>
              <a:lnSpc>
                <a:spcPts val="1500"/>
              </a:lnSpc>
            </a:pPr>
            <a:r>
              <a:rPr lang="en-GB" sz="1100" dirty="0">
                <a:effectLst/>
                <a:latin typeface="+mn-lt"/>
                <a:ea typeface="Times New Roman" panose="02020603050405020304" pitchFamily="18" charset="0"/>
                <a:cs typeface="Times New Roman" panose="02020603050405020304" pitchFamily="18" charset="0"/>
              </a:rPr>
              <a:t>Why do you think the three women went to Jesus tomb?</a:t>
            </a:r>
          </a:p>
          <a:p>
            <a:pPr>
              <a:lnSpc>
                <a:spcPts val="1500"/>
              </a:lnSpc>
            </a:pPr>
            <a:r>
              <a:rPr lang="en-GB" sz="1100" dirty="0">
                <a:effectLst/>
                <a:latin typeface="+mn-lt"/>
                <a:ea typeface="Times New Roman" panose="02020603050405020304" pitchFamily="18" charset="0"/>
                <a:cs typeface="Times New Roman" panose="02020603050405020304" pitchFamily="18" charset="0"/>
              </a:rPr>
              <a:t>How does it make you feel to know Jesus is risen?</a:t>
            </a:r>
          </a:p>
          <a:p>
            <a:pPr>
              <a:lnSpc>
                <a:spcPts val="1500"/>
              </a:lnSpc>
            </a:pPr>
            <a:r>
              <a:rPr lang="en-GB" sz="1100" dirty="0">
                <a:effectLst/>
                <a:latin typeface="+mn-lt"/>
                <a:ea typeface="Times New Roman" panose="02020603050405020304" pitchFamily="18" charset="0"/>
                <a:cs typeface="Times New Roman" panose="02020603050405020304" pitchFamily="18" charset="0"/>
              </a:rPr>
              <a:t>What difference does the resurrection make for Jesus’ followers?</a:t>
            </a:r>
          </a:p>
          <a:p>
            <a:endParaRPr lang="en-GB" sz="1100" b="0" dirty="0">
              <a:solidFill>
                <a:schemeClr val="bg1"/>
              </a:solidFill>
              <a:latin typeface="+mn-lt"/>
              <a:ea typeface="Times New Roman" panose="02020603050405020304" pitchFamily="18" charset="0"/>
              <a:cs typeface="Arial" panose="020B0604020202020204" pitchFamily="34" charset="0"/>
            </a:endParaRPr>
          </a:p>
          <a:p>
            <a:pPr>
              <a:lnSpc>
                <a:spcPct val="115000"/>
              </a:lnSpc>
              <a:spcAft>
                <a:spcPts val="0"/>
              </a:spcAft>
            </a:pPr>
            <a:r>
              <a:rPr lang="fi-FI" sz="1200" b="0" dirty="0">
                <a:solidFill>
                  <a:schemeClr val="bg1"/>
                </a:solidFill>
                <a:latin typeface="+mn-lt"/>
                <a:ea typeface="Times New Roman" panose="02020603050405020304" pitchFamily="18" charset="0"/>
                <a:cs typeface="Arial" panose="020B0604020202020204" pitchFamily="34" charset="0"/>
              </a:rPr>
              <a:t>Vector by Kelly Sikkema on Unsplash</a:t>
            </a:r>
          </a:p>
          <a:p>
            <a:pPr>
              <a:lnSpc>
                <a:spcPct val="115000"/>
              </a:lnSpc>
              <a:spcAft>
                <a:spcPts val="0"/>
              </a:spcAft>
            </a:pPr>
            <a:r>
              <a:rPr lang="fi-FI" sz="1200" b="0" dirty="0">
                <a:solidFill>
                  <a:schemeClr val="bg1"/>
                </a:solidFill>
                <a:latin typeface="+mn-lt"/>
                <a:ea typeface="Times New Roman" panose="02020603050405020304" pitchFamily="18" charset="0"/>
                <a:cs typeface="Arial" panose="020B0604020202020204" pitchFamily="34" charset="0"/>
              </a:rPr>
              <a:t> </a:t>
            </a:r>
            <a:endParaRPr lang="en-GB" sz="1200" b="0" dirty="0">
              <a:solidFill>
                <a:schemeClr val="bg1"/>
              </a:solidFill>
              <a:latin typeface="+mn-lt"/>
              <a:ea typeface="Times New Roman" panose="02020603050405020304" pitchFamily="18" charset="0"/>
              <a:cs typeface="Arial" panose="020B0604020202020204" pitchFamily="34" charset="0"/>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1B048E-2C72-41FB-A114-8C1CC8DCA0BD}" type="slidenum">
              <a:rPr lang="en-GB" smtClean="0"/>
              <a:t>10</a:t>
            </a:fld>
            <a:endParaRPr lang="en-GB"/>
          </a:p>
        </p:txBody>
      </p:sp>
    </p:spTree>
    <p:extLst>
      <p:ext uri="{BB962C8B-B14F-4D97-AF65-F5344CB8AC3E}">
        <p14:creationId xmlns:p14="http://schemas.microsoft.com/office/powerpoint/2010/main" val="3714016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pPr>
            <a:r>
              <a:rPr lang="en-GB" sz="1100" dirty="0">
                <a:effectLst/>
                <a:latin typeface="+mn-lt"/>
                <a:ea typeface="Times New Roman" panose="02020603050405020304" pitchFamily="18" charset="0"/>
                <a:cs typeface="Times New Roman" panose="02020603050405020304" pitchFamily="18" charset="0"/>
              </a:rPr>
              <a:t>Reader: What a wonderful surprise for Jesus’ friends to find out he had risen from the dead.</a:t>
            </a:r>
          </a:p>
          <a:p>
            <a:pPr>
              <a:lnSpc>
                <a:spcPts val="1500"/>
              </a:lnSpc>
            </a:pPr>
            <a:r>
              <a:rPr lang="en-GB" sz="1100" dirty="0">
                <a:effectLst/>
                <a:latin typeface="+mn-lt"/>
                <a:ea typeface="Times New Roman" panose="02020603050405020304" pitchFamily="18" charset="0"/>
                <a:cs typeface="Times New Roman" panose="02020603050405020304" pitchFamily="18" charset="0"/>
              </a:rPr>
              <a:t>  </a:t>
            </a:r>
          </a:p>
          <a:p>
            <a:pPr>
              <a:lnSpc>
                <a:spcPts val="1500"/>
              </a:lnSpc>
            </a:pPr>
            <a:r>
              <a:rPr lang="en-GB" sz="1100" dirty="0">
                <a:effectLst/>
                <a:latin typeface="+mn-lt"/>
                <a:ea typeface="Times New Roman" panose="02020603050405020304" pitchFamily="18" charset="0"/>
                <a:cs typeface="Times New Roman" panose="02020603050405020304" pitchFamily="18" charset="0"/>
              </a:rPr>
              <a:t>Reader. His resurrection reminds us that even in the most difficult situations there is always hope.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mn-lt"/>
              </a:rPr>
              <a:t>Photo: Thom Flint/ CAFOD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latin typeface="+mn-lt"/>
              </a:rPr>
              <a:t>Volunteers hold up </a:t>
            </a:r>
            <a:r>
              <a:rPr lang="en-GB" sz="1100" b="0" i="0" dirty="0">
                <a:solidFill>
                  <a:srgbClr val="39393C"/>
                </a:solidFill>
                <a:effectLst/>
                <a:latin typeface="+mn-lt"/>
              </a:rPr>
              <a:t>CAFOD's HOPE sign on the steps outside Wembley Stadium during Flame 2017. </a:t>
            </a:r>
            <a:endParaRPr lang="en-GB" sz="1100" dirty="0">
              <a:latin typeface="+mn-lt"/>
            </a:endParaRPr>
          </a:p>
        </p:txBody>
      </p:sp>
      <p:sp>
        <p:nvSpPr>
          <p:cNvPr id="4" name="Slide Number Placeholder 3"/>
          <p:cNvSpPr>
            <a:spLocks noGrp="1"/>
          </p:cNvSpPr>
          <p:nvPr>
            <p:ph type="sldNum" sz="quarter" idx="10"/>
          </p:nvPr>
        </p:nvSpPr>
        <p:spPr/>
        <p:txBody>
          <a:bodyPr/>
          <a:lstStyle/>
          <a:p>
            <a:fld id="{691B048E-2C72-41FB-A114-8C1CC8DCA0BD}" type="slidenum">
              <a:rPr lang="en-GB" smtClean="0"/>
              <a:t>11</a:t>
            </a:fld>
            <a:endParaRPr lang="en-GB"/>
          </a:p>
        </p:txBody>
      </p:sp>
    </p:spTree>
    <p:extLst>
      <p:ext uri="{BB962C8B-B14F-4D97-AF65-F5344CB8AC3E}">
        <p14:creationId xmlns:p14="http://schemas.microsoft.com/office/powerpoint/2010/main" val="439901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sz="1100" dirty="0">
                <a:effectLst/>
                <a:latin typeface="+mn-lt"/>
                <a:ea typeface="Times New Roman" panose="02020603050405020304" pitchFamily="18" charset="0"/>
                <a:cs typeface="Arial" panose="020B0604020202020204" pitchFamily="34" charset="0"/>
              </a:rPr>
              <a:t> </a:t>
            </a:r>
            <a:r>
              <a:rPr lang="en-GB" sz="1100" dirty="0">
                <a:effectLst/>
                <a:latin typeface="+mn-lt"/>
                <a:ea typeface="Times New Roman" panose="02020603050405020304" pitchFamily="18" charset="0"/>
                <a:cs typeface="Times New Roman" panose="02020603050405020304" pitchFamily="18" charset="0"/>
              </a:rPr>
              <a:t>Reader: This love and hope has led Christians to reach out to their brothers and sisters throughout the world.</a:t>
            </a:r>
          </a:p>
          <a:p>
            <a:pPr>
              <a:lnSpc>
                <a:spcPct val="115000"/>
              </a:lnSpc>
            </a:pPr>
            <a:r>
              <a:rPr lang="en-GB" sz="1100" dirty="0">
                <a:effectLst/>
                <a:latin typeface="+mn-lt"/>
                <a:ea typeface="Times New Roman" panose="02020603050405020304" pitchFamily="18" charset="0"/>
                <a:cs typeface="Times New Roman" panose="02020603050405020304" pitchFamily="18" charset="0"/>
              </a:rPr>
              <a:t> </a:t>
            </a:r>
          </a:p>
          <a:p>
            <a:pPr>
              <a:lnSpc>
                <a:spcPct val="115000"/>
              </a:lnSpc>
            </a:pPr>
            <a:r>
              <a:rPr lang="en-GB" sz="1100" dirty="0">
                <a:effectLst/>
                <a:latin typeface="+mn-lt"/>
                <a:ea typeface="Times New Roman" panose="02020603050405020304" pitchFamily="18" charset="0"/>
                <a:cs typeface="Times New Roman" panose="02020603050405020304" pitchFamily="18" charset="0"/>
              </a:rPr>
              <a:t>Reader: It continues to inspire the work of Christian charities, like CAFOD, who work with partners around the world to try to </a:t>
            </a:r>
            <a:r>
              <a:rPr lang="en-GB" sz="1100" dirty="0">
                <a:solidFill>
                  <a:srgbClr val="000000"/>
                </a:solidFill>
                <a:effectLst/>
                <a:latin typeface="+mn-lt"/>
                <a:ea typeface="Times New Roman" panose="02020603050405020304" pitchFamily="18" charset="0"/>
                <a:cs typeface="Times New Roman" panose="02020603050405020304" pitchFamily="18" charset="0"/>
              </a:rPr>
              <a:t>bring hope to people in very practical ways and campaign for a fairer world.</a:t>
            </a:r>
            <a:endParaRPr lang="en-GB" sz="1100" dirty="0">
              <a:effectLst/>
              <a:latin typeface="+mn-lt"/>
              <a:ea typeface="Times New Roman" panose="02020603050405020304" pitchFamily="18" charset="0"/>
              <a:cs typeface="Times New Roman" panose="02020603050405020304" pitchFamily="18" charset="0"/>
            </a:endParaRPr>
          </a:p>
          <a:p>
            <a:pPr algn="l">
              <a:lnSpc>
                <a:spcPts val="1500"/>
              </a:lnSpc>
            </a:pP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p>
            <a:pPr algn="l">
              <a:lnSpc>
                <a:spcPts val="1500"/>
              </a:lnSpc>
            </a:pPr>
            <a:r>
              <a:rPr lang="en-GB" sz="1100" dirty="0">
                <a:effectLst/>
                <a:latin typeface="+mn-lt"/>
                <a:ea typeface="Times New Roman" panose="02020603050405020304" pitchFamily="18" charset="0"/>
                <a:cs typeface="Arial" panose="020B0604020202020204" pitchFamily="34" charset="0"/>
              </a:rPr>
              <a:t>Photo: Thom Flint/CAFOD (2019)</a:t>
            </a:r>
          </a:p>
          <a:p>
            <a:pPr algn="l">
              <a:lnSpc>
                <a:spcPts val="1500"/>
              </a:lnSpc>
            </a:pPr>
            <a:r>
              <a:rPr lang="en-GB" sz="1100" dirty="0">
                <a:effectLst/>
                <a:latin typeface="+mn-lt"/>
                <a:ea typeface="Times New Roman" panose="02020603050405020304" pitchFamily="18" charset="0"/>
                <a:cs typeface="Arial" panose="020B0604020202020204" pitchFamily="34" charset="0"/>
              </a:rPr>
              <a:t>F</a:t>
            </a:r>
            <a:r>
              <a:rPr lang="en-GB" sz="1100" b="0" i="0" dirty="0">
                <a:solidFill>
                  <a:srgbClr val="39393C"/>
                </a:solidFill>
                <a:effectLst/>
                <a:latin typeface="+mn-lt"/>
              </a:rPr>
              <a:t>abiano in Uganda who no longer has to make a long journey for water thanks to a solar pump.</a:t>
            </a:r>
          </a:p>
          <a:p>
            <a:pPr algn="l">
              <a:lnSpc>
                <a:spcPts val="1500"/>
              </a:lnSpc>
            </a:pPr>
            <a:endParaRPr lang="en-GB" sz="1600" b="0" i="0" dirty="0">
              <a:solidFill>
                <a:srgbClr val="39393C"/>
              </a:solidFill>
              <a:effectLst/>
              <a:latin typeface="Inter"/>
            </a:endParaRPr>
          </a:p>
        </p:txBody>
      </p:sp>
      <p:sp>
        <p:nvSpPr>
          <p:cNvPr id="4" name="Slide Number Placeholder 3"/>
          <p:cNvSpPr>
            <a:spLocks noGrp="1"/>
          </p:cNvSpPr>
          <p:nvPr>
            <p:ph type="sldNum" sz="quarter" idx="10"/>
          </p:nvPr>
        </p:nvSpPr>
        <p:spPr/>
        <p:txBody>
          <a:bodyPr/>
          <a:lstStyle/>
          <a:p>
            <a:fld id="{691B048E-2C72-41FB-A114-8C1CC8DCA0BD}" type="slidenum">
              <a:rPr lang="en-GB" smtClean="0"/>
              <a:t>12</a:t>
            </a:fld>
            <a:endParaRPr lang="en-GB"/>
          </a:p>
        </p:txBody>
      </p:sp>
    </p:spTree>
    <p:extLst>
      <p:ext uri="{BB962C8B-B14F-4D97-AF65-F5344CB8AC3E}">
        <p14:creationId xmlns:p14="http://schemas.microsoft.com/office/powerpoint/2010/main" val="788029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GB" sz="1100" dirty="0">
                <a:effectLst/>
                <a:latin typeface="+mn-lt"/>
                <a:ea typeface="Times New Roman" panose="02020603050405020304" pitchFamily="18" charset="0"/>
                <a:cs typeface="Times New Roman" panose="02020603050405020304" pitchFamily="18" charset="0"/>
              </a:rPr>
              <a:t>Reader: </a:t>
            </a:r>
            <a:r>
              <a:rPr lang="en-GB" sz="1100" dirty="0" err="1">
                <a:effectLst/>
                <a:latin typeface="+mn-lt"/>
                <a:ea typeface="Times New Roman" panose="02020603050405020304" pitchFamily="18" charset="0"/>
                <a:cs typeface="Times New Roman" panose="02020603050405020304" pitchFamily="18" charset="0"/>
              </a:rPr>
              <a:t>Nicanora</a:t>
            </a:r>
            <a:r>
              <a:rPr lang="en-GB" sz="1100" dirty="0">
                <a:effectLst/>
                <a:latin typeface="+mn-lt"/>
                <a:ea typeface="Times New Roman" panose="02020603050405020304" pitchFamily="18" charset="0"/>
                <a:cs typeface="Times New Roman" panose="02020603050405020304" pitchFamily="18" charset="0"/>
              </a:rPr>
              <a:t> and her family have a new hope.</a:t>
            </a:r>
          </a:p>
          <a:p>
            <a:pPr fontAlgn="base"/>
            <a:r>
              <a:rPr lang="en-GB" sz="1100" dirty="0">
                <a:effectLst/>
                <a:latin typeface="+mn-lt"/>
                <a:ea typeface="Times New Roman" panose="02020603050405020304" pitchFamily="18" charset="0"/>
              </a:rPr>
              <a:t>Their home in rural Bolivia has seen increasingly extreme weather as a result of the climate crisis, making it almost impossible to grow fruit and vegetables.  </a:t>
            </a:r>
          </a:p>
          <a:p>
            <a:pPr fontAlgn="base"/>
            <a:r>
              <a:rPr lang="en-GB" sz="1100" dirty="0">
                <a:effectLst/>
                <a:latin typeface="+mn-lt"/>
                <a:ea typeface="Times New Roman" panose="02020603050405020304" pitchFamily="18" charset="0"/>
              </a:rPr>
              <a:t> </a:t>
            </a:r>
          </a:p>
          <a:p>
            <a:pPr fontAlgn="base"/>
            <a:r>
              <a:rPr lang="en-GB" sz="1100" dirty="0">
                <a:effectLst/>
                <a:latin typeface="+mn-lt"/>
                <a:ea typeface="Times New Roman" panose="02020603050405020304" pitchFamily="18" charset="0"/>
              </a:rPr>
              <a:t>Reader: Thankfully, with the support of CAFOD, </a:t>
            </a:r>
            <a:r>
              <a:rPr lang="en-GB" sz="1100" dirty="0" err="1">
                <a:effectLst/>
                <a:latin typeface="+mn-lt"/>
                <a:ea typeface="Times New Roman" panose="02020603050405020304" pitchFamily="18" charset="0"/>
              </a:rPr>
              <a:t>Nicanora</a:t>
            </a:r>
            <a:r>
              <a:rPr lang="en-GB" sz="1100" dirty="0">
                <a:effectLst/>
                <a:latin typeface="+mn-lt"/>
                <a:ea typeface="Times New Roman" panose="02020603050405020304" pitchFamily="18" charset="0"/>
              </a:rPr>
              <a:t> and her family have built a greenhouse. So far, they have been grown lettuce, celery, maize, spinach, peppers and tomatoes. </a:t>
            </a:r>
          </a:p>
          <a:p>
            <a:pPr fontAlgn="base"/>
            <a:r>
              <a:rPr lang="en-GB" sz="1100" dirty="0">
                <a:effectLst/>
                <a:latin typeface="+mn-lt"/>
                <a:ea typeface="Times New Roman" panose="02020603050405020304" pitchFamily="18" charset="0"/>
              </a:rPr>
              <a:t> </a:t>
            </a:r>
          </a:p>
          <a:p>
            <a:pPr fontAlgn="base"/>
            <a:r>
              <a:rPr lang="en-GB" sz="1100" dirty="0">
                <a:effectLst/>
                <a:latin typeface="+mn-lt"/>
                <a:ea typeface="Times New Roman" panose="02020603050405020304" pitchFamily="18" charset="0"/>
              </a:rPr>
              <a:t>Reader: The whole family is getting involved. The children love to plant seeds and watch them grow. </a:t>
            </a:r>
            <a:r>
              <a:rPr lang="en-GB" sz="1100" dirty="0" err="1">
                <a:effectLst/>
                <a:latin typeface="+mn-lt"/>
                <a:ea typeface="Times New Roman" panose="02020603050405020304" pitchFamily="18" charset="0"/>
              </a:rPr>
              <a:t>Nicanora</a:t>
            </a:r>
            <a:r>
              <a:rPr lang="en-GB" sz="1100" dirty="0">
                <a:effectLst/>
                <a:latin typeface="+mn-lt"/>
                <a:ea typeface="Times New Roman" panose="02020603050405020304" pitchFamily="18" charset="0"/>
              </a:rPr>
              <a:t> told us: “Their hands are good for growing. They have green fingers!”  </a:t>
            </a:r>
          </a:p>
          <a:p>
            <a:pPr fontAlgn="base"/>
            <a:r>
              <a:rPr lang="en-GB" sz="1100" dirty="0">
                <a:effectLst/>
                <a:latin typeface="+mn-lt"/>
                <a:ea typeface="Times New Roman" panose="02020603050405020304" pitchFamily="18" charset="0"/>
              </a:rPr>
              <a:t> </a:t>
            </a:r>
          </a:p>
          <a:p>
            <a:r>
              <a:rPr lang="en-GB" sz="1100" dirty="0">
                <a:effectLst/>
                <a:latin typeface="+mn-lt"/>
                <a:ea typeface="Times New Roman" panose="02020603050405020304" pitchFamily="18" charset="0"/>
              </a:rPr>
              <a:t>Reader: Let’s pray that we will be people who share Easter joy and hope with others.</a:t>
            </a:r>
          </a:p>
          <a:p>
            <a:endParaRPr lang="en-GB" sz="1100" dirty="0">
              <a:effectLst/>
              <a:latin typeface="+mn-lt"/>
            </a:endParaRPr>
          </a:p>
          <a:p>
            <a:r>
              <a:rPr lang="en-GB" sz="1100" dirty="0">
                <a:effectLst/>
                <a:latin typeface="+mn-lt"/>
              </a:rPr>
              <a:t>Photo: </a:t>
            </a:r>
            <a:r>
              <a:rPr lang="en-GB" sz="1100" b="0" i="0" dirty="0">
                <a:solidFill>
                  <a:srgbClr val="39393C"/>
                </a:solidFill>
                <a:effectLst/>
                <a:latin typeface="+mn-lt"/>
              </a:rPr>
              <a:t>Louise Norton/ CAFOD (2018) </a:t>
            </a:r>
          </a:p>
          <a:p>
            <a:r>
              <a:rPr lang="en-GB" sz="1100" b="0" i="0" dirty="0" err="1">
                <a:solidFill>
                  <a:srgbClr val="39393C"/>
                </a:solidFill>
                <a:effectLst/>
                <a:latin typeface="+mn-lt"/>
              </a:rPr>
              <a:t>Nicanora</a:t>
            </a:r>
            <a:r>
              <a:rPr lang="en-GB" sz="1100" b="0" i="0" dirty="0">
                <a:solidFill>
                  <a:srgbClr val="39393C"/>
                </a:solidFill>
                <a:effectLst/>
                <a:latin typeface="+mn-lt"/>
              </a:rPr>
              <a:t> and her family in Bolivia</a:t>
            </a:r>
            <a:endParaRPr lang="en-GB" sz="1100" dirty="0">
              <a:latin typeface="+mn-lt"/>
            </a:endParaRPr>
          </a:p>
        </p:txBody>
      </p:sp>
      <p:sp>
        <p:nvSpPr>
          <p:cNvPr id="4" name="Slide Number Placeholder 3"/>
          <p:cNvSpPr>
            <a:spLocks noGrp="1"/>
          </p:cNvSpPr>
          <p:nvPr>
            <p:ph type="sldNum" sz="quarter" idx="5"/>
          </p:nvPr>
        </p:nvSpPr>
        <p:spPr/>
        <p:txBody>
          <a:bodyPr/>
          <a:lstStyle/>
          <a:p>
            <a:fld id="{691B048E-2C72-41FB-A114-8C1CC8DCA0BD}" type="slidenum">
              <a:rPr lang="en-GB" smtClean="0"/>
              <a:t>13</a:t>
            </a:fld>
            <a:endParaRPr lang="en-GB"/>
          </a:p>
        </p:txBody>
      </p:sp>
    </p:spTree>
    <p:extLst>
      <p:ext uri="{BB962C8B-B14F-4D97-AF65-F5344CB8AC3E}">
        <p14:creationId xmlns:p14="http://schemas.microsoft.com/office/powerpoint/2010/main" val="3362846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All children are invited to join in with the response on the slide.</a:t>
            </a:r>
          </a:p>
          <a:p>
            <a:pPr>
              <a:lnSpc>
                <a:spcPts val="1500"/>
              </a:lnSpc>
            </a:pPr>
            <a:endParaRPr lang="en-GB" sz="1200" kern="1200" dirty="0">
              <a:solidFill>
                <a:schemeClr val="tx1"/>
              </a:solidFill>
              <a:effectLst/>
              <a:latin typeface="+mn-lt"/>
              <a:ea typeface="+mn-ea"/>
              <a:cs typeface="+mn-cs"/>
            </a:endParaRPr>
          </a:p>
          <a:p>
            <a:pPr>
              <a:lnSpc>
                <a:spcPts val="1500"/>
              </a:lnSpc>
            </a:pPr>
            <a:r>
              <a:rPr lang="en-GB" sz="1100" dirty="0">
                <a:effectLst/>
                <a:latin typeface="+mn-lt"/>
                <a:ea typeface="Times New Roman" panose="02020603050405020304" pitchFamily="18" charset="0"/>
                <a:cs typeface="Times New Roman" panose="02020603050405020304" pitchFamily="18" charset="0"/>
              </a:rPr>
              <a:t>Reader:  We remember Jesus riding into Jerusalem on a humble donkey</a:t>
            </a:r>
          </a:p>
          <a:p>
            <a:pPr>
              <a:lnSpc>
                <a:spcPct val="115000"/>
              </a:lnSpc>
            </a:pPr>
            <a:r>
              <a:rPr lang="en-GB" sz="1100" b="1" spc="15" dirty="0">
                <a:solidFill>
                  <a:srgbClr val="000000"/>
                </a:solidFill>
                <a:effectLst/>
                <a:latin typeface="+mn-lt"/>
                <a:ea typeface="Times New Roman" panose="02020603050405020304" pitchFamily="18" charset="0"/>
                <a:cs typeface="Times New Roman" panose="02020603050405020304" pitchFamily="18" charset="0"/>
              </a:rPr>
              <a:t>May we follow his example of love and service.</a:t>
            </a:r>
            <a:endParaRPr lang="en-GB" sz="1100" dirty="0">
              <a:effectLst/>
              <a:latin typeface="+mn-lt"/>
              <a:ea typeface="Times New Roman" panose="02020603050405020304" pitchFamily="18" charset="0"/>
              <a:cs typeface="Times New Roman" panose="02020603050405020304" pitchFamily="18" charset="0"/>
            </a:endParaRPr>
          </a:p>
          <a:p>
            <a:pPr>
              <a:lnSpc>
                <a:spcPct val="115000"/>
              </a:lnSpc>
            </a:pPr>
            <a:r>
              <a:rPr lang="en-GB" sz="1100" dirty="0">
                <a:effectLst/>
                <a:latin typeface="+mn-lt"/>
                <a:ea typeface="Times New Roman" panose="02020603050405020304" pitchFamily="18" charset="0"/>
                <a:cs typeface="Times New Roman" panose="02020603050405020304" pitchFamily="18" charset="0"/>
              </a:rPr>
              <a:t> </a:t>
            </a:r>
          </a:p>
          <a:p>
            <a:pPr>
              <a:lnSpc>
                <a:spcPct val="115000"/>
              </a:lnSpc>
            </a:pPr>
            <a:r>
              <a:rPr lang="en-GB" sz="1100" dirty="0">
                <a:effectLst/>
                <a:latin typeface="+mn-lt"/>
                <a:ea typeface="Times New Roman" panose="02020603050405020304" pitchFamily="18" charset="0"/>
                <a:cs typeface="Times New Roman" panose="02020603050405020304" pitchFamily="18" charset="0"/>
              </a:rPr>
              <a:t>Reader: We reflect on Jesus washing his disciple’s feet</a:t>
            </a:r>
          </a:p>
          <a:p>
            <a:pPr>
              <a:lnSpc>
                <a:spcPct val="115000"/>
              </a:lnSpc>
            </a:pPr>
            <a:r>
              <a:rPr lang="en-GB" sz="1100" b="1" spc="15" dirty="0">
                <a:solidFill>
                  <a:srgbClr val="000000"/>
                </a:solidFill>
                <a:effectLst/>
                <a:latin typeface="+mn-lt"/>
                <a:ea typeface="Times New Roman" panose="02020603050405020304" pitchFamily="18" charset="0"/>
                <a:cs typeface="Times New Roman" panose="02020603050405020304" pitchFamily="18" charset="0"/>
              </a:rPr>
              <a:t>May we follow his example of love and service.</a:t>
            </a:r>
            <a:endParaRPr lang="en-GB" sz="1100" dirty="0">
              <a:effectLst/>
              <a:latin typeface="+mn-lt"/>
              <a:ea typeface="Times New Roman" panose="02020603050405020304" pitchFamily="18" charset="0"/>
              <a:cs typeface="Times New Roman" panose="02020603050405020304" pitchFamily="18" charset="0"/>
            </a:endParaRPr>
          </a:p>
          <a:p>
            <a:pPr>
              <a:lnSpc>
                <a:spcPct val="115000"/>
              </a:lnSpc>
            </a:pPr>
            <a:r>
              <a:rPr lang="en-GB" sz="1100" dirty="0">
                <a:effectLst/>
                <a:latin typeface="+mn-lt"/>
                <a:ea typeface="Times New Roman" panose="02020603050405020304" pitchFamily="18" charset="0"/>
                <a:cs typeface="Times New Roman" panose="02020603050405020304" pitchFamily="18" charset="0"/>
              </a:rPr>
              <a:t> </a:t>
            </a:r>
          </a:p>
          <a:p>
            <a:pPr>
              <a:lnSpc>
                <a:spcPct val="115000"/>
              </a:lnSpc>
            </a:pPr>
            <a:r>
              <a:rPr lang="en-GB" sz="1100" dirty="0">
                <a:effectLst/>
                <a:latin typeface="+mn-lt"/>
                <a:ea typeface="Times New Roman" panose="02020603050405020304" pitchFamily="18" charset="0"/>
                <a:cs typeface="Times New Roman" panose="02020603050405020304" pitchFamily="18" charset="0"/>
              </a:rPr>
              <a:t>Reader: We think of Jesus on the cross, forgiving others</a:t>
            </a:r>
          </a:p>
          <a:p>
            <a:pPr>
              <a:lnSpc>
                <a:spcPct val="115000"/>
              </a:lnSpc>
            </a:pPr>
            <a:r>
              <a:rPr lang="en-GB" sz="1100" b="1" spc="15" dirty="0">
                <a:solidFill>
                  <a:srgbClr val="000000"/>
                </a:solidFill>
                <a:effectLst/>
                <a:latin typeface="+mn-lt"/>
                <a:ea typeface="Times New Roman" panose="02020603050405020304" pitchFamily="18" charset="0"/>
                <a:cs typeface="Times New Roman" panose="02020603050405020304" pitchFamily="18" charset="0"/>
              </a:rPr>
              <a:t>May we follow his example of love and service.</a:t>
            </a:r>
            <a:endParaRPr lang="en-GB" sz="1100" dirty="0">
              <a:effectLst/>
              <a:latin typeface="+mn-lt"/>
              <a:ea typeface="Times New Roman" panose="02020603050405020304" pitchFamily="18" charset="0"/>
              <a:cs typeface="Times New Roman" panose="02020603050405020304" pitchFamily="18" charset="0"/>
            </a:endParaRPr>
          </a:p>
          <a:p>
            <a:pPr>
              <a:lnSpc>
                <a:spcPct val="115000"/>
              </a:lnSpc>
            </a:pPr>
            <a:r>
              <a:rPr lang="en-GB" sz="1100" dirty="0">
                <a:effectLst/>
                <a:latin typeface="+mn-lt"/>
                <a:ea typeface="Times New Roman" panose="02020603050405020304" pitchFamily="18" charset="0"/>
                <a:cs typeface="Times New Roman" panose="02020603050405020304" pitchFamily="18" charset="0"/>
              </a:rPr>
              <a:t> </a:t>
            </a:r>
          </a:p>
          <a:p>
            <a:pPr>
              <a:lnSpc>
                <a:spcPct val="115000"/>
              </a:lnSpc>
            </a:pPr>
            <a:r>
              <a:rPr lang="en-GB" sz="1100" dirty="0">
                <a:effectLst/>
                <a:latin typeface="+mn-lt"/>
                <a:ea typeface="Times New Roman" panose="02020603050405020304" pitchFamily="18" charset="0"/>
                <a:cs typeface="Times New Roman" panose="02020603050405020304" pitchFamily="18" charset="0"/>
              </a:rPr>
              <a:t>Reader: We rejoice in Jesus risen from the dead</a:t>
            </a:r>
          </a:p>
          <a:p>
            <a:pPr>
              <a:lnSpc>
                <a:spcPct val="115000"/>
              </a:lnSpc>
            </a:pPr>
            <a:r>
              <a:rPr lang="en-GB" sz="1100" b="1" spc="15" dirty="0">
                <a:solidFill>
                  <a:srgbClr val="000000"/>
                </a:solidFill>
                <a:effectLst/>
                <a:latin typeface="+mn-lt"/>
                <a:ea typeface="Times New Roman" panose="02020603050405020304" pitchFamily="18" charset="0"/>
                <a:cs typeface="Times New Roman" panose="02020603050405020304" pitchFamily="18" charset="0"/>
              </a:rPr>
              <a:t>May we follow his example of love and service.</a:t>
            </a:r>
            <a:endParaRPr lang="en-GB" sz="1100" dirty="0">
              <a:effectLst/>
              <a:latin typeface="+mn-lt"/>
              <a:ea typeface="Times New Roman" panose="02020603050405020304" pitchFamily="18" charset="0"/>
              <a:cs typeface="Times New Roman" panose="02020603050405020304" pitchFamily="18" charset="0"/>
            </a:endParaRPr>
          </a:p>
          <a:p>
            <a:pPr>
              <a:lnSpc>
                <a:spcPct val="115000"/>
              </a:lnSpc>
            </a:pPr>
            <a:r>
              <a:rPr lang="en-GB" sz="1100" dirty="0">
                <a:effectLst/>
                <a:latin typeface="+mn-lt"/>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ts val="1500"/>
              </a:lnSpc>
              <a:spcBef>
                <a:spcPts val="0"/>
              </a:spcBef>
              <a:spcAft>
                <a:spcPts val="0"/>
              </a:spcAft>
              <a:buClrTx/>
              <a:buSzTx/>
              <a:buFontTx/>
              <a:buNone/>
              <a:tabLst/>
              <a:defRPr/>
            </a:pPr>
            <a:r>
              <a:rPr lang="en-GB" sz="1100" dirty="0">
                <a:effectLst/>
                <a:latin typeface="+mn-lt"/>
                <a:ea typeface="Times New Roman" panose="02020603050405020304" pitchFamily="18" charset="0"/>
                <a:cs typeface="Times New Roman" panose="02020603050405020304" pitchFamily="18" charset="0"/>
              </a:rPr>
              <a:t>Photo credits:</a:t>
            </a:r>
          </a:p>
          <a:p>
            <a:pPr marL="0" marR="0" lvl="0" indent="0" algn="l" defTabSz="914400" rtl="0" eaLnBrk="1" fontAlgn="auto" latinLnBrk="0" hangingPunct="1">
              <a:lnSpc>
                <a:spcPts val="1500"/>
              </a:lnSpc>
              <a:spcBef>
                <a:spcPts val="0"/>
              </a:spcBef>
              <a:spcAft>
                <a:spcPts val="0"/>
              </a:spcAft>
              <a:buClrTx/>
              <a:buSzTx/>
              <a:buFontTx/>
              <a:buNone/>
              <a:tabLst/>
              <a:defRPr/>
            </a:pPr>
            <a:r>
              <a:rPr lang="en-GB" sz="1100" dirty="0">
                <a:effectLst/>
                <a:latin typeface="+mn-lt"/>
                <a:ea typeface="Times New Roman" panose="02020603050405020304" pitchFamily="18" charset="0"/>
                <a:cs typeface="Times New Roman" panose="02020603050405020304" pitchFamily="18" charset="0"/>
              </a:rPr>
              <a:t>Left: </a:t>
            </a:r>
            <a:r>
              <a:rPr lang="en-GB" sz="1100" dirty="0"/>
              <a:t>Brady Leavell on </a:t>
            </a:r>
            <a:r>
              <a:rPr lang="en-GB" sz="1100" dirty="0" err="1"/>
              <a:t>Unsplash</a:t>
            </a:r>
            <a:endParaRPr lang="en-GB" sz="1100" dirty="0">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1500"/>
              </a:lnSpc>
              <a:spcBef>
                <a:spcPts val="0"/>
              </a:spcBef>
              <a:spcAft>
                <a:spcPts val="0"/>
              </a:spcAft>
              <a:buClrTx/>
              <a:buSzTx/>
              <a:buFontTx/>
              <a:buNone/>
              <a:tabLst/>
              <a:defRPr/>
            </a:pPr>
            <a:r>
              <a:rPr lang="en-GB" sz="1100" dirty="0">
                <a:effectLst/>
                <a:latin typeface="+mn-lt"/>
                <a:ea typeface="Times New Roman" panose="02020603050405020304" pitchFamily="18" charset="0"/>
                <a:cs typeface="Times New Roman" panose="02020603050405020304" pitchFamily="18" charset="0"/>
              </a:rPr>
              <a:t>Top: </a:t>
            </a:r>
            <a:r>
              <a:rPr lang="en-GB" sz="1100" dirty="0"/>
              <a:t>Jordan Whitt on </a:t>
            </a:r>
            <a:r>
              <a:rPr lang="en-GB" sz="1100" dirty="0" err="1"/>
              <a:t>Unsplash</a:t>
            </a:r>
            <a:endParaRPr lang="en-GB" sz="1100" dirty="0"/>
          </a:p>
          <a:p>
            <a:pPr marL="0" marR="0" lvl="0" indent="0" algn="l" defTabSz="914400" rtl="0" eaLnBrk="1" fontAlgn="auto" latinLnBrk="0" hangingPunct="1">
              <a:lnSpc>
                <a:spcPts val="1500"/>
              </a:lnSpc>
              <a:spcBef>
                <a:spcPts val="0"/>
              </a:spcBef>
              <a:spcAft>
                <a:spcPts val="0"/>
              </a:spcAft>
              <a:buClrTx/>
              <a:buSzTx/>
              <a:buFontTx/>
              <a:buNone/>
              <a:tabLst/>
              <a:defRPr/>
            </a:pPr>
            <a:r>
              <a:rPr lang="en-GB" sz="1100" dirty="0">
                <a:effectLst/>
                <a:latin typeface="+mn-lt"/>
                <a:ea typeface="Times New Roman" panose="02020603050405020304" pitchFamily="18" charset="0"/>
                <a:cs typeface="Times New Roman" panose="02020603050405020304" pitchFamily="18" charset="0"/>
              </a:rPr>
              <a:t>Bottom: </a:t>
            </a:r>
            <a:r>
              <a:rPr lang="en-GB" sz="1100" dirty="0"/>
              <a:t>Mateus Campos Felipe on </a:t>
            </a:r>
            <a:r>
              <a:rPr lang="en-GB" sz="1100" dirty="0" err="1"/>
              <a:t>Unsplash</a:t>
            </a:r>
            <a:endParaRPr lang="en-GB" sz="1100" dirty="0"/>
          </a:p>
          <a:p>
            <a:pPr marL="0" marR="0" lvl="0" indent="0" algn="l" defTabSz="914400" rtl="0" eaLnBrk="1" fontAlgn="auto" latinLnBrk="0" hangingPunct="1">
              <a:lnSpc>
                <a:spcPts val="1500"/>
              </a:lnSpc>
              <a:spcBef>
                <a:spcPts val="0"/>
              </a:spcBef>
              <a:spcAft>
                <a:spcPts val="0"/>
              </a:spcAft>
              <a:buClrTx/>
              <a:buSzTx/>
              <a:buFontTx/>
              <a:buNone/>
              <a:tabLst/>
              <a:defRPr/>
            </a:pPr>
            <a:r>
              <a:rPr lang="en-GB" sz="1100" dirty="0">
                <a:effectLst/>
                <a:latin typeface="+mn-lt"/>
                <a:ea typeface="Times New Roman" panose="02020603050405020304" pitchFamily="18" charset="0"/>
                <a:cs typeface="Times New Roman" panose="02020603050405020304" pitchFamily="18" charset="0"/>
              </a:rPr>
              <a:t>Right:</a:t>
            </a:r>
            <a:r>
              <a:rPr lang="fi-FI" sz="1100" b="0" dirty="0">
                <a:solidFill>
                  <a:schemeClr val="bg1"/>
                </a:solidFill>
                <a:latin typeface="+mn-lt"/>
                <a:ea typeface="Times New Roman" panose="02020603050405020304" pitchFamily="18" charset="0"/>
                <a:cs typeface="Arial" panose="020B0604020202020204" pitchFamily="34" charset="0"/>
              </a:rPr>
              <a:t>Kelly Sikkema on Unsplash</a:t>
            </a:r>
            <a:endParaRPr lang="en-GB" sz="1100" dirty="0">
              <a:effectLst/>
              <a:latin typeface="+mn-lt"/>
              <a:ea typeface="Times New Roman" panose="02020603050405020304" pitchFamily="18" charset="0"/>
              <a:cs typeface="Times New Roman" panose="02020603050405020304" pitchFamily="18" charset="0"/>
            </a:endParaRPr>
          </a:p>
          <a:p>
            <a:pPr>
              <a:lnSpc>
                <a:spcPct val="115000"/>
              </a:lnSpc>
            </a:pPr>
            <a:endParaRPr lang="en-GB" sz="1100" dirty="0">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91B048E-2C72-41FB-A114-8C1CC8DCA0BD}" type="slidenum">
              <a:rPr lang="en-GB" smtClean="0"/>
              <a:t>14</a:t>
            </a:fld>
            <a:endParaRPr lang="en-GB"/>
          </a:p>
        </p:txBody>
      </p:sp>
    </p:spTree>
    <p:extLst>
      <p:ext uri="{BB962C8B-B14F-4D97-AF65-F5344CB8AC3E}">
        <p14:creationId xmlns:p14="http://schemas.microsoft.com/office/powerpoint/2010/main" val="2418126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i="1" dirty="0">
                <a:effectLst/>
                <a:latin typeface="+mn-lt"/>
                <a:ea typeface="Calibri" panose="020F0502020204030204" pitchFamily="34" charset="0"/>
              </a:rPr>
              <a:t>Optional Slide - children could be asked to reflect quietly or you may choose to allow them to share answers in pairs or to the wider assembly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i="1" dirty="0">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effectLst/>
                <a:latin typeface="+mn-lt"/>
                <a:ea typeface="Times New Roman" panose="02020603050405020304" pitchFamily="18" charset="0"/>
                <a:cs typeface="Times New Roman" panose="02020603050405020304" pitchFamily="18" charset="0"/>
              </a:rPr>
              <a:t>Reader: How can each of us spread the hope that Easter brings?</a:t>
            </a:r>
          </a:p>
          <a:p>
            <a:endParaRPr lang="en-GB" dirty="0"/>
          </a:p>
          <a:p>
            <a:r>
              <a:rPr lang="en-GB" dirty="0"/>
              <a:t>Photo credit: Gemma Salter/CAFOD (2018)</a:t>
            </a:r>
          </a:p>
          <a:p>
            <a:r>
              <a:rPr lang="en-GB" dirty="0"/>
              <a:t>Children caring for the environment in Peru.</a:t>
            </a:r>
          </a:p>
        </p:txBody>
      </p:sp>
      <p:sp>
        <p:nvSpPr>
          <p:cNvPr id="4" name="Slide Number Placeholder 3"/>
          <p:cNvSpPr>
            <a:spLocks noGrp="1"/>
          </p:cNvSpPr>
          <p:nvPr>
            <p:ph type="sldNum" sz="quarter" idx="5"/>
          </p:nvPr>
        </p:nvSpPr>
        <p:spPr/>
        <p:txBody>
          <a:bodyPr/>
          <a:lstStyle/>
          <a:p>
            <a:fld id="{691B048E-2C72-41FB-A114-8C1CC8DCA0BD}" type="slidenum">
              <a:rPr lang="en-GB" smtClean="0"/>
              <a:t>16</a:t>
            </a:fld>
            <a:endParaRPr lang="en-GB"/>
          </a:p>
        </p:txBody>
      </p:sp>
    </p:spTree>
    <p:extLst>
      <p:ext uri="{BB962C8B-B14F-4D97-AF65-F5344CB8AC3E}">
        <p14:creationId xmlns:p14="http://schemas.microsoft.com/office/powerpoint/2010/main" val="3502097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n-lt"/>
              </a:rPr>
              <a:t>Reader: Have you ever had a wonderful surprise?</a:t>
            </a:r>
          </a:p>
          <a:p>
            <a:r>
              <a:rPr lang="en-GB" sz="1200" i="1" dirty="0">
                <a:effectLst/>
                <a:latin typeface="+mn-lt"/>
                <a:ea typeface="Calibri" panose="020F0502020204030204" pitchFamily="34" charset="0"/>
              </a:rPr>
              <a:t>(Children could be asked to reflect quietly or you may choose to allow them to share answers in pairs or to the wider assembly. You may wish to share a story of a surprise you had)</a:t>
            </a:r>
            <a:endParaRPr lang="en-GB" sz="1200" dirty="0">
              <a:latin typeface="+mn-lt"/>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Reader: Today we’re going to hear a story about some people who had an amazing surprise. </a:t>
            </a:r>
            <a:r>
              <a:rPr lang="en-GB" sz="1200" dirty="0">
                <a:effectLst/>
                <a:latin typeface="+mn-lt"/>
              </a:rPr>
              <a:t>We are going to</a:t>
            </a:r>
            <a:r>
              <a:rPr lang="en-GB" sz="1200" dirty="0">
                <a:effectLst/>
                <a:latin typeface="+mn-lt"/>
                <a:ea typeface="Times New Roman" panose="02020603050405020304" pitchFamily="18" charset="0"/>
              </a:rPr>
              <a:t> think about what happens during Holy Week and what it means for us.</a:t>
            </a:r>
          </a:p>
          <a:p>
            <a:endParaRPr lang="en-GB" dirty="0"/>
          </a:p>
        </p:txBody>
      </p:sp>
      <p:sp>
        <p:nvSpPr>
          <p:cNvPr id="4" name="Slide Number Placeholder 3"/>
          <p:cNvSpPr>
            <a:spLocks noGrp="1"/>
          </p:cNvSpPr>
          <p:nvPr>
            <p:ph type="sldNum" sz="quarter" idx="5"/>
          </p:nvPr>
        </p:nvSpPr>
        <p:spPr/>
        <p:txBody>
          <a:bodyPr/>
          <a:lstStyle/>
          <a:p>
            <a:fld id="{691B048E-2C72-41FB-A114-8C1CC8DCA0BD}" type="slidenum">
              <a:rPr lang="en-GB" smtClean="0"/>
              <a:t>2</a:t>
            </a:fld>
            <a:endParaRPr lang="en-GB"/>
          </a:p>
        </p:txBody>
      </p:sp>
    </p:spTree>
    <p:extLst>
      <p:ext uri="{BB962C8B-B14F-4D97-AF65-F5344CB8AC3E}">
        <p14:creationId xmlns:p14="http://schemas.microsoft.com/office/powerpoint/2010/main" val="1018061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200" dirty="0">
                <a:effectLst/>
                <a:latin typeface="+mn-lt"/>
                <a:ea typeface="Times New Roman" panose="02020603050405020304" pitchFamily="18" charset="0"/>
                <a:cs typeface="Times New Roman" panose="02020603050405020304" pitchFamily="18" charset="0"/>
              </a:rPr>
              <a:t>Reader: Jesus rode on a donkey into Jerusalem on Palm Sunday. The people waved branches at him, shouting, “Hosanna”.</a:t>
            </a:r>
          </a:p>
          <a:p>
            <a:endParaRPr lang="en-GB" dirty="0"/>
          </a:p>
          <a:p>
            <a:r>
              <a:rPr lang="en-GB" dirty="0"/>
              <a:t>Photo by Brady Leavell on </a:t>
            </a:r>
            <a:r>
              <a:rPr lang="en-GB" dirty="0" err="1"/>
              <a:t>Unsplash</a:t>
            </a:r>
            <a:endParaRPr lang="en-GB" dirty="0"/>
          </a:p>
        </p:txBody>
      </p:sp>
      <p:sp>
        <p:nvSpPr>
          <p:cNvPr id="4" name="Slide Number Placeholder 3"/>
          <p:cNvSpPr>
            <a:spLocks noGrp="1"/>
          </p:cNvSpPr>
          <p:nvPr>
            <p:ph type="sldNum" sz="quarter" idx="5"/>
          </p:nvPr>
        </p:nvSpPr>
        <p:spPr/>
        <p:txBody>
          <a:bodyPr/>
          <a:lstStyle/>
          <a:p>
            <a:fld id="{691B048E-2C72-41FB-A114-8C1CC8DCA0BD}" type="slidenum">
              <a:rPr lang="en-GB" smtClean="0"/>
              <a:t>3</a:t>
            </a:fld>
            <a:endParaRPr lang="en-GB"/>
          </a:p>
        </p:txBody>
      </p:sp>
    </p:spTree>
    <p:extLst>
      <p:ext uri="{BB962C8B-B14F-4D97-AF65-F5344CB8AC3E}">
        <p14:creationId xmlns:p14="http://schemas.microsoft.com/office/powerpoint/2010/main" val="4149339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200" dirty="0">
                <a:effectLst/>
                <a:latin typeface="+mn-lt"/>
                <a:ea typeface="Times New Roman" panose="02020603050405020304" pitchFamily="18" charset="0"/>
                <a:cs typeface="Times New Roman" panose="02020603050405020304" pitchFamily="18" charset="0"/>
              </a:rPr>
              <a:t>Reader:  Let’s reflect quietly -</a:t>
            </a:r>
          </a:p>
          <a:p>
            <a:pPr algn="l">
              <a:lnSpc>
                <a:spcPts val="1500"/>
              </a:lnSpc>
            </a:pPr>
            <a:r>
              <a:rPr lang="en-GB" sz="1200" dirty="0">
                <a:effectLst/>
                <a:latin typeface="+mn-lt"/>
                <a:ea typeface="Times New Roman" panose="02020603050405020304" pitchFamily="18" charset="0"/>
                <a:cs typeface="Times New Roman" panose="02020603050405020304" pitchFamily="18" charset="0"/>
              </a:rPr>
              <a:t>What would it be like to be in the crowd that welcomed Jesus to Jerusalem? </a:t>
            </a:r>
          </a:p>
          <a:p>
            <a:pPr algn="l">
              <a:lnSpc>
                <a:spcPts val="1500"/>
              </a:lnSpc>
            </a:pPr>
            <a:r>
              <a:rPr lang="en-GB" sz="1200" dirty="0">
                <a:effectLst/>
                <a:latin typeface="+mn-lt"/>
                <a:ea typeface="Times New Roman" panose="02020603050405020304" pitchFamily="18" charset="0"/>
                <a:cs typeface="Times New Roman" panose="02020603050405020304" pitchFamily="18" charset="0"/>
              </a:rPr>
              <a:t>How can I welcome Jesus today? (pause)</a:t>
            </a:r>
          </a:p>
          <a:p>
            <a:endParaRPr lang="en-GB" dirty="0"/>
          </a:p>
        </p:txBody>
      </p:sp>
      <p:sp>
        <p:nvSpPr>
          <p:cNvPr id="4" name="Slide Number Placeholder 3"/>
          <p:cNvSpPr>
            <a:spLocks noGrp="1"/>
          </p:cNvSpPr>
          <p:nvPr>
            <p:ph type="sldNum" sz="quarter" idx="5"/>
          </p:nvPr>
        </p:nvSpPr>
        <p:spPr/>
        <p:txBody>
          <a:bodyPr/>
          <a:lstStyle/>
          <a:p>
            <a:fld id="{691B048E-2C72-41FB-A114-8C1CC8DCA0BD}" type="slidenum">
              <a:rPr lang="en-GB" smtClean="0"/>
              <a:t>4</a:t>
            </a:fld>
            <a:endParaRPr lang="en-GB"/>
          </a:p>
        </p:txBody>
      </p:sp>
    </p:spTree>
    <p:extLst>
      <p:ext uri="{BB962C8B-B14F-4D97-AF65-F5344CB8AC3E}">
        <p14:creationId xmlns:p14="http://schemas.microsoft.com/office/powerpoint/2010/main" val="400378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100" dirty="0">
                <a:effectLst/>
                <a:latin typeface="+mn-lt"/>
                <a:ea typeface="Times New Roman" panose="02020603050405020304" pitchFamily="18" charset="0"/>
                <a:cs typeface="Times New Roman" panose="02020603050405020304" pitchFamily="18" charset="0"/>
              </a:rPr>
              <a:t>Reader: Jesus celebrated the Last Supper with his friends. He washed their feet which was usually the job of a servant. Then he broke bread saying ‘This is my body’ and shared wine saying ‘This is my blood.’ This was on Maundy Thursday.</a:t>
            </a:r>
          </a:p>
          <a:p>
            <a:pPr algn="l">
              <a:lnSpc>
                <a:spcPts val="1500"/>
              </a:lnSpc>
            </a:pPr>
            <a:r>
              <a:rPr lang="en-GB" sz="1100" dirty="0">
                <a:effectLst/>
                <a:latin typeface="+mn-lt"/>
                <a:ea typeface="Times New Roman" panose="02020603050405020304" pitchFamily="18" charset="0"/>
                <a:cs typeface="Times New Roman" panose="02020603050405020304" pitchFamily="18" charset="0"/>
              </a:rPr>
              <a:t> </a:t>
            </a:r>
          </a:p>
          <a:p>
            <a:pPr algn="l">
              <a:lnSpc>
                <a:spcPts val="1500"/>
              </a:lnSpc>
            </a:pPr>
            <a:r>
              <a:rPr lang="en-GB" sz="1100" dirty="0">
                <a:effectLst/>
                <a:latin typeface="+mn-lt"/>
                <a:ea typeface="Times New Roman" panose="02020603050405020304" pitchFamily="18" charset="0"/>
                <a:cs typeface="Times New Roman" panose="02020603050405020304" pitchFamily="18" charset="0"/>
              </a:rPr>
              <a:t>Reader: Jesus told his followers to do this in remembrance of him and we continue to do so when we celebrate the Eucharist together.</a:t>
            </a:r>
          </a:p>
          <a:p>
            <a:pPr algn="l">
              <a:lnSpc>
                <a:spcPts val="1500"/>
              </a:lnSpc>
            </a:pPr>
            <a:r>
              <a:rPr lang="en-GB" sz="1100" dirty="0">
                <a:effectLst/>
                <a:latin typeface="+mn-lt"/>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Photo on left: Jordan Whitt on </a:t>
            </a:r>
            <a:r>
              <a:rPr lang="en-GB" sz="1100" dirty="0" err="1"/>
              <a:t>Unsplash</a:t>
            </a:r>
            <a:endParaRPr lang="en-GB"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Photo on right: </a:t>
            </a:r>
            <a:r>
              <a:rPr lang="en-GB" sz="1100" dirty="0">
                <a:effectLst/>
              </a:rPr>
              <a:t>Louise Norton/Caritas Internationalis (2019)</a:t>
            </a:r>
            <a:endParaRPr lang="en-GB" sz="1100" dirty="0"/>
          </a:p>
          <a:p>
            <a:endParaRPr lang="en-GB" dirty="0"/>
          </a:p>
        </p:txBody>
      </p:sp>
      <p:sp>
        <p:nvSpPr>
          <p:cNvPr id="4" name="Slide Number Placeholder 3"/>
          <p:cNvSpPr>
            <a:spLocks noGrp="1"/>
          </p:cNvSpPr>
          <p:nvPr>
            <p:ph type="sldNum" sz="quarter" idx="5"/>
          </p:nvPr>
        </p:nvSpPr>
        <p:spPr/>
        <p:txBody>
          <a:bodyPr/>
          <a:lstStyle/>
          <a:p>
            <a:fld id="{691B048E-2C72-41FB-A114-8C1CC8DCA0BD}" type="slidenum">
              <a:rPr lang="en-GB" smtClean="0"/>
              <a:t>5</a:t>
            </a:fld>
            <a:endParaRPr lang="en-GB"/>
          </a:p>
        </p:txBody>
      </p:sp>
    </p:spTree>
    <p:extLst>
      <p:ext uri="{BB962C8B-B14F-4D97-AF65-F5344CB8AC3E}">
        <p14:creationId xmlns:p14="http://schemas.microsoft.com/office/powerpoint/2010/main" val="2087809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500"/>
              </a:lnSpc>
            </a:pPr>
            <a:r>
              <a:rPr lang="en-GB" sz="1200" dirty="0">
                <a:effectLst/>
                <a:latin typeface="+mn-lt"/>
                <a:ea typeface="Times New Roman" panose="02020603050405020304" pitchFamily="18" charset="0"/>
                <a:cs typeface="Times New Roman" panose="02020603050405020304" pitchFamily="18" charset="0"/>
              </a:rPr>
              <a:t>Reader:  Let’s reflect quietly -</a:t>
            </a:r>
          </a:p>
          <a:p>
            <a:pPr>
              <a:lnSpc>
                <a:spcPts val="1500"/>
              </a:lnSpc>
            </a:pPr>
            <a:r>
              <a:rPr lang="en-GB" sz="1200" dirty="0">
                <a:effectLst/>
                <a:latin typeface="+mn-lt"/>
                <a:ea typeface="Times New Roman" panose="02020603050405020304" pitchFamily="18" charset="0"/>
                <a:cs typeface="Calibri"/>
              </a:rPr>
              <a:t>How would</a:t>
            </a:r>
            <a:r>
              <a:rPr lang="en-GB" dirty="0">
                <a:ea typeface="Times New Roman" panose="02020603050405020304" pitchFamily="18" charset="0"/>
                <a:cs typeface="Calibri"/>
              </a:rPr>
              <a:t> it</a:t>
            </a:r>
            <a:r>
              <a:rPr lang="en-GB" sz="1200" dirty="0">
                <a:effectLst/>
                <a:latin typeface="+mn-lt"/>
                <a:ea typeface="Times New Roman" panose="02020603050405020304" pitchFamily="18" charset="0"/>
                <a:cs typeface="Calibri"/>
              </a:rPr>
              <a:t> feel to have someone as important as Jesus washing my feet?</a:t>
            </a:r>
          </a:p>
          <a:p>
            <a:r>
              <a:rPr lang="en-GB" sz="1200" dirty="0">
                <a:effectLst/>
                <a:latin typeface="+mn-lt"/>
                <a:ea typeface="Times New Roman" panose="02020603050405020304" pitchFamily="18" charset="0"/>
              </a:rPr>
              <a:t>How can I serve people humbly like Jesus? (pause)</a:t>
            </a:r>
          </a:p>
        </p:txBody>
      </p:sp>
      <p:sp>
        <p:nvSpPr>
          <p:cNvPr id="4" name="Slide Number Placeholder 3"/>
          <p:cNvSpPr>
            <a:spLocks noGrp="1"/>
          </p:cNvSpPr>
          <p:nvPr>
            <p:ph type="sldNum" sz="quarter" idx="5"/>
          </p:nvPr>
        </p:nvSpPr>
        <p:spPr/>
        <p:txBody>
          <a:bodyPr/>
          <a:lstStyle/>
          <a:p>
            <a:fld id="{691B048E-2C72-41FB-A114-8C1CC8DCA0BD}" type="slidenum">
              <a:rPr lang="en-GB" smtClean="0"/>
              <a:t>6</a:t>
            </a:fld>
            <a:endParaRPr lang="en-GB"/>
          </a:p>
        </p:txBody>
      </p:sp>
    </p:spTree>
    <p:extLst>
      <p:ext uri="{BB962C8B-B14F-4D97-AF65-F5344CB8AC3E}">
        <p14:creationId xmlns:p14="http://schemas.microsoft.com/office/powerpoint/2010/main" val="2649999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pPr>
            <a:r>
              <a:rPr lang="en-GB" sz="1100" dirty="0">
                <a:effectLst/>
                <a:latin typeface="+mn-lt"/>
                <a:ea typeface="Times New Roman" panose="02020603050405020304" pitchFamily="18" charset="0"/>
                <a:cs typeface="Times New Roman" panose="02020603050405020304" pitchFamily="18" charset="0"/>
              </a:rPr>
              <a:t>Reader:  Jesus was arrested and crucified on Good Friday.</a:t>
            </a:r>
          </a:p>
          <a:p>
            <a:pPr>
              <a:lnSpc>
                <a:spcPts val="1500"/>
              </a:lnSpc>
            </a:pPr>
            <a:r>
              <a:rPr lang="en-GB" sz="1100" dirty="0">
                <a:effectLst/>
                <a:latin typeface="+mn-lt"/>
                <a:ea typeface="Times New Roman" panose="02020603050405020304" pitchFamily="18" charset="0"/>
                <a:cs typeface="Times New Roman" panose="02020603050405020304" pitchFamily="18" charset="0"/>
              </a:rPr>
              <a:t>Even on the Cross he forgave the people who were hurting him.</a:t>
            </a:r>
          </a:p>
          <a:p>
            <a:pPr>
              <a:lnSpc>
                <a:spcPts val="1500"/>
              </a:lnSpc>
            </a:pPr>
            <a:endParaRPr lang="en-GB" sz="1800" dirty="0">
              <a:effectLst/>
              <a:latin typeface="Verdana" panose="020B0604030504040204" pitchFamily="34" charset="0"/>
              <a:ea typeface="Times New Roman" panose="02020603050405020304" pitchFamily="18" charset="0"/>
              <a:cs typeface="Times New Roman" panose="02020603050405020304" pitchFamily="18" charset="0"/>
            </a:endParaRPr>
          </a:p>
          <a:p>
            <a:r>
              <a:rPr lang="en-GB" dirty="0"/>
              <a:t>Photo by Mateus Campos Felipe on </a:t>
            </a:r>
            <a:r>
              <a:rPr lang="en-GB" dirty="0" err="1"/>
              <a:t>Unsplash</a:t>
            </a:r>
            <a:endParaRPr lang="en-GB" dirty="0"/>
          </a:p>
          <a:p>
            <a:r>
              <a:rPr lang="en-GB" dirty="0"/>
              <a:t> </a:t>
            </a:r>
          </a:p>
        </p:txBody>
      </p:sp>
      <p:sp>
        <p:nvSpPr>
          <p:cNvPr id="4" name="Slide Number Placeholder 3"/>
          <p:cNvSpPr>
            <a:spLocks noGrp="1"/>
          </p:cNvSpPr>
          <p:nvPr>
            <p:ph type="sldNum" sz="quarter" idx="5"/>
          </p:nvPr>
        </p:nvSpPr>
        <p:spPr/>
        <p:txBody>
          <a:bodyPr/>
          <a:lstStyle/>
          <a:p>
            <a:fld id="{691B048E-2C72-41FB-A114-8C1CC8DCA0BD}" type="slidenum">
              <a:rPr lang="en-GB" smtClean="0"/>
              <a:t>7</a:t>
            </a:fld>
            <a:endParaRPr lang="en-GB"/>
          </a:p>
        </p:txBody>
      </p:sp>
    </p:spTree>
    <p:extLst>
      <p:ext uri="{BB962C8B-B14F-4D97-AF65-F5344CB8AC3E}">
        <p14:creationId xmlns:p14="http://schemas.microsoft.com/office/powerpoint/2010/main" val="1640957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pPr>
            <a:r>
              <a:rPr lang="en-GB" sz="1200" dirty="0">
                <a:effectLst/>
                <a:latin typeface="+mn-lt"/>
                <a:ea typeface="Times New Roman" panose="02020603050405020304" pitchFamily="18" charset="0"/>
                <a:cs typeface="Times New Roman" panose="02020603050405020304" pitchFamily="18" charset="0"/>
              </a:rPr>
              <a:t>Reader: Let’s reflect quietly -</a:t>
            </a:r>
          </a:p>
          <a:p>
            <a:pPr>
              <a:lnSpc>
                <a:spcPts val="1500"/>
              </a:lnSpc>
            </a:pPr>
            <a:r>
              <a:rPr lang="en-GB" sz="1200" dirty="0">
                <a:effectLst/>
                <a:latin typeface="+mn-lt"/>
                <a:ea typeface="Times New Roman" panose="02020603050405020304" pitchFamily="18" charset="0"/>
                <a:cs typeface="Times New Roman" panose="02020603050405020304" pitchFamily="18" charset="0"/>
              </a:rPr>
              <a:t>How does it feel to know Jesus always loving </a:t>
            </a:r>
            <a:r>
              <a:rPr lang="en-GB" sz="1200">
                <a:effectLst/>
                <a:latin typeface="+mn-lt"/>
                <a:ea typeface="Times New Roman" panose="02020603050405020304" pitchFamily="18" charset="0"/>
                <a:cs typeface="Times New Roman" panose="02020603050405020304" pitchFamily="18" charset="0"/>
              </a:rPr>
              <a:t>and forgiving?</a:t>
            </a:r>
            <a:endParaRPr lang="en-GB" sz="1200" dirty="0">
              <a:effectLst/>
              <a:latin typeface="+mn-lt"/>
              <a:ea typeface="Times New Roman" panose="02020603050405020304" pitchFamily="18" charset="0"/>
              <a:cs typeface="Times New Roman" panose="02020603050405020304" pitchFamily="18" charset="0"/>
            </a:endParaRPr>
          </a:p>
          <a:p>
            <a:pPr>
              <a:lnSpc>
                <a:spcPts val="1500"/>
              </a:lnSpc>
            </a:pPr>
            <a:r>
              <a:rPr lang="en-GB" sz="1200" dirty="0">
                <a:effectLst/>
                <a:latin typeface="+mn-lt"/>
                <a:ea typeface="Times New Roman" panose="02020603050405020304" pitchFamily="18" charset="0"/>
                <a:cs typeface="Times New Roman" panose="02020603050405020304" pitchFamily="18" charset="0"/>
              </a:rPr>
              <a:t>How can I be forgiving? (pause)</a:t>
            </a:r>
          </a:p>
        </p:txBody>
      </p:sp>
      <p:sp>
        <p:nvSpPr>
          <p:cNvPr id="4" name="Slide Number Placeholder 3"/>
          <p:cNvSpPr>
            <a:spLocks noGrp="1"/>
          </p:cNvSpPr>
          <p:nvPr>
            <p:ph type="sldNum" sz="quarter" idx="5"/>
          </p:nvPr>
        </p:nvSpPr>
        <p:spPr/>
        <p:txBody>
          <a:bodyPr/>
          <a:lstStyle/>
          <a:p>
            <a:fld id="{691B048E-2C72-41FB-A114-8C1CC8DCA0BD}" type="slidenum">
              <a:rPr lang="en-GB" smtClean="0"/>
              <a:t>8</a:t>
            </a:fld>
            <a:endParaRPr lang="en-GB"/>
          </a:p>
        </p:txBody>
      </p:sp>
    </p:spTree>
    <p:extLst>
      <p:ext uri="{BB962C8B-B14F-4D97-AF65-F5344CB8AC3E}">
        <p14:creationId xmlns:p14="http://schemas.microsoft.com/office/powerpoint/2010/main" val="2118295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pPr>
            <a:r>
              <a:rPr lang="en-GB" sz="1100" dirty="0">
                <a:effectLst/>
                <a:latin typeface="+mn-lt"/>
                <a:ea typeface="Times New Roman" panose="02020603050405020304" pitchFamily="18" charset="0"/>
                <a:cs typeface="Times New Roman" panose="02020603050405020304" pitchFamily="18" charset="0"/>
              </a:rPr>
              <a:t>Reader: Let’s listen now to what happened next. What was the wonderful surprise?</a:t>
            </a:r>
          </a:p>
          <a:p>
            <a:pPr>
              <a:lnSpc>
                <a:spcPts val="1500"/>
              </a:lnSpc>
            </a:pPr>
            <a:r>
              <a:rPr lang="en-GB" sz="1100" i="1" dirty="0">
                <a:effectLst/>
                <a:latin typeface="+mn-lt"/>
                <a:ea typeface="Times New Roman" panose="02020603050405020304" pitchFamily="18" charset="0"/>
                <a:cs typeface="Times New Roman" panose="02020603050405020304" pitchFamily="18" charset="0"/>
              </a:rPr>
              <a:t> </a:t>
            </a:r>
            <a:endParaRPr lang="en-GB" sz="1100" dirty="0">
              <a:effectLst/>
              <a:latin typeface="+mn-lt"/>
              <a:ea typeface="Times New Roman" panose="02020603050405020304" pitchFamily="18" charset="0"/>
              <a:cs typeface="Times New Roman" panose="02020603050405020304" pitchFamily="18" charset="0"/>
            </a:endParaRPr>
          </a:p>
          <a:p>
            <a:pPr>
              <a:lnSpc>
                <a:spcPts val="1500"/>
              </a:lnSpc>
            </a:pPr>
            <a:r>
              <a:rPr lang="en-GB" sz="1100" dirty="0">
                <a:effectLst/>
                <a:latin typeface="+mn-lt"/>
                <a:ea typeface="Times New Roman" panose="02020603050405020304" pitchFamily="18" charset="0"/>
                <a:cs typeface="Times New Roman" panose="02020603050405020304" pitchFamily="18" charset="0"/>
              </a:rPr>
              <a:t>Reader: </a:t>
            </a:r>
          </a:p>
          <a:p>
            <a:pPr>
              <a:lnSpc>
                <a:spcPts val="1500"/>
              </a:lnSpc>
            </a:pPr>
            <a:r>
              <a:rPr lang="en-GB" sz="1100" dirty="0">
                <a:effectLst/>
                <a:latin typeface="+mn-lt"/>
                <a:ea typeface="Times New Roman" panose="02020603050405020304" pitchFamily="18" charset="0"/>
                <a:cs typeface="Times New Roman" panose="02020603050405020304" pitchFamily="18" charset="0"/>
              </a:rPr>
              <a:t>After the Sabbath was over, Mary Magdalene, Mary the mother of James, and Salome bought spices to go and anoint the body of Jesus.  </a:t>
            </a:r>
          </a:p>
          <a:p>
            <a:pPr>
              <a:lnSpc>
                <a:spcPts val="1500"/>
              </a:lnSpc>
            </a:pPr>
            <a:r>
              <a:rPr lang="en-GB" sz="1100" dirty="0">
                <a:effectLst/>
                <a:latin typeface="+mn-lt"/>
                <a:ea typeface="Times New Roman" panose="02020603050405020304" pitchFamily="18" charset="0"/>
                <a:cs typeface="Times New Roman" panose="02020603050405020304" pitchFamily="18" charset="0"/>
              </a:rPr>
              <a:t> </a:t>
            </a:r>
          </a:p>
          <a:p>
            <a:pPr>
              <a:lnSpc>
                <a:spcPts val="1500"/>
              </a:lnSpc>
            </a:pPr>
            <a:r>
              <a:rPr lang="en-GB" sz="1100" dirty="0">
                <a:effectLst/>
                <a:latin typeface="+mn-lt"/>
                <a:ea typeface="Times New Roman" panose="02020603050405020304" pitchFamily="18" charset="0"/>
                <a:cs typeface="Times New Roman" panose="02020603050405020304" pitchFamily="18" charset="0"/>
              </a:rPr>
              <a:t>Very early on Sunday morning, at sunrise, they went to the tomb.  On the way they said to one another, “Who will roll away the stone for us from the entrance to the tomb?” (It was a very large stone.) Then they looked up and saw that the stone had already been rolled back. So they entered the tomb, where they saw a young man sitting at the right, wearing a white robe—and they were alarmed.</a:t>
            </a:r>
          </a:p>
          <a:p>
            <a:pPr>
              <a:lnSpc>
                <a:spcPts val="1500"/>
              </a:lnSpc>
            </a:pPr>
            <a:r>
              <a:rPr lang="en-GB" sz="1100" dirty="0">
                <a:effectLst/>
                <a:latin typeface="+mn-lt"/>
                <a:ea typeface="Times New Roman" panose="02020603050405020304" pitchFamily="18" charset="0"/>
                <a:cs typeface="Times New Roman" panose="02020603050405020304" pitchFamily="18" charset="0"/>
              </a:rPr>
              <a:t> </a:t>
            </a:r>
          </a:p>
          <a:p>
            <a:pPr>
              <a:lnSpc>
                <a:spcPts val="1500"/>
              </a:lnSpc>
            </a:pPr>
            <a:r>
              <a:rPr lang="en-GB" sz="1100" dirty="0">
                <a:effectLst/>
                <a:latin typeface="+mn-lt"/>
                <a:ea typeface="Times New Roman" panose="02020603050405020304" pitchFamily="18" charset="0"/>
                <a:cs typeface="Times New Roman" panose="02020603050405020304" pitchFamily="18" charset="0"/>
              </a:rPr>
              <a:t>“Don't be alarmed,” he said. “I know you are looking for Jesus of Nazareth, who was crucified. He is not here—he has been raised! Look, here is the place where he was placed. Now go and give this message to his disciples, including Peter: ‘He is going to Galilee ahead of you; there you will see him, just as he told you.’”</a:t>
            </a:r>
          </a:p>
          <a:p>
            <a:pPr>
              <a:lnSpc>
                <a:spcPts val="1500"/>
              </a:lnSpc>
            </a:pPr>
            <a:endParaRPr lang="en-GB" sz="1100" dirty="0">
              <a:effectLst/>
              <a:latin typeface="+mn-lt"/>
              <a:ea typeface="Times New Roman" panose="02020603050405020304" pitchFamily="18" charset="0"/>
              <a:cs typeface="Times New Roman" panose="02020603050405020304" pitchFamily="18" charset="0"/>
            </a:endParaRPr>
          </a:p>
          <a:p>
            <a:endParaRPr lang="en-GB" sz="1100" b="0" dirty="0">
              <a:solidFill>
                <a:schemeClr val="bg1"/>
              </a:solidFill>
              <a:latin typeface="+mn-lt"/>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t>Photo by Jeremy Mura on </a:t>
            </a:r>
            <a:r>
              <a:rPr lang="en-GB" sz="1100" dirty="0" err="1"/>
              <a:t>Unsplash</a:t>
            </a:r>
            <a:endParaRPr lang="en-GB" sz="1100" dirty="0"/>
          </a:p>
          <a:p>
            <a:pPr>
              <a:lnSpc>
                <a:spcPct val="115000"/>
              </a:lnSpc>
              <a:spcAft>
                <a:spcPts val="0"/>
              </a:spcAft>
            </a:pPr>
            <a:r>
              <a:rPr lang="fi-FI" sz="1100" b="0" dirty="0">
                <a:solidFill>
                  <a:schemeClr val="bg1"/>
                </a:solidFill>
                <a:latin typeface="+mn-lt"/>
                <a:ea typeface="Times New Roman" panose="02020603050405020304" pitchFamily="18" charset="0"/>
                <a:cs typeface="Arial" panose="020B0604020202020204" pitchFamily="34" charset="0"/>
              </a:rPr>
              <a:t> </a:t>
            </a:r>
            <a:endParaRPr lang="en-GB" sz="1100" b="0" dirty="0">
              <a:solidFill>
                <a:schemeClr val="bg1"/>
              </a:solidFill>
              <a:latin typeface="+mn-lt"/>
              <a:ea typeface="Times New Roman" panose="02020603050405020304" pitchFamily="18" charset="0"/>
              <a:cs typeface="Arial" panose="020B0604020202020204" pitchFamily="34" charset="0"/>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1B048E-2C72-41FB-A114-8C1CC8DCA0BD}" type="slidenum">
              <a:rPr lang="en-GB" smtClean="0"/>
              <a:t>9</a:t>
            </a:fld>
            <a:endParaRPr lang="en-GB"/>
          </a:p>
        </p:txBody>
      </p:sp>
    </p:spTree>
    <p:extLst>
      <p:ext uri="{BB962C8B-B14F-4D97-AF65-F5344CB8AC3E}">
        <p14:creationId xmlns:p14="http://schemas.microsoft.com/office/powerpoint/2010/main" val="281159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4EAC9-C578-474B-A2E7-118CF56D87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9072BB6-3CA9-4900-BE1C-A2C8C88D8A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0347B3-07B2-4C25-862C-B0F5CD99EC3C}"/>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05/02/2024</a:t>
            </a:fld>
            <a:endParaRPr lang="en-GB"/>
          </a:p>
        </p:txBody>
      </p:sp>
      <p:sp>
        <p:nvSpPr>
          <p:cNvPr id="5" name="Footer Placeholder 4">
            <a:extLst>
              <a:ext uri="{FF2B5EF4-FFF2-40B4-BE49-F238E27FC236}">
                <a16:creationId xmlns:a16="http://schemas.microsoft.com/office/drawing/2014/main" id="{3D15B0C1-1FD9-4011-A2A6-CBEAC0BF6F1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53D6A14-B682-4E4D-AAB5-260A9D23669B}"/>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2169093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4DEDB-61A0-44FB-A925-0AF8439B2D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BCAAEA-A4B1-488D-BB93-16E64D31F1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557DF1-E857-44BE-B693-742EC880B64D}"/>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05/02/2024</a:t>
            </a:fld>
            <a:endParaRPr lang="en-GB"/>
          </a:p>
        </p:txBody>
      </p:sp>
      <p:sp>
        <p:nvSpPr>
          <p:cNvPr id="5" name="Footer Placeholder 4">
            <a:extLst>
              <a:ext uri="{FF2B5EF4-FFF2-40B4-BE49-F238E27FC236}">
                <a16:creationId xmlns:a16="http://schemas.microsoft.com/office/drawing/2014/main" id="{3C5A3A78-ED54-458B-88A0-D293475ECDA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8FA008E-D41F-48C2-9688-5A22BE4315E0}"/>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3604287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99C1DF-78FF-4B91-AE72-2D62AF6ADE3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239AD9-4E78-41BC-999D-25ADCED4F98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7995ED-2653-4BD8-BB0C-BCE734BC42E8}"/>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05/02/2024</a:t>
            </a:fld>
            <a:endParaRPr lang="en-GB"/>
          </a:p>
        </p:txBody>
      </p:sp>
      <p:sp>
        <p:nvSpPr>
          <p:cNvPr id="5" name="Footer Placeholder 4">
            <a:extLst>
              <a:ext uri="{FF2B5EF4-FFF2-40B4-BE49-F238E27FC236}">
                <a16:creationId xmlns:a16="http://schemas.microsoft.com/office/drawing/2014/main" id="{D706EB5A-FF12-4C18-83BE-40B0041B875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01A4B27-D4FE-4296-BDF7-B611B4BEBA92}"/>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1357748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93A43-B007-4341-A36A-3BA59A00F9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50F607-E52C-42A4-841A-D3FE40E21B7E}"/>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759DC0-4ADC-4CB8-99FB-C601B992E10B}"/>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05/02/2024</a:t>
            </a:fld>
            <a:endParaRPr lang="en-GB"/>
          </a:p>
        </p:txBody>
      </p:sp>
      <p:sp>
        <p:nvSpPr>
          <p:cNvPr id="5" name="Footer Placeholder 4">
            <a:extLst>
              <a:ext uri="{FF2B5EF4-FFF2-40B4-BE49-F238E27FC236}">
                <a16:creationId xmlns:a16="http://schemas.microsoft.com/office/drawing/2014/main" id="{F5565DB7-A234-4142-A9A2-C885CA2175B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1BD4A4B-868F-4618-8366-0DC0D2FB349D}"/>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2605500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2AB2C-7869-4250-A3DA-4839644F995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E6F613E-85BA-44F7-AC6E-703B2131DE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E08D4E-6618-462E-B1F8-74F5879DEE32}"/>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05/02/2024</a:t>
            </a:fld>
            <a:endParaRPr lang="en-GB"/>
          </a:p>
        </p:txBody>
      </p:sp>
      <p:sp>
        <p:nvSpPr>
          <p:cNvPr id="5" name="Footer Placeholder 4">
            <a:extLst>
              <a:ext uri="{FF2B5EF4-FFF2-40B4-BE49-F238E27FC236}">
                <a16:creationId xmlns:a16="http://schemas.microsoft.com/office/drawing/2014/main" id="{28D0267E-726B-4879-B421-EA05DF6F832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D4E1B55-1296-4334-8A1D-82FE458A1F35}"/>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389101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5CDEA-2B26-4B64-BB61-64FA2A8AB7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7E0865F-4E06-4C5D-91A5-B10101B9D37A}"/>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083FE3F-0F71-4B16-910A-9E6E4799D4E0}"/>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B9C12B6-331F-4676-BC52-FBAADC5161EB}"/>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05/02/2024</a:t>
            </a:fld>
            <a:endParaRPr lang="en-GB"/>
          </a:p>
        </p:txBody>
      </p:sp>
      <p:sp>
        <p:nvSpPr>
          <p:cNvPr id="6" name="Footer Placeholder 5">
            <a:extLst>
              <a:ext uri="{FF2B5EF4-FFF2-40B4-BE49-F238E27FC236}">
                <a16:creationId xmlns:a16="http://schemas.microsoft.com/office/drawing/2014/main" id="{79234D83-4647-4BF0-A7CB-BBFC2BC55C3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4E2726-30C1-475A-929B-009E7F31E78D}"/>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2264728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BC7F-ED81-4775-B668-714EF7A8016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CDA7B1A-0C4B-4F97-A03A-04E57B37C7F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4AC50C7-EE6B-48D8-A27E-33552B068E3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30A521-3439-4E6B-B225-F27EF8812E2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CEA694-009E-42B4-83C8-32D6576D2538}"/>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BDBA457-047D-4ECB-9110-FCE32418B61F}"/>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05/02/2024</a:t>
            </a:fld>
            <a:endParaRPr lang="en-GB"/>
          </a:p>
        </p:txBody>
      </p:sp>
      <p:sp>
        <p:nvSpPr>
          <p:cNvPr id="8" name="Footer Placeholder 7">
            <a:extLst>
              <a:ext uri="{FF2B5EF4-FFF2-40B4-BE49-F238E27FC236}">
                <a16:creationId xmlns:a16="http://schemas.microsoft.com/office/drawing/2014/main" id="{33AF3CDF-D4D9-433A-9DA3-1634751A793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1EB36FBF-6E1D-4523-8831-A464A4B331DB}"/>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2718218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D2A69-7C5D-4C63-AB55-6567F2373B5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6C0109E-2551-43C9-80FD-DB2310DA3CA7}"/>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05/02/2024</a:t>
            </a:fld>
            <a:endParaRPr lang="en-GB"/>
          </a:p>
        </p:txBody>
      </p:sp>
      <p:sp>
        <p:nvSpPr>
          <p:cNvPr id="4" name="Footer Placeholder 3">
            <a:extLst>
              <a:ext uri="{FF2B5EF4-FFF2-40B4-BE49-F238E27FC236}">
                <a16:creationId xmlns:a16="http://schemas.microsoft.com/office/drawing/2014/main" id="{C4BDFAEB-854B-4440-8AE3-3075A1A9926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21B22F3D-46D6-46D0-A7E9-4AC02E0F58B0}"/>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3854117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FD9219-5627-4DD2-A410-6BDA9EA240BD}"/>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05/02/2024</a:t>
            </a:fld>
            <a:endParaRPr lang="en-GB"/>
          </a:p>
        </p:txBody>
      </p:sp>
      <p:sp>
        <p:nvSpPr>
          <p:cNvPr id="3" name="Footer Placeholder 2">
            <a:extLst>
              <a:ext uri="{FF2B5EF4-FFF2-40B4-BE49-F238E27FC236}">
                <a16:creationId xmlns:a16="http://schemas.microsoft.com/office/drawing/2014/main" id="{F0930708-82E3-4CB2-A254-C0A6F9235E5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EF8443F-B2D2-49D6-A6E2-EA68ED4665C4}"/>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3481783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67D40-9C30-462B-B023-019F6D503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9CC455-2A1E-41F8-9F77-2C6381E0AE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24A450E-A106-4EE1-8B4D-B82D7BEBD2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388894-272D-404C-BB8E-7DA50F7BFCC4}"/>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05/02/2024</a:t>
            </a:fld>
            <a:endParaRPr lang="en-GB"/>
          </a:p>
        </p:txBody>
      </p:sp>
      <p:sp>
        <p:nvSpPr>
          <p:cNvPr id="6" name="Footer Placeholder 5">
            <a:extLst>
              <a:ext uri="{FF2B5EF4-FFF2-40B4-BE49-F238E27FC236}">
                <a16:creationId xmlns:a16="http://schemas.microsoft.com/office/drawing/2014/main" id="{E8AD7002-1DCE-47D6-B724-CE65972F90E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9624B487-AF2F-49A7-B786-93A58617A05C}"/>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219754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88F99-22AC-45EA-BB07-EA2134A9F7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563546D-FD8D-4731-B5A6-0385D14A29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5DB4C8-5104-4947-B6BB-3789642086E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893279-C0CE-4B03-89D0-060AD5E8CC63}"/>
              </a:ext>
            </a:extLst>
          </p:cNvPr>
          <p:cNvSpPr>
            <a:spLocks noGrp="1"/>
          </p:cNvSpPr>
          <p:nvPr>
            <p:ph type="dt" sz="half" idx="10"/>
          </p:nvPr>
        </p:nvSpPr>
        <p:spPr>
          <a:xfrm>
            <a:off x="838200" y="6356350"/>
            <a:ext cx="2743200" cy="365125"/>
          </a:xfrm>
          <a:prstGeom prst="rect">
            <a:avLst/>
          </a:prstGeom>
        </p:spPr>
        <p:txBody>
          <a:bodyPr/>
          <a:lstStyle/>
          <a:p>
            <a:fld id="{72A77D59-8DE7-47F7-AA7A-F0FB6AA3A938}" type="datetimeFigureOut">
              <a:rPr lang="en-GB" smtClean="0"/>
              <a:t>05/02/2024</a:t>
            </a:fld>
            <a:endParaRPr lang="en-GB"/>
          </a:p>
        </p:txBody>
      </p:sp>
      <p:sp>
        <p:nvSpPr>
          <p:cNvPr id="6" name="Footer Placeholder 5">
            <a:extLst>
              <a:ext uri="{FF2B5EF4-FFF2-40B4-BE49-F238E27FC236}">
                <a16:creationId xmlns:a16="http://schemas.microsoft.com/office/drawing/2014/main" id="{AD37C611-FEFA-4B9E-9457-261B3228D23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086C6BB-EFF6-45CD-A5E6-DE42F619A29C}"/>
              </a:ext>
            </a:extLst>
          </p:cNvPr>
          <p:cNvSpPr>
            <a:spLocks noGrp="1"/>
          </p:cNvSpPr>
          <p:nvPr>
            <p:ph type="sldNum" sz="quarter" idx="12"/>
          </p:nvPr>
        </p:nvSpPr>
        <p:spPr>
          <a:xfrm>
            <a:off x="8610600" y="6356350"/>
            <a:ext cx="2743200" cy="365125"/>
          </a:xfrm>
          <a:prstGeom prst="rect">
            <a:avLst/>
          </a:prstGeom>
        </p:spPr>
        <p:txBody>
          <a:bodyPr/>
          <a:lstStyle/>
          <a:p>
            <a:fld id="{075BFB61-BC7D-45FB-B5AD-749A02FF590B}" type="slidenum">
              <a:rPr lang="en-GB" smtClean="0"/>
              <a:t>‹#›</a:t>
            </a:fld>
            <a:endParaRPr lang="en-GB"/>
          </a:p>
        </p:txBody>
      </p:sp>
    </p:spTree>
    <p:extLst>
      <p:ext uri="{BB962C8B-B14F-4D97-AF65-F5344CB8AC3E}">
        <p14:creationId xmlns:p14="http://schemas.microsoft.com/office/powerpoint/2010/main" val="2757418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6FA645-D57C-4E7D-ADDE-7DA6FE0922A1}"/>
              </a:ext>
            </a:extLst>
          </p:cNvPr>
          <p:cNvSpPr/>
          <p:nvPr userDrawn="1"/>
        </p:nvSpPr>
        <p:spPr>
          <a:xfrm>
            <a:off x="0" y="903250"/>
            <a:ext cx="12192000" cy="74650"/>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49A9CA10-0B8C-4689-8CD2-28ED3E9CC4E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1166" y="330117"/>
            <a:ext cx="2460536" cy="248390"/>
          </a:xfrm>
          <a:prstGeom prst="rect">
            <a:avLst/>
          </a:prstGeom>
        </p:spPr>
      </p:pic>
      <p:pic>
        <p:nvPicPr>
          <p:cNvPr id="9" name="Picture 8">
            <a:extLst>
              <a:ext uri="{FF2B5EF4-FFF2-40B4-BE49-F238E27FC236}">
                <a16:creationId xmlns:a16="http://schemas.microsoft.com/office/drawing/2014/main" id="{3F6A7624-CDC5-4F2C-BD1B-17A08F7622B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659699" y="316702"/>
            <a:ext cx="1211135" cy="350239"/>
          </a:xfrm>
          <a:prstGeom prst="rect">
            <a:avLst/>
          </a:prstGeom>
        </p:spPr>
      </p:pic>
    </p:spTree>
    <p:extLst>
      <p:ext uri="{BB962C8B-B14F-4D97-AF65-F5344CB8AC3E}">
        <p14:creationId xmlns:p14="http://schemas.microsoft.com/office/powerpoint/2010/main" val="1832366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9F7AA-18CE-4B21-8CFE-93A547DB6FFC}"/>
              </a:ext>
            </a:extLst>
          </p:cNvPr>
          <p:cNvSpPr>
            <a:spLocks noGrp="1"/>
          </p:cNvSpPr>
          <p:nvPr>
            <p:ph type="ctrTitle"/>
          </p:nvPr>
        </p:nvSpPr>
        <p:spPr>
          <a:xfrm>
            <a:off x="-417534" y="2235200"/>
            <a:ext cx="9144000" cy="2387600"/>
          </a:xfrm>
        </p:spPr>
        <p:txBody>
          <a:bodyPr/>
          <a:lstStyle/>
          <a:p>
            <a:r>
              <a:rPr lang="en-GB" b="1" dirty="0">
                <a:solidFill>
                  <a:schemeClr val="accent2"/>
                </a:solidFill>
                <a:latin typeface="Century Gothic" panose="020B0502020202020204" pitchFamily="34" charset="0"/>
              </a:rPr>
              <a:t>Holy week and Easter</a:t>
            </a:r>
            <a:br>
              <a:rPr lang="en-GB" b="1" dirty="0">
                <a:solidFill>
                  <a:schemeClr val="accent2"/>
                </a:solidFill>
                <a:latin typeface="Century Gothic" panose="020B0502020202020204" pitchFamily="34" charset="0"/>
              </a:rPr>
            </a:br>
            <a:r>
              <a:rPr lang="en-GB" b="1" dirty="0">
                <a:solidFill>
                  <a:schemeClr val="accent2"/>
                </a:solidFill>
                <a:latin typeface="Century Gothic" panose="020B0502020202020204" pitchFamily="34" charset="0"/>
              </a:rPr>
              <a:t> </a:t>
            </a:r>
            <a:r>
              <a:rPr lang="en-GB" sz="4000" b="1" dirty="0">
                <a:solidFill>
                  <a:schemeClr val="accent2"/>
                </a:solidFill>
                <a:latin typeface="Century Gothic" panose="020B0502020202020204" pitchFamily="34" charset="0"/>
              </a:rPr>
              <a:t>Celebration of the word</a:t>
            </a:r>
          </a:p>
        </p:txBody>
      </p:sp>
      <p:sp>
        <p:nvSpPr>
          <p:cNvPr id="8" name="Subtitle 2">
            <a:extLst>
              <a:ext uri="{FF2B5EF4-FFF2-40B4-BE49-F238E27FC236}">
                <a16:creationId xmlns:a16="http://schemas.microsoft.com/office/drawing/2014/main" id="{485C5120-A3FD-4D80-BADB-BC81DA187F85}"/>
              </a:ext>
            </a:extLst>
          </p:cNvPr>
          <p:cNvSpPr txBox="1">
            <a:spLocks/>
          </p:cNvSpPr>
          <p:nvPr/>
        </p:nvSpPr>
        <p:spPr bwMode="auto">
          <a:xfrm>
            <a:off x="673100" y="1170351"/>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Century Gothic" panose="020B0502020202020204" pitchFamily="34" charset="0"/>
                <a:ea typeface="Verdana" panose="020B0604030504040204" pitchFamily="34" charset="0"/>
                <a:cs typeface="Arial" panose="020B0604020202020204" pitchFamily="34" charset="0"/>
              </a:rPr>
              <a:t>We gather…</a:t>
            </a:r>
            <a:endParaRPr kumimoji="0" lang="en-GB" altLang="en-US" sz="2800" b="1" i="0" u="none" strike="noStrike" kern="0" cap="none" spc="0" normalizeH="0" baseline="0" noProof="0" dirty="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pic>
        <p:nvPicPr>
          <p:cNvPr id="9" name="Graphic 14" descr="Candle">
            <a:extLst>
              <a:ext uri="{FF2B5EF4-FFF2-40B4-BE49-F238E27FC236}">
                <a16:creationId xmlns:a16="http://schemas.microsoft.com/office/drawing/2014/main" id="{432FE5E2-F863-4E12-B92A-BE14489F8845}"/>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119155"/>
            <a:ext cx="789914" cy="710769"/>
          </a:xfrm>
          <a:prstGeom prst="rect">
            <a:avLst/>
          </a:prstGeom>
        </p:spPr>
      </p:pic>
      <p:pic>
        <p:nvPicPr>
          <p:cNvPr id="12" name="Picture 11" descr="A picture containing person, outdoor&#10;&#10;Description automatically generated">
            <a:extLst>
              <a:ext uri="{FF2B5EF4-FFF2-40B4-BE49-F238E27FC236}">
                <a16:creationId xmlns:a16="http://schemas.microsoft.com/office/drawing/2014/main" id="{55640123-7E0B-442E-8DD5-1B12956559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7674" y="977030"/>
            <a:ext cx="3857625" cy="6858000"/>
          </a:xfrm>
          <a:prstGeom prst="rect">
            <a:avLst/>
          </a:prstGeom>
        </p:spPr>
      </p:pic>
    </p:spTree>
    <p:extLst>
      <p:ext uri="{BB962C8B-B14F-4D97-AF65-F5344CB8AC3E}">
        <p14:creationId xmlns:p14="http://schemas.microsoft.com/office/powerpoint/2010/main" val="1011163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432D64AE-68E4-4785-9DA0-B27350C79FE7}"/>
              </a:ext>
            </a:extLst>
          </p:cNvPr>
          <p:cNvPicPr>
            <a:picLocks noChangeAspect="1"/>
          </p:cNvPicPr>
          <p:nvPr/>
        </p:nvPicPr>
        <p:blipFill rotWithShape="1">
          <a:blip r:embed="rId3">
            <a:extLst>
              <a:ext uri="{28A0092B-C50C-407E-A947-70E740481C1C}">
                <a14:useLocalDpi xmlns:a14="http://schemas.microsoft.com/office/drawing/2010/main" val="0"/>
              </a:ext>
            </a:extLst>
          </a:blip>
          <a:srcRect l="3212" t="15684" r="1170" b="-265"/>
          <a:stretch/>
        </p:blipFill>
        <p:spPr>
          <a:xfrm>
            <a:off x="24534" y="974977"/>
            <a:ext cx="12227358" cy="6083974"/>
          </a:xfrm>
          <a:prstGeom prst="rect">
            <a:avLst/>
          </a:prstGeom>
        </p:spPr>
      </p:pic>
      <p:sp>
        <p:nvSpPr>
          <p:cNvPr id="9" name="TextBox 8">
            <a:extLst>
              <a:ext uri="{FF2B5EF4-FFF2-40B4-BE49-F238E27FC236}">
                <a16:creationId xmlns:a16="http://schemas.microsoft.com/office/drawing/2014/main" id="{A186E0A1-D83C-4577-843E-C9D3E195F219}"/>
              </a:ext>
            </a:extLst>
          </p:cNvPr>
          <p:cNvSpPr txBox="1"/>
          <p:nvPr/>
        </p:nvSpPr>
        <p:spPr>
          <a:xfrm>
            <a:off x="333375" y="2199788"/>
            <a:ext cx="11525250" cy="4247317"/>
          </a:xfrm>
          <a:prstGeom prst="rect">
            <a:avLst/>
          </a:prstGeom>
          <a:noFill/>
        </p:spPr>
        <p:txBody>
          <a:bodyPr wrap="square" rtlCol="0">
            <a:spAutoFit/>
          </a:bodyPr>
          <a:lstStyle/>
          <a:p>
            <a:r>
              <a:rPr lang="en-GB" sz="3600" dirty="0">
                <a:solidFill>
                  <a:schemeClr val="bg1"/>
                </a:solidFill>
                <a:latin typeface="Century Gothic" panose="020B0502020202020204" pitchFamily="34" charset="0"/>
              </a:rPr>
              <a:t>Why do you think the three women went to Jesus tomb?</a:t>
            </a:r>
          </a:p>
          <a:p>
            <a:endParaRPr lang="en-GB" sz="3600" dirty="0">
              <a:solidFill>
                <a:schemeClr val="bg1"/>
              </a:solidFill>
              <a:latin typeface="Century Gothic" panose="020B0502020202020204" pitchFamily="34" charset="0"/>
            </a:endParaRPr>
          </a:p>
          <a:p>
            <a:r>
              <a:rPr lang="en-GB" sz="3600" dirty="0">
                <a:solidFill>
                  <a:schemeClr val="bg1"/>
                </a:solidFill>
                <a:latin typeface="Century Gothic" panose="020B0502020202020204" pitchFamily="34" charset="0"/>
              </a:rPr>
              <a:t>How does it make you feel to know Jesus is risen?</a:t>
            </a:r>
          </a:p>
          <a:p>
            <a:endParaRPr lang="en-GB" sz="3600" dirty="0">
              <a:solidFill>
                <a:schemeClr val="bg1"/>
              </a:solidFill>
              <a:latin typeface="Century Gothic" panose="020B0502020202020204" pitchFamily="34" charset="0"/>
            </a:endParaRPr>
          </a:p>
          <a:p>
            <a:r>
              <a:rPr lang="en-GB" sz="3600" dirty="0">
                <a:solidFill>
                  <a:schemeClr val="bg1"/>
                </a:solidFill>
                <a:latin typeface="Century Gothic" panose="020B0502020202020204" pitchFamily="34" charset="0"/>
              </a:rPr>
              <a:t>What difference does the resurrection make for Jesus’ followers?</a:t>
            </a:r>
          </a:p>
          <a:p>
            <a:endParaRPr lang="en-GB" dirty="0"/>
          </a:p>
        </p:txBody>
      </p:sp>
      <p:sp>
        <p:nvSpPr>
          <p:cNvPr id="12" name="TextBox 11">
            <a:extLst>
              <a:ext uri="{FF2B5EF4-FFF2-40B4-BE49-F238E27FC236}">
                <a16:creationId xmlns:a16="http://schemas.microsoft.com/office/drawing/2014/main" id="{BA3B8CC3-EBAB-4BC5-9C7A-53E5DCB72856}"/>
              </a:ext>
            </a:extLst>
          </p:cNvPr>
          <p:cNvSpPr txBox="1"/>
          <p:nvPr/>
        </p:nvSpPr>
        <p:spPr>
          <a:xfrm>
            <a:off x="2981325" y="1235214"/>
            <a:ext cx="6229350" cy="707886"/>
          </a:xfrm>
          <a:prstGeom prst="rect">
            <a:avLst/>
          </a:prstGeom>
          <a:noFill/>
        </p:spPr>
        <p:txBody>
          <a:bodyPr wrap="square">
            <a:spAutoFit/>
          </a:bodyPr>
          <a:lstStyle/>
          <a:p>
            <a:pPr marL="0" indent="0" algn="ctr">
              <a:buNone/>
            </a:pPr>
            <a:r>
              <a:rPr lang="en-GB" sz="4000" b="1" i="1" dirty="0">
                <a:solidFill>
                  <a:srgbClr val="A1C60F"/>
                </a:solidFill>
                <a:latin typeface="Century Gothic" panose="020B0502020202020204" pitchFamily="34" charset="0"/>
                <a:ea typeface="Verdana" panose="020B0604030504040204" pitchFamily="34" charset="0"/>
                <a:cs typeface="Arial" panose="020B0604020202020204" pitchFamily="34" charset="0"/>
              </a:rPr>
              <a:t>SACRED SILENCE…</a:t>
            </a:r>
          </a:p>
        </p:txBody>
      </p:sp>
    </p:spTree>
    <p:extLst>
      <p:ext uri="{BB962C8B-B14F-4D97-AF65-F5344CB8AC3E}">
        <p14:creationId xmlns:p14="http://schemas.microsoft.com/office/powerpoint/2010/main" val="2382487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8D57F0-39FE-4EC0-A3C0-D476AE61DBD4}"/>
              </a:ext>
            </a:extLst>
          </p:cNvPr>
          <p:cNvSpPr/>
          <p:nvPr/>
        </p:nvSpPr>
        <p:spPr>
          <a:xfrm>
            <a:off x="244632" y="1090083"/>
            <a:ext cx="3505534" cy="646331"/>
          </a:xfrm>
          <a:prstGeom prst="rect">
            <a:avLst/>
          </a:prstGeom>
          <a:solidFill>
            <a:schemeClr val="bg1">
              <a:alpha val="0"/>
            </a:schemeClr>
          </a:solidFill>
        </p:spPr>
        <p:txBody>
          <a:bodyPr wrap="square">
            <a:spAutoFit/>
          </a:bodyPr>
          <a:lstStyle/>
          <a:p>
            <a:pPr algn="ctr"/>
            <a:endParaRPr lang="en-GB" sz="3600" dirty="0">
              <a:latin typeface="Century Gothic" panose="020B0502020202020204" pitchFamily="34" charset="0"/>
              <a:ea typeface="Verdana" panose="020B0604030504040204" pitchFamily="34" charset="0"/>
              <a:cs typeface="Arial" panose="020B0604020202020204" pitchFamily="34" charset="0"/>
            </a:endParaRPr>
          </a:p>
        </p:txBody>
      </p:sp>
      <p:pic>
        <p:nvPicPr>
          <p:cNvPr id="4" name="Picture 3" descr="A picture containing text, outdoor, tree, person&#10;&#10;Description automatically generated">
            <a:extLst>
              <a:ext uri="{FF2B5EF4-FFF2-40B4-BE49-F238E27FC236}">
                <a16:creationId xmlns:a16="http://schemas.microsoft.com/office/drawing/2014/main" id="{723DA197-72B8-48D2-A678-CBA511469BD2}"/>
              </a:ext>
            </a:extLst>
          </p:cNvPr>
          <p:cNvPicPr>
            <a:picLocks noChangeAspect="1"/>
          </p:cNvPicPr>
          <p:nvPr/>
        </p:nvPicPr>
        <p:blipFill rotWithShape="1">
          <a:blip r:embed="rId3">
            <a:extLst>
              <a:ext uri="{28A0092B-C50C-407E-A947-70E740481C1C}">
                <a14:useLocalDpi xmlns:a14="http://schemas.microsoft.com/office/drawing/2010/main" val="0"/>
              </a:ext>
            </a:extLst>
          </a:blip>
          <a:srcRect t="8487" b="19101"/>
          <a:stretch/>
        </p:blipFill>
        <p:spPr>
          <a:xfrm>
            <a:off x="0" y="971550"/>
            <a:ext cx="12192000" cy="5886450"/>
          </a:xfrm>
          <a:prstGeom prst="rect">
            <a:avLst/>
          </a:prstGeom>
        </p:spPr>
      </p:pic>
      <p:pic>
        <p:nvPicPr>
          <p:cNvPr id="6" name="Graphic 16" descr="Heart">
            <a:extLst>
              <a:ext uri="{FF2B5EF4-FFF2-40B4-BE49-F238E27FC236}">
                <a16:creationId xmlns:a16="http://schemas.microsoft.com/office/drawing/2014/main" id="{D7440D71-D6D9-45AC-ACF7-94EADAD9A8C2}"/>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4632" y="1066800"/>
            <a:ext cx="717233" cy="718457"/>
          </a:xfrm>
          <a:prstGeom prst="rect">
            <a:avLst/>
          </a:prstGeom>
        </p:spPr>
      </p:pic>
      <p:sp>
        <p:nvSpPr>
          <p:cNvPr id="7" name="Rectangle 6">
            <a:extLst>
              <a:ext uri="{FF2B5EF4-FFF2-40B4-BE49-F238E27FC236}">
                <a16:creationId xmlns:a16="http://schemas.microsoft.com/office/drawing/2014/main" id="{1137CC95-C86A-4D07-AF39-6899BDE3F09A}"/>
              </a:ext>
            </a:extLst>
          </p:cNvPr>
          <p:cNvSpPr/>
          <p:nvPr/>
        </p:nvSpPr>
        <p:spPr>
          <a:xfrm>
            <a:off x="961865" y="1195513"/>
            <a:ext cx="5966216" cy="523220"/>
          </a:xfrm>
          <a:prstGeom prst="rect">
            <a:avLst/>
          </a:prstGeom>
        </p:spPr>
        <p:txBody>
          <a:bodyPr wrap="square">
            <a:spAutoFit/>
          </a:bodyPr>
          <a:lstStyle/>
          <a:p>
            <a:r>
              <a:rPr lang="en-GB" sz="2800" b="1" i="1" dirty="0">
                <a:solidFill>
                  <a:srgbClr val="C51B8A"/>
                </a:solidFill>
                <a:latin typeface="Century Gothic" panose="020B0502020202020204" pitchFamily="34" charset="0"/>
                <a:cs typeface="Arial" panose="020B0604020202020204" pitchFamily="34" charset="0"/>
              </a:rPr>
              <a:t>We respond…</a:t>
            </a:r>
            <a:endParaRPr lang="en-GB" sz="2800" b="1" dirty="0">
              <a:solidFill>
                <a:srgbClr val="C51B8A"/>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810344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person, ground, blue&#10;&#10;Description automatically generated">
            <a:extLst>
              <a:ext uri="{FF2B5EF4-FFF2-40B4-BE49-F238E27FC236}">
                <a16:creationId xmlns:a16="http://schemas.microsoft.com/office/drawing/2014/main" id="{E878C00C-0BCD-492F-9D40-ABAE061F5FFC}"/>
              </a:ext>
            </a:extLst>
          </p:cNvPr>
          <p:cNvPicPr>
            <a:picLocks noChangeAspect="1"/>
          </p:cNvPicPr>
          <p:nvPr/>
        </p:nvPicPr>
        <p:blipFill rotWithShape="1">
          <a:blip r:embed="rId3">
            <a:extLst>
              <a:ext uri="{28A0092B-C50C-407E-A947-70E740481C1C}">
                <a14:useLocalDpi xmlns:a14="http://schemas.microsoft.com/office/drawing/2010/main" val="0"/>
              </a:ext>
            </a:extLst>
          </a:blip>
          <a:srcRect t="11832" b="15769"/>
          <a:stretch/>
        </p:blipFill>
        <p:spPr>
          <a:xfrm>
            <a:off x="0" y="972685"/>
            <a:ext cx="12192000" cy="5885315"/>
          </a:xfrm>
          <a:prstGeom prst="rect">
            <a:avLst/>
          </a:prstGeom>
        </p:spPr>
      </p:pic>
      <p:pic>
        <p:nvPicPr>
          <p:cNvPr id="12" name="Graphic 16" descr="Heart">
            <a:extLst>
              <a:ext uri="{FF2B5EF4-FFF2-40B4-BE49-F238E27FC236}">
                <a16:creationId xmlns:a16="http://schemas.microsoft.com/office/drawing/2014/main" id="{4464852C-5CAC-4152-B233-D3F0D65CC2E2}"/>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65910" y="1224277"/>
            <a:ext cx="717233" cy="718457"/>
          </a:xfrm>
          <a:prstGeom prst="rect">
            <a:avLst/>
          </a:prstGeom>
        </p:spPr>
      </p:pic>
      <p:sp>
        <p:nvSpPr>
          <p:cNvPr id="13" name="Rectangle 12">
            <a:extLst>
              <a:ext uri="{FF2B5EF4-FFF2-40B4-BE49-F238E27FC236}">
                <a16:creationId xmlns:a16="http://schemas.microsoft.com/office/drawing/2014/main" id="{65FACFAB-23D2-4997-B152-874BB6368FDA}"/>
              </a:ext>
            </a:extLst>
          </p:cNvPr>
          <p:cNvSpPr/>
          <p:nvPr/>
        </p:nvSpPr>
        <p:spPr>
          <a:xfrm>
            <a:off x="9581875" y="1275452"/>
            <a:ext cx="5966216" cy="523220"/>
          </a:xfrm>
          <a:prstGeom prst="rect">
            <a:avLst/>
          </a:prstGeom>
        </p:spPr>
        <p:txBody>
          <a:bodyPr wrap="square">
            <a:spAutoFit/>
          </a:bodyPr>
          <a:lstStyle/>
          <a:p>
            <a:r>
              <a:rPr lang="en-GB" sz="2800" b="1" i="1" dirty="0">
                <a:solidFill>
                  <a:srgbClr val="C51B8A"/>
                </a:solidFill>
                <a:latin typeface="Century Gothic" panose="020B0502020202020204" pitchFamily="34" charset="0"/>
                <a:cs typeface="Arial" panose="020B0604020202020204" pitchFamily="34" charset="0"/>
              </a:rPr>
              <a:t>We respond</a:t>
            </a:r>
            <a:r>
              <a:rPr lang="en-GB" sz="2800" b="1" i="1" dirty="0">
                <a:solidFill>
                  <a:srgbClr val="C51B8A"/>
                </a:solidFill>
                <a:latin typeface="Arial" panose="020B0604020202020204" pitchFamily="34" charset="0"/>
                <a:cs typeface="Arial" panose="020B0604020202020204" pitchFamily="34" charset="0"/>
              </a:rPr>
              <a:t>…</a:t>
            </a:r>
            <a:endParaRPr lang="en-GB" sz="2800" b="1" dirty="0">
              <a:solidFill>
                <a:srgbClr val="C51B8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1984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with medium confidence">
            <a:extLst>
              <a:ext uri="{FF2B5EF4-FFF2-40B4-BE49-F238E27FC236}">
                <a16:creationId xmlns:a16="http://schemas.microsoft.com/office/drawing/2014/main" id="{626C4FDE-EB6B-47F3-8142-00FB87E022D7}"/>
              </a:ext>
            </a:extLst>
          </p:cNvPr>
          <p:cNvPicPr>
            <a:picLocks noChangeAspect="1"/>
          </p:cNvPicPr>
          <p:nvPr/>
        </p:nvPicPr>
        <p:blipFill rotWithShape="1">
          <a:blip r:embed="rId3">
            <a:extLst>
              <a:ext uri="{28A0092B-C50C-407E-A947-70E740481C1C}">
                <a14:useLocalDpi xmlns:a14="http://schemas.microsoft.com/office/drawing/2010/main" val="0"/>
              </a:ext>
            </a:extLst>
          </a:blip>
          <a:srcRect t="6276" r="1375" b="22037"/>
          <a:stretch/>
        </p:blipFill>
        <p:spPr>
          <a:xfrm>
            <a:off x="0" y="952500"/>
            <a:ext cx="12192000" cy="5905500"/>
          </a:xfrm>
          <a:prstGeom prst="rect">
            <a:avLst/>
          </a:prstGeom>
        </p:spPr>
      </p:pic>
      <p:pic>
        <p:nvPicPr>
          <p:cNvPr id="8" name="Graphic 7" descr="Heart">
            <a:extLst>
              <a:ext uri="{FF2B5EF4-FFF2-40B4-BE49-F238E27FC236}">
                <a16:creationId xmlns:a16="http://schemas.microsoft.com/office/drawing/2014/main" id="{13F10EED-FB46-4847-9714-525F023604C7}"/>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952500"/>
            <a:ext cx="717233" cy="718457"/>
          </a:xfrm>
          <a:prstGeom prst="rect">
            <a:avLst/>
          </a:prstGeom>
        </p:spPr>
      </p:pic>
      <p:sp>
        <p:nvSpPr>
          <p:cNvPr id="9" name="Rectangle 8">
            <a:extLst>
              <a:ext uri="{FF2B5EF4-FFF2-40B4-BE49-F238E27FC236}">
                <a16:creationId xmlns:a16="http://schemas.microsoft.com/office/drawing/2014/main" id="{48D44FE3-5C9A-4D8B-94C0-2D17AD148754}"/>
              </a:ext>
            </a:extLst>
          </p:cNvPr>
          <p:cNvSpPr/>
          <p:nvPr/>
        </p:nvSpPr>
        <p:spPr>
          <a:xfrm>
            <a:off x="717233" y="1050118"/>
            <a:ext cx="3095785" cy="523220"/>
          </a:xfrm>
          <a:prstGeom prst="rect">
            <a:avLst/>
          </a:prstGeom>
        </p:spPr>
        <p:txBody>
          <a:bodyPr wrap="square">
            <a:spAutoFit/>
          </a:bodyPr>
          <a:lstStyle/>
          <a:p>
            <a:r>
              <a:rPr lang="en-GB" sz="2800" b="1" i="1" dirty="0">
                <a:solidFill>
                  <a:srgbClr val="C51B8A"/>
                </a:solidFill>
                <a:latin typeface="Century Gothic" panose="020B0502020202020204" pitchFamily="34" charset="0"/>
                <a:cs typeface="Arial" panose="020B0604020202020204" pitchFamily="34" charset="0"/>
              </a:rPr>
              <a:t>We respond…</a:t>
            </a:r>
            <a:endParaRPr lang="en-GB" sz="2800" b="1" dirty="0">
              <a:solidFill>
                <a:srgbClr val="C51B8A"/>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558249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8158EEFC-993B-4244-9705-6F9FD8DB4E18}"/>
              </a:ext>
            </a:extLst>
          </p:cNvPr>
          <p:cNvPicPr>
            <a:picLocks noChangeAspect="1"/>
          </p:cNvPicPr>
          <p:nvPr/>
        </p:nvPicPr>
        <p:blipFill rotWithShape="1">
          <a:blip r:embed="rId3">
            <a:extLst>
              <a:ext uri="{28A0092B-C50C-407E-A947-70E740481C1C}">
                <a14:useLocalDpi xmlns:a14="http://schemas.microsoft.com/office/drawing/2010/main" val="0"/>
              </a:ext>
            </a:extLst>
          </a:blip>
          <a:srcRect l="3212" t="15684" r="1170" b="-265"/>
          <a:stretch/>
        </p:blipFill>
        <p:spPr>
          <a:xfrm>
            <a:off x="24534" y="974977"/>
            <a:ext cx="12227358" cy="6083974"/>
          </a:xfrm>
          <a:prstGeom prst="rect">
            <a:avLst/>
          </a:prstGeom>
        </p:spPr>
      </p:pic>
      <p:sp>
        <p:nvSpPr>
          <p:cNvPr id="17" name="TextBox 16">
            <a:extLst>
              <a:ext uri="{FF2B5EF4-FFF2-40B4-BE49-F238E27FC236}">
                <a16:creationId xmlns:a16="http://schemas.microsoft.com/office/drawing/2014/main" id="{B6522A00-1F4F-43D4-B195-46C465B8D341}"/>
              </a:ext>
            </a:extLst>
          </p:cNvPr>
          <p:cNvSpPr txBox="1"/>
          <p:nvPr/>
        </p:nvSpPr>
        <p:spPr>
          <a:xfrm>
            <a:off x="59892" y="6185449"/>
            <a:ext cx="12191999" cy="892552"/>
          </a:xfrm>
          <a:prstGeom prst="rect">
            <a:avLst/>
          </a:prstGeom>
          <a:noFill/>
        </p:spPr>
        <p:txBody>
          <a:bodyPr wrap="square">
            <a:spAutoFit/>
          </a:bodyPr>
          <a:lstStyle/>
          <a:p>
            <a:pPr algn="ctr" fontAlgn="base">
              <a:spcBef>
                <a:spcPct val="0"/>
              </a:spcBef>
              <a:spcAft>
                <a:spcPct val="0"/>
              </a:spcAft>
              <a:defRPr/>
            </a:pPr>
            <a:r>
              <a:rPr kumimoji="0" lang="en-US" altLang="en-US" sz="2800" b="1" i="0" u="none" strike="noStrike" kern="0" cap="none" spc="0" normalizeH="0" baseline="0" noProof="0" dirty="0">
                <a:ln>
                  <a:noFill/>
                </a:ln>
                <a:solidFill>
                  <a:schemeClr val="bg1"/>
                </a:solidFill>
                <a:effectLst/>
                <a:uLnTx/>
                <a:uFillTx/>
                <a:latin typeface="Century Gothic" panose="020B0502020202020204" pitchFamily="34" charset="0"/>
              </a:rPr>
              <a:t>Response: </a:t>
            </a:r>
            <a:r>
              <a:rPr lang="en-GB" sz="2800" b="1" spc="15"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rPr>
              <a:t>May we follow his example of love and service.</a:t>
            </a:r>
            <a:endParaRPr lang="en-GB" sz="2800" dirty="0">
              <a:solidFill>
                <a:schemeClr val="bg1"/>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0" u="none" strike="noStrike" kern="0" cap="none" spc="0" normalizeH="0" baseline="0" noProof="0" dirty="0">
              <a:ln>
                <a:noFill/>
              </a:ln>
              <a:solidFill>
                <a:srgbClr val="008DAE"/>
              </a:solidFill>
              <a:effectLst/>
              <a:uLnTx/>
              <a:uFillTx/>
              <a:latin typeface="Century Gothic" panose="020B0502020202020204" pitchFamily="34" charset="0"/>
            </a:endParaRPr>
          </a:p>
        </p:txBody>
      </p:sp>
      <p:pic>
        <p:nvPicPr>
          <p:cNvPr id="5" name="Picture 4" descr="A hand holding a skateboard&#10;&#10;Description automatically generated with medium confidence">
            <a:extLst>
              <a:ext uri="{FF2B5EF4-FFF2-40B4-BE49-F238E27FC236}">
                <a16:creationId xmlns:a16="http://schemas.microsoft.com/office/drawing/2014/main" id="{5CD49914-2952-4D69-A02B-C6B0AB5E1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6735" y="1164985"/>
            <a:ext cx="3538529" cy="4718038"/>
          </a:xfrm>
          <a:prstGeom prst="rect">
            <a:avLst/>
          </a:prstGeom>
        </p:spPr>
      </p:pic>
      <p:pic>
        <p:nvPicPr>
          <p:cNvPr id="10" name="Graphic 9" descr="Heart">
            <a:extLst>
              <a:ext uri="{FF2B5EF4-FFF2-40B4-BE49-F238E27FC236}">
                <a16:creationId xmlns:a16="http://schemas.microsoft.com/office/drawing/2014/main" id="{DA227F72-09BE-4B7C-98F9-79B6DEE47711}"/>
              </a:ext>
            </a:extLst>
          </p:cNvPr>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9126" y="1067367"/>
            <a:ext cx="717233" cy="718457"/>
          </a:xfrm>
          <a:prstGeom prst="rect">
            <a:avLst/>
          </a:prstGeom>
        </p:spPr>
      </p:pic>
      <p:sp>
        <p:nvSpPr>
          <p:cNvPr id="11" name="Rectangle 10">
            <a:extLst>
              <a:ext uri="{FF2B5EF4-FFF2-40B4-BE49-F238E27FC236}">
                <a16:creationId xmlns:a16="http://schemas.microsoft.com/office/drawing/2014/main" id="{3412D670-0814-40AE-93EC-41ED1E8C726D}"/>
              </a:ext>
            </a:extLst>
          </p:cNvPr>
          <p:cNvSpPr/>
          <p:nvPr/>
        </p:nvSpPr>
        <p:spPr>
          <a:xfrm>
            <a:off x="986359" y="1164985"/>
            <a:ext cx="3095785" cy="523220"/>
          </a:xfrm>
          <a:prstGeom prst="rect">
            <a:avLst/>
          </a:prstGeom>
        </p:spPr>
        <p:txBody>
          <a:bodyPr wrap="square">
            <a:spAutoFit/>
          </a:bodyPr>
          <a:lstStyle/>
          <a:p>
            <a:r>
              <a:rPr lang="en-GB" sz="2800" b="1" i="1" dirty="0">
                <a:solidFill>
                  <a:srgbClr val="C51B8A"/>
                </a:solidFill>
                <a:latin typeface="Century Gothic" panose="020B0502020202020204" pitchFamily="34" charset="0"/>
                <a:cs typeface="Arial" panose="020B0604020202020204" pitchFamily="34" charset="0"/>
              </a:rPr>
              <a:t>We respond…</a:t>
            </a:r>
            <a:endParaRPr lang="en-GB" sz="2800" b="1" dirty="0">
              <a:solidFill>
                <a:srgbClr val="C51B8A"/>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076484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E82072-9E8E-4221-AE7A-2B69A083C115}"/>
              </a:ext>
            </a:extLst>
          </p:cNvPr>
          <p:cNvSpPr txBox="1"/>
          <p:nvPr/>
        </p:nvSpPr>
        <p:spPr>
          <a:xfrm>
            <a:off x="0" y="1604417"/>
            <a:ext cx="8755693" cy="5016758"/>
          </a:xfrm>
          <a:prstGeom prst="rect">
            <a:avLst/>
          </a:prstGeom>
          <a:noFill/>
        </p:spPr>
        <p:txBody>
          <a:bodyPr wrap="square">
            <a:spAutoFit/>
          </a:bodyPr>
          <a:lstStyle/>
          <a:p>
            <a:r>
              <a:rPr lang="en-GB" sz="3200" dirty="0">
                <a:effectLst/>
                <a:latin typeface="Century Gothic" panose="020B0502020202020204" pitchFamily="34" charset="0"/>
                <a:ea typeface="Times New Roman" panose="02020603050405020304" pitchFamily="18" charset="0"/>
              </a:rPr>
              <a:t>Risen Christ, </a:t>
            </a:r>
          </a:p>
          <a:p>
            <a:endParaRPr lang="en-GB" sz="3200" dirty="0">
              <a:effectLst/>
              <a:latin typeface="Century Gothic" panose="020B0502020202020204" pitchFamily="34" charset="0"/>
              <a:ea typeface="Times New Roman" panose="02020603050405020304" pitchFamily="18" charset="0"/>
            </a:endParaRPr>
          </a:p>
          <a:p>
            <a:r>
              <a:rPr lang="en-GB" sz="3200" dirty="0">
                <a:latin typeface="Century Gothic" panose="020B0502020202020204" pitchFamily="34" charset="0"/>
                <a:ea typeface="Times New Roman" panose="02020603050405020304" pitchFamily="18" charset="0"/>
              </a:rPr>
              <a:t>W</a:t>
            </a:r>
            <a:r>
              <a:rPr lang="en-GB" sz="3200" dirty="0">
                <a:effectLst/>
                <a:latin typeface="Century Gothic" panose="020B0502020202020204" pitchFamily="34" charset="0"/>
                <a:ea typeface="Times New Roman" panose="02020603050405020304" pitchFamily="18" charset="0"/>
              </a:rPr>
              <a:t>e give thanks for the new life you have given us.</a:t>
            </a:r>
          </a:p>
          <a:p>
            <a:r>
              <a:rPr lang="en-GB" sz="3200" dirty="0">
                <a:effectLst/>
                <a:latin typeface="Century Gothic" panose="020B0502020202020204" pitchFamily="34" charset="0"/>
                <a:ea typeface="Times New Roman" panose="02020603050405020304" pitchFamily="18" charset="0"/>
              </a:rPr>
              <a:t>Show us how to be loving and forgiving, </a:t>
            </a:r>
          </a:p>
          <a:p>
            <a:r>
              <a:rPr lang="en-GB" sz="3200" dirty="0">
                <a:latin typeface="Century Gothic" panose="020B0502020202020204" pitchFamily="34" charset="0"/>
                <a:ea typeface="Times New Roman" panose="02020603050405020304" pitchFamily="18" charset="0"/>
              </a:rPr>
              <a:t>T</a:t>
            </a:r>
            <a:r>
              <a:rPr lang="en-GB" sz="3200" dirty="0">
                <a:effectLst/>
                <a:latin typeface="Century Gothic" panose="020B0502020202020204" pitchFamily="34" charset="0"/>
                <a:ea typeface="Times New Roman" panose="02020603050405020304" pitchFamily="18" charset="0"/>
              </a:rPr>
              <a:t>o live in hope and make a change, </a:t>
            </a:r>
          </a:p>
          <a:p>
            <a:r>
              <a:rPr lang="en-GB" sz="3200" dirty="0">
                <a:latin typeface="Century Gothic" panose="020B0502020202020204" pitchFamily="34" charset="0"/>
                <a:ea typeface="Times New Roman" panose="02020603050405020304" pitchFamily="18" charset="0"/>
              </a:rPr>
              <a:t>S</a:t>
            </a:r>
            <a:r>
              <a:rPr lang="en-GB" sz="3200" dirty="0">
                <a:effectLst/>
                <a:latin typeface="Century Gothic" panose="020B0502020202020204" pitchFamily="34" charset="0"/>
                <a:ea typeface="Times New Roman" panose="02020603050405020304" pitchFamily="18" charset="0"/>
              </a:rPr>
              <a:t>o that all people may live in peace,</a:t>
            </a:r>
          </a:p>
          <a:p>
            <a:r>
              <a:rPr lang="en-GB" sz="3200" dirty="0">
                <a:effectLst/>
                <a:latin typeface="Century Gothic" panose="020B0502020202020204" pitchFamily="34" charset="0"/>
                <a:ea typeface="Times New Roman" panose="02020603050405020304" pitchFamily="18" charset="0"/>
              </a:rPr>
              <a:t>free from poverty.</a:t>
            </a:r>
          </a:p>
          <a:p>
            <a:r>
              <a:rPr lang="en-GB" sz="3200" dirty="0">
                <a:effectLst/>
                <a:latin typeface="Century Gothic" panose="020B0502020202020204" pitchFamily="34" charset="0"/>
                <a:ea typeface="Times New Roman" panose="02020603050405020304" pitchFamily="18" charset="0"/>
              </a:rPr>
              <a:t> </a:t>
            </a:r>
          </a:p>
          <a:p>
            <a:r>
              <a:rPr lang="en-GB" sz="3200" dirty="0">
                <a:effectLst/>
                <a:latin typeface="Century Gothic" panose="020B0502020202020204" pitchFamily="34" charset="0"/>
                <a:ea typeface="Times New Roman" panose="02020603050405020304" pitchFamily="18" charset="0"/>
              </a:rPr>
              <a:t>Amen. </a:t>
            </a:r>
            <a:endParaRPr lang="en-GB" sz="3200" dirty="0">
              <a:latin typeface="Century Gothic" panose="020B0502020202020204" pitchFamily="34" charset="0"/>
            </a:endParaRPr>
          </a:p>
        </p:txBody>
      </p:sp>
      <p:pic>
        <p:nvPicPr>
          <p:cNvPr id="5" name="Picture 4" descr="A picture containing person, outdoor&#10;&#10;Description automatically generated">
            <a:extLst>
              <a:ext uri="{FF2B5EF4-FFF2-40B4-BE49-F238E27FC236}">
                <a16:creationId xmlns:a16="http://schemas.microsoft.com/office/drawing/2014/main" id="{ECEE5926-EFFD-4688-BC6A-945965E62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674" y="977030"/>
            <a:ext cx="3857625" cy="6858000"/>
          </a:xfrm>
          <a:prstGeom prst="rect">
            <a:avLst/>
          </a:prstGeom>
        </p:spPr>
      </p:pic>
    </p:spTree>
    <p:extLst>
      <p:ext uri="{BB962C8B-B14F-4D97-AF65-F5344CB8AC3E}">
        <p14:creationId xmlns:p14="http://schemas.microsoft.com/office/powerpoint/2010/main" val="2263959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4A38030F-1CDF-4579-94D5-9CAEF4D0EB6C}"/>
              </a:ext>
            </a:extLst>
          </p:cNvPr>
          <p:cNvPicPr>
            <a:picLocks noChangeAspect="1"/>
          </p:cNvPicPr>
          <p:nvPr/>
        </p:nvPicPr>
        <p:blipFill rotWithShape="1">
          <a:blip r:embed="rId3">
            <a:extLst>
              <a:ext uri="{28A0092B-C50C-407E-A947-70E740481C1C}">
                <a14:useLocalDpi xmlns:a14="http://schemas.microsoft.com/office/drawing/2010/main" val="0"/>
              </a:ext>
            </a:extLst>
          </a:blip>
          <a:srcRect t="10278"/>
          <a:stretch/>
        </p:blipFill>
        <p:spPr>
          <a:xfrm>
            <a:off x="0" y="971550"/>
            <a:ext cx="12192000" cy="6153150"/>
          </a:xfrm>
          <a:prstGeom prst="rect">
            <a:avLst/>
          </a:prstGeom>
        </p:spPr>
      </p:pic>
      <p:sp>
        <p:nvSpPr>
          <p:cNvPr id="11" name="Rectangle 10">
            <a:extLst>
              <a:ext uri="{FF2B5EF4-FFF2-40B4-BE49-F238E27FC236}">
                <a16:creationId xmlns:a16="http://schemas.microsoft.com/office/drawing/2014/main" id="{98F20F46-B280-435D-899D-07C10F66C9BC}"/>
              </a:ext>
            </a:extLst>
          </p:cNvPr>
          <p:cNvSpPr/>
          <p:nvPr/>
        </p:nvSpPr>
        <p:spPr>
          <a:xfrm>
            <a:off x="9447937" y="1233160"/>
            <a:ext cx="2499402" cy="523220"/>
          </a:xfrm>
          <a:prstGeom prst="rect">
            <a:avLst/>
          </a:prstGeom>
        </p:spPr>
        <p:txBody>
          <a:bodyPr wrap="none">
            <a:spAutoFit/>
          </a:bodyPr>
          <a:lstStyle/>
          <a:p>
            <a:r>
              <a:rPr lang="en-GB" sz="2800" b="1" i="1" dirty="0">
                <a:solidFill>
                  <a:srgbClr val="008DAE"/>
                </a:solidFill>
                <a:latin typeface="Century Gothic" panose="020B0502020202020204" pitchFamily="34" charset="0"/>
                <a:ea typeface="Verdana" panose="020B0604030504040204" pitchFamily="34" charset="0"/>
                <a:cs typeface="Arial" panose="020B0604020202020204" pitchFamily="34" charset="0"/>
              </a:rPr>
              <a:t>Going forth…</a:t>
            </a:r>
          </a:p>
        </p:txBody>
      </p:sp>
      <p:pic>
        <p:nvPicPr>
          <p:cNvPr id="12" name="Graphic 17" descr="Shooting star">
            <a:extLst>
              <a:ext uri="{FF2B5EF4-FFF2-40B4-BE49-F238E27FC236}">
                <a16:creationId xmlns:a16="http://schemas.microsoft.com/office/drawing/2014/main" id="{858EBE62-65A4-4F2F-900B-93FD9FD02F07}"/>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62763" y="1233160"/>
            <a:ext cx="549093" cy="523220"/>
          </a:xfrm>
          <a:prstGeom prst="rect">
            <a:avLst/>
          </a:prstGeom>
        </p:spPr>
      </p:pic>
    </p:spTree>
    <p:extLst>
      <p:ext uri="{BB962C8B-B14F-4D97-AF65-F5344CB8AC3E}">
        <p14:creationId xmlns:p14="http://schemas.microsoft.com/office/powerpoint/2010/main" val="3058606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person, indoor&#10;&#10;Description automatically generated">
            <a:extLst>
              <a:ext uri="{FF2B5EF4-FFF2-40B4-BE49-F238E27FC236}">
                <a16:creationId xmlns:a16="http://schemas.microsoft.com/office/drawing/2014/main" id="{619D4F19-2653-4A88-86D8-931EE0614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7107"/>
            <a:ext cx="12192000" cy="8128000"/>
          </a:xfrm>
          <a:prstGeom prst="rect">
            <a:avLst/>
          </a:prstGeom>
        </p:spPr>
      </p:pic>
      <p:sp>
        <p:nvSpPr>
          <p:cNvPr id="6" name="Subtitle 2">
            <a:extLst>
              <a:ext uri="{FF2B5EF4-FFF2-40B4-BE49-F238E27FC236}">
                <a16:creationId xmlns:a16="http://schemas.microsoft.com/office/drawing/2014/main" id="{42BE1DCF-6544-4DE5-BA4C-5FBA20906149}"/>
              </a:ext>
            </a:extLst>
          </p:cNvPr>
          <p:cNvSpPr txBox="1">
            <a:spLocks/>
          </p:cNvSpPr>
          <p:nvPr/>
        </p:nvSpPr>
        <p:spPr bwMode="auto">
          <a:xfrm>
            <a:off x="945025" y="1359451"/>
            <a:ext cx="2584450" cy="6886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Century Gothic" panose="020B0502020202020204" pitchFamily="34" charset="0"/>
                <a:ea typeface="Verdana" panose="020B0604030504040204" pitchFamily="34" charset="0"/>
                <a:cs typeface="Arial" panose="020B0604020202020204" pitchFamily="34" charset="0"/>
              </a:rPr>
              <a:t>We gather…</a:t>
            </a:r>
            <a:endParaRPr kumimoji="0" lang="en-GB" altLang="en-US" sz="2800" b="1" i="0" u="none" strike="noStrike" kern="0" cap="none" spc="0" normalizeH="0" baseline="0" noProof="0" dirty="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pic>
        <p:nvPicPr>
          <p:cNvPr id="7" name="Graphic 14" descr="Candle">
            <a:extLst>
              <a:ext uri="{FF2B5EF4-FFF2-40B4-BE49-F238E27FC236}">
                <a16:creationId xmlns:a16="http://schemas.microsoft.com/office/drawing/2014/main" id="{AAAE14A0-E341-4A1C-B162-4D87F38C52B3}"/>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5111" y="1091086"/>
            <a:ext cx="789914" cy="858274"/>
          </a:xfrm>
          <a:prstGeom prst="rect">
            <a:avLst/>
          </a:prstGeom>
        </p:spPr>
      </p:pic>
    </p:spTree>
    <p:extLst>
      <p:ext uri="{BB962C8B-B14F-4D97-AF65-F5344CB8AC3E}">
        <p14:creationId xmlns:p14="http://schemas.microsoft.com/office/powerpoint/2010/main" val="1363185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with low confidence">
            <a:extLst>
              <a:ext uri="{FF2B5EF4-FFF2-40B4-BE49-F238E27FC236}">
                <a16:creationId xmlns:a16="http://schemas.microsoft.com/office/drawing/2014/main" id="{ADF15118-328D-4F53-8A43-E25CD27FB141}"/>
              </a:ext>
            </a:extLst>
          </p:cNvPr>
          <p:cNvPicPr>
            <a:picLocks noChangeAspect="1"/>
          </p:cNvPicPr>
          <p:nvPr/>
        </p:nvPicPr>
        <p:blipFill rotWithShape="1">
          <a:blip r:embed="rId3">
            <a:extLst>
              <a:ext uri="{28A0092B-C50C-407E-A947-70E740481C1C}">
                <a14:useLocalDpi xmlns:a14="http://schemas.microsoft.com/office/drawing/2010/main" val="0"/>
              </a:ext>
            </a:extLst>
          </a:blip>
          <a:srcRect b="27675"/>
          <a:stretch/>
        </p:blipFill>
        <p:spPr>
          <a:xfrm>
            <a:off x="0" y="933450"/>
            <a:ext cx="12232640" cy="5924550"/>
          </a:xfrm>
          <a:prstGeom prst="rect">
            <a:avLst/>
          </a:prstGeom>
        </p:spPr>
      </p:pic>
      <p:sp>
        <p:nvSpPr>
          <p:cNvPr id="2" name="TextBox 1">
            <a:extLst>
              <a:ext uri="{FF2B5EF4-FFF2-40B4-BE49-F238E27FC236}">
                <a16:creationId xmlns:a16="http://schemas.microsoft.com/office/drawing/2014/main" id="{9DA11124-6CBE-4DA5-BF19-0E157C21082B}"/>
              </a:ext>
            </a:extLst>
          </p:cNvPr>
          <p:cNvSpPr txBox="1"/>
          <p:nvPr/>
        </p:nvSpPr>
        <p:spPr>
          <a:xfrm>
            <a:off x="4396635" y="124999"/>
            <a:ext cx="3995803" cy="646331"/>
          </a:xfrm>
          <a:prstGeom prst="rect">
            <a:avLst/>
          </a:prstGeom>
          <a:noFill/>
        </p:spPr>
        <p:txBody>
          <a:bodyPr wrap="square" rtlCol="0">
            <a:spAutoFit/>
          </a:bodyPr>
          <a:lstStyle/>
          <a:p>
            <a:r>
              <a:rPr lang="en-GB" sz="3600" dirty="0">
                <a:solidFill>
                  <a:schemeClr val="accent2"/>
                </a:solidFill>
                <a:latin typeface="Century Gothic" panose="020B0502020202020204" pitchFamily="34" charset="0"/>
              </a:rPr>
              <a:t>Palm Sunday</a:t>
            </a:r>
          </a:p>
        </p:txBody>
      </p:sp>
    </p:spTree>
    <p:extLst>
      <p:ext uri="{BB962C8B-B14F-4D97-AF65-F5344CB8AC3E}">
        <p14:creationId xmlns:p14="http://schemas.microsoft.com/office/powerpoint/2010/main" val="321657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AF355CB6-DF36-4CBA-B81F-24FCE276F38D}"/>
              </a:ext>
            </a:extLst>
          </p:cNvPr>
          <p:cNvPicPr>
            <a:picLocks noChangeAspect="1"/>
          </p:cNvPicPr>
          <p:nvPr/>
        </p:nvPicPr>
        <p:blipFill rotWithShape="1">
          <a:blip r:embed="rId3">
            <a:extLst>
              <a:ext uri="{28A0092B-C50C-407E-A947-70E740481C1C}">
                <a14:useLocalDpi xmlns:a14="http://schemas.microsoft.com/office/drawing/2010/main" val="0"/>
              </a:ext>
            </a:extLst>
          </a:blip>
          <a:srcRect l="3212" t="15684" r="1170" b="-265"/>
          <a:stretch/>
        </p:blipFill>
        <p:spPr>
          <a:xfrm>
            <a:off x="24534" y="974977"/>
            <a:ext cx="12227358" cy="6083974"/>
          </a:xfrm>
          <a:prstGeom prst="rect">
            <a:avLst/>
          </a:prstGeom>
        </p:spPr>
      </p:pic>
      <p:sp>
        <p:nvSpPr>
          <p:cNvPr id="5" name="TextBox 4">
            <a:extLst>
              <a:ext uri="{FF2B5EF4-FFF2-40B4-BE49-F238E27FC236}">
                <a16:creationId xmlns:a16="http://schemas.microsoft.com/office/drawing/2014/main" id="{219DBA97-4560-403B-AFB8-7C2AFD5A9C1F}"/>
              </a:ext>
            </a:extLst>
          </p:cNvPr>
          <p:cNvSpPr txBox="1"/>
          <p:nvPr/>
        </p:nvSpPr>
        <p:spPr>
          <a:xfrm>
            <a:off x="0" y="1924050"/>
            <a:ext cx="12382500" cy="3046988"/>
          </a:xfrm>
          <a:prstGeom prst="rect">
            <a:avLst/>
          </a:prstGeom>
          <a:noFill/>
        </p:spPr>
        <p:txBody>
          <a:bodyPr wrap="square" rtlCol="0">
            <a:spAutoFit/>
          </a:bodyPr>
          <a:lstStyle/>
          <a:p>
            <a:pPr algn="ctr"/>
            <a:r>
              <a:rPr lang="en-GB" sz="4800" dirty="0">
                <a:solidFill>
                  <a:schemeClr val="bg1"/>
                </a:solidFill>
                <a:latin typeface="Century Gothic" panose="020B0502020202020204" pitchFamily="34" charset="0"/>
              </a:rPr>
              <a:t>What would it be like to be in the crowd that welcomed Jesus to Jerusalem? </a:t>
            </a:r>
          </a:p>
          <a:p>
            <a:pPr algn="ctr"/>
            <a:endParaRPr lang="en-GB" sz="4800" dirty="0">
              <a:solidFill>
                <a:schemeClr val="bg1"/>
              </a:solidFill>
              <a:latin typeface="Century Gothic" panose="020B0502020202020204" pitchFamily="34" charset="0"/>
            </a:endParaRPr>
          </a:p>
          <a:p>
            <a:pPr algn="ctr"/>
            <a:r>
              <a:rPr lang="en-GB" sz="4800" dirty="0">
                <a:solidFill>
                  <a:schemeClr val="bg1"/>
                </a:solidFill>
                <a:latin typeface="Century Gothic" panose="020B0502020202020204" pitchFamily="34" charset="0"/>
              </a:rPr>
              <a:t>How can I welcome Jesus today? </a:t>
            </a:r>
          </a:p>
        </p:txBody>
      </p:sp>
    </p:spTree>
    <p:extLst>
      <p:ext uri="{BB962C8B-B14F-4D97-AF65-F5344CB8AC3E}">
        <p14:creationId xmlns:p14="http://schemas.microsoft.com/office/powerpoint/2010/main" val="583375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E7EED714-6A7B-425E-9AC3-FC258F9E03DF}"/>
              </a:ext>
            </a:extLst>
          </p:cNvPr>
          <p:cNvPicPr>
            <a:picLocks noChangeAspect="1"/>
          </p:cNvPicPr>
          <p:nvPr/>
        </p:nvPicPr>
        <p:blipFill rotWithShape="1">
          <a:blip r:embed="rId3">
            <a:extLst>
              <a:ext uri="{28A0092B-C50C-407E-A947-70E740481C1C}">
                <a14:useLocalDpi xmlns:a14="http://schemas.microsoft.com/office/drawing/2010/main" val="0"/>
              </a:ext>
            </a:extLst>
          </a:blip>
          <a:srcRect l="3212" t="15684" r="1170" b="-265"/>
          <a:stretch/>
        </p:blipFill>
        <p:spPr>
          <a:xfrm>
            <a:off x="24534" y="974977"/>
            <a:ext cx="12227358" cy="6083974"/>
          </a:xfrm>
          <a:prstGeom prst="rect">
            <a:avLst/>
          </a:prstGeom>
        </p:spPr>
      </p:pic>
      <p:pic>
        <p:nvPicPr>
          <p:cNvPr id="3" name="Picture 2" descr="A person standing on a rock in a stream&#10;&#10;Description automatically generated with medium confidence">
            <a:extLst>
              <a:ext uri="{FF2B5EF4-FFF2-40B4-BE49-F238E27FC236}">
                <a16:creationId xmlns:a16="http://schemas.microsoft.com/office/drawing/2014/main" id="{D3644713-ECE6-4F62-8130-0ACE7C99FAE5}"/>
              </a:ext>
            </a:extLst>
          </p:cNvPr>
          <p:cNvPicPr>
            <a:picLocks noChangeAspect="1"/>
          </p:cNvPicPr>
          <p:nvPr/>
        </p:nvPicPr>
        <p:blipFill rotWithShape="1">
          <a:blip r:embed="rId4">
            <a:extLst>
              <a:ext uri="{28A0092B-C50C-407E-A947-70E740481C1C}">
                <a14:useLocalDpi xmlns:a14="http://schemas.microsoft.com/office/drawing/2010/main" val="0"/>
              </a:ext>
            </a:extLst>
          </a:blip>
          <a:srcRect l="24328" r="8921" b="-1"/>
          <a:stretch/>
        </p:blipFill>
        <p:spPr>
          <a:xfrm>
            <a:off x="552877" y="1471295"/>
            <a:ext cx="4944107" cy="49441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 name="Picture 3" descr="A picture containing person, indoor, people, crowd&#10;&#10;Description automatically generated">
            <a:extLst>
              <a:ext uri="{FF2B5EF4-FFF2-40B4-BE49-F238E27FC236}">
                <a16:creationId xmlns:a16="http://schemas.microsoft.com/office/drawing/2014/main" id="{59F63E39-02B6-48A2-8AAD-4ABE8B1424D1}"/>
              </a:ext>
            </a:extLst>
          </p:cNvPr>
          <p:cNvPicPr>
            <a:picLocks noChangeAspect="1"/>
          </p:cNvPicPr>
          <p:nvPr/>
        </p:nvPicPr>
        <p:blipFill rotWithShape="1">
          <a:blip r:embed="rId5">
            <a:extLst>
              <a:ext uri="{28A0092B-C50C-407E-A947-70E740481C1C}">
                <a14:useLocalDpi xmlns:a14="http://schemas.microsoft.com/office/drawing/2010/main" val="0"/>
              </a:ext>
            </a:extLst>
          </a:blip>
          <a:srcRect l="19591" r="13658" b="-1"/>
          <a:stretch/>
        </p:blipFill>
        <p:spPr>
          <a:xfrm>
            <a:off x="6695016" y="1318895"/>
            <a:ext cx="4944107" cy="49441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6" name="TextBox 5">
            <a:extLst>
              <a:ext uri="{FF2B5EF4-FFF2-40B4-BE49-F238E27FC236}">
                <a16:creationId xmlns:a16="http://schemas.microsoft.com/office/drawing/2014/main" id="{070E262A-3AA0-4CEA-A982-58CDBA3B4D3B}"/>
              </a:ext>
            </a:extLst>
          </p:cNvPr>
          <p:cNvSpPr txBox="1"/>
          <p:nvPr/>
        </p:nvSpPr>
        <p:spPr>
          <a:xfrm>
            <a:off x="4058432" y="6112992"/>
            <a:ext cx="4559475" cy="646331"/>
          </a:xfrm>
          <a:prstGeom prst="rect">
            <a:avLst/>
          </a:prstGeom>
          <a:noFill/>
        </p:spPr>
        <p:txBody>
          <a:bodyPr wrap="square" rtlCol="0">
            <a:spAutoFit/>
          </a:bodyPr>
          <a:lstStyle/>
          <a:p>
            <a:r>
              <a:rPr lang="en-GB" sz="3600" dirty="0">
                <a:solidFill>
                  <a:schemeClr val="accent2"/>
                </a:solidFill>
                <a:latin typeface="Century Gothic" panose="020B0502020202020204" pitchFamily="34" charset="0"/>
              </a:rPr>
              <a:t>Maundy Thursday</a:t>
            </a:r>
          </a:p>
        </p:txBody>
      </p:sp>
    </p:spTree>
    <p:extLst>
      <p:ext uri="{BB962C8B-B14F-4D97-AF65-F5344CB8AC3E}">
        <p14:creationId xmlns:p14="http://schemas.microsoft.com/office/powerpoint/2010/main" val="3739336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577AEF3A-C53C-4760-AD37-39BC3E479174}"/>
              </a:ext>
            </a:extLst>
          </p:cNvPr>
          <p:cNvPicPr>
            <a:picLocks noChangeAspect="1"/>
          </p:cNvPicPr>
          <p:nvPr/>
        </p:nvPicPr>
        <p:blipFill rotWithShape="1">
          <a:blip r:embed="rId3">
            <a:extLst>
              <a:ext uri="{28A0092B-C50C-407E-A947-70E740481C1C}">
                <a14:useLocalDpi xmlns:a14="http://schemas.microsoft.com/office/drawing/2010/main" val="0"/>
              </a:ext>
            </a:extLst>
          </a:blip>
          <a:srcRect l="3212" t="15684" r="1170" b="-265"/>
          <a:stretch/>
        </p:blipFill>
        <p:spPr>
          <a:xfrm>
            <a:off x="24534" y="974977"/>
            <a:ext cx="12227358" cy="6083974"/>
          </a:xfrm>
          <a:prstGeom prst="rect">
            <a:avLst/>
          </a:prstGeom>
        </p:spPr>
      </p:pic>
      <p:sp>
        <p:nvSpPr>
          <p:cNvPr id="7" name="TextBox 6">
            <a:extLst>
              <a:ext uri="{FF2B5EF4-FFF2-40B4-BE49-F238E27FC236}">
                <a16:creationId xmlns:a16="http://schemas.microsoft.com/office/drawing/2014/main" id="{9911C272-3068-4DC7-A342-206E2A6B0629}"/>
              </a:ext>
            </a:extLst>
          </p:cNvPr>
          <p:cNvSpPr txBox="1"/>
          <p:nvPr/>
        </p:nvSpPr>
        <p:spPr>
          <a:xfrm>
            <a:off x="0" y="1733550"/>
            <a:ext cx="12192000" cy="3785652"/>
          </a:xfrm>
          <a:prstGeom prst="rect">
            <a:avLst/>
          </a:prstGeom>
          <a:noFill/>
        </p:spPr>
        <p:txBody>
          <a:bodyPr wrap="square" lIns="91440" tIns="45720" rIns="91440" bIns="45720" rtlCol="0" anchor="t">
            <a:spAutoFit/>
          </a:bodyPr>
          <a:lstStyle/>
          <a:p>
            <a:pPr algn="ctr"/>
            <a:r>
              <a:rPr lang="en-GB" sz="4800" dirty="0">
                <a:solidFill>
                  <a:schemeClr val="bg1"/>
                </a:solidFill>
                <a:latin typeface="Century Gothic"/>
              </a:rPr>
              <a:t>How would it feel to have someone as important as Jesus washing my feet?</a:t>
            </a:r>
          </a:p>
          <a:p>
            <a:pPr algn="ctr"/>
            <a:endParaRPr lang="en-GB" sz="4800" dirty="0">
              <a:solidFill>
                <a:schemeClr val="bg1"/>
              </a:solidFill>
              <a:latin typeface="Century Gothic" panose="020B0502020202020204" pitchFamily="34" charset="0"/>
            </a:endParaRPr>
          </a:p>
          <a:p>
            <a:pPr algn="ctr"/>
            <a:r>
              <a:rPr lang="en-GB" sz="4800" dirty="0">
                <a:solidFill>
                  <a:schemeClr val="bg1"/>
                </a:solidFill>
                <a:latin typeface="Century Gothic" panose="020B0502020202020204" pitchFamily="34" charset="0"/>
              </a:rPr>
              <a:t>How can I serve people humbly like Jesus?</a:t>
            </a:r>
          </a:p>
        </p:txBody>
      </p:sp>
    </p:spTree>
    <p:extLst>
      <p:ext uri="{BB962C8B-B14F-4D97-AF65-F5344CB8AC3E}">
        <p14:creationId xmlns:p14="http://schemas.microsoft.com/office/powerpoint/2010/main" val="2764067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his hand up in front of a stained glass window&#10;&#10;Description automatically generated with low confidence">
            <a:extLst>
              <a:ext uri="{FF2B5EF4-FFF2-40B4-BE49-F238E27FC236}">
                <a16:creationId xmlns:a16="http://schemas.microsoft.com/office/drawing/2014/main" id="{451B1BEB-4FD5-44E8-8DC5-FBC6113025F5}"/>
              </a:ext>
            </a:extLst>
          </p:cNvPr>
          <p:cNvPicPr>
            <a:picLocks noChangeAspect="1"/>
          </p:cNvPicPr>
          <p:nvPr/>
        </p:nvPicPr>
        <p:blipFill rotWithShape="1">
          <a:blip r:embed="rId3">
            <a:extLst>
              <a:ext uri="{28A0092B-C50C-407E-A947-70E740481C1C}">
                <a14:useLocalDpi xmlns:a14="http://schemas.microsoft.com/office/drawing/2010/main" val="0"/>
              </a:ext>
            </a:extLst>
          </a:blip>
          <a:srcRect b="27185"/>
          <a:stretch/>
        </p:blipFill>
        <p:spPr>
          <a:xfrm>
            <a:off x="0" y="977169"/>
            <a:ext cx="12192000" cy="5918931"/>
          </a:xfrm>
          <a:prstGeom prst="rect">
            <a:avLst/>
          </a:prstGeom>
        </p:spPr>
      </p:pic>
      <p:sp>
        <p:nvSpPr>
          <p:cNvPr id="4" name="TextBox 3">
            <a:extLst>
              <a:ext uri="{FF2B5EF4-FFF2-40B4-BE49-F238E27FC236}">
                <a16:creationId xmlns:a16="http://schemas.microsoft.com/office/drawing/2014/main" id="{7E905350-0258-41E8-A4D3-22E85225D0F2}"/>
              </a:ext>
            </a:extLst>
          </p:cNvPr>
          <p:cNvSpPr txBox="1"/>
          <p:nvPr/>
        </p:nvSpPr>
        <p:spPr>
          <a:xfrm>
            <a:off x="8793271" y="1465284"/>
            <a:ext cx="3995803" cy="646331"/>
          </a:xfrm>
          <a:prstGeom prst="rect">
            <a:avLst/>
          </a:prstGeom>
          <a:noFill/>
        </p:spPr>
        <p:txBody>
          <a:bodyPr wrap="square" rtlCol="0">
            <a:spAutoFit/>
          </a:bodyPr>
          <a:lstStyle/>
          <a:p>
            <a:r>
              <a:rPr lang="en-GB" sz="3600" dirty="0">
                <a:solidFill>
                  <a:schemeClr val="accent2"/>
                </a:solidFill>
                <a:latin typeface="Century Gothic" panose="020B0502020202020204" pitchFamily="34" charset="0"/>
              </a:rPr>
              <a:t>Good Friday</a:t>
            </a:r>
          </a:p>
        </p:txBody>
      </p:sp>
    </p:spTree>
    <p:extLst>
      <p:ext uri="{BB962C8B-B14F-4D97-AF65-F5344CB8AC3E}">
        <p14:creationId xmlns:p14="http://schemas.microsoft.com/office/powerpoint/2010/main" val="32525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BFEDCE3D-1C63-4CCA-9140-522FBBA02AFC}"/>
              </a:ext>
            </a:extLst>
          </p:cNvPr>
          <p:cNvPicPr>
            <a:picLocks noChangeAspect="1"/>
          </p:cNvPicPr>
          <p:nvPr/>
        </p:nvPicPr>
        <p:blipFill rotWithShape="1">
          <a:blip r:embed="rId3">
            <a:extLst>
              <a:ext uri="{28A0092B-C50C-407E-A947-70E740481C1C}">
                <a14:useLocalDpi xmlns:a14="http://schemas.microsoft.com/office/drawing/2010/main" val="0"/>
              </a:ext>
            </a:extLst>
          </a:blip>
          <a:srcRect l="3212" t="15684" r="1170" b="-265"/>
          <a:stretch/>
        </p:blipFill>
        <p:spPr>
          <a:xfrm>
            <a:off x="24534" y="974977"/>
            <a:ext cx="12227358" cy="6083974"/>
          </a:xfrm>
          <a:prstGeom prst="rect">
            <a:avLst/>
          </a:prstGeom>
        </p:spPr>
      </p:pic>
      <p:sp>
        <p:nvSpPr>
          <p:cNvPr id="2" name="TextBox 1">
            <a:extLst>
              <a:ext uri="{FF2B5EF4-FFF2-40B4-BE49-F238E27FC236}">
                <a16:creationId xmlns:a16="http://schemas.microsoft.com/office/drawing/2014/main" id="{8D15E526-F939-4654-8209-E8FE884F800A}"/>
              </a:ext>
            </a:extLst>
          </p:cNvPr>
          <p:cNvSpPr txBox="1"/>
          <p:nvPr/>
        </p:nvSpPr>
        <p:spPr>
          <a:xfrm>
            <a:off x="0" y="1674476"/>
            <a:ext cx="12192000" cy="3046988"/>
          </a:xfrm>
          <a:prstGeom prst="rect">
            <a:avLst/>
          </a:prstGeom>
          <a:noFill/>
        </p:spPr>
        <p:txBody>
          <a:bodyPr wrap="square" rtlCol="0">
            <a:spAutoFit/>
          </a:bodyPr>
          <a:lstStyle/>
          <a:p>
            <a:pPr algn="ctr"/>
            <a:r>
              <a:rPr lang="en-GB" sz="4800" dirty="0">
                <a:solidFill>
                  <a:schemeClr val="bg1"/>
                </a:solidFill>
                <a:latin typeface="Century Gothic" panose="020B0502020202020204" pitchFamily="34" charset="0"/>
              </a:rPr>
              <a:t>How does it feel to know that Jesus is always loving and forgiving?</a:t>
            </a:r>
          </a:p>
          <a:p>
            <a:pPr algn="ctr"/>
            <a:endParaRPr lang="en-GB" sz="4800" dirty="0">
              <a:solidFill>
                <a:schemeClr val="bg1"/>
              </a:solidFill>
              <a:latin typeface="Century Gothic" panose="020B0502020202020204" pitchFamily="34" charset="0"/>
            </a:endParaRPr>
          </a:p>
          <a:p>
            <a:pPr algn="ctr"/>
            <a:r>
              <a:rPr lang="en-GB" sz="4800" dirty="0">
                <a:solidFill>
                  <a:schemeClr val="bg1"/>
                </a:solidFill>
                <a:latin typeface="Century Gothic" panose="020B0502020202020204" pitchFamily="34" charset="0"/>
              </a:rPr>
              <a:t>How I can be forgiving? </a:t>
            </a:r>
          </a:p>
        </p:txBody>
      </p:sp>
    </p:spTree>
    <p:extLst>
      <p:ext uri="{BB962C8B-B14F-4D97-AF65-F5344CB8AC3E}">
        <p14:creationId xmlns:p14="http://schemas.microsoft.com/office/powerpoint/2010/main" val="3438362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rock, ground, outdoor, stone&#10;&#10;Description automatically generated">
            <a:extLst>
              <a:ext uri="{FF2B5EF4-FFF2-40B4-BE49-F238E27FC236}">
                <a16:creationId xmlns:a16="http://schemas.microsoft.com/office/drawing/2014/main" id="{9D5CCC25-769F-40DC-8FC2-CDAF7632744B}"/>
              </a:ext>
            </a:extLst>
          </p:cNvPr>
          <p:cNvPicPr>
            <a:picLocks noChangeAspect="1"/>
          </p:cNvPicPr>
          <p:nvPr/>
        </p:nvPicPr>
        <p:blipFill rotWithShape="1">
          <a:blip r:embed="rId3">
            <a:extLst>
              <a:ext uri="{28A0092B-C50C-407E-A947-70E740481C1C}">
                <a14:useLocalDpi xmlns:a14="http://schemas.microsoft.com/office/drawing/2010/main" val="0"/>
              </a:ext>
            </a:extLst>
          </a:blip>
          <a:srcRect b="27812"/>
          <a:stretch/>
        </p:blipFill>
        <p:spPr>
          <a:xfrm>
            <a:off x="0" y="990600"/>
            <a:ext cx="12192000" cy="5867400"/>
          </a:xfrm>
          <a:prstGeom prst="rect">
            <a:avLst/>
          </a:prstGeom>
        </p:spPr>
      </p:pic>
      <p:sp>
        <p:nvSpPr>
          <p:cNvPr id="6" name="Rectangle 5">
            <a:extLst>
              <a:ext uri="{FF2B5EF4-FFF2-40B4-BE49-F238E27FC236}">
                <a16:creationId xmlns:a16="http://schemas.microsoft.com/office/drawing/2014/main" id="{2A130C8E-E911-4AB9-AE0E-2812E3B999D1}"/>
              </a:ext>
            </a:extLst>
          </p:cNvPr>
          <p:cNvSpPr/>
          <p:nvPr/>
        </p:nvSpPr>
        <p:spPr>
          <a:xfrm>
            <a:off x="342566" y="1335386"/>
            <a:ext cx="7894317" cy="646331"/>
          </a:xfrm>
          <a:prstGeom prst="rect">
            <a:avLst/>
          </a:prstGeom>
          <a:solidFill>
            <a:schemeClr val="bg1">
              <a:alpha val="44000"/>
            </a:schemeClr>
          </a:solidFill>
        </p:spPr>
        <p:txBody>
          <a:bodyPr wrap="square">
            <a:spAutoFit/>
          </a:bodyPr>
          <a:lstStyle/>
          <a:p>
            <a:pPr algn="ctr"/>
            <a:r>
              <a:rPr lang="en-GB" sz="3600" dirty="0">
                <a:latin typeface="Century Gothic" panose="020B0502020202020204" pitchFamily="34" charset="0"/>
                <a:ea typeface="Verdana" panose="020B0604030504040204" pitchFamily="34" charset="0"/>
                <a:cs typeface="Arial" panose="020B0604020202020204" pitchFamily="34" charset="0"/>
              </a:rPr>
              <a:t>A reading from the Gospel of Mark</a:t>
            </a:r>
          </a:p>
        </p:txBody>
      </p:sp>
      <p:sp>
        <p:nvSpPr>
          <p:cNvPr id="7" name="Rectangle 6">
            <a:extLst>
              <a:ext uri="{FF2B5EF4-FFF2-40B4-BE49-F238E27FC236}">
                <a16:creationId xmlns:a16="http://schemas.microsoft.com/office/drawing/2014/main" id="{D629847F-DA39-4764-96DA-DDF8358F3E7C}"/>
              </a:ext>
            </a:extLst>
          </p:cNvPr>
          <p:cNvSpPr/>
          <p:nvPr/>
        </p:nvSpPr>
        <p:spPr>
          <a:xfrm>
            <a:off x="1443368" y="6097661"/>
            <a:ext cx="6312626" cy="523220"/>
          </a:xfrm>
          <a:prstGeom prst="rect">
            <a:avLst/>
          </a:prstGeom>
        </p:spPr>
        <p:txBody>
          <a:bodyPr wrap="square">
            <a:spAutoFit/>
          </a:bodyPr>
          <a:lstStyle/>
          <a:p>
            <a:r>
              <a:rPr lang="en-GB" sz="2800" b="1" i="1" dirty="0">
                <a:solidFill>
                  <a:srgbClr val="A1C60F"/>
                </a:solidFill>
                <a:latin typeface="Arial" panose="020B0604020202020204" pitchFamily="34" charset="0"/>
                <a:ea typeface="Times New Roman" panose="02020603050405020304" pitchFamily="18" charset="0"/>
                <a:cs typeface="Arial" panose="020B0604020202020204" pitchFamily="34" charset="0"/>
              </a:rPr>
              <a:t>We listen… </a:t>
            </a:r>
            <a:endParaRPr lang="en-GB" sz="2800" b="1" dirty="0">
              <a:solidFill>
                <a:srgbClr val="A1C60F"/>
              </a:solidFill>
              <a:latin typeface="Arial" panose="020B0604020202020204" pitchFamily="34" charset="0"/>
              <a:cs typeface="Arial" panose="020B0604020202020204" pitchFamily="34" charset="0"/>
            </a:endParaRPr>
          </a:p>
        </p:txBody>
      </p:sp>
      <p:pic>
        <p:nvPicPr>
          <p:cNvPr id="9" name="Graphic 13" descr="Open Book">
            <a:extLst>
              <a:ext uri="{FF2B5EF4-FFF2-40B4-BE49-F238E27FC236}">
                <a16:creationId xmlns:a16="http://schemas.microsoft.com/office/drawing/2014/main" id="{D925BD68-ACF1-41C1-9D6E-2F778A921773}"/>
              </a:ext>
            </a:extLst>
          </p:cNvPr>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7752" y="5945899"/>
            <a:ext cx="717233" cy="718457"/>
          </a:xfrm>
          <a:prstGeom prst="rect">
            <a:avLst/>
          </a:prstGeom>
        </p:spPr>
      </p:pic>
    </p:spTree>
    <p:extLst>
      <p:ext uri="{BB962C8B-B14F-4D97-AF65-F5344CB8AC3E}">
        <p14:creationId xmlns:p14="http://schemas.microsoft.com/office/powerpoint/2010/main" val="9625267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1" ma:contentTypeDescription="Create a new document." ma:contentTypeScope="" ma:versionID="4aa2db4177c8e0f85f25b58e27dabfdf">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targetNamespace="http://schemas.microsoft.com/office/2006/metadata/properties" ma:root="true" ma:fieldsID="9904130c5251f848678ed5a103073116" ns2:_="" ns3:_="" ns4:_="" ns5:_="">
    <xsd:import namespace="04672002-f21f-4240-adfb-f0b653fb6fb5"/>
    <xsd:import namespace="236a9a4b-a03c-46ba-8ec6-624c184acbc6"/>
    <xsd:import namespace="http://schemas.microsoft.com/sharepoint/v3/fields"/>
    <xsd:import namespace="bdf04112-6931-4610-9724-cd62e91446a3"/>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_dlc_DocId xmlns="04672002-f21f-4240-adfb-f0b653fb6fb5">SZUU6KYVHK2A-2146017777-14951</_dlc_DocId>
    <_dlc_DocIdUrl xmlns="04672002-f21f-4240-adfb-f0b653fb6fb5">
      <Url>https://cafod365.sharepoint.com/sites/int/Education/_layouts/15/DocIdRedir.aspx?ID=SZUU6KYVHK2A-2146017777-14951</Url>
      <Description>SZUU6KYVHK2A-2146017777-14951</Description>
    </_dlc_DocIdUrl>
    <Audience xmlns="236a9a4b-a03c-46ba-8ec6-624c184acbc6">Primary</Audience>
    <_Status xmlns="http://schemas.microsoft.com/sharepoint/v3/fields">Not Started</_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DE5F6C8-020E-4B2A-BFB8-228917FC1C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C131C2-CE85-4B93-92D2-CC71762AF1F8}">
  <ds:schemaRefs>
    <ds:schemaRef ds:uri="04672002-f21f-4240-adfb-f0b653fb6fb5"/>
    <ds:schemaRef ds:uri="http://purl.org/dc/elements/1.1/"/>
    <ds:schemaRef ds:uri="http://schemas.microsoft.com/sharepoint/v3/fields"/>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bdf04112-6931-4610-9724-cd62e91446a3"/>
    <ds:schemaRef ds:uri="236a9a4b-a03c-46ba-8ec6-624c184acbc6"/>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B48C07E3-00CE-4DFA-B852-79315BE248C6}">
  <ds:schemaRefs>
    <ds:schemaRef ds:uri="http://schemas.microsoft.com/sharepoint/v3/contenttype/forms"/>
  </ds:schemaRefs>
</ds:datastoreItem>
</file>

<file path=customXml/itemProps4.xml><?xml version="1.0" encoding="utf-8"?>
<ds:datastoreItem xmlns:ds="http://schemas.openxmlformats.org/officeDocument/2006/customXml" ds:itemID="{6CA4500F-730D-4CDD-AD4D-1E073C05F534}">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4996</TotalTime>
  <Words>1441</Words>
  <Application>Microsoft Office PowerPoint</Application>
  <PresentationFormat>Widescreen</PresentationFormat>
  <Paragraphs>151</Paragraphs>
  <Slides>16</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Century Gothic</vt:lpstr>
      <vt:lpstr>Inter</vt:lpstr>
      <vt:lpstr>Times New Roman</vt:lpstr>
      <vt:lpstr>Verdana</vt:lpstr>
      <vt:lpstr>Office Theme</vt:lpstr>
      <vt:lpstr>Holy week and Easter  Celebration of the word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CAFOD PowerPoint template</dc:title>
  <dc:creator>Nalini Nathan</dc:creator>
  <cp:lastModifiedBy>Victoria Ahmed</cp:lastModifiedBy>
  <cp:revision>111</cp:revision>
  <cp:lastPrinted>2018-03-20T11:05:20Z</cp:lastPrinted>
  <dcterms:created xsi:type="dcterms:W3CDTF">2018-03-07T11:45:01Z</dcterms:created>
  <dcterms:modified xsi:type="dcterms:W3CDTF">2024-02-05T14:16:51Z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0a044519-5cf9-4ee5-8c12-188da13ff4ae</vt:lpwstr>
  </property>
</Properties>
</file>