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0"/>
  </p:notesMasterIdLst>
  <p:sldIdLst>
    <p:sldId id="256" r:id="rId6"/>
    <p:sldId id="257" r:id="rId7"/>
    <p:sldId id="271" r:id="rId8"/>
    <p:sldId id="258" r:id="rId9"/>
    <p:sldId id="259" r:id="rId10"/>
    <p:sldId id="260" r:id="rId11"/>
    <p:sldId id="262" r:id="rId12"/>
    <p:sldId id="264" r:id="rId13"/>
    <p:sldId id="265" r:id="rId14"/>
    <p:sldId id="266" r:id="rId15"/>
    <p:sldId id="268" r:id="rId16"/>
    <p:sldId id="269" r:id="rId17"/>
    <p:sldId id="270"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4497" autoAdjust="0"/>
  </p:normalViewPr>
  <p:slideViewPr>
    <p:cSldViewPr snapToGrid="0">
      <p:cViewPr>
        <p:scale>
          <a:sx n="50" d="100"/>
          <a:sy n="50" d="100"/>
        </p:scale>
        <p:origin x="1704"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779FA-7E28-4BBD-B950-6618AA079AE8}" type="datetimeFigureOut">
              <a:rPr lang="en-GB" smtClean="0"/>
              <a:t>04/04/2022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A1F04-00CC-4F21-97E3-3F2BF8B9E9FA}" type="slidenum">
              <a:rPr lang="en-GB" smtClean="0"/>
              <a:t>‹#›</a:t>
            </a:fld>
            <a:endParaRPr lang="en-GB"/>
          </a:p>
        </p:txBody>
      </p:sp>
    </p:spTree>
    <p:extLst>
      <p:ext uri="{BB962C8B-B14F-4D97-AF65-F5344CB8AC3E}">
        <p14:creationId xmlns:p14="http://schemas.microsoft.com/office/powerpoint/2010/main" val="1573514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81BA1F04-00CC-4F21-97E3-3F2BF8B9E9FA}" type="slidenum">
              <a:rPr lang="en-GB" smtClean="0"/>
              <a:t>1</a:t>
            </a:fld>
            <a:endParaRPr lang="en-GB"/>
          </a:p>
        </p:txBody>
      </p:sp>
    </p:spTree>
    <p:extLst>
      <p:ext uri="{BB962C8B-B14F-4D97-AF65-F5344CB8AC3E}">
        <p14:creationId xmlns:p14="http://schemas.microsoft.com/office/powerpoint/2010/main" val="2348357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Caption: Goats are given to families to give them a source of milk. This milk is very rich in nutrients, so is particularly good for growing children. The manure from the goats will also be great for the farmers, whose increased crop yields will in turn ensure that their goats will have plenty to eat.</a:t>
            </a:r>
          </a:p>
          <a:p>
            <a:endParaRPr lang="en-GB" dirty="0"/>
          </a:p>
          <a:p>
            <a:r>
              <a:rPr lang="en-GB" dirty="0"/>
              <a:t>Photo credit: Ben White | CAFOD (2014)</a:t>
            </a:r>
          </a:p>
        </p:txBody>
      </p:sp>
      <p:sp>
        <p:nvSpPr>
          <p:cNvPr id="4" name="Slide Number Placeholder 3"/>
          <p:cNvSpPr>
            <a:spLocks noGrp="1"/>
          </p:cNvSpPr>
          <p:nvPr>
            <p:ph type="sldNum" sz="quarter" idx="10"/>
          </p:nvPr>
        </p:nvSpPr>
        <p:spPr/>
        <p:txBody>
          <a:bodyPr/>
          <a:lstStyle/>
          <a:p>
            <a:fld id="{81BA1F04-00CC-4F21-97E3-3F2BF8B9E9FA}" type="slidenum">
              <a:rPr lang="en-GB" smtClean="0"/>
              <a:t>10</a:t>
            </a:fld>
            <a:endParaRPr lang="en-GB"/>
          </a:p>
        </p:txBody>
      </p:sp>
    </p:spTree>
    <p:extLst>
      <p:ext uri="{BB962C8B-B14F-4D97-AF65-F5344CB8AC3E}">
        <p14:creationId xmlns:p14="http://schemas.microsoft.com/office/powerpoint/2010/main" val="1053623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Caption: </a:t>
            </a:r>
            <a:r>
              <a:rPr lang="en-GB" dirty="0" err="1"/>
              <a:t>Svondo</a:t>
            </a:r>
            <a:r>
              <a:rPr lang="en-GB" dirty="0"/>
              <a:t> and his mum, Marian in Zimbabwe.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 few years ago, Marian did not have enough to feed her family. Her older son, </a:t>
            </a:r>
            <a:r>
              <a:rPr lang="en-GB" sz="1200" b="0" i="0" u="none" strike="noStrike" kern="1200" baseline="0" dirty="0" err="1">
                <a:solidFill>
                  <a:schemeClr val="tx1"/>
                </a:solidFill>
                <a:latin typeface="+mn-lt"/>
                <a:ea typeface="+mn-ea"/>
                <a:cs typeface="+mn-cs"/>
              </a:rPr>
              <a:t>Tawanda</a:t>
            </a:r>
            <a:r>
              <a:rPr lang="en-GB" sz="1200" b="0" i="0" u="none" strike="noStrike" kern="1200" baseline="0" dirty="0">
                <a:solidFill>
                  <a:schemeClr val="tx1"/>
                </a:solidFill>
                <a:latin typeface="+mn-lt"/>
                <a:ea typeface="+mn-ea"/>
                <a:cs typeface="+mn-cs"/>
              </a:rPr>
              <a:t>, was malnourished. CAFOD partners supported Marian and her community with training on setting up and maintaining a vegetable garden. Now, she and her neighbours can feed their families and make an income. Her youngest son, </a:t>
            </a:r>
            <a:r>
              <a:rPr lang="en-GB" sz="1200" b="0" i="0" u="none" strike="noStrike" kern="1200" baseline="0" dirty="0" err="1">
                <a:solidFill>
                  <a:schemeClr val="tx1"/>
                </a:solidFill>
                <a:latin typeface="+mn-lt"/>
                <a:ea typeface="+mn-ea"/>
                <a:cs typeface="+mn-cs"/>
              </a:rPr>
              <a:t>Svondo</a:t>
            </a:r>
            <a:r>
              <a:rPr lang="en-GB" sz="1200" b="0" i="0" u="none" strike="noStrike" kern="1200" baseline="0" dirty="0">
                <a:solidFill>
                  <a:schemeClr val="tx1"/>
                </a:solidFill>
                <a:latin typeface="+mn-lt"/>
                <a:ea typeface="+mn-ea"/>
                <a:cs typeface="+mn-cs"/>
              </a:rPr>
              <a:t>, is growing up strong and healthy.</a:t>
            </a:r>
            <a:endParaRPr lang="en-GB" dirty="0"/>
          </a:p>
          <a:p>
            <a:endParaRPr lang="en-GB" dirty="0"/>
          </a:p>
          <a:p>
            <a:r>
              <a:rPr lang="en-GB" dirty="0"/>
              <a:t>Photo credit: Thom Flint | CAFOD (2017)</a:t>
            </a:r>
          </a:p>
        </p:txBody>
      </p:sp>
      <p:sp>
        <p:nvSpPr>
          <p:cNvPr id="4" name="Slide Number Placeholder 3"/>
          <p:cNvSpPr>
            <a:spLocks noGrp="1"/>
          </p:cNvSpPr>
          <p:nvPr>
            <p:ph type="sldNum" sz="quarter" idx="10"/>
          </p:nvPr>
        </p:nvSpPr>
        <p:spPr/>
        <p:txBody>
          <a:bodyPr/>
          <a:lstStyle/>
          <a:p>
            <a:fld id="{81BA1F04-00CC-4F21-97E3-3F2BF8B9E9FA}" type="slidenum">
              <a:rPr lang="en-GB" smtClean="0"/>
              <a:t>11</a:t>
            </a:fld>
            <a:endParaRPr lang="en-GB"/>
          </a:p>
        </p:txBody>
      </p:sp>
    </p:spTree>
    <p:extLst>
      <p:ext uri="{BB962C8B-B14F-4D97-AF65-F5344CB8AC3E}">
        <p14:creationId xmlns:p14="http://schemas.microsoft.com/office/powerpoint/2010/main" val="1286223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notice on a noticeboard inside All Souls Catholic Church in </a:t>
            </a:r>
            <a:r>
              <a:rPr lang="en-GB" dirty="0" err="1"/>
              <a:t>Binga</a:t>
            </a:r>
            <a:r>
              <a:rPr lang="en-GB" dirty="0"/>
              <a:t>, Zimbabwe.</a:t>
            </a:r>
          </a:p>
          <a:p>
            <a:endParaRPr lang="en-GB" dirty="0"/>
          </a:p>
          <a:p>
            <a:r>
              <a:rPr lang="en-GB" dirty="0"/>
              <a:t>Credit: Thom Flint | CAFOD (2017)</a:t>
            </a:r>
          </a:p>
          <a:p>
            <a:endParaRPr lang="en-GB" dirty="0"/>
          </a:p>
        </p:txBody>
      </p:sp>
      <p:sp>
        <p:nvSpPr>
          <p:cNvPr id="4" name="Slide Number Placeholder 3"/>
          <p:cNvSpPr>
            <a:spLocks noGrp="1"/>
          </p:cNvSpPr>
          <p:nvPr>
            <p:ph type="sldNum" sz="quarter" idx="10"/>
          </p:nvPr>
        </p:nvSpPr>
        <p:spPr/>
        <p:txBody>
          <a:bodyPr/>
          <a:lstStyle/>
          <a:p>
            <a:fld id="{81BA1F04-00CC-4F21-97E3-3F2BF8B9E9FA}" type="slidenum">
              <a:rPr lang="en-GB" smtClean="0"/>
              <a:t>12</a:t>
            </a:fld>
            <a:endParaRPr lang="en-GB"/>
          </a:p>
        </p:txBody>
      </p:sp>
    </p:spTree>
    <p:extLst>
      <p:ext uri="{BB962C8B-B14F-4D97-AF65-F5344CB8AC3E}">
        <p14:creationId xmlns:p14="http://schemas.microsoft.com/office/powerpoint/2010/main" val="296691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Sabeth</a:t>
            </a:r>
            <a:r>
              <a:rPr lang="en-US" dirty="0"/>
              <a:t> </a:t>
            </a:r>
            <a:r>
              <a:rPr lang="en-US" dirty="0" err="1"/>
              <a:t>Kitonyo</a:t>
            </a:r>
            <a:r>
              <a:rPr lang="en-US" dirty="0"/>
              <a:t>, 61, (in green) laughs with friends while taking a break from crushing rocks.</a:t>
            </a:r>
          </a:p>
          <a:p>
            <a:endParaRPr lang="en-US" dirty="0"/>
          </a:p>
          <a:p>
            <a:r>
              <a:rPr lang="en-US" dirty="0" err="1"/>
              <a:t>Sabeth</a:t>
            </a:r>
            <a:r>
              <a:rPr lang="en-US" dirty="0"/>
              <a:t> took part in the ‘Hands On’ project, led by CAFOD partner, Caritas </a:t>
            </a:r>
            <a:r>
              <a:rPr lang="en-US" dirty="0" err="1"/>
              <a:t>Kitui</a:t>
            </a:r>
            <a:r>
              <a:rPr lang="en-US" dirty="0"/>
              <a:t>. </a:t>
            </a:r>
          </a:p>
          <a:p>
            <a:endParaRPr lang="en-US" dirty="0"/>
          </a:p>
          <a:p>
            <a:r>
              <a:rPr lang="en-US" dirty="0"/>
              <a:t>Funded by Hands On supporters, the community in </a:t>
            </a:r>
            <a:r>
              <a:rPr lang="en-US" dirty="0" err="1"/>
              <a:t>Kitui</a:t>
            </a:r>
            <a:r>
              <a:rPr lang="en-US" dirty="0"/>
              <a:t>, Kenya, rebuilt the great </a:t>
            </a:r>
            <a:r>
              <a:rPr lang="en-US" dirty="0" err="1"/>
              <a:t>Musosya</a:t>
            </a:r>
            <a:r>
              <a:rPr lang="en-US" dirty="0"/>
              <a:t> dam and reservoir, bringing water back to their community. Over two years, the community planted more than 10,000 trees, built 1,100 stone check dams, built four wells, learnt new farming techniques and planted a community farm, all of which contribute to the success of the main dam. </a:t>
            </a:r>
          </a:p>
          <a:p>
            <a:endParaRPr lang="en-GB" dirty="0"/>
          </a:p>
          <a:p>
            <a:r>
              <a:rPr lang="en-GB" dirty="0"/>
              <a:t>Credit: David Mutua | CAFOD (2015)</a:t>
            </a:r>
          </a:p>
          <a:p>
            <a:endParaRPr lang="en-GB" dirty="0"/>
          </a:p>
        </p:txBody>
      </p:sp>
      <p:sp>
        <p:nvSpPr>
          <p:cNvPr id="4" name="Slide Number Placeholder 3"/>
          <p:cNvSpPr>
            <a:spLocks noGrp="1"/>
          </p:cNvSpPr>
          <p:nvPr>
            <p:ph type="sldNum" sz="quarter" idx="10"/>
          </p:nvPr>
        </p:nvSpPr>
        <p:spPr/>
        <p:txBody>
          <a:bodyPr/>
          <a:lstStyle/>
          <a:p>
            <a:fld id="{81BA1F04-00CC-4F21-97E3-3F2BF8B9E9FA}" type="slidenum">
              <a:rPr lang="en-GB" smtClean="0"/>
              <a:t>13</a:t>
            </a:fld>
            <a:endParaRPr lang="en-GB"/>
          </a:p>
        </p:txBody>
      </p:sp>
    </p:spTree>
    <p:extLst>
      <p:ext uri="{BB962C8B-B14F-4D97-AF65-F5344CB8AC3E}">
        <p14:creationId xmlns:p14="http://schemas.microsoft.com/office/powerpoint/2010/main" val="71015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Caption: </a:t>
            </a:r>
            <a:r>
              <a:rPr lang="en-US" sz="1200" kern="1200" dirty="0">
                <a:solidFill>
                  <a:schemeClr val="tx1"/>
                </a:solidFill>
                <a:effectLst/>
                <a:latin typeface="+mn-lt"/>
                <a:ea typeface="+mn-ea"/>
                <a:cs typeface="+mn-cs"/>
              </a:rPr>
              <a:t>Isabel (right) lives with her family on the outskirts of San Salvador, the capital of El Salvador. </a:t>
            </a:r>
          </a:p>
          <a:p>
            <a:endParaRPr lang="en-GB" dirty="0"/>
          </a:p>
          <a:p>
            <a:r>
              <a:rPr lang="en-US" sz="1200" kern="1200" dirty="0">
                <a:solidFill>
                  <a:schemeClr val="tx1"/>
                </a:solidFill>
                <a:effectLst/>
                <a:latin typeface="+mn-lt"/>
                <a:ea typeface="+mn-ea"/>
                <a:cs typeface="+mn-cs"/>
              </a:rPr>
              <a:t>She lives in a violent part of the city. There are lots of gangs in the area. CAFOD funds a peace-building project in the area to help people in the community to find more peaceful ways of living together. As part of the project, our partner, the Sisters of St Clare, runs a club with different sport, music and dance activities to help children and young people develop their talents. Isabel is one of the young leaders and teaches other young people to dance. </a:t>
            </a:r>
          </a:p>
          <a:p>
            <a:endParaRPr lang="en-GB" dirty="0"/>
          </a:p>
          <a:p>
            <a:r>
              <a:rPr lang="en-GB" dirty="0"/>
              <a:t>Photo credit: Ben White / CAFOD (2015)</a:t>
            </a:r>
          </a:p>
        </p:txBody>
      </p:sp>
      <p:sp>
        <p:nvSpPr>
          <p:cNvPr id="4" name="Slide Number Placeholder 3"/>
          <p:cNvSpPr>
            <a:spLocks noGrp="1"/>
          </p:cNvSpPr>
          <p:nvPr>
            <p:ph type="sldNum" sz="quarter" idx="10"/>
          </p:nvPr>
        </p:nvSpPr>
        <p:spPr/>
        <p:txBody>
          <a:bodyPr/>
          <a:lstStyle/>
          <a:p>
            <a:fld id="{81BA1F04-00CC-4F21-97E3-3F2BF8B9E9FA}" type="slidenum">
              <a:rPr lang="en-GB" smtClean="0"/>
              <a:t>14</a:t>
            </a:fld>
            <a:endParaRPr lang="en-GB"/>
          </a:p>
        </p:txBody>
      </p:sp>
    </p:spTree>
    <p:extLst>
      <p:ext uri="{BB962C8B-B14F-4D97-AF65-F5344CB8AC3E}">
        <p14:creationId xmlns:p14="http://schemas.microsoft.com/office/powerpoint/2010/main" val="2871113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Caption: Sunset over Lake Kariba, Zimbabwe.</a:t>
            </a:r>
          </a:p>
          <a:p>
            <a:endParaRPr lang="en-GB" dirty="0"/>
          </a:p>
          <a:p>
            <a:r>
              <a:rPr lang="en-GB" dirty="0"/>
              <a:t>Photo credit: Sally Kitchener | CAFOD (2017)</a:t>
            </a:r>
          </a:p>
        </p:txBody>
      </p:sp>
      <p:sp>
        <p:nvSpPr>
          <p:cNvPr id="4" name="Slide Number Placeholder 3"/>
          <p:cNvSpPr>
            <a:spLocks noGrp="1"/>
          </p:cNvSpPr>
          <p:nvPr>
            <p:ph type="sldNum" sz="quarter" idx="10"/>
          </p:nvPr>
        </p:nvSpPr>
        <p:spPr/>
        <p:txBody>
          <a:bodyPr/>
          <a:lstStyle/>
          <a:p>
            <a:fld id="{81BA1F04-00CC-4F21-97E3-3F2BF8B9E9FA}" type="slidenum">
              <a:rPr lang="en-GB" smtClean="0"/>
              <a:t>2</a:t>
            </a:fld>
            <a:endParaRPr lang="en-GB"/>
          </a:p>
        </p:txBody>
      </p:sp>
    </p:spTree>
    <p:extLst>
      <p:ext uri="{BB962C8B-B14F-4D97-AF65-F5344CB8AC3E}">
        <p14:creationId xmlns:p14="http://schemas.microsoft.com/office/powerpoint/2010/main" val="131830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9393C"/>
                </a:solidFill>
                <a:effectLst/>
                <a:latin typeface="Inter"/>
              </a:rPr>
              <a:t>The CAFOD group at St George’s parish, Norwich created this wall hanging to express their solidarity with communities in Magdalena Medio, Colombia who participated in a peacebuilding project. Students from Notre Dame High School in Norwich and the Explorer Scouts designed the squares and the CAFOD group sewed them together.</a:t>
            </a:r>
          </a:p>
          <a:p>
            <a:endParaRPr lang="en-US" b="0" i="0" dirty="0">
              <a:solidFill>
                <a:srgbClr val="39393C"/>
              </a:solidFill>
              <a:effectLst/>
              <a:latin typeface="Inter"/>
            </a:endParaRPr>
          </a:p>
          <a:p>
            <a:r>
              <a:rPr lang="en-US" b="0" i="0" dirty="0">
                <a:solidFill>
                  <a:srgbClr val="39393C"/>
                </a:solidFill>
                <a:effectLst/>
                <a:latin typeface="Inter"/>
              </a:rPr>
              <a:t>The women's group in Colombia had also created a quilt to raise awareness of the important role played by rural women in all areas: social, cultural and family. It highlighted the contribution to development and peace made by women in different contexts.</a:t>
            </a:r>
            <a:br>
              <a:rPr lang="en-US" dirty="0"/>
            </a:br>
            <a:br>
              <a:rPr lang="en-US" dirty="0"/>
            </a:br>
            <a:r>
              <a:rPr lang="en-US" b="0" i="0" dirty="0">
                <a:solidFill>
                  <a:srgbClr val="39393C"/>
                </a:solidFill>
                <a:effectLst/>
                <a:latin typeface="Inter"/>
              </a:rPr>
              <a:t>The Norwich quilters asked CAFOD to present their wall hanging to the women's group in Colombia.</a:t>
            </a:r>
          </a:p>
          <a:p>
            <a:endParaRPr lang="en-GB" dirty="0"/>
          </a:p>
          <a:p>
            <a:r>
              <a:rPr lang="en-GB" dirty="0"/>
              <a:t>Photo credit: Joe Savage (2021)</a:t>
            </a:r>
          </a:p>
        </p:txBody>
      </p:sp>
      <p:sp>
        <p:nvSpPr>
          <p:cNvPr id="4" name="Slide Number Placeholder 3"/>
          <p:cNvSpPr>
            <a:spLocks noGrp="1"/>
          </p:cNvSpPr>
          <p:nvPr>
            <p:ph type="sldNum" sz="quarter" idx="10"/>
          </p:nvPr>
        </p:nvSpPr>
        <p:spPr/>
        <p:txBody>
          <a:bodyPr/>
          <a:lstStyle/>
          <a:p>
            <a:fld id="{81BA1F04-00CC-4F21-97E3-3F2BF8B9E9FA}" type="slidenum">
              <a:rPr lang="en-GB" smtClean="0"/>
              <a:t>3</a:t>
            </a:fld>
            <a:endParaRPr lang="en-GB"/>
          </a:p>
        </p:txBody>
      </p:sp>
    </p:spTree>
    <p:extLst>
      <p:ext uri="{BB962C8B-B14F-4D97-AF65-F5344CB8AC3E}">
        <p14:creationId xmlns:p14="http://schemas.microsoft.com/office/powerpoint/2010/main" val="4171995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Caption: Tomatoes growing at </a:t>
            </a:r>
            <a:r>
              <a:rPr lang="en-GB" dirty="0" err="1"/>
              <a:t>Chinyama</a:t>
            </a:r>
            <a:r>
              <a:rPr lang="en-GB" dirty="0"/>
              <a:t> community vegetable garden, Zimbabwe.</a:t>
            </a:r>
            <a:br>
              <a:rPr lang="en-GB" dirty="0"/>
            </a:br>
            <a:br>
              <a:rPr lang="en-GB" dirty="0"/>
            </a:br>
            <a:r>
              <a:rPr lang="en-GB" dirty="0"/>
              <a:t>Caritas Gokwe provided vegetable seeds, nutrition and farming training, and fenced off a community vegetable garden to keep it safe from livestock. 47 community members now grow a range of nutritious vegetables on their plots for their families to eat and to sell.</a:t>
            </a:r>
            <a:br>
              <a:rPr lang="en-GB" dirty="0"/>
            </a:br>
            <a:endParaRPr lang="en-GB" dirty="0"/>
          </a:p>
          <a:p>
            <a:r>
              <a:rPr lang="en-GB" dirty="0"/>
              <a:t>Photo credit: Thom Flint | CAFOD (2017)</a:t>
            </a:r>
          </a:p>
          <a:p>
            <a:endParaRPr lang="en-GB" dirty="0"/>
          </a:p>
        </p:txBody>
      </p:sp>
      <p:sp>
        <p:nvSpPr>
          <p:cNvPr id="4" name="Slide Number Placeholder 3"/>
          <p:cNvSpPr>
            <a:spLocks noGrp="1"/>
          </p:cNvSpPr>
          <p:nvPr>
            <p:ph type="sldNum" sz="quarter" idx="10"/>
          </p:nvPr>
        </p:nvSpPr>
        <p:spPr/>
        <p:txBody>
          <a:bodyPr/>
          <a:lstStyle/>
          <a:p>
            <a:fld id="{81BA1F04-00CC-4F21-97E3-3F2BF8B9E9FA}" type="slidenum">
              <a:rPr lang="en-GB" smtClean="0"/>
              <a:t>4</a:t>
            </a:fld>
            <a:endParaRPr lang="en-GB"/>
          </a:p>
        </p:txBody>
      </p:sp>
    </p:spTree>
    <p:extLst>
      <p:ext uri="{BB962C8B-B14F-4D97-AF65-F5344CB8AC3E}">
        <p14:creationId xmlns:p14="http://schemas.microsoft.com/office/powerpoint/2010/main" val="1109082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Caption: Candle and a box of matches.</a:t>
            </a:r>
          </a:p>
          <a:p>
            <a:endParaRPr lang="en-GB" dirty="0"/>
          </a:p>
          <a:p>
            <a:r>
              <a:rPr lang="en-GB" dirty="0"/>
              <a:t>Photo credit: CAFOD (2017)</a:t>
            </a:r>
          </a:p>
        </p:txBody>
      </p:sp>
      <p:sp>
        <p:nvSpPr>
          <p:cNvPr id="4" name="Slide Number Placeholder 3"/>
          <p:cNvSpPr>
            <a:spLocks noGrp="1"/>
          </p:cNvSpPr>
          <p:nvPr>
            <p:ph type="sldNum" sz="quarter" idx="10"/>
          </p:nvPr>
        </p:nvSpPr>
        <p:spPr/>
        <p:txBody>
          <a:bodyPr/>
          <a:lstStyle/>
          <a:p>
            <a:fld id="{81BA1F04-00CC-4F21-97E3-3F2BF8B9E9FA}" type="slidenum">
              <a:rPr lang="en-GB" smtClean="0"/>
              <a:t>5</a:t>
            </a:fld>
            <a:endParaRPr lang="en-GB"/>
          </a:p>
        </p:txBody>
      </p:sp>
    </p:spTree>
    <p:extLst>
      <p:ext uri="{BB962C8B-B14F-4D97-AF65-F5344CB8AC3E}">
        <p14:creationId xmlns:p14="http://schemas.microsoft.com/office/powerpoint/2010/main" val="3297162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Caption: Children playing</a:t>
            </a:r>
            <a:r>
              <a:rPr lang="en-US" dirty="0"/>
              <a:t> a traditional game, </a:t>
            </a:r>
            <a:r>
              <a:rPr lang="en-US" dirty="0" err="1"/>
              <a:t>Chker</a:t>
            </a:r>
            <a:r>
              <a:rPr lang="en-US" dirty="0"/>
              <a:t> Choi </a:t>
            </a:r>
            <a:r>
              <a:rPr lang="en-US" dirty="0" err="1"/>
              <a:t>Vong</a:t>
            </a:r>
            <a:r>
              <a:rPr lang="en-US" dirty="0"/>
              <a:t>, in Cambodia</a:t>
            </a:r>
          </a:p>
          <a:p>
            <a:endParaRPr lang="en-GB" dirty="0"/>
          </a:p>
          <a:p>
            <a:r>
              <a:rPr lang="en-GB" dirty="0"/>
              <a:t>Photo credit: Greg Mo | CAFOD (2015)</a:t>
            </a:r>
          </a:p>
          <a:p>
            <a:endParaRPr lang="en-GB" dirty="0"/>
          </a:p>
        </p:txBody>
      </p:sp>
      <p:sp>
        <p:nvSpPr>
          <p:cNvPr id="4" name="Slide Number Placeholder 3"/>
          <p:cNvSpPr>
            <a:spLocks noGrp="1"/>
          </p:cNvSpPr>
          <p:nvPr>
            <p:ph type="sldNum" sz="quarter" idx="10"/>
          </p:nvPr>
        </p:nvSpPr>
        <p:spPr/>
        <p:txBody>
          <a:bodyPr/>
          <a:lstStyle/>
          <a:p>
            <a:fld id="{81BA1F04-00CC-4F21-97E3-3F2BF8B9E9FA}" type="slidenum">
              <a:rPr lang="en-GB" smtClean="0"/>
              <a:t>6</a:t>
            </a:fld>
            <a:endParaRPr lang="en-GB"/>
          </a:p>
        </p:txBody>
      </p:sp>
    </p:spTree>
    <p:extLst>
      <p:ext uri="{BB962C8B-B14F-4D97-AF65-F5344CB8AC3E}">
        <p14:creationId xmlns:p14="http://schemas.microsoft.com/office/powerpoint/2010/main" val="2651916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Caption: Students in Uganda attend classes at a school supported by CAFOD’s local partner, Caritas Moroto. Caritas fixed the school borehole to provide clean water and gave training in how to build a bathing shelter. They also supplied soap. As a result, hygiene and illness are no longer a problem and girls who live far away can stay in the school dormitories because they are clean. The number of girls in the school has now increased. </a:t>
            </a:r>
          </a:p>
          <a:p>
            <a:endParaRPr lang="en-GB" dirty="0"/>
          </a:p>
          <a:p>
            <a:r>
              <a:rPr lang="en-GB" dirty="0"/>
              <a:t>Photo credit: David Mutua | CAFOD (2015)</a:t>
            </a:r>
          </a:p>
        </p:txBody>
      </p:sp>
      <p:sp>
        <p:nvSpPr>
          <p:cNvPr id="4" name="Slide Number Placeholder 3"/>
          <p:cNvSpPr>
            <a:spLocks noGrp="1"/>
          </p:cNvSpPr>
          <p:nvPr>
            <p:ph type="sldNum" sz="quarter" idx="10"/>
          </p:nvPr>
        </p:nvSpPr>
        <p:spPr/>
        <p:txBody>
          <a:bodyPr/>
          <a:lstStyle/>
          <a:p>
            <a:fld id="{81BA1F04-00CC-4F21-97E3-3F2BF8B9E9FA}" type="slidenum">
              <a:rPr lang="en-GB" smtClean="0"/>
              <a:t>7</a:t>
            </a:fld>
            <a:endParaRPr lang="en-GB"/>
          </a:p>
        </p:txBody>
      </p:sp>
    </p:spTree>
    <p:extLst>
      <p:ext uri="{BB962C8B-B14F-4D97-AF65-F5344CB8AC3E}">
        <p14:creationId xmlns:p14="http://schemas.microsoft.com/office/powerpoint/2010/main" val="3196174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Caption: Fruit and vegetables sold at market, Bolivia.</a:t>
            </a:r>
          </a:p>
          <a:p>
            <a:endParaRPr lang="en-GB" dirty="0"/>
          </a:p>
          <a:p>
            <a:r>
              <a:rPr lang="en-GB" dirty="0"/>
              <a:t>Photo credit: Ben White | CAFOD (2016)</a:t>
            </a:r>
          </a:p>
        </p:txBody>
      </p:sp>
      <p:sp>
        <p:nvSpPr>
          <p:cNvPr id="4" name="Slide Number Placeholder 3"/>
          <p:cNvSpPr>
            <a:spLocks noGrp="1"/>
          </p:cNvSpPr>
          <p:nvPr>
            <p:ph type="sldNum" sz="quarter" idx="10"/>
          </p:nvPr>
        </p:nvSpPr>
        <p:spPr/>
        <p:txBody>
          <a:bodyPr/>
          <a:lstStyle/>
          <a:p>
            <a:fld id="{81BA1F04-00CC-4F21-97E3-3F2BF8B9E9FA}" type="slidenum">
              <a:rPr lang="en-GB" smtClean="0"/>
              <a:t>8</a:t>
            </a:fld>
            <a:endParaRPr lang="en-GB"/>
          </a:p>
        </p:txBody>
      </p:sp>
    </p:spTree>
    <p:extLst>
      <p:ext uri="{BB962C8B-B14F-4D97-AF65-F5344CB8AC3E}">
        <p14:creationId xmlns:p14="http://schemas.microsoft.com/office/powerpoint/2010/main" val="3118100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Caption: Holding hands</a:t>
            </a:r>
          </a:p>
          <a:p>
            <a:endParaRPr lang="en-GB" dirty="0"/>
          </a:p>
          <a:p>
            <a:r>
              <a:rPr lang="en-GB" dirty="0"/>
              <a:t>Photo credit: David Mutua (2015)</a:t>
            </a:r>
          </a:p>
        </p:txBody>
      </p:sp>
      <p:sp>
        <p:nvSpPr>
          <p:cNvPr id="4" name="Slide Number Placeholder 3"/>
          <p:cNvSpPr>
            <a:spLocks noGrp="1"/>
          </p:cNvSpPr>
          <p:nvPr>
            <p:ph type="sldNum" sz="quarter" idx="10"/>
          </p:nvPr>
        </p:nvSpPr>
        <p:spPr/>
        <p:txBody>
          <a:bodyPr/>
          <a:lstStyle/>
          <a:p>
            <a:fld id="{81BA1F04-00CC-4F21-97E3-3F2BF8B9E9FA}" type="slidenum">
              <a:rPr lang="en-GB" smtClean="0"/>
              <a:t>9</a:t>
            </a:fld>
            <a:endParaRPr lang="en-GB"/>
          </a:p>
        </p:txBody>
      </p:sp>
    </p:spTree>
    <p:extLst>
      <p:ext uri="{BB962C8B-B14F-4D97-AF65-F5344CB8AC3E}">
        <p14:creationId xmlns:p14="http://schemas.microsoft.com/office/powerpoint/2010/main" val="2419091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F0FB-F40A-41ED-8145-19566D888E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0BEE5EF-A5A8-42B4-AB80-62D55360D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338018A-285E-4021-AF8F-77B899138AC1}"/>
              </a:ext>
            </a:extLst>
          </p:cNvPr>
          <p:cNvSpPr>
            <a:spLocks noGrp="1"/>
          </p:cNvSpPr>
          <p:nvPr>
            <p:ph type="dt" sz="half" idx="10"/>
          </p:nvPr>
        </p:nvSpPr>
        <p:spPr/>
        <p:txBody>
          <a:bodyPr/>
          <a:lstStyle/>
          <a:p>
            <a:fld id="{65475CA7-C579-42AA-8965-D01EAF3DA485}" type="datetimeFigureOut">
              <a:rPr lang="en-GB" smtClean="0"/>
              <a:t>04/04/2022</a:t>
            </a:fld>
            <a:endParaRPr lang="en-GB"/>
          </a:p>
        </p:txBody>
      </p:sp>
      <p:sp>
        <p:nvSpPr>
          <p:cNvPr id="5" name="Footer Placeholder 4">
            <a:extLst>
              <a:ext uri="{FF2B5EF4-FFF2-40B4-BE49-F238E27FC236}">
                <a16:creationId xmlns:a16="http://schemas.microsoft.com/office/drawing/2014/main" id="{EC25A1AC-9047-43A0-A027-66C20460E0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D241BA-6515-48D8-92FE-7252CC91375F}"/>
              </a:ext>
            </a:extLst>
          </p:cNvPr>
          <p:cNvSpPr>
            <a:spLocks noGrp="1"/>
          </p:cNvSpPr>
          <p:nvPr>
            <p:ph type="sldNum" sz="quarter" idx="12"/>
          </p:nvPr>
        </p:nvSpPr>
        <p:spPr/>
        <p:txBody>
          <a:bodyPr/>
          <a:lstStyle/>
          <a:p>
            <a:fld id="{4E7BCDBC-C07E-48C7-BC71-F8AF4355147D}" type="slidenum">
              <a:rPr lang="en-GB" smtClean="0"/>
              <a:t>‹#›</a:t>
            </a:fld>
            <a:endParaRPr lang="en-GB"/>
          </a:p>
        </p:txBody>
      </p:sp>
    </p:spTree>
    <p:extLst>
      <p:ext uri="{BB962C8B-B14F-4D97-AF65-F5344CB8AC3E}">
        <p14:creationId xmlns:p14="http://schemas.microsoft.com/office/powerpoint/2010/main" val="3056139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C63D-602E-4469-8663-20144A94E7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B9BBA0-F5DE-4772-857F-A43398C375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BBEF0C-99D2-465B-A374-F4779A93C9F3}"/>
              </a:ext>
            </a:extLst>
          </p:cNvPr>
          <p:cNvSpPr>
            <a:spLocks noGrp="1"/>
          </p:cNvSpPr>
          <p:nvPr>
            <p:ph type="dt" sz="half" idx="10"/>
          </p:nvPr>
        </p:nvSpPr>
        <p:spPr/>
        <p:txBody>
          <a:bodyPr/>
          <a:lstStyle/>
          <a:p>
            <a:fld id="{65475CA7-C579-42AA-8965-D01EAF3DA485}" type="datetimeFigureOut">
              <a:rPr lang="en-GB" smtClean="0"/>
              <a:t>04/04/2022</a:t>
            </a:fld>
            <a:endParaRPr lang="en-GB"/>
          </a:p>
        </p:txBody>
      </p:sp>
      <p:sp>
        <p:nvSpPr>
          <p:cNvPr id="5" name="Footer Placeholder 4">
            <a:extLst>
              <a:ext uri="{FF2B5EF4-FFF2-40B4-BE49-F238E27FC236}">
                <a16:creationId xmlns:a16="http://schemas.microsoft.com/office/drawing/2014/main" id="{70675435-4373-43AF-8009-5A927A43E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CC7EBF-40B7-47F8-BFBD-EAC8DFAEC0F1}"/>
              </a:ext>
            </a:extLst>
          </p:cNvPr>
          <p:cNvSpPr>
            <a:spLocks noGrp="1"/>
          </p:cNvSpPr>
          <p:nvPr>
            <p:ph type="sldNum" sz="quarter" idx="12"/>
          </p:nvPr>
        </p:nvSpPr>
        <p:spPr/>
        <p:txBody>
          <a:bodyPr/>
          <a:lstStyle/>
          <a:p>
            <a:fld id="{4E7BCDBC-C07E-48C7-BC71-F8AF4355147D}" type="slidenum">
              <a:rPr lang="en-GB" smtClean="0"/>
              <a:t>‹#›</a:t>
            </a:fld>
            <a:endParaRPr lang="en-GB"/>
          </a:p>
        </p:txBody>
      </p:sp>
    </p:spTree>
    <p:extLst>
      <p:ext uri="{BB962C8B-B14F-4D97-AF65-F5344CB8AC3E}">
        <p14:creationId xmlns:p14="http://schemas.microsoft.com/office/powerpoint/2010/main" val="313424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1796DC-2597-4F03-8C60-46D341EE4F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931BE2-E0D9-46EF-BA7A-2A7C0AA6956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931A36-682A-4870-82A9-281E4FD4E6D9}"/>
              </a:ext>
            </a:extLst>
          </p:cNvPr>
          <p:cNvSpPr>
            <a:spLocks noGrp="1"/>
          </p:cNvSpPr>
          <p:nvPr>
            <p:ph type="dt" sz="half" idx="10"/>
          </p:nvPr>
        </p:nvSpPr>
        <p:spPr/>
        <p:txBody>
          <a:bodyPr/>
          <a:lstStyle/>
          <a:p>
            <a:fld id="{65475CA7-C579-42AA-8965-D01EAF3DA485}" type="datetimeFigureOut">
              <a:rPr lang="en-GB" smtClean="0"/>
              <a:t>04/04/2022</a:t>
            </a:fld>
            <a:endParaRPr lang="en-GB"/>
          </a:p>
        </p:txBody>
      </p:sp>
      <p:sp>
        <p:nvSpPr>
          <p:cNvPr id="5" name="Footer Placeholder 4">
            <a:extLst>
              <a:ext uri="{FF2B5EF4-FFF2-40B4-BE49-F238E27FC236}">
                <a16:creationId xmlns:a16="http://schemas.microsoft.com/office/drawing/2014/main" id="{E34B1B41-8F8A-450F-8E92-A5AD3C7B55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82B9CB-FDE1-4077-9308-4B173A1DC478}"/>
              </a:ext>
            </a:extLst>
          </p:cNvPr>
          <p:cNvSpPr>
            <a:spLocks noGrp="1"/>
          </p:cNvSpPr>
          <p:nvPr>
            <p:ph type="sldNum" sz="quarter" idx="12"/>
          </p:nvPr>
        </p:nvSpPr>
        <p:spPr/>
        <p:txBody>
          <a:bodyPr/>
          <a:lstStyle/>
          <a:p>
            <a:fld id="{4E7BCDBC-C07E-48C7-BC71-F8AF4355147D}" type="slidenum">
              <a:rPr lang="en-GB" smtClean="0"/>
              <a:t>‹#›</a:t>
            </a:fld>
            <a:endParaRPr lang="en-GB"/>
          </a:p>
        </p:txBody>
      </p:sp>
    </p:spTree>
    <p:extLst>
      <p:ext uri="{BB962C8B-B14F-4D97-AF65-F5344CB8AC3E}">
        <p14:creationId xmlns:p14="http://schemas.microsoft.com/office/powerpoint/2010/main" val="3008924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28A4-1028-461A-B0A3-26FA1E19BC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01CFDE-70DC-48A6-A414-7A88C8EC0E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A84503-CD72-42AE-AD72-CE18C794B689}"/>
              </a:ext>
            </a:extLst>
          </p:cNvPr>
          <p:cNvSpPr>
            <a:spLocks noGrp="1"/>
          </p:cNvSpPr>
          <p:nvPr>
            <p:ph type="dt" sz="half" idx="10"/>
          </p:nvPr>
        </p:nvSpPr>
        <p:spPr/>
        <p:txBody>
          <a:bodyPr/>
          <a:lstStyle/>
          <a:p>
            <a:fld id="{65475CA7-C579-42AA-8965-D01EAF3DA485}" type="datetimeFigureOut">
              <a:rPr lang="en-GB" smtClean="0"/>
              <a:t>04/04/2022</a:t>
            </a:fld>
            <a:endParaRPr lang="en-GB"/>
          </a:p>
        </p:txBody>
      </p:sp>
      <p:sp>
        <p:nvSpPr>
          <p:cNvPr id="5" name="Footer Placeholder 4">
            <a:extLst>
              <a:ext uri="{FF2B5EF4-FFF2-40B4-BE49-F238E27FC236}">
                <a16:creationId xmlns:a16="http://schemas.microsoft.com/office/drawing/2014/main" id="{35A62E08-C95A-4BF2-9C88-C622400DE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F1DEDE-FD12-465A-AB8C-196B1C206018}"/>
              </a:ext>
            </a:extLst>
          </p:cNvPr>
          <p:cNvSpPr>
            <a:spLocks noGrp="1"/>
          </p:cNvSpPr>
          <p:nvPr>
            <p:ph type="sldNum" sz="quarter" idx="12"/>
          </p:nvPr>
        </p:nvSpPr>
        <p:spPr/>
        <p:txBody>
          <a:bodyPr/>
          <a:lstStyle/>
          <a:p>
            <a:fld id="{4E7BCDBC-C07E-48C7-BC71-F8AF4355147D}" type="slidenum">
              <a:rPr lang="en-GB" smtClean="0"/>
              <a:t>‹#›</a:t>
            </a:fld>
            <a:endParaRPr lang="en-GB"/>
          </a:p>
        </p:txBody>
      </p:sp>
    </p:spTree>
    <p:extLst>
      <p:ext uri="{BB962C8B-B14F-4D97-AF65-F5344CB8AC3E}">
        <p14:creationId xmlns:p14="http://schemas.microsoft.com/office/powerpoint/2010/main" val="2442775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17DC-DC99-4E8E-A06D-27D581CDD7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C0A5E5-0ABA-4051-840D-B7EDE2735E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243B9A5-2ABA-46CB-BCEC-329F02388922}"/>
              </a:ext>
            </a:extLst>
          </p:cNvPr>
          <p:cNvSpPr>
            <a:spLocks noGrp="1"/>
          </p:cNvSpPr>
          <p:nvPr>
            <p:ph type="dt" sz="half" idx="10"/>
          </p:nvPr>
        </p:nvSpPr>
        <p:spPr/>
        <p:txBody>
          <a:bodyPr/>
          <a:lstStyle/>
          <a:p>
            <a:fld id="{65475CA7-C579-42AA-8965-D01EAF3DA485}" type="datetimeFigureOut">
              <a:rPr lang="en-GB" smtClean="0"/>
              <a:t>04/04/2022</a:t>
            </a:fld>
            <a:endParaRPr lang="en-GB"/>
          </a:p>
        </p:txBody>
      </p:sp>
      <p:sp>
        <p:nvSpPr>
          <p:cNvPr id="5" name="Footer Placeholder 4">
            <a:extLst>
              <a:ext uri="{FF2B5EF4-FFF2-40B4-BE49-F238E27FC236}">
                <a16:creationId xmlns:a16="http://schemas.microsoft.com/office/drawing/2014/main" id="{712C6352-E0C6-4604-8B64-D75207F476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23FAD9-4269-43B3-851B-5FD1ED0C1068}"/>
              </a:ext>
            </a:extLst>
          </p:cNvPr>
          <p:cNvSpPr>
            <a:spLocks noGrp="1"/>
          </p:cNvSpPr>
          <p:nvPr>
            <p:ph type="sldNum" sz="quarter" idx="12"/>
          </p:nvPr>
        </p:nvSpPr>
        <p:spPr/>
        <p:txBody>
          <a:bodyPr/>
          <a:lstStyle/>
          <a:p>
            <a:fld id="{4E7BCDBC-C07E-48C7-BC71-F8AF4355147D}" type="slidenum">
              <a:rPr lang="en-GB" smtClean="0"/>
              <a:t>‹#›</a:t>
            </a:fld>
            <a:endParaRPr lang="en-GB"/>
          </a:p>
        </p:txBody>
      </p:sp>
    </p:spTree>
    <p:extLst>
      <p:ext uri="{BB962C8B-B14F-4D97-AF65-F5344CB8AC3E}">
        <p14:creationId xmlns:p14="http://schemas.microsoft.com/office/powerpoint/2010/main" val="2057081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737A-06E3-462C-8FA8-C219DB06C2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C2D0C0-0A72-4EFD-88A0-250729F01F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9485091-7C03-4CAE-870C-3E3955D4E4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1572B2-194D-4E6B-A618-37402558D1E6}"/>
              </a:ext>
            </a:extLst>
          </p:cNvPr>
          <p:cNvSpPr>
            <a:spLocks noGrp="1"/>
          </p:cNvSpPr>
          <p:nvPr>
            <p:ph type="dt" sz="half" idx="10"/>
          </p:nvPr>
        </p:nvSpPr>
        <p:spPr/>
        <p:txBody>
          <a:bodyPr/>
          <a:lstStyle/>
          <a:p>
            <a:fld id="{65475CA7-C579-42AA-8965-D01EAF3DA485}" type="datetimeFigureOut">
              <a:rPr lang="en-GB" smtClean="0"/>
              <a:t>04/04/2022</a:t>
            </a:fld>
            <a:endParaRPr lang="en-GB"/>
          </a:p>
        </p:txBody>
      </p:sp>
      <p:sp>
        <p:nvSpPr>
          <p:cNvPr id="6" name="Footer Placeholder 5">
            <a:extLst>
              <a:ext uri="{FF2B5EF4-FFF2-40B4-BE49-F238E27FC236}">
                <a16:creationId xmlns:a16="http://schemas.microsoft.com/office/drawing/2014/main" id="{421E2802-B68C-4116-9C58-39E4DB806C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3FF81A-0891-4CDE-8537-8CED9B4742BB}"/>
              </a:ext>
            </a:extLst>
          </p:cNvPr>
          <p:cNvSpPr>
            <a:spLocks noGrp="1"/>
          </p:cNvSpPr>
          <p:nvPr>
            <p:ph type="sldNum" sz="quarter" idx="12"/>
          </p:nvPr>
        </p:nvSpPr>
        <p:spPr/>
        <p:txBody>
          <a:bodyPr/>
          <a:lstStyle/>
          <a:p>
            <a:fld id="{4E7BCDBC-C07E-48C7-BC71-F8AF4355147D}" type="slidenum">
              <a:rPr lang="en-GB" smtClean="0"/>
              <a:t>‹#›</a:t>
            </a:fld>
            <a:endParaRPr lang="en-GB"/>
          </a:p>
        </p:txBody>
      </p:sp>
    </p:spTree>
    <p:extLst>
      <p:ext uri="{BB962C8B-B14F-4D97-AF65-F5344CB8AC3E}">
        <p14:creationId xmlns:p14="http://schemas.microsoft.com/office/powerpoint/2010/main" val="120924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1F6B3-FC68-4903-993D-E98C1C09CB6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DD089E-8B9A-433A-BD47-356395D460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808B65-8887-4424-88B5-2569E347C9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9D29A7-81C2-4594-9675-6B1808611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546AE7-C3EF-4825-8833-EFEEA8C2636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84A32E-7696-4CBA-89D1-61E2AAE100D1}"/>
              </a:ext>
            </a:extLst>
          </p:cNvPr>
          <p:cNvSpPr>
            <a:spLocks noGrp="1"/>
          </p:cNvSpPr>
          <p:nvPr>
            <p:ph type="dt" sz="half" idx="10"/>
          </p:nvPr>
        </p:nvSpPr>
        <p:spPr/>
        <p:txBody>
          <a:bodyPr/>
          <a:lstStyle/>
          <a:p>
            <a:fld id="{65475CA7-C579-42AA-8965-D01EAF3DA485}" type="datetimeFigureOut">
              <a:rPr lang="en-GB" smtClean="0"/>
              <a:t>04/04/2022</a:t>
            </a:fld>
            <a:endParaRPr lang="en-GB"/>
          </a:p>
        </p:txBody>
      </p:sp>
      <p:sp>
        <p:nvSpPr>
          <p:cNvPr id="8" name="Footer Placeholder 7">
            <a:extLst>
              <a:ext uri="{FF2B5EF4-FFF2-40B4-BE49-F238E27FC236}">
                <a16:creationId xmlns:a16="http://schemas.microsoft.com/office/drawing/2014/main" id="{663A69D6-CE83-4465-853E-7C4C79BD3C5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AC456B3-4490-4739-8241-A39848601A38}"/>
              </a:ext>
            </a:extLst>
          </p:cNvPr>
          <p:cNvSpPr>
            <a:spLocks noGrp="1"/>
          </p:cNvSpPr>
          <p:nvPr>
            <p:ph type="sldNum" sz="quarter" idx="12"/>
          </p:nvPr>
        </p:nvSpPr>
        <p:spPr/>
        <p:txBody>
          <a:bodyPr/>
          <a:lstStyle/>
          <a:p>
            <a:fld id="{4E7BCDBC-C07E-48C7-BC71-F8AF4355147D}" type="slidenum">
              <a:rPr lang="en-GB" smtClean="0"/>
              <a:t>‹#›</a:t>
            </a:fld>
            <a:endParaRPr lang="en-GB"/>
          </a:p>
        </p:txBody>
      </p:sp>
    </p:spTree>
    <p:extLst>
      <p:ext uri="{BB962C8B-B14F-4D97-AF65-F5344CB8AC3E}">
        <p14:creationId xmlns:p14="http://schemas.microsoft.com/office/powerpoint/2010/main" val="12856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19DA-0E85-432E-91D4-8FF2018FC6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6CE2E1-2205-4A40-99E5-5633A2223D00}"/>
              </a:ext>
            </a:extLst>
          </p:cNvPr>
          <p:cNvSpPr>
            <a:spLocks noGrp="1"/>
          </p:cNvSpPr>
          <p:nvPr>
            <p:ph type="dt" sz="half" idx="10"/>
          </p:nvPr>
        </p:nvSpPr>
        <p:spPr/>
        <p:txBody>
          <a:bodyPr/>
          <a:lstStyle/>
          <a:p>
            <a:fld id="{65475CA7-C579-42AA-8965-D01EAF3DA485}" type="datetimeFigureOut">
              <a:rPr lang="en-GB" smtClean="0"/>
              <a:t>04/04/2022</a:t>
            </a:fld>
            <a:endParaRPr lang="en-GB"/>
          </a:p>
        </p:txBody>
      </p:sp>
      <p:sp>
        <p:nvSpPr>
          <p:cNvPr id="4" name="Footer Placeholder 3">
            <a:extLst>
              <a:ext uri="{FF2B5EF4-FFF2-40B4-BE49-F238E27FC236}">
                <a16:creationId xmlns:a16="http://schemas.microsoft.com/office/drawing/2014/main" id="{7B4D0DF4-0E40-4DFD-8A62-A8D2024EF9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481E754-EAED-46EB-84FA-2C3DD81BE577}"/>
              </a:ext>
            </a:extLst>
          </p:cNvPr>
          <p:cNvSpPr>
            <a:spLocks noGrp="1"/>
          </p:cNvSpPr>
          <p:nvPr>
            <p:ph type="sldNum" sz="quarter" idx="12"/>
          </p:nvPr>
        </p:nvSpPr>
        <p:spPr/>
        <p:txBody>
          <a:bodyPr/>
          <a:lstStyle/>
          <a:p>
            <a:fld id="{4E7BCDBC-C07E-48C7-BC71-F8AF4355147D}" type="slidenum">
              <a:rPr lang="en-GB" smtClean="0"/>
              <a:t>‹#›</a:t>
            </a:fld>
            <a:endParaRPr lang="en-GB"/>
          </a:p>
        </p:txBody>
      </p:sp>
    </p:spTree>
    <p:extLst>
      <p:ext uri="{BB962C8B-B14F-4D97-AF65-F5344CB8AC3E}">
        <p14:creationId xmlns:p14="http://schemas.microsoft.com/office/powerpoint/2010/main" val="1517834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6BDDD3-7F42-46B9-B0A1-279A969E8E5E}"/>
              </a:ext>
            </a:extLst>
          </p:cNvPr>
          <p:cNvSpPr>
            <a:spLocks noGrp="1"/>
          </p:cNvSpPr>
          <p:nvPr>
            <p:ph type="dt" sz="half" idx="10"/>
          </p:nvPr>
        </p:nvSpPr>
        <p:spPr/>
        <p:txBody>
          <a:bodyPr/>
          <a:lstStyle/>
          <a:p>
            <a:fld id="{65475CA7-C579-42AA-8965-D01EAF3DA485}" type="datetimeFigureOut">
              <a:rPr lang="en-GB" smtClean="0"/>
              <a:t>04/04/2022</a:t>
            </a:fld>
            <a:endParaRPr lang="en-GB"/>
          </a:p>
        </p:txBody>
      </p:sp>
      <p:sp>
        <p:nvSpPr>
          <p:cNvPr id="3" name="Footer Placeholder 2">
            <a:extLst>
              <a:ext uri="{FF2B5EF4-FFF2-40B4-BE49-F238E27FC236}">
                <a16:creationId xmlns:a16="http://schemas.microsoft.com/office/drawing/2014/main" id="{293C0D53-B12B-452A-9A8C-E3A4EA5465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BB50D27-1691-4A97-BCF1-B6398F7CA8D5}"/>
              </a:ext>
            </a:extLst>
          </p:cNvPr>
          <p:cNvSpPr>
            <a:spLocks noGrp="1"/>
          </p:cNvSpPr>
          <p:nvPr>
            <p:ph type="sldNum" sz="quarter" idx="12"/>
          </p:nvPr>
        </p:nvSpPr>
        <p:spPr/>
        <p:txBody>
          <a:bodyPr/>
          <a:lstStyle/>
          <a:p>
            <a:fld id="{4E7BCDBC-C07E-48C7-BC71-F8AF4355147D}" type="slidenum">
              <a:rPr lang="en-GB" smtClean="0"/>
              <a:t>‹#›</a:t>
            </a:fld>
            <a:endParaRPr lang="en-GB"/>
          </a:p>
        </p:txBody>
      </p:sp>
    </p:spTree>
    <p:extLst>
      <p:ext uri="{BB962C8B-B14F-4D97-AF65-F5344CB8AC3E}">
        <p14:creationId xmlns:p14="http://schemas.microsoft.com/office/powerpoint/2010/main" val="258254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ED58-1565-4250-9B64-3778CEA2BB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6B5775-4E01-4722-9C0F-FD1A2C1583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261C2A-D39D-4BEC-9498-9098842CBF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9FD1DA-E7FC-4F55-B6AC-D2410DBB136A}"/>
              </a:ext>
            </a:extLst>
          </p:cNvPr>
          <p:cNvSpPr>
            <a:spLocks noGrp="1"/>
          </p:cNvSpPr>
          <p:nvPr>
            <p:ph type="dt" sz="half" idx="10"/>
          </p:nvPr>
        </p:nvSpPr>
        <p:spPr/>
        <p:txBody>
          <a:bodyPr/>
          <a:lstStyle/>
          <a:p>
            <a:fld id="{65475CA7-C579-42AA-8965-D01EAF3DA485}" type="datetimeFigureOut">
              <a:rPr lang="en-GB" smtClean="0"/>
              <a:t>04/04/2022</a:t>
            </a:fld>
            <a:endParaRPr lang="en-GB"/>
          </a:p>
        </p:txBody>
      </p:sp>
      <p:sp>
        <p:nvSpPr>
          <p:cNvPr id="6" name="Footer Placeholder 5">
            <a:extLst>
              <a:ext uri="{FF2B5EF4-FFF2-40B4-BE49-F238E27FC236}">
                <a16:creationId xmlns:a16="http://schemas.microsoft.com/office/drawing/2014/main" id="{7BFAFAC6-C093-4557-B2A7-FB7C084E0B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C568C1-CF8B-4E02-B21C-7E43A4235FAC}"/>
              </a:ext>
            </a:extLst>
          </p:cNvPr>
          <p:cNvSpPr>
            <a:spLocks noGrp="1"/>
          </p:cNvSpPr>
          <p:nvPr>
            <p:ph type="sldNum" sz="quarter" idx="12"/>
          </p:nvPr>
        </p:nvSpPr>
        <p:spPr/>
        <p:txBody>
          <a:bodyPr/>
          <a:lstStyle/>
          <a:p>
            <a:fld id="{4E7BCDBC-C07E-48C7-BC71-F8AF4355147D}" type="slidenum">
              <a:rPr lang="en-GB" smtClean="0"/>
              <a:t>‹#›</a:t>
            </a:fld>
            <a:endParaRPr lang="en-GB"/>
          </a:p>
        </p:txBody>
      </p:sp>
    </p:spTree>
    <p:extLst>
      <p:ext uri="{BB962C8B-B14F-4D97-AF65-F5344CB8AC3E}">
        <p14:creationId xmlns:p14="http://schemas.microsoft.com/office/powerpoint/2010/main" val="291041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E329-D6B9-4EF1-84B6-048425461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E2A6F4-FD10-471A-BEE4-A46DD7E850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6E43E5-99BD-47D1-8E2F-4CA215030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019424-8BE9-47EC-AB36-B83F4696E408}"/>
              </a:ext>
            </a:extLst>
          </p:cNvPr>
          <p:cNvSpPr>
            <a:spLocks noGrp="1"/>
          </p:cNvSpPr>
          <p:nvPr>
            <p:ph type="dt" sz="half" idx="10"/>
          </p:nvPr>
        </p:nvSpPr>
        <p:spPr/>
        <p:txBody>
          <a:bodyPr/>
          <a:lstStyle/>
          <a:p>
            <a:fld id="{65475CA7-C579-42AA-8965-D01EAF3DA485}" type="datetimeFigureOut">
              <a:rPr lang="en-GB" smtClean="0"/>
              <a:t>04/04/2022</a:t>
            </a:fld>
            <a:endParaRPr lang="en-GB"/>
          </a:p>
        </p:txBody>
      </p:sp>
      <p:sp>
        <p:nvSpPr>
          <p:cNvPr id="6" name="Footer Placeholder 5">
            <a:extLst>
              <a:ext uri="{FF2B5EF4-FFF2-40B4-BE49-F238E27FC236}">
                <a16:creationId xmlns:a16="http://schemas.microsoft.com/office/drawing/2014/main" id="{A91C6AB9-8D33-4D4A-A9FF-DB72030056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25255C-5F7C-436E-827D-B581B6A520F5}"/>
              </a:ext>
            </a:extLst>
          </p:cNvPr>
          <p:cNvSpPr>
            <a:spLocks noGrp="1"/>
          </p:cNvSpPr>
          <p:nvPr>
            <p:ph type="sldNum" sz="quarter" idx="12"/>
          </p:nvPr>
        </p:nvSpPr>
        <p:spPr/>
        <p:txBody>
          <a:bodyPr/>
          <a:lstStyle/>
          <a:p>
            <a:fld id="{4E7BCDBC-C07E-48C7-BC71-F8AF4355147D}" type="slidenum">
              <a:rPr lang="en-GB" smtClean="0"/>
              <a:t>‹#›</a:t>
            </a:fld>
            <a:endParaRPr lang="en-GB"/>
          </a:p>
        </p:txBody>
      </p:sp>
    </p:spTree>
    <p:extLst>
      <p:ext uri="{BB962C8B-B14F-4D97-AF65-F5344CB8AC3E}">
        <p14:creationId xmlns:p14="http://schemas.microsoft.com/office/powerpoint/2010/main" val="3883437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2E0689-826D-4432-88AD-48255BD938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56E064-E307-414B-9A33-245096BF3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0FBF9A-5184-4C75-9E90-10C5997995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75CA7-C579-42AA-8965-D01EAF3DA485}" type="datetimeFigureOut">
              <a:rPr lang="en-GB" smtClean="0"/>
              <a:t>04/04/2022</a:t>
            </a:fld>
            <a:endParaRPr lang="en-GB"/>
          </a:p>
        </p:txBody>
      </p:sp>
      <p:sp>
        <p:nvSpPr>
          <p:cNvPr id="5" name="Footer Placeholder 4">
            <a:extLst>
              <a:ext uri="{FF2B5EF4-FFF2-40B4-BE49-F238E27FC236}">
                <a16:creationId xmlns:a16="http://schemas.microsoft.com/office/drawing/2014/main" id="{72DBCFCA-73DE-4512-90B6-5BA6218511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3A52F8-9408-4238-998E-5A62EB056B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BCDBC-C07E-48C7-BC71-F8AF4355147D}" type="slidenum">
              <a:rPr lang="en-GB" smtClean="0"/>
              <a:t>‹#›</a:t>
            </a:fld>
            <a:endParaRPr lang="en-GB"/>
          </a:p>
        </p:txBody>
      </p:sp>
    </p:spTree>
    <p:extLst>
      <p:ext uri="{BB962C8B-B14F-4D97-AF65-F5344CB8AC3E}">
        <p14:creationId xmlns:p14="http://schemas.microsoft.com/office/powerpoint/2010/main" val="3054555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E9D57A-EF45-4AD0-8DCF-BAE76C8A9B92}"/>
              </a:ext>
            </a:extLst>
          </p:cNvPr>
          <p:cNvSpPr/>
          <p:nvPr/>
        </p:nvSpPr>
        <p:spPr>
          <a:xfrm>
            <a:off x="1035886" y="5321760"/>
            <a:ext cx="2577950" cy="584775"/>
          </a:xfrm>
          <a:prstGeom prst="rect">
            <a:avLst/>
          </a:prstGeom>
        </p:spPr>
        <p:txBody>
          <a:bodyPr wrap="none">
            <a:spAutoFit/>
          </a:bodyPr>
          <a:lstStyle/>
          <a:p>
            <a:r>
              <a:rPr lang="en-GB" sz="3200" b="1" i="1" dirty="0">
                <a:solidFill>
                  <a:srgbClr val="FF7F00"/>
                </a:solidFill>
                <a:latin typeface="Verdana" panose="020B0604030504040204" pitchFamily="34" charset="0"/>
                <a:ea typeface="Times New Roman" panose="02020603050405020304" pitchFamily="18" charset="0"/>
                <a:cs typeface="Calibri" panose="020F0502020204030204" pitchFamily="34" charset="0"/>
              </a:rPr>
              <a:t>We gather</a:t>
            </a:r>
            <a:endParaRPr lang="en-GB" sz="3200" dirty="0"/>
          </a:p>
        </p:txBody>
      </p:sp>
      <p:sp>
        <p:nvSpPr>
          <p:cNvPr id="9" name="Rectangle 8">
            <a:extLst>
              <a:ext uri="{FF2B5EF4-FFF2-40B4-BE49-F238E27FC236}">
                <a16:creationId xmlns:a16="http://schemas.microsoft.com/office/drawing/2014/main" id="{93966035-4EF4-42FD-9D5D-9DA52FCBA3FA}"/>
              </a:ext>
            </a:extLst>
          </p:cNvPr>
          <p:cNvSpPr/>
          <p:nvPr/>
        </p:nvSpPr>
        <p:spPr>
          <a:xfrm>
            <a:off x="4673151" y="5321761"/>
            <a:ext cx="3073277" cy="584775"/>
          </a:xfrm>
          <a:prstGeom prst="rect">
            <a:avLst/>
          </a:prstGeom>
        </p:spPr>
        <p:txBody>
          <a:bodyPr wrap="none">
            <a:spAutoFit/>
          </a:bodyPr>
          <a:lstStyle/>
          <a:p>
            <a:r>
              <a:rPr lang="en-GB" sz="3200" b="1" i="1" dirty="0">
                <a:solidFill>
                  <a:srgbClr val="C51B8A"/>
                </a:solidFill>
                <a:latin typeface="Verdana" panose="020B0604030504040204" pitchFamily="34" charset="0"/>
                <a:ea typeface="Times New Roman" panose="02020603050405020304" pitchFamily="18" charset="0"/>
                <a:cs typeface="Calibri" panose="020F0502020204030204" pitchFamily="34" charset="0"/>
              </a:rPr>
              <a:t>We respond</a:t>
            </a:r>
            <a:r>
              <a:rPr lang="en-GB" sz="3200" dirty="0">
                <a:latin typeface="Verdana" panose="020B0604030504040204" pitchFamily="34" charset="0"/>
                <a:ea typeface="Times New Roman" panose="02020603050405020304" pitchFamily="18" charset="0"/>
                <a:cs typeface="Calibri" panose="020F0502020204030204" pitchFamily="34" charset="0"/>
              </a:rPr>
              <a:t> </a:t>
            </a:r>
            <a:endParaRPr lang="en-GB" sz="3200" dirty="0"/>
          </a:p>
        </p:txBody>
      </p:sp>
      <p:sp>
        <p:nvSpPr>
          <p:cNvPr id="10" name="Rectangle 9">
            <a:extLst>
              <a:ext uri="{FF2B5EF4-FFF2-40B4-BE49-F238E27FC236}">
                <a16:creationId xmlns:a16="http://schemas.microsoft.com/office/drawing/2014/main" id="{6FF147CF-8FF3-4579-B8EA-BC3EFF21B98D}"/>
              </a:ext>
            </a:extLst>
          </p:cNvPr>
          <p:cNvSpPr/>
          <p:nvPr/>
        </p:nvSpPr>
        <p:spPr>
          <a:xfrm>
            <a:off x="8807106" y="5321762"/>
            <a:ext cx="2909771" cy="584775"/>
          </a:xfrm>
          <a:prstGeom prst="rect">
            <a:avLst/>
          </a:prstGeom>
        </p:spPr>
        <p:txBody>
          <a:bodyPr wrap="none">
            <a:spAutoFit/>
          </a:bodyPr>
          <a:lstStyle/>
          <a:p>
            <a:r>
              <a:rPr lang="en-GB" sz="3200" b="1" i="1" dirty="0">
                <a:solidFill>
                  <a:srgbClr val="008DAE"/>
                </a:solidFill>
                <a:latin typeface="Verdana" panose="020B0604030504040204" pitchFamily="34" charset="0"/>
                <a:ea typeface="Times New Roman" panose="02020603050405020304" pitchFamily="18" charset="0"/>
                <a:cs typeface="Calibri" panose="020F0502020204030204" pitchFamily="34" charset="0"/>
              </a:rPr>
              <a:t>We go forth</a:t>
            </a:r>
            <a:endParaRPr lang="en-GB" sz="3200" dirty="0"/>
          </a:p>
        </p:txBody>
      </p:sp>
      <p:sp>
        <p:nvSpPr>
          <p:cNvPr id="16" name="Subtitle 2">
            <a:extLst>
              <a:ext uri="{FF2B5EF4-FFF2-40B4-BE49-F238E27FC236}">
                <a16:creationId xmlns:a16="http://schemas.microsoft.com/office/drawing/2014/main" id="{2041194F-6B16-4528-9D76-3F749E8060FF}"/>
              </a:ext>
            </a:extLst>
          </p:cNvPr>
          <p:cNvSpPr txBox="1">
            <a:spLocks/>
          </p:cNvSpPr>
          <p:nvPr/>
        </p:nvSpPr>
        <p:spPr>
          <a:xfrm>
            <a:off x="304800" y="4151192"/>
            <a:ext cx="11612217"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dirty="0">
                <a:latin typeface="Verdana" panose="020B0604030504040204" pitchFamily="34" charset="0"/>
                <a:ea typeface="Verdana" panose="020B0604030504040204" pitchFamily="34" charset="0"/>
                <a:cs typeface="Verdana" panose="020B0604030504040204" pitchFamily="34" charset="0"/>
              </a:rPr>
              <a:t>Choose a photo to use in your liturgical prayer</a:t>
            </a:r>
          </a:p>
        </p:txBody>
      </p:sp>
      <p:pic>
        <p:nvPicPr>
          <p:cNvPr id="20" name="Picture 19" descr="A close up of a logo&#10;&#10;Description generated with very high confidence">
            <a:extLst>
              <a:ext uri="{FF2B5EF4-FFF2-40B4-BE49-F238E27FC236}">
                <a16:creationId xmlns:a16="http://schemas.microsoft.com/office/drawing/2014/main" id="{CF1CB773-D233-4C47-B2BB-08410A1F5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66" y="1993724"/>
            <a:ext cx="10851267" cy="1403431"/>
          </a:xfrm>
          <a:prstGeom prst="rect">
            <a:avLst/>
          </a:prstGeom>
        </p:spPr>
      </p:pic>
      <p:pic>
        <p:nvPicPr>
          <p:cNvPr id="17" name="Picture 16">
            <a:extLst>
              <a:ext uri="{FF2B5EF4-FFF2-40B4-BE49-F238E27FC236}">
                <a16:creationId xmlns:a16="http://schemas.microsoft.com/office/drawing/2014/main" id="{2B824DAE-ABB5-4A65-B0DE-238C17479E5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43341" y="5320030"/>
            <a:ext cx="654050" cy="583565"/>
          </a:xfrm>
          <a:prstGeom prst="rect">
            <a:avLst/>
          </a:prstGeom>
        </p:spPr>
      </p:pic>
      <p:pic>
        <p:nvPicPr>
          <p:cNvPr id="18" name="Picture 17">
            <a:extLst>
              <a:ext uri="{FF2B5EF4-FFF2-40B4-BE49-F238E27FC236}">
                <a16:creationId xmlns:a16="http://schemas.microsoft.com/office/drawing/2014/main" id="{DBCDAA31-7E42-42D1-A22D-0053DEC3486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032594" y="5320030"/>
            <a:ext cx="638175" cy="647700"/>
          </a:xfrm>
          <a:prstGeom prst="rect">
            <a:avLst/>
          </a:prstGeom>
        </p:spPr>
      </p:pic>
      <p:pic>
        <p:nvPicPr>
          <p:cNvPr id="19" name="Picture 18">
            <a:extLst>
              <a:ext uri="{FF2B5EF4-FFF2-40B4-BE49-F238E27FC236}">
                <a16:creationId xmlns:a16="http://schemas.microsoft.com/office/drawing/2014/main" id="{4881E6F2-0D08-4597-BDD8-B57AACBFE96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168931" y="5289867"/>
            <a:ext cx="638175" cy="643890"/>
          </a:xfrm>
          <a:prstGeom prst="rect">
            <a:avLst/>
          </a:prstGeom>
        </p:spPr>
      </p:pic>
      <p:pic>
        <p:nvPicPr>
          <p:cNvPr id="11" name="Picture 10">
            <a:extLst>
              <a:ext uri="{FF2B5EF4-FFF2-40B4-BE49-F238E27FC236}">
                <a16:creationId xmlns:a16="http://schemas.microsoft.com/office/drawing/2014/main" id="{CA9282A8-B0CF-496E-BF63-684942613D8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8563" y="451957"/>
            <a:ext cx="5796237" cy="585130"/>
          </a:xfrm>
          <a:prstGeom prst="rect">
            <a:avLst/>
          </a:prstGeom>
        </p:spPr>
      </p:pic>
      <p:sp>
        <p:nvSpPr>
          <p:cNvPr id="12" name="Rectangle 11">
            <a:extLst>
              <a:ext uri="{FF2B5EF4-FFF2-40B4-BE49-F238E27FC236}">
                <a16:creationId xmlns:a16="http://schemas.microsoft.com/office/drawing/2014/main" id="{44C3C4B2-B3D2-4816-88E2-412C4ABFFE3D}"/>
              </a:ext>
            </a:extLst>
          </p:cNvPr>
          <p:cNvSpPr/>
          <p:nvPr/>
        </p:nvSpPr>
        <p:spPr>
          <a:xfrm>
            <a:off x="0" y="1321164"/>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305F36-D49B-4376-8CD1-63C54336E5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60192" y="405520"/>
            <a:ext cx="2256825" cy="652636"/>
          </a:xfrm>
          <a:prstGeom prst="rect">
            <a:avLst/>
          </a:prstGeom>
        </p:spPr>
      </p:pic>
    </p:spTree>
    <p:extLst>
      <p:ext uri="{BB962C8B-B14F-4D97-AF65-F5344CB8AC3E}">
        <p14:creationId xmlns:p14="http://schemas.microsoft.com/office/powerpoint/2010/main" val="3306881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w is standing in the dirt&#10;&#10;Description generated with very high confidence">
            <a:extLst>
              <a:ext uri="{FF2B5EF4-FFF2-40B4-BE49-F238E27FC236}">
                <a16:creationId xmlns:a16="http://schemas.microsoft.com/office/drawing/2014/main" id="{882EBB4B-5F8C-451C-8B98-15D8C5B2B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9042"/>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C2BA5B9A-B328-4C6E-8422-665452D75B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spTree>
    <p:extLst>
      <p:ext uri="{BB962C8B-B14F-4D97-AF65-F5344CB8AC3E}">
        <p14:creationId xmlns:p14="http://schemas.microsoft.com/office/powerpoint/2010/main" val="4194578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beach&#10;&#10;Description generated with high confidence">
            <a:extLst>
              <a:ext uri="{FF2B5EF4-FFF2-40B4-BE49-F238E27FC236}">
                <a16:creationId xmlns:a16="http://schemas.microsoft.com/office/drawing/2014/main" id="{C75A59DF-280C-4EE5-AEB3-6340A20E3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9042"/>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5EB33C11-4EED-45C1-9275-64CC4979B5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spTree>
    <p:extLst>
      <p:ext uri="{BB962C8B-B14F-4D97-AF65-F5344CB8AC3E}">
        <p14:creationId xmlns:p14="http://schemas.microsoft.com/office/powerpoint/2010/main" val="220163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78F444-09AD-4BC2-926A-AD347FBC81B2}"/>
              </a:ext>
            </a:extLst>
          </p:cNvPr>
          <p:cNvPicPr>
            <a:picLocks noChangeAspect="1"/>
          </p:cNvPicPr>
          <p:nvPr/>
        </p:nvPicPr>
        <p:blipFill rotWithShape="1">
          <a:blip r:embed="rId3">
            <a:extLst>
              <a:ext uri="{28A0092B-C50C-407E-A947-70E740481C1C}">
                <a14:useLocalDpi xmlns:a14="http://schemas.microsoft.com/office/drawing/2010/main" val="0"/>
              </a:ext>
            </a:extLst>
          </a:blip>
          <a:srcRect t="16923" r="1538"/>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8678B2B-2216-4F63-B8C2-218161267761}"/>
              </a:ext>
            </a:extLst>
          </p:cNvPr>
          <p:cNvSpPr/>
          <p:nvPr/>
        </p:nvSpPr>
        <p:spPr>
          <a:xfrm>
            <a:off x="5977217" y="3244334"/>
            <a:ext cx="237566" cy="369332"/>
          </a:xfrm>
          <a:prstGeom prst="rect">
            <a:avLst/>
          </a:prstGeom>
        </p:spPr>
        <p:txBody>
          <a:bodyPr wrap="none">
            <a:spAutoFit/>
          </a:bodyPr>
          <a:lstStyle/>
          <a:p>
            <a:r>
              <a:rPr lang="en-GB" dirty="0"/>
              <a:t> </a:t>
            </a:r>
          </a:p>
        </p:txBody>
      </p:sp>
      <p:sp>
        <p:nvSpPr>
          <p:cNvPr id="7" name="Rectangle 6">
            <a:extLst>
              <a:ext uri="{FF2B5EF4-FFF2-40B4-BE49-F238E27FC236}">
                <a16:creationId xmlns:a16="http://schemas.microsoft.com/office/drawing/2014/main" id="{53063E55-35EA-4573-8193-8DB2578CB2C1}"/>
              </a:ext>
            </a:extLst>
          </p:cNvPr>
          <p:cNvSpPr/>
          <p:nvPr/>
        </p:nvSpPr>
        <p:spPr>
          <a:xfrm>
            <a:off x="5977217" y="3244334"/>
            <a:ext cx="237566" cy="369332"/>
          </a:xfrm>
          <a:prstGeom prst="rect">
            <a:avLst/>
          </a:prstGeom>
        </p:spPr>
        <p:txBody>
          <a:bodyPr wrap="none">
            <a:spAutoFit/>
          </a:bodyPr>
          <a:lstStyle/>
          <a:p>
            <a:r>
              <a:rPr lang="en-GB" dirty="0"/>
              <a:t> </a:t>
            </a:r>
          </a:p>
        </p:txBody>
      </p:sp>
      <p:sp>
        <p:nvSpPr>
          <p:cNvPr id="8" name="Rectangle 7">
            <a:extLst>
              <a:ext uri="{FF2B5EF4-FFF2-40B4-BE49-F238E27FC236}">
                <a16:creationId xmlns:a16="http://schemas.microsoft.com/office/drawing/2014/main" id="{978CA6B8-F4B3-4FE0-91CE-2C10DB94FA9D}"/>
              </a:ext>
            </a:extLst>
          </p:cNvPr>
          <p:cNvSpPr/>
          <p:nvPr/>
        </p:nvSpPr>
        <p:spPr>
          <a:xfrm>
            <a:off x="5977217" y="3244334"/>
            <a:ext cx="237566" cy="369332"/>
          </a:xfrm>
          <a:prstGeom prst="rect">
            <a:avLst/>
          </a:prstGeom>
        </p:spPr>
        <p:txBody>
          <a:bodyPr wrap="none">
            <a:spAutoFit/>
          </a:bodyPr>
          <a:lstStyle/>
          <a:p>
            <a:r>
              <a:rPr lang="en-GB" dirty="0"/>
              <a:t> </a:t>
            </a:r>
          </a:p>
        </p:txBody>
      </p:sp>
      <p:pic>
        <p:nvPicPr>
          <p:cNvPr id="9" name="Picture 8" descr="A picture containing text, clipart&#10;&#10;Description automatically generated">
            <a:extLst>
              <a:ext uri="{FF2B5EF4-FFF2-40B4-BE49-F238E27FC236}">
                <a16:creationId xmlns:a16="http://schemas.microsoft.com/office/drawing/2014/main" id="{45FB701B-1238-459D-A19F-975BFEAC5D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spTree>
    <p:extLst>
      <p:ext uri="{BB962C8B-B14F-4D97-AF65-F5344CB8AC3E}">
        <p14:creationId xmlns:p14="http://schemas.microsoft.com/office/powerpoint/2010/main" val="3843114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48ECD-B003-4384-BA3F-C64AA61BCD6B}"/>
              </a:ext>
            </a:extLst>
          </p:cNvPr>
          <p:cNvPicPr>
            <a:picLocks noChangeAspect="1"/>
          </p:cNvPicPr>
          <p:nvPr/>
        </p:nvPicPr>
        <p:blipFill rotWithShape="1">
          <a:blip r:embed="rId3">
            <a:extLst>
              <a:ext uri="{28A0092B-C50C-407E-A947-70E740481C1C}">
                <a14:useLocalDpi xmlns:a14="http://schemas.microsoft.com/office/drawing/2010/main" val="0"/>
              </a:ext>
            </a:extLst>
          </a:blip>
          <a:srcRect t="4776" b="10848"/>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8678B2B-2216-4F63-B8C2-218161267761}"/>
              </a:ext>
            </a:extLst>
          </p:cNvPr>
          <p:cNvSpPr/>
          <p:nvPr/>
        </p:nvSpPr>
        <p:spPr>
          <a:xfrm>
            <a:off x="5977217" y="3244334"/>
            <a:ext cx="237566" cy="369332"/>
          </a:xfrm>
          <a:prstGeom prst="rect">
            <a:avLst/>
          </a:prstGeom>
        </p:spPr>
        <p:txBody>
          <a:bodyPr wrap="none">
            <a:spAutoFit/>
          </a:bodyPr>
          <a:lstStyle/>
          <a:p>
            <a:r>
              <a:rPr lang="en-GB" dirty="0"/>
              <a:t> </a:t>
            </a:r>
          </a:p>
        </p:txBody>
      </p:sp>
      <p:sp>
        <p:nvSpPr>
          <p:cNvPr id="7" name="Rectangle 6">
            <a:extLst>
              <a:ext uri="{FF2B5EF4-FFF2-40B4-BE49-F238E27FC236}">
                <a16:creationId xmlns:a16="http://schemas.microsoft.com/office/drawing/2014/main" id="{53063E55-35EA-4573-8193-8DB2578CB2C1}"/>
              </a:ext>
            </a:extLst>
          </p:cNvPr>
          <p:cNvSpPr/>
          <p:nvPr/>
        </p:nvSpPr>
        <p:spPr>
          <a:xfrm>
            <a:off x="5977217" y="3244334"/>
            <a:ext cx="237566" cy="369332"/>
          </a:xfrm>
          <a:prstGeom prst="rect">
            <a:avLst/>
          </a:prstGeom>
        </p:spPr>
        <p:txBody>
          <a:bodyPr wrap="none">
            <a:spAutoFit/>
          </a:bodyPr>
          <a:lstStyle/>
          <a:p>
            <a:r>
              <a:rPr lang="en-GB" dirty="0"/>
              <a:t> </a:t>
            </a:r>
          </a:p>
        </p:txBody>
      </p:sp>
      <p:sp>
        <p:nvSpPr>
          <p:cNvPr id="8" name="Rectangle 7">
            <a:extLst>
              <a:ext uri="{FF2B5EF4-FFF2-40B4-BE49-F238E27FC236}">
                <a16:creationId xmlns:a16="http://schemas.microsoft.com/office/drawing/2014/main" id="{978CA6B8-F4B3-4FE0-91CE-2C10DB94FA9D}"/>
              </a:ext>
            </a:extLst>
          </p:cNvPr>
          <p:cNvSpPr/>
          <p:nvPr/>
        </p:nvSpPr>
        <p:spPr>
          <a:xfrm>
            <a:off x="5977217" y="3244334"/>
            <a:ext cx="237566" cy="369332"/>
          </a:xfrm>
          <a:prstGeom prst="rect">
            <a:avLst/>
          </a:prstGeom>
        </p:spPr>
        <p:txBody>
          <a:bodyPr wrap="none">
            <a:spAutoFit/>
          </a:bodyPr>
          <a:lstStyle/>
          <a:p>
            <a:r>
              <a:rPr lang="en-GB" dirty="0"/>
              <a:t> </a:t>
            </a:r>
          </a:p>
        </p:txBody>
      </p:sp>
      <p:pic>
        <p:nvPicPr>
          <p:cNvPr id="9" name="Picture 8" descr="A picture containing text, clipart&#10;&#10;Description automatically generated">
            <a:extLst>
              <a:ext uri="{FF2B5EF4-FFF2-40B4-BE49-F238E27FC236}">
                <a16:creationId xmlns:a16="http://schemas.microsoft.com/office/drawing/2014/main" id="{A2CEA49F-B539-4A56-895A-0F2FDACD97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spTree>
    <p:extLst>
      <p:ext uri="{BB962C8B-B14F-4D97-AF65-F5344CB8AC3E}">
        <p14:creationId xmlns:p14="http://schemas.microsoft.com/office/powerpoint/2010/main" val="3596450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15675-6DDF-4F38-8941-A85DE042E325}"/>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7814"/>
          <a:stretch/>
        </p:blipFill>
        <p:spPr>
          <a:xfrm>
            <a:off x="0" y="0"/>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F53B7E41-F4FD-4FEA-A6A0-5C8708982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spTree>
    <p:extLst>
      <p:ext uri="{BB962C8B-B14F-4D97-AF65-F5344CB8AC3E}">
        <p14:creationId xmlns:p14="http://schemas.microsoft.com/office/powerpoint/2010/main" val="2735270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unset over a body of water&#10;&#10;Description generated with very high confidence">
            <a:extLst>
              <a:ext uri="{FF2B5EF4-FFF2-40B4-BE49-F238E27FC236}">
                <a16:creationId xmlns:a16="http://schemas.microsoft.com/office/drawing/2014/main" id="{35CA63EC-A67E-47E1-BCB8-488DD3D5B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833F3932-11EF-44B4-989F-1F2354E447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spTree>
    <p:extLst>
      <p:ext uri="{BB962C8B-B14F-4D97-AF65-F5344CB8AC3E}">
        <p14:creationId xmlns:p14="http://schemas.microsoft.com/office/powerpoint/2010/main" val="217765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some writing&#10;&#10;Description automatically generated with low confidence">
            <a:extLst>
              <a:ext uri="{FF2B5EF4-FFF2-40B4-BE49-F238E27FC236}">
                <a16:creationId xmlns:a16="http://schemas.microsoft.com/office/drawing/2014/main" id="{BE05F4D1-608A-4506-A557-834D8D9E4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88894"/>
            <a:ext cx="12268200" cy="81788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833F3932-11EF-44B4-989F-1F2354E447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spTree>
    <p:extLst>
      <p:ext uri="{BB962C8B-B14F-4D97-AF65-F5344CB8AC3E}">
        <p14:creationId xmlns:p14="http://schemas.microsoft.com/office/powerpoint/2010/main" val="244696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8893EE-D10B-44DA-9F0C-E983C2C8FCC0}"/>
              </a:ext>
            </a:extLst>
          </p:cNvPr>
          <p:cNvPicPr>
            <a:picLocks noChangeAspect="1"/>
          </p:cNvPicPr>
          <p:nvPr/>
        </p:nvPicPr>
        <p:blipFill rotWithShape="1">
          <a:blip r:embed="rId3">
            <a:extLst>
              <a:ext uri="{28A0092B-C50C-407E-A947-70E740481C1C}">
                <a14:useLocalDpi xmlns:a14="http://schemas.microsoft.com/office/drawing/2010/main" val="0"/>
              </a:ext>
            </a:extLst>
          </a:blip>
          <a:srcRect t="5625" b="10004"/>
          <a:stretch/>
        </p:blipFill>
        <p:spPr>
          <a:xfrm>
            <a:off x="-782" y="0"/>
            <a:ext cx="12192782" cy="6858000"/>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3C43A326-4AE2-446E-8640-2877EECD6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spTree>
    <p:extLst>
      <p:ext uri="{BB962C8B-B14F-4D97-AF65-F5344CB8AC3E}">
        <p14:creationId xmlns:p14="http://schemas.microsoft.com/office/powerpoint/2010/main" val="3266710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it candle&#10;&#10;Description generated with very high confidence">
            <a:extLst>
              <a:ext uri="{FF2B5EF4-FFF2-40B4-BE49-F238E27FC236}">
                <a16:creationId xmlns:a16="http://schemas.microsoft.com/office/drawing/2014/main" id="{054DCFB5-D979-40A8-8652-C445D4929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707" y="0"/>
            <a:ext cx="4572586"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2AF6CFDF-01A5-4782-8AFF-1ACC3A07F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A1F5FDE8-D99A-41A4-9A0C-3E0251723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566" y="5731704"/>
            <a:ext cx="2369727" cy="975285"/>
          </a:xfrm>
          <a:prstGeom prst="rect">
            <a:avLst/>
          </a:prstGeom>
        </p:spPr>
      </p:pic>
    </p:spTree>
    <p:extLst>
      <p:ext uri="{BB962C8B-B14F-4D97-AF65-F5344CB8AC3E}">
        <p14:creationId xmlns:p14="http://schemas.microsoft.com/office/powerpoint/2010/main" val="2644506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858BE1-9277-4EA2-9047-1F53DA290DA7}"/>
              </a:ext>
            </a:extLst>
          </p:cNvPr>
          <p:cNvPicPr>
            <a:picLocks noChangeAspect="1"/>
          </p:cNvPicPr>
          <p:nvPr/>
        </p:nvPicPr>
        <p:blipFill rotWithShape="1">
          <a:blip r:embed="rId3">
            <a:extLst>
              <a:ext uri="{28A0092B-C50C-407E-A947-70E740481C1C}">
                <a14:useLocalDpi xmlns:a14="http://schemas.microsoft.com/office/drawing/2010/main" val="0"/>
              </a:ext>
            </a:extLst>
          </a:blip>
          <a:srcRect b="15624"/>
          <a:stretch/>
        </p:blipFill>
        <p:spPr>
          <a:xfrm>
            <a:off x="0" y="0"/>
            <a:ext cx="12192000" cy="6858000"/>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0A43A353-E135-45E5-9AA0-30FF3307A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spTree>
    <p:extLst>
      <p:ext uri="{BB962C8B-B14F-4D97-AF65-F5344CB8AC3E}">
        <p14:creationId xmlns:p14="http://schemas.microsoft.com/office/powerpoint/2010/main" val="886366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8A2864-A78C-43D2-925D-48FE5EB54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301"/>
            <a:ext cx="12209022" cy="8108825"/>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CE9F5AE-1FBF-49D6-9E79-E0F82ABAE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spTree>
    <p:extLst>
      <p:ext uri="{BB962C8B-B14F-4D97-AF65-F5344CB8AC3E}">
        <p14:creationId xmlns:p14="http://schemas.microsoft.com/office/powerpoint/2010/main" val="4286456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ariety of fruits and vegetables on display&#10;&#10;Description generated with very high confidence">
            <a:extLst>
              <a:ext uri="{FF2B5EF4-FFF2-40B4-BE49-F238E27FC236}">
                <a16:creationId xmlns:a16="http://schemas.microsoft.com/office/drawing/2014/main" id="{A4601EC7-BFEF-4584-8D3D-B4E4F3AAC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F17E4673-0621-4479-94DF-E39AB80E87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spTree>
    <p:extLst>
      <p:ext uri="{BB962C8B-B14F-4D97-AF65-F5344CB8AC3E}">
        <p14:creationId xmlns:p14="http://schemas.microsoft.com/office/powerpoint/2010/main" val="148393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hand&#10;&#10;Description generated with high confidence">
            <a:extLst>
              <a:ext uri="{FF2B5EF4-FFF2-40B4-BE49-F238E27FC236}">
                <a16:creationId xmlns:a16="http://schemas.microsoft.com/office/drawing/2014/main" id="{F6B74FEA-A53A-429F-BF00-514C8E620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4701"/>
            <a:ext cx="12192000" cy="8129042"/>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FC2912CE-A148-4BEB-A05D-24DF6C7B27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2273" y="5731704"/>
            <a:ext cx="2369727" cy="975285"/>
          </a:xfrm>
          <a:prstGeom prst="rect">
            <a:avLst/>
          </a:prstGeom>
        </p:spPr>
      </p:pic>
    </p:spTree>
    <p:extLst>
      <p:ext uri="{BB962C8B-B14F-4D97-AF65-F5344CB8AC3E}">
        <p14:creationId xmlns:p14="http://schemas.microsoft.com/office/powerpoint/2010/main" val="3626067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Prayer and Worship</Activity>
    <_dlc_DocId xmlns="04672002-f21f-4240-adfb-f0b653fb6fb5">SZUU6KYVHK2A-2146017777-4071</_dlc_DocId>
    <_dlc_DocIdUrl xmlns="04672002-f21f-4240-adfb-f0b653fb6fb5">
      <Url>https://cafod365.sharepoint.com/sites/int/Education/_layouts/15/DocIdRedir.aspx?ID=SZUU6KYVHK2A-2146017777-4071</Url>
      <Description>SZUU6KYVHK2A-2146017777-4071</Description>
    </_dlc_DocIdUrl>
    <Audience xmlns="236a9a4b-a03c-46ba-8ec6-624c184acbc6">Primary</Audienc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639" ma:contentTypeDescription="Create a new document." ma:contentTypeScope="" ma:versionID="ceba3c3ed7b743479bd9755798007bbf">
  <xsd:schema xmlns:xsd="http://www.w3.org/2001/XMLSchema" xmlns:xs="http://www.w3.org/2001/XMLSchema" xmlns:p="http://schemas.microsoft.com/office/2006/metadata/properties" xmlns:ns2="04672002-f21f-4240-adfb-f0b653fb6fb5" xmlns:ns3="236a9a4b-a03c-46ba-8ec6-624c184acbc6" xmlns:ns4="http://schemas.microsoft.com/sharepoint/v3/fields" targetNamespace="http://schemas.microsoft.com/office/2006/metadata/properties" ma:root="true" ma:fieldsID="8dfafdc501ca119bb299ef573ad7cac7" ns2:_="" ns3:_="" ns4:_="">
    <xsd:import namespace="04672002-f21f-4240-adfb-f0b653fb6fb5"/>
    <xsd:import namespace="236a9a4b-a03c-46ba-8ec6-624c184acbc6"/>
    <xsd:import namespace="http://schemas.microsoft.com/sharepoint/v3/fields"/>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5D5FA80-45FF-4C92-A45A-3EE712FF6E1E}">
  <ds:schemaRefs>
    <ds:schemaRef ds:uri="http://schemas.microsoft.com/sharepoint/v3/contenttype/forms"/>
  </ds:schemaRefs>
</ds:datastoreItem>
</file>

<file path=customXml/itemProps2.xml><?xml version="1.0" encoding="utf-8"?>
<ds:datastoreItem xmlns:ds="http://schemas.openxmlformats.org/officeDocument/2006/customXml" ds:itemID="{32769722-D9C7-4AC6-9BF0-62050AA78735}">
  <ds:schemaRefs>
    <ds:schemaRef ds:uri="http://purl.org/dc/terms/"/>
    <ds:schemaRef ds:uri="04672002-f21f-4240-adfb-f0b653fb6fb5"/>
    <ds:schemaRef ds:uri="http://schemas.microsoft.com/office/2006/documentManagement/types"/>
    <ds:schemaRef ds:uri="http://schemas.openxmlformats.org/package/2006/metadata/core-properties"/>
    <ds:schemaRef ds:uri="http://purl.org/dc/dcmitype/"/>
    <ds:schemaRef ds:uri="http://www.w3.org/XML/1998/namespace"/>
    <ds:schemaRef ds:uri="http://schemas.microsoft.com/sharepoint/v3/fields"/>
    <ds:schemaRef ds:uri="http://purl.org/dc/elements/1.1/"/>
    <ds:schemaRef ds:uri="236a9a4b-a03c-46ba-8ec6-624c184acbc6"/>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CA922C07-AA14-4DED-9FC9-FC09069844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B81F185-F7AF-485E-B094-DDAEDC6224A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428</TotalTime>
  <Words>853</Words>
  <Application>Microsoft Office PowerPoint</Application>
  <PresentationFormat>Widescreen</PresentationFormat>
  <Paragraphs>72</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Inter</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Gemma Salter</dc:creator>
  <cp:lastModifiedBy>Kathleen O'Brien</cp:lastModifiedBy>
  <cp:revision>31</cp:revision>
  <dcterms:created xsi:type="dcterms:W3CDTF">2018-01-19T13:24:16Z</dcterms:created>
  <dcterms:modified xsi:type="dcterms:W3CDTF">2022-04-04T08:35:21Z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e4105698-92cc-4db9-b922-9d606bf263e3</vt:lpwstr>
  </property>
</Properties>
</file>