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5"/>
  </p:sldMasterIdLst>
  <p:notesMasterIdLst>
    <p:notesMasterId r:id="rId18"/>
  </p:notesMasterIdLst>
  <p:handoutMasterIdLst>
    <p:handoutMasterId r:id="rId19"/>
  </p:handoutMasterIdLst>
  <p:sldIdLst>
    <p:sldId id="272" r:id="rId6"/>
    <p:sldId id="294" r:id="rId7"/>
    <p:sldId id="2155" r:id="rId8"/>
    <p:sldId id="2256" r:id="rId9"/>
    <p:sldId id="280" r:id="rId10"/>
    <p:sldId id="2257" r:id="rId11"/>
    <p:sldId id="2258" r:id="rId12"/>
    <p:sldId id="2268" r:id="rId13"/>
    <p:sldId id="2269" r:id="rId14"/>
    <p:sldId id="2273" r:id="rId15"/>
    <p:sldId id="2274" r:id="rId16"/>
    <p:sldId id="2275" r:id="rId17"/>
  </p:sldIdLst>
  <p:sldSz cx="9144000" cy="5143500" type="screen16x9"/>
  <p:notesSz cx="20104100" cy="11309350"/>
  <p:embeddedFontLst>
    <p:embeddedFont>
      <p:font typeface="Century Gothic" panose="020B0502020202020204" pitchFamily="34" charset="0"/>
      <p:regular r:id="rId20"/>
      <p:bold r:id="rId21"/>
      <p:italic r:id="rId22"/>
      <p:boldItalic r:id="rId23"/>
    </p:embeddedFont>
    <p:embeddedFont>
      <p:font typeface="Montserrat" panose="00000500000000000000" pitchFamily="2" charset="0"/>
      <p:regular r:id="rId24"/>
      <p:bold r:id="rId25"/>
      <p:italic r:id="rId26"/>
      <p:boldItalic r:id="rId27"/>
    </p:embeddedFont>
    <p:embeddedFont>
      <p:font typeface="Montserrat ExtraBold" panose="00000900000000000000" pitchFamily="2" charset="0"/>
      <p:bold r:id="rId28"/>
      <p:italic r:id="rId29"/>
      <p:boldItalic r:id="rId30"/>
    </p:embeddedFont>
    <p:embeddedFont>
      <p:font typeface="Montserrat Light" panose="00000400000000000000" pitchFamily="2" charset="0"/>
      <p:regular r:id="rId31"/>
      <p:italic r:id="rId32"/>
    </p:embeddedFont>
    <p:embeddedFont>
      <p:font typeface="Montserrat School" pitchFamily="2" charset="0"/>
      <p:regular r:id="rId33"/>
      <p:italic r:id="rId34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1310" userDrawn="1">
          <p15:clr>
            <a:srgbClr val="A4A3A4"/>
          </p15:clr>
        </p15:guide>
        <p15:guide id="2" pos="98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E69FF4-A1C4-414F-80B9-E06EAEA737AE}" v="43" dt="2026-03-12T00:57:33.264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86" autoAdjust="0"/>
    <p:restoredTop sz="94687"/>
  </p:normalViewPr>
  <p:slideViewPr>
    <p:cSldViewPr snapToGrid="0">
      <p:cViewPr varScale="1">
        <p:scale>
          <a:sx n="138" d="100"/>
          <a:sy n="138" d="100"/>
        </p:scale>
        <p:origin x="684" y="138"/>
      </p:cViewPr>
      <p:guideLst>
        <p:guide orient="horz" pos="1310"/>
        <p:guide pos="98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howGuides="1">
      <p:cViewPr varScale="1">
        <p:scale>
          <a:sx n="86" d="100"/>
          <a:sy n="86" d="100"/>
        </p:scale>
        <p:origin x="280" y="32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7.fntdata"/><Relationship Id="rId39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handoutMaster" Target="handoutMasters/handoutMaster1.xml"/><Relationship Id="rId31" Type="http://schemas.openxmlformats.org/officeDocument/2006/relationships/font" Target="fonts/font12.fntdata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ictoria Ahmed" userId="d7b2ef2b-6674-4efc-b11b-0c38a2fd5536" providerId="ADAL" clId="{97DA4315-7444-497A-972B-1ED4349B9216}"/>
    <pc:docChg chg="undo custSel addSld delSld modSld sldOrd">
      <pc:chgData name="Victoria Ahmed" userId="d7b2ef2b-6674-4efc-b11b-0c38a2fd5536" providerId="ADAL" clId="{97DA4315-7444-497A-972B-1ED4349B9216}" dt="2026-03-12T01:03:08.490" v="347" actId="2711"/>
      <pc:docMkLst>
        <pc:docMk/>
      </pc:docMkLst>
      <pc:sldChg chg="del">
        <pc:chgData name="Victoria Ahmed" userId="d7b2ef2b-6674-4efc-b11b-0c38a2fd5536" providerId="ADAL" clId="{97DA4315-7444-497A-972B-1ED4349B9216}" dt="2026-03-12T00:47:48.769" v="308" actId="47"/>
        <pc:sldMkLst>
          <pc:docMk/>
          <pc:sldMk cId="1660078569" sldId="268"/>
        </pc:sldMkLst>
      </pc:sldChg>
      <pc:sldChg chg="modSp add del mod">
        <pc:chgData name="Victoria Ahmed" userId="d7b2ef2b-6674-4efc-b11b-0c38a2fd5536" providerId="ADAL" clId="{97DA4315-7444-497A-972B-1ED4349B9216}" dt="2026-03-12T00:57:35.052" v="341" actId="47"/>
        <pc:sldMkLst>
          <pc:docMk/>
          <pc:sldMk cId="3993787022" sldId="269"/>
        </pc:sldMkLst>
        <pc:spChg chg="mod">
          <ac:chgData name="Victoria Ahmed" userId="d7b2ef2b-6674-4efc-b11b-0c38a2fd5536" providerId="ADAL" clId="{97DA4315-7444-497A-972B-1ED4349B9216}" dt="2026-03-12T00:47:39.503" v="294" actId="2711"/>
          <ac:spMkLst>
            <pc:docMk/>
            <pc:sldMk cId="3993787022" sldId="269"/>
            <ac:spMk id="10" creationId="{DF1D249D-D191-738F-24AB-88B91FE410F7}"/>
          </ac:spMkLst>
        </pc:spChg>
      </pc:sldChg>
      <pc:sldChg chg="modSp add del mod">
        <pc:chgData name="Victoria Ahmed" userId="d7b2ef2b-6674-4efc-b11b-0c38a2fd5536" providerId="ADAL" clId="{97DA4315-7444-497A-972B-1ED4349B9216}" dt="2026-03-12T00:47:01.927" v="291" actId="47"/>
        <pc:sldMkLst>
          <pc:docMk/>
          <pc:sldMk cId="2461178499" sldId="271"/>
        </pc:sldMkLst>
        <pc:spChg chg="mod">
          <ac:chgData name="Victoria Ahmed" userId="d7b2ef2b-6674-4efc-b11b-0c38a2fd5536" providerId="ADAL" clId="{97DA4315-7444-497A-972B-1ED4349B9216}" dt="2026-03-12T00:46:37.745" v="286" actId="1076"/>
          <ac:spMkLst>
            <pc:docMk/>
            <pc:sldMk cId="2461178499" sldId="271"/>
            <ac:spMk id="3" creationId="{881230B4-F538-18D3-4BE4-87878BE6444B}"/>
          </ac:spMkLst>
        </pc:spChg>
        <pc:picChg chg="mod">
          <ac:chgData name="Victoria Ahmed" userId="d7b2ef2b-6674-4efc-b11b-0c38a2fd5536" providerId="ADAL" clId="{97DA4315-7444-497A-972B-1ED4349B9216}" dt="2026-03-12T00:46:27.784" v="283" actId="1076"/>
          <ac:picMkLst>
            <pc:docMk/>
            <pc:sldMk cId="2461178499" sldId="271"/>
            <ac:picMk id="5" creationId="{BE4C65BF-145D-9446-1C6F-FD3F0EBBBE9A}"/>
          </ac:picMkLst>
        </pc:picChg>
      </pc:sldChg>
      <pc:sldChg chg="addSp delSp modSp mod modNotesTx">
        <pc:chgData name="Victoria Ahmed" userId="d7b2ef2b-6674-4efc-b11b-0c38a2fd5536" providerId="ADAL" clId="{97DA4315-7444-497A-972B-1ED4349B9216}" dt="2026-03-12T01:02:40.639" v="343" actId="2711"/>
        <pc:sldMkLst>
          <pc:docMk/>
          <pc:sldMk cId="410740797" sldId="272"/>
        </pc:sldMkLst>
        <pc:spChg chg="mod">
          <ac:chgData name="Victoria Ahmed" userId="d7b2ef2b-6674-4efc-b11b-0c38a2fd5536" providerId="ADAL" clId="{97DA4315-7444-497A-972B-1ED4349B9216}" dt="2026-03-12T01:02:35.849" v="342" actId="2711"/>
          <ac:spMkLst>
            <pc:docMk/>
            <pc:sldMk cId="410740797" sldId="272"/>
            <ac:spMk id="6" creationId="{B1CFE4D3-A9DF-8B9E-98A8-4CCC519FB5FC}"/>
          </ac:spMkLst>
        </pc:spChg>
        <pc:spChg chg="mod">
          <ac:chgData name="Victoria Ahmed" userId="d7b2ef2b-6674-4efc-b11b-0c38a2fd5536" providerId="ADAL" clId="{97DA4315-7444-497A-972B-1ED4349B9216}" dt="2026-03-12T01:02:40.639" v="343" actId="2711"/>
          <ac:spMkLst>
            <pc:docMk/>
            <pc:sldMk cId="410740797" sldId="272"/>
            <ac:spMk id="16" creationId="{D1CA67B0-E7BE-DF3F-E9CF-0ED91FE7C46A}"/>
          </ac:spMkLst>
        </pc:spChg>
        <pc:picChg chg="add mod">
          <ac:chgData name="Victoria Ahmed" userId="d7b2ef2b-6674-4efc-b11b-0c38a2fd5536" providerId="ADAL" clId="{97DA4315-7444-497A-972B-1ED4349B9216}" dt="2026-03-10T14:31:20.140" v="179" actId="1076"/>
          <ac:picMkLst>
            <pc:docMk/>
            <pc:sldMk cId="410740797" sldId="272"/>
            <ac:picMk id="3" creationId="{D3E26A2B-5F1D-68BF-BD3C-42E3E18119B6}"/>
          </ac:picMkLst>
        </pc:picChg>
        <pc:picChg chg="mod">
          <ac:chgData name="Victoria Ahmed" userId="d7b2ef2b-6674-4efc-b11b-0c38a2fd5536" providerId="ADAL" clId="{97DA4315-7444-497A-972B-1ED4349B9216}" dt="2026-03-10T14:27:46.164" v="97" actId="14826"/>
          <ac:picMkLst>
            <pc:docMk/>
            <pc:sldMk cId="410740797" sldId="272"/>
            <ac:picMk id="53" creationId="{9674CDB9-2F2C-54AC-D2DF-EB8249C8B4AB}"/>
          </ac:picMkLst>
        </pc:picChg>
      </pc:sldChg>
      <pc:sldChg chg="addSp delSp modSp mod ord">
        <pc:chgData name="Victoria Ahmed" userId="d7b2ef2b-6674-4efc-b11b-0c38a2fd5536" providerId="ADAL" clId="{97DA4315-7444-497A-972B-1ED4349B9216}" dt="2026-03-10T14:35:40.311" v="229"/>
        <pc:sldMkLst>
          <pc:docMk/>
          <pc:sldMk cId="1924453577" sldId="280"/>
        </pc:sldMkLst>
        <pc:picChg chg="add mod">
          <ac:chgData name="Victoria Ahmed" userId="d7b2ef2b-6674-4efc-b11b-0c38a2fd5536" providerId="ADAL" clId="{97DA4315-7444-497A-972B-1ED4349B9216}" dt="2026-03-10T14:31:59.460" v="189"/>
          <ac:picMkLst>
            <pc:docMk/>
            <pc:sldMk cId="1924453577" sldId="280"/>
            <ac:picMk id="3" creationId="{E0ABC84A-35CB-C3FA-6DA3-D5E293870BD2}"/>
          </ac:picMkLst>
        </pc:picChg>
        <pc:picChg chg="add mod">
          <ac:chgData name="Victoria Ahmed" userId="d7b2ef2b-6674-4efc-b11b-0c38a2fd5536" providerId="ADAL" clId="{97DA4315-7444-497A-972B-1ED4349B9216}" dt="2026-03-10T14:35:32.968" v="227" actId="1076"/>
          <ac:picMkLst>
            <pc:docMk/>
            <pc:sldMk cId="1924453577" sldId="280"/>
            <ac:picMk id="11" creationId="{C8E9D1A0-84C7-9FAD-08A6-FA52EEC3ABA4}"/>
          </ac:picMkLst>
        </pc:picChg>
      </pc:sldChg>
      <pc:sldChg chg="del">
        <pc:chgData name="Victoria Ahmed" userId="d7b2ef2b-6674-4efc-b11b-0c38a2fd5536" providerId="ADAL" clId="{97DA4315-7444-497A-972B-1ED4349B9216}" dt="2026-03-12T00:47:45.936" v="296" actId="47"/>
        <pc:sldMkLst>
          <pc:docMk/>
          <pc:sldMk cId="1906777006" sldId="284"/>
        </pc:sldMkLst>
      </pc:sldChg>
      <pc:sldChg chg="del">
        <pc:chgData name="Victoria Ahmed" userId="d7b2ef2b-6674-4efc-b11b-0c38a2fd5536" providerId="ADAL" clId="{97DA4315-7444-497A-972B-1ED4349B9216}" dt="2026-03-12T00:47:45.553" v="295" actId="47"/>
        <pc:sldMkLst>
          <pc:docMk/>
          <pc:sldMk cId="2019009281" sldId="285"/>
        </pc:sldMkLst>
      </pc:sldChg>
      <pc:sldChg chg="del">
        <pc:chgData name="Victoria Ahmed" userId="d7b2ef2b-6674-4efc-b11b-0c38a2fd5536" providerId="ADAL" clId="{97DA4315-7444-497A-972B-1ED4349B9216}" dt="2026-03-12T00:47:48.535" v="307" actId="47"/>
        <pc:sldMkLst>
          <pc:docMk/>
          <pc:sldMk cId="1113914760" sldId="286"/>
        </pc:sldMkLst>
      </pc:sldChg>
      <pc:sldChg chg="del">
        <pc:chgData name="Victoria Ahmed" userId="d7b2ef2b-6674-4efc-b11b-0c38a2fd5536" providerId="ADAL" clId="{97DA4315-7444-497A-972B-1ED4349B9216}" dt="2026-03-12T00:47:49.435" v="309" actId="47"/>
        <pc:sldMkLst>
          <pc:docMk/>
          <pc:sldMk cId="2212222170" sldId="288"/>
        </pc:sldMkLst>
      </pc:sldChg>
      <pc:sldChg chg="del">
        <pc:chgData name="Victoria Ahmed" userId="d7b2ef2b-6674-4efc-b11b-0c38a2fd5536" providerId="ADAL" clId="{97DA4315-7444-497A-972B-1ED4349B9216}" dt="2026-03-12T00:47:46.798" v="300" actId="47"/>
        <pc:sldMkLst>
          <pc:docMk/>
          <pc:sldMk cId="4173308687" sldId="289"/>
        </pc:sldMkLst>
      </pc:sldChg>
      <pc:sldChg chg="del">
        <pc:chgData name="Victoria Ahmed" userId="d7b2ef2b-6674-4efc-b11b-0c38a2fd5536" providerId="ADAL" clId="{97DA4315-7444-497A-972B-1ED4349B9216}" dt="2026-03-12T00:47:46.219" v="297" actId="47"/>
        <pc:sldMkLst>
          <pc:docMk/>
          <pc:sldMk cId="1858560212" sldId="290"/>
        </pc:sldMkLst>
      </pc:sldChg>
      <pc:sldChg chg="addSp modSp del">
        <pc:chgData name="Victoria Ahmed" userId="d7b2ef2b-6674-4efc-b11b-0c38a2fd5536" providerId="ADAL" clId="{97DA4315-7444-497A-972B-1ED4349B9216}" dt="2026-03-12T00:47:47.819" v="304" actId="47"/>
        <pc:sldMkLst>
          <pc:docMk/>
          <pc:sldMk cId="2772168507" sldId="291"/>
        </pc:sldMkLst>
      </pc:sldChg>
      <pc:sldChg chg="addSp modSp del">
        <pc:chgData name="Victoria Ahmed" userId="d7b2ef2b-6674-4efc-b11b-0c38a2fd5536" providerId="ADAL" clId="{97DA4315-7444-497A-972B-1ED4349B9216}" dt="2026-03-12T00:47:47.553" v="303" actId="47"/>
        <pc:sldMkLst>
          <pc:docMk/>
          <pc:sldMk cId="577298491" sldId="292"/>
        </pc:sldMkLst>
      </pc:sldChg>
      <pc:sldChg chg="addSp modSp del">
        <pc:chgData name="Victoria Ahmed" userId="d7b2ef2b-6674-4efc-b11b-0c38a2fd5536" providerId="ADAL" clId="{97DA4315-7444-497A-972B-1ED4349B9216}" dt="2026-03-12T00:47:48.286" v="306" actId="47"/>
        <pc:sldMkLst>
          <pc:docMk/>
          <pc:sldMk cId="2622759718" sldId="293"/>
        </pc:sldMkLst>
      </pc:sldChg>
      <pc:sldChg chg="addSp delSp modSp mod ord">
        <pc:chgData name="Victoria Ahmed" userId="d7b2ef2b-6674-4efc-b11b-0c38a2fd5536" providerId="ADAL" clId="{97DA4315-7444-497A-972B-1ED4349B9216}" dt="2026-03-10T14:31:37.292" v="181"/>
        <pc:sldMkLst>
          <pc:docMk/>
          <pc:sldMk cId="72730388" sldId="294"/>
        </pc:sldMkLst>
        <pc:picChg chg="add mod">
          <ac:chgData name="Victoria Ahmed" userId="d7b2ef2b-6674-4efc-b11b-0c38a2fd5536" providerId="ADAL" clId="{97DA4315-7444-497A-972B-1ED4349B9216}" dt="2026-03-10T14:29:05.932" v="159" actId="1076"/>
          <ac:picMkLst>
            <pc:docMk/>
            <pc:sldMk cId="72730388" sldId="294"/>
            <ac:picMk id="2" creationId="{798464ED-54D7-D618-8B1A-C86D3909170D}"/>
          </ac:picMkLst>
        </pc:picChg>
        <pc:picChg chg="add mod">
          <ac:chgData name="Victoria Ahmed" userId="d7b2ef2b-6674-4efc-b11b-0c38a2fd5536" providerId="ADAL" clId="{97DA4315-7444-497A-972B-1ED4349B9216}" dt="2026-03-10T14:31:37.292" v="181"/>
          <ac:picMkLst>
            <pc:docMk/>
            <pc:sldMk cId="72730388" sldId="294"/>
            <ac:picMk id="7" creationId="{8E49D52E-FDB1-8E78-E421-9B3533BAC790}"/>
          </ac:picMkLst>
        </pc:picChg>
      </pc:sldChg>
      <pc:sldChg chg="addSp modSp del">
        <pc:chgData name="Victoria Ahmed" userId="d7b2ef2b-6674-4efc-b11b-0c38a2fd5536" providerId="ADAL" clId="{97DA4315-7444-497A-972B-1ED4349B9216}" dt="2026-03-12T00:47:48.087" v="305" actId="47"/>
        <pc:sldMkLst>
          <pc:docMk/>
          <pc:sldMk cId="2343089258" sldId="295"/>
        </pc:sldMkLst>
      </pc:sldChg>
      <pc:sldChg chg="del">
        <pc:chgData name="Victoria Ahmed" userId="d7b2ef2b-6674-4efc-b11b-0c38a2fd5536" providerId="ADAL" clId="{97DA4315-7444-497A-972B-1ED4349B9216}" dt="2026-03-12T00:47:46.420" v="298" actId="47"/>
        <pc:sldMkLst>
          <pc:docMk/>
          <pc:sldMk cId="2357037131" sldId="296"/>
        </pc:sldMkLst>
      </pc:sldChg>
      <pc:sldChg chg="del">
        <pc:chgData name="Victoria Ahmed" userId="d7b2ef2b-6674-4efc-b11b-0c38a2fd5536" providerId="ADAL" clId="{97DA4315-7444-497A-972B-1ED4349B9216}" dt="2026-03-12T00:47:46.634" v="299" actId="47"/>
        <pc:sldMkLst>
          <pc:docMk/>
          <pc:sldMk cId="3379397630" sldId="297"/>
        </pc:sldMkLst>
      </pc:sldChg>
      <pc:sldChg chg="del">
        <pc:chgData name="Victoria Ahmed" userId="d7b2ef2b-6674-4efc-b11b-0c38a2fd5536" providerId="ADAL" clId="{97DA4315-7444-497A-972B-1ED4349B9216}" dt="2026-03-12T00:47:47.169" v="302" actId="47"/>
        <pc:sldMkLst>
          <pc:docMk/>
          <pc:sldMk cId="1455321892" sldId="298"/>
        </pc:sldMkLst>
      </pc:sldChg>
      <pc:sldChg chg="del">
        <pc:chgData name="Victoria Ahmed" userId="d7b2ef2b-6674-4efc-b11b-0c38a2fd5536" providerId="ADAL" clId="{97DA4315-7444-497A-972B-1ED4349B9216}" dt="2026-03-12T00:47:46.989" v="301" actId="47"/>
        <pc:sldMkLst>
          <pc:docMk/>
          <pc:sldMk cId="4258265271" sldId="299"/>
        </pc:sldMkLst>
      </pc:sldChg>
      <pc:sldChg chg="addSp delSp modSp add mod">
        <pc:chgData name="Victoria Ahmed" userId="d7b2ef2b-6674-4efc-b11b-0c38a2fd5536" providerId="ADAL" clId="{97DA4315-7444-497A-972B-1ED4349B9216}" dt="2026-03-12T01:02:56.075" v="345" actId="2711"/>
        <pc:sldMkLst>
          <pc:docMk/>
          <pc:sldMk cId="161163913" sldId="2155"/>
        </pc:sldMkLst>
        <pc:spChg chg="mod">
          <ac:chgData name="Victoria Ahmed" userId="d7b2ef2b-6674-4efc-b11b-0c38a2fd5536" providerId="ADAL" clId="{97DA4315-7444-497A-972B-1ED4349B9216}" dt="2026-03-12T01:02:56.075" v="345" actId="2711"/>
          <ac:spMkLst>
            <pc:docMk/>
            <pc:sldMk cId="161163913" sldId="2155"/>
            <ac:spMk id="17" creationId="{9EFA9DD7-59C5-37D3-3993-DA84C6676FF3}"/>
          </ac:spMkLst>
        </pc:spChg>
        <pc:spChg chg="mod">
          <ac:chgData name="Victoria Ahmed" userId="d7b2ef2b-6674-4efc-b11b-0c38a2fd5536" providerId="ADAL" clId="{97DA4315-7444-497A-972B-1ED4349B9216}" dt="2026-03-12T01:02:47.607" v="344" actId="2711"/>
          <ac:spMkLst>
            <pc:docMk/>
            <pc:sldMk cId="161163913" sldId="2155"/>
            <ac:spMk id="18" creationId="{AC6E59C5-6FC6-80BC-0D43-196AA5DC541C}"/>
          </ac:spMkLst>
        </pc:spChg>
        <pc:picChg chg="mod">
          <ac:chgData name="Victoria Ahmed" userId="d7b2ef2b-6674-4efc-b11b-0c38a2fd5536" providerId="ADAL" clId="{97DA4315-7444-497A-972B-1ED4349B9216}" dt="2026-03-10T14:32:47.871" v="199" actId="1076"/>
          <ac:picMkLst>
            <pc:docMk/>
            <pc:sldMk cId="161163913" sldId="2155"/>
            <ac:picMk id="3" creationId="{EB0CA700-E64E-4B41-DFB8-225B77158F3F}"/>
          </ac:picMkLst>
        </pc:picChg>
        <pc:picChg chg="add mod">
          <ac:chgData name="Victoria Ahmed" userId="d7b2ef2b-6674-4efc-b11b-0c38a2fd5536" providerId="ADAL" clId="{97DA4315-7444-497A-972B-1ED4349B9216}" dt="2026-03-10T14:31:49.267" v="185"/>
          <ac:picMkLst>
            <pc:docMk/>
            <pc:sldMk cId="161163913" sldId="2155"/>
            <ac:picMk id="8" creationId="{85C6D069-E7F9-5459-9F74-6CD76C6C74B4}"/>
          </ac:picMkLst>
        </pc:picChg>
      </pc:sldChg>
      <pc:sldChg chg="addSp delSp modSp add mod">
        <pc:chgData name="Victoria Ahmed" userId="d7b2ef2b-6674-4efc-b11b-0c38a2fd5536" providerId="ADAL" clId="{97DA4315-7444-497A-972B-1ED4349B9216}" dt="2026-03-12T01:03:08.490" v="347" actId="2711"/>
        <pc:sldMkLst>
          <pc:docMk/>
          <pc:sldMk cId="3131181075" sldId="2256"/>
        </pc:sldMkLst>
        <pc:spChg chg="add mod">
          <ac:chgData name="Victoria Ahmed" userId="d7b2ef2b-6674-4efc-b11b-0c38a2fd5536" providerId="ADAL" clId="{97DA4315-7444-497A-972B-1ED4349B9216}" dt="2026-03-12T01:03:08.490" v="347" actId="2711"/>
          <ac:spMkLst>
            <pc:docMk/>
            <pc:sldMk cId="3131181075" sldId="2256"/>
            <ac:spMk id="2" creationId="{A5450237-E5DC-DE07-0356-57FB0B80AB66}"/>
          </ac:spMkLst>
        </pc:spChg>
        <pc:spChg chg="mod">
          <ac:chgData name="Victoria Ahmed" userId="d7b2ef2b-6674-4efc-b11b-0c38a2fd5536" providerId="ADAL" clId="{97DA4315-7444-497A-972B-1ED4349B9216}" dt="2026-03-12T01:03:02.993" v="346" actId="2711"/>
          <ac:spMkLst>
            <pc:docMk/>
            <pc:sldMk cId="3131181075" sldId="2256"/>
            <ac:spMk id="18" creationId="{26390B58-019C-2A1F-BA33-44F44BFB649F}"/>
          </ac:spMkLst>
        </pc:spChg>
        <pc:picChg chg="add mod">
          <ac:chgData name="Victoria Ahmed" userId="d7b2ef2b-6674-4efc-b11b-0c38a2fd5536" providerId="ADAL" clId="{97DA4315-7444-497A-972B-1ED4349B9216}" dt="2026-03-10T14:34:48.135" v="215"/>
          <ac:picMkLst>
            <pc:docMk/>
            <pc:sldMk cId="3131181075" sldId="2256"/>
            <ac:picMk id="4" creationId="{C9FD9919-0BF8-F5DE-D72F-3EF34CBDDF1A}"/>
          </ac:picMkLst>
        </pc:picChg>
      </pc:sldChg>
      <pc:sldChg chg="addSp delSp modSp add mod">
        <pc:chgData name="Victoria Ahmed" userId="d7b2ef2b-6674-4efc-b11b-0c38a2fd5536" providerId="ADAL" clId="{97DA4315-7444-497A-972B-1ED4349B9216}" dt="2026-03-12T00:42:00.160" v="240" actId="1076"/>
        <pc:sldMkLst>
          <pc:docMk/>
          <pc:sldMk cId="2254868970" sldId="2257"/>
        </pc:sldMkLst>
        <pc:picChg chg="add mod">
          <ac:chgData name="Victoria Ahmed" userId="d7b2ef2b-6674-4efc-b11b-0c38a2fd5536" providerId="ADAL" clId="{97DA4315-7444-497A-972B-1ED4349B9216}" dt="2026-03-12T00:42:00.160" v="240" actId="1076"/>
          <ac:picMkLst>
            <pc:docMk/>
            <pc:sldMk cId="2254868970" sldId="2257"/>
            <ac:picMk id="4" creationId="{F50FDCB8-9554-B14E-5A22-EEC541C9CF9C}"/>
          </ac:picMkLst>
        </pc:picChg>
        <pc:picChg chg="del">
          <ac:chgData name="Victoria Ahmed" userId="d7b2ef2b-6674-4efc-b11b-0c38a2fd5536" providerId="ADAL" clId="{97DA4315-7444-497A-972B-1ED4349B9216}" dt="2026-03-12T00:41:49.724" v="233" actId="478"/>
          <ac:picMkLst>
            <pc:docMk/>
            <pc:sldMk cId="2254868970" sldId="2257"/>
            <ac:picMk id="11" creationId="{7ADD3EE9-3253-E0BB-AC96-88BF54EE7B65}"/>
          </ac:picMkLst>
        </pc:picChg>
      </pc:sldChg>
      <pc:sldChg chg="addSp delSp modSp add mod modAnim">
        <pc:chgData name="Victoria Ahmed" userId="d7b2ef2b-6674-4efc-b11b-0c38a2fd5536" providerId="ADAL" clId="{97DA4315-7444-497A-972B-1ED4349B9216}" dt="2026-03-12T00:44:28.818" v="263" actId="1076"/>
        <pc:sldMkLst>
          <pc:docMk/>
          <pc:sldMk cId="1335039614" sldId="2258"/>
        </pc:sldMkLst>
        <pc:spChg chg="add mod">
          <ac:chgData name="Victoria Ahmed" userId="d7b2ef2b-6674-4efc-b11b-0c38a2fd5536" providerId="ADAL" clId="{97DA4315-7444-497A-972B-1ED4349B9216}" dt="2026-03-12T00:43:14.929" v="251" actId="1076"/>
          <ac:spMkLst>
            <pc:docMk/>
            <pc:sldMk cId="1335039614" sldId="2258"/>
            <ac:spMk id="4" creationId="{1AFABF30-095B-2472-514E-F33F29524356}"/>
          </ac:spMkLst>
        </pc:spChg>
        <pc:spChg chg="add mod">
          <ac:chgData name="Victoria Ahmed" userId="d7b2ef2b-6674-4efc-b11b-0c38a2fd5536" providerId="ADAL" clId="{97DA4315-7444-497A-972B-1ED4349B9216}" dt="2026-03-12T00:44:26.585" v="262" actId="1076"/>
          <ac:spMkLst>
            <pc:docMk/>
            <pc:sldMk cId="1335039614" sldId="2258"/>
            <ac:spMk id="6" creationId="{E3924FDF-3F73-1470-8794-93368B81BE8B}"/>
          </ac:spMkLst>
        </pc:spChg>
        <pc:spChg chg="add mod">
          <ac:chgData name="Victoria Ahmed" userId="d7b2ef2b-6674-4efc-b11b-0c38a2fd5536" providerId="ADAL" clId="{97DA4315-7444-497A-972B-1ED4349B9216}" dt="2026-03-12T00:44:18.269" v="261" actId="1076"/>
          <ac:spMkLst>
            <pc:docMk/>
            <pc:sldMk cId="1335039614" sldId="2258"/>
            <ac:spMk id="8" creationId="{9217AE7A-2351-EFAB-2C44-D007EFE863E7}"/>
          </ac:spMkLst>
        </pc:spChg>
        <pc:spChg chg="add mod">
          <ac:chgData name="Victoria Ahmed" userId="d7b2ef2b-6674-4efc-b11b-0c38a2fd5536" providerId="ADAL" clId="{97DA4315-7444-497A-972B-1ED4349B9216}" dt="2026-03-12T00:43:49.457" v="256" actId="1076"/>
          <ac:spMkLst>
            <pc:docMk/>
            <pc:sldMk cId="1335039614" sldId="2258"/>
            <ac:spMk id="10" creationId="{CF868356-36D6-7B8E-4076-170BDF298D8E}"/>
          </ac:spMkLst>
        </pc:spChg>
        <pc:picChg chg="add mod">
          <ac:chgData name="Victoria Ahmed" userId="d7b2ef2b-6674-4efc-b11b-0c38a2fd5536" providerId="ADAL" clId="{97DA4315-7444-497A-972B-1ED4349B9216}" dt="2026-03-12T00:44:28.818" v="263" actId="1076"/>
          <ac:picMkLst>
            <pc:docMk/>
            <pc:sldMk cId="1335039614" sldId="2258"/>
            <ac:picMk id="5" creationId="{02F3E88B-EA68-E3FF-9132-80E68F646034}"/>
          </ac:picMkLst>
        </pc:picChg>
        <pc:picChg chg="add mod">
          <ac:chgData name="Victoria Ahmed" userId="d7b2ef2b-6674-4efc-b11b-0c38a2fd5536" providerId="ADAL" clId="{97DA4315-7444-497A-972B-1ED4349B9216}" dt="2026-03-12T00:43:32.774" v="252"/>
          <ac:picMkLst>
            <pc:docMk/>
            <pc:sldMk cId="1335039614" sldId="2258"/>
            <ac:picMk id="7" creationId="{A9729E2E-CF0F-2DFE-3049-D8B842B09D04}"/>
          </ac:picMkLst>
        </pc:picChg>
        <pc:picChg chg="add mod">
          <ac:chgData name="Victoria Ahmed" userId="d7b2ef2b-6674-4efc-b11b-0c38a2fd5536" providerId="ADAL" clId="{97DA4315-7444-497A-972B-1ED4349B9216}" dt="2026-03-12T00:43:32.774" v="252"/>
          <ac:picMkLst>
            <pc:docMk/>
            <pc:sldMk cId="1335039614" sldId="2258"/>
            <ac:picMk id="9" creationId="{2A0DA0EA-2E78-3198-8C00-ABDBA5A4EC84}"/>
          </ac:picMkLst>
        </pc:picChg>
        <pc:picChg chg="del">
          <ac:chgData name="Victoria Ahmed" userId="d7b2ef2b-6674-4efc-b11b-0c38a2fd5536" providerId="ADAL" clId="{97DA4315-7444-497A-972B-1ED4349B9216}" dt="2026-03-12T00:42:42.450" v="242" actId="478"/>
          <ac:picMkLst>
            <pc:docMk/>
            <pc:sldMk cId="1335039614" sldId="2258"/>
            <ac:picMk id="11" creationId="{E4FE6865-D3E2-4538-832A-686A69227361}"/>
          </ac:picMkLst>
        </pc:picChg>
      </pc:sldChg>
      <pc:sldChg chg="add del">
        <pc:chgData name="Victoria Ahmed" userId="d7b2ef2b-6674-4efc-b11b-0c38a2fd5536" providerId="ADAL" clId="{97DA4315-7444-497A-972B-1ED4349B9216}" dt="2026-03-12T00:42:52.001" v="248" actId="47"/>
        <pc:sldMkLst>
          <pc:docMk/>
          <pc:sldMk cId="3589791866" sldId="2259"/>
        </pc:sldMkLst>
      </pc:sldChg>
      <pc:sldChg chg="add del">
        <pc:chgData name="Victoria Ahmed" userId="d7b2ef2b-6674-4efc-b11b-0c38a2fd5536" providerId="ADAL" clId="{97DA4315-7444-497A-972B-1ED4349B9216}" dt="2026-03-12T00:44:37.583" v="264" actId="47"/>
        <pc:sldMkLst>
          <pc:docMk/>
          <pc:sldMk cId="2429328476" sldId="2261"/>
        </pc:sldMkLst>
      </pc:sldChg>
      <pc:sldChg chg="add del">
        <pc:chgData name="Victoria Ahmed" userId="d7b2ef2b-6674-4efc-b11b-0c38a2fd5536" providerId="ADAL" clId="{97DA4315-7444-497A-972B-1ED4349B9216}" dt="2026-03-12T00:45:44.722" v="278" actId="47"/>
        <pc:sldMkLst>
          <pc:docMk/>
          <pc:sldMk cId="357965345" sldId="2262"/>
        </pc:sldMkLst>
      </pc:sldChg>
      <pc:sldChg chg="add del">
        <pc:chgData name="Victoria Ahmed" userId="d7b2ef2b-6674-4efc-b11b-0c38a2fd5536" providerId="ADAL" clId="{97DA4315-7444-497A-972B-1ED4349B9216}" dt="2026-03-12T00:45:17.598" v="273" actId="47"/>
        <pc:sldMkLst>
          <pc:docMk/>
          <pc:sldMk cId="2476224652" sldId="2265"/>
        </pc:sldMkLst>
      </pc:sldChg>
      <pc:sldChg chg="add del">
        <pc:chgData name="Victoria Ahmed" userId="d7b2ef2b-6674-4efc-b11b-0c38a2fd5536" providerId="ADAL" clId="{97DA4315-7444-497A-972B-1ED4349B9216}" dt="2026-03-12T00:55:46.943" v="323" actId="47"/>
        <pc:sldMkLst>
          <pc:docMk/>
          <pc:sldMk cId="371452915" sldId="2266"/>
        </pc:sldMkLst>
      </pc:sldChg>
      <pc:sldChg chg="add del">
        <pc:chgData name="Victoria Ahmed" userId="d7b2ef2b-6674-4efc-b11b-0c38a2fd5536" providerId="ADAL" clId="{97DA4315-7444-497A-972B-1ED4349B9216}" dt="2026-03-12T00:57:18.495" v="336" actId="47"/>
        <pc:sldMkLst>
          <pc:docMk/>
          <pc:sldMk cId="1213666318" sldId="2267"/>
        </pc:sldMkLst>
      </pc:sldChg>
      <pc:sldChg chg="addSp modSp add mod">
        <pc:chgData name="Victoria Ahmed" userId="d7b2ef2b-6674-4efc-b11b-0c38a2fd5536" providerId="ADAL" clId="{97DA4315-7444-497A-972B-1ED4349B9216}" dt="2026-03-12T00:45:14.554" v="272" actId="1076"/>
        <pc:sldMkLst>
          <pc:docMk/>
          <pc:sldMk cId="714783822" sldId="2268"/>
        </pc:sldMkLst>
        <pc:spChg chg="add mod">
          <ac:chgData name="Victoria Ahmed" userId="d7b2ef2b-6674-4efc-b11b-0c38a2fd5536" providerId="ADAL" clId="{97DA4315-7444-497A-972B-1ED4349B9216}" dt="2026-03-12T00:44:51.933" v="267" actId="2711"/>
          <ac:spMkLst>
            <pc:docMk/>
            <pc:sldMk cId="714783822" sldId="2268"/>
            <ac:spMk id="4" creationId="{79598DE6-6F47-58A8-9E02-156B00D76313}"/>
          </ac:spMkLst>
        </pc:spChg>
        <pc:spChg chg="add mod">
          <ac:chgData name="Victoria Ahmed" userId="d7b2ef2b-6674-4efc-b11b-0c38a2fd5536" providerId="ADAL" clId="{97DA4315-7444-497A-972B-1ED4349B9216}" dt="2026-03-12T00:45:14.554" v="272" actId="1076"/>
          <ac:spMkLst>
            <pc:docMk/>
            <pc:sldMk cId="714783822" sldId="2268"/>
            <ac:spMk id="5" creationId="{2808900E-7981-0DB8-36D3-D63DBA2EA511}"/>
          </ac:spMkLst>
        </pc:spChg>
      </pc:sldChg>
      <pc:sldChg chg="addSp modSp add mod">
        <pc:chgData name="Victoria Ahmed" userId="d7b2ef2b-6674-4efc-b11b-0c38a2fd5536" providerId="ADAL" clId="{97DA4315-7444-497A-972B-1ED4349B9216}" dt="2026-03-12T00:45:42.090" v="277" actId="1076"/>
        <pc:sldMkLst>
          <pc:docMk/>
          <pc:sldMk cId="3395099562" sldId="2269"/>
        </pc:sldMkLst>
        <pc:spChg chg="add mod">
          <ac:chgData name="Victoria Ahmed" userId="d7b2ef2b-6674-4efc-b11b-0c38a2fd5536" providerId="ADAL" clId="{97DA4315-7444-497A-972B-1ED4349B9216}" dt="2026-03-12T00:45:42.090" v="277" actId="1076"/>
          <ac:spMkLst>
            <pc:docMk/>
            <pc:sldMk cId="3395099562" sldId="2269"/>
            <ac:spMk id="5" creationId="{88560450-FE1A-3949-AA36-71EB895C76EE}"/>
          </ac:spMkLst>
        </pc:spChg>
        <pc:picChg chg="add mod">
          <ac:chgData name="Victoria Ahmed" userId="d7b2ef2b-6674-4efc-b11b-0c38a2fd5536" providerId="ADAL" clId="{97DA4315-7444-497A-972B-1ED4349B9216}" dt="2026-03-12T00:45:26.258" v="275" actId="1076"/>
          <ac:picMkLst>
            <pc:docMk/>
            <pc:sldMk cId="3395099562" sldId="2269"/>
            <ac:picMk id="4" creationId="{B6A63C1F-A88B-6635-DAA7-F71725E4CFB4}"/>
          </ac:picMkLst>
        </pc:picChg>
      </pc:sldChg>
      <pc:sldChg chg="addSp delSp modSp add del mod">
        <pc:chgData name="Victoria Ahmed" userId="d7b2ef2b-6674-4efc-b11b-0c38a2fd5536" providerId="ADAL" clId="{97DA4315-7444-497A-972B-1ED4349B9216}" dt="2026-03-12T00:57:13.546" v="333" actId="47"/>
        <pc:sldMkLst>
          <pc:docMk/>
          <pc:sldMk cId="1308205802" sldId="2270"/>
        </pc:sldMkLst>
        <pc:spChg chg="add mod">
          <ac:chgData name="Victoria Ahmed" userId="d7b2ef2b-6674-4efc-b11b-0c38a2fd5536" providerId="ADAL" clId="{97DA4315-7444-497A-972B-1ED4349B9216}" dt="2026-03-12T00:54:13.575" v="314" actId="20577"/>
          <ac:spMkLst>
            <pc:docMk/>
            <pc:sldMk cId="1308205802" sldId="2270"/>
            <ac:spMk id="4" creationId="{22B7225B-EAFB-9386-77AB-C4958DA0A127}"/>
          </ac:spMkLst>
        </pc:spChg>
        <pc:spChg chg="add mod">
          <ac:chgData name="Victoria Ahmed" userId="d7b2ef2b-6674-4efc-b11b-0c38a2fd5536" providerId="ADAL" clId="{97DA4315-7444-497A-972B-1ED4349B9216}" dt="2026-03-12T00:46:15" v="282" actId="2711"/>
          <ac:spMkLst>
            <pc:docMk/>
            <pc:sldMk cId="1308205802" sldId="2270"/>
            <ac:spMk id="5" creationId="{3CE5C8C1-0A7F-630C-E05E-FDF6C39847BE}"/>
          </ac:spMkLst>
        </pc:spChg>
        <pc:spChg chg="add del mod">
          <ac:chgData name="Victoria Ahmed" userId="d7b2ef2b-6674-4efc-b11b-0c38a2fd5536" providerId="ADAL" clId="{97DA4315-7444-497A-972B-1ED4349B9216}" dt="2026-03-12T00:46:34.115" v="285" actId="478"/>
          <ac:spMkLst>
            <pc:docMk/>
            <pc:sldMk cId="1308205802" sldId="2270"/>
            <ac:spMk id="8" creationId="{6BBB734E-5B4D-D269-F4B2-DD369D08E107}"/>
          </ac:spMkLst>
        </pc:spChg>
        <pc:spChg chg="add mod">
          <ac:chgData name="Victoria Ahmed" userId="d7b2ef2b-6674-4efc-b11b-0c38a2fd5536" providerId="ADAL" clId="{97DA4315-7444-497A-972B-1ED4349B9216}" dt="2026-03-12T00:46:57.077" v="290" actId="2711"/>
          <ac:spMkLst>
            <pc:docMk/>
            <pc:sldMk cId="1308205802" sldId="2270"/>
            <ac:spMk id="9" creationId="{E3B5FCBA-C7AE-9F46-7FC8-C4462FC5F382}"/>
          </ac:spMkLst>
        </pc:spChg>
        <pc:picChg chg="add del mod">
          <ac:chgData name="Victoria Ahmed" userId="d7b2ef2b-6674-4efc-b11b-0c38a2fd5536" providerId="ADAL" clId="{97DA4315-7444-497A-972B-1ED4349B9216}" dt="2026-03-12T00:46:34.115" v="285" actId="478"/>
          <ac:picMkLst>
            <pc:docMk/>
            <pc:sldMk cId="1308205802" sldId="2270"/>
            <ac:picMk id="6" creationId="{5C3D1450-9AFE-EF56-746A-205B42B96AD9}"/>
          </ac:picMkLst>
        </pc:picChg>
        <pc:picChg chg="add del mod">
          <ac:chgData name="Victoria Ahmed" userId="d7b2ef2b-6674-4efc-b11b-0c38a2fd5536" providerId="ADAL" clId="{97DA4315-7444-497A-972B-1ED4349B9216}" dt="2026-03-12T00:46:34.115" v="285" actId="478"/>
          <ac:picMkLst>
            <pc:docMk/>
            <pc:sldMk cId="1308205802" sldId="2270"/>
            <ac:picMk id="7" creationId="{AA1A8E78-6B51-2527-BBF8-919B29256D1B}"/>
          </ac:picMkLst>
        </pc:picChg>
        <pc:picChg chg="add mod">
          <ac:chgData name="Victoria Ahmed" userId="d7b2ef2b-6674-4efc-b11b-0c38a2fd5536" providerId="ADAL" clId="{97DA4315-7444-497A-972B-1ED4349B9216}" dt="2026-03-12T00:46:48.378" v="288"/>
          <ac:picMkLst>
            <pc:docMk/>
            <pc:sldMk cId="1308205802" sldId="2270"/>
            <ac:picMk id="10" creationId="{4AD2E9E3-6C76-AD8F-CB65-8D8EB6B108BD}"/>
          </ac:picMkLst>
        </pc:picChg>
      </pc:sldChg>
      <pc:sldChg chg="add del">
        <pc:chgData name="Victoria Ahmed" userId="d7b2ef2b-6674-4efc-b11b-0c38a2fd5536" providerId="ADAL" clId="{97DA4315-7444-497A-972B-1ED4349B9216}" dt="2026-03-12T00:57:15.337" v="334" actId="47"/>
        <pc:sldMkLst>
          <pc:docMk/>
          <pc:sldMk cId="2961342450" sldId="2271"/>
        </pc:sldMkLst>
      </pc:sldChg>
      <pc:sldChg chg="add del">
        <pc:chgData name="Victoria Ahmed" userId="d7b2ef2b-6674-4efc-b11b-0c38a2fd5536" providerId="ADAL" clId="{97DA4315-7444-497A-972B-1ED4349B9216}" dt="2026-03-12T00:57:16.763" v="335" actId="47"/>
        <pc:sldMkLst>
          <pc:docMk/>
          <pc:sldMk cId="32390937" sldId="2272"/>
        </pc:sldMkLst>
      </pc:sldChg>
      <pc:sldChg chg="addSp delSp modSp add mod">
        <pc:chgData name="Victoria Ahmed" userId="d7b2ef2b-6674-4efc-b11b-0c38a2fd5536" providerId="ADAL" clId="{97DA4315-7444-497A-972B-1ED4349B9216}" dt="2026-03-12T00:56:28.720" v="332" actId="1076"/>
        <pc:sldMkLst>
          <pc:docMk/>
          <pc:sldMk cId="1541982381" sldId="2273"/>
        </pc:sldMkLst>
        <pc:spChg chg="del">
          <ac:chgData name="Victoria Ahmed" userId="d7b2ef2b-6674-4efc-b11b-0c38a2fd5536" providerId="ADAL" clId="{97DA4315-7444-497A-972B-1ED4349B9216}" dt="2026-03-12T00:55:12.700" v="315" actId="478"/>
          <ac:spMkLst>
            <pc:docMk/>
            <pc:sldMk cId="1541982381" sldId="2273"/>
            <ac:spMk id="4" creationId="{0B36ABEF-00A9-F203-C534-A715ED48480F}"/>
          </ac:spMkLst>
        </pc:spChg>
        <pc:spChg chg="mod">
          <ac:chgData name="Victoria Ahmed" userId="d7b2ef2b-6674-4efc-b11b-0c38a2fd5536" providerId="ADAL" clId="{97DA4315-7444-497A-972B-1ED4349B9216}" dt="2026-03-12T00:56:24.006" v="331" actId="1076"/>
          <ac:spMkLst>
            <pc:docMk/>
            <pc:sldMk cId="1541982381" sldId="2273"/>
            <ac:spMk id="5" creationId="{C006CAC6-E2B6-F549-140C-DC34C86583A5}"/>
          </ac:spMkLst>
        </pc:spChg>
        <pc:spChg chg="add mod">
          <ac:chgData name="Victoria Ahmed" userId="d7b2ef2b-6674-4efc-b11b-0c38a2fd5536" providerId="ADAL" clId="{97DA4315-7444-497A-972B-1ED4349B9216}" dt="2026-03-12T00:56:28.720" v="332" actId="1076"/>
          <ac:spMkLst>
            <pc:docMk/>
            <pc:sldMk cId="1541982381" sldId="2273"/>
            <ac:spMk id="6" creationId="{BE10511D-AF70-C739-20F7-A5946274D96B}"/>
          </ac:spMkLst>
        </pc:spChg>
      </pc:sldChg>
      <pc:sldChg chg="addSp delSp modSp add mod">
        <pc:chgData name="Victoria Ahmed" userId="d7b2ef2b-6674-4efc-b11b-0c38a2fd5536" providerId="ADAL" clId="{97DA4315-7444-497A-972B-1ED4349B9216}" dt="2026-03-12T00:56:11.740" v="327" actId="1076"/>
        <pc:sldMkLst>
          <pc:docMk/>
          <pc:sldMk cId="3910757451" sldId="2274"/>
        </pc:sldMkLst>
        <pc:spChg chg="del">
          <ac:chgData name="Victoria Ahmed" userId="d7b2ef2b-6674-4efc-b11b-0c38a2fd5536" providerId="ADAL" clId="{97DA4315-7444-497A-972B-1ED4349B9216}" dt="2026-03-12T00:56:00.176" v="324" actId="478"/>
          <ac:spMkLst>
            <pc:docMk/>
            <pc:sldMk cId="3910757451" sldId="2274"/>
            <ac:spMk id="4" creationId="{0439D747-A148-C37B-30AA-1392E9E10C67}"/>
          </ac:spMkLst>
        </pc:spChg>
        <pc:spChg chg="mod">
          <ac:chgData name="Victoria Ahmed" userId="d7b2ef2b-6674-4efc-b11b-0c38a2fd5536" providerId="ADAL" clId="{97DA4315-7444-497A-972B-1ED4349B9216}" dt="2026-03-12T00:56:11.740" v="327" actId="1076"/>
          <ac:spMkLst>
            <pc:docMk/>
            <pc:sldMk cId="3910757451" sldId="2274"/>
            <ac:spMk id="5" creationId="{2A1F1A5D-AB1E-E492-4975-62019A7AB4DB}"/>
          </ac:spMkLst>
        </pc:spChg>
        <pc:spChg chg="add mod">
          <ac:chgData name="Victoria Ahmed" userId="d7b2ef2b-6674-4efc-b11b-0c38a2fd5536" providerId="ADAL" clId="{97DA4315-7444-497A-972B-1ED4349B9216}" dt="2026-03-12T00:56:05.273" v="326" actId="2711"/>
          <ac:spMkLst>
            <pc:docMk/>
            <pc:sldMk cId="3910757451" sldId="2274"/>
            <ac:spMk id="6" creationId="{80ACBC8C-3374-2ABD-1EEB-3DD6507923C1}"/>
          </ac:spMkLst>
        </pc:spChg>
      </pc:sldChg>
      <pc:sldChg chg="addSp delSp modSp add mod">
        <pc:chgData name="Victoria Ahmed" userId="d7b2ef2b-6674-4efc-b11b-0c38a2fd5536" providerId="ADAL" clId="{97DA4315-7444-497A-972B-1ED4349B9216}" dt="2026-03-12T00:57:33.264" v="340"/>
        <pc:sldMkLst>
          <pc:docMk/>
          <pc:sldMk cId="1950317753" sldId="2275"/>
        </pc:sldMkLst>
        <pc:spChg chg="del">
          <ac:chgData name="Victoria Ahmed" userId="d7b2ef2b-6674-4efc-b11b-0c38a2fd5536" providerId="ADAL" clId="{97DA4315-7444-497A-972B-1ED4349B9216}" dt="2026-03-12T00:57:28.497" v="339" actId="478"/>
          <ac:spMkLst>
            <pc:docMk/>
            <pc:sldMk cId="1950317753" sldId="2275"/>
            <ac:spMk id="5" creationId="{571C621A-5C6A-E516-4F95-CA6E65757526}"/>
          </ac:spMkLst>
        </pc:spChg>
        <pc:spChg chg="del">
          <ac:chgData name="Victoria Ahmed" userId="d7b2ef2b-6674-4efc-b11b-0c38a2fd5536" providerId="ADAL" clId="{97DA4315-7444-497A-972B-1ED4349B9216}" dt="2026-03-12T00:57:26.745" v="338" actId="478"/>
          <ac:spMkLst>
            <pc:docMk/>
            <pc:sldMk cId="1950317753" sldId="2275"/>
            <ac:spMk id="6" creationId="{A765823A-93B5-A6CC-0DB5-1E29EEFBC984}"/>
          </ac:spMkLst>
        </pc:spChg>
        <pc:picChg chg="add mod">
          <ac:chgData name="Victoria Ahmed" userId="d7b2ef2b-6674-4efc-b11b-0c38a2fd5536" providerId="ADAL" clId="{97DA4315-7444-497A-972B-1ED4349B9216}" dt="2026-03-12T00:57:33.264" v="340"/>
          <ac:picMkLst>
            <pc:docMk/>
            <pc:sldMk cId="1950317753" sldId="2275"/>
            <ac:picMk id="4" creationId="{8779E462-2227-37B2-E546-3D61A8B9090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DAB83D5-C7B6-EB58-6B69-44F7674F9A1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AA49AF6-7FA0-553A-D79A-ACBF5186E55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6D6BF6-9B86-514E-8633-CF682F8E160E}" type="datetimeFigureOut">
              <a:rPr lang="en-US" smtClean="0"/>
              <a:t>3/12/2026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CB118F2-C113-78B4-92AF-E580FCE6CC1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15762E7-BAA9-D9D6-9568-8352AA3CC64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52A2D-AE79-0B40-90C6-74B75AC45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60490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3562" userDrawn="1">
          <p15:clr>
            <a:srgbClr val="F26B43"/>
          </p15:clr>
        </p15:guide>
        <p15:guide id="2" pos="6332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6CD2F2-F518-874C-84B9-8918535227D1}" type="datetimeFigureOut">
              <a:rPr lang="en-US" smtClean="0"/>
              <a:t>3/12/2026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F0725B-8BBF-6349-B206-C25D6BA6A9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413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Photo credit: Great Crosby Primary School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F0725B-8BBF-6349-B206-C25D6BA6A9C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7481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aster - cov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E2A7C3A6-A58D-28A4-5950-CD2526590DE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4028557"/>
            <a:ext cx="9144000" cy="1114707"/>
          </a:xfrm>
          <a:solidFill>
            <a:schemeClr val="accent1"/>
          </a:solidFill>
        </p:spPr>
        <p:txBody>
          <a:bodyPr wrap="square">
            <a:noAutofit/>
          </a:bodyPr>
          <a:lstStyle>
            <a:lvl1pPr>
              <a:defRPr sz="1100">
                <a:solidFill>
                  <a:schemeClr val="accent1">
                    <a:alpha val="0"/>
                  </a:schemeClr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Click to add any other text if needed</a:t>
            </a:r>
          </a:p>
        </p:txBody>
      </p:sp>
      <p:sp>
        <p:nvSpPr>
          <p:cNvPr id="3" name="Holder 3"/>
          <p:cNvSpPr>
            <a:spLocks noGrp="1"/>
          </p:cNvSpPr>
          <p:nvPr>
            <p:ph type="subTitle" idx="4" hasCustomPrompt="1"/>
          </p:nvPr>
        </p:nvSpPr>
        <p:spPr>
          <a:xfrm>
            <a:off x="1107806" y="2934362"/>
            <a:ext cx="3048297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1400" b="0" i="0">
                <a:solidFill>
                  <a:schemeClr val="bg2"/>
                </a:solidFill>
                <a:latin typeface="Montserrat"/>
                <a:cs typeface="Montserrat"/>
              </a:defRPr>
            </a:lvl1pPr>
          </a:lstStyle>
          <a:p>
            <a:r>
              <a:rPr lang="en-GB" dirty="0"/>
              <a:t>Click to add subtitle if needed</a:t>
            </a:r>
            <a:endParaRPr dirty="0"/>
          </a:p>
        </p:txBody>
      </p:sp>
      <p:sp>
        <p:nvSpPr>
          <p:cNvPr id="43" name="Graphic 41">
            <a:extLst>
              <a:ext uri="{FF2B5EF4-FFF2-40B4-BE49-F238E27FC236}">
                <a16:creationId xmlns:a16="http://schemas.microsoft.com/office/drawing/2014/main" id="{B462AD84-9CD1-DF54-BC25-FA094D7F49F0}"/>
              </a:ext>
            </a:extLst>
          </p:cNvPr>
          <p:cNvSpPr/>
          <p:nvPr userDrawn="1"/>
        </p:nvSpPr>
        <p:spPr>
          <a:xfrm>
            <a:off x="504825" y="905813"/>
            <a:ext cx="602981" cy="603012"/>
          </a:xfrm>
          <a:custGeom>
            <a:avLst/>
            <a:gdLst>
              <a:gd name="connsiteX0" fmla="*/ 3978378 w 3984944"/>
              <a:gd name="connsiteY0" fmla="*/ 1845912 h 3985142"/>
              <a:gd name="connsiteX1" fmla="*/ 3822958 w 3984944"/>
              <a:gd name="connsiteY1" fmla="*/ 1702960 h 3985142"/>
              <a:gd name="connsiteX2" fmla="*/ 2295507 w 3984944"/>
              <a:gd name="connsiteY2" fmla="*/ 1702960 h 3985142"/>
              <a:gd name="connsiteX3" fmla="*/ 2295507 w 3984944"/>
              <a:gd name="connsiteY3" fmla="*/ 163231 h 3985142"/>
              <a:gd name="connsiteX4" fmla="*/ 2153127 w 3984944"/>
              <a:gd name="connsiteY4" fmla="*/ 7812 h 3985142"/>
              <a:gd name="connsiteX5" fmla="*/ 1814306 w 3984944"/>
              <a:gd name="connsiteY5" fmla="*/ 9430 h 3985142"/>
              <a:gd name="connsiteX6" fmla="*/ 1672592 w 3984944"/>
              <a:gd name="connsiteY6" fmla="*/ 164754 h 3985142"/>
              <a:gd name="connsiteX7" fmla="*/ 1672592 w 3984944"/>
              <a:gd name="connsiteY7" fmla="*/ 1703055 h 3985142"/>
              <a:gd name="connsiteX8" fmla="*/ 161987 w 3984944"/>
              <a:gd name="connsiteY8" fmla="*/ 1703055 h 3985142"/>
              <a:gd name="connsiteX9" fmla="*/ 6567 w 3984944"/>
              <a:gd name="connsiteY9" fmla="*/ 1846007 h 3985142"/>
              <a:gd name="connsiteX10" fmla="*/ 0 w 3984944"/>
              <a:gd name="connsiteY10" fmla="*/ 1992670 h 3985142"/>
              <a:gd name="connsiteX11" fmla="*/ 6567 w 3984944"/>
              <a:gd name="connsiteY11" fmla="*/ 2139239 h 3985142"/>
              <a:gd name="connsiteX12" fmla="*/ 161987 w 3984944"/>
              <a:gd name="connsiteY12" fmla="*/ 2282190 h 3985142"/>
              <a:gd name="connsiteX13" fmla="*/ 1672592 w 3984944"/>
              <a:gd name="connsiteY13" fmla="*/ 2282190 h 3985142"/>
              <a:gd name="connsiteX14" fmla="*/ 1672592 w 3984944"/>
              <a:gd name="connsiteY14" fmla="*/ 3820492 h 3985142"/>
              <a:gd name="connsiteX15" fmla="*/ 1814306 w 3984944"/>
              <a:gd name="connsiteY15" fmla="*/ 3975816 h 3985142"/>
              <a:gd name="connsiteX16" fmla="*/ 1992377 w 3984944"/>
              <a:gd name="connsiteY16" fmla="*/ 3985143 h 3985142"/>
              <a:gd name="connsiteX17" fmla="*/ 2153127 w 3984944"/>
              <a:gd name="connsiteY17" fmla="*/ 3977339 h 3985142"/>
              <a:gd name="connsiteX18" fmla="*/ 2295507 w 3984944"/>
              <a:gd name="connsiteY18" fmla="*/ 3821919 h 3985142"/>
              <a:gd name="connsiteX19" fmla="*/ 2295507 w 3984944"/>
              <a:gd name="connsiteY19" fmla="*/ 2282095 h 3985142"/>
              <a:gd name="connsiteX20" fmla="*/ 3822958 w 3984944"/>
              <a:gd name="connsiteY20" fmla="*/ 2282095 h 3985142"/>
              <a:gd name="connsiteX21" fmla="*/ 3978378 w 3984944"/>
              <a:gd name="connsiteY21" fmla="*/ 2139144 h 3985142"/>
              <a:gd name="connsiteX22" fmla="*/ 3984945 w 3984944"/>
              <a:gd name="connsiteY22" fmla="*/ 1992575 h 3985142"/>
              <a:gd name="connsiteX23" fmla="*/ 3978378 w 3984944"/>
              <a:gd name="connsiteY23" fmla="*/ 1846007 h 3985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984944" h="3985142">
                <a:moveTo>
                  <a:pt x="3978378" y="1845912"/>
                </a:moveTo>
                <a:cubicBezTo>
                  <a:pt x="3971430" y="1764443"/>
                  <a:pt x="3904618" y="1702960"/>
                  <a:pt x="3822958" y="1702960"/>
                </a:cubicBezTo>
                <a:lnTo>
                  <a:pt x="2295507" y="1702960"/>
                </a:lnTo>
                <a:lnTo>
                  <a:pt x="2295507" y="163231"/>
                </a:lnTo>
                <a:cubicBezTo>
                  <a:pt x="2295507" y="82143"/>
                  <a:pt x="2234310" y="15331"/>
                  <a:pt x="2153127" y="7812"/>
                </a:cubicBezTo>
                <a:cubicBezTo>
                  <a:pt x="2034159" y="-3133"/>
                  <a:pt x="1933655" y="-2562"/>
                  <a:pt x="1814306" y="9430"/>
                </a:cubicBezTo>
                <a:cubicBezTo>
                  <a:pt x="1733503" y="17615"/>
                  <a:pt x="1672592" y="84332"/>
                  <a:pt x="1672592" y="164754"/>
                </a:cubicBezTo>
                <a:lnTo>
                  <a:pt x="1672592" y="1703055"/>
                </a:lnTo>
                <a:lnTo>
                  <a:pt x="161987" y="1703055"/>
                </a:lnTo>
                <a:cubicBezTo>
                  <a:pt x="80327" y="1703055"/>
                  <a:pt x="13515" y="1764538"/>
                  <a:pt x="6567" y="1846007"/>
                </a:cubicBezTo>
                <a:cubicBezTo>
                  <a:pt x="2189" y="1897687"/>
                  <a:pt x="0" y="1945654"/>
                  <a:pt x="0" y="1992670"/>
                </a:cubicBezTo>
                <a:cubicBezTo>
                  <a:pt x="0" y="2039687"/>
                  <a:pt x="2189" y="2087559"/>
                  <a:pt x="6567" y="2139239"/>
                </a:cubicBezTo>
                <a:cubicBezTo>
                  <a:pt x="13515" y="2220708"/>
                  <a:pt x="80422" y="2282190"/>
                  <a:pt x="161987" y="2282190"/>
                </a:cubicBezTo>
                <a:lnTo>
                  <a:pt x="1672592" y="2282190"/>
                </a:lnTo>
                <a:lnTo>
                  <a:pt x="1672592" y="3820492"/>
                </a:lnTo>
                <a:cubicBezTo>
                  <a:pt x="1672592" y="3900914"/>
                  <a:pt x="1733503" y="3967726"/>
                  <a:pt x="1814306" y="3975816"/>
                </a:cubicBezTo>
                <a:cubicBezTo>
                  <a:pt x="1876455" y="3982097"/>
                  <a:pt x="1934702" y="3985143"/>
                  <a:pt x="1992377" y="3985143"/>
                </a:cubicBezTo>
                <a:cubicBezTo>
                  <a:pt x="2043962" y="3985143"/>
                  <a:pt x="2096593" y="3982573"/>
                  <a:pt x="2153127" y="3977339"/>
                </a:cubicBezTo>
                <a:cubicBezTo>
                  <a:pt x="2234310" y="3969820"/>
                  <a:pt x="2295507" y="3903008"/>
                  <a:pt x="2295507" y="3821919"/>
                </a:cubicBezTo>
                <a:lnTo>
                  <a:pt x="2295507" y="2282095"/>
                </a:lnTo>
                <a:lnTo>
                  <a:pt x="3822958" y="2282095"/>
                </a:lnTo>
                <a:cubicBezTo>
                  <a:pt x="3904713" y="2282095"/>
                  <a:pt x="3971525" y="2220613"/>
                  <a:pt x="3978378" y="2139144"/>
                </a:cubicBezTo>
                <a:cubicBezTo>
                  <a:pt x="3982756" y="2087940"/>
                  <a:pt x="3984945" y="2040067"/>
                  <a:pt x="3984945" y="1992575"/>
                </a:cubicBezTo>
                <a:cubicBezTo>
                  <a:pt x="3984945" y="1945083"/>
                  <a:pt x="3982851" y="1897211"/>
                  <a:pt x="3978378" y="1846007"/>
                </a:cubicBezTo>
                <a:close/>
              </a:path>
            </a:pathLst>
          </a:custGeom>
          <a:solidFill>
            <a:srgbClr val="A2C617"/>
          </a:solidFill>
          <a:ln w="950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47" name="Title 46">
            <a:extLst>
              <a:ext uri="{FF2B5EF4-FFF2-40B4-BE49-F238E27FC236}">
                <a16:creationId xmlns:a16="http://schemas.microsoft.com/office/drawing/2014/main" id="{AB5B9839-F3D5-02A0-B57C-E0661516C5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07806" y="1404872"/>
            <a:ext cx="3048297" cy="1523494"/>
          </a:xfrm>
        </p:spPr>
        <p:txBody>
          <a:bodyPr wrap="square" bIns="0" anchor="t" anchorCtr="0">
            <a:spAutoFit/>
          </a:bodyPr>
          <a:lstStyle>
            <a:lvl1pPr>
              <a:defRPr sz="2400">
                <a:solidFill>
                  <a:schemeClr val="bg2"/>
                </a:solidFill>
                <a:latin typeface="+mn-lt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Click here to add the title of your deck. Ideally,</a:t>
            </a:r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 keep it under four lines.</a:t>
            </a:r>
            <a:endParaRPr lang="en-US" dirty="0"/>
          </a:p>
        </p:txBody>
      </p:sp>
      <p:sp>
        <p:nvSpPr>
          <p:cNvPr id="52" name="Picture Placeholder 51">
            <a:extLst>
              <a:ext uri="{FF2B5EF4-FFF2-40B4-BE49-F238E27FC236}">
                <a16:creationId xmlns:a16="http://schemas.microsoft.com/office/drawing/2014/main" id="{AA6A74A9-C5EB-6E1D-3D41-596769DA9F7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626329" y="1207810"/>
            <a:ext cx="4330346" cy="3935690"/>
          </a:xfrm>
          <a:custGeom>
            <a:avLst/>
            <a:gdLst>
              <a:gd name="connsiteX0" fmla="*/ 2315735 w 4631470"/>
              <a:gd name="connsiteY0" fmla="*/ 0 h 4209370"/>
              <a:gd name="connsiteX1" fmla="*/ 4631470 w 4631470"/>
              <a:gd name="connsiteY1" fmla="*/ 2315735 h 4209370"/>
              <a:gd name="connsiteX2" fmla="*/ 3788758 w 4631470"/>
              <a:gd name="connsiteY2" fmla="*/ 4102669 h 4209370"/>
              <a:gd name="connsiteX3" fmla="*/ 3646068 w 4631470"/>
              <a:gd name="connsiteY3" fmla="*/ 4209370 h 4209370"/>
              <a:gd name="connsiteX4" fmla="*/ 985403 w 4631470"/>
              <a:gd name="connsiteY4" fmla="*/ 4209370 h 4209370"/>
              <a:gd name="connsiteX5" fmla="*/ 842713 w 4631470"/>
              <a:gd name="connsiteY5" fmla="*/ 4102669 h 4209370"/>
              <a:gd name="connsiteX6" fmla="*/ 0 w 4631470"/>
              <a:gd name="connsiteY6" fmla="*/ 2315735 h 4209370"/>
              <a:gd name="connsiteX7" fmla="*/ 2315735 w 4631470"/>
              <a:gd name="connsiteY7" fmla="*/ 0 h 420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31470" h="4209370">
                <a:moveTo>
                  <a:pt x="2315735" y="0"/>
                </a:moveTo>
                <a:cubicBezTo>
                  <a:pt x="3594680" y="0"/>
                  <a:pt x="4631470" y="1036790"/>
                  <a:pt x="4631470" y="2315735"/>
                </a:cubicBezTo>
                <a:cubicBezTo>
                  <a:pt x="4631470" y="3035142"/>
                  <a:pt x="4303423" y="3677929"/>
                  <a:pt x="3788758" y="4102669"/>
                </a:cubicBezTo>
                <a:lnTo>
                  <a:pt x="3646068" y="4209370"/>
                </a:lnTo>
                <a:lnTo>
                  <a:pt x="985403" y="4209370"/>
                </a:lnTo>
                <a:lnTo>
                  <a:pt x="842713" y="4102669"/>
                </a:lnTo>
                <a:cubicBezTo>
                  <a:pt x="328047" y="3677929"/>
                  <a:pt x="0" y="3035142"/>
                  <a:pt x="0" y="2315735"/>
                </a:cubicBezTo>
                <a:cubicBezTo>
                  <a:pt x="0" y="1036790"/>
                  <a:pt x="1036790" y="0"/>
                  <a:pt x="2315735" y="0"/>
                </a:cubicBezTo>
                <a:close/>
              </a:path>
            </a:pathLst>
          </a:custGeom>
        </p:spPr>
        <p:txBody>
          <a:bodyPr wrap="square" lIns="0" tIns="274320" rIns="548640" anchor="ctr">
            <a:noAutofit/>
          </a:bodyPr>
          <a:lstStyle>
            <a:lvl1pPr marL="0" indent="0" algn="r">
              <a:buNone/>
              <a:defRPr sz="1200" b="0">
                <a:solidFill>
                  <a:schemeClr val="tx1"/>
                </a:solidFill>
                <a:latin typeface="+mn-lt"/>
                <a:sym typeface="Wingdings" pitchFamily="2" charset="2"/>
              </a:defRPr>
            </a:lvl1pPr>
          </a:lstStyle>
          <a:p>
            <a:r>
              <a:rPr lang="en-US" dirty="0"/>
              <a:t> Click icon to</a:t>
            </a:r>
            <a:br>
              <a:rPr lang="en-US" dirty="0"/>
            </a:br>
            <a:r>
              <a:rPr lang="en-US" dirty="0"/>
              <a:t>add picture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1C2F27C8-8481-FF60-F21A-7761E3594D8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07806" y="4662492"/>
            <a:ext cx="3048297" cy="261610"/>
          </a:xfrm>
        </p:spPr>
        <p:txBody>
          <a:bodyPr wrap="square">
            <a:spAutoFit/>
          </a:bodyPr>
          <a:lstStyle>
            <a:lvl1pPr marL="0" indent="0">
              <a:buNone/>
              <a:defRPr lang="en-US" sz="1100" b="0" dirty="0">
                <a:solidFill>
                  <a:schemeClr val="bg2"/>
                </a:solidFill>
                <a:latin typeface="Montserrat Light" panose="00000400000000000000" pitchFamily="2" charset="0"/>
                <a:ea typeface="+mn-ea"/>
                <a:cs typeface="+mn-cs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Click to add any other text if needed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093C760A-E7BA-C41F-7DE7-C82B08D73E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83896" y="217531"/>
            <a:ext cx="1972779" cy="574625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504" userDrawn="1">
          <p15:clr>
            <a:srgbClr val="FBAE40"/>
          </p15:clr>
        </p15:guide>
        <p15:guide id="2" pos="696" userDrawn="1">
          <p15:clr>
            <a:srgbClr val="FBAE40"/>
          </p15:clr>
        </p15:guide>
        <p15:guide id="3" orient="horz" pos="756" userDrawn="1">
          <p15:clr>
            <a:srgbClr val="FBAE40"/>
          </p15:clr>
        </p15:guide>
        <p15:guide id="4" pos="317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aster -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">
            <a:extLst>
              <a:ext uri="{FF2B5EF4-FFF2-40B4-BE49-F238E27FC236}">
                <a16:creationId xmlns:a16="http://schemas.microsoft.com/office/drawing/2014/main" id="{9D787F98-82FB-A897-4817-6EC131431DD5}"/>
              </a:ext>
            </a:extLst>
          </p:cNvPr>
          <p:cNvSpPr/>
          <p:nvPr/>
        </p:nvSpPr>
        <p:spPr>
          <a:xfrm flipV="1">
            <a:off x="321" y="507970"/>
            <a:ext cx="8635651" cy="2714128"/>
          </a:xfrm>
          <a:prstGeom prst="round1Rect">
            <a:avLst>
              <a:gd name="adj" fmla="val 11144"/>
            </a:avLst>
          </a:prstGeom>
          <a:solidFill>
            <a:srgbClr val="A1C516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9" name="object 17">
            <a:extLst>
              <a:ext uri="{FF2B5EF4-FFF2-40B4-BE49-F238E27FC236}">
                <a16:creationId xmlns:a16="http://schemas.microsoft.com/office/drawing/2014/main" id="{4DFEC1F8-24A8-1F33-5EE6-D4BBAE068C70}"/>
              </a:ext>
            </a:extLst>
          </p:cNvPr>
          <p:cNvSpPr txBox="1"/>
          <p:nvPr userDrawn="1"/>
        </p:nvSpPr>
        <p:spPr>
          <a:xfrm>
            <a:off x="1409700" y="3971303"/>
            <a:ext cx="3201042" cy="611138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1114" spc="-5" dirty="0">
                <a:solidFill>
                  <a:srgbClr val="212444"/>
                </a:solidFill>
                <a:latin typeface="Montserrat"/>
                <a:cs typeface="Montserrat"/>
              </a:rPr>
              <a:t>CAFOD,</a:t>
            </a:r>
            <a:r>
              <a:rPr sz="1114" spc="-52" dirty="0">
                <a:solidFill>
                  <a:srgbClr val="212444"/>
                </a:solidFill>
                <a:latin typeface="Montserrat"/>
                <a:cs typeface="Montserrat"/>
              </a:rPr>
              <a:t> </a:t>
            </a:r>
            <a:r>
              <a:rPr sz="1114" spc="-9" dirty="0">
                <a:solidFill>
                  <a:srgbClr val="212444"/>
                </a:solidFill>
                <a:latin typeface="Montserrat"/>
                <a:cs typeface="Montserrat"/>
              </a:rPr>
              <a:t>Romero</a:t>
            </a:r>
            <a:r>
              <a:rPr sz="1114" spc="-50" dirty="0">
                <a:solidFill>
                  <a:srgbClr val="212444"/>
                </a:solidFill>
                <a:latin typeface="Montserrat"/>
                <a:cs typeface="Montserrat"/>
              </a:rPr>
              <a:t> </a:t>
            </a:r>
            <a:r>
              <a:rPr sz="1114" spc="-5" dirty="0">
                <a:solidFill>
                  <a:srgbClr val="212444"/>
                </a:solidFill>
                <a:latin typeface="Montserrat"/>
                <a:cs typeface="Montserrat"/>
              </a:rPr>
              <a:t>House,</a:t>
            </a:r>
            <a:endParaRPr sz="1114">
              <a:latin typeface="Montserrat"/>
              <a:cs typeface="Montserrat"/>
            </a:endParaRPr>
          </a:p>
          <a:p>
            <a:pPr marL="5776">
              <a:spcBef>
                <a:spcPts val="14"/>
              </a:spcBef>
            </a:pPr>
            <a:r>
              <a:rPr sz="1114" dirty="0">
                <a:solidFill>
                  <a:srgbClr val="212444"/>
                </a:solidFill>
                <a:latin typeface="Montserrat"/>
                <a:cs typeface="Montserrat"/>
              </a:rPr>
              <a:t>55</a:t>
            </a:r>
            <a:r>
              <a:rPr sz="1114" spc="-39" dirty="0">
                <a:solidFill>
                  <a:srgbClr val="212444"/>
                </a:solidFill>
                <a:latin typeface="Montserrat"/>
                <a:cs typeface="Montserrat"/>
              </a:rPr>
              <a:t> </a:t>
            </a:r>
            <a:r>
              <a:rPr sz="1114" spc="-16" dirty="0">
                <a:solidFill>
                  <a:srgbClr val="212444"/>
                </a:solidFill>
                <a:latin typeface="Montserrat"/>
                <a:cs typeface="Montserrat"/>
              </a:rPr>
              <a:t>Westminster</a:t>
            </a:r>
            <a:r>
              <a:rPr sz="1114" spc="-39" dirty="0">
                <a:solidFill>
                  <a:srgbClr val="212444"/>
                </a:solidFill>
                <a:latin typeface="Montserrat"/>
                <a:cs typeface="Montserrat"/>
              </a:rPr>
              <a:t> </a:t>
            </a:r>
            <a:r>
              <a:rPr sz="1114" spc="-5" dirty="0">
                <a:solidFill>
                  <a:srgbClr val="212444"/>
                </a:solidFill>
                <a:latin typeface="Montserrat"/>
                <a:cs typeface="Montserrat"/>
              </a:rPr>
              <a:t>Bridge</a:t>
            </a:r>
            <a:r>
              <a:rPr sz="1114" spc="-39" dirty="0">
                <a:solidFill>
                  <a:srgbClr val="212444"/>
                </a:solidFill>
                <a:latin typeface="Montserrat"/>
                <a:cs typeface="Montserrat"/>
              </a:rPr>
              <a:t> </a:t>
            </a:r>
            <a:r>
              <a:rPr sz="1114" dirty="0">
                <a:solidFill>
                  <a:srgbClr val="212444"/>
                </a:solidFill>
                <a:latin typeface="Montserrat"/>
                <a:cs typeface="Montserrat"/>
              </a:rPr>
              <a:t>Road,</a:t>
            </a:r>
            <a:r>
              <a:rPr sz="1114" spc="-39" dirty="0">
                <a:solidFill>
                  <a:srgbClr val="212444"/>
                </a:solidFill>
                <a:latin typeface="Montserrat"/>
                <a:cs typeface="Montserrat"/>
              </a:rPr>
              <a:t> </a:t>
            </a:r>
            <a:r>
              <a:rPr sz="1114" spc="-5" dirty="0">
                <a:solidFill>
                  <a:srgbClr val="212444"/>
                </a:solidFill>
                <a:latin typeface="Montserrat"/>
                <a:cs typeface="Montserrat"/>
              </a:rPr>
              <a:t>London</a:t>
            </a:r>
            <a:r>
              <a:rPr sz="1114" spc="-36" dirty="0">
                <a:solidFill>
                  <a:srgbClr val="212444"/>
                </a:solidFill>
                <a:latin typeface="Montserrat"/>
                <a:cs typeface="Montserrat"/>
              </a:rPr>
              <a:t> </a:t>
            </a:r>
            <a:r>
              <a:rPr sz="1114" dirty="0">
                <a:solidFill>
                  <a:srgbClr val="212444"/>
                </a:solidFill>
                <a:latin typeface="Montserrat"/>
                <a:cs typeface="Montserrat"/>
              </a:rPr>
              <a:t>SE1</a:t>
            </a:r>
            <a:r>
              <a:rPr sz="1114" spc="-39" dirty="0">
                <a:solidFill>
                  <a:srgbClr val="212444"/>
                </a:solidFill>
                <a:latin typeface="Montserrat"/>
                <a:cs typeface="Montserrat"/>
              </a:rPr>
              <a:t> </a:t>
            </a:r>
            <a:r>
              <a:rPr sz="1114" spc="-11" dirty="0">
                <a:solidFill>
                  <a:srgbClr val="212444"/>
                </a:solidFill>
                <a:latin typeface="Montserrat"/>
                <a:cs typeface="Montserrat"/>
              </a:rPr>
              <a:t>7JB</a:t>
            </a:r>
            <a:endParaRPr sz="1114">
              <a:latin typeface="Montserrat"/>
              <a:cs typeface="Montserrat"/>
            </a:endParaRPr>
          </a:p>
          <a:p>
            <a:pPr marL="5776">
              <a:spcBef>
                <a:spcPts val="687"/>
              </a:spcBef>
            </a:pPr>
            <a:r>
              <a:rPr sz="1114" b="1" u="sng" spc="-5" dirty="0">
                <a:solidFill>
                  <a:srgbClr val="212444"/>
                </a:solidFill>
                <a:uFill>
                  <a:solidFill>
                    <a:srgbClr val="212444"/>
                  </a:solidFill>
                </a:uFill>
                <a:latin typeface="Montserrat ExtraBold"/>
                <a:cs typeface="Montserrat ExtraBold"/>
              </a:rPr>
              <a:t>cafod.org.uk</a:t>
            </a:r>
            <a:endParaRPr sz="1114">
              <a:latin typeface="Montserrat ExtraBold"/>
              <a:cs typeface="Montserrat ExtraBold"/>
            </a:endParaRPr>
          </a:p>
        </p:txBody>
      </p:sp>
      <p:sp>
        <p:nvSpPr>
          <p:cNvPr id="20" name="object 18">
            <a:extLst>
              <a:ext uri="{FF2B5EF4-FFF2-40B4-BE49-F238E27FC236}">
                <a16:creationId xmlns:a16="http://schemas.microsoft.com/office/drawing/2014/main" id="{6038AB0D-C18D-FA53-44CE-D306AA4801EC}"/>
              </a:ext>
            </a:extLst>
          </p:cNvPr>
          <p:cNvSpPr/>
          <p:nvPr userDrawn="1"/>
        </p:nvSpPr>
        <p:spPr>
          <a:xfrm>
            <a:off x="2823919" y="4424720"/>
            <a:ext cx="160572" cy="160572"/>
          </a:xfrm>
          <a:custGeom>
            <a:avLst/>
            <a:gdLst/>
            <a:ahLst/>
            <a:cxnLst/>
            <a:rect l="l" t="t" r="r" b="b"/>
            <a:pathLst>
              <a:path w="353060" h="353059">
                <a:moveTo>
                  <a:pt x="176277" y="0"/>
                </a:moveTo>
                <a:lnTo>
                  <a:pt x="129414" y="6297"/>
                </a:lnTo>
                <a:lnTo>
                  <a:pt x="87305" y="24068"/>
                </a:lnTo>
                <a:lnTo>
                  <a:pt x="51629" y="51633"/>
                </a:lnTo>
                <a:lnTo>
                  <a:pt x="24066" y="87310"/>
                </a:lnTo>
                <a:lnTo>
                  <a:pt x="6296" y="129418"/>
                </a:lnTo>
                <a:lnTo>
                  <a:pt x="0" y="176277"/>
                </a:lnTo>
                <a:lnTo>
                  <a:pt x="6296" y="223135"/>
                </a:lnTo>
                <a:lnTo>
                  <a:pt x="24066" y="265241"/>
                </a:lnTo>
                <a:lnTo>
                  <a:pt x="51629" y="300916"/>
                </a:lnTo>
                <a:lnTo>
                  <a:pt x="87305" y="328478"/>
                </a:lnTo>
                <a:lnTo>
                  <a:pt x="129414" y="346247"/>
                </a:lnTo>
                <a:lnTo>
                  <a:pt x="176277" y="352544"/>
                </a:lnTo>
                <a:lnTo>
                  <a:pt x="223135" y="346247"/>
                </a:lnTo>
                <a:lnTo>
                  <a:pt x="265241" y="328478"/>
                </a:lnTo>
                <a:lnTo>
                  <a:pt x="300916" y="300916"/>
                </a:lnTo>
                <a:lnTo>
                  <a:pt x="319550" y="276797"/>
                </a:lnTo>
                <a:lnTo>
                  <a:pt x="71924" y="276797"/>
                </a:lnTo>
                <a:lnTo>
                  <a:pt x="149901" y="185523"/>
                </a:lnTo>
                <a:lnTo>
                  <a:pt x="72647" y="75756"/>
                </a:lnTo>
                <a:lnTo>
                  <a:pt x="319552" y="75756"/>
                </a:lnTo>
                <a:lnTo>
                  <a:pt x="300916" y="51633"/>
                </a:lnTo>
                <a:lnTo>
                  <a:pt x="265241" y="24068"/>
                </a:lnTo>
                <a:lnTo>
                  <a:pt x="223135" y="6297"/>
                </a:lnTo>
                <a:lnTo>
                  <a:pt x="176277" y="0"/>
                </a:lnTo>
                <a:close/>
              </a:path>
              <a:path w="353060" h="353059">
                <a:moveTo>
                  <a:pt x="159356" y="198957"/>
                </a:moveTo>
                <a:lnTo>
                  <a:pt x="92866" y="276797"/>
                </a:lnTo>
                <a:lnTo>
                  <a:pt x="214150" y="276797"/>
                </a:lnTo>
                <a:lnTo>
                  <a:pt x="159356" y="198957"/>
                </a:lnTo>
                <a:close/>
              </a:path>
              <a:path w="353060" h="353059">
                <a:moveTo>
                  <a:pt x="319552" y="75756"/>
                </a:moveTo>
                <a:lnTo>
                  <a:pt x="264588" y="75756"/>
                </a:lnTo>
                <a:lnTo>
                  <a:pt x="195805" y="156288"/>
                </a:lnTo>
                <a:lnTo>
                  <a:pt x="280619" y="276797"/>
                </a:lnTo>
                <a:lnTo>
                  <a:pt x="319550" y="276797"/>
                </a:lnTo>
                <a:lnTo>
                  <a:pt x="328478" y="265241"/>
                </a:lnTo>
                <a:lnTo>
                  <a:pt x="346247" y="223135"/>
                </a:lnTo>
                <a:lnTo>
                  <a:pt x="352544" y="176277"/>
                </a:lnTo>
                <a:lnTo>
                  <a:pt x="346247" y="129418"/>
                </a:lnTo>
                <a:lnTo>
                  <a:pt x="328478" y="87310"/>
                </a:lnTo>
                <a:lnTo>
                  <a:pt x="319552" y="75756"/>
                </a:lnTo>
                <a:close/>
              </a:path>
              <a:path w="353060" h="353059">
                <a:moveTo>
                  <a:pt x="130383" y="92510"/>
                </a:moveTo>
                <a:lnTo>
                  <a:pt x="104708" y="92510"/>
                </a:lnTo>
                <a:lnTo>
                  <a:pt x="222883" y="260044"/>
                </a:lnTo>
                <a:lnTo>
                  <a:pt x="248557" y="260044"/>
                </a:lnTo>
                <a:lnTo>
                  <a:pt x="130383" y="92510"/>
                </a:lnTo>
                <a:close/>
              </a:path>
              <a:path w="353060" h="353059">
                <a:moveTo>
                  <a:pt x="243647" y="75756"/>
                </a:moveTo>
                <a:lnTo>
                  <a:pt x="139137" y="75756"/>
                </a:lnTo>
                <a:lnTo>
                  <a:pt x="186350" y="142854"/>
                </a:lnTo>
                <a:lnTo>
                  <a:pt x="243647" y="75756"/>
                </a:lnTo>
                <a:close/>
              </a:path>
            </a:pathLst>
          </a:custGeom>
          <a:solidFill>
            <a:srgbClr val="2124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19">
            <a:extLst>
              <a:ext uri="{FF2B5EF4-FFF2-40B4-BE49-F238E27FC236}">
                <a16:creationId xmlns:a16="http://schemas.microsoft.com/office/drawing/2014/main" id="{2959AE32-8AFC-975C-4A21-763E87087CC9}"/>
              </a:ext>
            </a:extLst>
          </p:cNvPr>
          <p:cNvSpPr/>
          <p:nvPr userDrawn="1"/>
        </p:nvSpPr>
        <p:spPr>
          <a:xfrm>
            <a:off x="3124897" y="4424723"/>
            <a:ext cx="160572" cy="160572"/>
          </a:xfrm>
          <a:custGeom>
            <a:avLst/>
            <a:gdLst/>
            <a:ahLst/>
            <a:cxnLst/>
            <a:rect l="l" t="t" r="r" b="b"/>
            <a:pathLst>
              <a:path w="353060" h="353059">
                <a:moveTo>
                  <a:pt x="176266" y="0"/>
                </a:moveTo>
                <a:lnTo>
                  <a:pt x="129408" y="6296"/>
                </a:lnTo>
                <a:lnTo>
                  <a:pt x="87302" y="24065"/>
                </a:lnTo>
                <a:lnTo>
                  <a:pt x="51628" y="51628"/>
                </a:lnTo>
                <a:lnTo>
                  <a:pt x="24065" y="87302"/>
                </a:lnTo>
                <a:lnTo>
                  <a:pt x="6296" y="129408"/>
                </a:lnTo>
                <a:lnTo>
                  <a:pt x="0" y="176266"/>
                </a:lnTo>
                <a:lnTo>
                  <a:pt x="6296" y="223129"/>
                </a:lnTo>
                <a:lnTo>
                  <a:pt x="24065" y="265238"/>
                </a:lnTo>
                <a:lnTo>
                  <a:pt x="51628" y="300914"/>
                </a:lnTo>
                <a:lnTo>
                  <a:pt x="87302" y="328477"/>
                </a:lnTo>
                <a:lnTo>
                  <a:pt x="129408" y="346247"/>
                </a:lnTo>
                <a:lnTo>
                  <a:pt x="176266" y="352544"/>
                </a:lnTo>
                <a:lnTo>
                  <a:pt x="223125" y="346247"/>
                </a:lnTo>
                <a:lnTo>
                  <a:pt x="265231" y="328477"/>
                </a:lnTo>
                <a:lnTo>
                  <a:pt x="300905" y="300914"/>
                </a:lnTo>
                <a:lnTo>
                  <a:pt x="328467" y="265238"/>
                </a:lnTo>
                <a:lnTo>
                  <a:pt x="330257" y="260997"/>
                </a:lnTo>
                <a:lnTo>
                  <a:pt x="155157" y="260997"/>
                </a:lnTo>
                <a:lnTo>
                  <a:pt x="155092" y="223129"/>
                </a:lnTo>
                <a:lnTo>
                  <a:pt x="155011" y="176266"/>
                </a:lnTo>
                <a:lnTo>
                  <a:pt x="134121" y="176266"/>
                </a:lnTo>
                <a:lnTo>
                  <a:pt x="134048" y="155063"/>
                </a:lnTo>
                <a:lnTo>
                  <a:pt x="155147" y="155063"/>
                </a:lnTo>
                <a:lnTo>
                  <a:pt x="155147" y="134215"/>
                </a:lnTo>
                <a:lnTo>
                  <a:pt x="160924" y="112204"/>
                </a:lnTo>
                <a:lnTo>
                  <a:pt x="173633" y="101767"/>
                </a:lnTo>
                <a:lnTo>
                  <a:pt x="186342" y="98636"/>
                </a:lnTo>
                <a:lnTo>
                  <a:pt x="333250" y="98636"/>
                </a:lnTo>
                <a:lnTo>
                  <a:pt x="328467" y="87302"/>
                </a:lnTo>
                <a:lnTo>
                  <a:pt x="300905" y="51628"/>
                </a:lnTo>
                <a:lnTo>
                  <a:pt x="265231" y="24065"/>
                </a:lnTo>
                <a:lnTo>
                  <a:pt x="223125" y="6296"/>
                </a:lnTo>
                <a:lnTo>
                  <a:pt x="176266" y="0"/>
                </a:lnTo>
                <a:close/>
              </a:path>
              <a:path w="353060" h="353059">
                <a:moveTo>
                  <a:pt x="333250" y="98636"/>
                </a:moveTo>
                <a:lnTo>
                  <a:pt x="218830" y="98636"/>
                </a:lnTo>
                <a:lnTo>
                  <a:pt x="218715" y="112204"/>
                </a:lnTo>
                <a:lnTo>
                  <a:pt x="218590" y="127011"/>
                </a:lnTo>
                <a:lnTo>
                  <a:pt x="183125" y="127011"/>
                </a:lnTo>
                <a:lnTo>
                  <a:pt x="183317" y="134215"/>
                </a:lnTo>
                <a:lnTo>
                  <a:pt x="183397" y="155063"/>
                </a:lnTo>
                <a:lnTo>
                  <a:pt x="218998" y="155063"/>
                </a:lnTo>
                <a:lnTo>
                  <a:pt x="210935" y="176266"/>
                </a:lnTo>
                <a:lnTo>
                  <a:pt x="183261" y="176266"/>
                </a:lnTo>
                <a:lnTo>
                  <a:pt x="183261" y="260997"/>
                </a:lnTo>
                <a:lnTo>
                  <a:pt x="330257" y="260997"/>
                </a:lnTo>
                <a:lnTo>
                  <a:pt x="346237" y="223129"/>
                </a:lnTo>
                <a:lnTo>
                  <a:pt x="352533" y="176266"/>
                </a:lnTo>
                <a:lnTo>
                  <a:pt x="346237" y="129408"/>
                </a:lnTo>
                <a:lnTo>
                  <a:pt x="333250" y="98636"/>
                </a:lnTo>
                <a:close/>
              </a:path>
            </a:pathLst>
          </a:custGeom>
          <a:solidFill>
            <a:srgbClr val="2124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0">
            <a:extLst>
              <a:ext uri="{FF2B5EF4-FFF2-40B4-BE49-F238E27FC236}">
                <a16:creationId xmlns:a16="http://schemas.microsoft.com/office/drawing/2014/main" id="{09A59A26-CEC8-9663-5DE4-9892B8C00C95}"/>
              </a:ext>
            </a:extLst>
          </p:cNvPr>
          <p:cNvSpPr/>
          <p:nvPr userDrawn="1"/>
        </p:nvSpPr>
        <p:spPr>
          <a:xfrm>
            <a:off x="3425869" y="4424720"/>
            <a:ext cx="160572" cy="160572"/>
          </a:xfrm>
          <a:custGeom>
            <a:avLst/>
            <a:gdLst/>
            <a:ahLst/>
            <a:cxnLst/>
            <a:rect l="l" t="t" r="r" b="b"/>
            <a:pathLst>
              <a:path w="353059" h="353059">
                <a:moveTo>
                  <a:pt x="176277" y="0"/>
                </a:moveTo>
                <a:lnTo>
                  <a:pt x="129414" y="6297"/>
                </a:lnTo>
                <a:lnTo>
                  <a:pt x="87305" y="24068"/>
                </a:lnTo>
                <a:lnTo>
                  <a:pt x="51629" y="51633"/>
                </a:lnTo>
                <a:lnTo>
                  <a:pt x="24066" y="87310"/>
                </a:lnTo>
                <a:lnTo>
                  <a:pt x="6296" y="129418"/>
                </a:lnTo>
                <a:lnTo>
                  <a:pt x="0" y="176277"/>
                </a:lnTo>
                <a:lnTo>
                  <a:pt x="6296" y="223135"/>
                </a:lnTo>
                <a:lnTo>
                  <a:pt x="23954" y="264976"/>
                </a:lnTo>
                <a:lnTo>
                  <a:pt x="24066" y="265241"/>
                </a:lnTo>
                <a:lnTo>
                  <a:pt x="51629" y="300916"/>
                </a:lnTo>
                <a:lnTo>
                  <a:pt x="87305" y="328478"/>
                </a:lnTo>
                <a:lnTo>
                  <a:pt x="129414" y="346247"/>
                </a:lnTo>
                <a:lnTo>
                  <a:pt x="176277" y="352544"/>
                </a:lnTo>
                <a:lnTo>
                  <a:pt x="223135" y="346247"/>
                </a:lnTo>
                <a:lnTo>
                  <a:pt x="265241" y="328478"/>
                </a:lnTo>
                <a:lnTo>
                  <a:pt x="300916" y="300916"/>
                </a:lnTo>
                <a:lnTo>
                  <a:pt x="324964" y="269789"/>
                </a:lnTo>
                <a:lnTo>
                  <a:pt x="133690" y="269789"/>
                </a:lnTo>
                <a:lnTo>
                  <a:pt x="109973" y="269254"/>
                </a:lnTo>
                <a:lnTo>
                  <a:pt x="71756" y="257396"/>
                </a:lnTo>
                <a:lnTo>
                  <a:pt x="60019" y="205334"/>
                </a:lnTo>
                <a:lnTo>
                  <a:pt x="59362" y="147219"/>
                </a:lnTo>
                <a:lnTo>
                  <a:pt x="59897" y="130448"/>
                </a:lnTo>
                <a:lnTo>
                  <a:pt x="77766" y="90531"/>
                </a:lnTo>
                <a:lnTo>
                  <a:pt x="137412" y="83299"/>
                </a:lnTo>
                <a:lnTo>
                  <a:pt x="164559" y="82764"/>
                </a:lnTo>
                <a:lnTo>
                  <a:pt x="324966" y="82764"/>
                </a:lnTo>
                <a:lnTo>
                  <a:pt x="300916" y="51633"/>
                </a:lnTo>
                <a:lnTo>
                  <a:pt x="265241" y="24068"/>
                </a:lnTo>
                <a:lnTo>
                  <a:pt x="223135" y="6297"/>
                </a:lnTo>
                <a:lnTo>
                  <a:pt x="176277" y="0"/>
                </a:lnTo>
                <a:close/>
              </a:path>
              <a:path w="353059" h="353059">
                <a:moveTo>
                  <a:pt x="324966" y="82764"/>
                </a:moveTo>
                <a:lnTo>
                  <a:pt x="218858" y="82764"/>
                </a:lnTo>
                <a:lnTo>
                  <a:pt x="242572" y="83299"/>
                </a:lnTo>
                <a:lnTo>
                  <a:pt x="255989" y="84751"/>
                </a:lnTo>
                <a:lnTo>
                  <a:pt x="288368" y="108258"/>
                </a:lnTo>
                <a:lnTo>
                  <a:pt x="292524" y="147219"/>
                </a:lnTo>
                <a:lnTo>
                  <a:pt x="293181" y="168215"/>
                </a:lnTo>
                <a:lnTo>
                  <a:pt x="293181" y="205334"/>
                </a:lnTo>
                <a:lnTo>
                  <a:pt x="288368" y="244296"/>
                </a:lnTo>
                <a:lnTo>
                  <a:pt x="245701" y="267803"/>
                </a:lnTo>
                <a:lnTo>
                  <a:pt x="187993" y="269789"/>
                </a:lnTo>
                <a:lnTo>
                  <a:pt x="324964" y="269789"/>
                </a:lnTo>
                <a:lnTo>
                  <a:pt x="328478" y="265241"/>
                </a:lnTo>
                <a:lnTo>
                  <a:pt x="346247" y="223135"/>
                </a:lnTo>
                <a:lnTo>
                  <a:pt x="352544" y="176277"/>
                </a:lnTo>
                <a:lnTo>
                  <a:pt x="346247" y="129418"/>
                </a:lnTo>
                <a:lnTo>
                  <a:pt x="328591" y="87578"/>
                </a:lnTo>
                <a:lnTo>
                  <a:pt x="328478" y="87310"/>
                </a:lnTo>
                <a:lnTo>
                  <a:pt x="324966" y="82764"/>
                </a:lnTo>
                <a:close/>
              </a:path>
              <a:path w="353059" h="353059">
                <a:moveTo>
                  <a:pt x="157754" y="138571"/>
                </a:moveTo>
                <a:lnTo>
                  <a:pt x="152874" y="141377"/>
                </a:lnTo>
                <a:lnTo>
                  <a:pt x="152874" y="211176"/>
                </a:lnTo>
                <a:lnTo>
                  <a:pt x="157754" y="213993"/>
                </a:lnTo>
                <a:lnTo>
                  <a:pt x="218192" y="179094"/>
                </a:lnTo>
                <a:lnTo>
                  <a:pt x="218192" y="173460"/>
                </a:lnTo>
                <a:lnTo>
                  <a:pt x="157754" y="138571"/>
                </a:lnTo>
                <a:close/>
              </a:path>
            </a:pathLst>
          </a:custGeom>
          <a:solidFill>
            <a:srgbClr val="2124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1">
            <a:extLst>
              <a:ext uri="{FF2B5EF4-FFF2-40B4-BE49-F238E27FC236}">
                <a16:creationId xmlns:a16="http://schemas.microsoft.com/office/drawing/2014/main" id="{9EE02F45-8912-E0B3-8A8C-35BFD9DB1E0B}"/>
              </a:ext>
            </a:extLst>
          </p:cNvPr>
          <p:cNvSpPr/>
          <p:nvPr userDrawn="1"/>
        </p:nvSpPr>
        <p:spPr>
          <a:xfrm>
            <a:off x="2522942" y="4424724"/>
            <a:ext cx="160572" cy="160572"/>
          </a:xfrm>
          <a:custGeom>
            <a:avLst/>
            <a:gdLst/>
            <a:ahLst/>
            <a:cxnLst/>
            <a:rect l="l" t="t" r="r" b="b"/>
            <a:pathLst>
              <a:path w="353060" h="353059">
                <a:moveTo>
                  <a:pt x="176277" y="0"/>
                </a:moveTo>
                <a:lnTo>
                  <a:pt x="129418" y="6296"/>
                </a:lnTo>
                <a:lnTo>
                  <a:pt x="87310" y="24065"/>
                </a:lnTo>
                <a:lnTo>
                  <a:pt x="51633" y="51628"/>
                </a:lnTo>
                <a:lnTo>
                  <a:pt x="24068" y="87302"/>
                </a:lnTo>
                <a:lnTo>
                  <a:pt x="6297" y="129408"/>
                </a:lnTo>
                <a:lnTo>
                  <a:pt x="0" y="176266"/>
                </a:lnTo>
                <a:lnTo>
                  <a:pt x="6297" y="223125"/>
                </a:lnTo>
                <a:lnTo>
                  <a:pt x="24068" y="265234"/>
                </a:lnTo>
                <a:lnTo>
                  <a:pt x="51633" y="300910"/>
                </a:lnTo>
                <a:lnTo>
                  <a:pt x="87310" y="328475"/>
                </a:lnTo>
                <a:lnTo>
                  <a:pt x="129418" y="346246"/>
                </a:lnTo>
                <a:lnTo>
                  <a:pt x="176277" y="352544"/>
                </a:lnTo>
                <a:lnTo>
                  <a:pt x="223135" y="346246"/>
                </a:lnTo>
                <a:lnTo>
                  <a:pt x="265241" y="328475"/>
                </a:lnTo>
                <a:lnTo>
                  <a:pt x="300916" y="300910"/>
                </a:lnTo>
                <a:lnTo>
                  <a:pt x="314925" y="282776"/>
                </a:lnTo>
                <a:lnTo>
                  <a:pt x="123734" y="282776"/>
                </a:lnTo>
                <a:lnTo>
                  <a:pt x="102931" y="278565"/>
                </a:lnTo>
                <a:lnTo>
                  <a:pt x="85925" y="267090"/>
                </a:lnTo>
                <a:lnTo>
                  <a:pt x="74449" y="250083"/>
                </a:lnTo>
                <a:lnTo>
                  <a:pt x="70238" y="229280"/>
                </a:lnTo>
                <a:lnTo>
                  <a:pt x="70238" y="124205"/>
                </a:lnTo>
                <a:lnTo>
                  <a:pt x="74449" y="103403"/>
                </a:lnTo>
                <a:lnTo>
                  <a:pt x="85925" y="86396"/>
                </a:lnTo>
                <a:lnTo>
                  <a:pt x="102931" y="74920"/>
                </a:lnTo>
                <a:lnTo>
                  <a:pt x="123734" y="70709"/>
                </a:lnTo>
                <a:lnTo>
                  <a:pt x="315658" y="70709"/>
                </a:lnTo>
                <a:lnTo>
                  <a:pt x="300916" y="51628"/>
                </a:lnTo>
                <a:lnTo>
                  <a:pt x="265241" y="24065"/>
                </a:lnTo>
                <a:lnTo>
                  <a:pt x="223135" y="6296"/>
                </a:lnTo>
                <a:lnTo>
                  <a:pt x="176277" y="0"/>
                </a:lnTo>
                <a:close/>
              </a:path>
              <a:path w="353060" h="353059">
                <a:moveTo>
                  <a:pt x="315658" y="70709"/>
                </a:moveTo>
                <a:lnTo>
                  <a:pt x="228809" y="70709"/>
                </a:lnTo>
                <a:lnTo>
                  <a:pt x="249616" y="74920"/>
                </a:lnTo>
                <a:lnTo>
                  <a:pt x="266622" y="86396"/>
                </a:lnTo>
                <a:lnTo>
                  <a:pt x="278096" y="103403"/>
                </a:lnTo>
                <a:lnTo>
                  <a:pt x="282305" y="124205"/>
                </a:lnTo>
                <a:lnTo>
                  <a:pt x="282305" y="229280"/>
                </a:lnTo>
                <a:lnTo>
                  <a:pt x="278096" y="250083"/>
                </a:lnTo>
                <a:lnTo>
                  <a:pt x="266622" y="267090"/>
                </a:lnTo>
                <a:lnTo>
                  <a:pt x="249616" y="278565"/>
                </a:lnTo>
                <a:lnTo>
                  <a:pt x="228809" y="282776"/>
                </a:lnTo>
                <a:lnTo>
                  <a:pt x="314925" y="282776"/>
                </a:lnTo>
                <a:lnTo>
                  <a:pt x="328478" y="265234"/>
                </a:lnTo>
                <a:lnTo>
                  <a:pt x="346247" y="223125"/>
                </a:lnTo>
                <a:lnTo>
                  <a:pt x="352480" y="176738"/>
                </a:lnTo>
                <a:lnTo>
                  <a:pt x="352544" y="176266"/>
                </a:lnTo>
                <a:lnTo>
                  <a:pt x="346247" y="129408"/>
                </a:lnTo>
                <a:lnTo>
                  <a:pt x="328478" y="87302"/>
                </a:lnTo>
                <a:lnTo>
                  <a:pt x="315658" y="70709"/>
                </a:lnTo>
                <a:close/>
              </a:path>
              <a:path w="353060" h="353059">
                <a:moveTo>
                  <a:pt x="228809" y="93787"/>
                </a:moveTo>
                <a:lnTo>
                  <a:pt x="123734" y="93787"/>
                </a:lnTo>
                <a:lnTo>
                  <a:pt x="111909" y="96181"/>
                </a:lnTo>
                <a:lnTo>
                  <a:pt x="102239" y="102706"/>
                </a:lnTo>
                <a:lnTo>
                  <a:pt x="95711" y="112376"/>
                </a:lnTo>
                <a:lnTo>
                  <a:pt x="93316" y="124205"/>
                </a:lnTo>
                <a:lnTo>
                  <a:pt x="93316" y="229280"/>
                </a:lnTo>
                <a:lnTo>
                  <a:pt x="95714" y="241110"/>
                </a:lnTo>
                <a:lnTo>
                  <a:pt x="102244" y="250780"/>
                </a:lnTo>
                <a:lnTo>
                  <a:pt x="111916" y="257304"/>
                </a:lnTo>
                <a:lnTo>
                  <a:pt x="123734" y="259698"/>
                </a:lnTo>
                <a:lnTo>
                  <a:pt x="228809" y="259698"/>
                </a:lnTo>
                <a:lnTo>
                  <a:pt x="240639" y="257304"/>
                </a:lnTo>
                <a:lnTo>
                  <a:pt x="250309" y="250780"/>
                </a:lnTo>
                <a:lnTo>
                  <a:pt x="256833" y="241110"/>
                </a:lnTo>
                <a:lnTo>
                  <a:pt x="258806" y="231364"/>
                </a:lnTo>
                <a:lnTo>
                  <a:pt x="176277" y="231364"/>
                </a:lnTo>
                <a:lnTo>
                  <a:pt x="155039" y="227065"/>
                </a:lnTo>
                <a:lnTo>
                  <a:pt x="137676" y="215348"/>
                </a:lnTo>
                <a:lnTo>
                  <a:pt x="125960" y="197982"/>
                </a:lnTo>
                <a:lnTo>
                  <a:pt x="121661" y="176738"/>
                </a:lnTo>
                <a:lnTo>
                  <a:pt x="125960" y="155505"/>
                </a:lnTo>
                <a:lnTo>
                  <a:pt x="137676" y="138146"/>
                </a:lnTo>
                <a:lnTo>
                  <a:pt x="155039" y="126431"/>
                </a:lnTo>
                <a:lnTo>
                  <a:pt x="176277" y="122132"/>
                </a:lnTo>
                <a:lnTo>
                  <a:pt x="219721" y="122132"/>
                </a:lnTo>
                <a:lnTo>
                  <a:pt x="219721" y="113368"/>
                </a:lnTo>
                <a:lnTo>
                  <a:pt x="225521" y="107577"/>
                </a:lnTo>
                <a:lnTo>
                  <a:pt x="253596" y="107577"/>
                </a:lnTo>
                <a:lnTo>
                  <a:pt x="250309" y="102706"/>
                </a:lnTo>
                <a:lnTo>
                  <a:pt x="240639" y="96181"/>
                </a:lnTo>
                <a:lnTo>
                  <a:pt x="228809" y="93787"/>
                </a:lnTo>
                <a:close/>
              </a:path>
              <a:path w="353060" h="353059">
                <a:moveTo>
                  <a:pt x="219721" y="122132"/>
                </a:moveTo>
                <a:lnTo>
                  <a:pt x="176277" y="122132"/>
                </a:lnTo>
                <a:lnTo>
                  <a:pt x="197515" y="126431"/>
                </a:lnTo>
                <a:lnTo>
                  <a:pt x="214878" y="138146"/>
                </a:lnTo>
                <a:lnTo>
                  <a:pt x="226594" y="155505"/>
                </a:lnTo>
                <a:lnTo>
                  <a:pt x="230798" y="176266"/>
                </a:lnTo>
                <a:lnTo>
                  <a:pt x="230893" y="176738"/>
                </a:lnTo>
                <a:lnTo>
                  <a:pt x="226591" y="197982"/>
                </a:lnTo>
                <a:lnTo>
                  <a:pt x="214872" y="215348"/>
                </a:lnTo>
                <a:lnTo>
                  <a:pt x="197508" y="227065"/>
                </a:lnTo>
                <a:lnTo>
                  <a:pt x="176277" y="231364"/>
                </a:lnTo>
                <a:lnTo>
                  <a:pt x="258806" y="231364"/>
                </a:lnTo>
                <a:lnTo>
                  <a:pt x="259227" y="229280"/>
                </a:lnTo>
                <a:lnTo>
                  <a:pt x="259227" y="133420"/>
                </a:lnTo>
                <a:lnTo>
                  <a:pt x="225521" y="133420"/>
                </a:lnTo>
                <a:lnTo>
                  <a:pt x="219721" y="127619"/>
                </a:lnTo>
                <a:lnTo>
                  <a:pt x="219721" y="122132"/>
                </a:lnTo>
                <a:close/>
              </a:path>
              <a:path w="353060" h="353059">
                <a:moveTo>
                  <a:pt x="176277" y="145210"/>
                </a:moveTo>
                <a:lnTo>
                  <a:pt x="144824" y="176266"/>
                </a:lnTo>
                <a:lnTo>
                  <a:pt x="144728" y="176738"/>
                </a:lnTo>
                <a:lnTo>
                  <a:pt x="147212" y="189004"/>
                </a:lnTo>
                <a:lnTo>
                  <a:pt x="153980" y="199034"/>
                </a:lnTo>
                <a:lnTo>
                  <a:pt x="164010" y="205803"/>
                </a:lnTo>
                <a:lnTo>
                  <a:pt x="176277" y="208286"/>
                </a:lnTo>
                <a:lnTo>
                  <a:pt x="188540" y="205803"/>
                </a:lnTo>
                <a:lnTo>
                  <a:pt x="198563" y="199034"/>
                </a:lnTo>
                <a:lnTo>
                  <a:pt x="205324" y="189004"/>
                </a:lnTo>
                <a:lnTo>
                  <a:pt x="207805" y="176738"/>
                </a:lnTo>
                <a:lnTo>
                  <a:pt x="205323" y="164478"/>
                </a:lnTo>
                <a:lnTo>
                  <a:pt x="198559" y="154456"/>
                </a:lnTo>
                <a:lnTo>
                  <a:pt x="188536" y="147692"/>
                </a:lnTo>
                <a:lnTo>
                  <a:pt x="176277" y="145210"/>
                </a:lnTo>
                <a:close/>
              </a:path>
              <a:path w="353060" h="353059">
                <a:moveTo>
                  <a:pt x="253596" y="107577"/>
                </a:moveTo>
                <a:lnTo>
                  <a:pt x="239772" y="107577"/>
                </a:lnTo>
                <a:lnTo>
                  <a:pt x="245573" y="113368"/>
                </a:lnTo>
                <a:lnTo>
                  <a:pt x="245573" y="127619"/>
                </a:lnTo>
                <a:lnTo>
                  <a:pt x="239772" y="133420"/>
                </a:lnTo>
                <a:lnTo>
                  <a:pt x="259227" y="133420"/>
                </a:lnTo>
                <a:lnTo>
                  <a:pt x="259227" y="124205"/>
                </a:lnTo>
                <a:lnTo>
                  <a:pt x="256833" y="112376"/>
                </a:lnTo>
                <a:lnTo>
                  <a:pt x="253596" y="107577"/>
                </a:lnTo>
                <a:close/>
              </a:path>
            </a:pathLst>
          </a:custGeom>
          <a:solidFill>
            <a:srgbClr val="2124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2">
            <a:extLst>
              <a:ext uri="{FF2B5EF4-FFF2-40B4-BE49-F238E27FC236}">
                <a16:creationId xmlns:a16="http://schemas.microsoft.com/office/drawing/2014/main" id="{3EC63729-319A-0279-C3DF-795AF44E1E24}"/>
              </a:ext>
            </a:extLst>
          </p:cNvPr>
          <p:cNvSpPr/>
          <p:nvPr userDrawn="1"/>
        </p:nvSpPr>
        <p:spPr>
          <a:xfrm>
            <a:off x="3727663" y="4425544"/>
            <a:ext cx="158839" cy="158839"/>
          </a:xfrm>
          <a:custGeom>
            <a:avLst/>
            <a:gdLst/>
            <a:ahLst/>
            <a:cxnLst/>
            <a:rect l="l" t="t" r="r" b="b"/>
            <a:pathLst>
              <a:path w="349250" h="349250">
                <a:moveTo>
                  <a:pt x="174476" y="0"/>
                </a:moveTo>
                <a:lnTo>
                  <a:pt x="128092" y="6232"/>
                </a:lnTo>
                <a:lnTo>
                  <a:pt x="86413" y="23820"/>
                </a:lnTo>
                <a:lnTo>
                  <a:pt x="51101" y="51100"/>
                </a:lnTo>
                <a:lnTo>
                  <a:pt x="23820" y="86410"/>
                </a:lnTo>
                <a:lnTo>
                  <a:pt x="6232" y="128086"/>
                </a:lnTo>
                <a:lnTo>
                  <a:pt x="0" y="174465"/>
                </a:lnTo>
                <a:lnTo>
                  <a:pt x="6232" y="220845"/>
                </a:lnTo>
                <a:lnTo>
                  <a:pt x="23820" y="262521"/>
                </a:lnTo>
                <a:lnTo>
                  <a:pt x="51101" y="297831"/>
                </a:lnTo>
                <a:lnTo>
                  <a:pt x="86413" y="325111"/>
                </a:lnTo>
                <a:lnTo>
                  <a:pt x="128092" y="342699"/>
                </a:lnTo>
                <a:lnTo>
                  <a:pt x="174476" y="348931"/>
                </a:lnTo>
                <a:lnTo>
                  <a:pt x="220855" y="342699"/>
                </a:lnTo>
                <a:lnTo>
                  <a:pt x="262531" y="325111"/>
                </a:lnTo>
                <a:lnTo>
                  <a:pt x="297841" y="297831"/>
                </a:lnTo>
                <a:lnTo>
                  <a:pt x="325122" y="262521"/>
                </a:lnTo>
                <a:lnTo>
                  <a:pt x="326936" y="258222"/>
                </a:lnTo>
                <a:lnTo>
                  <a:pt x="92091" y="258222"/>
                </a:lnTo>
                <a:lnTo>
                  <a:pt x="92091" y="121964"/>
                </a:lnTo>
                <a:lnTo>
                  <a:pt x="228784" y="121964"/>
                </a:lnTo>
                <a:lnTo>
                  <a:pt x="231206" y="121618"/>
                </a:lnTo>
                <a:lnTo>
                  <a:pt x="339980" y="121618"/>
                </a:lnTo>
                <a:lnTo>
                  <a:pt x="333259" y="105693"/>
                </a:lnTo>
                <a:lnTo>
                  <a:pt x="110467" y="105693"/>
                </a:lnTo>
                <a:lnTo>
                  <a:pt x="101970" y="104031"/>
                </a:lnTo>
                <a:lnTo>
                  <a:pt x="95095" y="99430"/>
                </a:lnTo>
                <a:lnTo>
                  <a:pt x="90487" y="92533"/>
                </a:lnTo>
                <a:lnTo>
                  <a:pt x="88793" y="83986"/>
                </a:lnTo>
                <a:lnTo>
                  <a:pt x="90472" y="75470"/>
                </a:lnTo>
                <a:lnTo>
                  <a:pt x="95092" y="68491"/>
                </a:lnTo>
                <a:lnTo>
                  <a:pt x="101952" y="63768"/>
                </a:lnTo>
                <a:lnTo>
                  <a:pt x="110352" y="62019"/>
                </a:lnTo>
                <a:lnTo>
                  <a:pt x="306277" y="62019"/>
                </a:lnTo>
                <a:lnTo>
                  <a:pt x="297841" y="51100"/>
                </a:lnTo>
                <a:lnTo>
                  <a:pt x="262531" y="23820"/>
                </a:lnTo>
                <a:lnTo>
                  <a:pt x="220855" y="6232"/>
                </a:lnTo>
                <a:lnTo>
                  <a:pt x="174476" y="0"/>
                </a:lnTo>
                <a:close/>
              </a:path>
              <a:path w="349250" h="349250">
                <a:moveTo>
                  <a:pt x="228784" y="121964"/>
                </a:moveTo>
                <a:lnTo>
                  <a:pt x="128613" y="121964"/>
                </a:lnTo>
                <a:lnTo>
                  <a:pt x="128613" y="258222"/>
                </a:lnTo>
                <a:lnTo>
                  <a:pt x="154257" y="258222"/>
                </a:lnTo>
                <a:lnTo>
                  <a:pt x="154257" y="122111"/>
                </a:lnTo>
                <a:lnTo>
                  <a:pt x="227759" y="122111"/>
                </a:lnTo>
                <a:lnTo>
                  <a:pt x="228784" y="121964"/>
                </a:lnTo>
                <a:close/>
              </a:path>
              <a:path w="349250" h="349250">
                <a:moveTo>
                  <a:pt x="218757" y="158874"/>
                </a:moveTo>
                <a:lnTo>
                  <a:pt x="191598" y="185659"/>
                </a:lnTo>
                <a:lnTo>
                  <a:pt x="191495" y="189721"/>
                </a:lnTo>
                <a:lnTo>
                  <a:pt x="191262" y="204029"/>
                </a:lnTo>
                <a:lnTo>
                  <a:pt x="191292" y="258222"/>
                </a:lnTo>
                <a:lnTo>
                  <a:pt x="241060" y="258222"/>
                </a:lnTo>
                <a:lnTo>
                  <a:pt x="241091" y="204029"/>
                </a:lnTo>
                <a:lnTo>
                  <a:pt x="240956" y="190968"/>
                </a:lnTo>
                <a:lnTo>
                  <a:pt x="225774" y="160419"/>
                </a:lnTo>
                <a:lnTo>
                  <a:pt x="218757" y="158874"/>
                </a:lnTo>
                <a:close/>
              </a:path>
              <a:path w="349250" h="349250">
                <a:moveTo>
                  <a:pt x="339980" y="121618"/>
                </a:moveTo>
                <a:lnTo>
                  <a:pt x="231206" y="121618"/>
                </a:lnTo>
                <a:lnTo>
                  <a:pt x="246442" y="123943"/>
                </a:lnTo>
                <a:lnTo>
                  <a:pt x="260188" y="130344"/>
                </a:lnTo>
                <a:lnTo>
                  <a:pt x="277824" y="167062"/>
                </a:lnTo>
                <a:lnTo>
                  <a:pt x="278116" y="258222"/>
                </a:lnTo>
                <a:lnTo>
                  <a:pt x="326936" y="258222"/>
                </a:lnTo>
                <a:lnTo>
                  <a:pt x="342710" y="220845"/>
                </a:lnTo>
                <a:lnTo>
                  <a:pt x="348855" y="175115"/>
                </a:lnTo>
                <a:lnTo>
                  <a:pt x="348942" y="174465"/>
                </a:lnTo>
                <a:lnTo>
                  <a:pt x="342710" y="128086"/>
                </a:lnTo>
                <a:lnTo>
                  <a:pt x="339980" y="121618"/>
                </a:lnTo>
                <a:close/>
              </a:path>
              <a:path w="349250" h="349250">
                <a:moveTo>
                  <a:pt x="227759" y="122111"/>
                </a:moveTo>
                <a:lnTo>
                  <a:pt x="191020" y="122111"/>
                </a:lnTo>
                <a:lnTo>
                  <a:pt x="191020" y="141671"/>
                </a:lnTo>
                <a:lnTo>
                  <a:pt x="192077" y="141158"/>
                </a:lnTo>
                <a:lnTo>
                  <a:pt x="192611" y="141158"/>
                </a:lnTo>
                <a:lnTo>
                  <a:pt x="192988" y="140686"/>
                </a:lnTo>
                <a:lnTo>
                  <a:pt x="204366" y="129983"/>
                </a:lnTo>
                <a:lnTo>
                  <a:pt x="217143" y="123629"/>
                </a:lnTo>
                <a:lnTo>
                  <a:pt x="227759" y="122111"/>
                </a:lnTo>
                <a:close/>
              </a:path>
              <a:path w="349250" h="349250">
                <a:moveTo>
                  <a:pt x="306277" y="62019"/>
                </a:moveTo>
                <a:lnTo>
                  <a:pt x="110352" y="62019"/>
                </a:lnTo>
                <a:lnTo>
                  <a:pt x="119008" y="63768"/>
                </a:lnTo>
                <a:lnTo>
                  <a:pt x="118833" y="63768"/>
                </a:lnTo>
                <a:lnTo>
                  <a:pt x="125707" y="68491"/>
                </a:lnTo>
                <a:lnTo>
                  <a:pt x="130333" y="75470"/>
                </a:lnTo>
                <a:lnTo>
                  <a:pt x="132015" y="83986"/>
                </a:lnTo>
                <a:lnTo>
                  <a:pt x="131548" y="86410"/>
                </a:lnTo>
                <a:lnTo>
                  <a:pt x="130317" y="92533"/>
                </a:lnTo>
                <a:lnTo>
                  <a:pt x="125695" y="99430"/>
                </a:lnTo>
                <a:lnTo>
                  <a:pt x="118896" y="104031"/>
                </a:lnTo>
                <a:lnTo>
                  <a:pt x="118740" y="104031"/>
                </a:lnTo>
                <a:lnTo>
                  <a:pt x="110467" y="105693"/>
                </a:lnTo>
                <a:lnTo>
                  <a:pt x="333259" y="105693"/>
                </a:lnTo>
                <a:lnTo>
                  <a:pt x="325122" y="86410"/>
                </a:lnTo>
                <a:lnTo>
                  <a:pt x="306277" y="62019"/>
                </a:lnTo>
                <a:close/>
              </a:path>
            </a:pathLst>
          </a:custGeom>
          <a:solidFill>
            <a:srgbClr val="2124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3">
            <a:extLst>
              <a:ext uri="{FF2B5EF4-FFF2-40B4-BE49-F238E27FC236}">
                <a16:creationId xmlns:a16="http://schemas.microsoft.com/office/drawing/2014/main" id="{7131E26D-57FB-7952-D905-46DEF7DBE1E6}"/>
              </a:ext>
            </a:extLst>
          </p:cNvPr>
          <p:cNvSpPr txBox="1"/>
          <p:nvPr userDrawn="1"/>
        </p:nvSpPr>
        <p:spPr>
          <a:xfrm>
            <a:off x="1409701" y="4740517"/>
            <a:ext cx="4895422" cy="211993"/>
          </a:xfrm>
          <a:prstGeom prst="rect">
            <a:avLst/>
          </a:prstGeom>
        </p:spPr>
        <p:txBody>
          <a:bodyPr vert="horz" wrap="square" lIns="0" tIns="1155" rIns="0" bIns="0" rtlCol="0">
            <a:spAutoFit/>
          </a:bodyPr>
          <a:lstStyle/>
          <a:p>
            <a:pPr marL="5776" marR="2310">
              <a:lnSpc>
                <a:spcPct val="106600"/>
              </a:lnSpc>
              <a:spcBef>
                <a:spcPts val="9"/>
              </a:spcBef>
            </a:pPr>
            <a:r>
              <a:rPr sz="659" dirty="0">
                <a:latin typeface="Montserrat"/>
                <a:cs typeface="Montserrat"/>
              </a:rPr>
              <a:t>The</a:t>
            </a:r>
            <a:r>
              <a:rPr sz="659" spc="2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Catholic</a:t>
            </a:r>
            <a:r>
              <a:rPr sz="659" spc="2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Agency</a:t>
            </a:r>
            <a:r>
              <a:rPr sz="659" spc="2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for</a:t>
            </a:r>
            <a:r>
              <a:rPr sz="659" spc="2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Overseas</a:t>
            </a:r>
            <a:r>
              <a:rPr sz="659" spc="2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Development</a:t>
            </a:r>
            <a:r>
              <a:rPr sz="659" spc="2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(CAFOD)</a:t>
            </a:r>
            <a:r>
              <a:rPr sz="659" spc="2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is</a:t>
            </a:r>
            <a:r>
              <a:rPr sz="659" spc="2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the</a:t>
            </a:r>
            <a:r>
              <a:rPr sz="659" spc="2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official</a:t>
            </a:r>
            <a:r>
              <a:rPr sz="659" spc="2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aid</a:t>
            </a:r>
            <a:r>
              <a:rPr sz="659" spc="2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agency</a:t>
            </a:r>
            <a:r>
              <a:rPr sz="659" spc="2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of</a:t>
            </a:r>
            <a:r>
              <a:rPr sz="659" spc="2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the</a:t>
            </a:r>
            <a:r>
              <a:rPr sz="659" spc="2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Catholic</a:t>
            </a:r>
            <a:r>
              <a:rPr sz="659" spc="5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Church</a:t>
            </a:r>
            <a:r>
              <a:rPr sz="659" spc="2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in</a:t>
            </a:r>
            <a:r>
              <a:rPr sz="659" spc="2" dirty="0">
                <a:latin typeface="Montserrat"/>
                <a:cs typeface="Montserrat"/>
              </a:rPr>
              <a:t> </a:t>
            </a:r>
            <a:r>
              <a:rPr sz="659" spc="-5" dirty="0">
                <a:latin typeface="Montserrat"/>
                <a:cs typeface="Montserrat"/>
              </a:rPr>
              <a:t>England </a:t>
            </a:r>
            <a:r>
              <a:rPr sz="659" dirty="0">
                <a:latin typeface="Montserrat"/>
                <a:cs typeface="Montserrat"/>
              </a:rPr>
              <a:t>and</a:t>
            </a:r>
            <a:r>
              <a:rPr sz="659" spc="-5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Wales</a:t>
            </a:r>
            <a:r>
              <a:rPr sz="659" spc="-5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and</a:t>
            </a:r>
            <a:r>
              <a:rPr sz="659" spc="-2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part</a:t>
            </a:r>
            <a:r>
              <a:rPr sz="659" spc="-5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of</a:t>
            </a:r>
            <a:r>
              <a:rPr sz="659" spc="-2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Caritas</a:t>
            </a:r>
            <a:r>
              <a:rPr sz="659" spc="-5" dirty="0">
                <a:latin typeface="Montserrat"/>
                <a:cs typeface="Montserrat"/>
              </a:rPr>
              <a:t> International.</a:t>
            </a:r>
            <a:r>
              <a:rPr sz="659" spc="-2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Charity</a:t>
            </a:r>
            <a:r>
              <a:rPr sz="659" spc="-5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no</a:t>
            </a:r>
            <a:r>
              <a:rPr sz="659" spc="-2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1160384</a:t>
            </a:r>
            <a:r>
              <a:rPr sz="659" spc="-5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and</a:t>
            </a:r>
            <a:r>
              <a:rPr sz="659" spc="-5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a</a:t>
            </a:r>
            <a:r>
              <a:rPr sz="659" spc="-2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company</a:t>
            </a:r>
            <a:r>
              <a:rPr sz="659" spc="-5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limited</a:t>
            </a:r>
            <a:r>
              <a:rPr sz="659" spc="-2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by</a:t>
            </a:r>
            <a:r>
              <a:rPr sz="659" spc="-5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guarantee</a:t>
            </a:r>
            <a:r>
              <a:rPr sz="659" spc="-2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no</a:t>
            </a:r>
            <a:r>
              <a:rPr sz="659" spc="-5" dirty="0">
                <a:latin typeface="Montserrat"/>
                <a:cs typeface="Montserrat"/>
              </a:rPr>
              <a:t> 09387398.</a:t>
            </a:r>
            <a:endParaRPr sz="659" dirty="0">
              <a:latin typeface="Montserrat"/>
              <a:cs typeface="Montserrat"/>
            </a:endParaRPr>
          </a:p>
        </p:txBody>
      </p:sp>
      <p:pic>
        <p:nvPicPr>
          <p:cNvPr id="26" name="Graphic 25">
            <a:extLst>
              <a:ext uri="{FF2B5EF4-FFF2-40B4-BE49-F238E27FC236}">
                <a16:creationId xmlns:a16="http://schemas.microsoft.com/office/drawing/2014/main" id="{9CB2AADB-D75F-D63F-126A-822EDF10A08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75882" y="4453127"/>
            <a:ext cx="1644044" cy="478873"/>
          </a:xfrm>
          <a:prstGeom prst="rect">
            <a:avLst/>
          </a:prstGeom>
        </p:spPr>
      </p:pic>
      <p:sp>
        <p:nvSpPr>
          <p:cNvPr id="28" name="Title 46">
            <a:extLst>
              <a:ext uri="{FF2B5EF4-FFF2-40B4-BE49-F238E27FC236}">
                <a16:creationId xmlns:a16="http://schemas.microsoft.com/office/drawing/2014/main" id="{9DBD4F51-BAD6-9C9C-0DC0-1FCE687710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09700" y="1581462"/>
            <a:ext cx="6212798" cy="596508"/>
          </a:xfrm>
        </p:spPr>
        <p:txBody>
          <a:bodyPr wrap="square" anchor="t" anchorCtr="0">
            <a:noAutofit/>
          </a:bodyPr>
          <a:lstStyle>
            <a:lvl1pPr>
              <a:defRPr sz="4000"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Click to add any text</a:t>
            </a:r>
          </a:p>
        </p:txBody>
      </p:sp>
      <p:sp>
        <p:nvSpPr>
          <p:cNvPr id="29" name="Graphic 41">
            <a:extLst>
              <a:ext uri="{FF2B5EF4-FFF2-40B4-BE49-F238E27FC236}">
                <a16:creationId xmlns:a16="http://schemas.microsoft.com/office/drawing/2014/main" id="{973B123F-768B-AA1B-BC87-87D4BF6AE7C4}"/>
              </a:ext>
            </a:extLst>
          </p:cNvPr>
          <p:cNvSpPr/>
          <p:nvPr userDrawn="1"/>
        </p:nvSpPr>
        <p:spPr>
          <a:xfrm>
            <a:off x="800100" y="1055216"/>
            <a:ext cx="602981" cy="603012"/>
          </a:xfrm>
          <a:custGeom>
            <a:avLst/>
            <a:gdLst>
              <a:gd name="connsiteX0" fmla="*/ 3978378 w 3984944"/>
              <a:gd name="connsiteY0" fmla="*/ 1845912 h 3985142"/>
              <a:gd name="connsiteX1" fmla="*/ 3822958 w 3984944"/>
              <a:gd name="connsiteY1" fmla="*/ 1702960 h 3985142"/>
              <a:gd name="connsiteX2" fmla="*/ 2295507 w 3984944"/>
              <a:gd name="connsiteY2" fmla="*/ 1702960 h 3985142"/>
              <a:gd name="connsiteX3" fmla="*/ 2295507 w 3984944"/>
              <a:gd name="connsiteY3" fmla="*/ 163231 h 3985142"/>
              <a:gd name="connsiteX4" fmla="*/ 2153127 w 3984944"/>
              <a:gd name="connsiteY4" fmla="*/ 7812 h 3985142"/>
              <a:gd name="connsiteX5" fmla="*/ 1814306 w 3984944"/>
              <a:gd name="connsiteY5" fmla="*/ 9430 h 3985142"/>
              <a:gd name="connsiteX6" fmla="*/ 1672592 w 3984944"/>
              <a:gd name="connsiteY6" fmla="*/ 164754 h 3985142"/>
              <a:gd name="connsiteX7" fmla="*/ 1672592 w 3984944"/>
              <a:gd name="connsiteY7" fmla="*/ 1703055 h 3985142"/>
              <a:gd name="connsiteX8" fmla="*/ 161987 w 3984944"/>
              <a:gd name="connsiteY8" fmla="*/ 1703055 h 3985142"/>
              <a:gd name="connsiteX9" fmla="*/ 6567 w 3984944"/>
              <a:gd name="connsiteY9" fmla="*/ 1846007 h 3985142"/>
              <a:gd name="connsiteX10" fmla="*/ 0 w 3984944"/>
              <a:gd name="connsiteY10" fmla="*/ 1992670 h 3985142"/>
              <a:gd name="connsiteX11" fmla="*/ 6567 w 3984944"/>
              <a:gd name="connsiteY11" fmla="*/ 2139239 h 3985142"/>
              <a:gd name="connsiteX12" fmla="*/ 161987 w 3984944"/>
              <a:gd name="connsiteY12" fmla="*/ 2282190 h 3985142"/>
              <a:gd name="connsiteX13" fmla="*/ 1672592 w 3984944"/>
              <a:gd name="connsiteY13" fmla="*/ 2282190 h 3985142"/>
              <a:gd name="connsiteX14" fmla="*/ 1672592 w 3984944"/>
              <a:gd name="connsiteY14" fmla="*/ 3820492 h 3985142"/>
              <a:gd name="connsiteX15" fmla="*/ 1814306 w 3984944"/>
              <a:gd name="connsiteY15" fmla="*/ 3975816 h 3985142"/>
              <a:gd name="connsiteX16" fmla="*/ 1992377 w 3984944"/>
              <a:gd name="connsiteY16" fmla="*/ 3985143 h 3985142"/>
              <a:gd name="connsiteX17" fmla="*/ 2153127 w 3984944"/>
              <a:gd name="connsiteY17" fmla="*/ 3977339 h 3985142"/>
              <a:gd name="connsiteX18" fmla="*/ 2295507 w 3984944"/>
              <a:gd name="connsiteY18" fmla="*/ 3821919 h 3985142"/>
              <a:gd name="connsiteX19" fmla="*/ 2295507 w 3984944"/>
              <a:gd name="connsiteY19" fmla="*/ 2282095 h 3985142"/>
              <a:gd name="connsiteX20" fmla="*/ 3822958 w 3984944"/>
              <a:gd name="connsiteY20" fmla="*/ 2282095 h 3985142"/>
              <a:gd name="connsiteX21" fmla="*/ 3978378 w 3984944"/>
              <a:gd name="connsiteY21" fmla="*/ 2139144 h 3985142"/>
              <a:gd name="connsiteX22" fmla="*/ 3984945 w 3984944"/>
              <a:gd name="connsiteY22" fmla="*/ 1992575 h 3985142"/>
              <a:gd name="connsiteX23" fmla="*/ 3978378 w 3984944"/>
              <a:gd name="connsiteY23" fmla="*/ 1846007 h 3985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984944" h="3985142">
                <a:moveTo>
                  <a:pt x="3978378" y="1845912"/>
                </a:moveTo>
                <a:cubicBezTo>
                  <a:pt x="3971430" y="1764443"/>
                  <a:pt x="3904618" y="1702960"/>
                  <a:pt x="3822958" y="1702960"/>
                </a:cubicBezTo>
                <a:lnTo>
                  <a:pt x="2295507" y="1702960"/>
                </a:lnTo>
                <a:lnTo>
                  <a:pt x="2295507" y="163231"/>
                </a:lnTo>
                <a:cubicBezTo>
                  <a:pt x="2295507" y="82143"/>
                  <a:pt x="2234310" y="15331"/>
                  <a:pt x="2153127" y="7812"/>
                </a:cubicBezTo>
                <a:cubicBezTo>
                  <a:pt x="2034159" y="-3133"/>
                  <a:pt x="1933655" y="-2562"/>
                  <a:pt x="1814306" y="9430"/>
                </a:cubicBezTo>
                <a:cubicBezTo>
                  <a:pt x="1733503" y="17615"/>
                  <a:pt x="1672592" y="84332"/>
                  <a:pt x="1672592" y="164754"/>
                </a:cubicBezTo>
                <a:lnTo>
                  <a:pt x="1672592" y="1703055"/>
                </a:lnTo>
                <a:lnTo>
                  <a:pt x="161987" y="1703055"/>
                </a:lnTo>
                <a:cubicBezTo>
                  <a:pt x="80327" y="1703055"/>
                  <a:pt x="13515" y="1764538"/>
                  <a:pt x="6567" y="1846007"/>
                </a:cubicBezTo>
                <a:cubicBezTo>
                  <a:pt x="2189" y="1897687"/>
                  <a:pt x="0" y="1945654"/>
                  <a:pt x="0" y="1992670"/>
                </a:cubicBezTo>
                <a:cubicBezTo>
                  <a:pt x="0" y="2039687"/>
                  <a:pt x="2189" y="2087559"/>
                  <a:pt x="6567" y="2139239"/>
                </a:cubicBezTo>
                <a:cubicBezTo>
                  <a:pt x="13515" y="2220708"/>
                  <a:pt x="80422" y="2282190"/>
                  <a:pt x="161987" y="2282190"/>
                </a:cubicBezTo>
                <a:lnTo>
                  <a:pt x="1672592" y="2282190"/>
                </a:lnTo>
                <a:lnTo>
                  <a:pt x="1672592" y="3820492"/>
                </a:lnTo>
                <a:cubicBezTo>
                  <a:pt x="1672592" y="3900914"/>
                  <a:pt x="1733503" y="3967726"/>
                  <a:pt x="1814306" y="3975816"/>
                </a:cubicBezTo>
                <a:cubicBezTo>
                  <a:pt x="1876455" y="3982097"/>
                  <a:pt x="1934702" y="3985143"/>
                  <a:pt x="1992377" y="3985143"/>
                </a:cubicBezTo>
                <a:cubicBezTo>
                  <a:pt x="2043962" y="3985143"/>
                  <a:pt x="2096593" y="3982573"/>
                  <a:pt x="2153127" y="3977339"/>
                </a:cubicBezTo>
                <a:cubicBezTo>
                  <a:pt x="2234310" y="3969820"/>
                  <a:pt x="2295507" y="3903008"/>
                  <a:pt x="2295507" y="3821919"/>
                </a:cubicBezTo>
                <a:lnTo>
                  <a:pt x="2295507" y="2282095"/>
                </a:lnTo>
                <a:lnTo>
                  <a:pt x="3822958" y="2282095"/>
                </a:lnTo>
                <a:cubicBezTo>
                  <a:pt x="3904713" y="2282095"/>
                  <a:pt x="3971525" y="2220613"/>
                  <a:pt x="3978378" y="2139144"/>
                </a:cubicBezTo>
                <a:cubicBezTo>
                  <a:pt x="3982756" y="2087940"/>
                  <a:pt x="3984945" y="2040067"/>
                  <a:pt x="3984945" y="1992575"/>
                </a:cubicBezTo>
                <a:cubicBezTo>
                  <a:pt x="3984945" y="1945083"/>
                  <a:pt x="3982851" y="1897211"/>
                  <a:pt x="3978378" y="1846007"/>
                </a:cubicBezTo>
                <a:close/>
              </a:path>
            </a:pathLst>
          </a:custGeom>
          <a:solidFill>
            <a:schemeClr val="bg1"/>
          </a:solidFill>
          <a:ln w="950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2" name="Holder 3">
            <a:extLst>
              <a:ext uri="{FF2B5EF4-FFF2-40B4-BE49-F238E27FC236}">
                <a16:creationId xmlns:a16="http://schemas.microsoft.com/office/drawing/2014/main" id="{B7D02154-7A8A-A8D0-D721-E815076A1B7D}"/>
              </a:ext>
            </a:extLst>
          </p:cNvPr>
          <p:cNvSpPr>
            <a:spLocks noGrp="1"/>
          </p:cNvSpPr>
          <p:nvPr>
            <p:ph type="subTitle" idx="4" hasCustomPrompt="1"/>
          </p:nvPr>
        </p:nvSpPr>
        <p:spPr>
          <a:xfrm>
            <a:off x="1409700" y="2202418"/>
            <a:ext cx="6212798" cy="369332"/>
          </a:xfrm>
          <a:prstGeom prst="rect">
            <a:avLst/>
          </a:prstGeom>
        </p:spPr>
        <p:txBody>
          <a:bodyPr wrap="square" lIns="18288" tIns="0" rIns="0" bIns="0">
            <a:spAutoFit/>
          </a:bodyPr>
          <a:lstStyle>
            <a:lvl1pPr marL="0" indent="0">
              <a:buNone/>
              <a:defRPr sz="2400" b="0" i="0">
                <a:solidFill>
                  <a:schemeClr val="bg2"/>
                </a:solidFill>
                <a:latin typeface="+mj-lt"/>
                <a:cs typeface="Montserrat"/>
              </a:defRPr>
            </a:lvl1pPr>
          </a:lstStyle>
          <a:p>
            <a:r>
              <a:rPr lang="en-GB" dirty="0"/>
              <a:t>Click to add any further text</a:t>
            </a:r>
          </a:p>
        </p:txBody>
      </p:sp>
    </p:spTree>
    <p:extLst>
      <p:ext uri="{BB962C8B-B14F-4D97-AF65-F5344CB8AC3E}">
        <p14:creationId xmlns:p14="http://schemas.microsoft.com/office/powerpoint/2010/main" val="1844580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 userDrawn="1">
          <p15:clr>
            <a:srgbClr val="FBAE40"/>
          </p15:clr>
        </p15:guide>
        <p15:guide id="2" pos="504" userDrawn="1">
          <p15:clr>
            <a:srgbClr val="FBAE40"/>
          </p15:clr>
        </p15:guide>
        <p15:guide id="3" pos="888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A5AC8D-5480-0181-229E-32A0E4FA87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6C0542-2838-6351-BD02-8105CBBDD5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2D2384-312E-F47D-7034-7B8CFA2378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1C3F5-F721-4AE0-B931-FB05073AE136}" type="datetimeFigureOut">
              <a:rPr lang="en-US" smtClean="0"/>
              <a:t>3/12/2026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41994F-568C-786D-9796-88BC57D85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03D91B-A89E-76F7-C0DD-973A261307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A992-B660-469B-8231-FD531E4305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200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aster - divi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 Single Corner Rectangle 1">
            <a:extLst>
              <a:ext uri="{FF2B5EF4-FFF2-40B4-BE49-F238E27FC236}">
                <a16:creationId xmlns:a16="http://schemas.microsoft.com/office/drawing/2014/main" id="{59491F48-5343-D97A-77DF-12F94AA55652}"/>
              </a:ext>
            </a:extLst>
          </p:cNvPr>
          <p:cNvSpPr/>
          <p:nvPr userDrawn="1"/>
        </p:nvSpPr>
        <p:spPr>
          <a:xfrm rot="16200000" flipH="1">
            <a:off x="1125310" y="858550"/>
            <a:ext cx="3064750" cy="4305718"/>
          </a:xfrm>
          <a:prstGeom prst="round1Rect">
            <a:avLst>
              <a:gd name="adj" fmla="val 8892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A7203CD-4E5E-4232-6439-CC5B00CD05F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03228" y="1479033"/>
            <a:ext cx="4153447" cy="3064751"/>
          </a:xfrm>
          <a:prstGeom prst="rect">
            <a:avLst/>
          </a:prstGeom>
        </p:spPr>
        <p:txBody>
          <a:bodyPr tIns="1417320" rIns="457200" bIns="0">
            <a:normAutofit/>
          </a:bodyPr>
          <a:lstStyle>
            <a:lvl1pPr marL="0" indent="0" algn="r">
              <a:buNone/>
              <a:defRPr sz="1200" b="0">
                <a:solidFill>
                  <a:schemeClr val="tx1"/>
                </a:solidFill>
                <a:latin typeface="+mn-lt"/>
                <a:sym typeface="Wingdings" pitchFamily="2" charset="2"/>
              </a:defRPr>
            </a:lvl1pPr>
          </a:lstStyle>
          <a:p>
            <a:r>
              <a:rPr lang="en-US" dirty="0"/>
              <a:t> Click icon to</a:t>
            </a:r>
            <a:br>
              <a:rPr lang="en-US" dirty="0"/>
            </a:br>
            <a:r>
              <a:rPr lang="en-US" dirty="0"/>
              <a:t>add picture</a:t>
            </a:r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B691196B-CCCE-18D1-87FE-B5B13CA01105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403082" y="3375022"/>
            <a:ext cx="3101372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1200" b="0" i="0">
                <a:solidFill>
                  <a:schemeClr val="bg2"/>
                </a:solidFill>
                <a:latin typeface="Montserrat"/>
                <a:cs typeface="Montserrat"/>
              </a:defRPr>
            </a:lvl1pPr>
          </a:lstStyle>
          <a:p>
            <a:endParaRPr dirty="0"/>
          </a:p>
        </p:txBody>
      </p:sp>
      <p:sp>
        <p:nvSpPr>
          <p:cNvPr id="5" name="Title 46">
            <a:extLst>
              <a:ext uri="{FF2B5EF4-FFF2-40B4-BE49-F238E27FC236}">
                <a16:creationId xmlns:a16="http://schemas.microsoft.com/office/drawing/2014/main" id="{114966A3-3F54-823B-B358-BC420C4CB1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09700" y="2341426"/>
            <a:ext cx="3094754" cy="1015663"/>
          </a:xfrm>
        </p:spPr>
        <p:txBody>
          <a:bodyPr wrap="square" anchor="t" anchorCtr="0">
            <a:spAutoFit/>
          </a:bodyPr>
          <a:lstStyle>
            <a:lvl1pPr>
              <a:defRPr sz="2000"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Click to add the deck’s divider title. Ideally, keep it under tree lines.</a:t>
            </a:r>
          </a:p>
        </p:txBody>
      </p:sp>
      <p:sp>
        <p:nvSpPr>
          <p:cNvPr id="17" name="Graphic 41">
            <a:extLst>
              <a:ext uri="{FF2B5EF4-FFF2-40B4-BE49-F238E27FC236}">
                <a16:creationId xmlns:a16="http://schemas.microsoft.com/office/drawing/2014/main" id="{932C78E9-A881-FFF6-85D5-61ACDDE55653}"/>
              </a:ext>
            </a:extLst>
          </p:cNvPr>
          <p:cNvSpPr/>
          <p:nvPr userDrawn="1"/>
        </p:nvSpPr>
        <p:spPr>
          <a:xfrm>
            <a:off x="800100" y="1840889"/>
            <a:ext cx="602981" cy="603012"/>
          </a:xfrm>
          <a:custGeom>
            <a:avLst/>
            <a:gdLst>
              <a:gd name="connsiteX0" fmla="*/ 3978378 w 3984944"/>
              <a:gd name="connsiteY0" fmla="*/ 1845912 h 3985142"/>
              <a:gd name="connsiteX1" fmla="*/ 3822958 w 3984944"/>
              <a:gd name="connsiteY1" fmla="*/ 1702960 h 3985142"/>
              <a:gd name="connsiteX2" fmla="*/ 2295507 w 3984944"/>
              <a:gd name="connsiteY2" fmla="*/ 1702960 h 3985142"/>
              <a:gd name="connsiteX3" fmla="*/ 2295507 w 3984944"/>
              <a:gd name="connsiteY3" fmla="*/ 163231 h 3985142"/>
              <a:gd name="connsiteX4" fmla="*/ 2153127 w 3984944"/>
              <a:gd name="connsiteY4" fmla="*/ 7812 h 3985142"/>
              <a:gd name="connsiteX5" fmla="*/ 1814306 w 3984944"/>
              <a:gd name="connsiteY5" fmla="*/ 9430 h 3985142"/>
              <a:gd name="connsiteX6" fmla="*/ 1672592 w 3984944"/>
              <a:gd name="connsiteY6" fmla="*/ 164754 h 3985142"/>
              <a:gd name="connsiteX7" fmla="*/ 1672592 w 3984944"/>
              <a:gd name="connsiteY7" fmla="*/ 1703055 h 3985142"/>
              <a:gd name="connsiteX8" fmla="*/ 161987 w 3984944"/>
              <a:gd name="connsiteY8" fmla="*/ 1703055 h 3985142"/>
              <a:gd name="connsiteX9" fmla="*/ 6567 w 3984944"/>
              <a:gd name="connsiteY9" fmla="*/ 1846007 h 3985142"/>
              <a:gd name="connsiteX10" fmla="*/ 0 w 3984944"/>
              <a:gd name="connsiteY10" fmla="*/ 1992670 h 3985142"/>
              <a:gd name="connsiteX11" fmla="*/ 6567 w 3984944"/>
              <a:gd name="connsiteY11" fmla="*/ 2139239 h 3985142"/>
              <a:gd name="connsiteX12" fmla="*/ 161987 w 3984944"/>
              <a:gd name="connsiteY12" fmla="*/ 2282190 h 3985142"/>
              <a:gd name="connsiteX13" fmla="*/ 1672592 w 3984944"/>
              <a:gd name="connsiteY13" fmla="*/ 2282190 h 3985142"/>
              <a:gd name="connsiteX14" fmla="*/ 1672592 w 3984944"/>
              <a:gd name="connsiteY14" fmla="*/ 3820492 h 3985142"/>
              <a:gd name="connsiteX15" fmla="*/ 1814306 w 3984944"/>
              <a:gd name="connsiteY15" fmla="*/ 3975816 h 3985142"/>
              <a:gd name="connsiteX16" fmla="*/ 1992377 w 3984944"/>
              <a:gd name="connsiteY16" fmla="*/ 3985143 h 3985142"/>
              <a:gd name="connsiteX17" fmla="*/ 2153127 w 3984944"/>
              <a:gd name="connsiteY17" fmla="*/ 3977339 h 3985142"/>
              <a:gd name="connsiteX18" fmla="*/ 2295507 w 3984944"/>
              <a:gd name="connsiteY18" fmla="*/ 3821919 h 3985142"/>
              <a:gd name="connsiteX19" fmla="*/ 2295507 w 3984944"/>
              <a:gd name="connsiteY19" fmla="*/ 2282095 h 3985142"/>
              <a:gd name="connsiteX20" fmla="*/ 3822958 w 3984944"/>
              <a:gd name="connsiteY20" fmla="*/ 2282095 h 3985142"/>
              <a:gd name="connsiteX21" fmla="*/ 3978378 w 3984944"/>
              <a:gd name="connsiteY21" fmla="*/ 2139144 h 3985142"/>
              <a:gd name="connsiteX22" fmla="*/ 3984945 w 3984944"/>
              <a:gd name="connsiteY22" fmla="*/ 1992575 h 3985142"/>
              <a:gd name="connsiteX23" fmla="*/ 3978378 w 3984944"/>
              <a:gd name="connsiteY23" fmla="*/ 1846007 h 3985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984944" h="3985142">
                <a:moveTo>
                  <a:pt x="3978378" y="1845912"/>
                </a:moveTo>
                <a:cubicBezTo>
                  <a:pt x="3971430" y="1764443"/>
                  <a:pt x="3904618" y="1702960"/>
                  <a:pt x="3822958" y="1702960"/>
                </a:cubicBezTo>
                <a:lnTo>
                  <a:pt x="2295507" y="1702960"/>
                </a:lnTo>
                <a:lnTo>
                  <a:pt x="2295507" y="163231"/>
                </a:lnTo>
                <a:cubicBezTo>
                  <a:pt x="2295507" y="82143"/>
                  <a:pt x="2234310" y="15331"/>
                  <a:pt x="2153127" y="7812"/>
                </a:cubicBezTo>
                <a:cubicBezTo>
                  <a:pt x="2034159" y="-3133"/>
                  <a:pt x="1933655" y="-2562"/>
                  <a:pt x="1814306" y="9430"/>
                </a:cubicBezTo>
                <a:cubicBezTo>
                  <a:pt x="1733503" y="17615"/>
                  <a:pt x="1672592" y="84332"/>
                  <a:pt x="1672592" y="164754"/>
                </a:cubicBezTo>
                <a:lnTo>
                  <a:pt x="1672592" y="1703055"/>
                </a:lnTo>
                <a:lnTo>
                  <a:pt x="161987" y="1703055"/>
                </a:lnTo>
                <a:cubicBezTo>
                  <a:pt x="80327" y="1703055"/>
                  <a:pt x="13515" y="1764538"/>
                  <a:pt x="6567" y="1846007"/>
                </a:cubicBezTo>
                <a:cubicBezTo>
                  <a:pt x="2189" y="1897687"/>
                  <a:pt x="0" y="1945654"/>
                  <a:pt x="0" y="1992670"/>
                </a:cubicBezTo>
                <a:cubicBezTo>
                  <a:pt x="0" y="2039687"/>
                  <a:pt x="2189" y="2087559"/>
                  <a:pt x="6567" y="2139239"/>
                </a:cubicBezTo>
                <a:cubicBezTo>
                  <a:pt x="13515" y="2220708"/>
                  <a:pt x="80422" y="2282190"/>
                  <a:pt x="161987" y="2282190"/>
                </a:cubicBezTo>
                <a:lnTo>
                  <a:pt x="1672592" y="2282190"/>
                </a:lnTo>
                <a:lnTo>
                  <a:pt x="1672592" y="3820492"/>
                </a:lnTo>
                <a:cubicBezTo>
                  <a:pt x="1672592" y="3900914"/>
                  <a:pt x="1733503" y="3967726"/>
                  <a:pt x="1814306" y="3975816"/>
                </a:cubicBezTo>
                <a:cubicBezTo>
                  <a:pt x="1876455" y="3982097"/>
                  <a:pt x="1934702" y="3985143"/>
                  <a:pt x="1992377" y="3985143"/>
                </a:cubicBezTo>
                <a:cubicBezTo>
                  <a:pt x="2043962" y="3985143"/>
                  <a:pt x="2096593" y="3982573"/>
                  <a:pt x="2153127" y="3977339"/>
                </a:cubicBezTo>
                <a:cubicBezTo>
                  <a:pt x="2234310" y="3969820"/>
                  <a:pt x="2295507" y="3903008"/>
                  <a:pt x="2295507" y="3821919"/>
                </a:cubicBezTo>
                <a:lnTo>
                  <a:pt x="2295507" y="2282095"/>
                </a:lnTo>
                <a:lnTo>
                  <a:pt x="3822958" y="2282095"/>
                </a:lnTo>
                <a:cubicBezTo>
                  <a:pt x="3904713" y="2282095"/>
                  <a:pt x="3971525" y="2220613"/>
                  <a:pt x="3978378" y="2139144"/>
                </a:cubicBezTo>
                <a:cubicBezTo>
                  <a:pt x="3982756" y="2087940"/>
                  <a:pt x="3984945" y="2040067"/>
                  <a:pt x="3984945" y="1992575"/>
                </a:cubicBezTo>
                <a:cubicBezTo>
                  <a:pt x="3984945" y="1945083"/>
                  <a:pt x="3982851" y="1897211"/>
                  <a:pt x="3978378" y="1846007"/>
                </a:cubicBezTo>
                <a:close/>
              </a:path>
            </a:pathLst>
          </a:custGeom>
          <a:solidFill>
            <a:schemeClr val="bg1"/>
          </a:solidFill>
          <a:ln w="950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B78B6BF8-3C4C-7D86-33B3-FB7E1DD346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83896" y="217531"/>
            <a:ext cx="1972779" cy="574625"/>
          </a:xfrm>
          <a:prstGeom prst="rect">
            <a:avLst/>
          </a:prstGeom>
        </p:spPr>
      </p:pic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9D1A39E-CF5A-9D42-5A9D-CD4FBD1B1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274A7B58-0714-3639-28FE-4254DAADF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92818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04" userDrawn="1">
          <p15:clr>
            <a:srgbClr val="FBAE40"/>
          </p15:clr>
        </p15:guide>
        <p15:guide id="2" pos="696" userDrawn="1">
          <p15:clr>
            <a:srgbClr val="FBAE40"/>
          </p15:clr>
        </p15:guide>
        <p15:guide id="3" pos="888" userDrawn="1">
          <p15:clr>
            <a:srgbClr val="FBAE40"/>
          </p15:clr>
        </p15:guide>
        <p15:guide id="4" orient="horz" pos="1536" userDrawn="1">
          <p15:clr>
            <a:srgbClr val="FBAE40"/>
          </p15:clr>
        </p15:guide>
        <p15:guide id="5" pos="317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 - onl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E0080964-5130-6F27-DAF1-2587A399D22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7500" y="860213"/>
            <a:ext cx="6938064" cy="3858091"/>
          </a:xfrm>
        </p:spPr>
        <p:txBody>
          <a:bodyPr/>
          <a:lstStyle>
            <a:lvl1pPr marL="122238" indent="-122238">
              <a:tabLst/>
              <a:defRPr/>
            </a:lvl1pPr>
            <a:lvl2pPr marL="288925" indent="-166688">
              <a:tabLst/>
              <a:defRPr/>
            </a:lvl2pPr>
            <a:lvl3pPr marL="463550" indent="-166688">
              <a:tabLst/>
              <a:defRPr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2" name="Title 21">
            <a:extLst>
              <a:ext uri="{FF2B5EF4-FFF2-40B4-BE49-F238E27FC236}">
                <a16:creationId xmlns:a16="http://schemas.microsoft.com/office/drawing/2014/main" id="{8185333F-D164-149A-77ED-2A40DAED21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 style, ideally one line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AD51DDBE-C133-A808-8365-386DDB5334D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25955DC4-43CB-8C56-6D3B-05C4DB4A250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669990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 - 1 image + 2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E0080964-5130-6F27-DAF1-2587A399D22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034748" y="1127091"/>
            <a:ext cx="6109252" cy="3285884"/>
          </a:xfrm>
          <a:solidFill>
            <a:schemeClr val="bg2"/>
          </a:solidFill>
        </p:spPr>
        <p:txBody>
          <a:bodyPr lIns="731520" tIns="365760" rIns="365760" numCol="2" spcCol="274320"/>
          <a:lstStyle>
            <a:lvl1pPr marL="122238" indent="-122238">
              <a:tabLst/>
              <a:defRPr>
                <a:solidFill>
                  <a:schemeClr val="accent1"/>
                </a:solidFill>
              </a:defRPr>
            </a:lvl1pPr>
            <a:lvl2pPr marL="288925" indent="-166688">
              <a:tabLst/>
              <a:defRPr>
                <a:solidFill>
                  <a:schemeClr val="bg1"/>
                </a:solidFill>
              </a:defRPr>
            </a:lvl2pPr>
            <a:lvl3pPr marL="463550" indent="-166688">
              <a:tabLst/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2 columns text style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2" name="Title 21">
            <a:extLst>
              <a:ext uri="{FF2B5EF4-FFF2-40B4-BE49-F238E27FC236}">
                <a16:creationId xmlns:a16="http://schemas.microsoft.com/office/drawing/2014/main" id="{8185333F-D164-149A-77ED-2A40DAED21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 style, ideally one line</a:t>
            </a:r>
          </a:p>
        </p:txBody>
      </p:sp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6E12CF0C-5433-3E01-2486-C99B2024B030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304800" y="1131882"/>
            <a:ext cx="3101009" cy="3281803"/>
          </a:xfrm>
          <a:prstGeom prst="round1Rect">
            <a:avLst>
              <a:gd name="adj" fmla="val 9829"/>
            </a:avLst>
          </a:prstGeom>
          <a:solidFill>
            <a:schemeClr val="bg1"/>
          </a:solidFill>
        </p:spPr>
        <p:txBody>
          <a:bodyPr lIns="137160" tIns="182880" rIns="365760" bIns="91440" anchor="ctr" anchorCtr="0">
            <a:normAutofit/>
          </a:bodyPr>
          <a:lstStyle>
            <a:lvl1pPr marL="0" indent="0" algn="l">
              <a:buNone/>
              <a:defRPr sz="1000" b="0">
                <a:solidFill>
                  <a:schemeClr val="bg2"/>
                </a:solidFill>
                <a:latin typeface="+mn-lt"/>
                <a:sym typeface="Wingdings" pitchFamily="2" charset="2"/>
              </a:defRPr>
            </a:lvl1pPr>
          </a:lstStyle>
          <a:p>
            <a:r>
              <a:rPr lang="en-US" dirty="0"/>
              <a:t>Click to add </a:t>
            </a:r>
            <a:br>
              <a:rPr lang="en-US" dirty="0"/>
            </a:br>
            <a:r>
              <a:rPr lang="en-US" dirty="0"/>
              <a:t>picture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F2003D-4C64-8835-AFF6-775359E9062D}"/>
              </a:ext>
            </a:extLst>
          </p:cNvPr>
          <p:cNvSpPr>
            <a:spLocks noGrp="1"/>
          </p:cNvSpPr>
          <p:nvPr>
            <p:ph type="ftr" sz="quarter" idx="3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78A2213-8ABC-B321-226D-078E30B6BB6E}"/>
              </a:ext>
            </a:extLst>
          </p:cNvPr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7557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 - 3 text columns (gre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 Single Corner Rectangle 9">
            <a:extLst>
              <a:ext uri="{FF2B5EF4-FFF2-40B4-BE49-F238E27FC236}">
                <a16:creationId xmlns:a16="http://schemas.microsoft.com/office/drawing/2014/main" id="{CA78253A-23FD-507B-D579-5E322A12F6C2}"/>
              </a:ext>
            </a:extLst>
          </p:cNvPr>
          <p:cNvSpPr/>
          <p:nvPr userDrawn="1"/>
        </p:nvSpPr>
        <p:spPr>
          <a:xfrm rot="5400000">
            <a:off x="1363083" y="278876"/>
            <a:ext cx="429318" cy="2520484"/>
          </a:xfrm>
          <a:prstGeom prst="round1Rect">
            <a:avLst>
              <a:gd name="adj" fmla="val 28473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b" anchorCtr="0"/>
          <a:lstStyle/>
          <a:p>
            <a:pPr algn="ctr"/>
            <a:endParaRPr lang="en-US"/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E36816B0-03C8-200E-1F78-689C9F17B83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3605" y="1383290"/>
            <a:ext cx="2316982" cy="307777"/>
          </a:xfrm>
        </p:spPr>
        <p:txBody>
          <a:bodyPr wrap="square" anchor="ctr" anchorCtr="0">
            <a:spAutoFit/>
          </a:bodyPr>
          <a:lstStyle>
            <a:lvl1pPr marL="0" indent="0">
              <a:spcAft>
                <a:spcPts val="600"/>
              </a:spcAft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Edit text, ideally 1 line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8002E121-C287-1ECB-122A-BFE11C7D121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13605" y="1849471"/>
            <a:ext cx="2316982" cy="2322227"/>
          </a:xfrm>
        </p:spPr>
        <p:txBody>
          <a:bodyPr tIns="0">
            <a:normAutofit/>
          </a:bodyPr>
          <a:lstStyle>
            <a:lvl1pPr marL="122238" indent="-122238">
              <a:spcAft>
                <a:spcPts val="600"/>
              </a:spcAft>
              <a:buFont typeface="Arial" panose="020B0604020202020204" pitchFamily="34" charset="0"/>
              <a:buChar char="•"/>
              <a:tabLst/>
              <a:defRPr sz="1200" b="0">
                <a:solidFill>
                  <a:schemeClr val="tx1"/>
                </a:solidFill>
                <a:latin typeface="+mn-lt"/>
              </a:defRPr>
            </a:lvl1pPr>
            <a:lvl2pPr marL="234950" indent="-130175">
              <a:spcAft>
                <a:spcPts val="600"/>
              </a:spcAft>
              <a:tabLst/>
              <a:defRPr sz="1100">
                <a:solidFill>
                  <a:schemeClr val="tx1"/>
                </a:solidFill>
                <a:latin typeface="+mn-lt"/>
              </a:defRPr>
            </a:lvl2pPr>
            <a:lvl3pPr marL="349250" indent="-114300">
              <a:spcAft>
                <a:spcPts val="600"/>
              </a:spcAft>
              <a:tabLst/>
              <a:defRPr sz="1050"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 for each column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8" name="Round Single Corner Rectangle 37">
            <a:extLst>
              <a:ext uri="{FF2B5EF4-FFF2-40B4-BE49-F238E27FC236}">
                <a16:creationId xmlns:a16="http://schemas.microsoft.com/office/drawing/2014/main" id="{D13CEAF3-08BF-A8EF-A4CB-C336142F6AA1}"/>
              </a:ext>
            </a:extLst>
          </p:cNvPr>
          <p:cNvSpPr/>
          <p:nvPr userDrawn="1"/>
        </p:nvSpPr>
        <p:spPr>
          <a:xfrm rot="5400000">
            <a:off x="7351599" y="278876"/>
            <a:ext cx="429318" cy="2520484"/>
          </a:xfrm>
          <a:prstGeom prst="round1Rect">
            <a:avLst>
              <a:gd name="adj" fmla="val 28473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b" anchorCtr="0"/>
          <a:lstStyle/>
          <a:p>
            <a:pPr algn="ctr"/>
            <a:endParaRPr lang="en-US"/>
          </a:p>
        </p:txBody>
      </p:sp>
      <p:sp>
        <p:nvSpPr>
          <p:cNvPr id="39" name="Text Placeholder 3">
            <a:extLst>
              <a:ext uri="{FF2B5EF4-FFF2-40B4-BE49-F238E27FC236}">
                <a16:creationId xmlns:a16="http://schemas.microsoft.com/office/drawing/2014/main" id="{FC410503-DE71-0A9A-A400-3545B572B2C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402121" y="1383290"/>
            <a:ext cx="2316982" cy="307777"/>
          </a:xfrm>
        </p:spPr>
        <p:txBody>
          <a:bodyPr wrap="square" anchor="ctr" anchorCtr="0">
            <a:spAutoFit/>
          </a:bodyPr>
          <a:lstStyle>
            <a:lvl1pPr marL="0" indent="0">
              <a:spcAft>
                <a:spcPts val="600"/>
              </a:spcAft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Edit text, ideally 1 line</a:t>
            </a:r>
          </a:p>
        </p:txBody>
      </p:sp>
      <p:sp>
        <p:nvSpPr>
          <p:cNvPr id="41" name="Round Single Corner Rectangle 40">
            <a:extLst>
              <a:ext uri="{FF2B5EF4-FFF2-40B4-BE49-F238E27FC236}">
                <a16:creationId xmlns:a16="http://schemas.microsoft.com/office/drawing/2014/main" id="{5D79155F-F92B-F4DD-4E8F-EAB629307D31}"/>
              </a:ext>
            </a:extLst>
          </p:cNvPr>
          <p:cNvSpPr/>
          <p:nvPr userDrawn="1"/>
        </p:nvSpPr>
        <p:spPr>
          <a:xfrm rot="5400000">
            <a:off x="4360893" y="278876"/>
            <a:ext cx="429318" cy="2520484"/>
          </a:xfrm>
          <a:prstGeom prst="round1Rect">
            <a:avLst>
              <a:gd name="adj" fmla="val 28473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b" anchorCtr="0"/>
          <a:lstStyle/>
          <a:p>
            <a:pPr algn="ctr"/>
            <a:endParaRPr lang="en-US"/>
          </a:p>
        </p:txBody>
      </p:sp>
      <p:sp>
        <p:nvSpPr>
          <p:cNvPr id="42" name="Text Placeholder 3">
            <a:extLst>
              <a:ext uri="{FF2B5EF4-FFF2-40B4-BE49-F238E27FC236}">
                <a16:creationId xmlns:a16="http://schemas.microsoft.com/office/drawing/2014/main" id="{3C275B36-CFCE-7114-4F7A-82F9B4238B7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411415" y="1383290"/>
            <a:ext cx="2316982" cy="307777"/>
          </a:xfrm>
        </p:spPr>
        <p:txBody>
          <a:bodyPr wrap="square" anchor="ctr" anchorCtr="0">
            <a:spAutoFit/>
          </a:bodyPr>
          <a:lstStyle>
            <a:lvl1pPr marL="0" indent="0">
              <a:spcAft>
                <a:spcPts val="600"/>
              </a:spcAft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Edit text, ideally 1 line</a:t>
            </a:r>
          </a:p>
        </p:txBody>
      </p:sp>
      <p:sp>
        <p:nvSpPr>
          <p:cNvPr id="44" name="Text Placeholder 3">
            <a:extLst>
              <a:ext uri="{FF2B5EF4-FFF2-40B4-BE49-F238E27FC236}">
                <a16:creationId xmlns:a16="http://schemas.microsoft.com/office/drawing/2014/main" id="{79788BE4-DC6E-A2B0-1DED-45AEB760D58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411415" y="1849471"/>
            <a:ext cx="2316982" cy="2322227"/>
          </a:xfrm>
        </p:spPr>
        <p:txBody>
          <a:bodyPr tIns="0">
            <a:normAutofit/>
          </a:bodyPr>
          <a:lstStyle>
            <a:lvl1pPr marL="122238" indent="-122238">
              <a:spcAft>
                <a:spcPts val="600"/>
              </a:spcAft>
              <a:buFont typeface="Arial" panose="020B0604020202020204" pitchFamily="34" charset="0"/>
              <a:buChar char="•"/>
              <a:tabLst/>
              <a:defRPr sz="1200" b="0">
                <a:solidFill>
                  <a:schemeClr val="tx1"/>
                </a:solidFill>
                <a:latin typeface="+mn-lt"/>
              </a:defRPr>
            </a:lvl1pPr>
            <a:lvl2pPr marL="234950" indent="-130175">
              <a:spcAft>
                <a:spcPts val="600"/>
              </a:spcAft>
              <a:tabLst/>
              <a:defRPr sz="1100">
                <a:solidFill>
                  <a:schemeClr val="tx1"/>
                </a:solidFill>
                <a:latin typeface="+mn-lt"/>
              </a:defRPr>
            </a:lvl2pPr>
            <a:lvl3pPr marL="349250" indent="-114300">
              <a:spcAft>
                <a:spcPts val="600"/>
              </a:spcAft>
              <a:tabLst/>
              <a:defRPr sz="1050"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 for each column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Text Placeholder 3">
            <a:extLst>
              <a:ext uri="{FF2B5EF4-FFF2-40B4-BE49-F238E27FC236}">
                <a16:creationId xmlns:a16="http://schemas.microsoft.com/office/drawing/2014/main" id="{0BED2C74-48F5-110C-DA78-9A7105D9EFB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402121" y="1849471"/>
            <a:ext cx="2316982" cy="2322227"/>
          </a:xfrm>
        </p:spPr>
        <p:txBody>
          <a:bodyPr tIns="0">
            <a:normAutofit/>
          </a:bodyPr>
          <a:lstStyle>
            <a:lvl1pPr marL="122238" indent="-122238">
              <a:spcAft>
                <a:spcPts val="600"/>
              </a:spcAft>
              <a:buFont typeface="Arial" panose="020B0604020202020204" pitchFamily="34" charset="0"/>
              <a:buChar char="•"/>
              <a:tabLst/>
              <a:defRPr sz="1200" b="0">
                <a:solidFill>
                  <a:schemeClr val="tx1"/>
                </a:solidFill>
                <a:latin typeface="+mn-lt"/>
              </a:defRPr>
            </a:lvl1pPr>
            <a:lvl2pPr marL="234950" indent="-130175">
              <a:spcAft>
                <a:spcPts val="600"/>
              </a:spcAft>
              <a:tabLst/>
              <a:defRPr sz="1100">
                <a:solidFill>
                  <a:schemeClr val="tx1"/>
                </a:solidFill>
                <a:latin typeface="+mn-lt"/>
              </a:defRPr>
            </a:lvl2pPr>
            <a:lvl3pPr marL="349250" indent="-114300">
              <a:spcAft>
                <a:spcPts val="600"/>
              </a:spcAft>
              <a:tabLst/>
              <a:defRPr sz="1050"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 for each column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8B8A9F-0CD8-B68B-FA64-F7083B97E6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 style, ideally one line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CC087B38-9D16-4F9D-5044-B83D7E01981F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C48AEEBD-B06B-BB9B-443A-F5ED451AA1E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 - 3 text columns (color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 Single Corner Rectangle 9">
            <a:extLst>
              <a:ext uri="{FF2B5EF4-FFF2-40B4-BE49-F238E27FC236}">
                <a16:creationId xmlns:a16="http://schemas.microsoft.com/office/drawing/2014/main" id="{CA78253A-23FD-507B-D579-5E322A12F6C2}"/>
              </a:ext>
            </a:extLst>
          </p:cNvPr>
          <p:cNvSpPr/>
          <p:nvPr userDrawn="1"/>
        </p:nvSpPr>
        <p:spPr>
          <a:xfrm rot="5400000">
            <a:off x="1363083" y="278876"/>
            <a:ext cx="429318" cy="2520484"/>
          </a:xfrm>
          <a:prstGeom prst="round1Rect">
            <a:avLst>
              <a:gd name="adj" fmla="val 28473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b" anchorCtr="0"/>
          <a:lstStyle/>
          <a:p>
            <a:pPr algn="ctr"/>
            <a:endParaRPr lang="en-US"/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E36816B0-03C8-200E-1F78-689C9F17B83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3605" y="1383290"/>
            <a:ext cx="2316982" cy="307777"/>
          </a:xfrm>
        </p:spPr>
        <p:txBody>
          <a:bodyPr wrap="square" anchor="ctr" anchorCtr="0">
            <a:spAutoFit/>
          </a:bodyPr>
          <a:lstStyle>
            <a:lvl1pPr marL="0" indent="0">
              <a:spcAft>
                <a:spcPts val="600"/>
              </a:spcAft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Edit text, ideally 1 line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8002E121-C287-1ECB-122A-BFE11C7D121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13605" y="1849471"/>
            <a:ext cx="2316982" cy="2322227"/>
          </a:xfrm>
        </p:spPr>
        <p:txBody>
          <a:bodyPr tIns="0">
            <a:normAutofit/>
          </a:bodyPr>
          <a:lstStyle>
            <a:lvl1pPr marL="122238" indent="-122238">
              <a:spcAft>
                <a:spcPts val="600"/>
              </a:spcAft>
              <a:buFont typeface="Arial" panose="020B0604020202020204" pitchFamily="34" charset="0"/>
              <a:buChar char="•"/>
              <a:tabLst/>
              <a:defRPr sz="1200" b="0">
                <a:solidFill>
                  <a:schemeClr val="tx1"/>
                </a:solidFill>
                <a:latin typeface="+mn-lt"/>
              </a:defRPr>
            </a:lvl1pPr>
            <a:lvl2pPr marL="234950" indent="-130175">
              <a:spcAft>
                <a:spcPts val="600"/>
              </a:spcAft>
              <a:tabLst/>
              <a:defRPr sz="1100">
                <a:solidFill>
                  <a:schemeClr val="tx1"/>
                </a:solidFill>
                <a:latin typeface="+mn-lt"/>
              </a:defRPr>
            </a:lvl2pPr>
            <a:lvl3pPr marL="349250" indent="-114300">
              <a:spcAft>
                <a:spcPts val="600"/>
              </a:spcAft>
              <a:tabLst/>
              <a:defRPr sz="1050"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 for each column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8" name="Round Single Corner Rectangle 37">
            <a:extLst>
              <a:ext uri="{FF2B5EF4-FFF2-40B4-BE49-F238E27FC236}">
                <a16:creationId xmlns:a16="http://schemas.microsoft.com/office/drawing/2014/main" id="{D13CEAF3-08BF-A8EF-A4CB-C336142F6AA1}"/>
              </a:ext>
            </a:extLst>
          </p:cNvPr>
          <p:cNvSpPr/>
          <p:nvPr userDrawn="1"/>
        </p:nvSpPr>
        <p:spPr>
          <a:xfrm rot="5400000">
            <a:off x="7351599" y="278876"/>
            <a:ext cx="429318" cy="2520484"/>
          </a:xfrm>
          <a:prstGeom prst="round1Rect">
            <a:avLst>
              <a:gd name="adj" fmla="val 28473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b" anchorCtr="0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9" name="Text Placeholder 3">
            <a:extLst>
              <a:ext uri="{FF2B5EF4-FFF2-40B4-BE49-F238E27FC236}">
                <a16:creationId xmlns:a16="http://schemas.microsoft.com/office/drawing/2014/main" id="{FC410503-DE71-0A9A-A400-3545B572B2C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402121" y="1383290"/>
            <a:ext cx="2316982" cy="307777"/>
          </a:xfrm>
        </p:spPr>
        <p:txBody>
          <a:bodyPr wrap="square" anchor="ctr" anchorCtr="0">
            <a:spAutoFit/>
          </a:bodyPr>
          <a:lstStyle>
            <a:lvl1pPr marL="0" indent="0">
              <a:spcAft>
                <a:spcPts val="600"/>
              </a:spcAft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text, ideally 1 line</a:t>
            </a:r>
          </a:p>
        </p:txBody>
      </p:sp>
      <p:sp>
        <p:nvSpPr>
          <p:cNvPr id="41" name="Round Single Corner Rectangle 40">
            <a:extLst>
              <a:ext uri="{FF2B5EF4-FFF2-40B4-BE49-F238E27FC236}">
                <a16:creationId xmlns:a16="http://schemas.microsoft.com/office/drawing/2014/main" id="{5D79155F-F92B-F4DD-4E8F-EAB629307D31}"/>
              </a:ext>
            </a:extLst>
          </p:cNvPr>
          <p:cNvSpPr/>
          <p:nvPr userDrawn="1"/>
        </p:nvSpPr>
        <p:spPr>
          <a:xfrm rot="5400000">
            <a:off x="4360893" y="278876"/>
            <a:ext cx="429318" cy="2520484"/>
          </a:xfrm>
          <a:prstGeom prst="round1Rect">
            <a:avLst>
              <a:gd name="adj" fmla="val 28473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b" anchorCtr="0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2" name="Text Placeholder 3">
            <a:extLst>
              <a:ext uri="{FF2B5EF4-FFF2-40B4-BE49-F238E27FC236}">
                <a16:creationId xmlns:a16="http://schemas.microsoft.com/office/drawing/2014/main" id="{3C275B36-CFCE-7114-4F7A-82F9B4238B7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411415" y="1383290"/>
            <a:ext cx="2316982" cy="307777"/>
          </a:xfrm>
        </p:spPr>
        <p:txBody>
          <a:bodyPr wrap="square" anchor="ctr" anchorCtr="0">
            <a:spAutoFit/>
          </a:bodyPr>
          <a:lstStyle>
            <a:lvl1pPr marL="0" indent="0">
              <a:spcAft>
                <a:spcPts val="600"/>
              </a:spcAft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text, ideally 1 line</a:t>
            </a:r>
          </a:p>
        </p:txBody>
      </p:sp>
      <p:sp>
        <p:nvSpPr>
          <p:cNvPr id="44" name="Text Placeholder 3">
            <a:extLst>
              <a:ext uri="{FF2B5EF4-FFF2-40B4-BE49-F238E27FC236}">
                <a16:creationId xmlns:a16="http://schemas.microsoft.com/office/drawing/2014/main" id="{79788BE4-DC6E-A2B0-1DED-45AEB760D58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411415" y="1849471"/>
            <a:ext cx="2316982" cy="2322227"/>
          </a:xfrm>
        </p:spPr>
        <p:txBody>
          <a:bodyPr tIns="0">
            <a:normAutofit/>
          </a:bodyPr>
          <a:lstStyle>
            <a:lvl1pPr marL="122238" indent="-122238">
              <a:spcAft>
                <a:spcPts val="600"/>
              </a:spcAft>
              <a:buFont typeface="Arial" panose="020B0604020202020204" pitchFamily="34" charset="0"/>
              <a:buChar char="•"/>
              <a:tabLst/>
              <a:defRPr sz="1200" b="0">
                <a:solidFill>
                  <a:schemeClr val="tx1"/>
                </a:solidFill>
                <a:latin typeface="+mn-lt"/>
              </a:defRPr>
            </a:lvl1pPr>
            <a:lvl2pPr marL="234950" indent="-130175">
              <a:spcAft>
                <a:spcPts val="600"/>
              </a:spcAft>
              <a:tabLst/>
              <a:defRPr sz="1100">
                <a:solidFill>
                  <a:schemeClr val="tx1"/>
                </a:solidFill>
                <a:latin typeface="+mn-lt"/>
              </a:defRPr>
            </a:lvl2pPr>
            <a:lvl3pPr marL="349250" indent="-114300">
              <a:spcAft>
                <a:spcPts val="600"/>
              </a:spcAft>
              <a:tabLst/>
              <a:defRPr sz="1050"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 for each column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Text Placeholder 3">
            <a:extLst>
              <a:ext uri="{FF2B5EF4-FFF2-40B4-BE49-F238E27FC236}">
                <a16:creationId xmlns:a16="http://schemas.microsoft.com/office/drawing/2014/main" id="{0BED2C74-48F5-110C-DA78-9A7105D9EFB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402121" y="1849471"/>
            <a:ext cx="2316982" cy="2322227"/>
          </a:xfrm>
        </p:spPr>
        <p:txBody>
          <a:bodyPr tIns="0">
            <a:normAutofit/>
          </a:bodyPr>
          <a:lstStyle>
            <a:lvl1pPr marL="122238" indent="-122238">
              <a:spcAft>
                <a:spcPts val="600"/>
              </a:spcAft>
              <a:buFont typeface="Arial" panose="020B0604020202020204" pitchFamily="34" charset="0"/>
              <a:buChar char="•"/>
              <a:tabLst/>
              <a:defRPr sz="1200" b="0">
                <a:solidFill>
                  <a:schemeClr val="tx1"/>
                </a:solidFill>
                <a:latin typeface="+mn-lt"/>
              </a:defRPr>
            </a:lvl1pPr>
            <a:lvl2pPr marL="234950" indent="-130175">
              <a:spcAft>
                <a:spcPts val="600"/>
              </a:spcAft>
              <a:tabLst/>
              <a:defRPr sz="1100">
                <a:solidFill>
                  <a:schemeClr val="tx1"/>
                </a:solidFill>
                <a:latin typeface="+mn-lt"/>
              </a:defRPr>
            </a:lvl2pPr>
            <a:lvl3pPr marL="349250" indent="-114300">
              <a:spcAft>
                <a:spcPts val="600"/>
              </a:spcAft>
              <a:tabLst/>
              <a:defRPr sz="1050"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 for each column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8B8A9F-0CD8-B68B-FA64-F7083B97E6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 style, ideally one line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C4EA4DB-0C3E-EA42-8945-72BFB6AB26C4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C289D5-4CB0-B96F-74BB-A9249E120B5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0460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 - 3 text columns +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5E6B15-41B2-549F-3DBE-9ABBF58FF24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 style, ideally one line</a:t>
            </a:r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789B7D82-868D-931E-1D9B-4DAE6A2AE69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16710" y="1260390"/>
            <a:ext cx="2660904" cy="1353312"/>
          </a:xfrm>
          <a:prstGeom prst="rect">
            <a:avLst/>
          </a:prstGeom>
        </p:spPr>
        <p:txBody>
          <a:bodyPr lIns="137160" tIns="182880" rIns="365760" bIns="91440" anchor="ctr" anchorCtr="0">
            <a:normAutofit/>
          </a:bodyPr>
          <a:lstStyle>
            <a:lvl1pPr marL="0" indent="0" algn="l">
              <a:buNone/>
              <a:defRPr sz="1000" b="0">
                <a:solidFill>
                  <a:schemeClr val="bg2"/>
                </a:solidFill>
                <a:latin typeface="+mn-lt"/>
                <a:sym typeface="Wingdings" pitchFamily="2" charset="2"/>
              </a:defRPr>
            </a:lvl1pPr>
          </a:lstStyle>
          <a:p>
            <a:r>
              <a:rPr lang="en-US" dirty="0"/>
              <a:t>Click to add </a:t>
            </a:r>
            <a:br>
              <a:rPr lang="en-US" dirty="0"/>
            </a:br>
            <a:r>
              <a:rPr lang="en-US" dirty="0"/>
              <a:t>picture</a:t>
            </a:r>
          </a:p>
        </p:txBody>
      </p:sp>
      <p:sp>
        <p:nvSpPr>
          <p:cNvPr id="19" name="Round Single Corner Rectangle 18">
            <a:extLst>
              <a:ext uri="{FF2B5EF4-FFF2-40B4-BE49-F238E27FC236}">
                <a16:creationId xmlns:a16="http://schemas.microsoft.com/office/drawing/2014/main" id="{714D7010-5809-43C3-B273-B5FABCED1777}"/>
              </a:ext>
            </a:extLst>
          </p:cNvPr>
          <p:cNvSpPr/>
          <p:nvPr userDrawn="1"/>
        </p:nvSpPr>
        <p:spPr>
          <a:xfrm rot="5400000">
            <a:off x="1432278" y="1485790"/>
            <a:ext cx="429768" cy="2660904"/>
          </a:xfrm>
          <a:prstGeom prst="round1Rect">
            <a:avLst>
              <a:gd name="adj" fmla="val 28473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b" anchorCtr="0"/>
          <a:lstStyle/>
          <a:p>
            <a:pPr algn="ctr"/>
            <a:endParaRPr lang="en-US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B385C6F1-A0D7-51C9-D64C-F3FC46E846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404" y="2660190"/>
            <a:ext cx="2387693" cy="307777"/>
          </a:xfrm>
        </p:spPr>
        <p:txBody>
          <a:bodyPr wrap="square" anchor="ctr" anchorCtr="0">
            <a:spAutoFit/>
          </a:bodyPr>
          <a:lstStyle>
            <a:lvl1pPr marL="0" indent="0">
              <a:spcAft>
                <a:spcPts val="600"/>
              </a:spcAft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Edit text, ideally 1 line</a:t>
            </a:r>
          </a:p>
        </p:txBody>
      </p:sp>
      <p:sp>
        <p:nvSpPr>
          <p:cNvPr id="22" name="Round Single Corner Rectangle 21">
            <a:extLst>
              <a:ext uri="{FF2B5EF4-FFF2-40B4-BE49-F238E27FC236}">
                <a16:creationId xmlns:a16="http://schemas.microsoft.com/office/drawing/2014/main" id="{AFC504D0-E7A6-994F-4CCD-2D599A4A0560}"/>
              </a:ext>
            </a:extLst>
          </p:cNvPr>
          <p:cNvSpPr/>
          <p:nvPr userDrawn="1"/>
        </p:nvSpPr>
        <p:spPr>
          <a:xfrm rot="5400000">
            <a:off x="7281230" y="1486517"/>
            <a:ext cx="429318" cy="2659001"/>
          </a:xfrm>
          <a:prstGeom prst="round1Rect">
            <a:avLst>
              <a:gd name="adj" fmla="val 2847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b" anchorCtr="0"/>
          <a:lstStyle/>
          <a:p>
            <a:pPr algn="ctr"/>
            <a:endParaRPr lang="en-US"/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51188877-955C-99D0-7571-A4C12502BAA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299180" y="2660190"/>
            <a:ext cx="2387693" cy="307777"/>
          </a:xfrm>
        </p:spPr>
        <p:txBody>
          <a:bodyPr wrap="square" anchor="ctr" anchorCtr="0">
            <a:spAutoFit/>
          </a:bodyPr>
          <a:lstStyle>
            <a:lvl1pPr marL="0" indent="0">
              <a:spcAft>
                <a:spcPts val="600"/>
              </a:spcAft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Edit text, ideally 1 line</a:t>
            </a:r>
          </a:p>
        </p:txBody>
      </p:sp>
      <p:sp>
        <p:nvSpPr>
          <p:cNvPr id="24" name="Round Single Corner Rectangle 23">
            <a:extLst>
              <a:ext uri="{FF2B5EF4-FFF2-40B4-BE49-F238E27FC236}">
                <a16:creationId xmlns:a16="http://schemas.microsoft.com/office/drawing/2014/main" id="{38424A49-2388-A577-EAD2-198C5C2405B8}"/>
              </a:ext>
            </a:extLst>
          </p:cNvPr>
          <p:cNvSpPr/>
          <p:nvPr userDrawn="1"/>
        </p:nvSpPr>
        <p:spPr>
          <a:xfrm rot="5400000">
            <a:off x="4356390" y="1486517"/>
            <a:ext cx="429318" cy="2659001"/>
          </a:xfrm>
          <a:prstGeom prst="round1Rect">
            <a:avLst>
              <a:gd name="adj" fmla="val 2847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b" anchorCtr="0"/>
          <a:lstStyle/>
          <a:p>
            <a:pPr algn="ctr"/>
            <a:endParaRPr lang="en-US"/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09E107EB-A18D-94AC-D709-EC1370DD52A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374340" y="2660190"/>
            <a:ext cx="2387693" cy="307777"/>
          </a:xfrm>
        </p:spPr>
        <p:txBody>
          <a:bodyPr wrap="square" anchor="ctr" anchorCtr="0">
            <a:spAutoFit/>
          </a:bodyPr>
          <a:lstStyle>
            <a:lvl1pPr marL="0" indent="0">
              <a:spcAft>
                <a:spcPts val="600"/>
              </a:spcAft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Edit text, ideally 1 line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28D1B62D-FCDA-2FBF-FCAD-D4C0122781C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51404" y="3112180"/>
            <a:ext cx="2396903" cy="1353312"/>
          </a:xfrm>
        </p:spPr>
        <p:txBody>
          <a:bodyPr tIns="0">
            <a:normAutofit/>
          </a:bodyPr>
          <a:lstStyle>
            <a:lvl1pPr marL="122238" indent="-122238">
              <a:spcAft>
                <a:spcPts val="600"/>
              </a:spcAft>
              <a:buFont typeface="Arial" panose="020B0604020202020204" pitchFamily="34" charset="0"/>
              <a:buChar char="•"/>
              <a:tabLst/>
              <a:defRPr sz="1200" b="0">
                <a:solidFill>
                  <a:schemeClr val="tx1"/>
                </a:solidFill>
                <a:latin typeface="+mn-lt"/>
              </a:defRPr>
            </a:lvl1pPr>
            <a:lvl2pPr marL="234950" indent="-130175">
              <a:spcAft>
                <a:spcPts val="600"/>
              </a:spcAft>
              <a:tabLst/>
              <a:defRPr sz="1100">
                <a:solidFill>
                  <a:schemeClr val="tx1"/>
                </a:solidFill>
                <a:latin typeface="+mn-lt"/>
              </a:defRPr>
            </a:lvl2pPr>
            <a:lvl3pPr marL="349250" indent="-114300">
              <a:spcAft>
                <a:spcPts val="600"/>
              </a:spcAft>
              <a:tabLst/>
              <a:defRPr sz="1050"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 for each column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F19F0B8C-34BA-291F-99A8-347FECE3ED4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365130" y="3112180"/>
            <a:ext cx="2396903" cy="1353312"/>
          </a:xfrm>
        </p:spPr>
        <p:txBody>
          <a:bodyPr tIns="0">
            <a:normAutofit/>
          </a:bodyPr>
          <a:lstStyle>
            <a:lvl1pPr marL="122238" indent="-122238">
              <a:spcAft>
                <a:spcPts val="600"/>
              </a:spcAft>
              <a:buFont typeface="Arial" panose="020B0604020202020204" pitchFamily="34" charset="0"/>
              <a:buChar char="•"/>
              <a:tabLst/>
              <a:defRPr sz="1200" b="0">
                <a:solidFill>
                  <a:schemeClr val="tx1"/>
                </a:solidFill>
                <a:latin typeface="+mn-lt"/>
              </a:defRPr>
            </a:lvl1pPr>
            <a:lvl2pPr marL="234950" indent="-130175">
              <a:spcAft>
                <a:spcPts val="600"/>
              </a:spcAft>
              <a:tabLst/>
              <a:defRPr sz="1100">
                <a:solidFill>
                  <a:schemeClr val="tx1"/>
                </a:solidFill>
                <a:latin typeface="+mn-lt"/>
              </a:defRPr>
            </a:lvl2pPr>
            <a:lvl3pPr marL="349250" indent="-114300">
              <a:spcAft>
                <a:spcPts val="600"/>
              </a:spcAft>
              <a:tabLst/>
              <a:defRPr sz="1050"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 for each column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3EA2C2C8-56ED-788E-BE10-6160A8714D1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289970" y="3112180"/>
            <a:ext cx="2396903" cy="1353312"/>
          </a:xfrm>
        </p:spPr>
        <p:txBody>
          <a:bodyPr tIns="0">
            <a:normAutofit/>
          </a:bodyPr>
          <a:lstStyle>
            <a:lvl1pPr marL="122238" indent="-122238">
              <a:spcAft>
                <a:spcPts val="600"/>
              </a:spcAft>
              <a:buFont typeface="Arial" panose="020B0604020202020204" pitchFamily="34" charset="0"/>
              <a:buChar char="•"/>
              <a:tabLst/>
              <a:defRPr sz="1200" b="0">
                <a:solidFill>
                  <a:schemeClr val="tx1"/>
                </a:solidFill>
                <a:latin typeface="+mn-lt"/>
              </a:defRPr>
            </a:lvl1pPr>
            <a:lvl2pPr marL="234950" indent="-130175">
              <a:spcAft>
                <a:spcPts val="600"/>
              </a:spcAft>
              <a:tabLst/>
              <a:defRPr sz="1100">
                <a:solidFill>
                  <a:schemeClr val="tx1"/>
                </a:solidFill>
                <a:latin typeface="+mn-lt"/>
              </a:defRPr>
            </a:lvl2pPr>
            <a:lvl3pPr marL="349250" indent="-114300">
              <a:spcAft>
                <a:spcPts val="600"/>
              </a:spcAft>
              <a:tabLst/>
              <a:defRPr sz="1050"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 for each column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10">
            <a:extLst>
              <a:ext uri="{FF2B5EF4-FFF2-40B4-BE49-F238E27FC236}">
                <a16:creationId xmlns:a16="http://schemas.microsoft.com/office/drawing/2014/main" id="{06433B54-D69A-83F1-B501-895452CC8997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3241548" y="1260390"/>
            <a:ext cx="2660904" cy="1353312"/>
          </a:xfrm>
          <a:prstGeom prst="rect">
            <a:avLst/>
          </a:prstGeom>
        </p:spPr>
        <p:txBody>
          <a:bodyPr lIns="137160" tIns="182880" rIns="365760" bIns="91440" anchor="ctr" anchorCtr="0">
            <a:normAutofit/>
          </a:bodyPr>
          <a:lstStyle>
            <a:lvl1pPr marL="0" indent="0" algn="l">
              <a:buNone/>
              <a:defRPr sz="1000" b="0">
                <a:solidFill>
                  <a:schemeClr val="bg2"/>
                </a:solidFill>
                <a:latin typeface="+mn-lt"/>
                <a:sym typeface="Wingdings" pitchFamily="2" charset="2"/>
              </a:defRPr>
            </a:lvl1pPr>
          </a:lstStyle>
          <a:p>
            <a:r>
              <a:rPr lang="en-US" dirty="0"/>
              <a:t>Click to add </a:t>
            </a:r>
            <a:br>
              <a:rPr lang="en-US" dirty="0"/>
            </a:br>
            <a:r>
              <a:rPr lang="en-US" dirty="0"/>
              <a:t>picture</a:t>
            </a:r>
          </a:p>
        </p:txBody>
      </p:sp>
      <p:sp>
        <p:nvSpPr>
          <p:cNvPr id="36" name="Picture Placeholder 10">
            <a:extLst>
              <a:ext uri="{FF2B5EF4-FFF2-40B4-BE49-F238E27FC236}">
                <a16:creationId xmlns:a16="http://schemas.microsoft.com/office/drawing/2014/main" id="{B4A355BB-016A-BCB1-95CC-6D9C3570D754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6166386" y="1260390"/>
            <a:ext cx="2660904" cy="1353312"/>
          </a:xfrm>
          <a:prstGeom prst="rect">
            <a:avLst/>
          </a:prstGeom>
        </p:spPr>
        <p:txBody>
          <a:bodyPr lIns="137160" tIns="182880" rIns="365760" bIns="91440" anchor="ctr" anchorCtr="0">
            <a:normAutofit/>
          </a:bodyPr>
          <a:lstStyle>
            <a:lvl1pPr marL="0" indent="0" algn="l">
              <a:buNone/>
              <a:defRPr sz="1000" b="0">
                <a:solidFill>
                  <a:schemeClr val="bg2"/>
                </a:solidFill>
                <a:latin typeface="+mn-lt"/>
                <a:sym typeface="Wingdings" pitchFamily="2" charset="2"/>
              </a:defRPr>
            </a:lvl1pPr>
          </a:lstStyle>
          <a:p>
            <a:r>
              <a:rPr lang="en-US" dirty="0"/>
              <a:t>Click to add </a:t>
            </a:r>
            <a:br>
              <a:rPr lang="en-US" dirty="0"/>
            </a:br>
            <a:r>
              <a:rPr lang="en-US" dirty="0"/>
              <a:t>picture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359564D-7DFA-1962-ECF4-3DEAE02EDD5A}"/>
              </a:ext>
            </a:extLst>
          </p:cNvPr>
          <p:cNvSpPr>
            <a:spLocks noGrp="1"/>
          </p:cNvSpPr>
          <p:nvPr>
            <p:ph type="ftr" sz="quarter" idx="3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F02AB65F-C817-D1F6-A0AD-9802D103FDCC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3107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ED - 3 text columns +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5E6B15-41B2-549F-3DBE-9ABBF58FF24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 style, ideally one line</a:t>
            </a:r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789B7D82-868D-931E-1D9B-4DAE6A2AE69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16710" y="1260390"/>
            <a:ext cx="2660904" cy="1353312"/>
          </a:xfrm>
          <a:prstGeom prst="rect">
            <a:avLst/>
          </a:prstGeom>
        </p:spPr>
        <p:txBody>
          <a:bodyPr lIns="137160" tIns="182880" rIns="365760" bIns="91440" anchor="ctr" anchorCtr="0">
            <a:normAutofit/>
          </a:bodyPr>
          <a:lstStyle>
            <a:lvl1pPr marL="0" indent="0" algn="l">
              <a:buNone/>
              <a:defRPr sz="1000" b="0">
                <a:solidFill>
                  <a:schemeClr val="bg2"/>
                </a:solidFill>
                <a:latin typeface="+mn-lt"/>
                <a:sym typeface="Wingdings" pitchFamily="2" charset="2"/>
              </a:defRPr>
            </a:lvl1pPr>
          </a:lstStyle>
          <a:p>
            <a:r>
              <a:rPr lang="en-US" dirty="0"/>
              <a:t>Click to add </a:t>
            </a:r>
            <a:br>
              <a:rPr lang="en-US" dirty="0"/>
            </a:br>
            <a:r>
              <a:rPr lang="en-US" dirty="0"/>
              <a:t>picture</a:t>
            </a:r>
          </a:p>
        </p:txBody>
      </p:sp>
      <p:sp>
        <p:nvSpPr>
          <p:cNvPr id="19" name="Round Single Corner Rectangle 18">
            <a:extLst>
              <a:ext uri="{FF2B5EF4-FFF2-40B4-BE49-F238E27FC236}">
                <a16:creationId xmlns:a16="http://schemas.microsoft.com/office/drawing/2014/main" id="{714D7010-5809-43C3-B273-B5FABCED1777}"/>
              </a:ext>
            </a:extLst>
          </p:cNvPr>
          <p:cNvSpPr/>
          <p:nvPr userDrawn="1"/>
        </p:nvSpPr>
        <p:spPr>
          <a:xfrm rot="5400000">
            <a:off x="1432278" y="1485790"/>
            <a:ext cx="429768" cy="2660904"/>
          </a:xfrm>
          <a:prstGeom prst="round1Rect">
            <a:avLst>
              <a:gd name="adj" fmla="val 28473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b" anchorCtr="0"/>
          <a:lstStyle/>
          <a:p>
            <a:pPr algn="ctr"/>
            <a:endParaRPr lang="en-US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B385C6F1-A0D7-51C9-D64C-F3FC46E846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404" y="2660190"/>
            <a:ext cx="2387693" cy="307777"/>
          </a:xfrm>
        </p:spPr>
        <p:txBody>
          <a:bodyPr wrap="square" anchor="ctr" anchorCtr="0">
            <a:spAutoFit/>
          </a:bodyPr>
          <a:lstStyle>
            <a:lvl1pPr marL="0" indent="0">
              <a:spcAft>
                <a:spcPts val="600"/>
              </a:spcAft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Edit text, ideally 1 line</a:t>
            </a:r>
          </a:p>
        </p:txBody>
      </p:sp>
      <p:sp>
        <p:nvSpPr>
          <p:cNvPr id="22" name="Round Single Corner Rectangle 21">
            <a:extLst>
              <a:ext uri="{FF2B5EF4-FFF2-40B4-BE49-F238E27FC236}">
                <a16:creationId xmlns:a16="http://schemas.microsoft.com/office/drawing/2014/main" id="{AFC504D0-E7A6-994F-4CCD-2D599A4A0560}"/>
              </a:ext>
            </a:extLst>
          </p:cNvPr>
          <p:cNvSpPr/>
          <p:nvPr userDrawn="1"/>
        </p:nvSpPr>
        <p:spPr>
          <a:xfrm rot="5400000">
            <a:off x="7281230" y="1486517"/>
            <a:ext cx="429318" cy="2659001"/>
          </a:xfrm>
          <a:prstGeom prst="round1Rect">
            <a:avLst>
              <a:gd name="adj" fmla="val 28473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b" anchorCtr="0"/>
          <a:lstStyle/>
          <a:p>
            <a:pPr algn="ctr"/>
            <a:endParaRPr lang="en-US"/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51188877-955C-99D0-7571-A4C12502BAA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299180" y="2660190"/>
            <a:ext cx="2387693" cy="307777"/>
          </a:xfrm>
        </p:spPr>
        <p:txBody>
          <a:bodyPr wrap="square" anchor="ctr" anchorCtr="0">
            <a:spAutoFit/>
          </a:bodyPr>
          <a:lstStyle>
            <a:lvl1pPr marL="0" indent="0">
              <a:spcAft>
                <a:spcPts val="600"/>
              </a:spcAft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text, ideally 1 line</a:t>
            </a:r>
          </a:p>
        </p:txBody>
      </p:sp>
      <p:sp>
        <p:nvSpPr>
          <p:cNvPr id="24" name="Round Single Corner Rectangle 23">
            <a:extLst>
              <a:ext uri="{FF2B5EF4-FFF2-40B4-BE49-F238E27FC236}">
                <a16:creationId xmlns:a16="http://schemas.microsoft.com/office/drawing/2014/main" id="{38424A49-2388-A577-EAD2-198C5C2405B8}"/>
              </a:ext>
            </a:extLst>
          </p:cNvPr>
          <p:cNvSpPr/>
          <p:nvPr userDrawn="1"/>
        </p:nvSpPr>
        <p:spPr>
          <a:xfrm rot="5400000">
            <a:off x="4356390" y="1486517"/>
            <a:ext cx="429318" cy="2659001"/>
          </a:xfrm>
          <a:prstGeom prst="round1Rect">
            <a:avLst>
              <a:gd name="adj" fmla="val 28473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b" anchorCtr="0"/>
          <a:lstStyle/>
          <a:p>
            <a:pPr algn="ctr"/>
            <a:endParaRPr lang="en-US"/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09E107EB-A18D-94AC-D709-EC1370DD52A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374340" y="2660190"/>
            <a:ext cx="2387693" cy="307777"/>
          </a:xfrm>
        </p:spPr>
        <p:txBody>
          <a:bodyPr wrap="square" anchor="ctr" anchorCtr="0">
            <a:spAutoFit/>
          </a:bodyPr>
          <a:lstStyle>
            <a:lvl1pPr marL="0" indent="0">
              <a:spcAft>
                <a:spcPts val="600"/>
              </a:spcAft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text, ideally 1 line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28D1B62D-FCDA-2FBF-FCAD-D4C0122781C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51404" y="3112180"/>
            <a:ext cx="2396903" cy="1353312"/>
          </a:xfrm>
        </p:spPr>
        <p:txBody>
          <a:bodyPr tIns="0">
            <a:normAutofit/>
          </a:bodyPr>
          <a:lstStyle>
            <a:lvl1pPr marL="122238" indent="-122238">
              <a:spcAft>
                <a:spcPts val="600"/>
              </a:spcAft>
              <a:buFont typeface="Arial" panose="020B0604020202020204" pitchFamily="34" charset="0"/>
              <a:buChar char="•"/>
              <a:tabLst/>
              <a:defRPr sz="1200" b="0">
                <a:solidFill>
                  <a:schemeClr val="tx1"/>
                </a:solidFill>
                <a:latin typeface="+mn-lt"/>
              </a:defRPr>
            </a:lvl1pPr>
            <a:lvl2pPr marL="234950" indent="-130175">
              <a:spcAft>
                <a:spcPts val="600"/>
              </a:spcAft>
              <a:tabLst/>
              <a:defRPr sz="1100">
                <a:solidFill>
                  <a:schemeClr val="tx1"/>
                </a:solidFill>
                <a:latin typeface="+mn-lt"/>
              </a:defRPr>
            </a:lvl2pPr>
            <a:lvl3pPr marL="349250" indent="-114300">
              <a:spcAft>
                <a:spcPts val="600"/>
              </a:spcAft>
              <a:tabLst/>
              <a:defRPr sz="1050"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 for each column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F19F0B8C-34BA-291F-99A8-347FECE3ED4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365130" y="3112180"/>
            <a:ext cx="2396903" cy="1353312"/>
          </a:xfrm>
        </p:spPr>
        <p:txBody>
          <a:bodyPr tIns="0">
            <a:normAutofit/>
          </a:bodyPr>
          <a:lstStyle>
            <a:lvl1pPr marL="122238" indent="-122238">
              <a:spcAft>
                <a:spcPts val="600"/>
              </a:spcAft>
              <a:buFont typeface="Arial" panose="020B0604020202020204" pitchFamily="34" charset="0"/>
              <a:buChar char="•"/>
              <a:tabLst/>
              <a:defRPr sz="1200" b="0">
                <a:solidFill>
                  <a:schemeClr val="tx1"/>
                </a:solidFill>
                <a:latin typeface="+mn-lt"/>
              </a:defRPr>
            </a:lvl1pPr>
            <a:lvl2pPr marL="234950" indent="-130175">
              <a:spcAft>
                <a:spcPts val="600"/>
              </a:spcAft>
              <a:tabLst/>
              <a:defRPr sz="1100">
                <a:solidFill>
                  <a:schemeClr val="tx1"/>
                </a:solidFill>
                <a:latin typeface="+mn-lt"/>
              </a:defRPr>
            </a:lvl2pPr>
            <a:lvl3pPr marL="349250" indent="-114300">
              <a:spcAft>
                <a:spcPts val="600"/>
              </a:spcAft>
              <a:tabLst/>
              <a:defRPr sz="1050"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 for each column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3EA2C2C8-56ED-788E-BE10-6160A8714D1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289970" y="3112180"/>
            <a:ext cx="2396903" cy="1353312"/>
          </a:xfrm>
        </p:spPr>
        <p:txBody>
          <a:bodyPr tIns="0">
            <a:normAutofit/>
          </a:bodyPr>
          <a:lstStyle>
            <a:lvl1pPr marL="122238" indent="-122238">
              <a:spcAft>
                <a:spcPts val="600"/>
              </a:spcAft>
              <a:buFont typeface="Arial" panose="020B0604020202020204" pitchFamily="34" charset="0"/>
              <a:buChar char="•"/>
              <a:tabLst/>
              <a:defRPr sz="1200" b="0">
                <a:solidFill>
                  <a:schemeClr val="tx1"/>
                </a:solidFill>
                <a:latin typeface="+mn-lt"/>
              </a:defRPr>
            </a:lvl1pPr>
            <a:lvl2pPr marL="234950" indent="-130175">
              <a:spcAft>
                <a:spcPts val="600"/>
              </a:spcAft>
              <a:tabLst/>
              <a:defRPr sz="1100">
                <a:solidFill>
                  <a:schemeClr val="tx1"/>
                </a:solidFill>
                <a:latin typeface="+mn-lt"/>
              </a:defRPr>
            </a:lvl2pPr>
            <a:lvl3pPr marL="349250" indent="-114300">
              <a:spcAft>
                <a:spcPts val="600"/>
              </a:spcAft>
              <a:tabLst/>
              <a:defRPr sz="1050"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 for each column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10">
            <a:extLst>
              <a:ext uri="{FF2B5EF4-FFF2-40B4-BE49-F238E27FC236}">
                <a16:creationId xmlns:a16="http://schemas.microsoft.com/office/drawing/2014/main" id="{06433B54-D69A-83F1-B501-895452CC8997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3241548" y="1260390"/>
            <a:ext cx="2660904" cy="1353312"/>
          </a:xfrm>
          <a:prstGeom prst="rect">
            <a:avLst/>
          </a:prstGeom>
        </p:spPr>
        <p:txBody>
          <a:bodyPr lIns="137160" tIns="182880" rIns="365760" bIns="91440" anchor="ctr" anchorCtr="0">
            <a:normAutofit/>
          </a:bodyPr>
          <a:lstStyle>
            <a:lvl1pPr marL="0" indent="0" algn="l">
              <a:buNone/>
              <a:defRPr sz="1000" b="0">
                <a:solidFill>
                  <a:schemeClr val="bg2"/>
                </a:solidFill>
                <a:latin typeface="+mn-lt"/>
                <a:sym typeface="Wingdings" pitchFamily="2" charset="2"/>
              </a:defRPr>
            </a:lvl1pPr>
          </a:lstStyle>
          <a:p>
            <a:r>
              <a:rPr lang="en-US" dirty="0"/>
              <a:t>Click to add </a:t>
            </a:r>
            <a:br>
              <a:rPr lang="en-US" dirty="0"/>
            </a:br>
            <a:r>
              <a:rPr lang="en-US" dirty="0"/>
              <a:t>picture</a:t>
            </a:r>
          </a:p>
        </p:txBody>
      </p:sp>
      <p:sp>
        <p:nvSpPr>
          <p:cNvPr id="36" name="Picture Placeholder 10">
            <a:extLst>
              <a:ext uri="{FF2B5EF4-FFF2-40B4-BE49-F238E27FC236}">
                <a16:creationId xmlns:a16="http://schemas.microsoft.com/office/drawing/2014/main" id="{B4A355BB-016A-BCB1-95CC-6D9C3570D754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6166386" y="1260390"/>
            <a:ext cx="2660904" cy="1353312"/>
          </a:xfrm>
          <a:prstGeom prst="rect">
            <a:avLst/>
          </a:prstGeom>
        </p:spPr>
        <p:txBody>
          <a:bodyPr lIns="137160" tIns="182880" rIns="365760" bIns="91440" anchor="ctr" anchorCtr="0">
            <a:normAutofit/>
          </a:bodyPr>
          <a:lstStyle>
            <a:lvl1pPr marL="0" indent="0" algn="l">
              <a:buNone/>
              <a:defRPr sz="1000" b="0">
                <a:solidFill>
                  <a:schemeClr val="bg2"/>
                </a:solidFill>
                <a:latin typeface="+mn-lt"/>
                <a:sym typeface="Wingdings" pitchFamily="2" charset="2"/>
              </a:defRPr>
            </a:lvl1pPr>
          </a:lstStyle>
          <a:p>
            <a:r>
              <a:rPr lang="en-US" dirty="0"/>
              <a:t>Click to add </a:t>
            </a:r>
            <a:br>
              <a:rPr lang="en-US" dirty="0"/>
            </a:br>
            <a:r>
              <a:rPr lang="en-US" dirty="0"/>
              <a:t>picture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5CAA5C39-3B49-F48F-998B-99F3F6A9B27C}"/>
              </a:ext>
            </a:extLst>
          </p:cNvPr>
          <p:cNvSpPr>
            <a:spLocks noGrp="1"/>
          </p:cNvSpPr>
          <p:nvPr>
            <p:ph type="ftr" sz="quarter" idx="3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68F56D8A-6646-C79A-3E43-E1CFD674DDB9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60686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A7047E-EAE2-4512-87FB-EEA6AEC124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6957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AA23B746-0B64-7AC9-1C04-369DE792B027}"/>
              </a:ext>
            </a:extLst>
          </p:cNvPr>
          <p:cNvSpPr/>
          <p:nvPr userDrawn="1"/>
        </p:nvSpPr>
        <p:spPr>
          <a:xfrm>
            <a:off x="-1" y="5022556"/>
            <a:ext cx="9143999" cy="120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Placeholder 7">
            <a:extLst>
              <a:ext uri="{FF2B5EF4-FFF2-40B4-BE49-F238E27FC236}">
                <a16:creationId xmlns:a16="http://schemas.microsoft.com/office/drawing/2014/main" id="{4567C233-C27F-29E9-4121-E431C70061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499" y="218414"/>
            <a:ext cx="6938065" cy="442425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/>
          <a:p>
            <a:r>
              <a:rPr lang="en-US" dirty="0"/>
              <a:t>Click to edit title style, ideally one line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48BE3AC7-2CF4-36A6-D5BE-EA980A4280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00" y="860212"/>
            <a:ext cx="6938064" cy="3858091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marL="288925" lvl="1" indent="-166688">
              <a:buFont typeface="Arial" panose="020B0604020202020204" pitchFamily="34" charset="0"/>
              <a:buChar char="•"/>
              <a:tabLst/>
            </a:pPr>
            <a:r>
              <a:rPr lang="en-US" dirty="0"/>
              <a:t>Second level</a:t>
            </a:r>
          </a:p>
          <a:p>
            <a:pPr marL="463550" lvl="2" indent="-166688">
              <a:buFont typeface="Arial" panose="020B0604020202020204" pitchFamily="34" charset="0"/>
              <a:buChar char="•"/>
              <a:tabLst/>
            </a:pPr>
            <a:r>
              <a:rPr lang="en-US" dirty="0"/>
              <a:t>Third level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7499" y="4862112"/>
            <a:ext cx="7801765" cy="123111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>
            <a:lvl1pPr algn="l">
              <a:defRPr sz="800">
                <a:solidFill>
                  <a:schemeClr val="bg2"/>
                </a:solidFill>
                <a:latin typeface="Montserrat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866537" y="4872327"/>
            <a:ext cx="173925" cy="160388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>
            <a:lvl1pPr algn="ctr">
              <a:defRPr sz="700">
                <a:solidFill>
                  <a:schemeClr val="bg2"/>
                </a:solidFill>
                <a:latin typeface="Montserrat Light" panose="020F0502020204030204" pitchFamily="2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D4E354C9-092A-0BF2-FD23-9DAF2BF000B5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750031" y="310296"/>
            <a:ext cx="1203469" cy="350543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5A0E356-F344-179B-8539-AFB56DDDB1B5}"/>
              </a:ext>
            </a:extLst>
          </p:cNvPr>
          <p:cNvCxnSpPr>
            <a:cxnSpLocks/>
          </p:cNvCxnSpPr>
          <p:nvPr userDrawn="1"/>
        </p:nvCxnSpPr>
        <p:spPr>
          <a:xfrm flipH="1">
            <a:off x="317500" y="660839"/>
            <a:ext cx="6938064" cy="0"/>
          </a:xfrm>
          <a:prstGeom prst="line">
            <a:avLst/>
          </a:prstGeom>
          <a:ln w="9525" cap="rnd">
            <a:solidFill>
              <a:schemeClr val="accent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5343616-324A-08FF-0D52-444659D3FC64}"/>
              </a:ext>
            </a:extLst>
          </p:cNvPr>
          <p:cNvCxnSpPr>
            <a:cxnSpLocks/>
          </p:cNvCxnSpPr>
          <p:nvPr userDrawn="1"/>
        </p:nvCxnSpPr>
        <p:spPr>
          <a:xfrm flipV="1">
            <a:off x="8953500" y="4981916"/>
            <a:ext cx="0" cy="109173"/>
          </a:xfrm>
          <a:prstGeom prst="line">
            <a:avLst/>
          </a:prstGeom>
          <a:ln w="952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6" r:id="rId2"/>
    <p:sldLayoutId id="2147483667" r:id="rId3"/>
    <p:sldLayoutId id="2147483673" r:id="rId4"/>
    <p:sldLayoutId id="2147483662" r:id="rId5"/>
    <p:sldLayoutId id="2147483674" r:id="rId6"/>
    <p:sldLayoutId id="2147483672" r:id="rId7"/>
    <p:sldLayoutId id="2147483669" r:id="rId8"/>
    <p:sldLayoutId id="2147483670" r:id="rId9"/>
    <p:sldLayoutId id="2147483671" r:id="rId10"/>
    <p:sldLayoutId id="2147483675" r:id="rId11"/>
  </p:sldLayoutIdLst>
  <p:hf hdr="0" dt="0"/>
  <p:txStyles>
    <p:titleStyle>
      <a:lvl1pPr>
        <a:defRPr sz="2400" b="0">
          <a:latin typeface="+mn-lt"/>
          <a:ea typeface="+mj-ea"/>
          <a:cs typeface="+mj-cs"/>
        </a:defRPr>
      </a:lvl1pPr>
    </p:titleStyle>
    <p:bodyStyle>
      <a:lvl1pPr marL="122238" indent="-122238">
        <a:buFont typeface="Arial" panose="020B0604020202020204" pitchFamily="34" charset="0"/>
        <a:buChar char="•"/>
        <a:tabLst/>
        <a:defRPr lang="en-US" sz="1400" b="1" dirty="0">
          <a:solidFill>
            <a:schemeClr val="tx2"/>
          </a:solidFill>
          <a:latin typeface="+mj-lt"/>
          <a:ea typeface="+mn-ea"/>
          <a:cs typeface="+mn-cs"/>
        </a:defRPr>
      </a:lvl1pPr>
      <a:lvl2pPr marL="293687" indent="-171450">
        <a:buFont typeface="Arial" panose="020B0604020202020204" pitchFamily="34" charset="0"/>
        <a:buChar char="•"/>
        <a:tabLst/>
        <a:defRPr lang="en-US" sz="1200" dirty="0">
          <a:latin typeface="+mn-lt"/>
          <a:ea typeface="+mn-ea"/>
          <a:cs typeface="+mn-cs"/>
        </a:defRPr>
      </a:lvl2pPr>
      <a:lvl3pPr marL="468312" indent="-171450">
        <a:buFont typeface="Arial" panose="020B0604020202020204" pitchFamily="34" charset="0"/>
        <a:buChar char="•"/>
        <a:tabLst/>
        <a:defRPr lang="en-US" sz="1100" dirty="0">
          <a:latin typeface="Montserrat Light" panose="00000400000000000000" pitchFamily="2" charset="0"/>
          <a:ea typeface="+mn-ea"/>
          <a:cs typeface="+mn-cs"/>
        </a:defRPr>
      </a:lvl3pPr>
      <a:lvl4pPr marL="520700" indent="-176213">
        <a:buFont typeface="Arial" panose="020B0604020202020204" pitchFamily="34" charset="0"/>
        <a:buChar char="•"/>
        <a:tabLst/>
        <a:defRPr sz="1100">
          <a:latin typeface="Montserrat Light" panose="00000400000000000000" pitchFamily="2" charset="0"/>
          <a:ea typeface="+mn-ea"/>
          <a:cs typeface="+mn-cs"/>
        </a:defRPr>
      </a:lvl4pPr>
      <a:lvl5pPr marL="1117488" indent="-285750">
        <a:buFont typeface="Arial" panose="020B0604020202020204" pitchFamily="34" charset="0"/>
        <a:buChar char="•"/>
        <a:defRPr sz="1600">
          <a:latin typeface="Montserrat" pitchFamily="2" charset="77"/>
          <a:ea typeface="+mn-ea"/>
          <a:cs typeface="+mn-cs"/>
        </a:defRPr>
      </a:lvl5pPr>
      <a:lvl6pPr marL="1039673">
        <a:defRPr>
          <a:latin typeface="+mn-lt"/>
          <a:ea typeface="+mn-ea"/>
          <a:cs typeface="+mn-cs"/>
        </a:defRPr>
      </a:lvl6pPr>
      <a:lvl7pPr marL="1247607">
        <a:defRPr>
          <a:latin typeface="+mn-lt"/>
          <a:ea typeface="+mn-ea"/>
          <a:cs typeface="+mn-cs"/>
        </a:defRPr>
      </a:lvl7pPr>
      <a:lvl8pPr marL="1455542">
        <a:defRPr>
          <a:latin typeface="+mn-lt"/>
          <a:ea typeface="+mn-ea"/>
          <a:cs typeface="+mn-cs"/>
        </a:defRPr>
      </a:lvl8pPr>
      <a:lvl9pPr marL="1663476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207935">
        <a:defRPr>
          <a:latin typeface="+mn-lt"/>
          <a:ea typeface="+mn-ea"/>
          <a:cs typeface="+mn-cs"/>
        </a:defRPr>
      </a:lvl2pPr>
      <a:lvl3pPr marL="415869">
        <a:defRPr>
          <a:latin typeface="+mn-lt"/>
          <a:ea typeface="+mn-ea"/>
          <a:cs typeface="+mn-cs"/>
        </a:defRPr>
      </a:lvl3pPr>
      <a:lvl4pPr marL="623804">
        <a:defRPr>
          <a:latin typeface="+mn-lt"/>
          <a:ea typeface="+mn-ea"/>
          <a:cs typeface="+mn-cs"/>
        </a:defRPr>
      </a:lvl4pPr>
      <a:lvl5pPr marL="831738">
        <a:defRPr>
          <a:latin typeface="+mn-lt"/>
          <a:ea typeface="+mn-ea"/>
          <a:cs typeface="+mn-cs"/>
        </a:defRPr>
      </a:lvl5pPr>
      <a:lvl6pPr marL="1039673">
        <a:defRPr>
          <a:latin typeface="+mn-lt"/>
          <a:ea typeface="+mn-ea"/>
          <a:cs typeface="+mn-cs"/>
        </a:defRPr>
      </a:lvl6pPr>
      <a:lvl7pPr marL="1247607">
        <a:defRPr>
          <a:latin typeface="+mn-lt"/>
          <a:ea typeface="+mn-ea"/>
          <a:cs typeface="+mn-cs"/>
        </a:defRPr>
      </a:lvl7pPr>
      <a:lvl8pPr marL="1455542">
        <a:defRPr>
          <a:latin typeface="+mn-lt"/>
          <a:ea typeface="+mn-ea"/>
          <a:cs typeface="+mn-cs"/>
        </a:defRPr>
      </a:lvl8pPr>
      <a:lvl9pPr marL="1663476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4" orient="horz" pos="124" userDrawn="1">
          <p15:clr>
            <a:srgbClr val="F26B43"/>
          </p15:clr>
        </p15:guide>
        <p15:guide id="5" pos="5640" userDrawn="1">
          <p15:clr>
            <a:srgbClr val="F26B43"/>
          </p15:clr>
        </p15:guide>
        <p15:guide id="6" orient="horz" pos="3108" userDrawn="1">
          <p15:clr>
            <a:srgbClr val="F26B43"/>
          </p15:clr>
        </p15:guide>
        <p15:guide id="7" pos="19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jpg"/><Relationship Id="rId4" Type="http://schemas.openxmlformats.org/officeDocument/2006/relationships/image" Target="../media/image19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.png"/><Relationship Id="rId4" Type="http://schemas.openxmlformats.org/officeDocument/2006/relationships/image" Target="../media/image8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732416D-D3C8-5295-008A-D2FE03F9AD3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Subtitle 15">
            <a:extLst>
              <a:ext uri="{FF2B5EF4-FFF2-40B4-BE49-F238E27FC236}">
                <a16:creationId xmlns:a16="http://schemas.microsoft.com/office/drawing/2014/main" id="{D1CA67B0-E7BE-DF3F-E9CF-0ED91FE7C46A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107806" y="2934362"/>
            <a:ext cx="3048297" cy="430887"/>
          </a:xfrm>
        </p:spPr>
        <p:txBody>
          <a:bodyPr>
            <a:spAutoFit/>
          </a:bodyPr>
          <a:lstStyle/>
          <a:p>
            <a:r>
              <a:rPr lang="en-US" dirty="0">
                <a:latin typeface="Montserrat School" pitchFamily="2" charset="0"/>
              </a:rPr>
              <a:t>Celebration of the word for</a:t>
            </a:r>
          </a:p>
          <a:p>
            <a:r>
              <a:rPr lang="en-US" dirty="0">
                <a:latin typeface="Montserrat School" pitchFamily="2" charset="0"/>
              </a:rPr>
              <a:t>Primary Schools 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1CFE4D3-A9DF-8B9E-98A8-4CCC519FB5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7806" y="1404872"/>
            <a:ext cx="3048297" cy="784830"/>
          </a:xfrm>
        </p:spPr>
        <p:txBody>
          <a:bodyPr/>
          <a:lstStyle/>
          <a:p>
            <a:r>
              <a:rPr lang="en-US" dirty="0">
                <a:latin typeface="Montserrat School" pitchFamily="2" charset="0"/>
                <a:ea typeface="+mn-lt"/>
                <a:cs typeface="+mn-lt"/>
              </a:rPr>
              <a:t>Living out our Jubilee Pledge</a:t>
            </a:r>
            <a:endParaRPr lang="en-US" dirty="0">
              <a:latin typeface="Montserrat School" pitchFamily="2" charset="0"/>
            </a:endParaRPr>
          </a:p>
        </p:txBody>
      </p:sp>
      <p:pic>
        <p:nvPicPr>
          <p:cNvPr id="53" name="Picture Placeholder 52">
            <a:extLst>
              <a:ext uri="{FF2B5EF4-FFF2-40B4-BE49-F238E27FC236}">
                <a16:creationId xmlns:a16="http://schemas.microsoft.com/office/drawing/2014/main" id="{9674CDB9-2F2C-54AC-D2DF-EB8249C8B4A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40" r="8740"/>
          <a:stretch/>
        </p:blipFill>
        <p:spPr>
          <a:xfrm>
            <a:off x="4626329" y="1207810"/>
            <a:ext cx="4330346" cy="3935690"/>
          </a:xfr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3E26A2B-5F1D-68BF-BD3C-42E3E18119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87612">
            <a:off x="-449217" y="-42227"/>
            <a:ext cx="4118540" cy="786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407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43CA84-6131-AC78-F470-9FFF6260F8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8A349CA-F137-C638-12D1-24A454F84795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8866537" y="4872327"/>
            <a:ext cx="173925" cy="16038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C7D03C5-CD11-137C-BC57-2832668714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87612">
            <a:off x="-449217" y="-42227"/>
            <a:ext cx="4118540" cy="7861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006CAC6-E2B6-F549-140C-DC34C86583A5}"/>
              </a:ext>
            </a:extLst>
          </p:cNvPr>
          <p:cNvSpPr txBox="1"/>
          <p:nvPr/>
        </p:nvSpPr>
        <p:spPr>
          <a:xfrm>
            <a:off x="1053394" y="3902733"/>
            <a:ext cx="7747907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250" dirty="0">
                <a:latin typeface="Montserrat School" pitchFamily="2" charset="0"/>
              </a:rPr>
              <a:t>All: </a:t>
            </a:r>
            <a:r>
              <a:rPr lang="en-GB" sz="2250" b="1" dirty="0">
                <a:solidFill>
                  <a:srgbClr val="A5C400"/>
                </a:solidFill>
                <a:latin typeface="Montserrat School" pitchFamily="2" charset="0"/>
              </a:rPr>
              <a:t>Guide us on our journey as pilgrims of hope.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2B05E5D-7D51-2A13-87E1-7938FEE0DB93}"/>
              </a:ext>
            </a:extLst>
          </p:cNvPr>
          <p:cNvSpPr/>
          <p:nvPr/>
        </p:nvSpPr>
        <p:spPr>
          <a:xfrm>
            <a:off x="1363234" y="4502995"/>
            <a:ext cx="7697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defTabSz="685800" rtl="0">
              <a:defRPr/>
            </a:pPr>
            <a:r>
              <a:rPr lang="en-GB" b="1" i="1" kern="1200" dirty="0">
                <a:solidFill>
                  <a:srgbClr val="008DAE"/>
                </a:solidFill>
                <a:latin typeface="Montserrat School" pitchFamily="2" charset="0"/>
                <a:ea typeface="Verdana" panose="020B0604030504040204" pitchFamily="34" charset="0"/>
                <a:cs typeface="Arial" panose="020B0604020202020204" pitchFamily="34" charset="0"/>
              </a:rPr>
              <a:t>Send</a:t>
            </a:r>
          </a:p>
        </p:txBody>
      </p:sp>
      <p:pic>
        <p:nvPicPr>
          <p:cNvPr id="10" name="Graphic 17" descr="Shooting star">
            <a:extLst>
              <a:ext uri="{FF2B5EF4-FFF2-40B4-BE49-F238E27FC236}">
                <a16:creationId xmlns:a16="http://schemas.microsoft.com/office/drawing/2014/main" id="{F55C62FE-4D44-9542-F152-ECF2317D1E8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3269" y="4460598"/>
            <a:ext cx="411820" cy="39241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E10511D-AF70-C739-20F7-A5946274D96B}"/>
              </a:ext>
            </a:extLst>
          </p:cNvPr>
          <p:cNvSpPr txBox="1"/>
          <p:nvPr/>
        </p:nvSpPr>
        <p:spPr>
          <a:xfrm>
            <a:off x="1128405" y="924311"/>
            <a:ext cx="7825094" cy="364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GB" sz="2100" dirty="0">
              <a:solidFill>
                <a:srgbClr val="000000"/>
              </a:solidFill>
              <a:latin typeface="Century Gothic" panose="020B0502020202020204" pitchFamily="34" charset="0"/>
            </a:endParaRPr>
          </a:p>
          <a:p>
            <a:pPr algn="l"/>
            <a:r>
              <a:rPr lang="en-GB" sz="2100" dirty="0">
                <a:solidFill>
                  <a:srgbClr val="000000"/>
                </a:solidFill>
                <a:latin typeface="Montserrat School" pitchFamily="2" charset="0"/>
              </a:rPr>
              <a:t>Jesus, our light,</a:t>
            </a:r>
          </a:p>
          <a:p>
            <a:pPr algn="l"/>
            <a:r>
              <a:rPr lang="en-GB" sz="2100" dirty="0">
                <a:solidFill>
                  <a:srgbClr val="000000"/>
                </a:solidFill>
                <a:latin typeface="Montserrat School" pitchFamily="2" charset="0"/>
              </a:rPr>
              <a:t>In the Jubilee year,</a:t>
            </a:r>
          </a:p>
          <a:p>
            <a:pPr algn="l"/>
            <a:r>
              <a:rPr lang="en-GB" sz="2100" dirty="0">
                <a:solidFill>
                  <a:srgbClr val="000000"/>
                </a:solidFill>
                <a:latin typeface="Montserrat School" pitchFamily="2" charset="0"/>
              </a:rPr>
              <a:t>you reminded us of our call to love </a:t>
            </a:r>
            <a:br>
              <a:rPr lang="en-GB" sz="2100" dirty="0">
                <a:solidFill>
                  <a:srgbClr val="000000"/>
                </a:solidFill>
                <a:latin typeface="Montserrat School" pitchFamily="2" charset="0"/>
              </a:rPr>
            </a:br>
            <a:r>
              <a:rPr lang="en-GB" sz="2100" dirty="0">
                <a:solidFill>
                  <a:srgbClr val="000000"/>
                </a:solidFill>
                <a:latin typeface="Montserrat School" pitchFamily="2" charset="0"/>
              </a:rPr>
              <a:t>our neighbours </a:t>
            </a:r>
          </a:p>
          <a:p>
            <a:pPr algn="l"/>
            <a:r>
              <a:rPr lang="en-GB" sz="2100" dirty="0">
                <a:solidFill>
                  <a:srgbClr val="000000"/>
                </a:solidFill>
                <a:latin typeface="Montserrat School" pitchFamily="2" charset="0"/>
              </a:rPr>
              <a:t>and to set free those who suffer.</a:t>
            </a:r>
          </a:p>
          <a:p>
            <a:pPr algn="l"/>
            <a:r>
              <a:rPr lang="en-GB" sz="2100" dirty="0">
                <a:solidFill>
                  <a:srgbClr val="000000"/>
                </a:solidFill>
                <a:latin typeface="Montserrat School" pitchFamily="2" charset="0"/>
              </a:rPr>
              <a:t>Help us to treat everyone with dignity; </a:t>
            </a:r>
            <a:br>
              <a:rPr lang="en-GB" sz="2100" dirty="0">
                <a:solidFill>
                  <a:srgbClr val="000000"/>
                </a:solidFill>
                <a:latin typeface="Montserrat School" pitchFamily="2" charset="0"/>
              </a:rPr>
            </a:br>
            <a:r>
              <a:rPr lang="en-GB" sz="2100" dirty="0">
                <a:solidFill>
                  <a:srgbClr val="000000"/>
                </a:solidFill>
                <a:latin typeface="Montserrat School" pitchFamily="2" charset="0"/>
              </a:rPr>
              <a:t>to be fair, forgiving and kind.</a:t>
            </a:r>
          </a:p>
          <a:p>
            <a:endParaRPr lang="en-GB" sz="2100" dirty="0">
              <a:latin typeface="Century Gothic" panose="020B0502020202020204" pitchFamily="34" charset="0"/>
            </a:endParaRPr>
          </a:p>
          <a:p>
            <a:endParaRPr lang="en-GB" sz="2100" dirty="0">
              <a:latin typeface="Century Gothic" panose="020B0502020202020204" pitchFamily="34" charset="0"/>
            </a:endParaRPr>
          </a:p>
          <a:p>
            <a:endParaRPr lang="en-GB" sz="21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9823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4743DF-8D08-5CA4-22C9-EFA245DF8A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5F57071-5966-A6EF-3959-CAEAE53F109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8866537" y="4872327"/>
            <a:ext cx="173925" cy="16038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03ACA3A-B531-959B-DB75-BDC8F573BF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87612">
            <a:off x="-449217" y="-42227"/>
            <a:ext cx="4118540" cy="7861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A1F1A5D-AB1E-E492-4975-62019A7AB4DB}"/>
              </a:ext>
            </a:extLst>
          </p:cNvPr>
          <p:cNvSpPr txBox="1"/>
          <p:nvPr/>
        </p:nvSpPr>
        <p:spPr>
          <a:xfrm>
            <a:off x="1013269" y="2935654"/>
            <a:ext cx="7747907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250" dirty="0">
                <a:latin typeface="Montserrat School" pitchFamily="2" charset="0"/>
              </a:rPr>
              <a:t>All: </a:t>
            </a:r>
            <a:r>
              <a:rPr lang="en-GB" sz="2250" b="1" dirty="0">
                <a:solidFill>
                  <a:srgbClr val="A5C400"/>
                </a:solidFill>
                <a:latin typeface="Montserrat School" pitchFamily="2" charset="0"/>
              </a:rPr>
              <a:t>Guide us on our journey as pilgrims of hope.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54B8D15-15A3-9FB5-1AE6-ACF5EF6720B5}"/>
              </a:ext>
            </a:extLst>
          </p:cNvPr>
          <p:cNvSpPr/>
          <p:nvPr/>
        </p:nvSpPr>
        <p:spPr>
          <a:xfrm>
            <a:off x="1363234" y="4502995"/>
            <a:ext cx="7697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defTabSz="685800" rtl="0">
              <a:defRPr/>
            </a:pPr>
            <a:r>
              <a:rPr lang="en-GB" b="1" i="1" kern="1200" dirty="0">
                <a:solidFill>
                  <a:srgbClr val="008DAE"/>
                </a:solidFill>
                <a:latin typeface="Montserrat School" pitchFamily="2" charset="0"/>
                <a:ea typeface="Verdana" panose="020B0604030504040204" pitchFamily="34" charset="0"/>
                <a:cs typeface="Arial" panose="020B0604020202020204" pitchFamily="34" charset="0"/>
              </a:rPr>
              <a:t>Send</a:t>
            </a:r>
          </a:p>
        </p:txBody>
      </p:sp>
      <p:pic>
        <p:nvPicPr>
          <p:cNvPr id="10" name="Graphic 17" descr="Shooting star">
            <a:extLst>
              <a:ext uri="{FF2B5EF4-FFF2-40B4-BE49-F238E27FC236}">
                <a16:creationId xmlns:a16="http://schemas.microsoft.com/office/drawing/2014/main" id="{82C3449F-A635-D96E-A537-A3385302E0F5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3269" y="4460598"/>
            <a:ext cx="411820" cy="39241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ACBC8C-3374-2ABD-1EEB-3DD6507923C1}"/>
              </a:ext>
            </a:extLst>
          </p:cNvPr>
          <p:cNvSpPr txBox="1"/>
          <p:nvPr/>
        </p:nvSpPr>
        <p:spPr>
          <a:xfrm>
            <a:off x="1087672" y="758057"/>
            <a:ext cx="7825094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GB" sz="2100" dirty="0">
              <a:solidFill>
                <a:srgbClr val="000000"/>
              </a:solidFill>
              <a:latin typeface="Montserrat School" pitchFamily="2" charset="0"/>
            </a:endParaRPr>
          </a:p>
          <a:p>
            <a:pPr algn="l"/>
            <a:r>
              <a:rPr lang="en-GB" sz="2100" dirty="0">
                <a:solidFill>
                  <a:srgbClr val="000000"/>
                </a:solidFill>
                <a:latin typeface="Montserrat School" pitchFamily="2" charset="0"/>
              </a:rPr>
              <a:t>Holy Spirit, our inspiration,</a:t>
            </a:r>
          </a:p>
          <a:p>
            <a:pPr algn="l"/>
            <a:r>
              <a:rPr lang="en-GB" sz="2100" dirty="0">
                <a:solidFill>
                  <a:srgbClr val="000000"/>
                </a:solidFill>
                <a:latin typeface="Montserrat School" pitchFamily="2" charset="0"/>
              </a:rPr>
              <a:t>In this Jubilee year, </a:t>
            </a:r>
            <a:br>
              <a:rPr lang="en-GB" sz="2100" dirty="0">
                <a:solidFill>
                  <a:srgbClr val="000000"/>
                </a:solidFill>
                <a:latin typeface="Montserrat School" pitchFamily="2" charset="0"/>
              </a:rPr>
            </a:br>
            <a:r>
              <a:rPr lang="en-GB" sz="2100" dirty="0">
                <a:solidFill>
                  <a:srgbClr val="000000"/>
                </a:solidFill>
                <a:latin typeface="Montserrat School" pitchFamily="2" charset="0"/>
              </a:rPr>
              <a:t>you remind us of our call to grow in faith and love. </a:t>
            </a:r>
            <a:br>
              <a:rPr lang="en-GB" sz="2100" dirty="0">
                <a:solidFill>
                  <a:srgbClr val="000000"/>
                </a:solidFill>
                <a:latin typeface="Montserrat School" pitchFamily="2" charset="0"/>
              </a:rPr>
            </a:br>
            <a:r>
              <a:rPr lang="en-GB" sz="2100" dirty="0">
                <a:solidFill>
                  <a:srgbClr val="000000"/>
                </a:solidFill>
                <a:latin typeface="Montserrat School" pitchFamily="2" charset="0"/>
              </a:rPr>
              <a:t>Help us to hear you in scripture, to see Jesus in others,</a:t>
            </a:r>
          </a:p>
          <a:p>
            <a:pPr algn="l"/>
            <a:r>
              <a:rPr lang="en-GB" sz="2100" dirty="0">
                <a:solidFill>
                  <a:srgbClr val="000000"/>
                </a:solidFill>
                <a:latin typeface="Montserrat School" pitchFamily="2" charset="0"/>
              </a:rPr>
              <a:t>and to be united as God’s global family.</a:t>
            </a:r>
          </a:p>
          <a:p>
            <a:endParaRPr lang="en-GB" sz="21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07574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A3AC2B-2066-BD4D-4A87-AB9DD11DB2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48DE099-6A24-A762-5087-2DE74937EEBD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8866537" y="4872327"/>
            <a:ext cx="173925" cy="16038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CF8D50C-2979-AB82-2535-0C5AD085A8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87612">
            <a:off x="-449217" y="-42227"/>
            <a:ext cx="4118540" cy="78619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D6002394-3276-0405-1076-E88F7CD8F1EA}"/>
              </a:ext>
            </a:extLst>
          </p:cNvPr>
          <p:cNvSpPr/>
          <p:nvPr/>
        </p:nvSpPr>
        <p:spPr>
          <a:xfrm>
            <a:off x="1363234" y="4502995"/>
            <a:ext cx="7697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defTabSz="685800" rtl="0">
              <a:defRPr/>
            </a:pPr>
            <a:r>
              <a:rPr lang="en-GB" b="1" i="1" kern="1200" dirty="0">
                <a:solidFill>
                  <a:srgbClr val="008DAE"/>
                </a:solidFill>
                <a:latin typeface="Montserrat School" pitchFamily="2" charset="0"/>
                <a:ea typeface="Verdana" panose="020B0604030504040204" pitchFamily="34" charset="0"/>
                <a:cs typeface="Arial" panose="020B0604020202020204" pitchFamily="34" charset="0"/>
              </a:rPr>
              <a:t>Send</a:t>
            </a:r>
          </a:p>
        </p:txBody>
      </p:sp>
      <p:pic>
        <p:nvPicPr>
          <p:cNvPr id="10" name="Graphic 17" descr="Shooting star">
            <a:extLst>
              <a:ext uri="{FF2B5EF4-FFF2-40B4-BE49-F238E27FC236}">
                <a16:creationId xmlns:a16="http://schemas.microsoft.com/office/drawing/2014/main" id="{D21D9708-ED0A-A601-BFE7-5534437F619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3269" y="4460598"/>
            <a:ext cx="411820" cy="392415"/>
          </a:xfrm>
          <a:prstGeom prst="rect">
            <a:avLst/>
          </a:prstGeom>
        </p:spPr>
      </p:pic>
      <p:pic>
        <p:nvPicPr>
          <p:cNvPr id="4" name="Picture 3" descr="A blue card with white text&#10;&#10;Description automatically generated">
            <a:extLst>
              <a:ext uri="{FF2B5EF4-FFF2-40B4-BE49-F238E27FC236}">
                <a16:creationId xmlns:a16="http://schemas.microsoft.com/office/drawing/2014/main" id="{8779E462-2227-37B2-E546-3D61A8B9090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640" y="1536211"/>
            <a:ext cx="6914993" cy="2413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3177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910E87-96D3-6D91-CDFD-68456377CCF5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8866537" y="4872327"/>
            <a:ext cx="173925" cy="16038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2" name="Picture 1" descr="A map of a river and mountains&#10;&#10;Description automatically generated">
            <a:extLst>
              <a:ext uri="{FF2B5EF4-FFF2-40B4-BE49-F238E27FC236}">
                <a16:creationId xmlns:a16="http://schemas.microsoft.com/office/drawing/2014/main" id="{798464ED-54D7-D618-8B1A-C86D390917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8582" y="848524"/>
            <a:ext cx="5544092" cy="392526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E49D52E-FDB1-8E78-E421-9B3533BAC7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87612">
            <a:off x="-449217" y="-42227"/>
            <a:ext cx="4118540" cy="786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30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AF609F-6B3D-D66C-C535-F622C88AD7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inting of a person holding a book surrounded by people&#10;&#10;Description automatically generated">
            <a:extLst>
              <a:ext uri="{FF2B5EF4-FFF2-40B4-BE49-F238E27FC236}">
                <a16:creationId xmlns:a16="http://schemas.microsoft.com/office/drawing/2014/main" id="{EB0CA700-E64E-4B41-DFB8-225B77158F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5018" y="726253"/>
            <a:ext cx="4171458" cy="4194464"/>
          </a:xfrm>
          <a:prstGeom prst="rect">
            <a:avLst/>
          </a:prstGeom>
          <a:ln>
            <a:solidFill>
              <a:srgbClr val="A5C400"/>
            </a:solidFill>
          </a:ln>
        </p:spPr>
      </p:pic>
      <p:pic>
        <p:nvPicPr>
          <p:cNvPr id="15" name="Graphic 13" descr="Open Book">
            <a:extLst>
              <a:ext uri="{FF2B5EF4-FFF2-40B4-BE49-F238E27FC236}">
                <a16:creationId xmlns:a16="http://schemas.microsoft.com/office/drawing/2014/main" id="{A2DF7CF3-003F-79D4-58A8-BDB95B35F2A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019" y="4528563"/>
            <a:ext cx="390525" cy="51911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9EFA9DD7-59C5-37D3-3993-DA84C6676FF3}"/>
              </a:ext>
            </a:extLst>
          </p:cNvPr>
          <p:cNvSpPr txBox="1"/>
          <p:nvPr/>
        </p:nvSpPr>
        <p:spPr>
          <a:xfrm>
            <a:off x="569544" y="4638078"/>
            <a:ext cx="4572000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350" b="1" i="1" kern="1200" dirty="0">
                <a:solidFill>
                  <a:srgbClr val="A5C400"/>
                </a:solidFill>
                <a:latin typeface="Montserrat School" pitchFamily="2" charset="0"/>
                <a:ea typeface="Aptos" panose="020B0004020202020204" pitchFamily="34" charset="0"/>
                <a:cs typeface="Arial" panose="020B0604020202020204" pitchFamily="34" charset="0"/>
              </a:rPr>
              <a:t>Word</a:t>
            </a:r>
            <a:endParaRPr lang="en-GB" dirty="0">
              <a:latin typeface="Montserrat School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C6E59C5-6FC6-80BC-0D43-196AA5DC541C}"/>
              </a:ext>
            </a:extLst>
          </p:cNvPr>
          <p:cNvSpPr txBox="1"/>
          <p:nvPr/>
        </p:nvSpPr>
        <p:spPr>
          <a:xfrm>
            <a:off x="310621" y="1112243"/>
            <a:ext cx="3918982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latin typeface="Montserrat School" pitchFamily="2" charset="0"/>
                <a:cs typeface="Arial" panose="020B0604020202020204" pitchFamily="34" charset="0"/>
              </a:rPr>
              <a:t>“The Spirit of the Lord is upon me,</a:t>
            </a:r>
            <a:br>
              <a:rPr lang="en-GB" dirty="0">
                <a:latin typeface="Montserrat School" pitchFamily="2" charset="0"/>
                <a:cs typeface="Arial" panose="020B0604020202020204" pitchFamily="34" charset="0"/>
              </a:rPr>
            </a:br>
            <a:r>
              <a:rPr lang="en-GB" dirty="0">
                <a:latin typeface="Montserrat School" pitchFamily="2" charset="0"/>
                <a:cs typeface="Arial" panose="020B0604020202020204" pitchFamily="34" charset="0"/>
              </a:rPr>
              <a:t>because he has chosen me to bring good news to the poor.</a:t>
            </a:r>
            <a:br>
              <a:rPr lang="en-GB" dirty="0">
                <a:latin typeface="Montserrat School" pitchFamily="2" charset="0"/>
                <a:cs typeface="Arial" panose="020B0604020202020204" pitchFamily="34" charset="0"/>
              </a:rPr>
            </a:br>
            <a:r>
              <a:rPr lang="en-GB" dirty="0">
                <a:latin typeface="Montserrat School" pitchFamily="2" charset="0"/>
                <a:cs typeface="Arial" panose="020B0604020202020204" pitchFamily="34" charset="0"/>
              </a:rPr>
              <a:t>He has sent me to proclaim </a:t>
            </a:r>
            <a:br>
              <a:rPr lang="en-GB" dirty="0">
                <a:latin typeface="Montserrat School" pitchFamily="2" charset="0"/>
                <a:cs typeface="Arial" panose="020B0604020202020204" pitchFamily="34" charset="0"/>
              </a:rPr>
            </a:br>
            <a:r>
              <a:rPr lang="en-GB" dirty="0">
                <a:latin typeface="Montserrat School" pitchFamily="2" charset="0"/>
                <a:cs typeface="Arial" panose="020B0604020202020204" pitchFamily="34" charset="0"/>
              </a:rPr>
              <a:t>liberty to the captives</a:t>
            </a:r>
            <a:br>
              <a:rPr lang="en-GB" dirty="0">
                <a:latin typeface="Montserrat School" pitchFamily="2" charset="0"/>
                <a:cs typeface="Arial" panose="020B0604020202020204" pitchFamily="34" charset="0"/>
              </a:rPr>
            </a:br>
            <a:r>
              <a:rPr lang="en-GB" dirty="0">
                <a:latin typeface="Montserrat School" pitchFamily="2" charset="0"/>
                <a:cs typeface="Arial" panose="020B0604020202020204" pitchFamily="34" charset="0"/>
              </a:rPr>
              <a:t>and recovery of sight to the blind,</a:t>
            </a:r>
            <a:br>
              <a:rPr lang="en-GB" dirty="0">
                <a:latin typeface="Montserrat School" pitchFamily="2" charset="0"/>
                <a:cs typeface="Arial" panose="020B0604020202020204" pitchFamily="34" charset="0"/>
              </a:rPr>
            </a:br>
            <a:r>
              <a:rPr lang="en-GB" dirty="0">
                <a:latin typeface="Montserrat School" pitchFamily="2" charset="0"/>
                <a:cs typeface="Arial" panose="020B0604020202020204" pitchFamily="34" charset="0"/>
              </a:rPr>
              <a:t>to set free the oppressed</a:t>
            </a:r>
            <a:br>
              <a:rPr lang="en-GB" dirty="0">
                <a:latin typeface="Montserrat School" pitchFamily="2" charset="0"/>
                <a:cs typeface="Arial" panose="020B0604020202020204" pitchFamily="34" charset="0"/>
              </a:rPr>
            </a:br>
            <a:r>
              <a:rPr lang="en-GB" dirty="0">
                <a:latin typeface="Montserrat School" pitchFamily="2" charset="0"/>
                <a:cs typeface="Arial" panose="020B0604020202020204" pitchFamily="34" charset="0"/>
              </a:rPr>
              <a:t>and announce that the time has come when the Lord will save his people.”</a:t>
            </a:r>
          </a:p>
          <a:p>
            <a:pPr algn="l" defTabSz="685800" rtl="0">
              <a:defRPr/>
            </a:pPr>
            <a:endParaRPr lang="en-GB" i="1" kern="1200" dirty="0">
              <a:solidFill>
                <a:srgbClr val="C51B8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5C6D069-E7F9-5459-9F74-6CD76C6C74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87612">
            <a:off x="-449217" y="-42227"/>
            <a:ext cx="4118540" cy="786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63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359CD0-8C31-05CF-59BB-2D8E4F0C72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inting of a person holding a book surrounded by people&#10;&#10;Description automatically generated">
            <a:extLst>
              <a:ext uri="{FF2B5EF4-FFF2-40B4-BE49-F238E27FC236}">
                <a16:creationId xmlns:a16="http://schemas.microsoft.com/office/drawing/2014/main" id="{B3F66295-87C1-477F-DCA5-BE219A7A1C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5018" y="726253"/>
            <a:ext cx="4171458" cy="4194464"/>
          </a:xfrm>
          <a:prstGeom prst="rect">
            <a:avLst/>
          </a:prstGeom>
          <a:ln>
            <a:solidFill>
              <a:srgbClr val="A5C400"/>
            </a:solidFill>
          </a:ln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6390B58-019C-2A1F-BA33-44F44BFB649F}"/>
              </a:ext>
            </a:extLst>
          </p:cNvPr>
          <p:cNvSpPr txBox="1"/>
          <p:nvPr/>
        </p:nvSpPr>
        <p:spPr>
          <a:xfrm>
            <a:off x="310621" y="1112243"/>
            <a:ext cx="3918982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latin typeface="Montserrat School" pitchFamily="2" charset="0"/>
                <a:cs typeface="Arial" panose="020B0604020202020204" pitchFamily="34" charset="0"/>
              </a:rPr>
              <a:t>“The Spirit of the Lord is upon me,</a:t>
            </a:r>
            <a:br>
              <a:rPr lang="en-GB" dirty="0">
                <a:latin typeface="Montserrat School" pitchFamily="2" charset="0"/>
                <a:cs typeface="Arial" panose="020B0604020202020204" pitchFamily="34" charset="0"/>
              </a:rPr>
            </a:br>
            <a:r>
              <a:rPr lang="en-GB" dirty="0">
                <a:latin typeface="Montserrat School" pitchFamily="2" charset="0"/>
                <a:cs typeface="Arial" panose="020B0604020202020204" pitchFamily="34" charset="0"/>
              </a:rPr>
              <a:t>because he has chosen me to bring good news to the poor.</a:t>
            </a:r>
            <a:br>
              <a:rPr lang="en-GB" dirty="0">
                <a:latin typeface="Montserrat School" pitchFamily="2" charset="0"/>
                <a:cs typeface="Arial" panose="020B0604020202020204" pitchFamily="34" charset="0"/>
              </a:rPr>
            </a:br>
            <a:r>
              <a:rPr lang="en-GB" dirty="0">
                <a:latin typeface="Montserrat School" pitchFamily="2" charset="0"/>
                <a:cs typeface="Arial" panose="020B0604020202020204" pitchFamily="34" charset="0"/>
              </a:rPr>
              <a:t>He has sent me to proclaim </a:t>
            </a:r>
            <a:br>
              <a:rPr lang="en-GB" dirty="0">
                <a:latin typeface="Montserrat School" pitchFamily="2" charset="0"/>
                <a:cs typeface="Arial" panose="020B0604020202020204" pitchFamily="34" charset="0"/>
              </a:rPr>
            </a:br>
            <a:r>
              <a:rPr lang="en-GB" dirty="0">
                <a:latin typeface="Montserrat School" pitchFamily="2" charset="0"/>
                <a:cs typeface="Arial" panose="020B0604020202020204" pitchFamily="34" charset="0"/>
              </a:rPr>
              <a:t>liberty to the captives</a:t>
            </a:r>
            <a:br>
              <a:rPr lang="en-GB" dirty="0">
                <a:latin typeface="Montserrat School" pitchFamily="2" charset="0"/>
                <a:cs typeface="Arial" panose="020B0604020202020204" pitchFamily="34" charset="0"/>
              </a:rPr>
            </a:br>
            <a:r>
              <a:rPr lang="en-GB" dirty="0">
                <a:latin typeface="Montserrat School" pitchFamily="2" charset="0"/>
                <a:cs typeface="Arial" panose="020B0604020202020204" pitchFamily="34" charset="0"/>
              </a:rPr>
              <a:t>and recovery of sight to the blind,</a:t>
            </a:r>
            <a:br>
              <a:rPr lang="en-GB" dirty="0">
                <a:latin typeface="Montserrat School" pitchFamily="2" charset="0"/>
                <a:cs typeface="Arial" panose="020B0604020202020204" pitchFamily="34" charset="0"/>
              </a:rPr>
            </a:br>
            <a:r>
              <a:rPr lang="en-GB" dirty="0">
                <a:latin typeface="Montserrat School" pitchFamily="2" charset="0"/>
                <a:cs typeface="Arial" panose="020B0604020202020204" pitchFamily="34" charset="0"/>
              </a:rPr>
              <a:t>to set free the oppressed</a:t>
            </a:r>
            <a:br>
              <a:rPr lang="en-GB" dirty="0">
                <a:latin typeface="Montserrat School" pitchFamily="2" charset="0"/>
                <a:cs typeface="Arial" panose="020B0604020202020204" pitchFamily="34" charset="0"/>
              </a:rPr>
            </a:br>
            <a:r>
              <a:rPr lang="en-GB" dirty="0">
                <a:latin typeface="Montserrat School" pitchFamily="2" charset="0"/>
                <a:cs typeface="Arial" panose="020B0604020202020204" pitchFamily="34" charset="0"/>
              </a:rPr>
              <a:t>and announce that the time has come when the Lord will save his people.”</a:t>
            </a:r>
          </a:p>
          <a:p>
            <a:pPr algn="l" defTabSz="685800" rtl="0">
              <a:defRPr/>
            </a:pPr>
            <a:endParaRPr lang="en-GB" i="1" kern="1200" dirty="0">
              <a:solidFill>
                <a:srgbClr val="C51B8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23E9314-A4C1-9B90-3A32-F6E50B0F17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87612">
            <a:off x="-449217" y="-42227"/>
            <a:ext cx="4118540" cy="78619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5450237-E5DC-DE07-0356-57FB0B80AB66}"/>
              </a:ext>
            </a:extLst>
          </p:cNvPr>
          <p:cNvSpPr txBox="1"/>
          <p:nvPr/>
        </p:nvSpPr>
        <p:spPr>
          <a:xfrm>
            <a:off x="408928" y="4669358"/>
            <a:ext cx="4572000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350" b="1" i="1" kern="1200" dirty="0">
                <a:solidFill>
                  <a:srgbClr val="C51B8A"/>
                </a:solidFill>
                <a:latin typeface="Montserrat School" pitchFamily="2" charset="0"/>
                <a:ea typeface="Aptos" panose="020B0004020202020204" pitchFamily="34" charset="0"/>
                <a:cs typeface="Arial" panose="020B0604020202020204" pitchFamily="34" charset="0"/>
              </a:rPr>
              <a:t>Respond</a:t>
            </a:r>
            <a:endParaRPr lang="en-GB" dirty="0">
              <a:solidFill>
                <a:srgbClr val="C51B8A"/>
              </a:solidFill>
              <a:latin typeface="Montserrat School" pitchFamily="2" charset="0"/>
            </a:endParaRPr>
          </a:p>
        </p:txBody>
      </p:sp>
      <p:pic>
        <p:nvPicPr>
          <p:cNvPr id="4" name="Graphic 16" descr="Heart">
            <a:extLst>
              <a:ext uri="{FF2B5EF4-FFF2-40B4-BE49-F238E27FC236}">
                <a16:creationId xmlns:a16="http://schemas.microsoft.com/office/drawing/2014/main" id="{C9FD9919-0BF8-F5DE-D72F-3EF34CBDDF1A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7490" y="4626009"/>
            <a:ext cx="414565" cy="395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1810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0C9E0D2-AC5C-39E2-506E-3529D09E860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8866537" y="4872327"/>
            <a:ext cx="173925" cy="16038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0ABC84A-35CB-C3FA-6DA3-D5E293870B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87612">
            <a:off x="-449217" y="-42227"/>
            <a:ext cx="4118540" cy="786193"/>
          </a:xfrm>
          <a:prstGeom prst="rect">
            <a:avLst/>
          </a:prstGeom>
        </p:spPr>
      </p:pic>
      <p:pic>
        <p:nvPicPr>
          <p:cNvPr id="11" name="Picture 10" descr="A white bird with colorful wings&#10;&#10;AI-generated content may be incorrect.">
            <a:extLst>
              <a:ext uri="{FF2B5EF4-FFF2-40B4-BE49-F238E27FC236}">
                <a16:creationId xmlns:a16="http://schemas.microsoft.com/office/drawing/2014/main" id="{C8E9D1A0-84C7-9FAD-08A6-FA52EEC3AB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91" y="677152"/>
            <a:ext cx="7250617" cy="407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4535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56DF6B-B88C-ACF2-D70C-BDDC69516D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FE267B0-A522-91FB-5EC4-5D929FD376D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8866537" y="4872327"/>
            <a:ext cx="173925" cy="16038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D75CC91-0632-950A-70EE-7F9E4D4C76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87612">
            <a:off x="-449217" y="-42227"/>
            <a:ext cx="4118540" cy="786193"/>
          </a:xfrm>
          <a:prstGeom prst="rect">
            <a:avLst/>
          </a:prstGeom>
        </p:spPr>
      </p:pic>
      <p:pic>
        <p:nvPicPr>
          <p:cNvPr id="4" name="Picture 3" descr="A collage of people smiling&#10;&#10;AI-generated content may be incorrect.">
            <a:extLst>
              <a:ext uri="{FF2B5EF4-FFF2-40B4-BE49-F238E27FC236}">
                <a16:creationId xmlns:a16="http://schemas.microsoft.com/office/drawing/2014/main" id="{F50FDCB8-9554-B14E-5A22-EEC541C9CF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891" y="829557"/>
            <a:ext cx="6944350" cy="3906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8689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C16CF0-4368-2125-1EAC-67A004DC9E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6CC9C53-CDD5-FADE-0F34-4BA459935BA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8866537" y="4872327"/>
            <a:ext cx="173925" cy="16038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835F9D4-CCD2-706F-32FB-912F9A2D91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87612">
            <a:off x="-449217" y="-42227"/>
            <a:ext cx="4118540" cy="7861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AFABF30-095B-2472-514E-F33F29524356}"/>
              </a:ext>
            </a:extLst>
          </p:cNvPr>
          <p:cNvSpPr txBox="1"/>
          <p:nvPr/>
        </p:nvSpPr>
        <p:spPr>
          <a:xfrm>
            <a:off x="500637" y="907170"/>
            <a:ext cx="4630994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100" b="1" dirty="0">
                <a:latin typeface="Montserrat School" pitchFamily="2" charset="0"/>
              </a:rPr>
              <a:t>The Jubilee Pledge</a:t>
            </a:r>
          </a:p>
        </p:txBody>
      </p:sp>
      <p:pic>
        <p:nvPicPr>
          <p:cNvPr id="5" name="Picture 4" descr="A group of yellow stars&#10;&#10;AI-generated content may be incorrect.">
            <a:extLst>
              <a:ext uri="{FF2B5EF4-FFF2-40B4-BE49-F238E27FC236}">
                <a16:creationId xmlns:a16="http://schemas.microsoft.com/office/drawing/2014/main" id="{02F3E88B-EA68-E3FF-9132-80E68F6460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8217" y="1179693"/>
            <a:ext cx="953480" cy="9534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3924FDF-3F73-1470-8794-93368B81BE8B}"/>
              </a:ext>
            </a:extLst>
          </p:cNvPr>
          <p:cNvSpPr txBox="1"/>
          <p:nvPr/>
        </p:nvSpPr>
        <p:spPr>
          <a:xfrm>
            <a:off x="304292" y="1623637"/>
            <a:ext cx="8562245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>
                <a:latin typeface="Montserrat School" pitchFamily="2" charset="0"/>
              </a:rPr>
              <a:t>We are pilgrims of hope. </a:t>
            </a:r>
          </a:p>
          <a:p>
            <a:r>
              <a:rPr lang="en-GB" sz="2100" dirty="0">
                <a:latin typeface="Montserrat School" pitchFamily="2" charset="0"/>
              </a:rPr>
              <a:t>We walk in solidarity with our sisters and brothers worldwide, sharing challenges and celebrating joys. </a:t>
            </a:r>
          </a:p>
          <a:p>
            <a:r>
              <a:rPr lang="en-GB" sz="2100" dirty="0">
                <a:latin typeface="Montserrat School" pitchFamily="2" charset="0"/>
              </a:rPr>
              <a:t>We promise to be agents of change, working together for</a:t>
            </a:r>
          </a:p>
          <a:p>
            <a:r>
              <a:rPr lang="en-GB" sz="2100" dirty="0">
                <a:latin typeface="Montserrat School" pitchFamily="2" charset="0"/>
              </a:rPr>
              <a:t> justice, love and peace, locally and globally. </a:t>
            </a:r>
          </a:p>
          <a:p>
            <a:r>
              <a:rPr lang="en-GB" sz="2100" dirty="0">
                <a:latin typeface="Montserrat School" pitchFamily="2" charset="0"/>
              </a:rPr>
              <a:t>We want to build a fairer world, where every person, and the earth, can flourish.</a:t>
            </a:r>
            <a:endParaRPr lang="en-GB" sz="2100" dirty="0">
              <a:highlight>
                <a:srgbClr val="FFFF00"/>
              </a:highlight>
              <a:latin typeface="Montserrat School" pitchFamily="2" charset="0"/>
            </a:endParaRPr>
          </a:p>
        </p:txBody>
      </p:sp>
      <p:pic>
        <p:nvPicPr>
          <p:cNvPr id="7" name="Picture 6" descr="A group of stars on a black background&#10;&#10;AI-generated content may be incorrect.">
            <a:extLst>
              <a:ext uri="{FF2B5EF4-FFF2-40B4-BE49-F238E27FC236}">
                <a16:creationId xmlns:a16="http://schemas.microsoft.com/office/drawing/2014/main" id="{A9729E2E-CF0F-2DFE-3049-D8B842B09D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1699" y="3903350"/>
            <a:ext cx="742308" cy="742308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9217AE7A-2351-EFAB-2C44-D007EFE863E7}"/>
              </a:ext>
            </a:extLst>
          </p:cNvPr>
          <p:cNvSpPr/>
          <p:nvPr/>
        </p:nvSpPr>
        <p:spPr>
          <a:xfrm>
            <a:off x="1729475" y="3767486"/>
            <a:ext cx="1157433" cy="520020"/>
          </a:xfrm>
          <a:prstGeom prst="ellipse">
            <a:avLst/>
          </a:prstGeom>
          <a:noFill/>
          <a:ln w="38100">
            <a:solidFill>
              <a:srgbClr val="F8C51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Graphic 8" descr="Arrow: Clockwise curve with solid fill">
            <a:extLst>
              <a:ext uri="{FF2B5EF4-FFF2-40B4-BE49-F238E27FC236}">
                <a16:creationId xmlns:a16="http://schemas.microsoft.com/office/drawing/2014/main" id="{2A0DA0EA-2E78-3198-8C00-ABDBA5A4EC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4862006" flipH="1">
            <a:off x="2478929" y="4044769"/>
            <a:ext cx="917626" cy="112988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F868356-36D6-7B8E-4076-170BDF298D8E}"/>
              </a:ext>
            </a:extLst>
          </p:cNvPr>
          <p:cNvSpPr txBox="1"/>
          <p:nvPr/>
        </p:nvSpPr>
        <p:spPr>
          <a:xfrm>
            <a:off x="3434788" y="4027496"/>
            <a:ext cx="2916911" cy="923330"/>
          </a:xfrm>
          <a:prstGeom prst="rect">
            <a:avLst/>
          </a:prstGeom>
          <a:noFill/>
          <a:ln w="38100">
            <a:solidFill>
              <a:srgbClr val="F8C510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>
                <a:latin typeface="Montserrat School" pitchFamily="2" charset="0"/>
              </a:rPr>
              <a:t>Everyone should have what they need to live life to the full!</a:t>
            </a:r>
          </a:p>
        </p:txBody>
      </p:sp>
    </p:spTree>
    <p:extLst>
      <p:ext uri="{BB962C8B-B14F-4D97-AF65-F5344CB8AC3E}">
        <p14:creationId xmlns:p14="http://schemas.microsoft.com/office/powerpoint/2010/main" val="1335039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B478FE-3A3F-1DFC-2699-E849612979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411C2C9-BB64-A911-7ED9-A2002D58DE5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8866537" y="4872327"/>
            <a:ext cx="173925" cy="16038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F862AB5-C1FD-BFD4-03A4-E60E2A2400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87612">
            <a:off x="-449217" y="-42227"/>
            <a:ext cx="4118540" cy="7861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9598DE6-6F47-58A8-9E02-156B00D76313}"/>
              </a:ext>
            </a:extLst>
          </p:cNvPr>
          <p:cNvSpPr txBox="1"/>
          <p:nvPr/>
        </p:nvSpPr>
        <p:spPr>
          <a:xfrm>
            <a:off x="503126" y="854848"/>
            <a:ext cx="6724517" cy="415498"/>
          </a:xfrm>
          <a:prstGeom prst="rect">
            <a:avLst/>
          </a:prstGeom>
          <a:solidFill>
            <a:srgbClr val="FCFCFC"/>
          </a:solidFill>
        </p:spPr>
        <p:txBody>
          <a:bodyPr wrap="square">
            <a:spAutoFit/>
          </a:bodyPr>
          <a:lstStyle/>
          <a:p>
            <a:r>
              <a:rPr lang="en-GB" sz="2100" b="1" dirty="0">
                <a:latin typeface="Montserrat School" pitchFamily="2" charset="0"/>
              </a:rPr>
              <a:t>Catholic Social Teaching – the pledge in action!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08900E-7981-0DB8-36D3-D63DBA2EA511}"/>
              </a:ext>
            </a:extLst>
          </p:cNvPr>
          <p:cNvSpPr txBox="1"/>
          <p:nvPr/>
        </p:nvSpPr>
        <p:spPr>
          <a:xfrm>
            <a:off x="391254" y="1460093"/>
            <a:ext cx="8562245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>
              <a:buClr>
                <a:srgbClr val="A5C400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latin typeface="Montserrat School" pitchFamily="2" charset="0"/>
              </a:rPr>
              <a:t>We recognise the </a:t>
            </a:r>
            <a:r>
              <a:rPr lang="en-GB" sz="1600" dirty="0">
                <a:highlight>
                  <a:srgbClr val="F8C510"/>
                </a:highlight>
                <a:latin typeface="Montserrat School" pitchFamily="2" charset="0"/>
              </a:rPr>
              <a:t>dignity</a:t>
            </a:r>
            <a:r>
              <a:rPr lang="en-GB" sz="1600" dirty="0">
                <a:latin typeface="Montserrat School" pitchFamily="2" charset="0"/>
              </a:rPr>
              <a:t> of every person, loved and created by God.</a:t>
            </a:r>
          </a:p>
          <a:p>
            <a:pPr marL="257175" indent="-257175">
              <a:buClr>
                <a:srgbClr val="A5C400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latin typeface="Montserrat School" pitchFamily="2" charset="0"/>
              </a:rPr>
              <a:t>We follow the </a:t>
            </a:r>
            <a:r>
              <a:rPr lang="en-GB" sz="1600" dirty="0">
                <a:highlight>
                  <a:srgbClr val="F8C510"/>
                </a:highlight>
                <a:latin typeface="Montserrat School" pitchFamily="2" charset="0"/>
              </a:rPr>
              <a:t>example of Jesus</a:t>
            </a:r>
            <a:r>
              <a:rPr lang="en-GB" sz="1600" dirty="0">
                <a:latin typeface="Montserrat School" pitchFamily="2" charset="0"/>
              </a:rPr>
              <a:t>’ love</a:t>
            </a:r>
            <a:r>
              <a:rPr lang="en-GB" sz="1600" dirty="0">
                <a:solidFill>
                  <a:srgbClr val="F8C510"/>
                </a:solidFill>
                <a:latin typeface="Montserrat School" pitchFamily="2" charset="0"/>
              </a:rPr>
              <a:t> </a:t>
            </a:r>
            <a:r>
              <a:rPr lang="en-GB" sz="1600" dirty="0">
                <a:latin typeface="Montserrat School" pitchFamily="2" charset="0"/>
              </a:rPr>
              <a:t>and his mission to bring good news ‘to the poor’. (Luke 4)</a:t>
            </a:r>
          </a:p>
          <a:p>
            <a:pPr marL="257175" indent="-257175">
              <a:buClr>
                <a:srgbClr val="A5C400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latin typeface="Montserrat School" pitchFamily="2" charset="0"/>
              </a:rPr>
              <a:t>We work for </a:t>
            </a:r>
            <a:r>
              <a:rPr lang="en-GB" sz="1600" dirty="0">
                <a:highlight>
                  <a:srgbClr val="F8C510"/>
                </a:highlight>
                <a:latin typeface="Montserrat School" pitchFamily="2" charset="0"/>
              </a:rPr>
              <a:t>the common good </a:t>
            </a:r>
            <a:r>
              <a:rPr lang="en-GB" sz="1600" dirty="0">
                <a:latin typeface="Montserrat School" pitchFamily="2" charset="0"/>
              </a:rPr>
              <a:t>of all, understanding that our actions impact our local and global family because we are all interconnected.</a:t>
            </a:r>
          </a:p>
          <a:p>
            <a:pPr marL="257175" indent="-257175">
              <a:buClr>
                <a:srgbClr val="A5C400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latin typeface="Montserrat School" pitchFamily="2" charset="0"/>
              </a:rPr>
              <a:t>We are </a:t>
            </a:r>
            <a:r>
              <a:rPr lang="en-GB" sz="1600" dirty="0">
                <a:highlight>
                  <a:srgbClr val="F8C510"/>
                </a:highlight>
                <a:latin typeface="Montserrat School" pitchFamily="2" charset="0"/>
              </a:rPr>
              <a:t>good stewards </a:t>
            </a:r>
            <a:r>
              <a:rPr lang="en-GB" sz="1600" dirty="0">
                <a:latin typeface="Montserrat School" pitchFamily="2" charset="0"/>
              </a:rPr>
              <a:t>of the earth, knowing that the earth’s gifts are for everyone, not just for a privileged few.</a:t>
            </a:r>
          </a:p>
          <a:p>
            <a:pPr marL="257175" indent="-257175">
              <a:buClr>
                <a:srgbClr val="A5C400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latin typeface="Montserrat School" pitchFamily="2" charset="0"/>
              </a:rPr>
              <a:t>We prepare a path to </a:t>
            </a:r>
            <a:r>
              <a:rPr lang="en-GB" sz="1600" dirty="0">
                <a:highlight>
                  <a:srgbClr val="F8C510"/>
                </a:highlight>
                <a:latin typeface="Montserrat School" pitchFamily="2" charset="0"/>
              </a:rPr>
              <a:t>peace</a:t>
            </a:r>
            <a:r>
              <a:rPr lang="en-GB" sz="1600" dirty="0">
                <a:latin typeface="Montserrat School" pitchFamily="2" charset="0"/>
              </a:rPr>
              <a:t> in our world, challenging the root causes of poverty and injustice.</a:t>
            </a:r>
          </a:p>
          <a:p>
            <a:pPr marL="257175" indent="-257175">
              <a:buClr>
                <a:srgbClr val="A5C400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latin typeface="Montserrat School" pitchFamily="2" charset="0"/>
              </a:rPr>
              <a:t>We </a:t>
            </a:r>
            <a:r>
              <a:rPr lang="en-GB" sz="1600" dirty="0">
                <a:highlight>
                  <a:srgbClr val="F8C510"/>
                </a:highlight>
                <a:latin typeface="Montserrat School" pitchFamily="2" charset="0"/>
              </a:rPr>
              <a:t>speak out </a:t>
            </a:r>
            <a:r>
              <a:rPr lang="en-GB" sz="1600" dirty="0">
                <a:latin typeface="Montserrat School" pitchFamily="2" charset="0"/>
              </a:rPr>
              <a:t>for debt relief, to set free those who are burdened by unjust debt.</a:t>
            </a:r>
          </a:p>
          <a:p>
            <a:pPr marL="257175" indent="-257175">
              <a:buClr>
                <a:srgbClr val="A5C400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latin typeface="Montserrat School" pitchFamily="2" charset="0"/>
              </a:rPr>
              <a:t>We </a:t>
            </a:r>
            <a:r>
              <a:rPr lang="en-GB" sz="1600" dirty="0">
                <a:highlight>
                  <a:srgbClr val="F8C510"/>
                </a:highlight>
                <a:latin typeface="Montserrat School" pitchFamily="2" charset="0"/>
              </a:rPr>
              <a:t>work together </a:t>
            </a:r>
            <a:r>
              <a:rPr lang="en-GB" sz="1600" dirty="0">
                <a:latin typeface="Montserrat School" pitchFamily="2" charset="0"/>
              </a:rPr>
              <a:t>with CAFOD and our local Caritas to be </a:t>
            </a:r>
          </a:p>
          <a:p>
            <a:pPr>
              <a:buClr>
                <a:srgbClr val="A5C400"/>
              </a:buClr>
            </a:pPr>
            <a:r>
              <a:rPr lang="en-GB" sz="1600" dirty="0">
                <a:latin typeface="Montserrat School" pitchFamily="2" charset="0"/>
              </a:rPr>
              <a:t>    practical signs of hope and put love into action.</a:t>
            </a:r>
            <a:endParaRPr lang="en-GB" sz="1600" dirty="0">
              <a:highlight>
                <a:srgbClr val="FFFF00"/>
              </a:highlight>
              <a:latin typeface="Montserrat School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47838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C21E5F-1384-8D7E-3175-CD97476BB6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95F966D-968D-4DD0-19B7-E2BD968BCEF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8866537" y="4872327"/>
            <a:ext cx="173925" cy="16038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EB8E2F7-A288-54A8-DD6F-1F4CC2FCB9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87612">
            <a:off x="-449217" y="-42227"/>
            <a:ext cx="4118540" cy="78619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6A63C1F-A88B-6635-DAA7-F71725E4CF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5621" y="481662"/>
            <a:ext cx="5230538" cy="4313903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88560450-FE1A-3949-AA36-71EB895C76EE}"/>
              </a:ext>
            </a:extLst>
          </p:cNvPr>
          <p:cNvSpPr/>
          <p:nvPr/>
        </p:nvSpPr>
        <p:spPr>
          <a:xfrm>
            <a:off x="2160593" y="4508093"/>
            <a:ext cx="1635331" cy="364234"/>
          </a:xfrm>
          <a:prstGeom prst="ellipse">
            <a:avLst/>
          </a:prstGeom>
          <a:noFill/>
          <a:ln w="38100">
            <a:solidFill>
              <a:srgbClr val="F8C51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50995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AFOD new brand TEMPLATE 2025">
      <a:dk1>
        <a:srgbClr val="000000"/>
      </a:dk1>
      <a:lt1>
        <a:srgbClr val="FFFFFF"/>
      </a:lt1>
      <a:dk2>
        <a:srgbClr val="58A333"/>
      </a:dk2>
      <a:lt2>
        <a:srgbClr val="222444"/>
      </a:lt2>
      <a:accent1>
        <a:srgbClr val="A2C617"/>
      </a:accent1>
      <a:accent2>
        <a:srgbClr val="FAC850"/>
      </a:accent2>
      <a:accent3>
        <a:srgbClr val="EE7103"/>
      </a:accent3>
      <a:accent4>
        <a:srgbClr val="DC0014"/>
      </a:accent4>
      <a:accent5>
        <a:srgbClr val="E83273"/>
      </a:accent5>
      <a:accent6>
        <a:srgbClr val="7666AD"/>
      </a:accent6>
      <a:hlink>
        <a:srgbClr val="30BAC7"/>
      </a:hlink>
      <a:folHlink>
        <a:srgbClr val="A2C617"/>
      </a:folHlink>
    </a:clrScheme>
    <a:fontScheme name="CAFOD - typograph">
      <a:majorFont>
        <a:latin typeface="Montserrat ExtraBold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2C27DB9812F1F4CB90A5C444ACA77F1" ma:contentTypeVersion="2978" ma:contentTypeDescription="Create a new document." ma:contentTypeScope="" ma:versionID="31e97c98431712715cdcecb559bd3ced">
  <xsd:schema xmlns:xsd="http://www.w3.org/2001/XMLSchema" xmlns:xs="http://www.w3.org/2001/XMLSchema" xmlns:p="http://schemas.microsoft.com/office/2006/metadata/properties" xmlns:ns2="04672002-f21f-4240-adfb-f0b653fb6fb5" xmlns:ns3="90841315-1a7e-4a5b-a576-d9c66ec88916" xmlns:ns4="00e50e80-58b4-4d16-bf00-896561ced75b" xmlns:ns5="453a0c7f-c966-4a5c-a0f8-de0f8150ea1e" targetNamespace="http://schemas.microsoft.com/office/2006/metadata/properties" ma:root="true" ma:fieldsID="3995a4215cb8305a0951f29118ba5701" ns2:_="" ns3:_="" ns4:_="" ns5:_="">
    <xsd:import namespace="04672002-f21f-4240-adfb-f0b653fb6fb5"/>
    <xsd:import namespace="90841315-1a7e-4a5b-a576-d9c66ec88916"/>
    <xsd:import namespace="00e50e80-58b4-4d16-bf00-896561ced75b"/>
    <xsd:import namespace="453a0c7f-c966-4a5c-a0f8-de0f8150ea1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Document_x0020_type" minOccurs="0"/>
                <xsd:element ref="ns3:type_x0020_of_x0020_logo" minOccurs="0"/>
                <xsd:element ref="ns4:SharedWithUsers" minOccurs="0"/>
                <xsd:element ref="ns4:SharedWithDetails" minOccurs="0"/>
                <xsd:element ref="ns3:MediaServiceAutoKeyPoints" minOccurs="0"/>
                <xsd:element ref="ns3:MediaServiceKeyPoints" minOccurs="0"/>
                <xsd:element ref="ns3:MediaServiceGenerationTime" minOccurs="0"/>
                <xsd:element ref="ns3:MediaServiceEventHashCode" minOccurs="0"/>
                <xsd:element ref="ns3:MediaServiceObjectDetectorVersions" minOccurs="0"/>
                <xsd:element ref="ns3:MediaServiceSearchProperties" minOccurs="0"/>
                <xsd:element ref="ns3:lcf76f155ced4ddcb4097134ff3c332f" minOccurs="0"/>
                <xsd:element ref="ns5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4672002-f21f-4240-adfb-f0b653fb6fb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841315-1a7e-4a5b-a576-d9c66ec8891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internalName="MediaServiceAutoTags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Document_x0020_type" ma:index="16" nillable="true" ma:displayName="Document type" ma:description="Logos&#10;Policy&#10;Templates" ma:format="Dropdown" ma:internalName="Document_x0020_type">
      <xsd:simpleType>
        <xsd:restriction base="dms:Choice">
          <xsd:enumeration value="Logos"/>
          <xsd:enumeration value="Policy"/>
          <xsd:enumeration value="Templates"/>
          <xsd:enumeration value="Training"/>
          <xsd:enumeration value="Guidelines"/>
        </xsd:restriction>
      </xsd:simpleType>
    </xsd:element>
    <xsd:element name="type_x0020_of_x0020_logo" ma:index="17" nillable="true" ma:displayName="type of logo or template" ma:format="Dropdown" ma:internalName="type_x0020_of_x0020_logo">
      <xsd:simpleType>
        <xsd:restriction base="dms:Choice">
          <xsd:enumeration value="jpeg"/>
          <xsd:enumeration value="png"/>
          <xsd:enumeration value="eps"/>
          <xsd:enumeration value="pdf vector"/>
          <xsd:enumeration value="guidelines"/>
          <xsd:enumeration value="PPT templates"/>
          <xsd:enumeration value="Word templates"/>
          <xsd:enumeration value="tif"/>
        </xsd:restriction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2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27" nillable="true" ma:taxonomy="true" ma:internalName="lcf76f155ced4ddcb4097134ff3c332f" ma:taxonomyFieldName="MediaServiceImageTags" ma:displayName="Image Tags" ma:readOnly="false" ma:fieldId="{5cf76f15-5ced-4ddc-b409-7134ff3c332f}" ma:taxonomyMulti="true" ma:sspId="73aede18-5762-4cff-92fc-bd8aa2d2911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0e50e80-58b4-4d16-bf00-896561ced75b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53a0c7f-c966-4a5c-a0f8-de0f8150ea1e" elementFormDefault="qualified">
    <xsd:import namespace="http://schemas.microsoft.com/office/2006/documentManagement/types"/>
    <xsd:import namespace="http://schemas.microsoft.com/office/infopath/2007/PartnerControls"/>
    <xsd:element name="TaxCatchAll" ma:index="28" nillable="true" ma:displayName="Taxonomy Catch All Column" ma:hidden="true" ma:list="{3b9f4064-c5ee-4255-b955-fb8a72b2bce5}" ma:internalName="TaxCatchAll" ma:showField="CatchAllData" ma:web="04672002-f21f-4240-adfb-f0b653fb6f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ocument_x0020_type xmlns="90841315-1a7e-4a5b-a576-d9c66ec88916" xsi:nil="true"/>
    <type_x0020_of_x0020_logo xmlns="90841315-1a7e-4a5b-a576-d9c66ec88916" xsi:nil="true"/>
    <_dlc_DocId xmlns="04672002-f21f-4240-adfb-f0b653fb6fb5">SZUU6KYVHK2A-965008382-234</_dlc_DocId>
    <_dlc_DocIdUrl xmlns="04672002-f21f-4240-adfb-f0b653fb6fb5">
      <Url>https://cafod365.sharepoint.com/sites/int/CreativeContent/_layouts/15/DocIdRedir.aspx?ID=SZUU6KYVHK2A-965008382-234</Url>
      <Description>SZUU6KYVHK2A-965008382-234</Description>
    </_dlc_DocIdUrl>
    <TaxCatchAll xmlns="453a0c7f-c966-4a5c-a0f8-de0f8150ea1e" xsi:nil="true"/>
    <lcf76f155ced4ddcb4097134ff3c332f xmlns="90841315-1a7e-4a5b-a576-d9c66ec88916">
      <Terms xmlns="http://schemas.microsoft.com/office/infopath/2007/PartnerControls"/>
    </lcf76f155ced4ddcb4097134ff3c332f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CDDB819-B1C6-44E0-A4E7-79EC63B129E2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AB6F4BBE-9119-4AE7-9130-CC6445BD39F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4672002-f21f-4240-adfb-f0b653fb6fb5"/>
    <ds:schemaRef ds:uri="90841315-1a7e-4a5b-a576-d9c66ec88916"/>
    <ds:schemaRef ds:uri="00e50e80-58b4-4d16-bf00-896561ced75b"/>
    <ds:schemaRef ds:uri="453a0c7f-c966-4a5c-a0f8-de0f8150ea1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7880FD4-C537-4FE3-BF29-620D65E12577}">
  <ds:schemaRefs>
    <ds:schemaRef ds:uri="00e50e80-58b4-4d16-bf00-896561ced75b"/>
    <ds:schemaRef ds:uri="http://purl.org/dc/elements/1.1/"/>
    <ds:schemaRef ds:uri="90841315-1a7e-4a5b-a576-d9c66ec88916"/>
    <ds:schemaRef ds:uri="04672002-f21f-4240-adfb-f0b653fb6fb5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453a0c7f-c966-4a5c-a0f8-de0f8150ea1e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558CADD5-7CDB-4674-A12B-6A140624B8F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711</TotalTime>
  <Words>522</Words>
  <Application>Microsoft Office PowerPoint</Application>
  <PresentationFormat>On-screen Show (16:9)</PresentationFormat>
  <Paragraphs>50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Montserrat Light</vt:lpstr>
      <vt:lpstr>Aptos</vt:lpstr>
      <vt:lpstr>Montserrat</vt:lpstr>
      <vt:lpstr>Montserrat ExtraBold</vt:lpstr>
      <vt:lpstr>Montserrat School</vt:lpstr>
      <vt:lpstr>Arial</vt:lpstr>
      <vt:lpstr>Century Gothic</vt:lpstr>
      <vt:lpstr>Office Theme</vt:lpstr>
      <vt:lpstr>Living out our Jubilee Pledge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Victoria Ahmed</dc:creator>
  <cp:lastModifiedBy>Victoria Ahmed</cp:lastModifiedBy>
  <cp:revision>23</cp:revision>
  <dcterms:created xsi:type="dcterms:W3CDTF">2025-02-19T13:24:09Z</dcterms:created>
  <dcterms:modified xsi:type="dcterms:W3CDTF">2026-03-12T01:03:13Z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2025-02-19T00:00:00Z</vt:filetime>
  </property>
  <property fmtid="{D5CDD505-2E9C-101B-9397-08002B2CF9AE}" pid="3" name="Creator">
    <vt:lpwstr>Adobe InDesign 20.1 (Macintosh)</vt:lpwstr>
  </property>
  <property fmtid="{D5CDD505-2E9C-101B-9397-08002B2CF9AE}" pid="4" name="LastSaved">
    <vt:filetime>2025-02-19T00:00:00Z</vt:filetime>
  </property>
  <property fmtid="{D5CDD505-2E9C-101B-9397-08002B2CF9AE}" pid="5" name="Producer">
    <vt:lpwstr>Adobe PDF Library 17.0</vt:lpwstr>
  </property>
  <property fmtid="{D5CDD505-2E9C-101B-9397-08002B2CF9AE}" pid="6" name="ContentTypeId">
    <vt:lpwstr>0x01010022C27DB9812F1F4CB90A5C444ACA77F1</vt:lpwstr>
  </property>
  <property fmtid="{D5CDD505-2E9C-101B-9397-08002B2CF9AE}" pid="7" name="_dlc_DocIdItemGuid">
    <vt:lpwstr>a2bc387f-4a1d-4640-9571-1c7cbfe248fe</vt:lpwstr>
  </property>
  <property fmtid="{D5CDD505-2E9C-101B-9397-08002B2CF9AE}" pid="8" name="MediaServiceImageTags">
    <vt:lpwstr/>
  </property>
</Properties>
</file>