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</p:sldMasterIdLst>
  <p:notesMasterIdLst>
    <p:notesMasterId r:id="rId44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x="18288000" cy="10287000"/>
  <p:notesSz cx="6858000" cy="9144000"/>
  <p:embeddedFontLst>
    <p:embeddedFont>
      <p:font typeface="Montserrat" panose="00000500000000000000" pitchFamily="2" charset="0"/>
      <p:regular r:id="rId45"/>
      <p:bold r:id="rId46"/>
      <p:italic r:id="rId47"/>
      <p:boldItalic r:id="rId48"/>
    </p:embeddedFont>
    <p:embeddedFont>
      <p:font typeface="Montserrat Bold" panose="00000800000000000000" pitchFamily="2" charset="0"/>
      <p:regular r:id="rId49"/>
      <p:bold r:id="rId50"/>
    </p:embeddedFont>
    <p:embeddedFont>
      <p:font typeface="Segoe UI" panose="020B0502040204020203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2D809B-B10C-470E-8C46-FFD0E916BBA7}" v="2" dt="2025-04-21T22:24:24.0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1046" autoAdjust="0"/>
  </p:normalViewPr>
  <p:slideViewPr>
    <p:cSldViewPr>
      <p:cViewPr varScale="1">
        <p:scale>
          <a:sx n="45" d="100"/>
          <a:sy n="45" d="100"/>
        </p:scale>
        <p:origin x="1234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2.fntdata"/><Relationship Id="rId59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5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4.fntdata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ia Ahmed" userId="d7b2ef2b-6674-4efc-b11b-0c38a2fd5536" providerId="ADAL" clId="{432D809B-B10C-470E-8C46-FFD0E916BBA7}"/>
    <pc:docChg chg="custSel modSld">
      <pc:chgData name="Victoria Ahmed" userId="d7b2ef2b-6674-4efc-b11b-0c38a2fd5536" providerId="ADAL" clId="{432D809B-B10C-470E-8C46-FFD0E916BBA7}" dt="2025-04-21T22:33:23.553" v="39"/>
      <pc:docMkLst>
        <pc:docMk/>
      </pc:docMkLst>
      <pc:sldChg chg="modNotesTx">
        <pc:chgData name="Victoria Ahmed" userId="d7b2ef2b-6674-4efc-b11b-0c38a2fd5536" providerId="ADAL" clId="{432D809B-B10C-470E-8C46-FFD0E916BBA7}" dt="2025-04-21T22:26:39.354" v="21"/>
        <pc:sldMkLst>
          <pc:docMk/>
          <pc:sldMk cId="0" sldId="256"/>
        </pc:sldMkLst>
      </pc:sldChg>
      <pc:sldChg chg="modNotesTx">
        <pc:chgData name="Victoria Ahmed" userId="d7b2ef2b-6674-4efc-b11b-0c38a2fd5536" providerId="ADAL" clId="{432D809B-B10C-470E-8C46-FFD0E916BBA7}" dt="2025-04-21T22:27:40.866" v="24" actId="20577"/>
        <pc:sldMkLst>
          <pc:docMk/>
          <pc:sldMk cId="0" sldId="261"/>
        </pc:sldMkLst>
      </pc:sldChg>
      <pc:sldChg chg="modNotesTx">
        <pc:chgData name="Victoria Ahmed" userId="d7b2ef2b-6674-4efc-b11b-0c38a2fd5536" providerId="ADAL" clId="{432D809B-B10C-470E-8C46-FFD0E916BBA7}" dt="2025-04-21T22:27:22.908" v="23"/>
        <pc:sldMkLst>
          <pc:docMk/>
          <pc:sldMk cId="0" sldId="266"/>
        </pc:sldMkLst>
      </pc:sldChg>
      <pc:sldChg chg="modSp mod">
        <pc:chgData name="Victoria Ahmed" userId="d7b2ef2b-6674-4efc-b11b-0c38a2fd5536" providerId="ADAL" clId="{432D809B-B10C-470E-8C46-FFD0E916BBA7}" dt="2025-04-21T22:21:54.642" v="0" actId="1076"/>
        <pc:sldMkLst>
          <pc:docMk/>
          <pc:sldMk cId="0" sldId="271"/>
        </pc:sldMkLst>
        <pc:spChg chg="mod">
          <ac:chgData name="Victoria Ahmed" userId="d7b2ef2b-6674-4efc-b11b-0c38a2fd5536" providerId="ADAL" clId="{432D809B-B10C-470E-8C46-FFD0E916BBA7}" dt="2025-04-21T22:21:54.642" v="0" actId="1076"/>
          <ac:spMkLst>
            <pc:docMk/>
            <pc:sldMk cId="0" sldId="271"/>
            <ac:spMk id="6" creationId="{00000000-0000-0000-0000-000000000000}"/>
          </ac:spMkLst>
        </pc:spChg>
      </pc:sldChg>
      <pc:sldChg chg="modNotesTx">
        <pc:chgData name="Victoria Ahmed" userId="d7b2ef2b-6674-4efc-b11b-0c38a2fd5536" providerId="ADAL" clId="{432D809B-B10C-470E-8C46-FFD0E916BBA7}" dt="2025-04-21T22:28:26.226" v="29" actId="20577"/>
        <pc:sldMkLst>
          <pc:docMk/>
          <pc:sldMk cId="0" sldId="272"/>
        </pc:sldMkLst>
      </pc:sldChg>
      <pc:sldChg chg="modNotesTx">
        <pc:chgData name="Victoria Ahmed" userId="d7b2ef2b-6674-4efc-b11b-0c38a2fd5536" providerId="ADAL" clId="{432D809B-B10C-470E-8C46-FFD0E916BBA7}" dt="2025-04-21T22:28:47.796" v="30"/>
        <pc:sldMkLst>
          <pc:docMk/>
          <pc:sldMk cId="0" sldId="276"/>
        </pc:sldMkLst>
      </pc:sldChg>
      <pc:sldChg chg="modNotesTx">
        <pc:chgData name="Victoria Ahmed" userId="d7b2ef2b-6674-4efc-b11b-0c38a2fd5536" providerId="ADAL" clId="{432D809B-B10C-470E-8C46-FFD0E916BBA7}" dt="2025-04-21T22:31:49.625" v="31"/>
        <pc:sldMkLst>
          <pc:docMk/>
          <pc:sldMk cId="0" sldId="281"/>
        </pc:sldMkLst>
      </pc:sldChg>
      <pc:sldChg chg="modNotesTx">
        <pc:chgData name="Victoria Ahmed" userId="d7b2ef2b-6674-4efc-b11b-0c38a2fd5536" providerId="ADAL" clId="{432D809B-B10C-470E-8C46-FFD0E916BBA7}" dt="2025-04-21T22:32:27.412" v="33"/>
        <pc:sldMkLst>
          <pc:docMk/>
          <pc:sldMk cId="0" sldId="284"/>
        </pc:sldMkLst>
      </pc:sldChg>
      <pc:sldChg chg="modNotesTx">
        <pc:chgData name="Victoria Ahmed" userId="d7b2ef2b-6674-4efc-b11b-0c38a2fd5536" providerId="ADAL" clId="{432D809B-B10C-470E-8C46-FFD0E916BBA7}" dt="2025-04-21T22:32:48.698" v="37" actId="20577"/>
        <pc:sldMkLst>
          <pc:docMk/>
          <pc:sldMk cId="0" sldId="287"/>
        </pc:sldMkLst>
      </pc:sldChg>
      <pc:sldChg chg="modNotesTx">
        <pc:chgData name="Victoria Ahmed" userId="d7b2ef2b-6674-4efc-b11b-0c38a2fd5536" providerId="ADAL" clId="{432D809B-B10C-470E-8C46-FFD0E916BBA7}" dt="2025-04-21T22:33:05.382" v="38"/>
        <pc:sldMkLst>
          <pc:docMk/>
          <pc:sldMk cId="0" sldId="289"/>
        </pc:sldMkLst>
      </pc:sldChg>
      <pc:sldChg chg="addSp delSp modSp mod">
        <pc:chgData name="Victoria Ahmed" userId="d7b2ef2b-6674-4efc-b11b-0c38a2fd5536" providerId="ADAL" clId="{432D809B-B10C-470E-8C46-FFD0E916BBA7}" dt="2025-04-21T22:24:00.559" v="14" actId="1076"/>
        <pc:sldMkLst>
          <pc:docMk/>
          <pc:sldMk cId="0" sldId="291"/>
        </pc:sldMkLst>
        <pc:spChg chg="del">
          <ac:chgData name="Victoria Ahmed" userId="d7b2ef2b-6674-4efc-b11b-0c38a2fd5536" providerId="ADAL" clId="{432D809B-B10C-470E-8C46-FFD0E916BBA7}" dt="2025-04-21T22:22:13.945" v="1" actId="478"/>
          <ac:spMkLst>
            <pc:docMk/>
            <pc:sldMk cId="0" sldId="291"/>
            <ac:spMk id="2" creationId="{00000000-0000-0000-0000-000000000000}"/>
          </ac:spMkLst>
        </pc:spChg>
        <pc:picChg chg="add mod">
          <ac:chgData name="Victoria Ahmed" userId="d7b2ef2b-6674-4efc-b11b-0c38a2fd5536" providerId="ADAL" clId="{432D809B-B10C-470E-8C46-FFD0E916BBA7}" dt="2025-04-21T22:24:00.559" v="14" actId="1076"/>
          <ac:picMkLst>
            <pc:docMk/>
            <pc:sldMk cId="0" sldId="291"/>
            <ac:picMk id="4" creationId="{F054F4E2-EB6E-429A-FD52-3A2B4CADF8EE}"/>
          </ac:picMkLst>
        </pc:picChg>
      </pc:sldChg>
      <pc:sldChg chg="addSp delSp modSp mod">
        <pc:chgData name="Victoria Ahmed" userId="d7b2ef2b-6674-4efc-b11b-0c38a2fd5536" providerId="ADAL" clId="{432D809B-B10C-470E-8C46-FFD0E916BBA7}" dt="2025-04-21T22:24:32.708" v="20" actId="14100"/>
        <pc:sldMkLst>
          <pc:docMk/>
          <pc:sldMk cId="0" sldId="292"/>
        </pc:sldMkLst>
        <pc:spChg chg="del">
          <ac:chgData name="Victoria Ahmed" userId="d7b2ef2b-6674-4efc-b11b-0c38a2fd5536" providerId="ADAL" clId="{432D809B-B10C-470E-8C46-FFD0E916BBA7}" dt="2025-04-21T22:24:08.550" v="15" actId="478"/>
          <ac:spMkLst>
            <pc:docMk/>
            <pc:sldMk cId="0" sldId="292"/>
            <ac:spMk id="2" creationId="{00000000-0000-0000-0000-000000000000}"/>
          </ac:spMkLst>
        </pc:spChg>
        <pc:picChg chg="add mod">
          <ac:chgData name="Victoria Ahmed" userId="d7b2ef2b-6674-4efc-b11b-0c38a2fd5536" providerId="ADAL" clId="{432D809B-B10C-470E-8C46-FFD0E916BBA7}" dt="2025-04-21T22:24:32.708" v="20" actId="14100"/>
          <ac:picMkLst>
            <pc:docMk/>
            <pc:sldMk cId="0" sldId="292"/>
            <ac:picMk id="4" creationId="{F6B46274-5302-FFE6-70AF-12F407C04EC5}"/>
          </ac:picMkLst>
        </pc:picChg>
      </pc:sldChg>
      <pc:sldChg chg="modNotesTx">
        <pc:chgData name="Victoria Ahmed" userId="d7b2ef2b-6674-4efc-b11b-0c38a2fd5536" providerId="ADAL" clId="{432D809B-B10C-470E-8C46-FFD0E916BBA7}" dt="2025-04-21T22:33:23.553" v="39"/>
        <pc:sldMkLst>
          <pc:docMk/>
          <pc:sldMk cId="0" sldId="2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D8711-5EB5-4240-8091-7D585B8773A3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0735C-83E1-4375-B8E7-8F8934B9F0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930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Pope Francis inspired a generation of children and young people throughout England and Wales to live wisely, think deeply and love generously.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0735C-83E1-4375-B8E7-8F8934B9F0D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470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Thank you Pope Francis. We are now your pilgrims of hope.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0735C-83E1-4375-B8E7-8F8934B9F0D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834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Pope Francis said, ‘Young people demand change’. He believed that children and young people could build a better world.  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350"/>
              </a:lnSpc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0735C-83E1-4375-B8E7-8F8934B9F0D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26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He said ‘If we are to build a better world, we cannot build this dream alone, we need to dream together.’ 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0735C-83E1-4375-B8E7-8F8934B9F0D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843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lnSpc>
                <a:spcPts val="1350"/>
              </a:lnSpc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He asked us to hear the cry of the earth and the cry of the poor. 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He said ‘climate change affects us all, but it is the poorest communities who suffer the most.’ </a:t>
            </a:r>
            <a:endParaRPr lang="en-GB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0735C-83E1-4375-B8E7-8F8934B9F0D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061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He asked us to welcome refugees and migrants. 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0735C-83E1-4375-B8E7-8F8934B9F0D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712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He asked us to work for peace and stand for justice.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0735C-83E1-4375-B8E7-8F8934B9F0D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551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We were affirmed by this call and it inspired us to take action for our global family.  We remember his words, ‘We are a single family living in a common home.’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0735C-83E1-4375-B8E7-8F8934B9F0D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541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Pope Francis’s words have influenced children and young people in every Catholic school in England and Wales.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0735C-83E1-4375-B8E7-8F8934B9F0D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738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In this Jubilee Year, we answer his call to be signs of hope, standing in solidarity with people experiencing poverty and taking action to build a better world.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0735C-83E1-4375-B8E7-8F8934B9F0D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841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24279" y="-93902"/>
            <a:ext cx="22346248" cy="10474804"/>
          </a:xfrm>
          <a:custGeom>
            <a:avLst/>
            <a:gdLst/>
            <a:ahLst/>
            <a:cxnLst/>
            <a:rect l="l" t="t" r="r" b="b"/>
            <a:pathLst>
              <a:path w="22346248" h="10474804">
                <a:moveTo>
                  <a:pt x="0" y="0"/>
                </a:moveTo>
                <a:lnTo>
                  <a:pt x="22346249" y="0"/>
                </a:lnTo>
                <a:lnTo>
                  <a:pt x="22346249" y="10474804"/>
                </a:lnTo>
                <a:lnTo>
                  <a:pt x="0" y="10474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5567023" y="9167154"/>
            <a:ext cx="2720977" cy="1119846"/>
          </a:xfrm>
          <a:custGeom>
            <a:avLst/>
            <a:gdLst/>
            <a:ahLst/>
            <a:cxnLst/>
            <a:rect l="l" t="t" r="r" b="b"/>
            <a:pathLst>
              <a:path w="2720977" h="1119846">
                <a:moveTo>
                  <a:pt x="0" y="0"/>
                </a:moveTo>
                <a:lnTo>
                  <a:pt x="2720977" y="0"/>
                </a:lnTo>
                <a:lnTo>
                  <a:pt x="2720977" y="1119846"/>
                </a:lnTo>
                <a:lnTo>
                  <a:pt x="0" y="11198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60354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678554"/>
            <a:ext cx="18288000" cy="1872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‘‘If we are to build a better world, we cannot build this dream alone, we need to dream together.’’ </a:t>
            </a:r>
          </a:p>
        </p:txBody>
      </p:sp>
      <p:sp>
        <p:nvSpPr>
          <p:cNvPr id="3" name="Freeform 3"/>
          <p:cNvSpPr/>
          <p:nvPr/>
        </p:nvSpPr>
        <p:spPr>
          <a:xfrm>
            <a:off x="384151" y="468777"/>
            <a:ext cx="2720977" cy="1119846"/>
          </a:xfrm>
          <a:custGeom>
            <a:avLst/>
            <a:gdLst/>
            <a:ahLst/>
            <a:cxnLst/>
            <a:rect l="l" t="t" r="r" b="b"/>
            <a:pathLst>
              <a:path w="2720977" h="1119846">
                <a:moveTo>
                  <a:pt x="0" y="0"/>
                </a:moveTo>
                <a:lnTo>
                  <a:pt x="2720978" y="0"/>
                </a:lnTo>
                <a:lnTo>
                  <a:pt x="2720978" y="1119846"/>
                </a:lnTo>
                <a:lnTo>
                  <a:pt x="0" y="1119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1070"/>
            <a:ext cx="18288000" cy="12169140"/>
          </a:xfrm>
          <a:custGeom>
            <a:avLst/>
            <a:gdLst/>
            <a:ahLst/>
            <a:cxnLst/>
            <a:rect l="l" t="t" r="r" b="b"/>
            <a:pathLst>
              <a:path w="18288000" h="12169140">
                <a:moveTo>
                  <a:pt x="0" y="0"/>
                </a:moveTo>
                <a:lnTo>
                  <a:pt x="18288000" y="0"/>
                </a:lnTo>
                <a:lnTo>
                  <a:pt x="18288000" y="12169140"/>
                </a:lnTo>
                <a:lnTo>
                  <a:pt x="0" y="12169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18814"/>
            <a:ext cx="18288000" cy="13716000"/>
          </a:xfrm>
          <a:custGeom>
            <a:avLst/>
            <a:gdLst/>
            <a:ahLst/>
            <a:cxnLst/>
            <a:rect l="l" t="t" r="r" b="b"/>
            <a:pathLst>
              <a:path w="18288000" h="13716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7962418"/>
            <a:ext cx="8725758" cy="1976602"/>
            <a:chOff x="0" y="0"/>
            <a:chExt cx="2298142" cy="5205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8142" cy="520586"/>
            </a:xfrm>
            <a:custGeom>
              <a:avLst/>
              <a:gdLst/>
              <a:ahLst/>
              <a:cxnLst/>
              <a:rect l="l" t="t" r="r" b="b"/>
              <a:pathLst>
                <a:path w="2298142" h="520586">
                  <a:moveTo>
                    <a:pt x="0" y="0"/>
                  </a:moveTo>
                  <a:lnTo>
                    <a:pt x="2298142" y="0"/>
                  </a:lnTo>
                  <a:lnTo>
                    <a:pt x="2298142" y="520586"/>
                  </a:lnTo>
                  <a:lnTo>
                    <a:pt x="0" y="520586"/>
                  </a:lnTo>
                  <a:close/>
                </a:path>
              </a:pathLst>
            </a:custGeom>
            <a:solidFill>
              <a:srgbClr val="22254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98142" cy="558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262713" y="8496300"/>
            <a:ext cx="1125118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Children’s groups in Gaza</a:t>
            </a:r>
          </a:p>
        </p:txBody>
      </p:sp>
      <p:sp>
        <p:nvSpPr>
          <p:cNvPr id="7" name="Freeform 7"/>
          <p:cNvSpPr/>
          <p:nvPr/>
        </p:nvSpPr>
        <p:spPr>
          <a:xfrm>
            <a:off x="15480271" y="8758017"/>
            <a:ext cx="2431156" cy="1000567"/>
          </a:xfrm>
          <a:custGeom>
            <a:avLst/>
            <a:gdLst/>
            <a:ahLst/>
            <a:cxnLst/>
            <a:rect l="l" t="t" r="r" b="b"/>
            <a:pathLst>
              <a:path w="2431156" h="1000567">
                <a:moveTo>
                  <a:pt x="0" y="0"/>
                </a:moveTo>
                <a:lnTo>
                  <a:pt x="2431156" y="0"/>
                </a:lnTo>
                <a:lnTo>
                  <a:pt x="2431156" y="1000566"/>
                </a:lnTo>
                <a:lnTo>
                  <a:pt x="0" y="1000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552625"/>
            <a:ext cx="8725758" cy="1976602"/>
            <a:chOff x="0" y="0"/>
            <a:chExt cx="2298142" cy="5205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8142" cy="520586"/>
            </a:xfrm>
            <a:custGeom>
              <a:avLst/>
              <a:gdLst/>
              <a:ahLst/>
              <a:cxnLst/>
              <a:rect l="l" t="t" r="r" b="b"/>
              <a:pathLst>
                <a:path w="2298142" h="520586">
                  <a:moveTo>
                    <a:pt x="0" y="0"/>
                  </a:moveTo>
                  <a:lnTo>
                    <a:pt x="2298142" y="0"/>
                  </a:lnTo>
                  <a:lnTo>
                    <a:pt x="2298142" y="520586"/>
                  </a:lnTo>
                  <a:lnTo>
                    <a:pt x="0" y="520586"/>
                  </a:lnTo>
                  <a:close/>
                </a:path>
              </a:pathLst>
            </a:custGeom>
            <a:solidFill>
              <a:srgbClr val="A2C61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98142" cy="558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262713" y="1121826"/>
            <a:ext cx="1125118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Daniel and his family, DRC</a:t>
            </a:r>
          </a:p>
        </p:txBody>
      </p:sp>
      <p:sp>
        <p:nvSpPr>
          <p:cNvPr id="7" name="Freeform 7"/>
          <p:cNvSpPr/>
          <p:nvPr/>
        </p:nvSpPr>
        <p:spPr>
          <a:xfrm>
            <a:off x="15480271" y="8758017"/>
            <a:ext cx="2431156" cy="1000567"/>
          </a:xfrm>
          <a:custGeom>
            <a:avLst/>
            <a:gdLst/>
            <a:ahLst/>
            <a:cxnLst/>
            <a:rect l="l" t="t" r="r" b="b"/>
            <a:pathLst>
              <a:path w="2431156" h="1000567">
                <a:moveTo>
                  <a:pt x="0" y="0"/>
                </a:moveTo>
                <a:lnTo>
                  <a:pt x="2431156" y="0"/>
                </a:lnTo>
                <a:lnTo>
                  <a:pt x="2431156" y="1000566"/>
                </a:lnTo>
                <a:lnTo>
                  <a:pt x="0" y="1000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20649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7828206"/>
            <a:ext cx="8725758" cy="1976602"/>
            <a:chOff x="0" y="0"/>
            <a:chExt cx="2298142" cy="5205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8142" cy="520586"/>
            </a:xfrm>
            <a:custGeom>
              <a:avLst/>
              <a:gdLst/>
              <a:ahLst/>
              <a:cxnLst/>
              <a:rect l="l" t="t" r="r" b="b"/>
              <a:pathLst>
                <a:path w="2298142" h="520586">
                  <a:moveTo>
                    <a:pt x="0" y="0"/>
                  </a:moveTo>
                  <a:lnTo>
                    <a:pt x="2298142" y="0"/>
                  </a:lnTo>
                  <a:lnTo>
                    <a:pt x="2298142" y="520586"/>
                  </a:lnTo>
                  <a:lnTo>
                    <a:pt x="0" y="520586"/>
                  </a:lnTo>
                  <a:close/>
                </a:path>
              </a:pathLst>
            </a:custGeom>
            <a:solidFill>
              <a:srgbClr val="22254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98142" cy="558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262713" y="8422172"/>
            <a:ext cx="1125118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Caritas Ukraine volunteers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525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7352268"/>
            <a:ext cx="8182096" cy="2365454"/>
            <a:chOff x="0" y="0"/>
            <a:chExt cx="2154955" cy="623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54955" cy="623000"/>
            </a:xfrm>
            <a:custGeom>
              <a:avLst/>
              <a:gdLst/>
              <a:ahLst/>
              <a:cxnLst/>
              <a:rect l="l" t="t" r="r" b="b"/>
              <a:pathLst>
                <a:path w="2154955" h="623000">
                  <a:moveTo>
                    <a:pt x="0" y="0"/>
                  </a:moveTo>
                  <a:lnTo>
                    <a:pt x="2154955" y="0"/>
                  </a:lnTo>
                  <a:lnTo>
                    <a:pt x="2154955" y="623000"/>
                  </a:lnTo>
                  <a:lnTo>
                    <a:pt x="0" y="623000"/>
                  </a:lnTo>
                  <a:close/>
                </a:path>
              </a:pathLst>
            </a:custGeom>
            <a:solidFill>
              <a:srgbClr val="A2C61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54955" cy="661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89432" y="7581900"/>
            <a:ext cx="6803231" cy="1419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9"/>
              </a:lnSpc>
            </a:pPr>
            <a:r>
              <a:rPr lang="en-US" sz="40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Khera, </a:t>
            </a:r>
            <a:r>
              <a:rPr lang="en-US" sz="40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Marsabit</a:t>
            </a:r>
            <a:r>
              <a:rPr lang="en-US" sz="40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in Kenya</a:t>
            </a:r>
          </a:p>
          <a:p>
            <a:pPr algn="l">
              <a:lnSpc>
                <a:spcPts val="5739"/>
              </a:lnSpc>
            </a:pPr>
            <a:r>
              <a:rPr lang="en-US" sz="40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Chicken project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51384" y="4527848"/>
            <a:ext cx="15985232" cy="377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‘‘Hear the cry of the earth and cry of the poor.’’ </a:t>
            </a:r>
          </a:p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 </a:t>
            </a:r>
          </a:p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 </a:t>
            </a:r>
          </a:p>
          <a:p>
            <a:pPr algn="ctr">
              <a:lnSpc>
                <a:spcPts val="7559"/>
              </a:lnSpc>
              <a:spcBef>
                <a:spcPct val="0"/>
              </a:spcBef>
            </a:pPr>
            <a:endParaRPr lang="en-US" sz="5399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84151" y="468777"/>
            <a:ext cx="2720977" cy="1119846"/>
          </a:xfrm>
          <a:custGeom>
            <a:avLst/>
            <a:gdLst/>
            <a:ahLst/>
            <a:cxnLst/>
            <a:rect l="l" t="t" r="r" b="b"/>
            <a:pathLst>
              <a:path w="2720977" h="1119846">
                <a:moveTo>
                  <a:pt x="0" y="0"/>
                </a:moveTo>
                <a:lnTo>
                  <a:pt x="2720978" y="0"/>
                </a:lnTo>
                <a:lnTo>
                  <a:pt x="2720978" y="1119846"/>
                </a:lnTo>
                <a:lnTo>
                  <a:pt x="0" y="1119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14500"/>
            <a:ext cx="18288000" cy="13716000"/>
          </a:xfrm>
          <a:custGeom>
            <a:avLst/>
            <a:gdLst/>
            <a:ahLst/>
            <a:cxnLst/>
            <a:rect l="l" t="t" r="r" b="b"/>
            <a:pathLst>
              <a:path w="18288000" h="13716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98335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5480271" y="8758017"/>
            <a:ext cx="2431156" cy="1000567"/>
          </a:xfrm>
          <a:custGeom>
            <a:avLst/>
            <a:gdLst/>
            <a:ahLst/>
            <a:cxnLst/>
            <a:rect l="l" t="t" r="r" b="b"/>
            <a:pathLst>
              <a:path w="2431156" h="1000567">
                <a:moveTo>
                  <a:pt x="0" y="0"/>
                </a:moveTo>
                <a:lnTo>
                  <a:pt x="2431156" y="0"/>
                </a:lnTo>
                <a:lnTo>
                  <a:pt x="2431156" y="1000566"/>
                </a:lnTo>
                <a:lnTo>
                  <a:pt x="0" y="1000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0" y="473797"/>
            <a:ext cx="7425103" cy="1976602"/>
            <a:chOff x="0" y="0"/>
            <a:chExt cx="1955583" cy="5205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5583" cy="520586"/>
            </a:xfrm>
            <a:custGeom>
              <a:avLst/>
              <a:gdLst/>
              <a:ahLst/>
              <a:cxnLst/>
              <a:rect l="l" t="t" r="r" b="b"/>
              <a:pathLst>
                <a:path w="1955583" h="520586">
                  <a:moveTo>
                    <a:pt x="0" y="0"/>
                  </a:moveTo>
                  <a:lnTo>
                    <a:pt x="1955583" y="0"/>
                  </a:lnTo>
                  <a:lnTo>
                    <a:pt x="1955583" y="520586"/>
                  </a:lnTo>
                  <a:lnTo>
                    <a:pt x="0" y="520586"/>
                  </a:lnTo>
                  <a:close/>
                </a:path>
              </a:pathLst>
            </a:custGeom>
            <a:solidFill>
              <a:srgbClr val="22254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955583" cy="558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58666" y="705178"/>
            <a:ext cx="14640770" cy="143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Seed sovereignty</a:t>
            </a:r>
          </a:p>
          <a:p>
            <a:pPr algn="l">
              <a:lnSpc>
                <a:spcPts val="5320"/>
              </a:lnSpc>
            </a:pPr>
            <a:r>
              <a:rPr lang="en-US" sz="3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Selina in Bangladesh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050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525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7962418"/>
            <a:ext cx="7425103" cy="1976602"/>
            <a:chOff x="0" y="0"/>
            <a:chExt cx="1955583" cy="5205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55583" cy="520586"/>
            </a:xfrm>
            <a:custGeom>
              <a:avLst/>
              <a:gdLst/>
              <a:ahLst/>
              <a:cxnLst/>
              <a:rect l="l" t="t" r="r" b="b"/>
              <a:pathLst>
                <a:path w="1955583" h="520586">
                  <a:moveTo>
                    <a:pt x="0" y="0"/>
                  </a:moveTo>
                  <a:lnTo>
                    <a:pt x="1955583" y="0"/>
                  </a:lnTo>
                  <a:lnTo>
                    <a:pt x="1955583" y="520586"/>
                  </a:lnTo>
                  <a:lnTo>
                    <a:pt x="0" y="520586"/>
                  </a:lnTo>
                  <a:close/>
                </a:path>
              </a:pathLst>
            </a:custGeom>
            <a:solidFill>
              <a:srgbClr val="22254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55583" cy="558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93402" y="8193799"/>
            <a:ext cx="8987081" cy="143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Sea safety project</a:t>
            </a:r>
          </a:p>
          <a:p>
            <a:pPr algn="just">
              <a:lnSpc>
                <a:spcPts val="5320"/>
              </a:lnSpc>
            </a:pPr>
            <a:r>
              <a:rPr lang="en-US" sz="3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James in New Kru, Liberia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525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050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04285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13381"/>
            <a:ext cx="19070644" cy="12713763"/>
          </a:xfrm>
          <a:custGeom>
            <a:avLst/>
            <a:gdLst/>
            <a:ahLst/>
            <a:cxnLst/>
            <a:rect l="l" t="t" r="r" b="b"/>
            <a:pathLst>
              <a:path w="19070644" h="12713763">
                <a:moveTo>
                  <a:pt x="0" y="0"/>
                </a:moveTo>
                <a:lnTo>
                  <a:pt x="19070644" y="0"/>
                </a:lnTo>
                <a:lnTo>
                  <a:pt x="19070644" y="12713762"/>
                </a:lnTo>
                <a:lnTo>
                  <a:pt x="0" y="12713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525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0075" y="-1035352"/>
            <a:ext cx="18548150" cy="12357705"/>
          </a:xfrm>
          <a:custGeom>
            <a:avLst/>
            <a:gdLst/>
            <a:ahLst/>
            <a:cxnLst/>
            <a:rect l="l" t="t" r="r" b="b"/>
            <a:pathLst>
              <a:path w="18548150" h="12357705">
                <a:moveTo>
                  <a:pt x="0" y="0"/>
                </a:moveTo>
                <a:lnTo>
                  <a:pt x="18548150" y="0"/>
                </a:lnTo>
                <a:lnTo>
                  <a:pt x="18548150" y="12357704"/>
                </a:lnTo>
                <a:lnTo>
                  <a:pt x="0" y="1235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7962418"/>
            <a:ext cx="7425103" cy="1976602"/>
            <a:chOff x="0" y="0"/>
            <a:chExt cx="1955583" cy="5205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55583" cy="520586"/>
            </a:xfrm>
            <a:custGeom>
              <a:avLst/>
              <a:gdLst/>
              <a:ahLst/>
              <a:cxnLst/>
              <a:rect l="l" t="t" r="r" b="b"/>
              <a:pathLst>
                <a:path w="1955583" h="520586">
                  <a:moveTo>
                    <a:pt x="0" y="0"/>
                  </a:moveTo>
                  <a:lnTo>
                    <a:pt x="1955583" y="0"/>
                  </a:lnTo>
                  <a:lnTo>
                    <a:pt x="1955583" y="520586"/>
                  </a:lnTo>
                  <a:lnTo>
                    <a:pt x="0" y="520586"/>
                  </a:lnTo>
                  <a:close/>
                </a:path>
              </a:pathLst>
            </a:custGeom>
            <a:solidFill>
              <a:srgbClr val="22254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55583" cy="558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58666" y="8193799"/>
            <a:ext cx="14640770" cy="1429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Woodworking project</a:t>
            </a:r>
          </a:p>
          <a:p>
            <a:pPr algn="l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Daniel and friends, DRC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869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5480271" y="8758017"/>
            <a:ext cx="2431156" cy="1000567"/>
          </a:xfrm>
          <a:custGeom>
            <a:avLst/>
            <a:gdLst/>
            <a:ahLst/>
            <a:cxnLst/>
            <a:rect l="l" t="t" r="r" b="b"/>
            <a:pathLst>
              <a:path w="2431156" h="1000567">
                <a:moveTo>
                  <a:pt x="0" y="0"/>
                </a:moveTo>
                <a:lnTo>
                  <a:pt x="2431156" y="0"/>
                </a:lnTo>
                <a:lnTo>
                  <a:pt x="2431156" y="1000566"/>
                </a:lnTo>
                <a:lnTo>
                  <a:pt x="0" y="1000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0" y="7962418"/>
            <a:ext cx="9380483" cy="1976602"/>
            <a:chOff x="0" y="0"/>
            <a:chExt cx="2470580" cy="5205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70580" cy="520586"/>
            </a:xfrm>
            <a:custGeom>
              <a:avLst/>
              <a:gdLst/>
              <a:ahLst/>
              <a:cxnLst/>
              <a:rect l="l" t="t" r="r" b="b"/>
              <a:pathLst>
                <a:path w="2470580" h="520586">
                  <a:moveTo>
                    <a:pt x="0" y="0"/>
                  </a:moveTo>
                  <a:lnTo>
                    <a:pt x="2470580" y="0"/>
                  </a:lnTo>
                  <a:lnTo>
                    <a:pt x="2470580" y="520586"/>
                  </a:lnTo>
                  <a:lnTo>
                    <a:pt x="0" y="520586"/>
                  </a:lnTo>
                  <a:close/>
                </a:path>
              </a:pathLst>
            </a:custGeom>
            <a:solidFill>
              <a:srgbClr val="22254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70580" cy="558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93402" y="8193799"/>
            <a:ext cx="8987081" cy="143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Firewood project</a:t>
            </a:r>
          </a:p>
          <a:p>
            <a:pPr algn="l">
              <a:lnSpc>
                <a:spcPts val="5320"/>
              </a:lnSpc>
            </a:pPr>
            <a:r>
              <a:rPr lang="en-US" sz="3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Maria and her family, Ukraine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8731" y="4154804"/>
            <a:ext cx="17470537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‘‘We are a single family living in a common home.’’ </a:t>
            </a:r>
          </a:p>
        </p:txBody>
      </p:sp>
      <p:sp>
        <p:nvSpPr>
          <p:cNvPr id="3" name="Freeform 3"/>
          <p:cNvSpPr/>
          <p:nvPr/>
        </p:nvSpPr>
        <p:spPr>
          <a:xfrm>
            <a:off x="384151" y="468777"/>
            <a:ext cx="2720977" cy="1119846"/>
          </a:xfrm>
          <a:custGeom>
            <a:avLst/>
            <a:gdLst/>
            <a:ahLst/>
            <a:cxnLst/>
            <a:rect l="l" t="t" r="r" b="b"/>
            <a:pathLst>
              <a:path w="2720977" h="1119846">
                <a:moveTo>
                  <a:pt x="0" y="0"/>
                </a:moveTo>
                <a:lnTo>
                  <a:pt x="2720978" y="0"/>
                </a:lnTo>
                <a:lnTo>
                  <a:pt x="2720978" y="1119846"/>
                </a:lnTo>
                <a:lnTo>
                  <a:pt x="0" y="1119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525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78814" y="-565603"/>
            <a:ext cx="11130372" cy="12262600"/>
          </a:xfrm>
          <a:custGeom>
            <a:avLst/>
            <a:gdLst/>
            <a:ahLst/>
            <a:cxnLst/>
            <a:rect l="l" t="t" r="r" b="b"/>
            <a:pathLst>
              <a:path w="11130372" h="12262600">
                <a:moveTo>
                  <a:pt x="0" y="0"/>
                </a:moveTo>
                <a:lnTo>
                  <a:pt x="11130372" y="0"/>
                </a:lnTo>
                <a:lnTo>
                  <a:pt x="11130372" y="12262600"/>
                </a:lnTo>
                <a:lnTo>
                  <a:pt x="0" y="12262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81" t="-39516" r="-4943" b="-1988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15112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050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2024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429000"/>
            <a:ext cx="18288000" cy="13716000"/>
          </a:xfrm>
          <a:custGeom>
            <a:avLst/>
            <a:gdLst/>
            <a:ahLst/>
            <a:cxnLst/>
            <a:rect l="l" t="t" r="r" b="b"/>
            <a:pathLst>
              <a:path w="18288000" h="13716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a banner&#10;&#10;AI-generated content may be incorrect.">
            <a:extLst>
              <a:ext uri="{FF2B5EF4-FFF2-40B4-BE49-F238E27FC236}">
                <a16:creationId xmlns:a16="http://schemas.microsoft.com/office/drawing/2014/main" id="{F054F4E2-EB6E-429A-FD52-3A2B4CADF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-971550"/>
            <a:ext cx="18345150" cy="122301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a banner&#10;&#10;AI-generated content may be incorrect.">
            <a:extLst>
              <a:ext uri="{FF2B5EF4-FFF2-40B4-BE49-F238E27FC236}">
                <a16:creationId xmlns:a16="http://schemas.microsoft.com/office/drawing/2014/main" id="{F6B46274-5302-FFE6-70AF-12F407C04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4106"/>
            <a:ext cx="18288000" cy="12192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24279" y="-93902"/>
            <a:ext cx="22346248" cy="10474804"/>
          </a:xfrm>
          <a:custGeom>
            <a:avLst/>
            <a:gdLst/>
            <a:ahLst/>
            <a:cxnLst/>
            <a:rect l="l" t="t" r="r" b="b"/>
            <a:pathLst>
              <a:path w="22346248" h="10474804">
                <a:moveTo>
                  <a:pt x="0" y="0"/>
                </a:moveTo>
                <a:lnTo>
                  <a:pt x="22346249" y="0"/>
                </a:lnTo>
                <a:lnTo>
                  <a:pt x="22346249" y="10474804"/>
                </a:lnTo>
                <a:lnTo>
                  <a:pt x="0" y="10474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4864" y="4223384"/>
            <a:ext cx="16269792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‘‘Live wisely, think deeply and love generously.’’ </a:t>
            </a:r>
          </a:p>
        </p:txBody>
      </p:sp>
      <p:sp>
        <p:nvSpPr>
          <p:cNvPr id="3" name="Freeform 3"/>
          <p:cNvSpPr/>
          <p:nvPr/>
        </p:nvSpPr>
        <p:spPr>
          <a:xfrm>
            <a:off x="384151" y="411627"/>
            <a:ext cx="2720977" cy="1119846"/>
          </a:xfrm>
          <a:custGeom>
            <a:avLst/>
            <a:gdLst/>
            <a:ahLst/>
            <a:cxnLst/>
            <a:rect l="l" t="t" r="r" b="b"/>
            <a:pathLst>
              <a:path w="2720977" h="1119846">
                <a:moveTo>
                  <a:pt x="0" y="0"/>
                </a:moveTo>
                <a:lnTo>
                  <a:pt x="2720978" y="0"/>
                </a:lnTo>
                <a:lnTo>
                  <a:pt x="2720978" y="1119846"/>
                </a:lnTo>
                <a:lnTo>
                  <a:pt x="0" y="1119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24608"/>
            <a:ext cx="18288000" cy="12936215"/>
          </a:xfrm>
          <a:custGeom>
            <a:avLst/>
            <a:gdLst/>
            <a:ahLst/>
            <a:cxnLst/>
            <a:rect l="l" t="t" r="r" b="b"/>
            <a:pathLst>
              <a:path w="18288000" h="12936215">
                <a:moveTo>
                  <a:pt x="0" y="0"/>
                </a:moveTo>
                <a:lnTo>
                  <a:pt x="18288000" y="0"/>
                </a:lnTo>
                <a:lnTo>
                  <a:pt x="18288000" y="12936216"/>
                </a:lnTo>
                <a:lnTo>
                  <a:pt x="0" y="1293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25750" y="4027350"/>
            <a:ext cx="11836500" cy="2825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 ‘‘Young people demand change!’’ </a:t>
            </a:r>
          </a:p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 </a:t>
            </a:r>
          </a:p>
          <a:p>
            <a:pPr algn="ctr">
              <a:lnSpc>
                <a:spcPts val="7559"/>
              </a:lnSpc>
              <a:spcBef>
                <a:spcPct val="0"/>
              </a:spcBef>
            </a:pPr>
            <a:endParaRPr lang="en-US" sz="5399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384151" y="468777"/>
            <a:ext cx="2720977" cy="1119846"/>
          </a:xfrm>
          <a:custGeom>
            <a:avLst/>
            <a:gdLst/>
            <a:ahLst/>
            <a:cxnLst/>
            <a:rect l="l" t="t" r="r" b="b"/>
            <a:pathLst>
              <a:path w="2720977" h="1119846">
                <a:moveTo>
                  <a:pt x="0" y="0"/>
                </a:moveTo>
                <a:lnTo>
                  <a:pt x="2720978" y="0"/>
                </a:lnTo>
                <a:lnTo>
                  <a:pt x="2720978" y="1119846"/>
                </a:lnTo>
                <a:lnTo>
                  <a:pt x="0" y="1119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551545"/>
            <a:ext cx="18613706" cy="12409138"/>
          </a:xfrm>
          <a:custGeom>
            <a:avLst/>
            <a:gdLst/>
            <a:ahLst/>
            <a:cxnLst/>
            <a:rect l="l" t="t" r="r" b="b"/>
            <a:pathLst>
              <a:path w="18613706" h="12409138">
                <a:moveTo>
                  <a:pt x="0" y="0"/>
                </a:moveTo>
                <a:lnTo>
                  <a:pt x="18613706" y="0"/>
                </a:lnTo>
                <a:lnTo>
                  <a:pt x="18613706" y="12409138"/>
                </a:lnTo>
                <a:lnTo>
                  <a:pt x="0" y="12409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202193"/>
            <a:ext cx="18288000" cy="13716000"/>
          </a:xfrm>
          <a:custGeom>
            <a:avLst/>
            <a:gdLst/>
            <a:ahLst/>
            <a:cxnLst/>
            <a:rect l="l" t="t" r="r" b="b"/>
            <a:pathLst>
              <a:path w="18288000" h="13716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42225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6" ma:contentTypeDescription="Create a new document." ma:contentTypeScope="" ma:versionID="1cd5efdf3ce76515720b5128cd026d23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xmlns:ns6="453a0c7f-c966-4a5c-a0f8-de0f8150ea1e" targetNamespace="http://schemas.microsoft.com/office/2006/metadata/properties" ma:root="true" ma:fieldsID="67d2abc0b29ab5b5c3b0a78c25a21d22" ns2:_="" ns3:_="" ns4:_="" ns5:_="" ns6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import namespace="453a0c7f-c966-4a5c-a0f8-de0f8150ea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6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73aede18-5762-4cff-92fc-bd8aa2d291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a0c7f-c966-4a5c-a0f8-de0f8150ea1e" elementFormDefault="qualified">
    <xsd:import namespace="http://schemas.microsoft.com/office/2006/documentManagement/types"/>
    <xsd:import namespace="http://schemas.microsoft.com/office/infopath/2007/PartnerControls"/>
    <xsd:element name="TaxCatchAll" ma:index="29" nillable="true" ma:displayName="Taxonomy Catch All Column" ma:hidden="true" ma:list="{3b9f4064-c5ee-4255-b955-fb8a72b2bce5}" ma:internalName="TaxCatchAll" ma:showField="CatchAllData" ma:web="04672002-f21f-4240-adfb-f0b653fb6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Advent</Activity>
    <_dlc_DocId xmlns="04672002-f21f-4240-adfb-f0b653fb6fb5">SZUU6KYVHK2A-2146017777-18598</_dlc_DocId>
    <_dlc_DocIdUrl xmlns="04672002-f21f-4240-adfb-f0b653fb6fb5">
      <Url>https://cafod365.sharepoint.com/sites/int/Education/_layouts/15/DocIdRedir.aspx?ID=SZUU6KYVHK2A-2146017777-18598</Url>
      <Description>SZUU6KYVHK2A-2146017777-18598</Description>
    </_dlc_DocIdUrl>
    <Audience xmlns="236a9a4b-a03c-46ba-8ec6-624c184acbc6"/>
    <_Status xmlns="http://schemas.microsoft.com/sharepoint/v3/fields">Not Started</_Status>
    <lcf76f155ced4ddcb4097134ff3c332f xmlns="236a9a4b-a03c-46ba-8ec6-624c184acbc6">
      <Terms xmlns="http://schemas.microsoft.com/office/infopath/2007/PartnerControls"/>
    </lcf76f155ced4ddcb4097134ff3c332f>
    <TaxCatchAll xmlns="453a0c7f-c966-4a5c-a0f8-de0f8150ea1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DE18D3D-845F-4AEA-B74B-8670F500D3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2002-f21f-4240-adfb-f0b653fb6fb5"/>
    <ds:schemaRef ds:uri="236a9a4b-a03c-46ba-8ec6-624c184acbc6"/>
    <ds:schemaRef ds:uri="http://schemas.microsoft.com/sharepoint/v3/fields"/>
    <ds:schemaRef ds:uri="bdf04112-6931-4610-9724-cd62e91446a3"/>
    <ds:schemaRef ds:uri="453a0c7f-c966-4a5c-a0f8-de0f8150ea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6ABD9F-3DFB-4547-82F2-441F004BD66E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04672002-f21f-4240-adfb-f0b653fb6fb5"/>
    <ds:schemaRef ds:uri="236a9a4b-a03c-46ba-8ec6-624c184acbc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453a0c7f-c966-4a5c-a0f8-de0f8150ea1e"/>
    <ds:schemaRef ds:uri="bdf04112-6931-4610-9724-cd62e91446a3"/>
    <ds:schemaRef ds:uri="http://schemas.microsoft.com/sharepoint/v3/field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E944FD9-4CBA-4C23-AD98-0C272A2B53E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B67EBE6-63C1-4A3C-A6A8-721E3419856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355</Words>
  <Application>Microsoft Office PowerPoint</Application>
  <PresentationFormat>Custom</PresentationFormat>
  <Paragraphs>42</Paragraphs>
  <Slides>38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Segoe UI</vt:lpstr>
      <vt:lpstr>Arial</vt:lpstr>
      <vt:lpstr>Calibri</vt:lpstr>
      <vt:lpstr>Montserrat</vt:lpstr>
      <vt:lpstr>Montserrat Bold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Pope Francis PPT images</dc:title>
  <dc:creator>Victoria Ahmed</dc:creator>
  <cp:lastModifiedBy>Victoria Ahmed</cp:lastModifiedBy>
  <cp:revision>2</cp:revision>
  <dcterms:created xsi:type="dcterms:W3CDTF">2006-08-16T00:00:00Z</dcterms:created>
  <dcterms:modified xsi:type="dcterms:W3CDTF">2025-04-21T22:33:29Z</dcterms:modified>
  <dc:identifier>DAGgYtBghO4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98953a8c-60f4-485f-acc5-75c8f107ffee</vt:lpwstr>
  </property>
</Properties>
</file>