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4"/>
  </p:notesMasterIdLst>
  <p:sldIdLst>
    <p:sldId id="288" r:id="rId6"/>
    <p:sldId id="290" r:id="rId7"/>
    <p:sldId id="305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3" r:id="rId20"/>
    <p:sldId id="302" r:id="rId21"/>
    <p:sldId id="319" r:id="rId22"/>
    <p:sldId id="306" r:id="rId23"/>
    <p:sldId id="307" r:id="rId24"/>
    <p:sldId id="308" r:id="rId25"/>
    <p:sldId id="309" r:id="rId26"/>
    <p:sldId id="310" r:id="rId27"/>
    <p:sldId id="311" r:id="rId28"/>
    <p:sldId id="314" r:id="rId29"/>
    <p:sldId id="313" r:id="rId30"/>
    <p:sldId id="315" r:id="rId31"/>
    <p:sldId id="316" r:id="rId32"/>
    <p:sldId id="3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0000"/>
    <a:srgbClr val="C00000"/>
    <a:srgbClr val="F7C3F8"/>
    <a:srgbClr val="EDE1FD"/>
    <a:srgbClr val="E3E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6C920-58ED-48E8-A3D7-4F4E55EC6DCB}" v="6" dt="2022-03-08T14:39:15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30" autoAdjust="0"/>
    <p:restoredTop sz="84152" autoAdjust="0"/>
  </p:normalViewPr>
  <p:slideViewPr>
    <p:cSldViewPr snapToGrid="0">
      <p:cViewPr varScale="1">
        <p:scale>
          <a:sx n="68" d="100"/>
          <a:sy n="68" d="100"/>
        </p:scale>
        <p:origin x="42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27C5-9730-4522-97F0-BF11BC6ABD84}" type="datetimeFigureOut">
              <a:rPr lang="en-US"/>
              <a:t>3/8/22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366C-5F8C-42CA-9C4D-03125D9DB2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Note:</a:t>
            </a:r>
          </a:p>
          <a:p>
            <a:r>
              <a:rPr lang="en-US" sz="1600" dirty="0"/>
              <a:t>You can use the contents page on the next slide to go to whichever letter you’d like. </a:t>
            </a:r>
          </a:p>
          <a:p>
            <a:r>
              <a:rPr lang="en-US" sz="1600" dirty="0"/>
              <a:t>The home button will return you to this A-Z menu.</a:t>
            </a:r>
          </a:p>
          <a:p>
            <a:r>
              <a:rPr lang="en-US" sz="1600" dirty="0"/>
              <a:t>The hand action button will display the activity for each letter.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1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>
                <a:effectLst/>
                <a:latin typeface="+mn-lt"/>
              </a:rPr>
              <a:t>Photo credit: Thom Flint (2017)</a:t>
            </a:r>
          </a:p>
          <a:p>
            <a:r>
              <a:rPr lang="en-GB" sz="1400" b="0" i="0" dirty="0" err="1">
                <a:solidFill>
                  <a:srgbClr val="39393C"/>
                </a:solidFill>
                <a:effectLst/>
                <a:latin typeface="+mn-lt"/>
              </a:rPr>
              <a:t>Tinotenda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 with his twin brothers, Edward and Emmanuel, outside their home in Zimbabwe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07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>
                <a:effectLst/>
              </a:rPr>
              <a:t>Photo credit: Tom </a:t>
            </a:r>
            <a:r>
              <a:rPr lang="en-GB" sz="1400" dirty="0" err="1">
                <a:effectLst/>
              </a:rPr>
              <a:t>Chheat</a:t>
            </a:r>
            <a:r>
              <a:rPr lang="en-GB" sz="1400" dirty="0">
                <a:effectLst/>
              </a:rPr>
              <a:t> / KBO</a:t>
            </a:r>
          </a:p>
          <a:p>
            <a:r>
              <a:rPr lang="en-GB" sz="1400" dirty="0">
                <a:effectLst/>
              </a:rPr>
              <a:t>Teachers and students in Cambodia.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4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>
                <a:latin typeface="+mn-lt"/>
              </a:rPr>
              <a:t>Photo credit: </a:t>
            </a:r>
            <a:r>
              <a:rPr lang="en-GB" sz="1400" dirty="0">
                <a:effectLst/>
                <a:latin typeface="+mn-lt"/>
              </a:rPr>
              <a:t>Chin </a:t>
            </a:r>
            <a:r>
              <a:rPr lang="en-GB" sz="1400" dirty="0" err="1">
                <a:effectLst/>
                <a:latin typeface="+mn-lt"/>
              </a:rPr>
              <a:t>Panhavion</a:t>
            </a:r>
            <a:r>
              <a:rPr lang="en-GB" sz="1400" dirty="0">
                <a:effectLst/>
                <a:latin typeface="+mn-lt"/>
              </a:rPr>
              <a:t> (2017)</a:t>
            </a:r>
          </a:p>
          <a:p>
            <a:r>
              <a:rPr lang="en-GB" sz="1400" dirty="0">
                <a:effectLst/>
                <a:latin typeface="+mn-lt"/>
              </a:rPr>
              <a:t>8 year old 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Bun Li riding his bike outside his family’s home in Cambodia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03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Photo credit: Louise Norton (2019)</a:t>
            </a:r>
          </a:p>
          <a:p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Mohammed, age 11, from Ethiopia, loves doing karate.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Photo credit: Louise Norton (2017)</a:t>
            </a:r>
          </a:p>
          <a:p>
            <a:r>
              <a:rPr lang="en-US" sz="1600" dirty="0"/>
              <a:t>Children in class in El Salvador.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9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Photo credit: </a:t>
            </a:r>
            <a:r>
              <a:rPr lang="en-GB" sz="1400" dirty="0">
                <a:effectLst/>
                <a:latin typeface="+mn-lt"/>
              </a:rPr>
              <a:t>Sally Kitchener 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(2019)</a:t>
            </a:r>
          </a:p>
          <a:p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Traditional Colombian coastal meal of fish, coconut rice and </a:t>
            </a:r>
            <a:r>
              <a:rPr lang="en-GB" sz="1400" b="0" i="0" dirty="0" err="1">
                <a:solidFill>
                  <a:srgbClr val="39393C"/>
                </a:solidFill>
                <a:effectLst/>
                <a:latin typeface="+mn-lt"/>
              </a:rPr>
              <a:t>patacón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.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56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0" i="0" dirty="0">
                <a:solidFill>
                  <a:srgbClr val="39393C"/>
                </a:solidFill>
                <a:effectLst/>
                <a:latin typeface="Inter"/>
              </a:rPr>
              <a:t>Photo credit: Thom Flint (2020)</a:t>
            </a:r>
          </a:p>
          <a:p>
            <a:r>
              <a:rPr lang="en-GB" sz="1400" b="0" i="0" dirty="0">
                <a:solidFill>
                  <a:srgbClr val="39393C"/>
                </a:solidFill>
                <a:effectLst/>
                <a:latin typeface="Inter"/>
              </a:rPr>
              <a:t>A butterfly in Brazil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58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>
                <a:effectLst/>
                <a:latin typeface="+mn-lt"/>
              </a:rPr>
              <a:t>Photo credit: Tania Dalton (2018)</a:t>
            </a:r>
          </a:p>
          <a:p>
            <a:r>
              <a:rPr lang="en-US" sz="1600" dirty="0">
                <a:effectLst/>
                <a:latin typeface="+mn-lt"/>
              </a:rPr>
              <a:t>Oranges growing in El Salvador. </a:t>
            </a:r>
            <a:endParaRPr lang="en-GB" sz="1600" dirty="0"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10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>
                <a:effectLst/>
                <a:latin typeface="+mn-lt"/>
              </a:rPr>
              <a:t>Photo credit: Thom Flint (2019)</a:t>
            </a:r>
          </a:p>
          <a:p>
            <a:r>
              <a:rPr lang="en-US" sz="1600" dirty="0"/>
              <a:t>A girl lights a candle in Uganda.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78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Photo credit: Thom Flint (2019)</a:t>
            </a:r>
          </a:p>
          <a:p>
            <a:r>
              <a:rPr lang="en-US" sz="1600" dirty="0"/>
              <a:t>CAFOD CPD for teachers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4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58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Photo credit: Tommy </a:t>
            </a:r>
            <a:r>
              <a:rPr lang="en-GB" sz="1400" b="0" i="0" dirty="0" err="1">
                <a:solidFill>
                  <a:srgbClr val="39393C"/>
                </a:solidFill>
                <a:effectLst/>
                <a:latin typeface="+mn-lt"/>
              </a:rPr>
              <a:t>Trenchard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/ Caritas Internationalis (2019)</a:t>
            </a:r>
          </a:p>
          <a:p>
            <a:r>
              <a:rPr lang="en-GB" sz="1400" dirty="0">
                <a:effectLst/>
                <a:latin typeface="+mn-lt"/>
              </a:rPr>
              <a:t>Democratic Republic of the Congo (DRC)</a:t>
            </a:r>
            <a:endParaRPr lang="en-GB" sz="1400" b="0" i="0" dirty="0">
              <a:solidFill>
                <a:srgbClr val="39393C"/>
              </a:solidFill>
              <a:effectLst/>
              <a:latin typeface="+mn-lt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91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Photo credit: Louise Norton (2019)</a:t>
            </a:r>
          </a:p>
          <a:p>
            <a:r>
              <a:rPr lang="en-US" sz="1600" dirty="0"/>
              <a:t>Sunrise in Ethiopia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47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dirty="0">
                <a:solidFill>
                  <a:srgbClr val="39393C"/>
                </a:solidFill>
                <a:effectLst/>
                <a:latin typeface="+mn-lt"/>
              </a:rPr>
              <a:t>Photo credit: Thom Flint (2021)</a:t>
            </a:r>
          </a:p>
          <a:p>
            <a:r>
              <a:rPr lang="en-US" sz="1400" b="0" i="0" dirty="0">
                <a:solidFill>
                  <a:srgbClr val="39393C"/>
                </a:solidFill>
                <a:effectLst/>
                <a:latin typeface="+mn-lt"/>
              </a:rPr>
              <a:t>3 year old 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Usman is holding a homemade toy car made from a used sardine can, in Sierra Leone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99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dirty="0">
                <a:solidFill>
                  <a:srgbClr val="39393C"/>
                </a:solidFill>
                <a:effectLst/>
                <a:latin typeface="+mn-lt"/>
              </a:rPr>
              <a:t>Photo credit: Thom Flint (2017)</a:t>
            </a:r>
            <a:br>
              <a:rPr lang="en-GB" sz="1400" dirty="0">
                <a:effectLst/>
              </a:rPr>
            </a:br>
            <a:r>
              <a:rPr lang="en-GB" sz="1400" dirty="0">
                <a:effectLst/>
              </a:rPr>
              <a:t>Luz with Jean-Pierre and Esmerelda at the reading club in Peru</a:t>
            </a:r>
            <a:r>
              <a:rPr lang="en-GB" sz="2400" dirty="0">
                <a:effectLst/>
              </a:rPr>
              <a:t>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94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Photo credit: Tania Dalton (2018)</a:t>
            </a:r>
          </a:p>
          <a:p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Carlos, a local expert working for CAFOD partner Solidarity CVX in El Salvador, plays guitar whilst Julia’s baby looks on fascinated.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87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sz="2400" dirty="0">
                <a:effectLst/>
              </a:rPr>
            </a:br>
            <a:r>
              <a:rPr lang="en-GB" sz="1400" dirty="0">
                <a:effectLst/>
              </a:rPr>
              <a:t>Photo credit: Louise Norton (2019)</a:t>
            </a:r>
          </a:p>
          <a:p>
            <a:r>
              <a:rPr lang="en-GB" sz="1400" dirty="0">
                <a:effectLst/>
              </a:rPr>
              <a:t>Abdul holding a glass of water in Ethiopia</a:t>
            </a:r>
            <a:br>
              <a:rPr lang="en-GB" sz="2400" dirty="0">
                <a:effectLst/>
              </a:rPr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32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/>
              <a:t>Credit: </a:t>
            </a:r>
            <a:r>
              <a:rPr lang="en-GB" sz="1400" dirty="0" err="1">
                <a:effectLst/>
              </a:rPr>
              <a:t>Inmanuel</a:t>
            </a:r>
            <a:r>
              <a:rPr lang="en-GB" sz="1400" dirty="0">
                <a:effectLst/>
              </a:rPr>
              <a:t> </a:t>
            </a:r>
            <a:r>
              <a:rPr lang="en-GB" sz="1400" dirty="0" err="1">
                <a:effectLst/>
              </a:rPr>
              <a:t>Chayan</a:t>
            </a:r>
            <a:r>
              <a:rPr lang="en-GB" sz="1400" dirty="0">
                <a:effectLst/>
              </a:rPr>
              <a:t> Biswas/ Caritas Bangladesh</a:t>
            </a:r>
          </a:p>
          <a:p>
            <a:r>
              <a:rPr lang="en-GB" sz="1400" dirty="0">
                <a:effectLst/>
              </a:rPr>
              <a:t>Children at a water pump in Bangladesh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34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72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39393C"/>
                </a:solidFill>
                <a:effectLst/>
                <a:latin typeface="+mn-lt"/>
              </a:rPr>
              <a:t>Photo credit: Bethany </a:t>
            </a:r>
            <a:r>
              <a:rPr lang="en-US" sz="1400" b="0" i="0" dirty="0" err="1">
                <a:solidFill>
                  <a:srgbClr val="39393C"/>
                </a:solidFill>
                <a:effectLst/>
                <a:latin typeface="+mn-lt"/>
              </a:rPr>
              <a:t>Friery</a:t>
            </a:r>
            <a:r>
              <a:rPr lang="en-US" sz="1400" b="0" i="0" dirty="0">
                <a:solidFill>
                  <a:srgbClr val="39393C"/>
                </a:solidFill>
                <a:effectLst/>
                <a:latin typeface="+mn-lt"/>
              </a:rPr>
              <a:t> (2018)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Zebras in </a:t>
            </a:r>
            <a:r>
              <a:rPr lang="en-GB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Karenga National Park, Karamoja, Uganda.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5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Photo credit: </a:t>
            </a:r>
            <a:r>
              <a:rPr lang="en-GB" sz="1400" dirty="0">
                <a:effectLst/>
              </a:rPr>
              <a:t>Hannah Caldwell I CAFOD (2018)</a:t>
            </a:r>
          </a:p>
          <a:p>
            <a:r>
              <a:rPr lang="en-GB" sz="1400" b="0" i="0" dirty="0">
                <a:solidFill>
                  <a:srgbClr val="39393C"/>
                </a:solidFill>
                <a:effectLst/>
                <a:latin typeface="Inter"/>
              </a:rPr>
              <a:t>Pigs at the </a:t>
            </a:r>
            <a:r>
              <a:rPr lang="en-GB" sz="1400" b="0" i="0" dirty="0" err="1">
                <a:solidFill>
                  <a:srgbClr val="39393C"/>
                </a:solidFill>
                <a:effectLst/>
                <a:latin typeface="Inter"/>
              </a:rPr>
              <a:t>Babatngon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Inter"/>
              </a:rPr>
              <a:t> </a:t>
            </a:r>
            <a:r>
              <a:rPr lang="en-GB" sz="1400" b="0" i="0" dirty="0" err="1">
                <a:solidFill>
                  <a:srgbClr val="39393C"/>
                </a:solidFill>
                <a:effectLst/>
                <a:latin typeface="Inter"/>
              </a:rPr>
              <a:t>Agro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Inter"/>
              </a:rPr>
              <a:t> Forestry project in the Philippines supported by Caritas Palo.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36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Photo credit: 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Inter"/>
              </a:rPr>
              <a:t>Michael Duff (2021)</a:t>
            </a:r>
          </a:p>
          <a:p>
            <a:r>
              <a:rPr lang="en-GB" sz="1400" b="0" i="0" dirty="0">
                <a:solidFill>
                  <a:srgbClr val="39393C"/>
                </a:solidFill>
                <a:effectLst/>
                <a:latin typeface="Inter"/>
              </a:rPr>
              <a:t>James, a farmer in Sierra Leone, with his baby.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effectLst/>
              </a:rPr>
              <a:t>Photo credit: Nazmul </a:t>
            </a:r>
            <a:r>
              <a:rPr lang="en-GB" sz="1400" dirty="0" err="1">
                <a:effectLst/>
              </a:rPr>
              <a:t>Shanji</a:t>
            </a:r>
            <a:r>
              <a:rPr lang="en-GB" sz="1400" dirty="0">
                <a:effectLst/>
              </a:rPr>
              <a:t> (2021)</a:t>
            </a:r>
            <a:br>
              <a:rPr lang="en-GB" sz="2000" dirty="0">
                <a:effectLst/>
              </a:rPr>
            </a:br>
            <a:r>
              <a:rPr lang="en-GB" sz="1400" dirty="0">
                <a:effectLst/>
              </a:rPr>
              <a:t>Maria (13 years old) lives in Bangladesh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8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effectLst/>
              </a:rPr>
              <a:t>Photo credit: Louise Norton (2019)</a:t>
            </a:r>
            <a:br>
              <a:rPr lang="en-GB" sz="3600" dirty="0">
                <a:effectLst/>
              </a:rPr>
            </a:br>
            <a:r>
              <a:rPr lang="en-GB" sz="1400" dirty="0">
                <a:effectLst/>
              </a:rPr>
              <a:t>A traditional dance in Arenal, Colombia.</a:t>
            </a:r>
            <a:endParaRPr lang="en-US" sz="1400" dirty="0"/>
          </a:p>
          <a:p>
            <a:br>
              <a:rPr lang="en-GB" sz="2400" dirty="0">
                <a:effectLst/>
              </a:rPr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1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+mn-lt"/>
              </a:rPr>
              <a:t>Photo credit: 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Annie </a:t>
            </a:r>
            <a:r>
              <a:rPr lang="en-GB" sz="1400" b="0" i="0" dirty="0" err="1">
                <a:solidFill>
                  <a:srgbClr val="39393C"/>
                </a:solidFill>
                <a:effectLst/>
                <a:latin typeface="+mn-lt"/>
              </a:rPr>
              <a:t>Bungeroth</a:t>
            </a:r>
            <a:r>
              <a:rPr lang="en-GB" sz="1400" b="0" i="0" dirty="0">
                <a:solidFill>
                  <a:srgbClr val="39393C"/>
                </a:solidFill>
                <a:effectLst/>
                <a:latin typeface="+mn-lt"/>
              </a:rPr>
              <a:t> (2021)</a:t>
            </a:r>
          </a:p>
          <a:p>
            <a:r>
              <a:rPr lang="en-US" sz="1400" b="0" i="0" dirty="0">
                <a:solidFill>
                  <a:srgbClr val="39393C"/>
                </a:solidFill>
                <a:effectLst/>
                <a:latin typeface="+mn-lt"/>
              </a:rPr>
              <a:t>School children in Falmouth, UK, with their eyes of the world art installation.</a:t>
            </a:r>
            <a:endParaRPr lang="en-GB" sz="1400" b="0" i="0" dirty="0">
              <a:solidFill>
                <a:srgbClr val="39393C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4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Photo credit: Thom Flint (2021)</a:t>
            </a:r>
          </a:p>
          <a:p>
            <a:r>
              <a:rPr lang="en-GB" sz="1400" dirty="0">
                <a:effectLst/>
              </a:rPr>
              <a:t>Ishmael and Lucia with their family in Sierra Leone.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16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>
                <a:effectLst/>
                <a:latin typeface="+mn-lt"/>
              </a:rPr>
              <a:t>Photo credit: Thom Flint (2018)</a:t>
            </a:r>
            <a:br>
              <a:rPr lang="en-GB" sz="1400" dirty="0">
                <a:effectLst/>
                <a:latin typeface="+mn-lt"/>
              </a:rPr>
            </a:br>
            <a:r>
              <a:rPr lang="en-GB" sz="1400" dirty="0">
                <a:effectLst/>
                <a:latin typeface="+mn-lt"/>
              </a:rPr>
              <a:t>Children skipping in </a:t>
            </a:r>
            <a:r>
              <a:rPr lang="en-GB" sz="1400" dirty="0" err="1">
                <a:effectLst/>
                <a:latin typeface="+mn-lt"/>
              </a:rPr>
              <a:t>Bubisa</a:t>
            </a:r>
            <a:r>
              <a:rPr lang="en-GB" sz="1400" dirty="0">
                <a:effectLst/>
                <a:latin typeface="+mn-lt"/>
              </a:rPr>
              <a:t>, Kenya</a:t>
            </a: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5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5999" y="2116800"/>
            <a:ext cx="5884983" cy="1323439"/>
          </a:xfrm>
        </p:spPr>
        <p:txBody>
          <a:bodyPr wrap="square"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81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4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45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7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8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455087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424642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5767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7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F46-C57D-4982-BFAE-3CE62740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0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55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84E-E248-4528-BBAA-120DF61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108900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9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6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B0B3-DE56-41B8-BF63-E55B60D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451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7B7D7-9F2A-45E8-B552-FAE2315F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2278800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1" r:id="rId17"/>
    <p:sldLayoutId id="2147483678" r:id="rId18"/>
    <p:sldLayoutId id="2147483679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1pPr>
      <a:lvl2pPr marL="762000" indent="-3048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Wingdings" charset="2"/>
        <a:buChar char="ü"/>
        <a:tabLst/>
        <a:defRPr sz="2000" kern="1200">
          <a:solidFill>
            <a:srgbClr val="1126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image" Target="../media/image6.png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0E76B3-2D19-45E2-98B3-BDD184C459FF}"/>
              </a:ext>
            </a:extLst>
          </p:cNvPr>
          <p:cNvSpPr txBox="1"/>
          <p:nvPr/>
        </p:nvSpPr>
        <p:spPr>
          <a:xfrm>
            <a:off x="310551" y="1061619"/>
            <a:ext cx="1005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latin typeface="Century Gothic" panose="020B0502020202020204" pitchFamily="34" charset="0"/>
              </a:rPr>
              <a:t>Global A-Z picture pack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CC075-EEEC-4E63-9B2A-CA29CC5BC1F3}"/>
              </a:ext>
            </a:extLst>
          </p:cNvPr>
          <p:cNvSpPr txBox="1"/>
          <p:nvPr/>
        </p:nvSpPr>
        <p:spPr>
          <a:xfrm>
            <a:off x="310551" y="1990951"/>
            <a:ext cx="11593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entury Gothic" panose="020B0502020202020204" pitchFamily="34" charset="0"/>
              </a:rPr>
              <a:t>26 alphabet slides with activities to support </a:t>
            </a:r>
          </a:p>
          <a:p>
            <a:r>
              <a:rPr lang="en-GB" sz="3200" dirty="0">
                <a:latin typeface="Century Gothic" panose="020B0502020202020204" pitchFamily="34" charset="0"/>
              </a:rPr>
              <a:t>global learning in EYFS and KS1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450C1-42D7-4D63-AA2E-85284B44F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1" y="3359231"/>
            <a:ext cx="3508968" cy="197283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CDAB6AA-981C-49B3-8925-0BE055F7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4" b="96111" l="3407" r="89949">
                        <a14:foregroundMark x1="30494" y1="9630" x2="39523" y2="4630"/>
                        <a14:foregroundMark x1="39523" y1="4630" x2="60647" y2="7778"/>
                        <a14:foregroundMark x1="9029" y1="35741" x2="9710" y2="39815"/>
                        <a14:foregroundMark x1="7496" y1="36667" x2="7325" y2="37037"/>
                        <a14:foregroundMark x1="11244" y1="42407" x2="11244" y2="42407"/>
                        <a14:foregroundMark x1="7325" y1="43148" x2="13118" y2="46481"/>
                        <a14:foregroundMark x1="3407" y1="65000" x2="5622" y2="78333"/>
                        <a14:foregroundMark x1="50767" y1="89444" x2="52811" y2="96296"/>
                        <a14:foregroundMark x1="56218" y1="77037" x2="50596" y2="79815"/>
                        <a14:backgroundMark x1="41908" y1="77037" x2="42419" y2="76852"/>
                        <a14:backgroundMark x1="54174" y1="76111" x2="54174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0503" y="2037206"/>
            <a:ext cx="5012047" cy="461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C9724D-0B7A-8948-9A4C-C5DD4A2CED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27" y="4648473"/>
            <a:ext cx="3508968" cy="20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the camera in front of a hut&#10;&#10;Description automatically generated">
            <a:extLst>
              <a:ext uri="{FF2B5EF4-FFF2-40B4-BE49-F238E27FC236}">
                <a16:creationId xmlns:a16="http://schemas.microsoft.com/office/drawing/2014/main" id="{44DACC7A-B0CF-4E2D-9D8D-62C92A22CD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E0366-0513-466F-AE50-9C09BA081C88}"/>
              </a:ext>
            </a:extLst>
          </p:cNvPr>
          <p:cNvSpPr txBox="1"/>
          <p:nvPr/>
        </p:nvSpPr>
        <p:spPr>
          <a:xfrm>
            <a:off x="178803" y="-261258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Hh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EBF9B-5D8A-45D6-BD3A-F4251FFAF98B}"/>
              </a:ext>
            </a:extLst>
          </p:cNvPr>
          <p:cNvSpPr txBox="1"/>
          <p:nvPr/>
        </p:nvSpPr>
        <p:spPr>
          <a:xfrm>
            <a:off x="-91741" y="5751892"/>
            <a:ext cx="5700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homes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23D39D-6B5C-4E14-9AAC-0723EE4A5D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1569" y="-261258"/>
            <a:ext cx="12030169" cy="71584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ED0BE65-CA40-434E-B627-FA3272332AF0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324A0DBF-CDCB-478E-AF92-F321F0EAFF88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95A73-028E-4647-9DAF-F37C2C2EE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96CF7D9-C4D1-4C41-8C5D-70A354C95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F55542-3244-4D10-B1D2-043029D5E0CC}"/>
              </a:ext>
            </a:extLst>
          </p:cNvPr>
          <p:cNvSpPr txBox="1"/>
          <p:nvPr/>
        </p:nvSpPr>
        <p:spPr>
          <a:xfrm>
            <a:off x="423731" y="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Ii</a:t>
            </a:r>
            <a:endParaRPr lang="en-GB" sz="1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7C5D0-AACA-41A5-9E5A-515E4F5DC118}"/>
              </a:ext>
            </a:extLst>
          </p:cNvPr>
          <p:cNvSpPr txBox="1"/>
          <p:nvPr/>
        </p:nvSpPr>
        <p:spPr>
          <a:xfrm>
            <a:off x="5716629" y="559406"/>
            <a:ext cx="647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instruments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46A3F0-61D0-4088-AF2E-75A670BCFD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950" y="0"/>
            <a:ext cx="11926109" cy="66447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49AEC4-E007-4513-AFC8-5D748F6FE907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1" name="Action Button: Go Home 10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85583581-C7C2-45F2-B76F-A6E3941D8753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85DDA3-F130-4996-B749-A8F6D4BBB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9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tree, ground, person&#10;&#10;Description automatically generated">
            <a:extLst>
              <a:ext uri="{FF2B5EF4-FFF2-40B4-BE49-F238E27FC236}">
                <a16:creationId xmlns:a16="http://schemas.microsoft.com/office/drawing/2014/main" id="{08F9CAD2-E4C7-407D-923F-A0E1A555A0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54CA01-481D-4E5C-9F54-DA2AC11088F2}"/>
              </a:ext>
            </a:extLst>
          </p:cNvPr>
          <p:cNvSpPr txBox="1"/>
          <p:nvPr/>
        </p:nvSpPr>
        <p:spPr>
          <a:xfrm>
            <a:off x="129817" y="-261258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Jj</a:t>
            </a:r>
            <a:endParaRPr lang="en-GB" sz="1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23CE4-98B2-4C8F-A1B4-900142FD874F}"/>
              </a:ext>
            </a:extLst>
          </p:cNvPr>
          <p:cNvSpPr txBox="1"/>
          <p:nvPr/>
        </p:nvSpPr>
        <p:spPr>
          <a:xfrm>
            <a:off x="6542708" y="1877786"/>
            <a:ext cx="647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journey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771AD46C-59B7-4CE8-84DD-175216AD71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870" y="99204"/>
            <a:ext cx="11926109" cy="66447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0345B2-1554-4DB8-9D56-7FA57472DD97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1EC5E3C5-A2A9-4EFB-B6FA-8E3FF134AD65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96A86D-0F65-463C-AA3D-F2DDD9B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11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oung child in a blue shirt&#10;&#10;Description automatically generated with low confidence">
            <a:extLst>
              <a:ext uri="{FF2B5EF4-FFF2-40B4-BE49-F238E27FC236}">
                <a16:creationId xmlns:a16="http://schemas.microsoft.com/office/drawing/2014/main" id="{3172F4C4-4DF0-4581-A903-988C8C9A0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CE7942-0626-48AB-AF43-FF10E69E6944}"/>
              </a:ext>
            </a:extLst>
          </p:cNvPr>
          <p:cNvSpPr txBox="1"/>
          <p:nvPr/>
        </p:nvSpPr>
        <p:spPr>
          <a:xfrm>
            <a:off x="129817" y="-261258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B06A-7986-43BF-8408-58B704B5D381}"/>
              </a:ext>
            </a:extLst>
          </p:cNvPr>
          <p:cNvSpPr txBox="1"/>
          <p:nvPr/>
        </p:nvSpPr>
        <p:spPr>
          <a:xfrm>
            <a:off x="6096000" y="375558"/>
            <a:ext cx="647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karate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266E852-60CA-45E3-8951-637FB9EC5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940" y="5679"/>
            <a:ext cx="11926109" cy="66447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992A8A-B96F-4CC3-94A9-5DE76A6E1F79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A154B30F-70A8-41B4-9AD7-194FA04E9C09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341DC6-4A53-4930-9FE2-0DCECB22B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ldren sitting at desks writing on paper&#10;&#10;Description automatically generated with medium confidence">
            <a:extLst>
              <a:ext uri="{FF2B5EF4-FFF2-40B4-BE49-F238E27FC236}">
                <a16:creationId xmlns:a16="http://schemas.microsoft.com/office/drawing/2014/main" id="{6875E60D-DEA2-43A0-8463-464EFEC46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7769" y="0"/>
            <a:ext cx="12942283" cy="7278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BA5E28-4AC2-4846-9E78-AD250BE5B108}"/>
              </a:ext>
            </a:extLst>
          </p:cNvPr>
          <p:cNvSpPr txBox="1"/>
          <p:nvPr/>
        </p:nvSpPr>
        <p:spPr>
          <a:xfrm>
            <a:off x="-16005" y="-18924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</a:t>
            </a:r>
            <a:endParaRPr lang="en-GB" sz="1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CB6DC-2C50-4610-9DC3-A18D92875081}"/>
              </a:ext>
            </a:extLst>
          </p:cNvPr>
          <p:cNvSpPr txBox="1"/>
          <p:nvPr/>
        </p:nvSpPr>
        <p:spPr>
          <a:xfrm>
            <a:off x="3495198" y="310897"/>
            <a:ext cx="647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learning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E6B2292-C1DF-4440-8B58-F10634019D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304" y="-12744"/>
            <a:ext cx="12169252" cy="66049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7A4FFA-C1A0-4061-A93E-5E5C7807AC43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878C440A-E382-453C-86E0-B0764250104A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A73B49-9887-4659-B1B3-9E66A0775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4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A9834E2F-0E04-4764-B170-8BBCC5E6E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5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6DAB6-D0C6-418A-9990-549033702087}"/>
              </a:ext>
            </a:extLst>
          </p:cNvPr>
          <p:cNvSpPr txBox="1"/>
          <p:nvPr/>
        </p:nvSpPr>
        <p:spPr>
          <a:xfrm>
            <a:off x="-16005" y="-189240"/>
            <a:ext cx="320777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latin typeface="Century Gothic" panose="020B0502020202020204" pitchFamily="34" charset="0"/>
              </a:rPr>
              <a:t>Mm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42F58-0ABD-4097-84F5-494E96CBED97}"/>
              </a:ext>
            </a:extLst>
          </p:cNvPr>
          <p:cNvSpPr txBox="1"/>
          <p:nvPr/>
        </p:nvSpPr>
        <p:spPr>
          <a:xfrm>
            <a:off x="-757008" y="5842337"/>
            <a:ext cx="647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meals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BD1486-607F-49FE-B4EB-B5E4009F7A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714" y="0"/>
            <a:ext cx="11894628" cy="66271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57453B-7B04-40D7-852B-D5AD4FEC80A9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5048A3CB-2FB9-4F59-87BC-A8B685BA77A6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013F77-EA20-47EC-8FBF-F68BDF817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4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01228F9C-3106-4348-92A3-F8FC8D3A2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0E358-F578-445F-B1AF-4A5302046328}"/>
              </a:ext>
            </a:extLst>
          </p:cNvPr>
          <p:cNvSpPr txBox="1"/>
          <p:nvPr/>
        </p:nvSpPr>
        <p:spPr>
          <a:xfrm>
            <a:off x="-16005" y="-18924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Nn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6D154-C627-4F04-B593-12168E4893D8}"/>
              </a:ext>
            </a:extLst>
          </p:cNvPr>
          <p:cNvSpPr txBox="1"/>
          <p:nvPr/>
        </p:nvSpPr>
        <p:spPr>
          <a:xfrm>
            <a:off x="4246312" y="2921168"/>
            <a:ext cx="647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nature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C3C186F-0BCD-42B6-A519-B4DF55D78E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284" y="-34303"/>
            <a:ext cx="11926109" cy="66447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7C7656-57D9-4B02-BCB1-619BE08EE172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2AC23131-4EE2-4409-BBFD-C64D3A3B42B0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151A84-9B94-41E6-AB42-AB0925B2A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5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E773E-BEF8-8245-ACC2-CBD846FE3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6745" y="12744"/>
            <a:ext cx="12488745" cy="9366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ACDE6-EE6C-41B4-8DC1-F695F96C150F}"/>
              </a:ext>
            </a:extLst>
          </p:cNvPr>
          <p:cNvSpPr txBox="1"/>
          <p:nvPr/>
        </p:nvSpPr>
        <p:spPr>
          <a:xfrm>
            <a:off x="6250486" y="235303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Oo</a:t>
            </a:r>
            <a:endParaRPr lang="en-GB" sz="1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A49B3-7FC2-4373-B71C-08D99360C668}"/>
              </a:ext>
            </a:extLst>
          </p:cNvPr>
          <p:cNvSpPr txBox="1"/>
          <p:nvPr/>
        </p:nvSpPr>
        <p:spPr>
          <a:xfrm>
            <a:off x="6891541" y="3996150"/>
            <a:ext cx="6473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</a:t>
            </a:r>
          </a:p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orange</a:t>
            </a: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68C1BFF-B340-4EA3-8128-00ED1A5386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32"/>
            <a:ext cx="11684505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5868C94-9D82-49F2-B026-768A8D861352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57F123AC-740A-4F45-83EB-597C7BC3800F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AE99DC-BF76-4E08-9921-331354F29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83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holds a lit candle&#10;&#10;Description automatically generated with low confidence">
            <a:extLst>
              <a:ext uri="{FF2B5EF4-FFF2-40B4-BE49-F238E27FC236}">
                <a16:creationId xmlns:a16="http://schemas.microsoft.com/office/drawing/2014/main" id="{B81BA46A-2A77-482B-B171-3269C2C16D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9010"/>
            <a:ext cx="12188952" cy="81270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A7D78-8123-4440-A064-EA903130AEFE}"/>
              </a:ext>
            </a:extLst>
          </p:cNvPr>
          <p:cNvSpPr txBox="1"/>
          <p:nvPr/>
        </p:nvSpPr>
        <p:spPr>
          <a:xfrm>
            <a:off x="9382140" y="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8461B3-B235-43A2-9F6B-40F9AE26D6B4}"/>
              </a:ext>
            </a:extLst>
          </p:cNvPr>
          <p:cNvSpPr txBox="1"/>
          <p:nvPr/>
        </p:nvSpPr>
        <p:spPr>
          <a:xfrm>
            <a:off x="5535386" y="5279231"/>
            <a:ext cx="8453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prayer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9F6CD14-9E52-47A4-BB9C-D487DA0878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81" y="-230511"/>
            <a:ext cx="11865148" cy="68026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A5247A-6E10-42ED-A5FF-A6EC18BFE7DF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2" name="Action Button: Go Home 11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0BB70B1F-9B91-4473-BFC1-9860F89C9048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EB3E5A-D84F-484E-9BDE-A5EB64E5E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0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91297818-6CA0-4659-9BFB-8158897DE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880"/>
            <a:ext cx="12188953" cy="6888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77B40-F9E7-445C-8CA8-82D75CC0ABE6}"/>
              </a:ext>
            </a:extLst>
          </p:cNvPr>
          <p:cNvSpPr txBox="1"/>
          <p:nvPr/>
        </p:nvSpPr>
        <p:spPr>
          <a:xfrm>
            <a:off x="9435759" y="-293916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Qq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62E04-CF73-4056-9CC5-FF2FCDD1D4BA}"/>
              </a:ext>
            </a:extLst>
          </p:cNvPr>
          <p:cNvSpPr txBox="1"/>
          <p:nvPr/>
        </p:nvSpPr>
        <p:spPr>
          <a:xfrm>
            <a:off x="0" y="4961888"/>
            <a:ext cx="8453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</a:t>
            </a:r>
          </a:p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questions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188D3BA-C77D-4C4F-9A56-26AB8B9B15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62" y="-55624"/>
            <a:ext cx="11926109" cy="66447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C13181-2EE7-45E8-B1DF-9C1ED123F6DF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790E86B2-B39F-43FE-8C5C-768AE07746EE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3D4DA9-8113-47EF-ACA7-967063F26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88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AB35C-68D9-42C6-BDA6-F39C49CE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53" y="54570"/>
            <a:ext cx="12197953" cy="6858000"/>
          </a:xfrm>
          <a:prstGeom prst="rect">
            <a:avLst/>
          </a:prstGeom>
        </p:spPr>
      </p:pic>
      <p:sp>
        <p:nvSpPr>
          <p:cNvPr id="7" name="Action Button: Blank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C45AC9E-07D5-4887-A522-76379329DEEF}"/>
              </a:ext>
            </a:extLst>
          </p:cNvPr>
          <p:cNvSpPr/>
          <p:nvPr/>
        </p:nvSpPr>
        <p:spPr>
          <a:xfrm>
            <a:off x="0" y="963385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Action Button: Blank 6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FA628C8-CAB4-455B-933F-491E3339597C}"/>
              </a:ext>
            </a:extLst>
          </p:cNvPr>
          <p:cNvSpPr/>
          <p:nvPr/>
        </p:nvSpPr>
        <p:spPr>
          <a:xfrm>
            <a:off x="1992086" y="963385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Action Button: Blank 6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7EA6477-F7F5-4DE5-B28B-4A07C6080C05}"/>
              </a:ext>
            </a:extLst>
          </p:cNvPr>
          <p:cNvSpPr/>
          <p:nvPr/>
        </p:nvSpPr>
        <p:spPr>
          <a:xfrm>
            <a:off x="4100937" y="963385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Action Button: Blank 6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61339EB-DAD1-4FC7-AEFD-C1C800C2FD90}"/>
              </a:ext>
            </a:extLst>
          </p:cNvPr>
          <p:cNvSpPr/>
          <p:nvPr/>
        </p:nvSpPr>
        <p:spPr>
          <a:xfrm>
            <a:off x="6093023" y="963385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Action Button: Blank 7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90F4D4D-72D5-4C8D-A8EF-FD4E0AAE8968}"/>
              </a:ext>
            </a:extLst>
          </p:cNvPr>
          <p:cNvSpPr/>
          <p:nvPr/>
        </p:nvSpPr>
        <p:spPr>
          <a:xfrm>
            <a:off x="8085109" y="963385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Action Button: Blank 7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5AE067E-B3CB-4117-B06F-254C9B4FD0D1}"/>
              </a:ext>
            </a:extLst>
          </p:cNvPr>
          <p:cNvSpPr/>
          <p:nvPr/>
        </p:nvSpPr>
        <p:spPr>
          <a:xfrm>
            <a:off x="10182096" y="963385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Action Button: Blank 7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6B21D88D-45D6-42B6-864B-0A1BF009CE96}"/>
              </a:ext>
            </a:extLst>
          </p:cNvPr>
          <p:cNvSpPr/>
          <p:nvPr/>
        </p:nvSpPr>
        <p:spPr>
          <a:xfrm>
            <a:off x="17818" y="21227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Action Button: Blank 73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523F503C-ABE6-4CC0-815A-5C2C80F6A075}"/>
              </a:ext>
            </a:extLst>
          </p:cNvPr>
          <p:cNvSpPr/>
          <p:nvPr/>
        </p:nvSpPr>
        <p:spPr>
          <a:xfrm>
            <a:off x="2009904" y="21227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Action Button: Blank 74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9E0B706E-E32A-40C1-AD27-6ACCB099C279}"/>
              </a:ext>
            </a:extLst>
          </p:cNvPr>
          <p:cNvSpPr/>
          <p:nvPr/>
        </p:nvSpPr>
        <p:spPr>
          <a:xfrm>
            <a:off x="4065792" y="21227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Action Button: Blank 75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2FF7F00C-BB8A-4055-8CDC-B1787485439C}"/>
              </a:ext>
            </a:extLst>
          </p:cNvPr>
          <p:cNvSpPr/>
          <p:nvPr/>
        </p:nvSpPr>
        <p:spPr>
          <a:xfrm>
            <a:off x="6073008" y="21227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Action Button: Blank 76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619C9261-08E7-4BFF-B519-7742F1399481}"/>
              </a:ext>
            </a:extLst>
          </p:cNvPr>
          <p:cNvSpPr/>
          <p:nvPr/>
        </p:nvSpPr>
        <p:spPr>
          <a:xfrm>
            <a:off x="8172192" y="21227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ction Button: Blank 77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2D82F428-A5BB-42F6-AFB5-7A8D6D9FCDE1}"/>
              </a:ext>
            </a:extLst>
          </p:cNvPr>
          <p:cNvSpPr/>
          <p:nvPr/>
        </p:nvSpPr>
        <p:spPr>
          <a:xfrm>
            <a:off x="10182096" y="21227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Action Button: Blank 78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9181828A-3C13-4638-99A0-8E8366F01C96}"/>
              </a:ext>
            </a:extLst>
          </p:cNvPr>
          <p:cNvSpPr/>
          <p:nvPr/>
        </p:nvSpPr>
        <p:spPr>
          <a:xfrm>
            <a:off x="25383" y="33583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Action Button: Blank 79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DC82C4C3-0081-4D56-BC16-6B8F655E81AB}"/>
              </a:ext>
            </a:extLst>
          </p:cNvPr>
          <p:cNvSpPr/>
          <p:nvPr/>
        </p:nvSpPr>
        <p:spPr>
          <a:xfrm>
            <a:off x="2073706" y="33583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Action Button: Blank 80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931EDBC3-091C-479A-A552-5808C09F3C0E}"/>
              </a:ext>
            </a:extLst>
          </p:cNvPr>
          <p:cNvSpPr/>
          <p:nvPr/>
        </p:nvSpPr>
        <p:spPr>
          <a:xfrm>
            <a:off x="4058227" y="33583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Action Button: Blank 81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AE7FA32D-E99C-4813-B1D3-C7A48695FBA4}"/>
              </a:ext>
            </a:extLst>
          </p:cNvPr>
          <p:cNvSpPr/>
          <p:nvPr/>
        </p:nvSpPr>
        <p:spPr>
          <a:xfrm>
            <a:off x="6140592" y="3320177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Action Button: Blank 82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F210FAE3-80C8-4020-965A-068AD9B601F9}"/>
              </a:ext>
            </a:extLst>
          </p:cNvPr>
          <p:cNvSpPr/>
          <p:nvPr/>
        </p:nvSpPr>
        <p:spPr>
          <a:xfrm>
            <a:off x="8164014" y="33583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Action Button: Blank 83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AE595534-9399-4A34-A145-5379E753EBAE}"/>
              </a:ext>
            </a:extLst>
          </p:cNvPr>
          <p:cNvSpPr/>
          <p:nvPr/>
        </p:nvSpPr>
        <p:spPr>
          <a:xfrm>
            <a:off x="10229153" y="33583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Action Button: Blank 84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10511537-56E5-43F5-8145-2755B1C1A910}"/>
              </a:ext>
            </a:extLst>
          </p:cNvPr>
          <p:cNvSpPr/>
          <p:nvPr/>
        </p:nvSpPr>
        <p:spPr>
          <a:xfrm>
            <a:off x="0" y="45939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Action Button: Blank 85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10C0F485-9583-47BB-9915-8D81E309E49C}"/>
              </a:ext>
            </a:extLst>
          </p:cNvPr>
          <p:cNvSpPr/>
          <p:nvPr/>
        </p:nvSpPr>
        <p:spPr>
          <a:xfrm>
            <a:off x="2017469" y="4555777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Action Button: Blank 86">
            <a:hlinkClick r:id="rId24" action="ppaction://hlinksldjump" highlightClick="1"/>
            <a:extLst>
              <a:ext uri="{FF2B5EF4-FFF2-40B4-BE49-F238E27FC236}">
                <a16:creationId xmlns:a16="http://schemas.microsoft.com/office/drawing/2014/main" id="{E79B07A7-AE79-43FF-94A5-CB36DA1285E4}"/>
              </a:ext>
            </a:extLst>
          </p:cNvPr>
          <p:cNvSpPr/>
          <p:nvPr/>
        </p:nvSpPr>
        <p:spPr>
          <a:xfrm>
            <a:off x="4068258" y="4593913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ction Button: Blank 87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E7F57C7B-C65C-44E1-973A-552865EFDE1A}"/>
              </a:ext>
            </a:extLst>
          </p:cNvPr>
          <p:cNvSpPr/>
          <p:nvPr/>
        </p:nvSpPr>
        <p:spPr>
          <a:xfrm>
            <a:off x="6067539" y="4612926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Action Button: Blank 88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id="{CF003B0F-3D36-46E1-94FE-AC110C1DE6ED}"/>
              </a:ext>
            </a:extLst>
          </p:cNvPr>
          <p:cNvSpPr/>
          <p:nvPr/>
        </p:nvSpPr>
        <p:spPr>
          <a:xfrm>
            <a:off x="8136516" y="4607500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Action Button: Blank 89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E29F81FE-AD4F-4EF2-ACF7-D7D31AFEB9DA}"/>
              </a:ext>
            </a:extLst>
          </p:cNvPr>
          <p:cNvSpPr/>
          <p:nvPr/>
        </p:nvSpPr>
        <p:spPr>
          <a:xfrm>
            <a:off x="10128602" y="4588487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Action Button: Blank 90">
            <a:hlinkClick r:id="rId28" action="ppaction://hlinksldjump" highlightClick="1"/>
            <a:extLst>
              <a:ext uri="{FF2B5EF4-FFF2-40B4-BE49-F238E27FC236}">
                <a16:creationId xmlns:a16="http://schemas.microsoft.com/office/drawing/2014/main" id="{A06CB3BF-D8D3-4DB0-A871-C4C74AA913CA}"/>
              </a:ext>
            </a:extLst>
          </p:cNvPr>
          <p:cNvSpPr/>
          <p:nvPr/>
        </p:nvSpPr>
        <p:spPr>
          <a:xfrm>
            <a:off x="-35192" y="5828170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Action Button: Blank 91">
            <a:hlinkClick r:id="rId29" action="ppaction://hlinksldjump" highlightClick="1"/>
            <a:extLst>
              <a:ext uri="{FF2B5EF4-FFF2-40B4-BE49-F238E27FC236}">
                <a16:creationId xmlns:a16="http://schemas.microsoft.com/office/drawing/2014/main" id="{F60ED321-7839-4E06-9B18-69578A75E0E5}"/>
              </a:ext>
            </a:extLst>
          </p:cNvPr>
          <p:cNvSpPr/>
          <p:nvPr/>
        </p:nvSpPr>
        <p:spPr>
          <a:xfrm>
            <a:off x="2108851" y="5894615"/>
            <a:ext cx="1992086" cy="115932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40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1CEDAA50-3E16-4502-AA3F-746E5C4D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D97D8-817D-4ACF-821B-B976F7F3C54E}"/>
              </a:ext>
            </a:extLst>
          </p:cNvPr>
          <p:cNvSpPr txBox="1"/>
          <p:nvPr/>
        </p:nvSpPr>
        <p:spPr>
          <a:xfrm>
            <a:off x="336124" y="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FB84C-F2B1-426C-97C0-1ED9C5223B81}"/>
              </a:ext>
            </a:extLst>
          </p:cNvPr>
          <p:cNvSpPr txBox="1"/>
          <p:nvPr/>
        </p:nvSpPr>
        <p:spPr>
          <a:xfrm>
            <a:off x="7576457" y="5337445"/>
            <a:ext cx="8453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rice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2993AC5-F8B6-4401-8070-C05A653CBB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9" y="0"/>
            <a:ext cx="11856835" cy="66447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7FF3229-CB79-440C-B50B-7228C1BF4651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6784A12B-4046-4144-B05F-875AD50AB779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873268-F9D2-4255-B672-E6900475C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8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ass, tree&#10;&#10;Description automatically generated">
            <a:extLst>
              <a:ext uri="{FF2B5EF4-FFF2-40B4-BE49-F238E27FC236}">
                <a16:creationId xmlns:a16="http://schemas.microsoft.com/office/drawing/2014/main" id="{A81FB5FB-FEF5-434B-91EB-126925D90C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B3FE3-9EAB-44A4-B0DF-E94F65B59B9D}"/>
              </a:ext>
            </a:extLst>
          </p:cNvPr>
          <p:cNvSpPr txBox="1"/>
          <p:nvPr/>
        </p:nvSpPr>
        <p:spPr>
          <a:xfrm>
            <a:off x="301618" y="4554746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B17E7-F799-4995-BF51-65A332258E3B}"/>
              </a:ext>
            </a:extLst>
          </p:cNvPr>
          <p:cNvSpPr txBox="1"/>
          <p:nvPr/>
        </p:nvSpPr>
        <p:spPr>
          <a:xfrm>
            <a:off x="8393896" y="5226088"/>
            <a:ext cx="8453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sun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1E24DE0-EF9D-450C-9DDA-6CA6C08D9A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030" y="-84881"/>
            <a:ext cx="11917117" cy="66396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0AB74E-E43E-4643-9BFE-40D200C1EAF6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8" name="Action Button: Go Home 7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4D6931EE-E63B-4DE9-922E-F47461935993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4D08F1-CAE0-4F0B-8E82-7A7550E30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59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ground, little&#10;&#10;Description automatically generated">
            <a:extLst>
              <a:ext uri="{FF2B5EF4-FFF2-40B4-BE49-F238E27FC236}">
                <a16:creationId xmlns:a16="http://schemas.microsoft.com/office/drawing/2014/main" id="{13EF1F36-3EE9-484D-AE29-D95194040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A713FF-644D-4F9C-B02D-5CDC1F4676B5}"/>
              </a:ext>
            </a:extLst>
          </p:cNvPr>
          <p:cNvSpPr txBox="1"/>
          <p:nvPr/>
        </p:nvSpPr>
        <p:spPr>
          <a:xfrm>
            <a:off x="277293" y="-18924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latin typeface="Century Gothic" panose="020B0502020202020204" pitchFamily="34" charset="0"/>
              </a:rPr>
              <a:t>Tt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AC70F-6BDC-468D-96B1-E66EBAFB52B8}"/>
              </a:ext>
            </a:extLst>
          </p:cNvPr>
          <p:cNvSpPr txBox="1"/>
          <p:nvPr/>
        </p:nvSpPr>
        <p:spPr>
          <a:xfrm>
            <a:off x="277293" y="2662376"/>
            <a:ext cx="6473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toys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75FD1B5-9F18-4F5A-B84D-549539589E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926109" cy="66447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99D9C9-E471-4A4B-A414-3E9EFAC32C28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57C1827B-9732-4A97-9F2A-5EA86931232C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732D62-4792-47D2-8DBA-21369F41D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2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A337545-73A3-4DB5-8564-EA5C0AE58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F5BBB-37A6-4D18-BE43-8B373D5FCB07}"/>
              </a:ext>
            </a:extLst>
          </p:cNvPr>
          <p:cNvSpPr txBox="1"/>
          <p:nvPr/>
        </p:nvSpPr>
        <p:spPr>
          <a:xfrm>
            <a:off x="277293" y="-18924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Uu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99167-AF7C-45CE-B575-404C8897661F}"/>
              </a:ext>
            </a:extLst>
          </p:cNvPr>
          <p:cNvSpPr txBox="1"/>
          <p:nvPr/>
        </p:nvSpPr>
        <p:spPr>
          <a:xfrm>
            <a:off x="2579436" y="5829593"/>
            <a:ext cx="7784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understanding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673337-C3C9-4DB4-9C64-0424AC0220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62" y="12744"/>
            <a:ext cx="11926109" cy="66447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C17BF-1765-4886-98B7-CAE73554C9BB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2DF319FB-17A0-4007-9D78-26D76FCD5243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B978D-3A5D-42B8-9032-B0FD853A2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8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laying guitar next to a baby&#10;&#10;Description automatically generated with medium confidence">
            <a:extLst>
              <a:ext uri="{FF2B5EF4-FFF2-40B4-BE49-F238E27FC236}">
                <a16:creationId xmlns:a16="http://schemas.microsoft.com/office/drawing/2014/main" id="{E3626630-C35C-479C-B2C3-97EF49DB9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7D332B-7A15-42DD-BDF8-B3DD9E25E7C3}"/>
              </a:ext>
            </a:extLst>
          </p:cNvPr>
          <p:cNvSpPr txBox="1"/>
          <p:nvPr/>
        </p:nvSpPr>
        <p:spPr>
          <a:xfrm>
            <a:off x="0" y="-123926"/>
            <a:ext cx="413142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Vv</a:t>
            </a:r>
            <a:endParaRPr lang="en-GB" sz="1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EED8E-B9B0-4886-B139-CB8588E59C84}"/>
              </a:ext>
            </a:extLst>
          </p:cNvPr>
          <p:cNvSpPr txBox="1"/>
          <p:nvPr/>
        </p:nvSpPr>
        <p:spPr>
          <a:xfrm>
            <a:off x="6640284" y="0"/>
            <a:ext cx="6090851" cy="105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visitors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285E3A7-0C9D-4565-A6C6-BC81028DB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222" y="-123926"/>
            <a:ext cx="11856835" cy="66280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9D68236-4633-4040-BFA5-A7A944A611E0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7BC3F42E-C2DF-4734-87FF-EB75C300A391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111355-572A-4509-ACA4-6AE1C167B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03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9CFD24-6DD9-EF4A-9FD1-2F699DD2FF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" y="-628726"/>
            <a:ext cx="12179690" cy="8115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AADF1-1DBA-4D1B-B64F-78A1AD3EBCC4}"/>
              </a:ext>
            </a:extLst>
          </p:cNvPr>
          <p:cNvSpPr txBox="1"/>
          <p:nvPr/>
        </p:nvSpPr>
        <p:spPr>
          <a:xfrm>
            <a:off x="190503" y="4629792"/>
            <a:ext cx="413142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Ww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C1042-61C2-4E8E-922A-689FE0BD8F1F}"/>
              </a:ext>
            </a:extLst>
          </p:cNvPr>
          <p:cNvSpPr txBox="1"/>
          <p:nvPr/>
        </p:nvSpPr>
        <p:spPr>
          <a:xfrm>
            <a:off x="7364185" y="5324728"/>
            <a:ext cx="5225142" cy="105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water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26845D-A188-427B-80B5-9A88CFE79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803" y="-11219"/>
            <a:ext cx="11926109" cy="66447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98F978-E80E-4907-9945-3A66D6A1AAA3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2C09C9C5-C943-437F-A125-08158B8B8918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A5CB1B-C6E3-4D76-8B65-C7A090D27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5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2923E-5BF7-4D65-A9BB-B911B3D14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4464E9-05F3-4B98-A70F-B7ED907794A4}"/>
              </a:ext>
            </a:extLst>
          </p:cNvPr>
          <p:cNvSpPr txBox="1"/>
          <p:nvPr/>
        </p:nvSpPr>
        <p:spPr>
          <a:xfrm>
            <a:off x="9127469" y="178562"/>
            <a:ext cx="413142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Xx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39D55-C9B2-4DAB-97CA-6F98E44A11EA}"/>
              </a:ext>
            </a:extLst>
          </p:cNvPr>
          <p:cNvSpPr txBox="1"/>
          <p:nvPr/>
        </p:nvSpPr>
        <p:spPr>
          <a:xfrm>
            <a:off x="1688004" y="2857573"/>
            <a:ext cx="5225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</a:t>
            </a:r>
            <a:r>
              <a:rPr lang="en-GB" sz="6000" b="1" dirty="0" err="1">
                <a:latin typeface="Century Gothic" panose="020B0502020202020204" pitchFamily="34" charset="0"/>
              </a:rPr>
              <a:t>eXample</a:t>
            </a:r>
            <a:endParaRPr lang="en-GB" sz="60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5D32753-D6B5-4C82-9A2A-628D7AF8C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5057" y="-138023"/>
            <a:ext cx="12042476" cy="67095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BC673E-6C5C-4339-B8DD-5433B87196DF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A4948A21-A81A-4B0C-A05F-9D9F2B3B4766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93D4CD-89C7-4CF9-BDCA-A4BA9B779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851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4A020E-B79A-4875-8BA1-D55611862F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CDFF-7DC3-4719-B04A-23A14A54A92C}"/>
              </a:ext>
            </a:extLst>
          </p:cNvPr>
          <p:cNvSpPr txBox="1"/>
          <p:nvPr/>
        </p:nvSpPr>
        <p:spPr>
          <a:xfrm>
            <a:off x="125187" y="0"/>
            <a:ext cx="413142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Yy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8CF54-0B5B-4E5D-BED8-5CDDAC6C2A2A}"/>
              </a:ext>
            </a:extLst>
          </p:cNvPr>
          <p:cNvSpPr txBox="1"/>
          <p:nvPr/>
        </p:nvSpPr>
        <p:spPr>
          <a:xfrm>
            <a:off x="6645434" y="5219564"/>
            <a:ext cx="6090851" cy="105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you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E5A5867-8B1F-4CFC-AC54-444D67750A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035" y="20382"/>
            <a:ext cx="11926109" cy="66447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7B9ED9-2E91-43EF-A2EE-8610B2BD4C68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7" name="Action Button: Go Home 6">
              <a:hlinkClick r:id="rId4" action="ppaction://hlinksldjump" highlightClick="1"/>
              <a:extLst>
                <a:ext uri="{FF2B5EF4-FFF2-40B4-BE49-F238E27FC236}">
                  <a16:creationId xmlns:a16="http://schemas.microsoft.com/office/drawing/2014/main" id="{894374C7-277D-492D-BFF7-7775D8BA6D67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A121F3-E6B2-4087-84DF-8192F72AA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3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86A5A9-032A-234A-8802-596A682A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424" y="12744"/>
            <a:ext cx="13119678" cy="8735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53E5E6-1C97-47D5-80E2-9B982AEB18C2}"/>
              </a:ext>
            </a:extLst>
          </p:cNvPr>
          <p:cNvSpPr txBox="1"/>
          <p:nvPr/>
        </p:nvSpPr>
        <p:spPr>
          <a:xfrm>
            <a:off x="-702424" y="4316761"/>
            <a:ext cx="6090851" cy="1050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zebra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49BA8-EC13-479A-B084-05785B87D6F4}"/>
              </a:ext>
            </a:extLst>
          </p:cNvPr>
          <p:cNvSpPr txBox="1"/>
          <p:nvPr/>
        </p:nvSpPr>
        <p:spPr>
          <a:xfrm>
            <a:off x="125187" y="0"/>
            <a:ext cx="413142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latin typeface="Century Gothic" panose="020B0502020202020204" pitchFamily="34" charset="0"/>
              </a:rPr>
              <a:t>Zz</a:t>
            </a:r>
            <a:endParaRPr lang="en-GB" sz="125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F8A343E-DF27-4602-8F74-ACDDF7BDAF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34" y="-207976"/>
            <a:ext cx="11736897" cy="68887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74D3D-023B-4B9F-B7E6-838770DCA500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F6733FBA-20BA-4044-9F50-7FE59AFC58A4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337C62-3E71-4375-A0EB-711FA42A0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0C130-4799-4F93-BABC-9CDB4DE0E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938536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group of pigs in a field&#10;&#10;Description automatically generated with low confidence">
            <a:extLst>
              <a:ext uri="{FF2B5EF4-FFF2-40B4-BE49-F238E27FC236}">
                <a16:creationId xmlns:a16="http://schemas.microsoft.com/office/drawing/2014/main" id="{5106C3B8-4494-471E-8D4C-D37E8B9A19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99"/>
            <a:ext cx="12192000" cy="701069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3FA8C36-328A-433D-AC81-28F738786DA8}"/>
              </a:ext>
            </a:extLst>
          </p:cNvPr>
          <p:cNvSpPr txBox="1"/>
          <p:nvPr/>
        </p:nvSpPr>
        <p:spPr>
          <a:xfrm>
            <a:off x="9356643" y="362706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Aa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196A3C67-B0E1-4F2B-B3B4-13D6C1462AE3}"/>
              </a:ext>
            </a:extLst>
          </p:cNvPr>
          <p:cNvSpPr txBox="1"/>
          <p:nvPr/>
        </p:nvSpPr>
        <p:spPr>
          <a:xfrm>
            <a:off x="7198722" y="5322438"/>
            <a:ext cx="5404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animals</a:t>
            </a:r>
          </a:p>
        </p:txBody>
      </p:sp>
      <p:pic>
        <p:nvPicPr>
          <p:cNvPr id="13" name="A is for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B2DE81-9850-44D5-9FD9-FD7CE67F3B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120"/>
            <a:ext cx="11696782" cy="6450271"/>
          </a:xfrm>
          <a:prstGeom prst="rect">
            <a:avLst/>
          </a:prstGeom>
        </p:spPr>
      </p:pic>
      <p:grpSp>
        <p:nvGrpSpPr>
          <p:cNvPr id="24" name="Group">
            <a:extLst>
              <a:ext uri="{FF2B5EF4-FFF2-40B4-BE49-F238E27FC236}">
                <a16:creationId xmlns:a16="http://schemas.microsoft.com/office/drawing/2014/main" id="{3C8ADF0A-6338-4142-B03F-9DE060D66424}"/>
              </a:ext>
            </a:extLst>
          </p:cNvPr>
          <p:cNvGrpSpPr/>
          <p:nvPr/>
        </p:nvGrpSpPr>
        <p:grpSpPr>
          <a:xfrm>
            <a:off x="10396674" y="6289316"/>
            <a:ext cx="1505847" cy="568684"/>
            <a:chOff x="10365100" y="6286927"/>
            <a:chExt cx="1505847" cy="568684"/>
          </a:xfrm>
        </p:grpSpPr>
        <p:sp>
          <p:nvSpPr>
            <p:cNvPr id="2" name="Action Button: Go Home 1">
              <a:hlinkClick r:id="rId6" action="ppaction://hlinksldjump" highlightClick="1"/>
              <a:extLst>
                <a:ext uri="{FF2B5EF4-FFF2-40B4-BE49-F238E27FC236}">
                  <a16:creationId xmlns:a16="http://schemas.microsoft.com/office/drawing/2014/main" id="{A31F3B78-826D-44AE-90AC-9BF06A18F308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Trigger">
              <a:extLst>
                <a:ext uri="{FF2B5EF4-FFF2-40B4-BE49-F238E27FC236}">
                  <a16:creationId xmlns:a16="http://schemas.microsoft.com/office/drawing/2014/main" id="{55193800-0DE3-4BD8-AB39-12FB10D8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9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carrying a child&#10;&#10;Description automatically generated with low confidence">
            <a:extLst>
              <a:ext uri="{FF2B5EF4-FFF2-40B4-BE49-F238E27FC236}">
                <a16:creationId xmlns:a16="http://schemas.microsoft.com/office/drawing/2014/main" id="{B239FC0D-1EFB-48AF-8C01-A6719254D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71C49AC-DBD4-4F97-B9C1-5130F2816922}"/>
              </a:ext>
            </a:extLst>
          </p:cNvPr>
          <p:cNvSpPr txBox="1"/>
          <p:nvPr/>
        </p:nvSpPr>
        <p:spPr>
          <a:xfrm>
            <a:off x="207034" y="172528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Bb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5C944DA-9482-44E0-B08E-70FDAA5A7E20}"/>
              </a:ext>
            </a:extLst>
          </p:cNvPr>
          <p:cNvSpPr txBox="1"/>
          <p:nvPr/>
        </p:nvSpPr>
        <p:spPr>
          <a:xfrm>
            <a:off x="691243" y="4338338"/>
            <a:ext cx="5404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</a:t>
            </a:r>
          </a:p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baby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C77A112-FD8A-4192-B3DA-35C0E3833B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085"/>
            <a:ext cx="11793104" cy="6503387"/>
          </a:xfrm>
          <a:prstGeom prst="rect">
            <a:avLst/>
          </a:prstGeom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id="{E501C126-FB65-41CA-8E1A-20C8DAF5C34F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1" name="Action Button: Go Home 10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D92676B6-268B-4675-B3DB-9EFEFE5CCB45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Trigger">
              <a:extLst>
                <a:ext uri="{FF2B5EF4-FFF2-40B4-BE49-F238E27FC236}">
                  <a16:creationId xmlns:a16="http://schemas.microsoft.com/office/drawing/2014/main" id="{BE137864-C4CB-43CF-BFF1-CE3DD9B96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5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yellow dress&#10;&#10;Description automatically generated with medium confidence">
            <a:extLst>
              <a:ext uri="{FF2B5EF4-FFF2-40B4-BE49-F238E27FC236}">
                <a16:creationId xmlns:a16="http://schemas.microsoft.com/office/drawing/2014/main" id="{E7FB16C6-551D-4C2B-880E-3E3F612A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26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7FDD9-2549-40B4-8F19-7F911FE6D6D1}"/>
              </a:ext>
            </a:extLst>
          </p:cNvPr>
          <p:cNvSpPr txBox="1"/>
          <p:nvPr/>
        </p:nvSpPr>
        <p:spPr>
          <a:xfrm>
            <a:off x="797820" y="3820028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latin typeface="Century Gothic" panose="020B0502020202020204" pitchFamily="34" charset="0"/>
              </a:rPr>
              <a:t>Cc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72B67-436F-43A7-BE9D-032E07DC79C0}"/>
              </a:ext>
            </a:extLst>
          </p:cNvPr>
          <p:cNvSpPr txBox="1"/>
          <p:nvPr/>
        </p:nvSpPr>
        <p:spPr>
          <a:xfrm>
            <a:off x="797820" y="5632470"/>
            <a:ext cx="8076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Century Gothic" panose="020B0502020202020204" pitchFamily="34" charset="0"/>
              </a:rPr>
              <a:t>is for clothes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7F67EA5-E0B8-43F0-8B93-EE03B34B26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526" y="-203574"/>
            <a:ext cx="11887200" cy="6851707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715AADDA-3F88-4E89-9F80-95C76BD2961D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7AFA75D3-A6E3-4B34-9957-93FFD90A3F17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Trigger">
              <a:extLst>
                <a:ext uri="{FF2B5EF4-FFF2-40B4-BE49-F238E27FC236}">
                  <a16:creationId xmlns:a16="http://schemas.microsoft.com/office/drawing/2014/main" id="{3C101B7B-BC26-4987-8F60-1069160E8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2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dancing&#10;&#10;Description automatically generated with low confidence">
            <a:extLst>
              <a:ext uri="{FF2B5EF4-FFF2-40B4-BE49-F238E27FC236}">
                <a16:creationId xmlns:a16="http://schemas.microsoft.com/office/drawing/2014/main" id="{13CF43C7-48C8-484E-8294-960874F2E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0629"/>
            <a:ext cx="12519804" cy="6988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7D3DB-3765-4C19-AAB5-AA8BDF5C9635}"/>
              </a:ext>
            </a:extLst>
          </p:cNvPr>
          <p:cNvSpPr txBox="1"/>
          <p:nvPr/>
        </p:nvSpPr>
        <p:spPr>
          <a:xfrm>
            <a:off x="9940261" y="0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5D311-C755-43D1-9ADD-008E86EDD6C3}"/>
              </a:ext>
            </a:extLst>
          </p:cNvPr>
          <p:cNvSpPr txBox="1"/>
          <p:nvPr/>
        </p:nvSpPr>
        <p:spPr>
          <a:xfrm>
            <a:off x="8685064" y="4312622"/>
            <a:ext cx="4051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</a:t>
            </a:r>
          </a:p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dancing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FA8CE0C-8CC9-456B-8A98-3E4C4F2290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446" y="-401007"/>
            <a:ext cx="12087393" cy="6967098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499FEF95-BEE7-41F4-96D9-9211A258E0DE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10" name="Action Button: Go Home 9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35B479FB-D712-4C41-BB4B-E972F027F6BF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D21729-583E-4C23-803C-50E0F5743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2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a banner&#10;&#10;Description automatically generated with medium confidence">
            <a:extLst>
              <a:ext uri="{FF2B5EF4-FFF2-40B4-BE49-F238E27FC236}">
                <a16:creationId xmlns:a16="http://schemas.microsoft.com/office/drawing/2014/main" id="{14F72885-02A5-4166-872A-03BF1C49B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224" y="1282"/>
            <a:ext cx="12260448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4B5ED-443E-40B2-8C34-88E461DBBB4E}"/>
              </a:ext>
            </a:extLst>
          </p:cNvPr>
          <p:cNvSpPr txBox="1"/>
          <p:nvPr/>
        </p:nvSpPr>
        <p:spPr>
          <a:xfrm>
            <a:off x="321053" y="4281347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Ee</a:t>
            </a:r>
            <a:endParaRPr lang="en-GB" sz="1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C44B9-6E1A-4B32-8494-C04775F9DFBC}"/>
              </a:ext>
            </a:extLst>
          </p:cNvPr>
          <p:cNvSpPr txBox="1"/>
          <p:nvPr/>
        </p:nvSpPr>
        <p:spPr>
          <a:xfrm>
            <a:off x="5697566" y="5258520"/>
            <a:ext cx="7326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for everyone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60BAA55-0834-40A7-9811-0B248DB32B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24" y="-270536"/>
            <a:ext cx="11879003" cy="68469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BDDD37-880E-4644-A120-21C7F365B930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D0650383-29F0-4FF9-B6A0-42916DF57118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9E0D7E-87BF-44BA-9DD3-63F97DE47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77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06DE10-1EFA-4DD4-9C3E-41651F315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7470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D0FC1-D4EE-4E1B-B44C-19736CCFD34B}"/>
              </a:ext>
            </a:extLst>
          </p:cNvPr>
          <p:cNvSpPr txBox="1"/>
          <p:nvPr/>
        </p:nvSpPr>
        <p:spPr>
          <a:xfrm>
            <a:off x="178803" y="-261258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latin typeface="Century Gothic" panose="020B0502020202020204" pitchFamily="34" charset="0"/>
              </a:rPr>
              <a:t>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BEE58-A357-46EF-AA7D-9A734ED36BA1}"/>
              </a:ext>
            </a:extLst>
          </p:cNvPr>
          <p:cNvSpPr txBox="1"/>
          <p:nvPr/>
        </p:nvSpPr>
        <p:spPr>
          <a:xfrm>
            <a:off x="5027060" y="0"/>
            <a:ext cx="7326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family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CDB7862-27BD-4486-8515-E09CC30299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494" y="-224492"/>
            <a:ext cx="12578980" cy="74704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696674-F2AF-4E56-B67A-C0CBFCBB03FB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2F83DC17-0C7B-4827-97DA-545DE141AAE4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A72834-3EFC-4109-9602-27D0C4E8C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086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sky, grass, ground&#10;&#10;Description automatically generated">
            <a:extLst>
              <a:ext uri="{FF2B5EF4-FFF2-40B4-BE49-F238E27FC236}">
                <a16:creationId xmlns:a16="http://schemas.microsoft.com/office/drawing/2014/main" id="{A40816DF-1EAD-4E82-96F2-F3EBBFADE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90A31-C241-4E33-997F-7DFAE4F502C6}"/>
              </a:ext>
            </a:extLst>
          </p:cNvPr>
          <p:cNvSpPr txBox="1"/>
          <p:nvPr/>
        </p:nvSpPr>
        <p:spPr>
          <a:xfrm>
            <a:off x="178803" y="-261258"/>
            <a:ext cx="25795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latin typeface="Century Gothic" panose="020B0502020202020204" pitchFamily="34" charset="0"/>
              </a:rPr>
              <a:t>Gg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7D423-CA89-43E6-9677-399E3C191F9F}"/>
              </a:ext>
            </a:extLst>
          </p:cNvPr>
          <p:cNvSpPr txBox="1"/>
          <p:nvPr/>
        </p:nvSpPr>
        <p:spPr>
          <a:xfrm>
            <a:off x="-1503" y="5225144"/>
            <a:ext cx="12191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is for games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6BD7FDB-15A9-4BC9-8632-BBB00D960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848" y="-261258"/>
            <a:ext cx="12188952" cy="69302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079BE2-2849-427F-92AB-3E404434654C}"/>
              </a:ext>
            </a:extLst>
          </p:cNvPr>
          <p:cNvGrpSpPr/>
          <p:nvPr/>
        </p:nvGrpSpPr>
        <p:grpSpPr>
          <a:xfrm>
            <a:off x="10365100" y="6286927"/>
            <a:ext cx="1505847" cy="568684"/>
            <a:chOff x="10365100" y="6286927"/>
            <a:chExt cx="1505847" cy="568684"/>
          </a:xfrm>
        </p:grpSpPr>
        <p:sp>
          <p:nvSpPr>
            <p:cNvPr id="9" name="Action Button: Go Home 8">
              <a:hlinkClick r:id="rId5" action="ppaction://hlinksldjump" highlightClick="1"/>
              <a:extLst>
                <a:ext uri="{FF2B5EF4-FFF2-40B4-BE49-F238E27FC236}">
                  <a16:creationId xmlns:a16="http://schemas.microsoft.com/office/drawing/2014/main" id="{2B28056D-5565-478E-9187-E66059573A6C}"/>
                </a:ext>
              </a:extLst>
            </p:cNvPr>
            <p:cNvSpPr/>
            <p:nvPr/>
          </p:nvSpPr>
          <p:spPr>
            <a:xfrm>
              <a:off x="11179834" y="6297283"/>
              <a:ext cx="691113" cy="558328"/>
            </a:xfrm>
            <a:prstGeom prst="actionButtonHom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17645F-73E2-4173-8FD1-D86E69344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5100" y="6286927"/>
              <a:ext cx="691114" cy="55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0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 CAFO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SZUU6KYVHK2A-2146017777-14742</_dlc_DocId>
    <_dlc_DocIdUrl xmlns="04672002-f21f-4240-adfb-f0b653fb6fb5">
      <Url>https://cafod365.sharepoint.com/sites/int/Education/_layouts/15/DocIdRedir.aspx?ID=SZUU6KYVHK2A-2146017777-14742</Url>
      <Description>SZUU6KYVHK2A-2146017777-14742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C599A4A-8C1E-432C-AC0F-8D5E99828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0FDB06-B221-499B-BA77-123DF03D2BB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4672002-f21f-4240-adfb-f0b653fb6fb5"/>
    <ds:schemaRef ds:uri="236a9a4b-a03c-46ba-8ec6-624c184acbc6"/>
    <ds:schemaRef ds:uri="http://purl.org/dc/terms/"/>
    <ds:schemaRef ds:uri="http://schemas.openxmlformats.org/package/2006/metadata/core-properties"/>
    <ds:schemaRef ds:uri="bdf04112-6931-4610-9724-cd62e91446a3"/>
    <ds:schemaRef ds:uri="http://schemas.microsoft.com/office/2006/documentManagement/typ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DDA5B9-3490-495B-84D2-C69657A0970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65CB3E2-8709-4147-8C75-634C1593348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17429</TotalTime>
  <Words>659</Words>
  <Application>Microsoft Macintosh PowerPoint</Application>
  <PresentationFormat>Widescreen</PresentationFormat>
  <Paragraphs>138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Century Gothic</vt:lpstr>
      <vt:lpstr>Inter</vt:lpstr>
      <vt:lpstr>Wingdings</vt:lpstr>
      <vt:lpstr>Standard CAFOD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Victoria Ahmed</dc:creator>
  <cp:keywords/>
  <dc:description/>
  <cp:lastModifiedBy>Victoria Hann</cp:lastModifiedBy>
  <cp:revision>491</cp:revision>
  <dcterms:created xsi:type="dcterms:W3CDTF">2021-02-16T09:08:51Z</dcterms:created>
  <dcterms:modified xsi:type="dcterms:W3CDTF">2022-03-08T15:40:19Z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59235e49-4f7c-4332-9bfc-2fd60dcbbfc8</vt:lpwstr>
  </property>
</Properties>
</file>