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25"/>
  </p:notesMasterIdLst>
  <p:handoutMasterIdLst>
    <p:handoutMasterId r:id="rId26"/>
  </p:handoutMasterIdLst>
  <p:sldIdLst>
    <p:sldId id="301" r:id="rId6"/>
    <p:sldId id="268" r:id="rId7"/>
    <p:sldId id="420" r:id="rId8"/>
    <p:sldId id="423" r:id="rId9"/>
    <p:sldId id="269" r:id="rId10"/>
    <p:sldId id="386" r:id="rId11"/>
    <p:sldId id="381" r:id="rId12"/>
    <p:sldId id="382" r:id="rId13"/>
    <p:sldId id="390" r:id="rId14"/>
    <p:sldId id="424" r:id="rId15"/>
    <p:sldId id="426" r:id="rId16"/>
    <p:sldId id="427" r:id="rId17"/>
    <p:sldId id="293" r:id="rId18"/>
    <p:sldId id="405" r:id="rId19"/>
    <p:sldId id="418" r:id="rId20"/>
    <p:sldId id="361" r:id="rId21"/>
    <p:sldId id="425" r:id="rId22"/>
    <p:sldId id="290" r:id="rId23"/>
    <p:sldId id="257" r:id="rId24"/>
  </p:sldIdLst>
  <p:sldSz cx="9144000" cy="5143500" type="screen16x9"/>
  <p:notesSz cx="20104100" cy="11309350"/>
  <p:embeddedFontLst>
    <p:embeddedFont>
      <p:font typeface="Century Gothic" panose="020B0502020202020204" pitchFamily="34" charset="0"/>
      <p:regular r:id="rId27"/>
      <p:bold r:id="rId28"/>
      <p:italic r:id="rId29"/>
      <p:boldItalic r:id="rId30"/>
    </p:embeddedFont>
    <p:embeddedFont>
      <p:font typeface="Montserrat" panose="00000500000000000000" pitchFamily="2" charset="0"/>
      <p:regular r:id="rId31"/>
      <p:bold r:id="rId32"/>
      <p:italic r:id="rId33"/>
      <p:boldItalic r:id="rId34"/>
    </p:embeddedFont>
    <p:embeddedFont>
      <p:font typeface="Montserrat ExtraBold" panose="00000900000000000000" pitchFamily="2" charset="0"/>
      <p:bold r:id="rId35"/>
      <p:italic r:id="rId36"/>
      <p:boldItalic r:id="rId37"/>
    </p:embeddedFont>
    <p:embeddedFont>
      <p:font typeface="Montserrat Light" panose="00000400000000000000" pitchFamily="2" charset="0"/>
      <p:regular r:id="rId38"/>
      <p:italic r:id="rId39"/>
    </p:embeddedFont>
    <p:embeddedFont>
      <p:font typeface="Segoe UI" panose="020B0502040204020203" pitchFamily="34" charset="0"/>
      <p:regular r:id="rId40"/>
      <p:bold r:id="rId41"/>
      <p:italic r:id="rId42"/>
      <p:boldItalic r:id="rId43"/>
    </p:embeddedFont>
  </p:embeddedFontLst>
  <p:defaultTextStyle>
    <a:defPPr>
      <a:defRPr kern="0"/>
    </a:defPPr>
  </p:defaultTextStyle>
  <p:extLst>
    <p:ext uri="{EFAFB233-063F-42B5-8137-9DF3F51BA10A}">
      <p15:sldGuideLst xmlns:p15="http://schemas.microsoft.com/office/powerpoint/2012/main">
        <p15:guide id="1" orient="horz" pos="1310" userDrawn="1">
          <p15:clr>
            <a:srgbClr val="A4A3A4"/>
          </p15:clr>
        </p15:guide>
        <p15:guide id="2" pos="9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F656F8-5279-4F1E-8D5B-0BFC9461C2DD}" v="3" dt="2026-02-26T00:35:00.16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859" y="58"/>
      </p:cViewPr>
      <p:guideLst>
        <p:guide orient="horz" pos="1310"/>
        <p:guide pos="982"/>
      </p:guideLst>
    </p:cSldViewPr>
  </p:slideViewPr>
  <p:notesTextViewPr>
    <p:cViewPr>
      <p:scale>
        <a:sx n="1" d="1"/>
        <a:sy n="1" d="1"/>
      </p:scale>
      <p:origin x="0" y="-72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9" Type="http://schemas.openxmlformats.org/officeDocument/2006/relationships/font" Target="fonts/font13.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2.fntdata"/><Relationship Id="rId36" Type="http://schemas.openxmlformats.org/officeDocument/2006/relationships/font" Target="fonts/font10.fntdata"/><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5.fntdata"/><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Ahmed" userId="d7b2ef2b-6674-4efc-b11b-0c38a2fd5536" providerId="ADAL" clId="{629844DA-B5BD-4A6C-AADA-5CBDC6E3B461}"/>
    <pc:docChg chg="undo custSel addSld delSld modSld">
      <pc:chgData name="Victoria Ahmed" userId="d7b2ef2b-6674-4efc-b11b-0c38a2fd5536" providerId="ADAL" clId="{629844DA-B5BD-4A6C-AADA-5CBDC6E3B461}" dt="2026-02-26T00:35:00.167" v="77" actId="14826"/>
      <pc:docMkLst>
        <pc:docMk/>
      </pc:docMkLst>
      <pc:sldChg chg="modSp mod">
        <pc:chgData name="Victoria Ahmed" userId="d7b2ef2b-6674-4efc-b11b-0c38a2fd5536" providerId="ADAL" clId="{629844DA-B5BD-4A6C-AADA-5CBDC6E3B461}" dt="2026-02-26T00:35:00.167" v="77" actId="14826"/>
        <pc:sldMkLst>
          <pc:docMk/>
          <pc:sldMk cId="3465291456" sldId="301"/>
        </pc:sldMkLst>
        <pc:spChg chg="mod">
          <ac:chgData name="Victoria Ahmed" userId="d7b2ef2b-6674-4efc-b11b-0c38a2fd5536" providerId="ADAL" clId="{629844DA-B5BD-4A6C-AADA-5CBDC6E3B461}" dt="2026-02-26T00:34:06.103" v="76" actId="14100"/>
          <ac:spMkLst>
            <pc:docMk/>
            <pc:sldMk cId="3465291456" sldId="301"/>
            <ac:spMk id="5" creationId="{452ACAF9-520D-B0A2-873F-D17381A8AF66}"/>
          </ac:spMkLst>
        </pc:spChg>
        <pc:picChg chg="mod">
          <ac:chgData name="Victoria Ahmed" userId="d7b2ef2b-6674-4efc-b11b-0c38a2fd5536" providerId="ADAL" clId="{629844DA-B5BD-4A6C-AADA-5CBDC6E3B461}" dt="2026-02-26T00:35:00.167" v="77" actId="14826"/>
          <ac:picMkLst>
            <pc:docMk/>
            <pc:sldMk cId="3465291456" sldId="301"/>
            <ac:picMk id="2" creationId="{96F32347-6CDA-36BC-B874-5FF215DCC193}"/>
          </ac:picMkLst>
        </pc:picChg>
      </pc:sldChg>
      <pc:sldChg chg="addSp delSp modSp add del mod">
        <pc:chgData name="Victoria Ahmed" userId="d7b2ef2b-6674-4efc-b11b-0c38a2fd5536" providerId="ADAL" clId="{629844DA-B5BD-4A6C-AADA-5CBDC6E3B461}" dt="2026-02-26T00:32:02.571" v="36" actId="1076"/>
        <pc:sldMkLst>
          <pc:docMk/>
          <pc:sldMk cId="442809013" sldId="382"/>
        </pc:sldMkLst>
        <pc:picChg chg="del">
          <ac:chgData name="Victoria Ahmed" userId="d7b2ef2b-6674-4efc-b11b-0c38a2fd5536" providerId="ADAL" clId="{629844DA-B5BD-4A6C-AADA-5CBDC6E3B461}" dt="2026-02-26T00:31:50.087" v="30" actId="478"/>
          <ac:picMkLst>
            <pc:docMk/>
            <pc:sldMk cId="442809013" sldId="382"/>
            <ac:picMk id="2" creationId="{2C6EAD70-7F9A-F830-A2A5-9154FC6651FA}"/>
          </ac:picMkLst>
        </pc:picChg>
        <pc:picChg chg="add mod">
          <ac:chgData name="Victoria Ahmed" userId="d7b2ef2b-6674-4efc-b11b-0c38a2fd5536" providerId="ADAL" clId="{629844DA-B5BD-4A6C-AADA-5CBDC6E3B461}" dt="2026-02-26T00:32:02.571" v="36" actId="1076"/>
          <ac:picMkLst>
            <pc:docMk/>
            <pc:sldMk cId="442809013" sldId="382"/>
            <ac:picMk id="5" creationId="{88CD3F41-7BB3-96A7-888B-798165D2BEE3}"/>
          </ac:picMkLst>
        </pc:picChg>
      </pc:sldChg>
      <pc:sldChg chg="addSp delSp modSp mod modNotesTx">
        <pc:chgData name="Victoria Ahmed" userId="d7b2ef2b-6674-4efc-b11b-0c38a2fd5536" providerId="ADAL" clId="{629844DA-B5BD-4A6C-AADA-5CBDC6E3B461}" dt="2026-02-26T00:29:59.252" v="27" actId="20577"/>
        <pc:sldMkLst>
          <pc:docMk/>
          <pc:sldMk cId="3069093485" sldId="386"/>
        </pc:sldMkLst>
        <pc:spChg chg="mod">
          <ac:chgData name="Victoria Ahmed" userId="d7b2ef2b-6674-4efc-b11b-0c38a2fd5536" providerId="ADAL" clId="{629844DA-B5BD-4A6C-AADA-5CBDC6E3B461}" dt="2026-02-26T00:29:36.916" v="8" actId="1076"/>
          <ac:spMkLst>
            <pc:docMk/>
            <pc:sldMk cId="3069093485" sldId="386"/>
            <ac:spMk id="3" creationId="{2F78B710-5D8D-D07E-1529-FFCC29966672}"/>
          </ac:spMkLst>
        </pc:spChg>
        <pc:picChg chg="del">
          <ac:chgData name="Victoria Ahmed" userId="d7b2ef2b-6674-4efc-b11b-0c38a2fd5536" providerId="ADAL" clId="{629844DA-B5BD-4A6C-AADA-5CBDC6E3B461}" dt="2026-02-26T00:28:01.506" v="0" actId="478"/>
          <ac:picMkLst>
            <pc:docMk/>
            <pc:sldMk cId="3069093485" sldId="386"/>
            <ac:picMk id="2" creationId="{39C4167B-D34F-D0DF-B480-7F03384B61D7}"/>
          </ac:picMkLst>
        </pc:picChg>
        <pc:picChg chg="add mod">
          <ac:chgData name="Victoria Ahmed" userId="d7b2ef2b-6674-4efc-b11b-0c38a2fd5536" providerId="ADAL" clId="{629844DA-B5BD-4A6C-AADA-5CBDC6E3B461}" dt="2026-02-26T00:29:29.597" v="6" actId="1076"/>
          <ac:picMkLst>
            <pc:docMk/>
            <pc:sldMk cId="3069093485" sldId="386"/>
            <ac:picMk id="5" creationId="{BC978EBD-D160-D2C6-B750-0D4A0829FBC2}"/>
          </ac:picMkLst>
        </pc:picChg>
      </pc:sldChg>
      <pc:sldChg chg="addSp delSp modSp mod">
        <pc:chgData name="Victoria Ahmed" userId="d7b2ef2b-6674-4efc-b11b-0c38a2fd5536" providerId="ADAL" clId="{629844DA-B5BD-4A6C-AADA-5CBDC6E3B461}" dt="2026-02-26T00:33:16.761" v="41" actId="1076"/>
        <pc:sldMkLst>
          <pc:docMk/>
          <pc:sldMk cId="1535650116" sldId="418"/>
        </pc:sldMkLst>
        <pc:picChg chg="del">
          <ac:chgData name="Victoria Ahmed" userId="d7b2ef2b-6674-4efc-b11b-0c38a2fd5536" providerId="ADAL" clId="{629844DA-B5BD-4A6C-AADA-5CBDC6E3B461}" dt="2026-02-26T00:32:39.814" v="37" actId="478"/>
          <ac:picMkLst>
            <pc:docMk/>
            <pc:sldMk cId="1535650116" sldId="418"/>
            <ac:picMk id="2" creationId="{CC278030-4081-E6D5-AA71-C091BA3093E1}"/>
          </ac:picMkLst>
        </pc:picChg>
        <pc:picChg chg="add mod">
          <ac:chgData name="Victoria Ahmed" userId="d7b2ef2b-6674-4efc-b11b-0c38a2fd5536" providerId="ADAL" clId="{629844DA-B5BD-4A6C-AADA-5CBDC6E3B461}" dt="2026-02-26T00:33:16.761" v="41" actId="1076"/>
          <ac:picMkLst>
            <pc:docMk/>
            <pc:sldMk cId="1535650116" sldId="418"/>
            <ac:picMk id="5" creationId="{38DA0AD2-0CD6-5C61-5114-207219B86DC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AB83D5-C7B6-EB58-6B69-44F7674F9A1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A49AF6-7FA0-553A-D79A-ACBF5186E556}"/>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EE6D6BF6-9B86-514E-8633-CF682F8E160E}" type="datetimeFigureOut">
              <a:rPr lang="en-US" smtClean="0"/>
              <a:t>2/26/2026</a:t>
            </a:fld>
            <a:endParaRPr lang="en-US"/>
          </a:p>
        </p:txBody>
      </p:sp>
      <p:sp>
        <p:nvSpPr>
          <p:cNvPr id="4" name="Footer Placeholder 3">
            <a:extLst>
              <a:ext uri="{FF2B5EF4-FFF2-40B4-BE49-F238E27FC236}">
                <a16:creationId xmlns:a16="http://schemas.microsoft.com/office/drawing/2014/main" id="{1CB118F2-C113-78B4-92AF-E580FCE6CC1D}"/>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5762E7-BAA9-D9D6-9568-8352AA3CC64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5AF52A2D-AE79-0B40-90C6-74B75AC45EAC}" type="slidenum">
              <a:rPr lang="en-US" smtClean="0"/>
              <a:t>‹#›</a:t>
            </a:fld>
            <a:endParaRPr lang="en-US"/>
          </a:p>
        </p:txBody>
      </p:sp>
    </p:spTree>
    <p:extLst>
      <p:ext uri="{BB962C8B-B14F-4D97-AF65-F5344CB8AC3E}">
        <p14:creationId xmlns:p14="http://schemas.microsoft.com/office/powerpoint/2010/main" val="1939604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C6CD2F2-F518-874C-84B9-8918535227D1}" type="datetimeFigureOut">
              <a:rPr lang="en-US" smtClean="0"/>
              <a:t>2/26/2026</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3F0725B-8BBF-6349-B206-C25D6BA6A9C8}" type="slidenum">
              <a:rPr lang="en-US" smtClean="0"/>
              <a:t>‹#›</a:t>
            </a:fld>
            <a:endParaRPr lang="en-US"/>
          </a:p>
        </p:txBody>
      </p:sp>
    </p:spTree>
    <p:extLst>
      <p:ext uri="{BB962C8B-B14F-4D97-AF65-F5344CB8AC3E}">
        <p14:creationId xmlns:p14="http://schemas.microsoft.com/office/powerpoint/2010/main" val="192241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Children’s liturgy: Second Sunday of Lent (Year A)</a:t>
            </a:r>
          </a:p>
          <a:p>
            <a:endParaRPr lang="en-US" b="1" dirty="0"/>
          </a:p>
          <a:p>
            <a:r>
              <a:rPr lang="en-US" b="1"/>
              <a:t>Preparation</a:t>
            </a:r>
            <a:r>
              <a:rPr lang="en-US" b="1" i="0" u="none" strike="noStrike" kern="1200">
                <a:solidFill>
                  <a:schemeClr val="tx1"/>
                </a:solidFill>
                <a:effectLst/>
              </a:rPr>
              <a:t> of the worship space</a:t>
            </a:r>
            <a:endParaRPr lang="en-US" b="1"/>
          </a:p>
          <a:p>
            <a:r>
              <a:rPr lang="en-US" b="1" i="0" u="none" strike="noStrike" kern="1200" dirty="0" err="1">
                <a:solidFill>
                  <a:schemeClr val="tx1"/>
                </a:solidFill>
                <a:effectLst/>
              </a:rPr>
              <a:t>Colour</a:t>
            </a:r>
            <a:r>
              <a:rPr lang="en-US" b="1" i="0" u="none" strike="noStrike" kern="1200" dirty="0">
                <a:solidFill>
                  <a:schemeClr val="tx1"/>
                </a:solidFill>
                <a:effectLst/>
              </a:rPr>
              <a:t>: </a:t>
            </a:r>
            <a:r>
              <a:rPr lang="en-US" dirty="0"/>
              <a:t>purple</a:t>
            </a:r>
          </a:p>
          <a:p>
            <a:endParaRPr lang="en-US" dirty="0"/>
          </a:p>
          <a:p>
            <a:r>
              <a:rPr lang="en-US" b="1" i="0" u="none" strike="noStrike" kern="1200">
                <a:solidFill>
                  <a:schemeClr val="tx1"/>
                </a:solidFill>
                <a:effectLst/>
              </a:rPr>
              <a:t>Song suggestions</a:t>
            </a:r>
            <a:endParaRPr lang="en-US" b="1"/>
          </a:p>
          <a:p>
            <a:r>
              <a:rPr lang="en-US"/>
              <a:t>Share the Light, Bernadette Farrell</a:t>
            </a:r>
          </a:p>
          <a:p>
            <a:endParaRPr lang="en-US" b="1" dirty="0">
              <a:solidFill>
                <a:srgbClr val="000000"/>
              </a:solidFill>
            </a:endParaRPr>
          </a:p>
          <a:p>
            <a:r>
              <a:rPr lang="en-US" b="1">
                <a:solidFill>
                  <a:srgbClr val="000000"/>
                </a:solidFill>
              </a:rPr>
              <a:t>Welcome</a:t>
            </a:r>
            <a:endParaRPr lang="en-US" b="1"/>
          </a:p>
          <a:p>
            <a:r>
              <a:rPr lang="en-US" dirty="0">
                <a:solidFill>
                  <a:srgbClr val="000000"/>
                </a:solidFill>
              </a:rPr>
              <a:t>Today we hear about something very special that happened to Jesus while he was on a mountain with three of his friends. His appearance changed as his face and clothes shone like the sun. This also changed the lives of his friends as they </a:t>
            </a:r>
            <a:r>
              <a:rPr lang="en-US" dirty="0" err="1">
                <a:solidFill>
                  <a:srgbClr val="000000"/>
                </a:solidFill>
              </a:rPr>
              <a:t>realised</a:t>
            </a:r>
            <a:r>
              <a:rPr lang="en-US" dirty="0">
                <a:solidFill>
                  <a:srgbClr val="000000"/>
                </a:solidFill>
              </a:rPr>
              <a:t> that Jesus was the Son of God. We can make changes to how we live our lives to play our part in making the world a better place for everyone. Let’s think about how today.</a:t>
            </a:r>
            <a:endParaRPr lang="en-US" dirty="0"/>
          </a:p>
          <a:p>
            <a:endParaRPr lang="en-US" dirty="0">
              <a:solidFill>
                <a:srgbClr val="000000"/>
              </a:solidFill>
            </a:endParaRPr>
          </a:p>
          <a:p>
            <a:r>
              <a:rPr lang="en-US">
                <a:solidFill>
                  <a:srgbClr val="000000"/>
                </a:solidFill>
              </a:rPr>
              <a:t>The sun</a:t>
            </a:r>
            <a:endParaRPr lang="en-US" dirty="0">
              <a:solidFill>
                <a:srgbClr val="000000"/>
              </a:solidFill>
            </a:endParaRPr>
          </a:p>
          <a:p>
            <a:r>
              <a:rPr lang="en-US" dirty="0">
                <a:solidFill>
                  <a:srgbClr val="000000"/>
                </a:solidFill>
              </a:rPr>
              <a:t>Photo credit: Stock </a:t>
            </a:r>
            <a:r>
              <a:rPr lang="en-US">
                <a:solidFill>
                  <a:srgbClr val="000000"/>
                </a:solidFill>
              </a:rPr>
              <a:t>image</a:t>
            </a:r>
            <a:endParaRPr lang="en-US" dirty="0">
              <a:solidFill>
                <a:srgbClr val="000000"/>
              </a:solidFill>
            </a:endParaRPr>
          </a:p>
          <a:p>
            <a:endParaRPr lang="en-US" b="1" dirty="0">
              <a:solidFill>
                <a:srgbClr val="000000"/>
              </a:solidFill>
            </a:endParaRPr>
          </a:p>
          <a:p>
            <a:endParaRPr lang="en-US" dirty="0">
              <a:solidFill>
                <a:srgbClr val="444444"/>
              </a:solidFill>
            </a:endParaRPr>
          </a:p>
          <a:p>
            <a:endParaRPr lang="en-US" b="1" dirty="0">
              <a:solidFill>
                <a:srgbClr val="000000"/>
              </a:solidFill>
            </a:endParaRPr>
          </a:p>
        </p:txBody>
      </p:sp>
      <p:sp>
        <p:nvSpPr>
          <p:cNvPr id="4" name="Slide Number Placeholder 3"/>
          <p:cNvSpPr>
            <a:spLocks noGrp="1"/>
          </p:cNvSpPr>
          <p:nvPr>
            <p:ph type="sldNum" sz="quarter" idx="5"/>
          </p:nvPr>
        </p:nvSpPr>
        <p:spPr/>
        <p:txBody>
          <a:bodyPr/>
          <a:lstStyle/>
          <a:p>
            <a:fld id="{A3F0725B-8BBF-6349-B206-C25D6BA6A9C8}" type="slidenum">
              <a:rPr lang="en-US" smtClean="0"/>
              <a:t>1</a:t>
            </a:fld>
            <a:endParaRPr lang="en-US"/>
          </a:p>
        </p:txBody>
      </p:sp>
    </p:spTree>
    <p:extLst>
      <p:ext uri="{BB962C8B-B14F-4D97-AF65-F5344CB8AC3E}">
        <p14:creationId xmlns:p14="http://schemas.microsoft.com/office/powerpoint/2010/main" val="23486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9DFC6-B4B7-73AF-35D4-FCA9757C0D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D87F82-FD2C-BE30-4322-D3DF724A7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765433-DE20-DDAB-7604-362FCDDC6754}"/>
              </a:ext>
            </a:extLst>
          </p:cNvPr>
          <p:cNvSpPr>
            <a:spLocks noGrp="1"/>
          </p:cNvSpPr>
          <p:nvPr>
            <p:ph type="body" idx="1"/>
          </p:nvPr>
        </p:nvSpPr>
        <p:spPr/>
        <p:txBody>
          <a:bodyPr/>
          <a:lstStyle/>
          <a:p>
            <a:r>
              <a:rPr lang="en-US"/>
              <a:t>Receiving seeds</a:t>
            </a:r>
            <a:r>
              <a:rPr lang="en-US" dirty="0"/>
              <a:t>, Bangladesh</a:t>
            </a:r>
            <a:endParaRPr lang="en-US" dirty="0">
              <a:solidFill>
                <a:srgbClr val="444444"/>
              </a:solidFill>
            </a:endParaRPr>
          </a:p>
          <a:p>
            <a:r>
              <a:rPr lang="en-US"/>
              <a:t>Photo credit: Amit Rudro</a:t>
            </a:r>
          </a:p>
        </p:txBody>
      </p:sp>
      <p:sp>
        <p:nvSpPr>
          <p:cNvPr id="4" name="Slide Number Placeholder 3">
            <a:extLst>
              <a:ext uri="{FF2B5EF4-FFF2-40B4-BE49-F238E27FC236}">
                <a16:creationId xmlns:a16="http://schemas.microsoft.com/office/drawing/2014/main" id="{67708B60-CD11-9AC7-FD89-C697A31B235D}"/>
              </a:ext>
            </a:extLst>
          </p:cNvPr>
          <p:cNvSpPr>
            <a:spLocks noGrp="1"/>
          </p:cNvSpPr>
          <p:nvPr>
            <p:ph type="sldNum" sz="quarter" idx="5"/>
          </p:nvPr>
        </p:nvSpPr>
        <p:spPr/>
        <p:txBody>
          <a:bodyPr/>
          <a:lstStyle/>
          <a:p>
            <a:fld id="{A3F0725B-8BBF-6349-B206-C25D6BA6A9C8}" type="slidenum">
              <a:rPr lang="en-US" smtClean="0"/>
              <a:t>11</a:t>
            </a:fld>
            <a:endParaRPr lang="en-US"/>
          </a:p>
        </p:txBody>
      </p:sp>
    </p:spTree>
    <p:extLst>
      <p:ext uri="{BB962C8B-B14F-4D97-AF65-F5344CB8AC3E}">
        <p14:creationId xmlns:p14="http://schemas.microsoft.com/office/powerpoint/2010/main" val="3478763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5190F-E396-DFD6-F117-00EAA50004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0E274F-EBFC-DC86-FB6E-C15648FCEE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4F9B68-39CE-04E6-0637-BEF41DB3C92E}"/>
              </a:ext>
            </a:extLst>
          </p:cNvPr>
          <p:cNvSpPr>
            <a:spLocks noGrp="1"/>
          </p:cNvSpPr>
          <p:nvPr>
            <p:ph type="body" idx="1"/>
          </p:nvPr>
        </p:nvSpPr>
        <p:spPr/>
        <p:txBody>
          <a:bodyPr/>
          <a:lstStyle/>
          <a:p>
            <a:r>
              <a:rPr lang="en-US" dirty="0">
                <a:highlight>
                  <a:srgbClr val="F4F4F5"/>
                </a:highlight>
              </a:rPr>
              <a:t>Local market, </a:t>
            </a:r>
            <a:r>
              <a:rPr lang="en-US" dirty="0" err="1">
                <a:highlight>
                  <a:srgbClr val="F4F4F5"/>
                </a:highlight>
              </a:rPr>
              <a:t>Marsabit</a:t>
            </a:r>
            <a:r>
              <a:rPr lang="en-US" dirty="0">
                <a:highlight>
                  <a:srgbClr val="F4F4F5"/>
                </a:highlight>
              </a:rPr>
              <a:t>, northern Kenya</a:t>
            </a:r>
            <a:endParaRPr lang="en-US"/>
          </a:p>
          <a:p>
            <a:r>
              <a:rPr lang="en-US"/>
              <a:t>Photo credit: Louise Norton</a:t>
            </a:r>
          </a:p>
        </p:txBody>
      </p:sp>
      <p:sp>
        <p:nvSpPr>
          <p:cNvPr id="4" name="Slide Number Placeholder 3">
            <a:extLst>
              <a:ext uri="{FF2B5EF4-FFF2-40B4-BE49-F238E27FC236}">
                <a16:creationId xmlns:a16="http://schemas.microsoft.com/office/drawing/2014/main" id="{4A895F4B-57DC-318F-C82A-D405DB2C9F9A}"/>
              </a:ext>
            </a:extLst>
          </p:cNvPr>
          <p:cNvSpPr>
            <a:spLocks noGrp="1"/>
          </p:cNvSpPr>
          <p:nvPr>
            <p:ph type="sldNum" sz="quarter" idx="5"/>
          </p:nvPr>
        </p:nvSpPr>
        <p:spPr/>
        <p:txBody>
          <a:bodyPr/>
          <a:lstStyle/>
          <a:p>
            <a:fld id="{A3F0725B-8BBF-6349-B206-C25D6BA6A9C8}" type="slidenum">
              <a:rPr lang="en-US" smtClean="0"/>
              <a:t>12</a:t>
            </a:fld>
            <a:endParaRPr lang="en-US"/>
          </a:p>
        </p:txBody>
      </p:sp>
    </p:spTree>
    <p:extLst>
      <p:ext uri="{BB962C8B-B14F-4D97-AF65-F5344CB8AC3E}">
        <p14:creationId xmlns:p14="http://schemas.microsoft.com/office/powerpoint/2010/main" val="2286885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4F4F5"/>
                </a:highlight>
              </a:rPr>
              <a:t>Community Big Lent Walk, Reading</a:t>
            </a:r>
            <a:endParaRPr lang="en-US" dirty="0">
              <a:highlight>
                <a:srgbClr val="F4F4F5"/>
              </a:highlight>
            </a:endParaRPr>
          </a:p>
          <a:p>
            <a:r>
              <a:rPr lang="en-US"/>
              <a:t>Photo credit: Amit Rudro</a:t>
            </a:r>
          </a:p>
        </p:txBody>
      </p:sp>
      <p:sp>
        <p:nvSpPr>
          <p:cNvPr id="4" name="Slide Number Placeholder 3"/>
          <p:cNvSpPr>
            <a:spLocks noGrp="1"/>
          </p:cNvSpPr>
          <p:nvPr>
            <p:ph type="sldNum" sz="quarter" idx="5"/>
          </p:nvPr>
        </p:nvSpPr>
        <p:spPr/>
        <p:txBody>
          <a:bodyPr/>
          <a:lstStyle/>
          <a:p>
            <a:fld id="{467C0A84-E356-4051-98B9-B29298D6E6F5}" type="slidenum">
              <a:rPr lang="en-GB" smtClean="0"/>
              <a:t>15</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Illustration: Erika Pal</a:t>
            </a:r>
            <a:endParaRPr lang="en-GB"/>
          </a:p>
        </p:txBody>
      </p:sp>
      <p:sp>
        <p:nvSpPr>
          <p:cNvPr id="4" name="Slide Number Placeholder 3"/>
          <p:cNvSpPr>
            <a:spLocks noGrp="1"/>
          </p:cNvSpPr>
          <p:nvPr>
            <p:ph type="sldNum" sz="quarter" idx="5"/>
          </p:nvPr>
        </p:nvSpPr>
        <p:spPr/>
        <p:txBody>
          <a:bodyPr/>
          <a:lstStyle/>
          <a:p>
            <a:fld id="{9B55366C-5F8C-42CA-9C4D-03125D9DB2B7}" type="slidenum">
              <a:rPr lang="en-US" smtClean="0"/>
              <a:t>16</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61853-1209-6F29-6EB7-125DC67217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4B76A-901A-62FC-53C7-B13CAE4E8F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010AA3-32DE-6203-5F78-29EBECF55FF9}"/>
              </a:ext>
            </a:extLst>
          </p:cNvPr>
          <p:cNvSpPr>
            <a:spLocks noGrp="1"/>
          </p:cNvSpPr>
          <p:nvPr>
            <p:ph type="body" idx="1"/>
          </p:nvPr>
        </p:nvSpPr>
        <p:spPr/>
        <p:txBody>
          <a:bodyPr/>
          <a:lstStyle/>
          <a:p>
            <a:r>
              <a:rPr lang="en-GB">
                <a:ea typeface="Calibri"/>
                <a:cs typeface="Calibri"/>
              </a:rPr>
              <a:t>Illustration: Erika Pal</a:t>
            </a:r>
            <a:endParaRPr lang="en-GB"/>
          </a:p>
        </p:txBody>
      </p:sp>
      <p:sp>
        <p:nvSpPr>
          <p:cNvPr id="4" name="Slide Number Placeholder 3">
            <a:extLst>
              <a:ext uri="{FF2B5EF4-FFF2-40B4-BE49-F238E27FC236}">
                <a16:creationId xmlns:a16="http://schemas.microsoft.com/office/drawing/2014/main" id="{BA55AB40-0BB4-F369-5F4B-43550122255C}"/>
              </a:ext>
            </a:extLst>
          </p:cNvPr>
          <p:cNvSpPr>
            <a:spLocks noGrp="1"/>
          </p:cNvSpPr>
          <p:nvPr>
            <p:ph type="sldNum" sz="quarter" idx="5"/>
          </p:nvPr>
        </p:nvSpPr>
        <p:spPr/>
        <p:txBody>
          <a:bodyPr/>
          <a:lstStyle/>
          <a:p>
            <a:fld id="{9B55366C-5F8C-42CA-9C4D-03125D9DB2B7}" type="slidenum">
              <a:rPr lang="en-US" smtClean="0"/>
              <a:t>17</a:t>
            </a:fld>
            <a:endParaRPr lang="en-US"/>
          </a:p>
        </p:txBody>
      </p:sp>
    </p:spTree>
    <p:extLst>
      <p:ext uri="{BB962C8B-B14F-4D97-AF65-F5344CB8AC3E}">
        <p14:creationId xmlns:p14="http://schemas.microsoft.com/office/powerpoint/2010/main" val="1761253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19</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 Francis Xavier's RC Primary School, Herefordshire</a:t>
            </a:r>
            <a:endParaRPr lang="en-US">
              <a:solidFill>
                <a:srgbClr val="444444"/>
              </a:solidFill>
            </a:endParaRPr>
          </a:p>
          <a:p>
            <a:r>
              <a:rPr lang="en-US"/>
              <a:t>Photo credit: Vicky Ahmed</a:t>
            </a:r>
          </a:p>
        </p:txBody>
      </p:sp>
      <p:sp>
        <p:nvSpPr>
          <p:cNvPr id="4" name="Slide Number Placeholder 3"/>
          <p:cNvSpPr>
            <a:spLocks noGrp="1"/>
          </p:cNvSpPr>
          <p:nvPr>
            <p:ph type="sldNum" sz="quarter" idx="5"/>
          </p:nvPr>
        </p:nvSpPr>
        <p:spPr/>
        <p:txBody>
          <a:bodyPr/>
          <a:lstStyle/>
          <a:p>
            <a:fld id="{A3F0725B-8BBF-6349-B206-C25D6BA6A9C8}" type="slidenum">
              <a:rPr lang="en-US" smtClean="0"/>
              <a:t>2</a:t>
            </a:fld>
            <a:endParaRPr lang="en-US"/>
          </a:p>
        </p:txBody>
      </p:sp>
    </p:spTree>
    <p:extLst>
      <p:ext uri="{BB962C8B-B14F-4D97-AF65-F5344CB8AC3E}">
        <p14:creationId xmlns:p14="http://schemas.microsoft.com/office/powerpoint/2010/main" val="75764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highlight>
                  <a:srgbClr val="F4F4F5"/>
                </a:highlight>
              </a:rPr>
              <a:t>Clouds</a:t>
            </a:r>
            <a:endParaRPr lang="en-GB" i="1" dirty="0">
              <a:highlight>
                <a:srgbClr val="F4F4F5"/>
              </a:highlight>
            </a:endParaRPr>
          </a:p>
          <a:p>
            <a:pPr>
              <a:defRPr/>
            </a:pPr>
            <a:r>
              <a:rPr lang="en-GB">
                <a:highlight>
                  <a:srgbClr val="F4F4F5"/>
                </a:highlight>
              </a:rPr>
              <a:t>Photo credit: Stock image</a:t>
            </a:r>
            <a:endParaRPr lang="en-GB" dirty="0">
              <a:highlight>
                <a:srgbClr val="F4F4F5"/>
              </a:highlight>
            </a:endParaRPr>
          </a:p>
          <a:p>
            <a:pPr>
              <a:defRPr/>
            </a:pPr>
            <a:endParaRPr lang="en-GB" i="1" dirty="0">
              <a:highlight>
                <a:srgbClr val="F4F4F5"/>
              </a:highlight>
            </a:endParaRPr>
          </a:p>
          <a:p>
            <a:pPr>
              <a:defRPr/>
            </a:pPr>
            <a:endParaRPr lang="en-GB" dirty="0">
              <a:highlight>
                <a:srgbClr val="F4F4F5"/>
              </a:highlight>
            </a:endParaRPr>
          </a:p>
          <a:p>
            <a:pPr>
              <a:defRPr/>
            </a:pPr>
            <a:r>
              <a:rPr lang="en-GB">
                <a:highlight>
                  <a:srgbClr val="F4F4F5"/>
                </a:highlight>
              </a:rPr>
              <a:t>Shaking hands</a:t>
            </a:r>
            <a:endParaRPr lang="en-GB"/>
          </a:p>
          <a:p>
            <a:pPr>
              <a:defRPr/>
            </a:pPr>
            <a:r>
              <a:rPr lang="en-GB" dirty="0">
                <a:solidFill>
                  <a:srgbClr val="000000"/>
                </a:solidFill>
                <a:highlight>
                  <a:srgbClr val="F4F4F5"/>
                </a:highlight>
              </a:rPr>
              <a:t>Photo credit: Marlis Trio Akbar on </a:t>
            </a:r>
            <a:r>
              <a:rPr lang="en-GB" dirty="0" err="1">
                <a:solidFill>
                  <a:srgbClr val="000000"/>
                </a:solidFill>
                <a:highlight>
                  <a:srgbClr val="F4F4F5"/>
                </a:highlight>
              </a:rPr>
              <a:t>Unsplash</a:t>
            </a:r>
            <a:endParaRPr lang="en-GB">
              <a:solidFill>
                <a:srgbClr val="000000"/>
              </a:solidFill>
              <a:highlight>
                <a:srgbClr val="F4F4F5"/>
              </a:highlight>
            </a:endParaRPr>
          </a:p>
          <a:p>
            <a:pPr>
              <a:defRPr/>
            </a:pPr>
            <a:endParaRPr lang="en-GB" i="1" dirty="0">
              <a:solidFill>
                <a:srgbClr val="000000"/>
              </a:solidFill>
              <a:highlight>
                <a:srgbClr val="F4F4F5"/>
              </a:highlight>
            </a:endParaRPr>
          </a:p>
          <a:p>
            <a:pPr>
              <a:defRPr/>
            </a:pPr>
            <a:endParaRPr lang="en-GB" dirty="0">
              <a:solidFill>
                <a:srgbClr val="38383C"/>
              </a:solidFill>
              <a:highlight>
                <a:srgbClr val="F4F4F5"/>
              </a:highlight>
            </a:endParaRPr>
          </a:p>
          <a:p>
            <a:pPr>
              <a:defRPr/>
            </a:pPr>
            <a:endParaRPr lang="en-GB" dirty="0">
              <a:solidFill>
                <a:srgbClr val="38383C"/>
              </a:solidFill>
              <a:highlight>
                <a:srgbClr val="F4F4F5"/>
              </a:highlight>
            </a:endParaRPr>
          </a:p>
          <a:p>
            <a:pPr>
              <a:defRPr/>
            </a:pPr>
            <a:r>
              <a:rPr lang="en-GB" dirty="0" err="1">
                <a:solidFill>
                  <a:srgbClr val="38383C"/>
                </a:solidFill>
                <a:highlight>
                  <a:srgbClr val="F4F4F5"/>
                </a:highlight>
              </a:rPr>
              <a:t>Anuarite</a:t>
            </a:r>
            <a:r>
              <a:rPr lang="en-GB" dirty="0">
                <a:solidFill>
                  <a:srgbClr val="38383C"/>
                </a:solidFill>
                <a:highlight>
                  <a:srgbClr val="F4F4F5"/>
                </a:highlight>
              </a:rPr>
              <a:t> </a:t>
            </a:r>
            <a:r>
              <a:rPr lang="en-GB" dirty="0" err="1">
                <a:solidFill>
                  <a:srgbClr val="38383C"/>
                </a:solidFill>
                <a:highlight>
                  <a:srgbClr val="F4F4F5"/>
                </a:highlight>
              </a:rPr>
              <a:t>Kahindo</a:t>
            </a:r>
            <a:r>
              <a:rPr lang="en-GB" dirty="0">
                <a:solidFill>
                  <a:srgbClr val="38383C"/>
                </a:solidFill>
                <a:highlight>
                  <a:srgbClr val="F4F4F5"/>
                </a:highlight>
              </a:rPr>
              <a:t> sharing milk with her children, DRC</a:t>
            </a:r>
            <a:endParaRPr lang="en-US"/>
          </a:p>
          <a:p>
            <a:pPr>
              <a:defRPr/>
            </a:pPr>
            <a:r>
              <a:rPr lang="en-US" dirty="0">
                <a:solidFill>
                  <a:srgbClr val="000000"/>
                </a:solidFill>
                <a:highlight>
                  <a:srgbClr val="F4F4F5"/>
                </a:highlight>
                <a:ea typeface="Calibri"/>
                <a:cs typeface="Calibri"/>
              </a:rPr>
              <a:t>Photo credit: Arlette Bashizi</a:t>
            </a:r>
            <a:endParaRPr lang="en-GB" dirty="0">
              <a:solidFill>
                <a:srgbClr val="38383C"/>
              </a:solidFill>
              <a:highlight>
                <a:srgbClr val="F4F4F5"/>
              </a:highlight>
              <a:ea typeface="Calibri"/>
              <a:cs typeface="Calibri"/>
            </a:endParaRPr>
          </a:p>
          <a:p>
            <a:pPr>
              <a:defRPr/>
            </a:pPr>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5</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4F4F5"/>
                </a:highlight>
              </a:rPr>
              <a:t>St Mary’s High School, Herefordshire</a:t>
            </a:r>
            <a:endParaRPr lang="en-US" dirty="0">
              <a:solidFill>
                <a:srgbClr val="444444"/>
              </a:solidFill>
              <a:highlight>
                <a:srgbClr val="F4F4F5"/>
              </a:highlight>
            </a:endParaRPr>
          </a:p>
          <a:p>
            <a:r>
              <a:rPr lang="en-US" dirty="0">
                <a:highlight>
                  <a:srgbClr val="F4F4F5"/>
                </a:highlight>
              </a:rPr>
              <a:t>Photo credit: Vicky Ahmed</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247904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 Francis Xavier's RC Primary School, Herefordshire</a:t>
            </a:r>
            <a:endParaRPr lang="en-US" dirty="0">
              <a:solidFill>
                <a:srgbClr val="444444"/>
              </a:solidFill>
            </a:endParaRPr>
          </a:p>
          <a:p>
            <a:r>
              <a:rPr lang="en-US" dirty="0"/>
              <a:t>Photo credit: Vicky Ahmed</a:t>
            </a:r>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 Francis Xavier's RC Primary School, Herefordshire</a:t>
            </a:r>
            <a:endParaRPr lang="en-US" dirty="0">
              <a:solidFill>
                <a:srgbClr val="444444"/>
              </a:solidFill>
            </a:endParaRPr>
          </a:p>
          <a:p>
            <a:r>
              <a:rPr lang="en-US" dirty="0"/>
              <a:t>Photo credit: Vicky Ahmed</a:t>
            </a:r>
          </a:p>
        </p:txBody>
      </p:sp>
      <p:sp>
        <p:nvSpPr>
          <p:cNvPr id="4" name="Slide Number Placeholder 3"/>
          <p:cNvSpPr>
            <a:spLocks noGrp="1"/>
          </p:cNvSpPr>
          <p:nvPr>
            <p:ph type="sldNum" sz="quarter" idx="5"/>
          </p:nvPr>
        </p:nvSpPr>
        <p:spPr/>
        <p:txBody>
          <a:bodyPr/>
          <a:lstStyle/>
          <a:p>
            <a:fld id="{9B55366C-5F8C-42CA-9C4D-03125D9DB2B7}" type="slidenum">
              <a:rPr lang="en-US"/>
              <a:t>8</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olidFill>
                  <a:srgbClr val="38383C"/>
                </a:solidFill>
              </a:rPr>
              <a:t>Obayedul</a:t>
            </a:r>
            <a:r>
              <a:rPr lang="en-US" dirty="0">
                <a:solidFill>
                  <a:srgbClr val="38383C"/>
                </a:solidFill>
              </a:rPr>
              <a:t> and his son, Bayezid, Bangladesh</a:t>
            </a:r>
            <a:endParaRPr lang="en-US" dirty="0">
              <a:solidFill>
                <a:srgbClr val="444444"/>
              </a:solidFill>
            </a:endParaRPr>
          </a:p>
          <a:p>
            <a:r>
              <a:rPr lang="en-US">
                <a:solidFill>
                  <a:srgbClr val="38383C"/>
                </a:solidFill>
              </a:rPr>
              <a:t>Photo credit: Amit Rudro</a:t>
            </a:r>
            <a:endParaRPr lang="en-US"/>
          </a:p>
        </p:txBody>
      </p:sp>
      <p:sp>
        <p:nvSpPr>
          <p:cNvPr id="4" name="Slide Number Placeholder 3"/>
          <p:cNvSpPr>
            <a:spLocks noGrp="1"/>
          </p:cNvSpPr>
          <p:nvPr>
            <p:ph type="sldNum" sz="quarter" idx="5"/>
          </p:nvPr>
        </p:nvSpPr>
        <p:spPr/>
        <p:txBody>
          <a:bodyPr/>
          <a:lstStyle/>
          <a:p>
            <a:fld id="{9B55366C-5F8C-42CA-9C4D-03125D9DB2B7}" type="slidenum">
              <a:rPr lang="en-US"/>
              <a:t>9</a:t>
            </a:fld>
            <a:endParaRPr lang="en-US"/>
          </a:p>
        </p:txBody>
      </p:sp>
    </p:spTree>
    <p:extLst>
      <p:ext uri="{BB962C8B-B14F-4D97-AF65-F5344CB8AC3E}">
        <p14:creationId xmlns:p14="http://schemas.microsoft.com/office/powerpoint/2010/main" val="1018107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Obayedul</a:t>
            </a:r>
            <a:r>
              <a:rPr lang="en-US" dirty="0"/>
              <a:t> around the floating gardens, Bangladesh</a:t>
            </a:r>
            <a:endParaRPr lang="en-US" dirty="0">
              <a:solidFill>
                <a:srgbClr val="444444"/>
              </a:solidFill>
            </a:endParaRPr>
          </a:p>
          <a:p>
            <a:r>
              <a:rPr lang="en-US"/>
              <a:t>Photo credit: Amit Rudro</a:t>
            </a:r>
          </a:p>
        </p:txBody>
      </p:sp>
      <p:sp>
        <p:nvSpPr>
          <p:cNvPr id="4" name="Slide Number Placeholder 3"/>
          <p:cNvSpPr>
            <a:spLocks noGrp="1"/>
          </p:cNvSpPr>
          <p:nvPr>
            <p:ph type="sldNum" sz="quarter" idx="5"/>
          </p:nvPr>
        </p:nvSpPr>
        <p:spPr/>
        <p:txBody>
          <a:bodyPr/>
          <a:lstStyle/>
          <a:p>
            <a:fld id="{A3F0725B-8BBF-6349-B206-C25D6BA6A9C8}" type="slidenum">
              <a:rPr lang="en-US" smtClean="0"/>
              <a:t>10</a:t>
            </a:fld>
            <a:endParaRPr lang="en-US"/>
          </a:p>
        </p:txBody>
      </p:sp>
    </p:spTree>
    <p:extLst>
      <p:ext uri="{BB962C8B-B14F-4D97-AF65-F5344CB8AC3E}">
        <p14:creationId xmlns:p14="http://schemas.microsoft.com/office/powerpoint/2010/main" val="4788832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 cover">
    <p:bg>
      <p:bgPr>
        <a:solidFill>
          <a:schemeClr val="bg1"/>
        </a:solidFill>
        <a:effectLst/>
      </p:bgPr>
    </p:bg>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E2A7C3A6-A58D-28A4-5950-CD2526590DEC}"/>
              </a:ext>
            </a:extLst>
          </p:cNvPr>
          <p:cNvSpPr>
            <a:spLocks noGrp="1"/>
          </p:cNvSpPr>
          <p:nvPr>
            <p:ph type="body" sz="quarter" idx="12" hasCustomPrompt="1"/>
          </p:nvPr>
        </p:nvSpPr>
        <p:spPr>
          <a:xfrm>
            <a:off x="0" y="4028557"/>
            <a:ext cx="9144000" cy="1114707"/>
          </a:xfrm>
          <a:solidFill>
            <a:schemeClr val="accent1"/>
          </a:solidFill>
        </p:spPr>
        <p:txBody>
          <a:bodyPr wrap="square">
            <a:noAutofit/>
          </a:bodyPr>
          <a:lstStyle>
            <a:lvl1pPr>
              <a:defRPr sz="1100">
                <a:solidFill>
                  <a:schemeClr val="accent1">
                    <a:alpha val="0"/>
                  </a:schemeClr>
                </a:solidFill>
              </a:defRPr>
            </a:lvl1pPr>
            <a:lvl2pPr marL="0" indent="0">
              <a:buNone/>
              <a:defRPr/>
            </a:lvl2pPr>
          </a:lstStyle>
          <a:p>
            <a:pPr lvl="0"/>
            <a:r>
              <a:rPr lang="en-US"/>
              <a:t>Click to add any other text if needed</a:t>
            </a:r>
          </a:p>
        </p:txBody>
      </p:sp>
      <p:sp>
        <p:nvSpPr>
          <p:cNvPr id="3" name="Holder 3"/>
          <p:cNvSpPr>
            <a:spLocks noGrp="1"/>
          </p:cNvSpPr>
          <p:nvPr>
            <p:ph type="subTitle" idx="4" hasCustomPrompt="1"/>
          </p:nvPr>
        </p:nvSpPr>
        <p:spPr>
          <a:xfrm>
            <a:off x="1107806" y="2934362"/>
            <a:ext cx="3048297" cy="215444"/>
          </a:xfrm>
          <a:prstGeom prst="rect">
            <a:avLst/>
          </a:prstGeom>
        </p:spPr>
        <p:txBody>
          <a:bodyPr wrap="square" lIns="0" tIns="0" rIns="0" bIns="0">
            <a:spAutoFit/>
          </a:bodyPr>
          <a:lstStyle>
            <a:lvl1pPr marL="0" indent="0">
              <a:buNone/>
              <a:defRPr sz="1400" b="0" i="0">
                <a:solidFill>
                  <a:schemeClr val="bg2"/>
                </a:solidFill>
                <a:latin typeface="Montserrat"/>
                <a:cs typeface="Montserrat"/>
              </a:defRPr>
            </a:lvl1pPr>
          </a:lstStyle>
          <a:p>
            <a:r>
              <a:rPr lang="en-GB"/>
              <a:t>Click to add subtitle if needed</a:t>
            </a:r>
            <a:endParaRPr/>
          </a:p>
        </p:txBody>
      </p:sp>
      <p:sp>
        <p:nvSpPr>
          <p:cNvPr id="43" name="Graphic 41">
            <a:extLst>
              <a:ext uri="{FF2B5EF4-FFF2-40B4-BE49-F238E27FC236}">
                <a16:creationId xmlns:a16="http://schemas.microsoft.com/office/drawing/2014/main" id="{B462AD84-9CD1-DF54-BC25-FA094D7F49F0}"/>
              </a:ext>
            </a:extLst>
          </p:cNvPr>
          <p:cNvSpPr/>
          <p:nvPr userDrawn="1"/>
        </p:nvSpPr>
        <p:spPr>
          <a:xfrm>
            <a:off x="504825" y="905813"/>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rgbClr val="A2C617"/>
          </a:solidFill>
          <a:ln w="9502" cap="flat">
            <a:noFill/>
            <a:prstDash val="solid"/>
            <a:miter/>
          </a:ln>
        </p:spPr>
        <p:txBody>
          <a:bodyPr rtlCol="0" anchor="ctr"/>
          <a:lstStyle/>
          <a:p>
            <a:endParaRPr lang="en-US"/>
          </a:p>
        </p:txBody>
      </p:sp>
      <p:sp>
        <p:nvSpPr>
          <p:cNvPr id="47" name="Title 46">
            <a:extLst>
              <a:ext uri="{FF2B5EF4-FFF2-40B4-BE49-F238E27FC236}">
                <a16:creationId xmlns:a16="http://schemas.microsoft.com/office/drawing/2014/main" id="{AB5B9839-F3D5-02A0-B57C-E0661516C5AB}"/>
              </a:ext>
            </a:extLst>
          </p:cNvPr>
          <p:cNvSpPr>
            <a:spLocks noGrp="1"/>
          </p:cNvSpPr>
          <p:nvPr>
            <p:ph type="title" hasCustomPrompt="1"/>
          </p:nvPr>
        </p:nvSpPr>
        <p:spPr>
          <a:xfrm>
            <a:off x="1107806" y="1404872"/>
            <a:ext cx="3048297" cy="1523494"/>
          </a:xfrm>
        </p:spPr>
        <p:txBody>
          <a:bodyPr wrap="square" bIns="0" anchor="t" anchorCtr="0">
            <a:spAutoFit/>
          </a:bodyPr>
          <a:lstStyle>
            <a:lvl1pPr>
              <a:defRPr sz="2400">
                <a:solidFill>
                  <a:schemeClr val="bg2"/>
                </a:solidFill>
                <a:latin typeface="+mn-l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here to add the title of your deck. Ideally,</a:t>
            </a:r>
            <a:r>
              <a:rPr lang="en-US" b="0" i="0" u="none" strike="noStrike">
                <a:solidFill>
                  <a:srgbClr val="000000"/>
                </a:solidFill>
                <a:effectLst/>
              </a:rPr>
              <a:t> keep it under four lines.</a:t>
            </a:r>
            <a:endParaRPr lang="en-US"/>
          </a:p>
        </p:txBody>
      </p:sp>
      <p:sp>
        <p:nvSpPr>
          <p:cNvPr id="52" name="Picture Placeholder 51">
            <a:extLst>
              <a:ext uri="{FF2B5EF4-FFF2-40B4-BE49-F238E27FC236}">
                <a16:creationId xmlns:a16="http://schemas.microsoft.com/office/drawing/2014/main" id="{AA6A74A9-C5EB-6E1D-3D41-596769DA9F7E}"/>
              </a:ext>
            </a:extLst>
          </p:cNvPr>
          <p:cNvSpPr>
            <a:spLocks noGrp="1"/>
          </p:cNvSpPr>
          <p:nvPr>
            <p:ph type="pic" sz="quarter" idx="10" hasCustomPrompt="1"/>
          </p:nvPr>
        </p:nvSpPr>
        <p:spPr>
          <a:xfrm>
            <a:off x="4626329"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txBody>
          <a:bodyPr wrap="square" lIns="0" tIns="274320" rIns="548640" anchor="ctr">
            <a:no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11" name="Text Placeholder 7">
            <a:extLst>
              <a:ext uri="{FF2B5EF4-FFF2-40B4-BE49-F238E27FC236}">
                <a16:creationId xmlns:a16="http://schemas.microsoft.com/office/drawing/2014/main" id="{1C2F27C8-8481-FF60-F21A-7761E3594D83}"/>
              </a:ext>
            </a:extLst>
          </p:cNvPr>
          <p:cNvSpPr>
            <a:spLocks noGrp="1"/>
          </p:cNvSpPr>
          <p:nvPr>
            <p:ph type="body" sz="quarter" idx="11" hasCustomPrompt="1"/>
          </p:nvPr>
        </p:nvSpPr>
        <p:spPr>
          <a:xfrm>
            <a:off x="1107806" y="4662492"/>
            <a:ext cx="3048297" cy="261610"/>
          </a:xfrm>
        </p:spPr>
        <p:txBody>
          <a:bodyPr wrap="square">
            <a:spAutoFit/>
          </a:bodyPr>
          <a:lstStyle>
            <a:lvl1pPr marL="0" indent="0">
              <a:buNone/>
              <a:defRPr lang="en-US" sz="1100" b="0" dirty="0">
                <a:solidFill>
                  <a:schemeClr val="bg2"/>
                </a:solidFill>
                <a:latin typeface="Montserrat Light" panose="00000400000000000000" pitchFamily="2" charset="0"/>
                <a:ea typeface="+mn-ea"/>
                <a:cs typeface="+mn-cs"/>
              </a:defRPr>
            </a:lvl1pPr>
            <a:lvl2pPr marL="0" indent="0">
              <a:buNone/>
              <a:defRPr/>
            </a:lvl2pPr>
          </a:lstStyle>
          <a:p>
            <a:pPr lvl="0"/>
            <a:r>
              <a:rPr lang="en-US"/>
              <a:t>Click to add any other text if needed</a:t>
            </a:r>
          </a:p>
        </p:txBody>
      </p:sp>
      <p:pic>
        <p:nvPicPr>
          <p:cNvPr id="5" name="Graphic 4">
            <a:extLst>
              <a:ext uri="{FF2B5EF4-FFF2-40B4-BE49-F238E27FC236}">
                <a16:creationId xmlns:a16="http://schemas.microsoft.com/office/drawing/2014/main" id="{093C760A-E7BA-C41F-7DE7-C82B08D73E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3896" y="217531"/>
            <a:ext cx="1972779" cy="574625"/>
          </a:xfrm>
          <a:prstGeom prst="rect">
            <a:avLst/>
          </a:prstGeom>
        </p:spPr>
      </p:pic>
    </p:spTree>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orient="horz" pos="756" userDrawn="1">
          <p15:clr>
            <a:srgbClr val="FBAE40"/>
          </p15:clr>
        </p15:guide>
        <p15:guide id="4" pos="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ster - back cover">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9D787F98-82FB-A897-4817-6EC131431DD5}"/>
              </a:ext>
            </a:extLst>
          </p:cNvPr>
          <p:cNvSpPr/>
          <p:nvPr/>
        </p:nvSpPr>
        <p:spPr>
          <a:xfrm flipV="1">
            <a:off x="321" y="507970"/>
            <a:ext cx="8635651" cy="2714128"/>
          </a:xfrm>
          <a:prstGeom prst="round1Rect">
            <a:avLst>
              <a:gd name="adj" fmla="val 11144"/>
            </a:avLst>
          </a:prstGeom>
          <a:solidFill>
            <a:srgbClr val="A1C516"/>
          </a:solidFill>
        </p:spPr>
        <p:txBody>
          <a:bodyPr wrap="square" lIns="0" tIns="0" rIns="0" bIns="0" rtlCol="0"/>
          <a:lstStyle/>
          <a:p>
            <a:endParaRPr/>
          </a:p>
        </p:txBody>
      </p:sp>
      <p:sp>
        <p:nvSpPr>
          <p:cNvPr id="19" name="object 17">
            <a:extLst>
              <a:ext uri="{FF2B5EF4-FFF2-40B4-BE49-F238E27FC236}">
                <a16:creationId xmlns:a16="http://schemas.microsoft.com/office/drawing/2014/main" id="{4DFEC1F8-24A8-1F33-5EE6-D4BBAE068C70}"/>
              </a:ext>
            </a:extLst>
          </p:cNvPr>
          <p:cNvSpPr txBox="1"/>
          <p:nvPr userDrawn="1"/>
        </p:nvSpPr>
        <p:spPr>
          <a:xfrm>
            <a:off x="1409700" y="3971303"/>
            <a:ext cx="3201042" cy="611138"/>
          </a:xfrm>
          <a:prstGeom prst="rect">
            <a:avLst/>
          </a:prstGeom>
        </p:spPr>
        <p:txBody>
          <a:bodyPr vert="horz" wrap="square" lIns="0" tIns="6931" rIns="0" bIns="0" rtlCol="0">
            <a:spAutoFit/>
          </a:bodyPr>
          <a:lstStyle/>
          <a:p>
            <a:pPr marL="5776">
              <a:spcBef>
                <a:spcPts val="55"/>
              </a:spcBef>
            </a:pPr>
            <a:r>
              <a:rPr sz="1114" spc="-5">
                <a:solidFill>
                  <a:srgbClr val="212444"/>
                </a:solidFill>
                <a:latin typeface="Montserrat"/>
                <a:cs typeface="Montserrat"/>
              </a:rPr>
              <a:t>CAFOD,</a:t>
            </a:r>
            <a:r>
              <a:rPr sz="1114" spc="-52">
                <a:solidFill>
                  <a:srgbClr val="212444"/>
                </a:solidFill>
                <a:latin typeface="Montserrat"/>
                <a:cs typeface="Montserrat"/>
              </a:rPr>
              <a:t> </a:t>
            </a:r>
            <a:r>
              <a:rPr sz="1114" spc="-9">
                <a:solidFill>
                  <a:srgbClr val="212444"/>
                </a:solidFill>
                <a:latin typeface="Montserrat"/>
                <a:cs typeface="Montserrat"/>
              </a:rPr>
              <a:t>Romero</a:t>
            </a:r>
            <a:r>
              <a:rPr sz="1114" spc="-50">
                <a:solidFill>
                  <a:srgbClr val="212444"/>
                </a:solidFill>
                <a:latin typeface="Montserrat"/>
                <a:cs typeface="Montserrat"/>
              </a:rPr>
              <a:t> </a:t>
            </a:r>
            <a:r>
              <a:rPr sz="1114" spc="-5">
                <a:solidFill>
                  <a:srgbClr val="212444"/>
                </a:solidFill>
                <a:latin typeface="Montserrat"/>
                <a:cs typeface="Montserrat"/>
              </a:rPr>
              <a:t>House,</a:t>
            </a:r>
            <a:endParaRPr sz="1114">
              <a:latin typeface="Montserrat"/>
              <a:cs typeface="Montserrat"/>
            </a:endParaRPr>
          </a:p>
          <a:p>
            <a:pPr marL="5776">
              <a:spcBef>
                <a:spcPts val="14"/>
              </a:spcBef>
            </a:pPr>
            <a:r>
              <a:rPr sz="1114">
                <a:solidFill>
                  <a:srgbClr val="212444"/>
                </a:solidFill>
                <a:latin typeface="Montserrat"/>
                <a:cs typeface="Montserrat"/>
              </a:rPr>
              <a:t>55</a:t>
            </a:r>
            <a:r>
              <a:rPr sz="1114" spc="-39">
                <a:solidFill>
                  <a:srgbClr val="212444"/>
                </a:solidFill>
                <a:latin typeface="Montserrat"/>
                <a:cs typeface="Montserrat"/>
              </a:rPr>
              <a:t> </a:t>
            </a:r>
            <a:r>
              <a:rPr sz="1114" spc="-16">
                <a:solidFill>
                  <a:srgbClr val="212444"/>
                </a:solidFill>
                <a:latin typeface="Montserrat"/>
                <a:cs typeface="Montserrat"/>
              </a:rPr>
              <a:t>Westminster</a:t>
            </a:r>
            <a:r>
              <a:rPr sz="1114" spc="-39">
                <a:solidFill>
                  <a:srgbClr val="212444"/>
                </a:solidFill>
                <a:latin typeface="Montserrat"/>
                <a:cs typeface="Montserrat"/>
              </a:rPr>
              <a:t> </a:t>
            </a:r>
            <a:r>
              <a:rPr sz="1114" spc="-5">
                <a:solidFill>
                  <a:srgbClr val="212444"/>
                </a:solidFill>
                <a:latin typeface="Montserrat"/>
                <a:cs typeface="Montserrat"/>
              </a:rPr>
              <a:t>Bridge</a:t>
            </a:r>
            <a:r>
              <a:rPr sz="1114" spc="-39">
                <a:solidFill>
                  <a:srgbClr val="212444"/>
                </a:solidFill>
                <a:latin typeface="Montserrat"/>
                <a:cs typeface="Montserrat"/>
              </a:rPr>
              <a:t> </a:t>
            </a:r>
            <a:r>
              <a:rPr sz="1114">
                <a:solidFill>
                  <a:srgbClr val="212444"/>
                </a:solidFill>
                <a:latin typeface="Montserrat"/>
                <a:cs typeface="Montserrat"/>
              </a:rPr>
              <a:t>Road,</a:t>
            </a:r>
            <a:r>
              <a:rPr sz="1114" spc="-39">
                <a:solidFill>
                  <a:srgbClr val="212444"/>
                </a:solidFill>
                <a:latin typeface="Montserrat"/>
                <a:cs typeface="Montserrat"/>
              </a:rPr>
              <a:t> </a:t>
            </a:r>
            <a:r>
              <a:rPr sz="1114" spc="-5">
                <a:solidFill>
                  <a:srgbClr val="212444"/>
                </a:solidFill>
                <a:latin typeface="Montserrat"/>
                <a:cs typeface="Montserrat"/>
              </a:rPr>
              <a:t>London</a:t>
            </a:r>
            <a:r>
              <a:rPr sz="1114" spc="-36">
                <a:solidFill>
                  <a:srgbClr val="212444"/>
                </a:solidFill>
                <a:latin typeface="Montserrat"/>
                <a:cs typeface="Montserrat"/>
              </a:rPr>
              <a:t> </a:t>
            </a:r>
            <a:r>
              <a:rPr sz="1114">
                <a:solidFill>
                  <a:srgbClr val="212444"/>
                </a:solidFill>
                <a:latin typeface="Montserrat"/>
                <a:cs typeface="Montserrat"/>
              </a:rPr>
              <a:t>SE1</a:t>
            </a:r>
            <a:r>
              <a:rPr sz="1114" spc="-39">
                <a:solidFill>
                  <a:srgbClr val="212444"/>
                </a:solidFill>
                <a:latin typeface="Montserrat"/>
                <a:cs typeface="Montserrat"/>
              </a:rPr>
              <a:t> </a:t>
            </a:r>
            <a:r>
              <a:rPr sz="1114" spc="-11">
                <a:solidFill>
                  <a:srgbClr val="212444"/>
                </a:solidFill>
                <a:latin typeface="Montserrat"/>
                <a:cs typeface="Montserrat"/>
              </a:rPr>
              <a:t>7JB</a:t>
            </a:r>
            <a:endParaRPr sz="1114">
              <a:latin typeface="Montserrat"/>
              <a:cs typeface="Montserrat"/>
            </a:endParaRPr>
          </a:p>
          <a:p>
            <a:pPr marL="5776">
              <a:spcBef>
                <a:spcPts val="687"/>
              </a:spcBef>
            </a:pPr>
            <a:r>
              <a:rPr sz="1114" b="1" u="sng" spc="-5">
                <a:solidFill>
                  <a:srgbClr val="212444"/>
                </a:solidFill>
                <a:uFill>
                  <a:solidFill>
                    <a:srgbClr val="212444"/>
                  </a:solidFill>
                </a:uFill>
                <a:latin typeface="Montserrat ExtraBold"/>
                <a:cs typeface="Montserrat ExtraBold"/>
              </a:rPr>
              <a:t>cafod.org.uk</a:t>
            </a:r>
            <a:endParaRPr sz="1114">
              <a:latin typeface="Montserrat ExtraBold"/>
              <a:cs typeface="Montserrat ExtraBold"/>
            </a:endParaRPr>
          </a:p>
        </p:txBody>
      </p:sp>
      <p:sp>
        <p:nvSpPr>
          <p:cNvPr id="20" name="object 18">
            <a:extLst>
              <a:ext uri="{FF2B5EF4-FFF2-40B4-BE49-F238E27FC236}">
                <a16:creationId xmlns:a16="http://schemas.microsoft.com/office/drawing/2014/main" id="{6038AB0D-C18D-FA53-44CE-D306AA4801EC}"/>
              </a:ext>
            </a:extLst>
          </p:cNvPr>
          <p:cNvSpPr/>
          <p:nvPr userDrawn="1"/>
        </p:nvSpPr>
        <p:spPr>
          <a:xfrm>
            <a:off x="2823919" y="4424720"/>
            <a:ext cx="160572" cy="160572"/>
          </a:xfrm>
          <a:custGeom>
            <a:avLst/>
            <a:gdLst/>
            <a:ahLst/>
            <a:cxnLst/>
            <a:rect l="l" t="t" r="r" b="b"/>
            <a:pathLst>
              <a:path w="353060" h="353059">
                <a:moveTo>
                  <a:pt x="176277" y="0"/>
                </a:moveTo>
                <a:lnTo>
                  <a:pt x="129414" y="6297"/>
                </a:lnTo>
                <a:lnTo>
                  <a:pt x="87305" y="24068"/>
                </a:lnTo>
                <a:lnTo>
                  <a:pt x="51629" y="51633"/>
                </a:lnTo>
                <a:lnTo>
                  <a:pt x="24066" y="87310"/>
                </a:lnTo>
                <a:lnTo>
                  <a:pt x="6296" y="129418"/>
                </a:lnTo>
                <a:lnTo>
                  <a:pt x="0" y="176277"/>
                </a:lnTo>
                <a:lnTo>
                  <a:pt x="6296" y="223135"/>
                </a:lnTo>
                <a:lnTo>
                  <a:pt x="24066" y="265241"/>
                </a:lnTo>
                <a:lnTo>
                  <a:pt x="51629" y="300916"/>
                </a:lnTo>
                <a:lnTo>
                  <a:pt x="87305" y="328478"/>
                </a:lnTo>
                <a:lnTo>
                  <a:pt x="129414" y="346247"/>
                </a:lnTo>
                <a:lnTo>
                  <a:pt x="176277" y="352544"/>
                </a:lnTo>
                <a:lnTo>
                  <a:pt x="223135" y="346247"/>
                </a:lnTo>
                <a:lnTo>
                  <a:pt x="265241" y="328478"/>
                </a:lnTo>
                <a:lnTo>
                  <a:pt x="300916" y="300916"/>
                </a:lnTo>
                <a:lnTo>
                  <a:pt x="319550" y="276797"/>
                </a:lnTo>
                <a:lnTo>
                  <a:pt x="71924" y="276797"/>
                </a:lnTo>
                <a:lnTo>
                  <a:pt x="149901" y="185523"/>
                </a:lnTo>
                <a:lnTo>
                  <a:pt x="72647" y="75756"/>
                </a:lnTo>
                <a:lnTo>
                  <a:pt x="319552" y="75756"/>
                </a:lnTo>
                <a:lnTo>
                  <a:pt x="300916" y="51633"/>
                </a:lnTo>
                <a:lnTo>
                  <a:pt x="265241" y="24068"/>
                </a:lnTo>
                <a:lnTo>
                  <a:pt x="223135" y="6297"/>
                </a:lnTo>
                <a:lnTo>
                  <a:pt x="176277" y="0"/>
                </a:lnTo>
                <a:close/>
              </a:path>
              <a:path w="353060" h="353059">
                <a:moveTo>
                  <a:pt x="159356" y="198957"/>
                </a:moveTo>
                <a:lnTo>
                  <a:pt x="92866" y="276797"/>
                </a:lnTo>
                <a:lnTo>
                  <a:pt x="214150" y="276797"/>
                </a:lnTo>
                <a:lnTo>
                  <a:pt x="159356" y="198957"/>
                </a:lnTo>
                <a:close/>
              </a:path>
              <a:path w="353060" h="353059">
                <a:moveTo>
                  <a:pt x="319552" y="75756"/>
                </a:moveTo>
                <a:lnTo>
                  <a:pt x="264588" y="75756"/>
                </a:lnTo>
                <a:lnTo>
                  <a:pt x="195805" y="156288"/>
                </a:lnTo>
                <a:lnTo>
                  <a:pt x="280619" y="276797"/>
                </a:lnTo>
                <a:lnTo>
                  <a:pt x="319550" y="276797"/>
                </a:lnTo>
                <a:lnTo>
                  <a:pt x="328478" y="265241"/>
                </a:lnTo>
                <a:lnTo>
                  <a:pt x="346247" y="223135"/>
                </a:lnTo>
                <a:lnTo>
                  <a:pt x="352544" y="176277"/>
                </a:lnTo>
                <a:lnTo>
                  <a:pt x="346247" y="129418"/>
                </a:lnTo>
                <a:lnTo>
                  <a:pt x="328478" y="87310"/>
                </a:lnTo>
                <a:lnTo>
                  <a:pt x="319552" y="75756"/>
                </a:lnTo>
                <a:close/>
              </a:path>
              <a:path w="353060" h="353059">
                <a:moveTo>
                  <a:pt x="130383" y="92510"/>
                </a:moveTo>
                <a:lnTo>
                  <a:pt x="104708" y="92510"/>
                </a:lnTo>
                <a:lnTo>
                  <a:pt x="222883" y="260044"/>
                </a:lnTo>
                <a:lnTo>
                  <a:pt x="248557" y="260044"/>
                </a:lnTo>
                <a:lnTo>
                  <a:pt x="130383" y="92510"/>
                </a:lnTo>
                <a:close/>
              </a:path>
              <a:path w="353060" h="353059">
                <a:moveTo>
                  <a:pt x="243647" y="75756"/>
                </a:moveTo>
                <a:lnTo>
                  <a:pt x="139137" y="75756"/>
                </a:lnTo>
                <a:lnTo>
                  <a:pt x="186350" y="142854"/>
                </a:lnTo>
                <a:lnTo>
                  <a:pt x="243647" y="75756"/>
                </a:lnTo>
                <a:close/>
              </a:path>
            </a:pathLst>
          </a:custGeom>
          <a:solidFill>
            <a:srgbClr val="212444"/>
          </a:solidFill>
        </p:spPr>
        <p:txBody>
          <a:bodyPr wrap="square" lIns="0" tIns="0" rIns="0" bIns="0" rtlCol="0"/>
          <a:lstStyle/>
          <a:p>
            <a:endParaRPr/>
          </a:p>
        </p:txBody>
      </p:sp>
      <p:sp>
        <p:nvSpPr>
          <p:cNvPr id="21" name="object 19">
            <a:extLst>
              <a:ext uri="{FF2B5EF4-FFF2-40B4-BE49-F238E27FC236}">
                <a16:creationId xmlns:a16="http://schemas.microsoft.com/office/drawing/2014/main" id="{2959AE32-8AFC-975C-4A21-763E87087CC9}"/>
              </a:ext>
            </a:extLst>
          </p:cNvPr>
          <p:cNvSpPr/>
          <p:nvPr userDrawn="1"/>
        </p:nvSpPr>
        <p:spPr>
          <a:xfrm>
            <a:off x="3124897" y="4424723"/>
            <a:ext cx="160572" cy="160572"/>
          </a:xfrm>
          <a:custGeom>
            <a:avLst/>
            <a:gdLst/>
            <a:ahLst/>
            <a:cxnLst/>
            <a:rect l="l" t="t" r="r" b="b"/>
            <a:pathLst>
              <a:path w="353060" h="353059">
                <a:moveTo>
                  <a:pt x="176266" y="0"/>
                </a:moveTo>
                <a:lnTo>
                  <a:pt x="129408" y="6296"/>
                </a:lnTo>
                <a:lnTo>
                  <a:pt x="87302" y="24065"/>
                </a:lnTo>
                <a:lnTo>
                  <a:pt x="51628" y="51628"/>
                </a:lnTo>
                <a:lnTo>
                  <a:pt x="24065" y="87302"/>
                </a:lnTo>
                <a:lnTo>
                  <a:pt x="6296" y="129408"/>
                </a:lnTo>
                <a:lnTo>
                  <a:pt x="0" y="176266"/>
                </a:lnTo>
                <a:lnTo>
                  <a:pt x="6296" y="223129"/>
                </a:lnTo>
                <a:lnTo>
                  <a:pt x="24065" y="265238"/>
                </a:lnTo>
                <a:lnTo>
                  <a:pt x="51628" y="300914"/>
                </a:lnTo>
                <a:lnTo>
                  <a:pt x="87302" y="328477"/>
                </a:lnTo>
                <a:lnTo>
                  <a:pt x="129408" y="346247"/>
                </a:lnTo>
                <a:lnTo>
                  <a:pt x="176266" y="352544"/>
                </a:lnTo>
                <a:lnTo>
                  <a:pt x="223125" y="346247"/>
                </a:lnTo>
                <a:lnTo>
                  <a:pt x="265231" y="328477"/>
                </a:lnTo>
                <a:lnTo>
                  <a:pt x="300905" y="300914"/>
                </a:lnTo>
                <a:lnTo>
                  <a:pt x="328467" y="265238"/>
                </a:lnTo>
                <a:lnTo>
                  <a:pt x="330257" y="260997"/>
                </a:lnTo>
                <a:lnTo>
                  <a:pt x="155157" y="260997"/>
                </a:lnTo>
                <a:lnTo>
                  <a:pt x="155092" y="223129"/>
                </a:lnTo>
                <a:lnTo>
                  <a:pt x="155011" y="176266"/>
                </a:lnTo>
                <a:lnTo>
                  <a:pt x="134121" y="176266"/>
                </a:lnTo>
                <a:lnTo>
                  <a:pt x="134048" y="155063"/>
                </a:lnTo>
                <a:lnTo>
                  <a:pt x="155147" y="155063"/>
                </a:lnTo>
                <a:lnTo>
                  <a:pt x="155147" y="134215"/>
                </a:lnTo>
                <a:lnTo>
                  <a:pt x="160924" y="112204"/>
                </a:lnTo>
                <a:lnTo>
                  <a:pt x="173633" y="101767"/>
                </a:lnTo>
                <a:lnTo>
                  <a:pt x="186342" y="98636"/>
                </a:lnTo>
                <a:lnTo>
                  <a:pt x="333250" y="98636"/>
                </a:lnTo>
                <a:lnTo>
                  <a:pt x="328467" y="87302"/>
                </a:lnTo>
                <a:lnTo>
                  <a:pt x="300905" y="51628"/>
                </a:lnTo>
                <a:lnTo>
                  <a:pt x="265231" y="24065"/>
                </a:lnTo>
                <a:lnTo>
                  <a:pt x="223125" y="6296"/>
                </a:lnTo>
                <a:lnTo>
                  <a:pt x="176266" y="0"/>
                </a:lnTo>
                <a:close/>
              </a:path>
              <a:path w="353060" h="353059">
                <a:moveTo>
                  <a:pt x="333250" y="98636"/>
                </a:moveTo>
                <a:lnTo>
                  <a:pt x="218830" y="98636"/>
                </a:lnTo>
                <a:lnTo>
                  <a:pt x="218715" y="112204"/>
                </a:lnTo>
                <a:lnTo>
                  <a:pt x="218590" y="127011"/>
                </a:lnTo>
                <a:lnTo>
                  <a:pt x="183125" y="127011"/>
                </a:lnTo>
                <a:lnTo>
                  <a:pt x="183317" y="134215"/>
                </a:lnTo>
                <a:lnTo>
                  <a:pt x="183397" y="155063"/>
                </a:lnTo>
                <a:lnTo>
                  <a:pt x="218998" y="155063"/>
                </a:lnTo>
                <a:lnTo>
                  <a:pt x="210935" y="176266"/>
                </a:lnTo>
                <a:lnTo>
                  <a:pt x="183261" y="176266"/>
                </a:lnTo>
                <a:lnTo>
                  <a:pt x="183261" y="260997"/>
                </a:lnTo>
                <a:lnTo>
                  <a:pt x="330257" y="260997"/>
                </a:lnTo>
                <a:lnTo>
                  <a:pt x="346237" y="223129"/>
                </a:lnTo>
                <a:lnTo>
                  <a:pt x="352533" y="176266"/>
                </a:lnTo>
                <a:lnTo>
                  <a:pt x="346237" y="129408"/>
                </a:lnTo>
                <a:lnTo>
                  <a:pt x="333250" y="98636"/>
                </a:lnTo>
                <a:close/>
              </a:path>
            </a:pathLst>
          </a:custGeom>
          <a:solidFill>
            <a:srgbClr val="212444"/>
          </a:solidFill>
        </p:spPr>
        <p:txBody>
          <a:bodyPr wrap="square" lIns="0" tIns="0" rIns="0" bIns="0" rtlCol="0"/>
          <a:lstStyle/>
          <a:p>
            <a:endParaRPr/>
          </a:p>
        </p:txBody>
      </p:sp>
      <p:sp>
        <p:nvSpPr>
          <p:cNvPr id="22" name="object 20">
            <a:extLst>
              <a:ext uri="{FF2B5EF4-FFF2-40B4-BE49-F238E27FC236}">
                <a16:creationId xmlns:a16="http://schemas.microsoft.com/office/drawing/2014/main" id="{09A59A26-CEC8-9663-5DE4-9892B8C00C95}"/>
              </a:ext>
            </a:extLst>
          </p:cNvPr>
          <p:cNvSpPr/>
          <p:nvPr userDrawn="1"/>
        </p:nvSpPr>
        <p:spPr>
          <a:xfrm>
            <a:off x="3425869" y="4424720"/>
            <a:ext cx="160572" cy="160572"/>
          </a:xfrm>
          <a:custGeom>
            <a:avLst/>
            <a:gdLst/>
            <a:ahLst/>
            <a:cxnLst/>
            <a:rect l="l" t="t" r="r" b="b"/>
            <a:pathLst>
              <a:path w="353059" h="353059">
                <a:moveTo>
                  <a:pt x="176277" y="0"/>
                </a:moveTo>
                <a:lnTo>
                  <a:pt x="129414" y="6297"/>
                </a:lnTo>
                <a:lnTo>
                  <a:pt x="87305" y="24068"/>
                </a:lnTo>
                <a:lnTo>
                  <a:pt x="51629" y="51633"/>
                </a:lnTo>
                <a:lnTo>
                  <a:pt x="24066" y="87310"/>
                </a:lnTo>
                <a:lnTo>
                  <a:pt x="6296" y="129418"/>
                </a:lnTo>
                <a:lnTo>
                  <a:pt x="0" y="176277"/>
                </a:lnTo>
                <a:lnTo>
                  <a:pt x="6296" y="223135"/>
                </a:lnTo>
                <a:lnTo>
                  <a:pt x="23954" y="264976"/>
                </a:lnTo>
                <a:lnTo>
                  <a:pt x="24066" y="265241"/>
                </a:lnTo>
                <a:lnTo>
                  <a:pt x="51629" y="300916"/>
                </a:lnTo>
                <a:lnTo>
                  <a:pt x="87305" y="328478"/>
                </a:lnTo>
                <a:lnTo>
                  <a:pt x="129414" y="346247"/>
                </a:lnTo>
                <a:lnTo>
                  <a:pt x="176277" y="352544"/>
                </a:lnTo>
                <a:lnTo>
                  <a:pt x="223135" y="346247"/>
                </a:lnTo>
                <a:lnTo>
                  <a:pt x="265241" y="328478"/>
                </a:lnTo>
                <a:lnTo>
                  <a:pt x="300916" y="300916"/>
                </a:lnTo>
                <a:lnTo>
                  <a:pt x="324964" y="269789"/>
                </a:lnTo>
                <a:lnTo>
                  <a:pt x="133690" y="269789"/>
                </a:lnTo>
                <a:lnTo>
                  <a:pt x="109973" y="269254"/>
                </a:lnTo>
                <a:lnTo>
                  <a:pt x="71756" y="257396"/>
                </a:lnTo>
                <a:lnTo>
                  <a:pt x="60019" y="205334"/>
                </a:lnTo>
                <a:lnTo>
                  <a:pt x="59362" y="147219"/>
                </a:lnTo>
                <a:lnTo>
                  <a:pt x="59897" y="130448"/>
                </a:lnTo>
                <a:lnTo>
                  <a:pt x="77766" y="90531"/>
                </a:lnTo>
                <a:lnTo>
                  <a:pt x="137412" y="83299"/>
                </a:lnTo>
                <a:lnTo>
                  <a:pt x="164559" y="82764"/>
                </a:lnTo>
                <a:lnTo>
                  <a:pt x="324966" y="82764"/>
                </a:lnTo>
                <a:lnTo>
                  <a:pt x="300916" y="51633"/>
                </a:lnTo>
                <a:lnTo>
                  <a:pt x="265241" y="24068"/>
                </a:lnTo>
                <a:lnTo>
                  <a:pt x="223135" y="6297"/>
                </a:lnTo>
                <a:lnTo>
                  <a:pt x="176277" y="0"/>
                </a:lnTo>
                <a:close/>
              </a:path>
              <a:path w="353059" h="353059">
                <a:moveTo>
                  <a:pt x="324966" y="82764"/>
                </a:moveTo>
                <a:lnTo>
                  <a:pt x="218858" y="82764"/>
                </a:lnTo>
                <a:lnTo>
                  <a:pt x="242572" y="83299"/>
                </a:lnTo>
                <a:lnTo>
                  <a:pt x="255989" y="84751"/>
                </a:lnTo>
                <a:lnTo>
                  <a:pt x="288368" y="108258"/>
                </a:lnTo>
                <a:lnTo>
                  <a:pt x="292524" y="147219"/>
                </a:lnTo>
                <a:lnTo>
                  <a:pt x="293181" y="168215"/>
                </a:lnTo>
                <a:lnTo>
                  <a:pt x="293181" y="205334"/>
                </a:lnTo>
                <a:lnTo>
                  <a:pt x="288368" y="244296"/>
                </a:lnTo>
                <a:lnTo>
                  <a:pt x="245701" y="267803"/>
                </a:lnTo>
                <a:lnTo>
                  <a:pt x="187993" y="269789"/>
                </a:lnTo>
                <a:lnTo>
                  <a:pt x="324964" y="269789"/>
                </a:lnTo>
                <a:lnTo>
                  <a:pt x="328478" y="265241"/>
                </a:lnTo>
                <a:lnTo>
                  <a:pt x="346247" y="223135"/>
                </a:lnTo>
                <a:lnTo>
                  <a:pt x="352544" y="176277"/>
                </a:lnTo>
                <a:lnTo>
                  <a:pt x="346247" y="129418"/>
                </a:lnTo>
                <a:lnTo>
                  <a:pt x="328591" y="87578"/>
                </a:lnTo>
                <a:lnTo>
                  <a:pt x="328478" y="87310"/>
                </a:lnTo>
                <a:lnTo>
                  <a:pt x="324966" y="82764"/>
                </a:lnTo>
                <a:close/>
              </a:path>
              <a:path w="353059" h="353059">
                <a:moveTo>
                  <a:pt x="157754" y="138571"/>
                </a:moveTo>
                <a:lnTo>
                  <a:pt x="152874" y="141377"/>
                </a:lnTo>
                <a:lnTo>
                  <a:pt x="152874" y="211176"/>
                </a:lnTo>
                <a:lnTo>
                  <a:pt x="157754" y="213993"/>
                </a:lnTo>
                <a:lnTo>
                  <a:pt x="218192" y="179094"/>
                </a:lnTo>
                <a:lnTo>
                  <a:pt x="218192" y="173460"/>
                </a:lnTo>
                <a:lnTo>
                  <a:pt x="157754" y="138571"/>
                </a:lnTo>
                <a:close/>
              </a:path>
            </a:pathLst>
          </a:custGeom>
          <a:solidFill>
            <a:srgbClr val="212444"/>
          </a:solidFill>
        </p:spPr>
        <p:txBody>
          <a:bodyPr wrap="square" lIns="0" tIns="0" rIns="0" bIns="0" rtlCol="0"/>
          <a:lstStyle/>
          <a:p>
            <a:endParaRPr/>
          </a:p>
        </p:txBody>
      </p:sp>
      <p:sp>
        <p:nvSpPr>
          <p:cNvPr id="23" name="object 21">
            <a:extLst>
              <a:ext uri="{FF2B5EF4-FFF2-40B4-BE49-F238E27FC236}">
                <a16:creationId xmlns:a16="http://schemas.microsoft.com/office/drawing/2014/main" id="{9EE02F45-8912-E0B3-8A8C-35BFD9DB1E0B}"/>
              </a:ext>
            </a:extLst>
          </p:cNvPr>
          <p:cNvSpPr/>
          <p:nvPr userDrawn="1"/>
        </p:nvSpPr>
        <p:spPr>
          <a:xfrm>
            <a:off x="2522942" y="4424724"/>
            <a:ext cx="160572" cy="160572"/>
          </a:xfrm>
          <a:custGeom>
            <a:avLst/>
            <a:gdLst/>
            <a:ahLst/>
            <a:cxnLst/>
            <a:rect l="l" t="t" r="r" b="b"/>
            <a:pathLst>
              <a:path w="353060" h="353059">
                <a:moveTo>
                  <a:pt x="176277" y="0"/>
                </a:moveTo>
                <a:lnTo>
                  <a:pt x="129418" y="6296"/>
                </a:lnTo>
                <a:lnTo>
                  <a:pt x="87310" y="24065"/>
                </a:lnTo>
                <a:lnTo>
                  <a:pt x="51633" y="51628"/>
                </a:lnTo>
                <a:lnTo>
                  <a:pt x="24068" y="87302"/>
                </a:lnTo>
                <a:lnTo>
                  <a:pt x="6297" y="129408"/>
                </a:lnTo>
                <a:lnTo>
                  <a:pt x="0" y="176266"/>
                </a:lnTo>
                <a:lnTo>
                  <a:pt x="6297" y="223125"/>
                </a:lnTo>
                <a:lnTo>
                  <a:pt x="24068" y="265234"/>
                </a:lnTo>
                <a:lnTo>
                  <a:pt x="51633" y="300910"/>
                </a:lnTo>
                <a:lnTo>
                  <a:pt x="87310" y="328475"/>
                </a:lnTo>
                <a:lnTo>
                  <a:pt x="129418" y="346246"/>
                </a:lnTo>
                <a:lnTo>
                  <a:pt x="176277" y="352544"/>
                </a:lnTo>
                <a:lnTo>
                  <a:pt x="223135" y="346246"/>
                </a:lnTo>
                <a:lnTo>
                  <a:pt x="265241" y="328475"/>
                </a:lnTo>
                <a:lnTo>
                  <a:pt x="300916" y="300910"/>
                </a:lnTo>
                <a:lnTo>
                  <a:pt x="314925" y="282776"/>
                </a:lnTo>
                <a:lnTo>
                  <a:pt x="123734" y="282776"/>
                </a:lnTo>
                <a:lnTo>
                  <a:pt x="102931" y="278565"/>
                </a:lnTo>
                <a:lnTo>
                  <a:pt x="85925" y="267090"/>
                </a:lnTo>
                <a:lnTo>
                  <a:pt x="74449" y="250083"/>
                </a:lnTo>
                <a:lnTo>
                  <a:pt x="70238" y="229280"/>
                </a:lnTo>
                <a:lnTo>
                  <a:pt x="70238" y="124205"/>
                </a:lnTo>
                <a:lnTo>
                  <a:pt x="74449" y="103403"/>
                </a:lnTo>
                <a:lnTo>
                  <a:pt x="85925" y="86396"/>
                </a:lnTo>
                <a:lnTo>
                  <a:pt x="102931" y="74920"/>
                </a:lnTo>
                <a:lnTo>
                  <a:pt x="123734" y="70709"/>
                </a:lnTo>
                <a:lnTo>
                  <a:pt x="315658" y="70709"/>
                </a:lnTo>
                <a:lnTo>
                  <a:pt x="300916" y="51628"/>
                </a:lnTo>
                <a:lnTo>
                  <a:pt x="265241" y="24065"/>
                </a:lnTo>
                <a:lnTo>
                  <a:pt x="223135" y="6296"/>
                </a:lnTo>
                <a:lnTo>
                  <a:pt x="176277" y="0"/>
                </a:lnTo>
                <a:close/>
              </a:path>
              <a:path w="353060" h="353059">
                <a:moveTo>
                  <a:pt x="315658" y="70709"/>
                </a:moveTo>
                <a:lnTo>
                  <a:pt x="228809" y="70709"/>
                </a:lnTo>
                <a:lnTo>
                  <a:pt x="249616" y="74920"/>
                </a:lnTo>
                <a:lnTo>
                  <a:pt x="266622" y="86396"/>
                </a:lnTo>
                <a:lnTo>
                  <a:pt x="278096" y="103403"/>
                </a:lnTo>
                <a:lnTo>
                  <a:pt x="282305" y="124205"/>
                </a:lnTo>
                <a:lnTo>
                  <a:pt x="282305" y="229280"/>
                </a:lnTo>
                <a:lnTo>
                  <a:pt x="278096" y="250083"/>
                </a:lnTo>
                <a:lnTo>
                  <a:pt x="266622" y="267090"/>
                </a:lnTo>
                <a:lnTo>
                  <a:pt x="249616" y="278565"/>
                </a:lnTo>
                <a:lnTo>
                  <a:pt x="228809" y="282776"/>
                </a:lnTo>
                <a:lnTo>
                  <a:pt x="314925" y="282776"/>
                </a:lnTo>
                <a:lnTo>
                  <a:pt x="328478" y="265234"/>
                </a:lnTo>
                <a:lnTo>
                  <a:pt x="346247" y="223125"/>
                </a:lnTo>
                <a:lnTo>
                  <a:pt x="352480" y="176738"/>
                </a:lnTo>
                <a:lnTo>
                  <a:pt x="352544" y="176266"/>
                </a:lnTo>
                <a:lnTo>
                  <a:pt x="346247" y="129408"/>
                </a:lnTo>
                <a:lnTo>
                  <a:pt x="328478" y="87302"/>
                </a:lnTo>
                <a:lnTo>
                  <a:pt x="315658" y="70709"/>
                </a:lnTo>
                <a:close/>
              </a:path>
              <a:path w="353060" h="353059">
                <a:moveTo>
                  <a:pt x="228809" y="93787"/>
                </a:moveTo>
                <a:lnTo>
                  <a:pt x="123734" y="93787"/>
                </a:lnTo>
                <a:lnTo>
                  <a:pt x="111909" y="96181"/>
                </a:lnTo>
                <a:lnTo>
                  <a:pt x="102239" y="102706"/>
                </a:lnTo>
                <a:lnTo>
                  <a:pt x="95711" y="112376"/>
                </a:lnTo>
                <a:lnTo>
                  <a:pt x="93316" y="124205"/>
                </a:lnTo>
                <a:lnTo>
                  <a:pt x="93316" y="229280"/>
                </a:lnTo>
                <a:lnTo>
                  <a:pt x="95714" y="241110"/>
                </a:lnTo>
                <a:lnTo>
                  <a:pt x="102244" y="250780"/>
                </a:lnTo>
                <a:lnTo>
                  <a:pt x="111916" y="257304"/>
                </a:lnTo>
                <a:lnTo>
                  <a:pt x="123734" y="259698"/>
                </a:lnTo>
                <a:lnTo>
                  <a:pt x="228809" y="259698"/>
                </a:lnTo>
                <a:lnTo>
                  <a:pt x="240639" y="257304"/>
                </a:lnTo>
                <a:lnTo>
                  <a:pt x="250309" y="250780"/>
                </a:lnTo>
                <a:lnTo>
                  <a:pt x="256833" y="241110"/>
                </a:lnTo>
                <a:lnTo>
                  <a:pt x="258806" y="231364"/>
                </a:lnTo>
                <a:lnTo>
                  <a:pt x="176277" y="231364"/>
                </a:lnTo>
                <a:lnTo>
                  <a:pt x="155039" y="227065"/>
                </a:lnTo>
                <a:lnTo>
                  <a:pt x="137676" y="215348"/>
                </a:lnTo>
                <a:lnTo>
                  <a:pt x="125960" y="197982"/>
                </a:lnTo>
                <a:lnTo>
                  <a:pt x="121661" y="176738"/>
                </a:lnTo>
                <a:lnTo>
                  <a:pt x="125960" y="155505"/>
                </a:lnTo>
                <a:lnTo>
                  <a:pt x="137676" y="138146"/>
                </a:lnTo>
                <a:lnTo>
                  <a:pt x="155039" y="126431"/>
                </a:lnTo>
                <a:lnTo>
                  <a:pt x="176277" y="122132"/>
                </a:lnTo>
                <a:lnTo>
                  <a:pt x="219721" y="122132"/>
                </a:lnTo>
                <a:lnTo>
                  <a:pt x="219721" y="113368"/>
                </a:lnTo>
                <a:lnTo>
                  <a:pt x="225521" y="107577"/>
                </a:lnTo>
                <a:lnTo>
                  <a:pt x="253596" y="107577"/>
                </a:lnTo>
                <a:lnTo>
                  <a:pt x="250309" y="102706"/>
                </a:lnTo>
                <a:lnTo>
                  <a:pt x="240639" y="96181"/>
                </a:lnTo>
                <a:lnTo>
                  <a:pt x="228809" y="93787"/>
                </a:lnTo>
                <a:close/>
              </a:path>
              <a:path w="353060" h="353059">
                <a:moveTo>
                  <a:pt x="219721" y="122132"/>
                </a:moveTo>
                <a:lnTo>
                  <a:pt x="176277" y="122132"/>
                </a:lnTo>
                <a:lnTo>
                  <a:pt x="197515" y="126431"/>
                </a:lnTo>
                <a:lnTo>
                  <a:pt x="214878" y="138146"/>
                </a:lnTo>
                <a:lnTo>
                  <a:pt x="226594" y="155505"/>
                </a:lnTo>
                <a:lnTo>
                  <a:pt x="230798" y="176266"/>
                </a:lnTo>
                <a:lnTo>
                  <a:pt x="230893" y="176738"/>
                </a:lnTo>
                <a:lnTo>
                  <a:pt x="226591" y="197982"/>
                </a:lnTo>
                <a:lnTo>
                  <a:pt x="214872" y="215348"/>
                </a:lnTo>
                <a:lnTo>
                  <a:pt x="197508" y="227065"/>
                </a:lnTo>
                <a:lnTo>
                  <a:pt x="176277" y="231364"/>
                </a:lnTo>
                <a:lnTo>
                  <a:pt x="258806" y="231364"/>
                </a:lnTo>
                <a:lnTo>
                  <a:pt x="259227" y="229280"/>
                </a:lnTo>
                <a:lnTo>
                  <a:pt x="259227" y="133420"/>
                </a:lnTo>
                <a:lnTo>
                  <a:pt x="225521" y="133420"/>
                </a:lnTo>
                <a:lnTo>
                  <a:pt x="219721" y="127619"/>
                </a:lnTo>
                <a:lnTo>
                  <a:pt x="219721" y="122132"/>
                </a:lnTo>
                <a:close/>
              </a:path>
              <a:path w="353060" h="353059">
                <a:moveTo>
                  <a:pt x="176277" y="145210"/>
                </a:moveTo>
                <a:lnTo>
                  <a:pt x="144824" y="176266"/>
                </a:lnTo>
                <a:lnTo>
                  <a:pt x="144728" y="176738"/>
                </a:lnTo>
                <a:lnTo>
                  <a:pt x="147212" y="189004"/>
                </a:lnTo>
                <a:lnTo>
                  <a:pt x="153980" y="199034"/>
                </a:lnTo>
                <a:lnTo>
                  <a:pt x="164010" y="205803"/>
                </a:lnTo>
                <a:lnTo>
                  <a:pt x="176277" y="208286"/>
                </a:lnTo>
                <a:lnTo>
                  <a:pt x="188540" y="205803"/>
                </a:lnTo>
                <a:lnTo>
                  <a:pt x="198563" y="199034"/>
                </a:lnTo>
                <a:lnTo>
                  <a:pt x="205324" y="189004"/>
                </a:lnTo>
                <a:lnTo>
                  <a:pt x="207805" y="176738"/>
                </a:lnTo>
                <a:lnTo>
                  <a:pt x="205323" y="164478"/>
                </a:lnTo>
                <a:lnTo>
                  <a:pt x="198559" y="154456"/>
                </a:lnTo>
                <a:lnTo>
                  <a:pt x="188536" y="147692"/>
                </a:lnTo>
                <a:lnTo>
                  <a:pt x="176277" y="145210"/>
                </a:lnTo>
                <a:close/>
              </a:path>
              <a:path w="353060" h="353059">
                <a:moveTo>
                  <a:pt x="253596" y="107577"/>
                </a:moveTo>
                <a:lnTo>
                  <a:pt x="239772" y="107577"/>
                </a:lnTo>
                <a:lnTo>
                  <a:pt x="245573" y="113368"/>
                </a:lnTo>
                <a:lnTo>
                  <a:pt x="245573" y="127619"/>
                </a:lnTo>
                <a:lnTo>
                  <a:pt x="239772" y="133420"/>
                </a:lnTo>
                <a:lnTo>
                  <a:pt x="259227" y="133420"/>
                </a:lnTo>
                <a:lnTo>
                  <a:pt x="259227" y="124205"/>
                </a:lnTo>
                <a:lnTo>
                  <a:pt x="256833" y="112376"/>
                </a:lnTo>
                <a:lnTo>
                  <a:pt x="253596" y="107577"/>
                </a:lnTo>
                <a:close/>
              </a:path>
            </a:pathLst>
          </a:custGeom>
          <a:solidFill>
            <a:srgbClr val="212444"/>
          </a:solidFill>
        </p:spPr>
        <p:txBody>
          <a:bodyPr wrap="square" lIns="0" tIns="0" rIns="0" bIns="0" rtlCol="0"/>
          <a:lstStyle/>
          <a:p>
            <a:endParaRPr/>
          </a:p>
        </p:txBody>
      </p:sp>
      <p:sp>
        <p:nvSpPr>
          <p:cNvPr id="24" name="object 22">
            <a:extLst>
              <a:ext uri="{FF2B5EF4-FFF2-40B4-BE49-F238E27FC236}">
                <a16:creationId xmlns:a16="http://schemas.microsoft.com/office/drawing/2014/main" id="{3EC63729-319A-0279-C3DF-795AF44E1E24}"/>
              </a:ext>
            </a:extLst>
          </p:cNvPr>
          <p:cNvSpPr/>
          <p:nvPr userDrawn="1"/>
        </p:nvSpPr>
        <p:spPr>
          <a:xfrm>
            <a:off x="3727663" y="4425544"/>
            <a:ext cx="158839" cy="158839"/>
          </a:xfrm>
          <a:custGeom>
            <a:avLst/>
            <a:gdLst/>
            <a:ahLst/>
            <a:cxnLst/>
            <a:rect l="l" t="t" r="r" b="b"/>
            <a:pathLst>
              <a:path w="349250" h="349250">
                <a:moveTo>
                  <a:pt x="174476" y="0"/>
                </a:moveTo>
                <a:lnTo>
                  <a:pt x="128092" y="6232"/>
                </a:lnTo>
                <a:lnTo>
                  <a:pt x="86413" y="23820"/>
                </a:lnTo>
                <a:lnTo>
                  <a:pt x="51101" y="51100"/>
                </a:lnTo>
                <a:lnTo>
                  <a:pt x="23820" y="86410"/>
                </a:lnTo>
                <a:lnTo>
                  <a:pt x="6232" y="128086"/>
                </a:lnTo>
                <a:lnTo>
                  <a:pt x="0" y="174465"/>
                </a:lnTo>
                <a:lnTo>
                  <a:pt x="6232" y="220845"/>
                </a:lnTo>
                <a:lnTo>
                  <a:pt x="23820" y="262521"/>
                </a:lnTo>
                <a:lnTo>
                  <a:pt x="51101" y="297831"/>
                </a:lnTo>
                <a:lnTo>
                  <a:pt x="86413" y="325111"/>
                </a:lnTo>
                <a:lnTo>
                  <a:pt x="128092" y="342699"/>
                </a:lnTo>
                <a:lnTo>
                  <a:pt x="174476" y="348931"/>
                </a:lnTo>
                <a:lnTo>
                  <a:pt x="220855" y="342699"/>
                </a:lnTo>
                <a:lnTo>
                  <a:pt x="262531" y="325111"/>
                </a:lnTo>
                <a:lnTo>
                  <a:pt x="297841" y="297831"/>
                </a:lnTo>
                <a:lnTo>
                  <a:pt x="325122" y="262521"/>
                </a:lnTo>
                <a:lnTo>
                  <a:pt x="326936" y="258222"/>
                </a:lnTo>
                <a:lnTo>
                  <a:pt x="92091" y="258222"/>
                </a:lnTo>
                <a:lnTo>
                  <a:pt x="92091" y="121964"/>
                </a:lnTo>
                <a:lnTo>
                  <a:pt x="228784" y="121964"/>
                </a:lnTo>
                <a:lnTo>
                  <a:pt x="231206" y="121618"/>
                </a:lnTo>
                <a:lnTo>
                  <a:pt x="339980" y="121618"/>
                </a:lnTo>
                <a:lnTo>
                  <a:pt x="333259" y="105693"/>
                </a:lnTo>
                <a:lnTo>
                  <a:pt x="110467" y="105693"/>
                </a:lnTo>
                <a:lnTo>
                  <a:pt x="101970" y="104031"/>
                </a:lnTo>
                <a:lnTo>
                  <a:pt x="95095" y="99430"/>
                </a:lnTo>
                <a:lnTo>
                  <a:pt x="90487" y="92533"/>
                </a:lnTo>
                <a:lnTo>
                  <a:pt x="88793" y="83986"/>
                </a:lnTo>
                <a:lnTo>
                  <a:pt x="90472" y="75470"/>
                </a:lnTo>
                <a:lnTo>
                  <a:pt x="95092" y="68491"/>
                </a:lnTo>
                <a:lnTo>
                  <a:pt x="101952" y="63768"/>
                </a:lnTo>
                <a:lnTo>
                  <a:pt x="110352" y="62019"/>
                </a:lnTo>
                <a:lnTo>
                  <a:pt x="306277" y="62019"/>
                </a:lnTo>
                <a:lnTo>
                  <a:pt x="297841" y="51100"/>
                </a:lnTo>
                <a:lnTo>
                  <a:pt x="262531" y="23820"/>
                </a:lnTo>
                <a:lnTo>
                  <a:pt x="220855" y="6232"/>
                </a:lnTo>
                <a:lnTo>
                  <a:pt x="174476" y="0"/>
                </a:lnTo>
                <a:close/>
              </a:path>
              <a:path w="349250" h="349250">
                <a:moveTo>
                  <a:pt x="228784" y="121964"/>
                </a:moveTo>
                <a:lnTo>
                  <a:pt x="128613" y="121964"/>
                </a:lnTo>
                <a:lnTo>
                  <a:pt x="128613" y="258222"/>
                </a:lnTo>
                <a:lnTo>
                  <a:pt x="154257" y="258222"/>
                </a:lnTo>
                <a:lnTo>
                  <a:pt x="154257" y="122111"/>
                </a:lnTo>
                <a:lnTo>
                  <a:pt x="227759" y="122111"/>
                </a:lnTo>
                <a:lnTo>
                  <a:pt x="228784" y="121964"/>
                </a:lnTo>
                <a:close/>
              </a:path>
              <a:path w="349250" h="349250">
                <a:moveTo>
                  <a:pt x="218757" y="158874"/>
                </a:moveTo>
                <a:lnTo>
                  <a:pt x="191598" y="185659"/>
                </a:lnTo>
                <a:lnTo>
                  <a:pt x="191495" y="189721"/>
                </a:lnTo>
                <a:lnTo>
                  <a:pt x="191262" y="204029"/>
                </a:lnTo>
                <a:lnTo>
                  <a:pt x="191292" y="258222"/>
                </a:lnTo>
                <a:lnTo>
                  <a:pt x="241060" y="258222"/>
                </a:lnTo>
                <a:lnTo>
                  <a:pt x="241091" y="204029"/>
                </a:lnTo>
                <a:lnTo>
                  <a:pt x="240956" y="190968"/>
                </a:lnTo>
                <a:lnTo>
                  <a:pt x="225774" y="160419"/>
                </a:lnTo>
                <a:lnTo>
                  <a:pt x="218757" y="158874"/>
                </a:lnTo>
                <a:close/>
              </a:path>
              <a:path w="349250" h="349250">
                <a:moveTo>
                  <a:pt x="339980" y="121618"/>
                </a:moveTo>
                <a:lnTo>
                  <a:pt x="231206" y="121618"/>
                </a:lnTo>
                <a:lnTo>
                  <a:pt x="246442" y="123943"/>
                </a:lnTo>
                <a:lnTo>
                  <a:pt x="260188" y="130344"/>
                </a:lnTo>
                <a:lnTo>
                  <a:pt x="277824" y="167062"/>
                </a:lnTo>
                <a:lnTo>
                  <a:pt x="278116" y="258222"/>
                </a:lnTo>
                <a:lnTo>
                  <a:pt x="326936" y="258222"/>
                </a:lnTo>
                <a:lnTo>
                  <a:pt x="342710" y="220845"/>
                </a:lnTo>
                <a:lnTo>
                  <a:pt x="348855" y="175115"/>
                </a:lnTo>
                <a:lnTo>
                  <a:pt x="348942" y="174465"/>
                </a:lnTo>
                <a:lnTo>
                  <a:pt x="342710" y="128086"/>
                </a:lnTo>
                <a:lnTo>
                  <a:pt x="339980" y="121618"/>
                </a:lnTo>
                <a:close/>
              </a:path>
              <a:path w="349250" h="349250">
                <a:moveTo>
                  <a:pt x="227759" y="122111"/>
                </a:moveTo>
                <a:lnTo>
                  <a:pt x="191020" y="122111"/>
                </a:lnTo>
                <a:lnTo>
                  <a:pt x="191020" y="141671"/>
                </a:lnTo>
                <a:lnTo>
                  <a:pt x="192077" y="141158"/>
                </a:lnTo>
                <a:lnTo>
                  <a:pt x="192611" y="141158"/>
                </a:lnTo>
                <a:lnTo>
                  <a:pt x="192988" y="140686"/>
                </a:lnTo>
                <a:lnTo>
                  <a:pt x="204366" y="129983"/>
                </a:lnTo>
                <a:lnTo>
                  <a:pt x="217143" y="123629"/>
                </a:lnTo>
                <a:lnTo>
                  <a:pt x="227759" y="122111"/>
                </a:lnTo>
                <a:close/>
              </a:path>
              <a:path w="349250" h="349250">
                <a:moveTo>
                  <a:pt x="306277" y="62019"/>
                </a:moveTo>
                <a:lnTo>
                  <a:pt x="110352" y="62019"/>
                </a:lnTo>
                <a:lnTo>
                  <a:pt x="119008" y="63768"/>
                </a:lnTo>
                <a:lnTo>
                  <a:pt x="118833" y="63768"/>
                </a:lnTo>
                <a:lnTo>
                  <a:pt x="125707" y="68491"/>
                </a:lnTo>
                <a:lnTo>
                  <a:pt x="130333" y="75470"/>
                </a:lnTo>
                <a:lnTo>
                  <a:pt x="132015" y="83986"/>
                </a:lnTo>
                <a:lnTo>
                  <a:pt x="131548" y="86410"/>
                </a:lnTo>
                <a:lnTo>
                  <a:pt x="130317" y="92533"/>
                </a:lnTo>
                <a:lnTo>
                  <a:pt x="125695" y="99430"/>
                </a:lnTo>
                <a:lnTo>
                  <a:pt x="118896" y="104031"/>
                </a:lnTo>
                <a:lnTo>
                  <a:pt x="118740" y="104031"/>
                </a:lnTo>
                <a:lnTo>
                  <a:pt x="110467" y="105693"/>
                </a:lnTo>
                <a:lnTo>
                  <a:pt x="333259" y="105693"/>
                </a:lnTo>
                <a:lnTo>
                  <a:pt x="325122" y="86410"/>
                </a:lnTo>
                <a:lnTo>
                  <a:pt x="306277" y="62019"/>
                </a:lnTo>
                <a:close/>
              </a:path>
            </a:pathLst>
          </a:custGeom>
          <a:solidFill>
            <a:srgbClr val="212444"/>
          </a:solidFill>
        </p:spPr>
        <p:txBody>
          <a:bodyPr wrap="square" lIns="0" tIns="0" rIns="0" bIns="0" rtlCol="0"/>
          <a:lstStyle/>
          <a:p>
            <a:endParaRPr/>
          </a:p>
        </p:txBody>
      </p:sp>
      <p:sp>
        <p:nvSpPr>
          <p:cNvPr id="25" name="object 23">
            <a:extLst>
              <a:ext uri="{FF2B5EF4-FFF2-40B4-BE49-F238E27FC236}">
                <a16:creationId xmlns:a16="http://schemas.microsoft.com/office/drawing/2014/main" id="{7131E26D-57FB-7952-D905-46DEF7DBE1E6}"/>
              </a:ext>
            </a:extLst>
          </p:cNvPr>
          <p:cNvSpPr txBox="1"/>
          <p:nvPr userDrawn="1"/>
        </p:nvSpPr>
        <p:spPr>
          <a:xfrm>
            <a:off x="1409701" y="4740517"/>
            <a:ext cx="4895422" cy="211993"/>
          </a:xfrm>
          <a:prstGeom prst="rect">
            <a:avLst/>
          </a:prstGeom>
        </p:spPr>
        <p:txBody>
          <a:bodyPr vert="horz" wrap="square" lIns="0" tIns="1155" rIns="0" bIns="0" rtlCol="0">
            <a:spAutoFit/>
          </a:bodyPr>
          <a:lstStyle/>
          <a:p>
            <a:pPr marL="5776" marR="2310">
              <a:lnSpc>
                <a:spcPct val="106600"/>
              </a:lnSpc>
              <a:spcBef>
                <a:spcPts val="9"/>
              </a:spcBef>
            </a:pPr>
            <a:r>
              <a:rPr sz="659">
                <a:latin typeface="Montserrat"/>
                <a:cs typeface="Montserrat"/>
              </a:rPr>
              <a:t>The</a:t>
            </a:r>
            <a:r>
              <a:rPr sz="659" spc="2">
                <a:latin typeface="Montserrat"/>
                <a:cs typeface="Montserrat"/>
              </a:rPr>
              <a:t> </a:t>
            </a:r>
            <a:r>
              <a:rPr sz="659">
                <a:latin typeface="Montserrat"/>
                <a:cs typeface="Montserrat"/>
              </a:rPr>
              <a:t>Catholic</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for</a:t>
            </a:r>
            <a:r>
              <a:rPr sz="659" spc="2">
                <a:latin typeface="Montserrat"/>
                <a:cs typeface="Montserrat"/>
              </a:rPr>
              <a:t> </a:t>
            </a:r>
            <a:r>
              <a:rPr sz="659">
                <a:latin typeface="Montserrat"/>
                <a:cs typeface="Montserrat"/>
              </a:rPr>
              <a:t>Overseas</a:t>
            </a:r>
            <a:r>
              <a:rPr sz="659" spc="2">
                <a:latin typeface="Montserrat"/>
                <a:cs typeface="Montserrat"/>
              </a:rPr>
              <a:t> </a:t>
            </a:r>
            <a:r>
              <a:rPr sz="659">
                <a:latin typeface="Montserrat"/>
                <a:cs typeface="Montserrat"/>
              </a:rPr>
              <a:t>Development</a:t>
            </a:r>
            <a:r>
              <a:rPr sz="659" spc="2">
                <a:latin typeface="Montserrat"/>
                <a:cs typeface="Montserrat"/>
              </a:rPr>
              <a:t> </a:t>
            </a:r>
            <a:r>
              <a:rPr sz="659">
                <a:latin typeface="Montserrat"/>
                <a:cs typeface="Montserrat"/>
              </a:rPr>
              <a:t>(CAFOD)</a:t>
            </a:r>
            <a:r>
              <a:rPr sz="659" spc="2">
                <a:latin typeface="Montserrat"/>
                <a:cs typeface="Montserrat"/>
              </a:rPr>
              <a:t> </a:t>
            </a:r>
            <a:r>
              <a:rPr sz="659">
                <a:latin typeface="Montserrat"/>
                <a:cs typeface="Montserrat"/>
              </a:rPr>
              <a:t>is</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official</a:t>
            </a:r>
            <a:r>
              <a:rPr sz="659" spc="2">
                <a:latin typeface="Montserrat"/>
                <a:cs typeface="Montserrat"/>
              </a:rPr>
              <a:t> </a:t>
            </a:r>
            <a:r>
              <a:rPr sz="659">
                <a:latin typeface="Montserrat"/>
                <a:cs typeface="Montserrat"/>
              </a:rPr>
              <a:t>aid</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Catholic</a:t>
            </a:r>
            <a:r>
              <a:rPr sz="659" spc="5">
                <a:latin typeface="Montserrat"/>
                <a:cs typeface="Montserrat"/>
              </a:rPr>
              <a:t> </a:t>
            </a:r>
            <a:r>
              <a:rPr sz="659">
                <a:latin typeface="Montserrat"/>
                <a:cs typeface="Montserrat"/>
              </a:rPr>
              <a:t>Church</a:t>
            </a:r>
            <a:r>
              <a:rPr sz="659" spc="2">
                <a:latin typeface="Montserrat"/>
                <a:cs typeface="Montserrat"/>
              </a:rPr>
              <a:t> </a:t>
            </a:r>
            <a:r>
              <a:rPr sz="659">
                <a:latin typeface="Montserrat"/>
                <a:cs typeface="Montserrat"/>
              </a:rPr>
              <a:t>in</a:t>
            </a:r>
            <a:r>
              <a:rPr sz="659" spc="2">
                <a:latin typeface="Montserrat"/>
                <a:cs typeface="Montserrat"/>
              </a:rPr>
              <a:t> </a:t>
            </a:r>
            <a:r>
              <a:rPr sz="659" spc="-5">
                <a:latin typeface="Montserrat"/>
                <a:cs typeface="Montserrat"/>
              </a:rPr>
              <a:t>England </a:t>
            </a:r>
            <a:r>
              <a:rPr sz="659">
                <a:latin typeface="Montserrat"/>
                <a:cs typeface="Montserrat"/>
              </a:rPr>
              <a:t>and</a:t>
            </a:r>
            <a:r>
              <a:rPr sz="659" spc="-5">
                <a:latin typeface="Montserrat"/>
                <a:cs typeface="Montserrat"/>
              </a:rPr>
              <a:t> </a:t>
            </a:r>
            <a:r>
              <a:rPr sz="659">
                <a:latin typeface="Montserrat"/>
                <a:cs typeface="Montserrat"/>
              </a:rPr>
              <a:t>Wales</a:t>
            </a:r>
            <a:r>
              <a:rPr sz="659" spc="-5">
                <a:latin typeface="Montserrat"/>
                <a:cs typeface="Montserrat"/>
              </a:rPr>
              <a:t> </a:t>
            </a:r>
            <a:r>
              <a:rPr sz="659">
                <a:latin typeface="Montserrat"/>
                <a:cs typeface="Montserrat"/>
              </a:rPr>
              <a:t>and</a:t>
            </a:r>
            <a:r>
              <a:rPr sz="659" spc="-2">
                <a:latin typeface="Montserrat"/>
                <a:cs typeface="Montserrat"/>
              </a:rPr>
              <a:t> </a:t>
            </a:r>
            <a:r>
              <a:rPr sz="659">
                <a:latin typeface="Montserrat"/>
                <a:cs typeface="Montserrat"/>
              </a:rPr>
              <a:t>part</a:t>
            </a:r>
            <a:r>
              <a:rPr sz="659" spc="-5">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Caritas</a:t>
            </a:r>
            <a:r>
              <a:rPr sz="659" spc="-5">
                <a:latin typeface="Montserrat"/>
                <a:cs typeface="Montserrat"/>
              </a:rPr>
              <a:t> International.</a:t>
            </a:r>
            <a:r>
              <a:rPr sz="659" spc="-2">
                <a:latin typeface="Montserrat"/>
                <a:cs typeface="Montserrat"/>
              </a:rPr>
              <a:t> </a:t>
            </a:r>
            <a:r>
              <a:rPr sz="659">
                <a:latin typeface="Montserrat"/>
                <a:cs typeface="Montserrat"/>
              </a:rPr>
              <a:t>Charity</a:t>
            </a:r>
            <a:r>
              <a:rPr sz="659" spc="-5">
                <a:latin typeface="Montserrat"/>
                <a:cs typeface="Montserrat"/>
              </a:rPr>
              <a:t> </a:t>
            </a:r>
            <a:r>
              <a:rPr sz="659">
                <a:latin typeface="Montserrat"/>
                <a:cs typeface="Montserrat"/>
              </a:rPr>
              <a:t>no</a:t>
            </a:r>
            <a:r>
              <a:rPr sz="659" spc="-2">
                <a:latin typeface="Montserrat"/>
                <a:cs typeface="Montserrat"/>
              </a:rPr>
              <a:t> </a:t>
            </a:r>
            <a:r>
              <a:rPr sz="659">
                <a:latin typeface="Montserrat"/>
                <a:cs typeface="Montserrat"/>
              </a:rPr>
              <a:t>1160384</a:t>
            </a:r>
            <a:r>
              <a:rPr sz="659" spc="-5">
                <a:latin typeface="Montserrat"/>
                <a:cs typeface="Montserrat"/>
              </a:rPr>
              <a:t> </a:t>
            </a:r>
            <a:r>
              <a:rPr sz="659">
                <a:latin typeface="Montserrat"/>
                <a:cs typeface="Montserrat"/>
              </a:rPr>
              <a:t>and</a:t>
            </a:r>
            <a:r>
              <a:rPr sz="659" spc="-5">
                <a:latin typeface="Montserrat"/>
                <a:cs typeface="Montserrat"/>
              </a:rPr>
              <a:t> </a:t>
            </a:r>
            <a:r>
              <a:rPr sz="659">
                <a:latin typeface="Montserrat"/>
                <a:cs typeface="Montserrat"/>
              </a:rPr>
              <a:t>a</a:t>
            </a:r>
            <a:r>
              <a:rPr sz="659" spc="-2">
                <a:latin typeface="Montserrat"/>
                <a:cs typeface="Montserrat"/>
              </a:rPr>
              <a:t> </a:t>
            </a:r>
            <a:r>
              <a:rPr sz="659">
                <a:latin typeface="Montserrat"/>
                <a:cs typeface="Montserrat"/>
              </a:rPr>
              <a:t>company</a:t>
            </a:r>
            <a:r>
              <a:rPr sz="659" spc="-5">
                <a:latin typeface="Montserrat"/>
                <a:cs typeface="Montserrat"/>
              </a:rPr>
              <a:t> </a:t>
            </a:r>
            <a:r>
              <a:rPr sz="659">
                <a:latin typeface="Montserrat"/>
                <a:cs typeface="Montserrat"/>
              </a:rPr>
              <a:t>limited</a:t>
            </a:r>
            <a:r>
              <a:rPr sz="659" spc="-2">
                <a:latin typeface="Montserrat"/>
                <a:cs typeface="Montserrat"/>
              </a:rPr>
              <a:t> </a:t>
            </a:r>
            <a:r>
              <a:rPr sz="659">
                <a:latin typeface="Montserrat"/>
                <a:cs typeface="Montserrat"/>
              </a:rPr>
              <a:t>by</a:t>
            </a:r>
            <a:r>
              <a:rPr sz="659" spc="-5">
                <a:latin typeface="Montserrat"/>
                <a:cs typeface="Montserrat"/>
              </a:rPr>
              <a:t> </a:t>
            </a:r>
            <a:r>
              <a:rPr sz="659">
                <a:latin typeface="Montserrat"/>
                <a:cs typeface="Montserrat"/>
              </a:rPr>
              <a:t>guarantee</a:t>
            </a:r>
            <a:r>
              <a:rPr sz="659" spc="-2">
                <a:latin typeface="Montserrat"/>
                <a:cs typeface="Montserrat"/>
              </a:rPr>
              <a:t> </a:t>
            </a:r>
            <a:r>
              <a:rPr sz="659">
                <a:latin typeface="Montserrat"/>
                <a:cs typeface="Montserrat"/>
              </a:rPr>
              <a:t>no</a:t>
            </a:r>
            <a:r>
              <a:rPr sz="659" spc="-5">
                <a:latin typeface="Montserrat"/>
                <a:cs typeface="Montserrat"/>
              </a:rPr>
              <a:t> 09387398.</a:t>
            </a:r>
            <a:endParaRPr sz="659">
              <a:latin typeface="Montserrat"/>
              <a:cs typeface="Montserrat"/>
            </a:endParaRPr>
          </a:p>
        </p:txBody>
      </p:sp>
      <p:pic>
        <p:nvPicPr>
          <p:cNvPr id="26" name="Graphic 25">
            <a:extLst>
              <a:ext uri="{FF2B5EF4-FFF2-40B4-BE49-F238E27FC236}">
                <a16:creationId xmlns:a16="http://schemas.microsoft.com/office/drawing/2014/main" id="{9CB2AADB-D75F-D63F-126A-822EDF10A0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75882" y="4453127"/>
            <a:ext cx="1644044" cy="478873"/>
          </a:xfrm>
          <a:prstGeom prst="rect">
            <a:avLst/>
          </a:prstGeom>
        </p:spPr>
      </p:pic>
      <p:sp>
        <p:nvSpPr>
          <p:cNvPr id="28" name="Title 46">
            <a:extLst>
              <a:ext uri="{FF2B5EF4-FFF2-40B4-BE49-F238E27FC236}">
                <a16:creationId xmlns:a16="http://schemas.microsoft.com/office/drawing/2014/main" id="{9DBD4F51-BAD6-9C9C-0DC0-1FCE687710E6}"/>
              </a:ext>
            </a:extLst>
          </p:cNvPr>
          <p:cNvSpPr>
            <a:spLocks noGrp="1"/>
          </p:cNvSpPr>
          <p:nvPr>
            <p:ph type="title" hasCustomPrompt="1"/>
          </p:nvPr>
        </p:nvSpPr>
        <p:spPr>
          <a:xfrm>
            <a:off x="1409700" y="1581462"/>
            <a:ext cx="6212798" cy="596508"/>
          </a:xfrm>
        </p:spPr>
        <p:txBody>
          <a:bodyPr wrap="square" anchor="t" anchorCtr="0">
            <a:noAutofit/>
          </a:bodyPr>
          <a:lstStyle>
            <a:lvl1pPr>
              <a:defRPr sz="4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any text</a:t>
            </a:r>
          </a:p>
        </p:txBody>
      </p:sp>
      <p:sp>
        <p:nvSpPr>
          <p:cNvPr id="29" name="Graphic 41">
            <a:extLst>
              <a:ext uri="{FF2B5EF4-FFF2-40B4-BE49-F238E27FC236}">
                <a16:creationId xmlns:a16="http://schemas.microsoft.com/office/drawing/2014/main" id="{973B123F-768B-AA1B-BC87-87D4BF6AE7C4}"/>
              </a:ext>
            </a:extLst>
          </p:cNvPr>
          <p:cNvSpPr/>
          <p:nvPr userDrawn="1"/>
        </p:nvSpPr>
        <p:spPr>
          <a:xfrm>
            <a:off x="800100" y="1055216"/>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sp>
        <p:nvSpPr>
          <p:cNvPr id="32" name="Holder 3">
            <a:extLst>
              <a:ext uri="{FF2B5EF4-FFF2-40B4-BE49-F238E27FC236}">
                <a16:creationId xmlns:a16="http://schemas.microsoft.com/office/drawing/2014/main" id="{B7D02154-7A8A-A8D0-D721-E815076A1B7D}"/>
              </a:ext>
            </a:extLst>
          </p:cNvPr>
          <p:cNvSpPr>
            <a:spLocks noGrp="1"/>
          </p:cNvSpPr>
          <p:nvPr>
            <p:ph type="subTitle" idx="4" hasCustomPrompt="1"/>
          </p:nvPr>
        </p:nvSpPr>
        <p:spPr>
          <a:xfrm>
            <a:off x="1409700" y="2202418"/>
            <a:ext cx="6212798" cy="369332"/>
          </a:xfrm>
          <a:prstGeom prst="rect">
            <a:avLst/>
          </a:prstGeom>
        </p:spPr>
        <p:txBody>
          <a:bodyPr wrap="square" lIns="18288" tIns="0" rIns="0" bIns="0">
            <a:spAutoFit/>
          </a:bodyPr>
          <a:lstStyle>
            <a:lvl1pPr marL="0" indent="0">
              <a:buNone/>
              <a:defRPr sz="2400" b="0" i="0">
                <a:solidFill>
                  <a:schemeClr val="bg2"/>
                </a:solidFill>
                <a:latin typeface="+mj-lt"/>
                <a:cs typeface="Montserrat"/>
              </a:defRPr>
            </a:lvl1pPr>
          </a:lstStyle>
          <a:p>
            <a:r>
              <a:rPr lang="en-GB"/>
              <a:t>Click to add any further text</a:t>
            </a:r>
          </a:p>
        </p:txBody>
      </p:sp>
    </p:spTree>
    <p:extLst>
      <p:ext uri="{BB962C8B-B14F-4D97-AF65-F5344CB8AC3E}">
        <p14:creationId xmlns:p14="http://schemas.microsoft.com/office/powerpoint/2010/main" val="184458052"/>
      </p:ext>
    </p:extLst>
  </p:cSld>
  <p:clrMapOvr>
    <a:masterClrMapping/>
  </p:clrMapOvr>
  <p:extLst>
    <p:ext uri="{DCECCB84-F9BA-43D5-87BE-67443E8EF086}">
      <p15:sldGuideLst xmlns:p15="http://schemas.microsoft.com/office/powerpoint/2012/main">
        <p15:guide id="1" pos="2880" userDrawn="1">
          <p15:clr>
            <a:srgbClr val="FBAE40"/>
          </p15:clr>
        </p15:guide>
        <p15:guide id="2" pos="504" userDrawn="1">
          <p15:clr>
            <a:srgbClr val="FBAE40"/>
          </p15:clr>
        </p15:guide>
        <p15:guide id="3" pos="8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69C1-887B-5963-99BB-4BBC52B1CD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61921C-1EDF-6F65-C276-091A39CA0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D08E70-DB4F-3259-491C-18022336AFC3}"/>
              </a:ext>
            </a:extLst>
          </p:cNvPr>
          <p:cNvSpPr>
            <a:spLocks noGrp="1"/>
          </p:cNvSpPr>
          <p:nvPr>
            <p:ph type="dt" sz="half" idx="10"/>
          </p:nvPr>
        </p:nvSpPr>
        <p:spPr/>
        <p:txBody>
          <a:bodyPr/>
          <a:lstStyle/>
          <a:p>
            <a:fld id="{D6C1D170-B19C-48D2-AD6C-78F0EBEBDC80}" type="datetimeFigureOut">
              <a:rPr lang="en-GB" smtClean="0"/>
              <a:t>26/02/2026</a:t>
            </a:fld>
            <a:endParaRPr lang="en-GB"/>
          </a:p>
        </p:txBody>
      </p:sp>
      <p:sp>
        <p:nvSpPr>
          <p:cNvPr id="5" name="Footer Placeholder 4">
            <a:extLst>
              <a:ext uri="{FF2B5EF4-FFF2-40B4-BE49-F238E27FC236}">
                <a16:creationId xmlns:a16="http://schemas.microsoft.com/office/drawing/2014/main" id="{5914CE08-3636-315A-8D8F-1C951F49BF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026DF1-B4E5-F444-D413-2061AE1FA7CB}"/>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555766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BFBD-40EE-6BF6-46B5-6E28879D5A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584464-EA8B-4CB3-CF3F-37CB2EC1CA0E}"/>
              </a:ext>
            </a:extLst>
          </p:cNvPr>
          <p:cNvSpPr>
            <a:spLocks noGrp="1"/>
          </p:cNvSpPr>
          <p:nvPr>
            <p:ph type="dt" sz="half" idx="10"/>
          </p:nvPr>
        </p:nvSpPr>
        <p:spPr/>
        <p:txBody>
          <a:bodyPr/>
          <a:lstStyle/>
          <a:p>
            <a:fld id="{D6C1D170-B19C-48D2-AD6C-78F0EBEBDC80}" type="datetimeFigureOut">
              <a:rPr lang="en-GB" smtClean="0"/>
              <a:t>26/02/2026</a:t>
            </a:fld>
            <a:endParaRPr lang="en-GB"/>
          </a:p>
        </p:txBody>
      </p:sp>
      <p:sp>
        <p:nvSpPr>
          <p:cNvPr id="4" name="Footer Placeholder 3">
            <a:extLst>
              <a:ext uri="{FF2B5EF4-FFF2-40B4-BE49-F238E27FC236}">
                <a16:creationId xmlns:a16="http://schemas.microsoft.com/office/drawing/2014/main" id="{CA37B8B7-8BBE-A311-5E92-AA7238036E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A19360-021A-DF21-A275-C7516DA0C790}"/>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218262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1987F-A229-2BBD-6146-26BB00A7D0A7}"/>
              </a:ext>
            </a:extLst>
          </p:cNvPr>
          <p:cNvSpPr>
            <a:spLocks noGrp="1"/>
          </p:cNvSpPr>
          <p:nvPr>
            <p:ph type="dt" sz="half" idx="10"/>
          </p:nvPr>
        </p:nvSpPr>
        <p:spPr/>
        <p:txBody>
          <a:bodyPr/>
          <a:lstStyle/>
          <a:p>
            <a:fld id="{D6C1D170-B19C-48D2-AD6C-78F0EBEBDC80}" type="datetimeFigureOut">
              <a:rPr lang="en-GB" smtClean="0"/>
              <a:t>26/02/2026</a:t>
            </a:fld>
            <a:endParaRPr lang="en-GB"/>
          </a:p>
        </p:txBody>
      </p:sp>
      <p:sp>
        <p:nvSpPr>
          <p:cNvPr id="3" name="Footer Placeholder 2">
            <a:extLst>
              <a:ext uri="{FF2B5EF4-FFF2-40B4-BE49-F238E27FC236}">
                <a16:creationId xmlns:a16="http://schemas.microsoft.com/office/drawing/2014/main" id="{C3C16C2B-7839-488D-6BE0-4808845188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912CA8-E616-3B72-A96F-742F460FF4D9}"/>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1688041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 divider">
    <p:bg>
      <p:bgPr>
        <a:solidFill>
          <a:schemeClr val="bg1"/>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9491F48-5343-D97A-77DF-12F94AA55652}"/>
              </a:ext>
            </a:extLst>
          </p:cNvPr>
          <p:cNvSpPr/>
          <p:nvPr userDrawn="1"/>
        </p:nvSpPr>
        <p:spPr>
          <a:xfrm rot="16200000" flipH="1">
            <a:off x="1125310" y="858550"/>
            <a:ext cx="3064750" cy="4305718"/>
          </a:xfrm>
          <a:prstGeom prst="round1Rect">
            <a:avLst>
              <a:gd name="adj" fmla="val 88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EA7203CD-4E5E-4232-6439-CC5B00CD05FA}"/>
              </a:ext>
            </a:extLst>
          </p:cNvPr>
          <p:cNvSpPr>
            <a:spLocks noGrp="1"/>
          </p:cNvSpPr>
          <p:nvPr>
            <p:ph type="pic" sz="quarter" idx="10" hasCustomPrompt="1"/>
          </p:nvPr>
        </p:nvSpPr>
        <p:spPr>
          <a:xfrm>
            <a:off x="4803228" y="1479033"/>
            <a:ext cx="4153447" cy="3064751"/>
          </a:xfrm>
          <a:prstGeom prst="rect">
            <a:avLst/>
          </a:prstGeom>
        </p:spPr>
        <p:txBody>
          <a:bodyPr tIns="1417320" rIns="457200" bIns="0">
            <a:norm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4" name="Holder 3">
            <a:extLst>
              <a:ext uri="{FF2B5EF4-FFF2-40B4-BE49-F238E27FC236}">
                <a16:creationId xmlns:a16="http://schemas.microsoft.com/office/drawing/2014/main" id="{B691196B-CCCE-18D1-87FE-B5B13CA01105}"/>
              </a:ext>
            </a:extLst>
          </p:cNvPr>
          <p:cNvSpPr>
            <a:spLocks noGrp="1"/>
          </p:cNvSpPr>
          <p:nvPr>
            <p:ph type="subTitle" idx="4"/>
          </p:nvPr>
        </p:nvSpPr>
        <p:spPr>
          <a:xfrm>
            <a:off x="1403082" y="3375022"/>
            <a:ext cx="3101372" cy="184666"/>
          </a:xfrm>
          <a:prstGeom prst="rect">
            <a:avLst/>
          </a:prstGeom>
        </p:spPr>
        <p:txBody>
          <a:bodyPr wrap="square" lIns="0" tIns="0" rIns="0" bIns="0">
            <a:spAutoFit/>
          </a:bodyPr>
          <a:lstStyle>
            <a:lvl1pPr marL="0" indent="0">
              <a:buNone/>
              <a:defRPr sz="1200" b="0" i="0">
                <a:solidFill>
                  <a:schemeClr val="bg2"/>
                </a:solidFill>
                <a:latin typeface="Montserrat"/>
                <a:cs typeface="Montserrat"/>
              </a:defRPr>
            </a:lvl1pPr>
          </a:lstStyle>
          <a:p>
            <a:endParaRPr/>
          </a:p>
        </p:txBody>
      </p:sp>
      <p:sp>
        <p:nvSpPr>
          <p:cNvPr id="5" name="Title 46">
            <a:extLst>
              <a:ext uri="{FF2B5EF4-FFF2-40B4-BE49-F238E27FC236}">
                <a16:creationId xmlns:a16="http://schemas.microsoft.com/office/drawing/2014/main" id="{114966A3-3F54-823B-B358-BC420C4CB173}"/>
              </a:ext>
            </a:extLst>
          </p:cNvPr>
          <p:cNvSpPr>
            <a:spLocks noGrp="1"/>
          </p:cNvSpPr>
          <p:nvPr>
            <p:ph type="title" hasCustomPrompt="1"/>
          </p:nvPr>
        </p:nvSpPr>
        <p:spPr>
          <a:xfrm>
            <a:off x="1409700" y="2341426"/>
            <a:ext cx="3094754" cy="1015663"/>
          </a:xfrm>
        </p:spPr>
        <p:txBody>
          <a:bodyPr wrap="square" anchor="t" anchorCtr="0">
            <a:spAutoFit/>
          </a:bodyPr>
          <a:lstStyle>
            <a:lvl1pPr>
              <a:defRPr sz="2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the deck’s divider title. Ideally, keep it under tree lines.</a:t>
            </a:r>
          </a:p>
        </p:txBody>
      </p:sp>
      <p:sp>
        <p:nvSpPr>
          <p:cNvPr id="17" name="Graphic 41">
            <a:extLst>
              <a:ext uri="{FF2B5EF4-FFF2-40B4-BE49-F238E27FC236}">
                <a16:creationId xmlns:a16="http://schemas.microsoft.com/office/drawing/2014/main" id="{932C78E9-A881-FFF6-85D5-61ACDDE55653}"/>
              </a:ext>
            </a:extLst>
          </p:cNvPr>
          <p:cNvSpPr/>
          <p:nvPr userDrawn="1"/>
        </p:nvSpPr>
        <p:spPr>
          <a:xfrm>
            <a:off x="800100" y="1840889"/>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B78B6BF8-3C4C-7D86-33B3-FB7E1DD346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3896" y="217531"/>
            <a:ext cx="1972779" cy="574625"/>
          </a:xfrm>
          <a:prstGeom prst="rect">
            <a:avLst/>
          </a:prstGeom>
        </p:spPr>
      </p:pic>
      <p:sp>
        <p:nvSpPr>
          <p:cNvPr id="9" name="Footer Placeholder 8">
            <a:extLst>
              <a:ext uri="{FF2B5EF4-FFF2-40B4-BE49-F238E27FC236}">
                <a16:creationId xmlns:a16="http://schemas.microsoft.com/office/drawing/2014/main" id="{99D1A39E-CF5A-9D42-5A9D-CD4FBD1B18B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74A7B58-0714-3639-28FE-4254DAADF42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281870"/>
      </p:ext>
    </p:extLst>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pos="888" userDrawn="1">
          <p15:clr>
            <a:srgbClr val="FBAE40"/>
          </p15:clr>
        </p15:guide>
        <p15:guide id="4" orient="horz" pos="1536" userDrawn="1">
          <p15:clr>
            <a:srgbClr val="FBAE40"/>
          </p15:clr>
        </p15:guide>
        <p15:guide id="5" pos="31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 only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p:nvPr>
        </p:nvSpPr>
        <p:spPr>
          <a:xfrm>
            <a:off x="317500" y="860213"/>
            <a:ext cx="6938064" cy="3858091"/>
          </a:xfrm>
        </p:spPr>
        <p:txBody>
          <a:bodyPr/>
          <a:lstStyle>
            <a:lvl1pPr marL="122238" indent="-122238">
              <a:tabLst/>
              <a:defRPr/>
            </a:lvl1pPr>
            <a:lvl2pPr marL="288925" indent="-166688">
              <a:tabLst/>
              <a:defRPr/>
            </a:lvl2pPr>
            <a:lvl3pPr marL="463550" indent="-166688">
              <a:tabLst/>
              <a:defRPr/>
            </a:lvl3pPr>
          </a:lstStyle>
          <a:p>
            <a:pPr lvl="0"/>
            <a:r>
              <a:rPr lang="en-US"/>
              <a:t>Click to edit Master text styles</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AD51DDBE-C133-A808-8365-386DDB5334DF}"/>
              </a:ext>
            </a:extLst>
          </p:cNvPr>
          <p:cNvSpPr>
            <a:spLocks noGrp="1"/>
          </p:cNvSpPr>
          <p:nvPr>
            <p:ph type="ftr" sz="quarter" idx="13"/>
          </p:nvPr>
        </p:nvSpPr>
        <p:spPr/>
        <p:txBody>
          <a:bodyPr/>
          <a:lstStyle/>
          <a:p>
            <a:endParaRPr lang="en-US"/>
          </a:p>
        </p:txBody>
      </p:sp>
      <p:sp>
        <p:nvSpPr>
          <p:cNvPr id="12" name="Slide Number Placeholder 11">
            <a:extLst>
              <a:ext uri="{FF2B5EF4-FFF2-40B4-BE49-F238E27FC236}">
                <a16:creationId xmlns:a16="http://schemas.microsoft.com/office/drawing/2014/main" id="{25955DC4-43CB-8C56-6D3B-05C4DB4A2501}"/>
              </a:ext>
            </a:extLst>
          </p:cNvPr>
          <p:cNvSpPr>
            <a:spLocks noGrp="1"/>
          </p:cNvSpPr>
          <p:nvPr>
            <p:ph type="sldNum" sz="quarter" idx="14"/>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6699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 1 image + 2 columns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hasCustomPrompt="1"/>
          </p:nvPr>
        </p:nvSpPr>
        <p:spPr>
          <a:xfrm>
            <a:off x="3034748" y="1127091"/>
            <a:ext cx="6109252" cy="3285884"/>
          </a:xfrm>
          <a:solidFill>
            <a:schemeClr val="bg2"/>
          </a:solidFill>
        </p:spPr>
        <p:txBody>
          <a:bodyPr lIns="731520" tIns="365760" rIns="365760" numCol="2" spcCol="274320"/>
          <a:lstStyle>
            <a:lvl1pPr marL="122238" indent="-122238">
              <a:tabLst/>
              <a:defRPr>
                <a:solidFill>
                  <a:schemeClr val="accent1"/>
                </a:solidFill>
              </a:defRPr>
            </a:lvl1pPr>
            <a:lvl2pPr marL="288925" indent="-166688">
              <a:tabLst/>
              <a:defRPr>
                <a:solidFill>
                  <a:schemeClr val="bg1"/>
                </a:solidFill>
              </a:defRPr>
            </a:lvl2pPr>
            <a:lvl3pPr marL="463550" indent="-166688">
              <a:tabLst/>
              <a:defRPr>
                <a:solidFill>
                  <a:schemeClr val="bg1"/>
                </a:solidFill>
              </a:defRPr>
            </a:lvl3pPr>
          </a:lstStyle>
          <a:p>
            <a:pPr lvl="0"/>
            <a:r>
              <a:rPr lang="en-US"/>
              <a:t>Click to edit 2 columns text style</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2" name="Picture Placeholder 10">
            <a:extLst>
              <a:ext uri="{FF2B5EF4-FFF2-40B4-BE49-F238E27FC236}">
                <a16:creationId xmlns:a16="http://schemas.microsoft.com/office/drawing/2014/main" id="{6E12CF0C-5433-3E01-2486-C99B2024B030}"/>
              </a:ext>
            </a:extLst>
          </p:cNvPr>
          <p:cNvSpPr>
            <a:spLocks noGrp="1"/>
          </p:cNvSpPr>
          <p:nvPr>
            <p:ph type="pic" sz="quarter" idx="30" hasCustomPrompt="1"/>
          </p:nvPr>
        </p:nvSpPr>
        <p:spPr>
          <a:xfrm>
            <a:off x="304800" y="1131882"/>
            <a:ext cx="3101009" cy="3281803"/>
          </a:xfrm>
          <a:prstGeom prst="round1Rect">
            <a:avLst>
              <a:gd name="adj" fmla="val 9829"/>
            </a:avLst>
          </a:prstGeom>
          <a:solidFill>
            <a:schemeClr val="bg1"/>
          </a:solidFill>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 name="Footer Placeholder 2">
            <a:extLst>
              <a:ext uri="{FF2B5EF4-FFF2-40B4-BE49-F238E27FC236}">
                <a16:creationId xmlns:a16="http://schemas.microsoft.com/office/drawing/2014/main" id="{29F2003D-4C64-8835-AFF6-775359E9062D}"/>
              </a:ext>
            </a:extLst>
          </p:cNvPr>
          <p:cNvSpPr>
            <a:spLocks noGrp="1"/>
          </p:cNvSpPr>
          <p:nvPr>
            <p:ph type="ftr" sz="quarter" idx="31"/>
          </p:nvPr>
        </p:nvSpPr>
        <p:spPr/>
        <p:txBody>
          <a:bodyPr/>
          <a:lstStyle/>
          <a:p>
            <a:endParaRPr lang="en-US"/>
          </a:p>
        </p:txBody>
      </p:sp>
      <p:sp>
        <p:nvSpPr>
          <p:cNvPr id="5" name="Slide Number Placeholder 4">
            <a:extLst>
              <a:ext uri="{FF2B5EF4-FFF2-40B4-BE49-F238E27FC236}">
                <a16:creationId xmlns:a16="http://schemas.microsoft.com/office/drawing/2014/main" id="{B78A2213-8ABC-B321-226D-078E30B6BB6E}"/>
              </a:ext>
            </a:extLst>
          </p:cNvPr>
          <p:cNvSpPr>
            <a:spLocks noGrp="1"/>
          </p:cNvSpPr>
          <p:nvPr>
            <p:ph type="sldNum" sz="quarter" idx="3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75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 3 text columns (gree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CC087B38-9D16-4F9D-5044-B83D7E01981F}"/>
              </a:ext>
            </a:extLst>
          </p:cNvPr>
          <p:cNvSpPr>
            <a:spLocks noGrp="1"/>
          </p:cNvSpPr>
          <p:nvPr>
            <p:ph type="ftr" sz="quarter" idx="27"/>
          </p:nvPr>
        </p:nvSpPr>
        <p:spPr/>
        <p:txBody>
          <a:bodyPr/>
          <a:lstStyle/>
          <a:p>
            <a:endParaRPr lang="en-US"/>
          </a:p>
        </p:txBody>
      </p:sp>
      <p:sp>
        <p:nvSpPr>
          <p:cNvPr id="12" name="Slide Number Placeholder 11">
            <a:extLst>
              <a:ext uri="{FF2B5EF4-FFF2-40B4-BE49-F238E27FC236}">
                <a16:creationId xmlns:a16="http://schemas.microsoft.com/office/drawing/2014/main" id="{C48AEEBD-B06B-BB9B-443A-F5ED451AA1E1}"/>
              </a:ext>
            </a:extLst>
          </p:cNvPr>
          <p:cNvSpPr>
            <a:spLocks noGrp="1"/>
          </p:cNvSpPr>
          <p:nvPr>
            <p:ph type="sldNum" sz="quarter" idx="28"/>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3 text columns (colore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3" name="Footer Placeholder 2">
            <a:extLst>
              <a:ext uri="{FF2B5EF4-FFF2-40B4-BE49-F238E27FC236}">
                <a16:creationId xmlns:a16="http://schemas.microsoft.com/office/drawing/2014/main" id="{CC4EA4DB-0C3E-EA42-8945-72BFB6AB26C4}"/>
              </a:ext>
            </a:extLst>
          </p:cNvPr>
          <p:cNvSpPr>
            <a:spLocks noGrp="1"/>
          </p:cNvSpPr>
          <p:nvPr>
            <p:ph type="ftr" sz="quarter" idx="27"/>
          </p:nvPr>
        </p:nvSpPr>
        <p:spPr/>
        <p:txBody>
          <a:bodyPr/>
          <a:lstStyle/>
          <a:p>
            <a:endParaRPr lang="en-US"/>
          </a:p>
        </p:txBody>
      </p:sp>
      <p:sp>
        <p:nvSpPr>
          <p:cNvPr id="4" name="Slide Number Placeholder 3">
            <a:extLst>
              <a:ext uri="{FF2B5EF4-FFF2-40B4-BE49-F238E27FC236}">
                <a16:creationId xmlns:a16="http://schemas.microsoft.com/office/drawing/2014/main" id="{2FC289D5-4CB0-B96F-74BB-A9249E120B51}"/>
              </a:ext>
            </a:extLst>
          </p:cNvPr>
          <p:cNvSpPr>
            <a:spLocks noGrp="1"/>
          </p:cNvSpPr>
          <p:nvPr>
            <p:ph type="sldNum" sz="quarter" idx="28"/>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04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9" name="Footer Placeholder 8">
            <a:extLst>
              <a:ext uri="{FF2B5EF4-FFF2-40B4-BE49-F238E27FC236}">
                <a16:creationId xmlns:a16="http://schemas.microsoft.com/office/drawing/2014/main" id="{E359564D-7DFA-1962-ECF4-3DEAE02EDD5A}"/>
              </a:ext>
            </a:extLst>
          </p:cNvPr>
          <p:cNvSpPr>
            <a:spLocks noGrp="1"/>
          </p:cNvSpPr>
          <p:nvPr>
            <p:ph type="ftr" sz="quarter" idx="32"/>
          </p:nvPr>
        </p:nvSpPr>
        <p:spPr/>
        <p:txBody>
          <a:bodyPr/>
          <a:lstStyle/>
          <a:p>
            <a:endParaRPr lang="en-US"/>
          </a:p>
        </p:txBody>
      </p:sp>
      <p:sp>
        <p:nvSpPr>
          <p:cNvPr id="10" name="Slide Number Placeholder 9">
            <a:extLst>
              <a:ext uri="{FF2B5EF4-FFF2-40B4-BE49-F238E27FC236}">
                <a16:creationId xmlns:a16="http://schemas.microsoft.com/office/drawing/2014/main" id="{F02AB65F-C817-D1F6-A0AD-9802D103FDCC}"/>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310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ED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1" name="Footer Placeholder 10">
            <a:extLst>
              <a:ext uri="{FF2B5EF4-FFF2-40B4-BE49-F238E27FC236}">
                <a16:creationId xmlns:a16="http://schemas.microsoft.com/office/drawing/2014/main" id="{5CAA5C39-3B49-F48F-998B-99F3F6A9B27C}"/>
              </a:ext>
            </a:extLst>
          </p:cNvPr>
          <p:cNvSpPr>
            <a:spLocks noGrp="1"/>
          </p:cNvSpPr>
          <p:nvPr>
            <p:ph type="ftr" sz="quarter" idx="32"/>
          </p:nvPr>
        </p:nvSpPr>
        <p:spPr/>
        <p:txBody>
          <a:bodyPr/>
          <a:lstStyle/>
          <a:p>
            <a:endParaRPr lang="en-US"/>
          </a:p>
        </p:txBody>
      </p:sp>
      <p:sp>
        <p:nvSpPr>
          <p:cNvPr id="12" name="Slide Number Placeholder 11">
            <a:extLst>
              <a:ext uri="{FF2B5EF4-FFF2-40B4-BE49-F238E27FC236}">
                <a16:creationId xmlns:a16="http://schemas.microsoft.com/office/drawing/2014/main" id="{68F56D8A-6646-C79A-3E43-E1CFD674DDB9}"/>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60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7047E-EAE2-4512-87FB-EEA6AEC12441}"/>
              </a:ext>
            </a:extLst>
          </p:cNvPr>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695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23B746-0B64-7AC9-1C04-369DE792B027}"/>
              </a:ext>
            </a:extLst>
          </p:cNvPr>
          <p:cNvSpPr/>
          <p:nvPr userDrawn="1"/>
        </p:nvSpPr>
        <p:spPr>
          <a:xfrm>
            <a:off x="-1" y="5022556"/>
            <a:ext cx="9143999" cy="1209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7">
            <a:extLst>
              <a:ext uri="{FF2B5EF4-FFF2-40B4-BE49-F238E27FC236}">
                <a16:creationId xmlns:a16="http://schemas.microsoft.com/office/drawing/2014/main" id="{4567C233-C27F-29E9-4121-E431C70061FD}"/>
              </a:ext>
            </a:extLst>
          </p:cNvPr>
          <p:cNvSpPr>
            <a:spLocks noGrp="1"/>
          </p:cNvSpPr>
          <p:nvPr>
            <p:ph type="title"/>
          </p:nvPr>
        </p:nvSpPr>
        <p:spPr>
          <a:xfrm>
            <a:off x="317499" y="218414"/>
            <a:ext cx="6938065" cy="442425"/>
          </a:xfrm>
          <a:prstGeom prst="rect">
            <a:avLst/>
          </a:prstGeom>
        </p:spPr>
        <p:txBody>
          <a:bodyPr vert="horz" lIns="0" tIns="45720" rIns="91440" bIns="45720" rtlCol="0" anchor="ctr">
            <a:noAutofit/>
          </a:bodyPr>
          <a:lstStyle/>
          <a:p>
            <a:r>
              <a:rPr lang="en-US"/>
              <a:t>Click to edit title style, ideally one line</a:t>
            </a:r>
          </a:p>
        </p:txBody>
      </p:sp>
      <p:sp>
        <p:nvSpPr>
          <p:cNvPr id="21" name="Text Placeholder 20">
            <a:extLst>
              <a:ext uri="{FF2B5EF4-FFF2-40B4-BE49-F238E27FC236}">
                <a16:creationId xmlns:a16="http://schemas.microsoft.com/office/drawing/2014/main" id="{48BE3AC7-2CF4-36A6-D5BE-EA980A428027}"/>
              </a:ext>
            </a:extLst>
          </p:cNvPr>
          <p:cNvSpPr>
            <a:spLocks noGrp="1"/>
          </p:cNvSpPr>
          <p:nvPr>
            <p:ph type="body" idx="1"/>
          </p:nvPr>
        </p:nvSpPr>
        <p:spPr>
          <a:xfrm>
            <a:off x="317500" y="860212"/>
            <a:ext cx="6938064" cy="3858091"/>
          </a:xfrm>
          <a:prstGeom prst="rect">
            <a:avLst/>
          </a:prstGeom>
        </p:spPr>
        <p:txBody>
          <a:bodyPr vert="horz" lIns="0" tIns="45720" rIns="91440" bIns="45720" rtlCol="0">
            <a:normAutofit/>
          </a:bodyPr>
          <a:lstStyle/>
          <a:p>
            <a:pPr lvl="0"/>
            <a:r>
              <a:rPr lang="en-US"/>
              <a:t>Click to edit Master text styles</a:t>
            </a:r>
          </a:p>
          <a:p>
            <a:pPr marL="288925" lvl="1" indent="-166688">
              <a:buFont typeface="Arial" panose="020B0604020202020204" pitchFamily="34" charset="0"/>
              <a:buChar char="•"/>
              <a:tabLst/>
            </a:pPr>
            <a:r>
              <a:rPr lang="en-US"/>
              <a:t>Second level</a:t>
            </a:r>
          </a:p>
          <a:p>
            <a:pPr marL="463550" lvl="2" indent="-166688">
              <a:buFont typeface="Arial" panose="020B0604020202020204" pitchFamily="34" charset="0"/>
              <a:buChar char="•"/>
              <a:tabLst/>
            </a:pPr>
            <a:r>
              <a:rPr lang="en-US"/>
              <a:t>Third level</a:t>
            </a:r>
          </a:p>
        </p:txBody>
      </p:sp>
      <p:sp>
        <p:nvSpPr>
          <p:cNvPr id="4" name="Holder 4"/>
          <p:cNvSpPr>
            <a:spLocks noGrp="1"/>
          </p:cNvSpPr>
          <p:nvPr>
            <p:ph type="ftr" sz="quarter" idx="5"/>
          </p:nvPr>
        </p:nvSpPr>
        <p:spPr>
          <a:xfrm>
            <a:off x="317499" y="4862112"/>
            <a:ext cx="7801765" cy="123111"/>
          </a:xfrm>
          <a:prstGeom prst="rect">
            <a:avLst/>
          </a:prstGeom>
        </p:spPr>
        <p:txBody>
          <a:bodyPr wrap="square" lIns="0" tIns="0" rIns="0" bIns="0" anchor="b" anchorCtr="0">
            <a:spAutoFit/>
          </a:bodyPr>
          <a:lstStyle>
            <a:lvl1pPr algn="l">
              <a:defRPr sz="800">
                <a:solidFill>
                  <a:schemeClr val="bg2"/>
                </a:solidFill>
                <a:latin typeface="Montserrat" pitchFamily="2" charset="77"/>
              </a:defRPr>
            </a:lvl1pPr>
          </a:lstStyle>
          <a:p>
            <a:endParaRPr lang="en-US"/>
          </a:p>
        </p:txBody>
      </p:sp>
      <p:sp>
        <p:nvSpPr>
          <p:cNvPr id="6" name="Holder 6"/>
          <p:cNvSpPr>
            <a:spLocks noGrp="1"/>
          </p:cNvSpPr>
          <p:nvPr>
            <p:ph type="sldNum" sz="quarter" idx="7"/>
          </p:nvPr>
        </p:nvSpPr>
        <p:spPr>
          <a:xfrm>
            <a:off x="8866537" y="4872327"/>
            <a:ext cx="173925" cy="160388"/>
          </a:xfrm>
          <a:prstGeom prst="rect">
            <a:avLst/>
          </a:prstGeom>
        </p:spPr>
        <p:txBody>
          <a:bodyPr wrap="square" lIns="0" tIns="0" rIns="0" bIns="0" anchor="ctr" anchorCtr="0">
            <a:noAutofit/>
          </a:bodyPr>
          <a:lstStyle>
            <a:lvl1pPr algn="ctr">
              <a:defRPr sz="700">
                <a:solidFill>
                  <a:schemeClr val="bg2"/>
                </a:solidFill>
                <a:latin typeface="Montserrat Light" panose="020F0502020204030204" pitchFamily="2" charset="0"/>
              </a:defRPr>
            </a:lvl1pPr>
          </a:lstStyle>
          <a:p>
            <a:fld id="{B6F15528-21DE-4FAA-801E-634DDDAF4B2B}" type="slidenum">
              <a:rPr lang="en-US" smtClean="0"/>
              <a:pPr/>
              <a:t>‹#›</a:t>
            </a:fld>
            <a:endParaRPr lang="en-US"/>
          </a:p>
        </p:txBody>
      </p:sp>
      <p:pic>
        <p:nvPicPr>
          <p:cNvPr id="27" name="Graphic 26">
            <a:extLst>
              <a:ext uri="{FF2B5EF4-FFF2-40B4-BE49-F238E27FC236}">
                <a16:creationId xmlns:a16="http://schemas.microsoft.com/office/drawing/2014/main" id="{D4E354C9-092A-0BF2-FD23-9DAF2BF000B5}"/>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7750031" y="310296"/>
            <a:ext cx="1203469" cy="350543"/>
          </a:xfrm>
          <a:prstGeom prst="rect">
            <a:avLst/>
          </a:prstGeom>
        </p:spPr>
      </p:pic>
      <p:cxnSp>
        <p:nvCxnSpPr>
          <p:cNvPr id="5" name="Straight Connector 4">
            <a:extLst>
              <a:ext uri="{FF2B5EF4-FFF2-40B4-BE49-F238E27FC236}">
                <a16:creationId xmlns:a16="http://schemas.microsoft.com/office/drawing/2014/main" id="{A5A0E356-F344-179B-8539-AFB56DDDB1B5}"/>
              </a:ext>
            </a:extLst>
          </p:cNvPr>
          <p:cNvCxnSpPr>
            <a:cxnSpLocks/>
          </p:cNvCxnSpPr>
          <p:nvPr userDrawn="1"/>
        </p:nvCxnSpPr>
        <p:spPr>
          <a:xfrm flipH="1">
            <a:off x="317500" y="660839"/>
            <a:ext cx="6938064" cy="0"/>
          </a:xfrm>
          <a:prstGeom prst="line">
            <a:avLst/>
          </a:prstGeom>
          <a:ln w="9525"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343616-324A-08FF-0D52-444659D3FC64}"/>
              </a:ext>
            </a:extLst>
          </p:cNvPr>
          <p:cNvCxnSpPr>
            <a:cxnSpLocks/>
          </p:cNvCxnSpPr>
          <p:nvPr userDrawn="1"/>
        </p:nvCxnSpPr>
        <p:spPr>
          <a:xfrm flipV="1">
            <a:off x="8953500" y="4981916"/>
            <a:ext cx="0" cy="109173"/>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3" r:id="rId4"/>
    <p:sldLayoutId id="2147483662" r:id="rId5"/>
    <p:sldLayoutId id="2147483674" r:id="rId6"/>
    <p:sldLayoutId id="2147483672" r:id="rId7"/>
    <p:sldLayoutId id="2147483669" r:id="rId8"/>
    <p:sldLayoutId id="2147483670" r:id="rId9"/>
    <p:sldLayoutId id="2147483671" r:id="rId10"/>
    <p:sldLayoutId id="2147483675" r:id="rId11"/>
    <p:sldLayoutId id="2147483676" r:id="rId12"/>
    <p:sldLayoutId id="2147483677" r:id="rId13"/>
  </p:sldLayoutIdLst>
  <p:hf hdr="0" dt="0"/>
  <p:txStyles>
    <p:titleStyle>
      <a:lvl1pPr>
        <a:defRPr sz="2400" b="0">
          <a:latin typeface="+mn-lt"/>
          <a:ea typeface="+mj-ea"/>
          <a:cs typeface="+mj-cs"/>
        </a:defRPr>
      </a:lvl1pPr>
    </p:titleStyle>
    <p:bodyStyle>
      <a:lvl1pPr marL="122238" indent="-122238">
        <a:buFont typeface="Arial" panose="020B0604020202020204" pitchFamily="34" charset="0"/>
        <a:buChar char="•"/>
        <a:tabLst/>
        <a:defRPr lang="en-US" sz="1400" b="1" dirty="0">
          <a:solidFill>
            <a:schemeClr val="tx2"/>
          </a:solidFill>
          <a:latin typeface="+mj-lt"/>
          <a:ea typeface="+mn-ea"/>
          <a:cs typeface="+mn-cs"/>
        </a:defRPr>
      </a:lvl1pPr>
      <a:lvl2pPr marL="293687" indent="-171450">
        <a:buFont typeface="Arial" panose="020B0604020202020204" pitchFamily="34" charset="0"/>
        <a:buChar char="•"/>
        <a:tabLst/>
        <a:defRPr lang="en-US" sz="1200" dirty="0">
          <a:latin typeface="+mn-lt"/>
          <a:ea typeface="+mn-ea"/>
          <a:cs typeface="+mn-cs"/>
        </a:defRPr>
      </a:lvl2pPr>
      <a:lvl3pPr marL="468312" indent="-171450">
        <a:buFont typeface="Arial" panose="020B0604020202020204" pitchFamily="34" charset="0"/>
        <a:buChar char="•"/>
        <a:tabLst/>
        <a:defRPr lang="en-US" sz="1100" dirty="0">
          <a:latin typeface="Montserrat Light" panose="00000400000000000000" pitchFamily="2" charset="0"/>
          <a:ea typeface="+mn-ea"/>
          <a:cs typeface="+mn-cs"/>
        </a:defRPr>
      </a:lvl3pPr>
      <a:lvl4pPr marL="520700" indent="-176213">
        <a:buFont typeface="Arial" panose="020B0604020202020204" pitchFamily="34" charset="0"/>
        <a:buChar char="•"/>
        <a:tabLst/>
        <a:defRPr sz="1100">
          <a:latin typeface="Montserrat Light" panose="00000400000000000000" pitchFamily="2" charset="0"/>
          <a:ea typeface="+mn-ea"/>
          <a:cs typeface="+mn-cs"/>
        </a:defRPr>
      </a:lvl4pPr>
      <a:lvl5pPr marL="1117488" indent="-285750">
        <a:buFont typeface="Arial" panose="020B0604020202020204" pitchFamily="34" charset="0"/>
        <a:buChar char="•"/>
        <a:defRPr sz="1600">
          <a:latin typeface="Montserrat" pitchFamily="2" charset="77"/>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extLst>
    <p:ext uri="{27BBF7A9-308A-43DC-89C8-2F10F3537804}">
      <p15:sldGuideLst xmlns:p15="http://schemas.microsoft.com/office/powerpoint/2012/main">
        <p15:guide id="4" orient="horz" pos="124" userDrawn="1">
          <p15:clr>
            <a:srgbClr val="F26B43"/>
          </p15:clr>
        </p15:guide>
        <p15:guide id="5" pos="5640" userDrawn="1">
          <p15:clr>
            <a:srgbClr val="F26B43"/>
          </p15:clr>
        </p15:guide>
        <p15:guide id="6" orient="horz" pos="3108" userDrawn="1">
          <p15:clr>
            <a:srgbClr val="F26B43"/>
          </p15:clr>
        </p15:guide>
        <p15:guide id="7"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22.jpg"/><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hyperlink" Target="https://assets.ctfassets.net/vy3axnuecuwj/ade59e1e00e6c4f36151be0079467b0bf0e53c0deda952753522628f2cbfa6d6/8ed4c8eff3fd9e21ca83a1b95f2a9b94/Childrens_liturgy_2nd_Sunday_of_Lent_Year_A_A4_2026_v1.pdf"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cafod.org.uk/fundraise/big-lent-walk"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cafod.org.uk/education/primary-teaching-resources/lent-resources-for-children"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cafod.org.uk/education/primary-teaching-resources/lent-resources-for-children/big-lent-walk-resources-for-schools" TargetMode="External"/><Relationship Id="rId7" Type="http://schemas.openxmlformats.org/officeDocument/2006/relationships/image" Target="../media/image27.jpeg"/><Relationship Id="rId2" Type="http://schemas.openxmlformats.org/officeDocument/2006/relationships/hyperlink" Target="https://cafod.org.uk/education/primary-teaching-resources/primary-school-assemblies/lent-assembly" TargetMode="External"/><Relationship Id="rId1" Type="http://schemas.openxmlformats.org/officeDocument/2006/relationships/slideLayout" Target="../slideLayouts/slideLayout8.xml"/><Relationship Id="rId6" Type="http://schemas.openxmlformats.org/officeDocument/2006/relationships/hyperlink" Target="https://cafod.org.uk/education/school-fundraising/big-lent-walk-resources-for-schools" TargetMode="External"/><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1.jpe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732416D-D3C8-5295-008A-D2FE03F9AD38}"/>
              </a:ext>
            </a:extLst>
          </p:cNvPr>
          <p:cNvSpPr>
            <a:spLocks noGrp="1"/>
          </p:cNvSpPr>
          <p:nvPr>
            <p:ph type="body" sz="quarter" idx="12"/>
          </p:nvPr>
        </p:nvSpPr>
        <p:spPr/>
        <p:txBody>
          <a:bodyPr/>
          <a:lstStyle/>
          <a:p>
            <a:endParaRPr lang="en-US"/>
          </a:p>
        </p:txBody>
      </p:sp>
      <p:sp>
        <p:nvSpPr>
          <p:cNvPr id="6" name="Title 5">
            <a:extLst>
              <a:ext uri="{FF2B5EF4-FFF2-40B4-BE49-F238E27FC236}">
                <a16:creationId xmlns:a16="http://schemas.microsoft.com/office/drawing/2014/main" id="{B1CFE4D3-A9DF-8B9E-98A8-4CCC519FB5FC}"/>
              </a:ext>
            </a:extLst>
          </p:cNvPr>
          <p:cNvSpPr>
            <a:spLocks noGrp="1"/>
          </p:cNvSpPr>
          <p:nvPr>
            <p:ph type="title"/>
          </p:nvPr>
        </p:nvSpPr>
        <p:spPr>
          <a:xfrm>
            <a:off x="704770" y="1950212"/>
            <a:ext cx="3847653" cy="784830"/>
          </a:xfrm>
        </p:spPr>
        <p:txBody>
          <a:bodyPr/>
          <a:lstStyle/>
          <a:p>
            <a:endParaRPr lang="en-US">
              <a:solidFill>
                <a:srgbClr val="000000"/>
              </a:solidFill>
              <a:latin typeface="Times New Roman"/>
              <a:cs typeface="Times New Roman"/>
            </a:endParaRPr>
          </a:p>
          <a:p>
            <a:endParaRPr lang="en-GB">
              <a:solidFill>
                <a:srgbClr val="000000"/>
              </a:solidFill>
              <a:latin typeface="Century Gothic"/>
              <a:cs typeface="Times New Roman"/>
            </a:endParaRPr>
          </a:p>
        </p:txBody>
      </p:sp>
      <p:sp>
        <p:nvSpPr>
          <p:cNvPr id="43" name="Text Placeholder 42">
            <a:extLst>
              <a:ext uri="{FF2B5EF4-FFF2-40B4-BE49-F238E27FC236}">
                <a16:creationId xmlns:a16="http://schemas.microsoft.com/office/drawing/2014/main" id="{64383256-66A7-050F-0F36-C718ED12DA76}"/>
              </a:ext>
            </a:extLst>
          </p:cNvPr>
          <p:cNvSpPr>
            <a:spLocks noGrp="1"/>
          </p:cNvSpPr>
          <p:nvPr>
            <p:ph type="body" sz="quarter" idx="11"/>
          </p:nvPr>
        </p:nvSpPr>
        <p:spPr>
          <a:xfrm>
            <a:off x="1107806" y="4662492"/>
            <a:ext cx="3048297" cy="261610"/>
          </a:xfrm>
        </p:spPr>
        <p:txBody>
          <a:bodyPr vert="horz" wrap="square" lIns="0" tIns="45720" rIns="91440" bIns="45720" rtlCol="0" anchor="t">
            <a:spAutoFit/>
          </a:bodyPr>
          <a:lstStyle/>
          <a:p>
            <a:r>
              <a:rPr lang="en-US">
                <a:latin typeface="Century Gothic"/>
              </a:rPr>
              <a:t>Gospel Celebration of the Word</a:t>
            </a:r>
            <a:endParaRPr lang="en-US">
              <a:latin typeface="Century Gothic" panose="020B0502020202020204" pitchFamily="34" charset="0"/>
            </a:endParaRPr>
          </a:p>
        </p:txBody>
      </p:sp>
      <p:sp>
        <p:nvSpPr>
          <p:cNvPr id="5" name="TextBox 4">
            <a:extLst>
              <a:ext uri="{FF2B5EF4-FFF2-40B4-BE49-F238E27FC236}">
                <a16:creationId xmlns:a16="http://schemas.microsoft.com/office/drawing/2014/main" id="{452ACAF9-520D-B0A2-873F-D17381A8AF66}"/>
              </a:ext>
            </a:extLst>
          </p:cNvPr>
          <p:cNvSpPr txBox="1"/>
          <p:nvPr/>
        </p:nvSpPr>
        <p:spPr>
          <a:xfrm>
            <a:off x="342669" y="1953428"/>
            <a:ext cx="433034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latin typeface="Century Gothic"/>
                <a:cs typeface="Times New Roman"/>
              </a:rPr>
              <a:t>How will you make sure your love shines for others?</a:t>
            </a:r>
          </a:p>
        </p:txBody>
      </p:sp>
      <p:pic>
        <p:nvPicPr>
          <p:cNvPr id="2" name="Picture Placeholder 1">
            <a:extLst>
              <a:ext uri="{FF2B5EF4-FFF2-40B4-BE49-F238E27FC236}">
                <a16:creationId xmlns:a16="http://schemas.microsoft.com/office/drawing/2014/main" id="{96F32347-6CDA-36BC-B874-5FF215DCC19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740" r="8740"/>
          <a:stretch/>
        </p:blipFill>
        <p:spPr>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pic>
    </p:spTree>
    <p:extLst>
      <p:ext uri="{BB962C8B-B14F-4D97-AF65-F5344CB8AC3E}">
        <p14:creationId xmlns:p14="http://schemas.microsoft.com/office/powerpoint/2010/main" val="346529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15C95EE-EA81-079E-42FE-9D381DC973F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B56DD4-89FD-1551-FC7A-9E610026C548}"/>
              </a:ext>
            </a:extLst>
          </p:cNvPr>
          <p:cNvSpPr>
            <a:spLocks noGrp="1"/>
          </p:cNvSpPr>
          <p:nvPr>
            <p:ph type="sldNum" sz="quarter" idx="12"/>
          </p:nvPr>
        </p:nvSpPr>
        <p:spPr/>
        <p:txBody>
          <a:bodyPr/>
          <a:lstStyle/>
          <a:p>
            <a:fld id="{EA6EBE3F-60D7-48A8-BD0B-B317D75812BF}" type="slidenum">
              <a:rPr lang="en-GB" smtClean="0"/>
              <a:t>10</a:t>
            </a:fld>
            <a:endParaRPr lang="en-GB"/>
          </a:p>
        </p:txBody>
      </p:sp>
      <p:sp>
        <p:nvSpPr>
          <p:cNvPr id="6" name="TextBox 5">
            <a:extLst>
              <a:ext uri="{FF2B5EF4-FFF2-40B4-BE49-F238E27FC236}">
                <a16:creationId xmlns:a16="http://schemas.microsoft.com/office/drawing/2014/main" id="{B9E5FFA5-6E5D-1A90-B60A-3D16AEE94889}"/>
              </a:ext>
            </a:extLst>
          </p:cNvPr>
          <p:cNvSpPr txBox="1"/>
          <p:nvPr/>
        </p:nvSpPr>
        <p:spPr>
          <a:xfrm>
            <a:off x="5337495" y="1103207"/>
            <a:ext cx="3533310"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Bef>
                <a:spcPct val="0"/>
              </a:spcBef>
              <a:spcAft>
                <a:spcPct val="0"/>
              </a:spcAft>
            </a:pPr>
            <a:r>
              <a:rPr lang="en-GB" dirty="0" err="1">
                <a:latin typeface="Century Gothic"/>
                <a:cs typeface="Times New Roman"/>
              </a:rPr>
              <a:t>Obayedul</a:t>
            </a:r>
            <a:r>
              <a:rPr lang="en-GB" dirty="0">
                <a:latin typeface="Century Gothic"/>
                <a:cs typeface="Times New Roman"/>
              </a:rPr>
              <a:t> had training and learned how to create a floating garden. This means he can grow crops even when too much rain leads to flooding.</a:t>
            </a:r>
          </a:p>
          <a:p>
            <a:pPr algn="l">
              <a:spcBef>
                <a:spcPct val="0"/>
              </a:spcBef>
              <a:spcAft>
                <a:spcPct val="0"/>
              </a:spcAft>
            </a:pPr>
            <a:endParaRPr lang="en-GB" dirty="0">
              <a:latin typeface="Century Gothic"/>
              <a:cs typeface="Times New Roman"/>
            </a:endParaRPr>
          </a:p>
          <a:p>
            <a:pPr algn="l">
              <a:spcBef>
                <a:spcPct val="0"/>
              </a:spcBef>
              <a:spcAft>
                <a:spcPct val="0"/>
              </a:spcAft>
            </a:pPr>
            <a:r>
              <a:rPr lang="en-GB" err="1">
                <a:latin typeface="Century Gothic"/>
                <a:cs typeface="Times New Roman"/>
              </a:rPr>
              <a:t>Obayedul</a:t>
            </a:r>
            <a:r>
              <a:rPr lang="en-GB" dirty="0">
                <a:latin typeface="Century Gothic"/>
                <a:cs typeface="Times New Roman"/>
              </a:rPr>
              <a:t> has also shared the new skills he has learnt with other people in his village, to help the whole community.</a:t>
            </a:r>
            <a:endParaRPr lang="en-GB">
              <a:latin typeface="Century Gothic"/>
            </a:endParaRPr>
          </a:p>
        </p:txBody>
      </p:sp>
      <p:pic>
        <p:nvPicPr>
          <p:cNvPr id="2" name="Picture 1" descr="A person standing in a boat with a stick in the water&#10;&#10;AI-generated content may be incorrect.">
            <a:extLst>
              <a:ext uri="{FF2B5EF4-FFF2-40B4-BE49-F238E27FC236}">
                <a16:creationId xmlns:a16="http://schemas.microsoft.com/office/drawing/2014/main" id="{F65AAFBA-1426-9237-630F-458FF4567983}"/>
              </a:ext>
            </a:extLst>
          </p:cNvPr>
          <p:cNvPicPr>
            <a:picLocks noChangeAspect="1"/>
          </p:cNvPicPr>
          <p:nvPr/>
        </p:nvPicPr>
        <p:blipFill>
          <a:blip r:embed="rId3"/>
          <a:stretch>
            <a:fillRect/>
          </a:stretch>
        </p:blipFill>
        <p:spPr>
          <a:xfrm>
            <a:off x="508259" y="1189844"/>
            <a:ext cx="4557948" cy="3054246"/>
          </a:xfrm>
          <a:prstGeom prst="rect">
            <a:avLst/>
          </a:prstGeom>
        </p:spPr>
      </p:pic>
    </p:spTree>
    <p:extLst>
      <p:ext uri="{BB962C8B-B14F-4D97-AF65-F5344CB8AC3E}">
        <p14:creationId xmlns:p14="http://schemas.microsoft.com/office/powerpoint/2010/main" val="2188525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DC530-8B25-A466-A47B-3DCE4007B4C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1AF9D54B-E278-2DDD-C2F1-A3AC75E2064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DFAE678-E847-514C-D527-DE1CF8434CA1}"/>
              </a:ext>
            </a:extLst>
          </p:cNvPr>
          <p:cNvSpPr>
            <a:spLocks noGrp="1"/>
          </p:cNvSpPr>
          <p:nvPr>
            <p:ph type="sldNum" sz="quarter" idx="12"/>
          </p:nvPr>
        </p:nvSpPr>
        <p:spPr/>
        <p:txBody>
          <a:bodyPr/>
          <a:lstStyle/>
          <a:p>
            <a:fld id="{EA6EBE3F-60D7-48A8-BD0B-B317D75812BF}" type="slidenum">
              <a:rPr lang="en-GB" smtClean="0"/>
              <a:t>11</a:t>
            </a:fld>
            <a:endParaRPr lang="en-GB"/>
          </a:p>
        </p:txBody>
      </p:sp>
      <p:sp>
        <p:nvSpPr>
          <p:cNvPr id="6" name="TextBox 5">
            <a:extLst>
              <a:ext uri="{FF2B5EF4-FFF2-40B4-BE49-F238E27FC236}">
                <a16:creationId xmlns:a16="http://schemas.microsoft.com/office/drawing/2014/main" id="{E2350885-8123-E755-97D1-85E3A25380B8}"/>
              </a:ext>
            </a:extLst>
          </p:cNvPr>
          <p:cNvSpPr txBox="1"/>
          <p:nvPr/>
        </p:nvSpPr>
        <p:spPr>
          <a:xfrm>
            <a:off x="4477887" y="1278936"/>
            <a:ext cx="4319628"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cs typeface="Times New Roman"/>
              </a:rPr>
              <a:t>Lent is a time when we pray, do kind things for other people, give up things and give to others, as we prepare to celebrate the great feast of Easter. </a:t>
            </a:r>
            <a:endParaRPr lang="en-US">
              <a:solidFill>
                <a:srgbClr val="000000"/>
              </a:solidFill>
              <a:latin typeface="Century Gothic"/>
              <a:cs typeface="Times New Roman"/>
            </a:endParaRPr>
          </a:p>
          <a:p>
            <a:pPr algn="l"/>
            <a:endParaRPr lang="en-US" dirty="0">
              <a:latin typeface="Century Gothic"/>
              <a:cs typeface="Times New Roman"/>
            </a:endParaRPr>
          </a:p>
          <a:p>
            <a:pPr algn="l"/>
            <a:r>
              <a:rPr lang="en-US" dirty="0">
                <a:latin typeface="Century Gothic"/>
                <a:cs typeface="Times New Roman"/>
              </a:rPr>
              <a:t>When we fundraise for others, or give up fast food, snacks or some other treat, we stand in solidarity with people who are living in poverty. </a:t>
            </a:r>
          </a:p>
          <a:p>
            <a:pPr algn="l"/>
            <a:endParaRPr lang="en-US" dirty="0">
              <a:latin typeface="Century Gothic"/>
              <a:cs typeface="Times New Roman"/>
            </a:endParaRPr>
          </a:p>
          <a:p>
            <a:pPr algn="l"/>
            <a:endParaRPr lang="en-US" sz="1200" dirty="0">
              <a:solidFill>
                <a:srgbClr val="212544"/>
              </a:solidFill>
              <a:latin typeface="Montserrat"/>
              <a:cs typeface="Times New Roman"/>
            </a:endParaRPr>
          </a:p>
        </p:txBody>
      </p:sp>
      <p:pic>
        <p:nvPicPr>
          <p:cNvPr id="3" name="Picture 2" descr="A person pouring seeds into a bowl&#10;&#10;AI-generated content may be incorrect.">
            <a:extLst>
              <a:ext uri="{FF2B5EF4-FFF2-40B4-BE49-F238E27FC236}">
                <a16:creationId xmlns:a16="http://schemas.microsoft.com/office/drawing/2014/main" id="{3E4FEB63-137A-8E45-4CA1-FC14BDB94899}"/>
              </a:ext>
            </a:extLst>
          </p:cNvPr>
          <p:cNvPicPr>
            <a:picLocks noChangeAspect="1"/>
          </p:cNvPicPr>
          <p:nvPr/>
        </p:nvPicPr>
        <p:blipFill>
          <a:blip r:embed="rId3"/>
          <a:srcRect r="9964"/>
          <a:stretch>
            <a:fillRect/>
          </a:stretch>
        </p:blipFill>
        <p:spPr>
          <a:xfrm>
            <a:off x="-152113" y="1124263"/>
            <a:ext cx="4483230" cy="3316574"/>
          </a:xfrm>
          <a:prstGeom prst="rect">
            <a:avLst/>
          </a:prstGeom>
        </p:spPr>
      </p:pic>
    </p:spTree>
    <p:extLst>
      <p:ext uri="{BB962C8B-B14F-4D97-AF65-F5344CB8AC3E}">
        <p14:creationId xmlns:p14="http://schemas.microsoft.com/office/powerpoint/2010/main" val="71394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ED022-C5A5-72E1-E718-7DF745258FE4}"/>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1FC4917E-2433-1C8F-400C-931372D9FFB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0F42904-90E0-AF28-5E8A-C98BFE288A25}"/>
              </a:ext>
            </a:extLst>
          </p:cNvPr>
          <p:cNvSpPr>
            <a:spLocks noGrp="1"/>
          </p:cNvSpPr>
          <p:nvPr>
            <p:ph type="sldNum" sz="quarter" idx="12"/>
          </p:nvPr>
        </p:nvSpPr>
        <p:spPr/>
        <p:txBody>
          <a:bodyPr/>
          <a:lstStyle/>
          <a:p>
            <a:fld id="{EA6EBE3F-60D7-48A8-BD0B-B317D75812BF}" type="slidenum">
              <a:rPr lang="en-GB" smtClean="0"/>
              <a:t>12</a:t>
            </a:fld>
            <a:endParaRPr lang="en-GB"/>
          </a:p>
        </p:txBody>
      </p:sp>
      <p:sp>
        <p:nvSpPr>
          <p:cNvPr id="6" name="TextBox 5">
            <a:extLst>
              <a:ext uri="{FF2B5EF4-FFF2-40B4-BE49-F238E27FC236}">
                <a16:creationId xmlns:a16="http://schemas.microsoft.com/office/drawing/2014/main" id="{1F3C6CF9-A4D9-1F82-5309-5928FD33CD01}"/>
              </a:ext>
            </a:extLst>
          </p:cNvPr>
          <p:cNvSpPr txBox="1"/>
          <p:nvPr/>
        </p:nvSpPr>
        <p:spPr>
          <a:xfrm>
            <a:off x="4454174" y="1287575"/>
            <a:ext cx="4586341"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solidFill>
                  <a:srgbClr val="000000"/>
                </a:solidFill>
                <a:latin typeface="Century Gothic"/>
                <a:cs typeface="Times New Roman"/>
              </a:rPr>
              <a:t>On Lent Family Fast Day, we show love to our brothers and sisters by eating </a:t>
            </a:r>
            <a:r>
              <a:rPr lang="en-GB">
                <a:solidFill>
                  <a:srgbClr val="000000"/>
                </a:solidFill>
                <a:latin typeface="Century Gothic"/>
                <a:cs typeface="Times New Roman"/>
              </a:rPr>
              <a:t>simply and giving thoughtfully - </a:t>
            </a:r>
            <a:endParaRPr lang="en-US"/>
          </a:p>
          <a:p>
            <a:pPr algn="l"/>
            <a:r>
              <a:rPr lang="en-GB" dirty="0">
                <a:solidFill>
                  <a:srgbClr val="000000"/>
                </a:solidFill>
                <a:latin typeface="Century Gothic"/>
                <a:cs typeface="Times New Roman"/>
              </a:rPr>
              <a:t>so another family has enough food to eat and clean water to drink.</a:t>
            </a:r>
            <a:endParaRPr lang="en-GB" dirty="0"/>
          </a:p>
          <a:p>
            <a:pPr algn="l"/>
            <a:endParaRPr lang="en-GB" dirty="0">
              <a:solidFill>
                <a:srgbClr val="000000"/>
              </a:solidFill>
              <a:latin typeface="Century Gothic"/>
              <a:cs typeface="Times New Roman"/>
            </a:endParaRPr>
          </a:p>
          <a:p>
            <a:pPr algn="l"/>
            <a:r>
              <a:rPr lang="en-GB">
                <a:solidFill>
                  <a:srgbClr val="000000"/>
                </a:solidFill>
                <a:latin typeface="Century Gothic"/>
                <a:cs typeface="Times New Roman"/>
              </a:rPr>
              <a:t>What other things can you do </a:t>
            </a:r>
            <a:r>
              <a:rPr lang="en-GB" dirty="0">
                <a:solidFill>
                  <a:srgbClr val="000000"/>
                </a:solidFill>
                <a:latin typeface="Century Gothic"/>
                <a:cs typeface="Times New Roman"/>
              </a:rPr>
              <a:t>this Lent to listen to God and to play your part in building a better world?</a:t>
            </a:r>
            <a:endParaRPr lang="en-GB" dirty="0"/>
          </a:p>
        </p:txBody>
      </p:sp>
      <p:pic>
        <p:nvPicPr>
          <p:cNvPr id="2" name="Picture 1" descr="A group of fruit in mesh bags&#10;&#10;AI-generated content may be incorrect.">
            <a:extLst>
              <a:ext uri="{FF2B5EF4-FFF2-40B4-BE49-F238E27FC236}">
                <a16:creationId xmlns:a16="http://schemas.microsoft.com/office/drawing/2014/main" id="{EA7E0BD1-27DD-690C-85A0-1463EE427B7E}"/>
              </a:ext>
            </a:extLst>
          </p:cNvPr>
          <p:cNvPicPr>
            <a:picLocks noChangeAspect="1"/>
          </p:cNvPicPr>
          <p:nvPr/>
        </p:nvPicPr>
        <p:blipFill>
          <a:blip r:embed="rId3"/>
          <a:srcRect l="5711" r="10085"/>
          <a:stretch>
            <a:fillRect/>
          </a:stretch>
        </p:blipFill>
        <p:spPr>
          <a:xfrm>
            <a:off x="201032" y="1065221"/>
            <a:ext cx="4173090" cy="3316574"/>
          </a:xfrm>
          <a:prstGeom prst="rect">
            <a:avLst/>
          </a:prstGeom>
        </p:spPr>
      </p:pic>
    </p:spTree>
    <p:extLst>
      <p:ext uri="{BB962C8B-B14F-4D97-AF65-F5344CB8AC3E}">
        <p14:creationId xmlns:p14="http://schemas.microsoft.com/office/powerpoint/2010/main" val="1190856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C7CA375-0C05-7F9C-C032-5FA44E407431}"/>
              </a:ext>
            </a:extLst>
          </p:cNvPr>
          <p:cNvSpPr>
            <a:spLocks noGrp="1"/>
          </p:cNvSpPr>
          <p:nvPr>
            <p:ph type="body" sz="quarter" idx="12"/>
          </p:nvPr>
        </p:nvSpPr>
        <p:spPr>
          <a:xfrm>
            <a:off x="3034749" y="1136461"/>
            <a:ext cx="6109252" cy="3285884"/>
          </a:xfrm>
        </p:spPr>
        <p:txBody>
          <a:bodyPr vert="horz" lIns="731520" tIns="365760" rIns="365760" bIns="45720" numCol="2" spcCol="274320" rtlCol="0" anchor="t">
            <a:noAutofit/>
          </a:bodyPr>
          <a:lstStyle/>
          <a:p>
            <a:pPr marL="0" indent="0">
              <a:buNone/>
            </a:pPr>
            <a:r>
              <a:rPr lang="en-US" sz="1600">
                <a:latin typeface="Century Gothic"/>
              </a:rPr>
              <a:t>We pray for all world leaders</a:t>
            </a:r>
            <a:r>
              <a:rPr lang="en-US" sz="1600" dirty="0">
                <a:latin typeface="Century Gothic"/>
              </a:rPr>
              <a:t>:</a:t>
            </a:r>
          </a:p>
          <a:p>
            <a:pPr marL="0" indent="0">
              <a:buNone/>
            </a:pPr>
            <a:r>
              <a:rPr lang="en-GB" sz="1600" dirty="0">
                <a:solidFill>
                  <a:schemeClr val="bg1"/>
                </a:solidFill>
                <a:latin typeface="Century Gothic"/>
                <a:ea typeface="Calibri"/>
                <a:cs typeface="Times New Roman"/>
              </a:rPr>
              <a:t>that they may be inspired by Jesus' example and lead their people with fairness </a:t>
            </a:r>
            <a:r>
              <a:rPr lang="en-GB" sz="1600">
                <a:solidFill>
                  <a:schemeClr val="bg1"/>
                </a:solidFill>
                <a:latin typeface="Century Gothic"/>
                <a:ea typeface="Calibri"/>
                <a:cs typeface="Times New Roman"/>
              </a:rPr>
              <a:t>and compassion. </a:t>
            </a:r>
          </a:p>
          <a:p>
            <a:pPr marL="0" indent="0">
              <a:buNone/>
            </a:pPr>
            <a:r>
              <a:rPr lang="en-GB" sz="1600" dirty="0">
                <a:solidFill>
                  <a:schemeClr val="bg1"/>
                </a:solidFill>
                <a:latin typeface="Century Gothic"/>
                <a:ea typeface="Calibri"/>
                <a:cs typeface="Times New Roman"/>
              </a:rPr>
              <a:t>Lord in your mercy…</a:t>
            </a:r>
            <a:endParaRPr lang="en-GB" sz="1600">
              <a:solidFill>
                <a:schemeClr val="bg1"/>
              </a:solidFill>
              <a:latin typeface="Century Gothic"/>
            </a:endParaRPr>
          </a:p>
          <a:p>
            <a:pPr marL="0" indent="0">
              <a:buNone/>
            </a:pPr>
            <a:endParaRPr lang="en-US" sz="1600" dirty="0">
              <a:latin typeface="Century Gothic"/>
            </a:endParaRPr>
          </a:p>
          <a:p>
            <a:pPr marL="0" indent="0">
              <a:buNone/>
            </a:pPr>
            <a:endParaRPr lang="en-US" sz="1600" dirty="0">
              <a:latin typeface="Century Gothic" panose="020B0502020202020204" pitchFamily="34" charset="0"/>
            </a:endParaRPr>
          </a:p>
          <a:p>
            <a:pPr marL="0" indent="0">
              <a:buNone/>
            </a:pPr>
            <a:r>
              <a:rPr lang="en-US" sz="1600" dirty="0">
                <a:latin typeface="Century Gothic"/>
              </a:rPr>
              <a:t> </a:t>
            </a:r>
            <a:endParaRPr lang="en-US" sz="1600" dirty="0">
              <a:latin typeface="Century Gothic" panose="020B0502020202020204" pitchFamily="34" charset="0"/>
            </a:endParaRPr>
          </a:p>
          <a:p>
            <a:pPr marL="0" indent="0">
              <a:buNone/>
            </a:pPr>
            <a:endParaRPr lang="en-US" sz="1600" dirty="0">
              <a:solidFill>
                <a:srgbClr val="85A321"/>
              </a:solidFill>
              <a:latin typeface="Century Gothic" panose="020B0502020202020204" pitchFamily="34" charset="0"/>
              <a:cs typeface="Times New Roman"/>
            </a:endParaRPr>
          </a:p>
          <a:p>
            <a:pPr marL="0" indent="0">
              <a:buNone/>
            </a:pPr>
            <a:endParaRPr lang="en-US" sz="1600" dirty="0">
              <a:solidFill>
                <a:srgbClr val="85A321"/>
              </a:solidFill>
              <a:latin typeface="Century Gothic" panose="020B0502020202020204" pitchFamily="34" charset="0"/>
              <a:cs typeface="Times New Roman"/>
            </a:endParaRPr>
          </a:p>
          <a:p>
            <a:pPr marL="0" indent="0">
              <a:buNone/>
            </a:pPr>
            <a:endParaRPr lang="en-US" sz="1600" dirty="0">
              <a:latin typeface="Century Gothic"/>
              <a:cs typeface="Times New Roman"/>
            </a:endParaRPr>
          </a:p>
          <a:p>
            <a:pPr marL="0" indent="0">
              <a:buNone/>
            </a:pPr>
            <a:r>
              <a:rPr lang="en-US" sz="1600" dirty="0">
                <a:latin typeface="Century Gothic"/>
                <a:cs typeface="Times New Roman"/>
              </a:rPr>
              <a:t>We pray for our parish, families and friends:</a:t>
            </a:r>
            <a:r>
              <a:rPr lang="en-US" sz="1600" dirty="0">
                <a:solidFill>
                  <a:srgbClr val="A2C617"/>
                </a:solidFill>
                <a:latin typeface="Century Gothic"/>
                <a:cs typeface="Times New Roman"/>
              </a:rPr>
              <a:t> </a:t>
            </a:r>
            <a:endParaRPr lang="en-US" sz="1600">
              <a:solidFill>
                <a:srgbClr val="FFFFFF"/>
              </a:solidFill>
              <a:latin typeface="Century Gothic"/>
              <a:cs typeface="Times New Roman"/>
            </a:endParaRPr>
          </a:p>
          <a:p>
            <a:pPr marL="0" indent="0">
              <a:buNone/>
            </a:pPr>
            <a:r>
              <a:rPr lang="en-US" sz="1600" dirty="0">
                <a:solidFill>
                  <a:schemeClr val="bg1"/>
                </a:solidFill>
                <a:latin typeface="Century Gothic"/>
                <a:cs typeface="Times New Roman"/>
              </a:rPr>
              <a:t>that we may see Jesus in all people that we meet and let our love shi</a:t>
            </a:r>
            <a:r>
              <a:rPr lang="en-US" sz="1600">
                <a:solidFill>
                  <a:schemeClr val="bg1"/>
                </a:solidFill>
                <a:latin typeface="Century Gothic"/>
                <a:cs typeface="Times New Roman"/>
              </a:rPr>
              <a:t>ne out in all that we do. </a:t>
            </a:r>
          </a:p>
          <a:p>
            <a:pPr marL="0" indent="0">
              <a:buNone/>
            </a:pPr>
            <a:r>
              <a:rPr lang="en-US" sz="1600" dirty="0">
                <a:solidFill>
                  <a:schemeClr val="bg1"/>
                </a:solidFill>
                <a:latin typeface="Century Gothic"/>
                <a:cs typeface="Times New Roman"/>
              </a:rPr>
              <a:t>Lord in your mercy...</a:t>
            </a:r>
          </a:p>
          <a:p>
            <a:pPr marL="0" indent="0">
              <a:buNone/>
            </a:pPr>
            <a:endParaRPr lang="en-US" sz="1600" dirty="0">
              <a:solidFill>
                <a:schemeClr val="tx1"/>
              </a:solidFill>
              <a:latin typeface="Century Gothic"/>
            </a:endParaRPr>
          </a:p>
          <a:p>
            <a:pPr marL="121920" indent="-121920"/>
            <a:endParaRPr lang="en-US" sz="1600" dirty="0">
              <a:solidFill>
                <a:schemeClr val="tx1"/>
              </a:solidFill>
              <a:latin typeface="Century Gothic"/>
            </a:endParaRPr>
          </a:p>
          <a:p>
            <a:pPr marL="121920" indent="-121920"/>
            <a:endParaRPr lang="en-US" sz="1500">
              <a:latin typeface="Century Gothic"/>
            </a:endParaRPr>
          </a:p>
        </p:txBody>
      </p:sp>
      <p:sp>
        <p:nvSpPr>
          <p:cNvPr id="40" name="Title 39">
            <a:extLst>
              <a:ext uri="{FF2B5EF4-FFF2-40B4-BE49-F238E27FC236}">
                <a16:creationId xmlns:a16="http://schemas.microsoft.com/office/drawing/2014/main" id="{23B96EC9-B084-1741-DB18-211AB633B6F5}"/>
              </a:ext>
            </a:extLst>
          </p:cNvPr>
          <p:cNvSpPr>
            <a:spLocks noGrp="1"/>
          </p:cNvSpPr>
          <p:nvPr>
            <p:ph type="title"/>
          </p:nvPr>
        </p:nvSpPr>
        <p:spPr>
          <a:xfrm>
            <a:off x="317500" y="218414"/>
            <a:ext cx="6938065" cy="442425"/>
          </a:xfrm>
        </p:spPr>
        <p:txBody>
          <a:bodyPr>
            <a:normAutofit fontScale="90000"/>
          </a:bodyPr>
          <a:lstStyle/>
          <a:p>
            <a:r>
              <a:rPr lang="en-US">
                <a:latin typeface="Century Gothic" panose="020B0502020202020204" pitchFamily="34" charset="0"/>
              </a:rPr>
              <a:t>Let us pray</a:t>
            </a:r>
          </a:p>
        </p:txBody>
      </p:sp>
      <p:pic>
        <p:nvPicPr>
          <p:cNvPr id="10" name="Picture Placeholder 9">
            <a:extLst>
              <a:ext uri="{FF2B5EF4-FFF2-40B4-BE49-F238E27FC236}">
                <a16:creationId xmlns:a16="http://schemas.microsoft.com/office/drawing/2014/main" id="{EC5190FB-F10A-4A26-2DAF-6C821690A11C}"/>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B4BEF5D5-033D-CCCA-DEA6-7D61A43957E0}"/>
              </a:ext>
            </a:extLst>
          </p:cNvPr>
          <p:cNvSpPr>
            <a:spLocks noGrp="1"/>
          </p:cNvSpPr>
          <p:nvPr>
            <p:ph type="sldNum" sz="quarter" idx="32"/>
          </p:nvPr>
        </p:nvSpPr>
        <p:spPr>
          <a:xfrm>
            <a:off x="8866538" y="4872328"/>
            <a:ext cx="173925" cy="160388"/>
          </a:xfrm>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2622759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3726B-1DB2-4A75-7FA7-1E92768BE50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A33AB8E-0262-0351-91DD-D21E60359F6E}"/>
              </a:ext>
            </a:extLst>
          </p:cNvPr>
          <p:cNvSpPr>
            <a:spLocks noGrp="1"/>
          </p:cNvSpPr>
          <p:nvPr>
            <p:ph type="body" sz="quarter" idx="12"/>
          </p:nvPr>
        </p:nvSpPr>
        <p:spPr>
          <a:xfrm>
            <a:off x="2937702" y="1127092"/>
            <a:ext cx="6206299" cy="3285884"/>
          </a:xfrm>
        </p:spPr>
        <p:txBody>
          <a:bodyPr vert="horz" lIns="731520" tIns="365760" rIns="365760" bIns="45720" numCol="2" spcCol="274320" rtlCol="0" anchor="t">
            <a:noAutofit/>
          </a:bodyPr>
          <a:lstStyle/>
          <a:p>
            <a:pPr marL="0" indent="0">
              <a:buNone/>
            </a:pPr>
            <a:r>
              <a:rPr lang="en-US" sz="1600" dirty="0">
                <a:latin typeface="Century Gothic"/>
              </a:rPr>
              <a:t>We pray for our brothers </a:t>
            </a:r>
            <a:r>
              <a:rPr lang="en-US" sz="1600">
                <a:latin typeface="Century Gothic"/>
              </a:rPr>
              <a:t>and sisters around the world: </a:t>
            </a:r>
            <a:r>
              <a:rPr lang="en-GB" sz="1600" dirty="0">
                <a:solidFill>
                  <a:schemeClr val="bg1"/>
                </a:solidFill>
                <a:latin typeface="Century Gothic"/>
              </a:rPr>
              <a:t> </a:t>
            </a:r>
            <a:endParaRPr lang="en-US" sz="1600">
              <a:solidFill>
                <a:schemeClr val="bg1"/>
              </a:solidFill>
              <a:latin typeface="Montserrat ExtraBold"/>
            </a:endParaRPr>
          </a:p>
          <a:p>
            <a:pPr marL="0" indent="0">
              <a:buNone/>
            </a:pPr>
            <a:r>
              <a:rPr lang="en-GB" sz="1600">
                <a:solidFill>
                  <a:schemeClr val="bg1"/>
                </a:solidFill>
                <a:latin typeface="Century Gothic"/>
              </a:rPr>
              <a:t>that they may feel supported by us as they work to build a hopeful future</a:t>
            </a:r>
            <a:r>
              <a:rPr lang="en-GB" sz="1600" dirty="0">
                <a:solidFill>
                  <a:schemeClr val="bg1"/>
                </a:solidFill>
                <a:latin typeface="Century Gothic"/>
              </a:rPr>
              <a:t>.</a:t>
            </a:r>
          </a:p>
          <a:p>
            <a:pPr marL="0" indent="0">
              <a:buNone/>
            </a:pPr>
            <a:r>
              <a:rPr lang="en-GB" sz="1600" dirty="0">
                <a:solidFill>
                  <a:schemeClr val="bg1"/>
                </a:solidFill>
                <a:latin typeface="Century Gothic"/>
              </a:rPr>
              <a:t>Lord in your mercy…</a:t>
            </a:r>
            <a:endParaRPr lang="en-US" sz="1600">
              <a:solidFill>
                <a:schemeClr val="bg1"/>
              </a:solidFill>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r>
              <a:rPr lang="en-US" sz="1600">
                <a:solidFill>
                  <a:srgbClr val="A2C617"/>
                </a:solidFill>
                <a:latin typeface="Century Gothic"/>
                <a:cs typeface="Times New Roman"/>
              </a:rPr>
              <a:t>God of love:</a:t>
            </a:r>
            <a:r>
              <a:rPr lang="en-US" sz="1600" dirty="0">
                <a:solidFill>
                  <a:srgbClr val="FF0000"/>
                </a:solidFill>
                <a:latin typeface="Century Gothic"/>
                <a:cs typeface="Times New Roman"/>
              </a:rPr>
              <a:t> </a:t>
            </a:r>
            <a:r>
              <a:rPr lang="en-US" sz="1600" dirty="0">
                <a:solidFill>
                  <a:schemeClr val="bg1"/>
                </a:solidFill>
                <a:latin typeface="Century Gothic"/>
                <a:cs typeface="Times New Roman"/>
              </a:rPr>
              <a:t>help us to share the light of your love with one another and to play our part in </a:t>
            </a:r>
            <a:r>
              <a:rPr lang="en-US" sz="1600">
                <a:solidFill>
                  <a:schemeClr val="bg1"/>
                </a:solidFill>
                <a:latin typeface="Century Gothic"/>
                <a:cs typeface="Times New Roman"/>
              </a:rPr>
              <a:t>building a better world. </a:t>
            </a:r>
            <a:r>
              <a:rPr lang="en-US" sz="1600" dirty="0">
                <a:solidFill>
                  <a:schemeClr val="bg1"/>
                </a:solidFill>
                <a:latin typeface="Century Gothic"/>
                <a:cs typeface="Times New Roman"/>
              </a:rPr>
              <a:t>Amen. </a:t>
            </a:r>
          </a:p>
          <a:p>
            <a:pPr marL="0" indent="0">
              <a:buNone/>
            </a:pPr>
            <a:endParaRPr lang="en-US" sz="1600" dirty="0">
              <a:solidFill>
                <a:srgbClr val="FF0000"/>
              </a:solidFill>
            </a:endParaRPr>
          </a:p>
          <a:p>
            <a:pPr marL="121920" indent="-121920"/>
            <a:endParaRPr lang="en-US" sz="1600" dirty="0"/>
          </a:p>
          <a:p>
            <a:pPr marL="121920" indent="-121920"/>
            <a:endParaRPr lang="en-US" sz="1500"/>
          </a:p>
        </p:txBody>
      </p:sp>
      <p:sp>
        <p:nvSpPr>
          <p:cNvPr id="40" name="Title 39">
            <a:extLst>
              <a:ext uri="{FF2B5EF4-FFF2-40B4-BE49-F238E27FC236}">
                <a16:creationId xmlns:a16="http://schemas.microsoft.com/office/drawing/2014/main" id="{B918EE75-623F-433E-D8E3-9D2D66248360}"/>
              </a:ext>
            </a:extLst>
          </p:cNvPr>
          <p:cNvSpPr>
            <a:spLocks noGrp="1"/>
          </p:cNvSpPr>
          <p:nvPr>
            <p:ph type="title"/>
          </p:nvPr>
        </p:nvSpPr>
        <p:spPr>
          <a:xfrm>
            <a:off x="317500" y="218414"/>
            <a:ext cx="6938065" cy="442425"/>
          </a:xfrm>
        </p:spPr>
        <p:txBody>
          <a:bodyPr>
            <a:normAutofit fontScale="90000"/>
          </a:bodyPr>
          <a:lstStyle/>
          <a:p>
            <a:r>
              <a:rPr lang="en-US">
                <a:latin typeface="Century Gothic"/>
              </a:rPr>
              <a:t>Let us pray</a:t>
            </a:r>
            <a:endParaRPr lang="en-US">
              <a:latin typeface="Century Gothic" panose="020B0502020202020204" pitchFamily="34" charset="0"/>
            </a:endParaRPr>
          </a:p>
        </p:txBody>
      </p:sp>
      <p:pic>
        <p:nvPicPr>
          <p:cNvPr id="10" name="Picture Placeholder 9">
            <a:extLst>
              <a:ext uri="{FF2B5EF4-FFF2-40B4-BE49-F238E27FC236}">
                <a16:creationId xmlns:a16="http://schemas.microsoft.com/office/drawing/2014/main" id="{274D551E-2A0E-3B06-5A35-8FB780103C03}"/>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19716AE8-AEB4-593A-381B-846CC2CF5384}"/>
              </a:ext>
            </a:extLst>
          </p:cNvPr>
          <p:cNvSpPr>
            <a:spLocks noGrp="1"/>
          </p:cNvSpPr>
          <p:nvPr>
            <p:ph type="sldNum" sz="quarter" idx="32"/>
          </p:nvPr>
        </p:nvSpPr>
        <p:spPr>
          <a:xfrm>
            <a:off x="8866538" y="4872328"/>
            <a:ext cx="173925" cy="160388"/>
          </a:xfrm>
        </p:spPr>
        <p:txBody>
          <a:bodyPr/>
          <a:lstStyle/>
          <a:p>
            <a:r>
              <a:rPr lang="en-US" dirty="0">
                <a:latin typeface="Montserrat Light"/>
              </a:rPr>
              <a:t>f</a:t>
            </a:r>
            <a:endParaRPr lang="en-US" dirty="0"/>
          </a:p>
        </p:txBody>
      </p:sp>
    </p:spTree>
    <p:extLst>
      <p:ext uri="{BB962C8B-B14F-4D97-AF65-F5344CB8AC3E}">
        <p14:creationId xmlns:p14="http://schemas.microsoft.com/office/powerpoint/2010/main" val="2257934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652871" y="1517572"/>
            <a:ext cx="2774487" cy="2825595"/>
          </a:xfrm>
        </p:spPr>
        <p:txBody>
          <a:bodyPr vert="horz" lIns="68580" tIns="34290" rIns="68580" bIns="34290" rtlCol="0" anchor="t">
            <a:noAutofit/>
          </a:bodyPr>
          <a:lstStyle/>
          <a:p>
            <a:pPr marL="0" indent="0">
              <a:lnSpc>
                <a:spcPct val="120000"/>
              </a:lnSpc>
              <a:buNone/>
            </a:pPr>
            <a:r>
              <a:rPr lang="en-US" sz="1800">
                <a:latin typeface="Century Gothic" panose="020B0502020202020204" pitchFamily="34" charset="0"/>
                <a:cs typeface="Segoe UI" panose="020B0502040204020203" pitchFamily="34" charset="0"/>
              </a:rPr>
              <a:t> </a:t>
            </a:r>
          </a:p>
          <a:p>
            <a:pPr marL="0" indent="0">
              <a:lnSpc>
                <a:spcPct val="120000"/>
              </a:lnSpc>
              <a:buNone/>
            </a:pPr>
            <a:endParaRPr lang="en-US" sz="1800">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2400" i="1">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6880202" y="4075493"/>
            <a:ext cx="1370329" cy="547421"/>
            <a:chOff x="318457" y="5627837"/>
            <a:chExt cx="182710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0999" y="5796412"/>
              <a:ext cx="1054562" cy="523220"/>
            </a:xfrm>
            <a:prstGeom prst="rect">
              <a:avLst/>
            </a:prstGeom>
          </p:spPr>
          <p:txBody>
            <a:bodyPr wrap="none" lIns="68580" tIns="34290" rIns="68580" bIns="34290" anchor="t">
              <a:spAutoFit/>
            </a:bodyPr>
            <a:lstStyle/>
            <a:p>
              <a:r>
                <a:rPr lang="en-GB" sz="2100" b="1" i="1">
                  <a:solidFill>
                    <a:srgbClr val="008DAE"/>
                  </a:solidFill>
                  <a:latin typeface="Century Gothic"/>
                  <a:ea typeface="Verdana"/>
                  <a:cs typeface="Arial"/>
                </a:rPr>
                <a:t>Send</a:t>
              </a:r>
              <a:endParaRPr lang="en-GB" sz="2100" b="1" i="1">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3C4D729-16F5-B09C-D3FA-B17E4212465C}"/>
              </a:ext>
            </a:extLst>
          </p:cNvPr>
          <p:cNvSpPr txBox="1"/>
          <p:nvPr/>
        </p:nvSpPr>
        <p:spPr>
          <a:xfrm>
            <a:off x="5498170" y="1656126"/>
            <a:ext cx="3643485" cy="154657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400">
                <a:latin typeface="Century Gothic"/>
                <a:cs typeface="Times New Roman"/>
              </a:rPr>
              <a:t>How will you make sure your love for other people shines out like the sun this week?</a:t>
            </a:r>
            <a:endParaRPr lang="en-US">
              <a:latin typeface="Century Gothic"/>
            </a:endParaRPr>
          </a:p>
        </p:txBody>
      </p:sp>
      <p:pic>
        <p:nvPicPr>
          <p:cNvPr id="5" name="Picture 4">
            <a:extLst>
              <a:ext uri="{FF2B5EF4-FFF2-40B4-BE49-F238E27FC236}">
                <a16:creationId xmlns:a16="http://schemas.microsoft.com/office/drawing/2014/main" id="{38DA0AD2-0CD6-5C61-5114-207219B86D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190" y="841008"/>
            <a:ext cx="4886907" cy="3781906"/>
          </a:xfrm>
          <a:prstGeom prst="rect">
            <a:avLst/>
          </a:prstGeom>
        </p:spPr>
      </p:pic>
    </p:spTree>
    <p:extLst>
      <p:ext uri="{BB962C8B-B14F-4D97-AF65-F5344CB8AC3E}">
        <p14:creationId xmlns:p14="http://schemas.microsoft.com/office/powerpoint/2010/main" val="1535650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283120" y="841349"/>
            <a:ext cx="8581760" cy="6117059"/>
          </a:xfrm>
          <a:prstGeom prst="rect">
            <a:avLst/>
          </a:prstGeom>
          <a:noFill/>
        </p:spPr>
        <p:txBody>
          <a:bodyPr wrap="square" lIns="68580" tIns="34290" rIns="68580" bIns="34290" anchor="t">
            <a:spAutoFit/>
          </a:bodyPr>
          <a:lstStyle/>
          <a:p>
            <a:r>
              <a:rPr lang="en-GB" sz="1600" b="1" dirty="0">
                <a:latin typeface="Century Gothic"/>
              </a:rPr>
              <a:t>Activity suggestions</a:t>
            </a:r>
            <a:endParaRPr lang="en-GB" sz="1600" b="1">
              <a:solidFill>
                <a:srgbClr val="000000"/>
              </a:solidFill>
              <a:latin typeface="Century Gothic"/>
            </a:endParaRPr>
          </a:p>
          <a:p>
            <a:endParaRPr lang="en-US" sz="1600" dirty="0">
              <a:latin typeface="Century Gothic"/>
            </a:endParaRPr>
          </a:p>
          <a:p>
            <a:r>
              <a:rPr lang="en-US" sz="1600" dirty="0">
                <a:latin typeface="Century Gothic"/>
                <a:hlinkClick r:id="rId3"/>
              </a:rPr>
              <a:t>Download the illustration</a:t>
            </a:r>
            <a:endParaRPr lang="en-US">
              <a:latin typeface="Century Gothic"/>
            </a:endParaRPr>
          </a:p>
          <a:p>
            <a:endParaRPr lang="en-US" sz="1500">
              <a:latin typeface="Century Gothic"/>
              <a:cs typeface="Times New Roman"/>
            </a:endParaRPr>
          </a:p>
          <a:p>
            <a:pPr algn="l"/>
            <a:r>
              <a:rPr lang="en-GB" sz="1600">
                <a:latin typeface="Century Gothic"/>
                <a:cs typeface="Times New Roman"/>
              </a:rPr>
              <a:t>Share the accompanying activity sheet with the children and encourage them to complete it, either in the liturgy or at home. Remind the children that Jesus’ face shone like the sun. Encourage them to colour the illustration and to draw or write in the sun the names of people whose love shines out in their lives. On the back, invite the children to write or draw what they will do this Lent to help their love for other people shine out.</a:t>
            </a:r>
            <a:endParaRPr lang="en-GB">
              <a:latin typeface="Century Gothic"/>
            </a:endParaRPr>
          </a:p>
          <a:p>
            <a:pPr algn="l"/>
            <a:endParaRPr lang="en-GB" sz="1600" dirty="0">
              <a:latin typeface="Century Gothic"/>
              <a:cs typeface="Times New Roman"/>
            </a:endParaRPr>
          </a:p>
          <a:p>
            <a:pPr algn="l"/>
            <a:r>
              <a:rPr lang="en-GB" sz="1600">
                <a:latin typeface="Century Gothic"/>
                <a:cs typeface="Times New Roman"/>
              </a:rPr>
              <a:t>Encourage the children to join CAFOD’s Big Lent Walk and help raise money to support communities around the world who are living in poverty. Find out more at </a:t>
            </a:r>
            <a:endParaRPr lang="en-GB">
              <a:latin typeface="Century Gothic"/>
            </a:endParaRPr>
          </a:p>
          <a:p>
            <a:pPr algn="l"/>
            <a:r>
              <a:rPr lang="en-GB" sz="1600" dirty="0">
                <a:latin typeface="Century Gothic"/>
                <a:hlinkClick r:id="rId4"/>
              </a:rPr>
              <a:t>The Big Lent Walk 2026</a:t>
            </a:r>
            <a:endParaRPr lang="en-GB">
              <a:latin typeface="Century Gothic"/>
            </a:endParaRPr>
          </a:p>
          <a:p>
            <a:pPr algn="l"/>
            <a:endParaRPr lang="en-GB" sz="1600" dirty="0">
              <a:latin typeface="Century Gothic"/>
              <a:cs typeface="Times New Roman"/>
            </a:endParaRPr>
          </a:p>
          <a:p>
            <a:pPr algn="l"/>
            <a:endParaRPr lang="en-GB" sz="1600" dirty="0">
              <a:latin typeface="Century Gothic"/>
              <a:cs typeface="Times New Roman"/>
            </a:endParaRPr>
          </a:p>
          <a:p>
            <a:pPr algn="l"/>
            <a:endParaRPr lang="en-GB" sz="1600" dirty="0">
              <a:latin typeface="Century Gothic"/>
              <a:cs typeface="Times New Roman"/>
            </a:endParaRPr>
          </a:p>
          <a:p>
            <a:pPr algn="l"/>
            <a:endParaRPr lang="en-GB" sz="1500" dirty="0">
              <a:latin typeface="Century Gothic"/>
              <a:cs typeface="Times New Roman"/>
            </a:endParaRPr>
          </a:p>
          <a:p>
            <a:pPr algn="l"/>
            <a:endParaRPr lang="en-GB" sz="1500" dirty="0">
              <a:latin typeface="Century Gothic"/>
              <a:cs typeface="Times New Roman"/>
            </a:endParaRPr>
          </a:p>
          <a:p>
            <a:pPr algn="l"/>
            <a:endParaRPr lang="en-GB" sz="1600">
              <a:latin typeface="Century Gothic"/>
              <a:cs typeface="Times New Roman"/>
            </a:endParaRPr>
          </a:p>
          <a:p>
            <a:pPr algn="l"/>
            <a:endParaRPr lang="en-GB" sz="1600">
              <a:latin typeface="Century Gothic"/>
              <a:cs typeface="Times New Roman"/>
            </a:endParaRPr>
          </a:p>
          <a:p>
            <a:pPr algn="l"/>
            <a:endParaRPr lang="en-GB" sz="1600">
              <a:latin typeface="Century Gothic"/>
              <a:cs typeface="Times New Roman"/>
            </a:endParaRPr>
          </a:p>
          <a:p>
            <a:pPr algn="l"/>
            <a:endParaRPr lang="en-GB" sz="1600">
              <a:latin typeface="Century Gothic"/>
              <a:cs typeface="Times New Roman"/>
            </a:endParaRPr>
          </a:p>
          <a:p>
            <a:pPr algn="l"/>
            <a:endParaRPr lang="en-GB" sz="1400">
              <a:latin typeface="Century Gothic"/>
              <a:cs typeface="Times New Roman"/>
            </a:endParaRPr>
          </a:p>
          <a:p>
            <a:pPr algn="l"/>
            <a:endParaRPr lang="en-GB" sz="1400">
              <a:latin typeface="Century Gothic"/>
              <a:cs typeface="Times New Roman"/>
            </a:endParaRPr>
          </a:p>
        </p:txBody>
      </p:sp>
      <p:pic>
        <p:nvPicPr>
          <p:cNvPr id="2" name="Picture 1" descr="A coloring page of a religious figure&#10;&#10;AI-generated content may be incorrect.">
            <a:extLst>
              <a:ext uri="{FF2B5EF4-FFF2-40B4-BE49-F238E27FC236}">
                <a16:creationId xmlns:a16="http://schemas.microsoft.com/office/drawing/2014/main" id="{0BB007D2-B907-DBB6-D69B-47321C29DBA0}"/>
              </a:ext>
            </a:extLst>
          </p:cNvPr>
          <p:cNvPicPr>
            <a:picLocks noChangeAspect="1"/>
          </p:cNvPicPr>
          <p:nvPr/>
        </p:nvPicPr>
        <p:blipFill>
          <a:blip r:embed="rId5"/>
          <a:stretch>
            <a:fillRect/>
          </a:stretch>
        </p:blipFill>
        <p:spPr>
          <a:xfrm>
            <a:off x="2964222" y="267891"/>
            <a:ext cx="2117205" cy="1500188"/>
          </a:xfrm>
          <a:prstGeom prst="rect">
            <a:avLst/>
          </a:prstGeom>
        </p:spPr>
      </p:pic>
      <p:pic>
        <p:nvPicPr>
          <p:cNvPr id="4" name="Picture 3" descr="A purple and green text on a black background&#10;&#10;Description automatically generated">
            <a:extLst>
              <a:ext uri="{FF2B5EF4-FFF2-40B4-BE49-F238E27FC236}">
                <a16:creationId xmlns:a16="http://schemas.microsoft.com/office/drawing/2014/main" id="{E9836273-1DB2-9688-9E9A-27E689459C36}"/>
              </a:ext>
            </a:extLst>
          </p:cNvPr>
          <p:cNvPicPr>
            <a:picLocks noChangeAspect="1"/>
          </p:cNvPicPr>
          <p:nvPr/>
        </p:nvPicPr>
        <p:blipFill>
          <a:blip r:embed="rId6"/>
          <a:stretch>
            <a:fillRect/>
          </a:stretch>
        </p:blipFill>
        <p:spPr>
          <a:xfrm>
            <a:off x="2683228" y="3904060"/>
            <a:ext cx="1121912" cy="1109127"/>
          </a:xfrm>
          <a:prstGeom prst="rect">
            <a:avLst/>
          </a:prstGeom>
        </p:spPr>
      </p:pic>
    </p:spTree>
    <p:extLst>
      <p:ext uri="{BB962C8B-B14F-4D97-AF65-F5344CB8AC3E}">
        <p14:creationId xmlns:p14="http://schemas.microsoft.com/office/powerpoint/2010/main" val="2384125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7B591-530B-E905-AC62-636A68377FB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79488C2-DA6A-EC36-6CCC-DDE9E9124DCF}"/>
              </a:ext>
            </a:extLst>
          </p:cNvPr>
          <p:cNvSpPr txBox="1"/>
          <p:nvPr/>
        </p:nvSpPr>
        <p:spPr>
          <a:xfrm>
            <a:off x="283120" y="859208"/>
            <a:ext cx="8581760" cy="3208571"/>
          </a:xfrm>
          <a:prstGeom prst="rect">
            <a:avLst/>
          </a:prstGeom>
          <a:noFill/>
        </p:spPr>
        <p:txBody>
          <a:bodyPr wrap="square" lIns="68580" tIns="34290" rIns="68580" bIns="34290" anchor="t">
            <a:spAutoFit/>
          </a:bodyPr>
          <a:lstStyle/>
          <a:p>
            <a:r>
              <a:rPr lang="en-GB" sz="1600" b="1" dirty="0">
                <a:latin typeface="Century Gothic"/>
              </a:rPr>
              <a:t>Activity suggestions</a:t>
            </a:r>
            <a:endParaRPr lang="en-GB" sz="1600" b="1">
              <a:solidFill>
                <a:srgbClr val="000000"/>
              </a:solidFill>
              <a:latin typeface="Century Gothic"/>
            </a:endParaRPr>
          </a:p>
          <a:p>
            <a:endParaRPr lang="en-US" sz="1600" dirty="0">
              <a:latin typeface="Century Gothic"/>
            </a:endParaRPr>
          </a:p>
          <a:p>
            <a:pPr algn="l"/>
            <a:r>
              <a:rPr lang="en-GB" sz="1600">
                <a:latin typeface="Century Gothic"/>
                <a:cs typeface="Times New Roman"/>
              </a:rPr>
              <a:t>Remind the children to share all that they have heard and thought about today with the people at home. Encourage them to do one thing during the week to help their love for others shine like the sun.</a:t>
            </a:r>
            <a:endParaRPr lang="en-GB">
              <a:latin typeface="Century Gothic"/>
            </a:endParaRPr>
          </a:p>
          <a:p>
            <a:pPr algn="l"/>
            <a:endParaRPr lang="en-GB" sz="1600" dirty="0">
              <a:latin typeface="Century Gothic"/>
              <a:cs typeface="Times New Roman"/>
            </a:endParaRPr>
          </a:p>
          <a:p>
            <a:pPr algn="l"/>
            <a:r>
              <a:rPr lang="en-GB" sz="1600">
                <a:latin typeface="Century Gothic"/>
                <a:cs typeface="Times New Roman"/>
              </a:rPr>
              <a:t>See </a:t>
            </a:r>
            <a:r>
              <a:rPr lang="en-GB" sz="1600" dirty="0">
                <a:latin typeface="Century Gothic"/>
                <a:hlinkClick r:id="rId3"/>
              </a:rPr>
              <a:t>Lent 2026 resources for primary schools</a:t>
            </a:r>
            <a:r>
              <a:rPr lang="en-GB" sz="1600" dirty="0">
                <a:latin typeface="Century Gothic"/>
                <a:cs typeface="Times New Roman"/>
              </a:rPr>
              <a:t> for more child-friendly fundraising and other activities this Lent.</a:t>
            </a:r>
            <a:endParaRPr lang="en-GB" dirty="0">
              <a:latin typeface="Century Gothic"/>
            </a:endParaRPr>
          </a:p>
          <a:p>
            <a:pPr algn="l"/>
            <a:endParaRPr lang="en-GB" sz="1600" dirty="0">
              <a:latin typeface="Century Gothic"/>
              <a:cs typeface="Times New Roman"/>
            </a:endParaRPr>
          </a:p>
          <a:p>
            <a:pPr algn="l"/>
            <a:endParaRPr lang="en-GB" sz="1600">
              <a:latin typeface="Century Gothic"/>
              <a:cs typeface="Times New Roman"/>
            </a:endParaRPr>
          </a:p>
          <a:p>
            <a:pPr algn="l"/>
            <a:endParaRPr lang="en-GB" sz="1600">
              <a:latin typeface="Century Gothic"/>
              <a:cs typeface="Times New Roman"/>
            </a:endParaRPr>
          </a:p>
          <a:p>
            <a:pPr algn="l"/>
            <a:endParaRPr lang="en-GB" sz="1400">
              <a:latin typeface="Century Gothic"/>
              <a:cs typeface="Times New Roman"/>
            </a:endParaRPr>
          </a:p>
          <a:p>
            <a:pPr algn="l"/>
            <a:endParaRPr lang="en-GB" sz="1400">
              <a:latin typeface="Century Gothic"/>
              <a:cs typeface="Times New Roman"/>
            </a:endParaRPr>
          </a:p>
        </p:txBody>
      </p:sp>
    </p:spTree>
    <p:extLst>
      <p:ext uri="{BB962C8B-B14F-4D97-AF65-F5344CB8AC3E}">
        <p14:creationId xmlns:p14="http://schemas.microsoft.com/office/powerpoint/2010/main" val="223620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6C353C0-BCA2-71C8-8855-DF8316BECB48}"/>
              </a:ext>
            </a:extLst>
          </p:cNvPr>
          <p:cNvSpPr>
            <a:spLocks noGrp="1"/>
          </p:cNvSpPr>
          <p:nvPr>
            <p:ph type="title"/>
          </p:nvPr>
        </p:nvSpPr>
        <p:spPr/>
        <p:txBody>
          <a:bodyPr/>
          <a:lstStyle/>
          <a:p>
            <a:r>
              <a:rPr lang="en-US"/>
              <a:t>Get involved with CAFOD this term</a:t>
            </a:r>
          </a:p>
        </p:txBody>
      </p:sp>
      <p:sp>
        <p:nvSpPr>
          <p:cNvPr id="21" name="Text Placeholder 20">
            <a:extLst>
              <a:ext uri="{FF2B5EF4-FFF2-40B4-BE49-F238E27FC236}">
                <a16:creationId xmlns:a16="http://schemas.microsoft.com/office/drawing/2014/main" id="{4D395D3C-E51B-8AFE-2355-02E58085FD88}"/>
              </a:ext>
            </a:extLst>
          </p:cNvPr>
          <p:cNvSpPr>
            <a:spLocks noGrp="1"/>
          </p:cNvSpPr>
          <p:nvPr>
            <p:ph type="body" sz="quarter" idx="14"/>
          </p:nvPr>
        </p:nvSpPr>
        <p:spPr>
          <a:xfrm>
            <a:off x="451405" y="2660191"/>
            <a:ext cx="2387693" cy="307777"/>
          </a:xfrm>
        </p:spPr>
        <p:txBody>
          <a:bodyPr/>
          <a:lstStyle/>
          <a:p>
            <a:pPr algn="ctr"/>
            <a:r>
              <a:rPr lang="en-US">
                <a:latin typeface="Century Gothic"/>
              </a:rPr>
              <a:t>Big Lent Walk resources</a:t>
            </a:r>
            <a:endParaRPr lang="en-US"/>
          </a:p>
        </p:txBody>
      </p:sp>
      <p:sp>
        <p:nvSpPr>
          <p:cNvPr id="23" name="Text Placeholder 22">
            <a:extLst>
              <a:ext uri="{FF2B5EF4-FFF2-40B4-BE49-F238E27FC236}">
                <a16:creationId xmlns:a16="http://schemas.microsoft.com/office/drawing/2014/main" id="{0C58DBA8-B393-11E0-D426-916E53248361}"/>
              </a:ext>
            </a:extLst>
          </p:cNvPr>
          <p:cNvSpPr>
            <a:spLocks noGrp="1"/>
          </p:cNvSpPr>
          <p:nvPr>
            <p:ph type="body" sz="quarter" idx="22"/>
          </p:nvPr>
        </p:nvSpPr>
        <p:spPr>
          <a:xfrm>
            <a:off x="6299181" y="2660191"/>
            <a:ext cx="2387693" cy="307777"/>
          </a:xfrm>
        </p:spPr>
        <p:txBody>
          <a:bodyPr/>
          <a:lstStyle/>
          <a:p>
            <a:r>
              <a:rPr lang="en-US" dirty="0">
                <a:latin typeface="Century Gothic"/>
              </a:rPr>
              <a:t>Lent resources</a:t>
            </a:r>
            <a:endParaRPr lang="en-US" dirty="0">
              <a:latin typeface="Century Gothic" panose="020B0502020202020204" pitchFamily="34" charset="0"/>
            </a:endParaRPr>
          </a:p>
        </p:txBody>
      </p:sp>
      <p:sp>
        <p:nvSpPr>
          <p:cNvPr id="24" name="Text Placeholder 23">
            <a:extLst>
              <a:ext uri="{FF2B5EF4-FFF2-40B4-BE49-F238E27FC236}">
                <a16:creationId xmlns:a16="http://schemas.microsoft.com/office/drawing/2014/main" id="{C063FA5F-7DBD-62CE-C72E-7F0C28A8C19C}"/>
              </a:ext>
            </a:extLst>
          </p:cNvPr>
          <p:cNvSpPr>
            <a:spLocks noGrp="1"/>
          </p:cNvSpPr>
          <p:nvPr>
            <p:ph type="body" sz="quarter" idx="24"/>
          </p:nvPr>
        </p:nvSpPr>
        <p:spPr>
          <a:xfrm>
            <a:off x="3374341" y="2660191"/>
            <a:ext cx="2387693" cy="307777"/>
          </a:xfrm>
        </p:spPr>
        <p:txBody>
          <a:bodyPr/>
          <a:lstStyle/>
          <a:p>
            <a:pPr algn="ctr"/>
            <a:r>
              <a:rPr lang="en-US">
                <a:latin typeface="Century Gothic"/>
              </a:rPr>
              <a:t>Lent national assembly</a:t>
            </a:r>
            <a:endParaRPr lang="en-US" dirty="0">
              <a:latin typeface="Century Gothic" panose="020B0502020202020204" pitchFamily="34" charset="0"/>
            </a:endParaRPr>
          </a:p>
        </p:txBody>
      </p:sp>
      <p:sp>
        <p:nvSpPr>
          <p:cNvPr id="25" name="Text Placeholder 24">
            <a:extLst>
              <a:ext uri="{FF2B5EF4-FFF2-40B4-BE49-F238E27FC236}">
                <a16:creationId xmlns:a16="http://schemas.microsoft.com/office/drawing/2014/main" id="{A29490E1-43C0-8CE6-3102-659E45A28E8A}"/>
              </a:ext>
            </a:extLst>
          </p:cNvPr>
          <p:cNvSpPr>
            <a:spLocks noGrp="1"/>
          </p:cNvSpPr>
          <p:nvPr>
            <p:ph type="body" sz="quarter" idx="27"/>
          </p:nvPr>
        </p:nvSpPr>
        <p:spPr>
          <a:xfrm>
            <a:off x="326714" y="3112180"/>
            <a:ext cx="2677457" cy="1353312"/>
          </a:xfrm>
        </p:spPr>
        <p:txBody>
          <a:bodyPr vert="horz" lIns="0" tIns="0" rIns="91440" bIns="45720" rtlCol="0" anchor="t">
            <a:normAutofit/>
          </a:bodyPr>
          <a:lstStyle/>
          <a:p>
            <a:pPr marL="0" indent="0">
              <a:buNone/>
            </a:pPr>
            <a:endParaRPr lang="en-US" sz="1400" dirty="0">
              <a:latin typeface="Century Gothic"/>
            </a:endParaRPr>
          </a:p>
          <a:p>
            <a:pPr marL="121920" indent="-121920"/>
            <a:endParaRPr lang="en-US" dirty="0"/>
          </a:p>
        </p:txBody>
      </p:sp>
      <p:sp>
        <p:nvSpPr>
          <p:cNvPr id="26" name="Text Placeholder 25">
            <a:extLst>
              <a:ext uri="{FF2B5EF4-FFF2-40B4-BE49-F238E27FC236}">
                <a16:creationId xmlns:a16="http://schemas.microsoft.com/office/drawing/2014/main" id="{4278F38B-28FE-E990-DFC3-45493B46C543}"/>
              </a:ext>
            </a:extLst>
          </p:cNvPr>
          <p:cNvSpPr>
            <a:spLocks noGrp="1"/>
          </p:cNvSpPr>
          <p:nvPr>
            <p:ph type="body" sz="quarter" idx="28"/>
          </p:nvPr>
        </p:nvSpPr>
        <p:spPr>
          <a:xfrm>
            <a:off x="3365130" y="3112180"/>
            <a:ext cx="2612563" cy="1353312"/>
          </a:xfrm>
        </p:spPr>
        <p:txBody>
          <a:bodyPr vert="horz" lIns="0" tIns="0" rIns="91440" bIns="45720" rtlCol="0" anchor="t">
            <a:normAutofit/>
          </a:bodyPr>
          <a:lstStyle/>
          <a:p>
            <a:pPr marL="0" indent="0">
              <a:buNone/>
            </a:pPr>
            <a:r>
              <a:rPr lang="en-US" sz="1400" dirty="0">
                <a:latin typeface="Century Gothic"/>
                <a:hlinkClick r:id="rId2"/>
              </a:rPr>
              <a:t>Join our national assembly</a:t>
            </a:r>
            <a:endParaRPr lang="en-US" sz="1400" dirty="0">
              <a:latin typeface="Century Gothic"/>
            </a:endParaRPr>
          </a:p>
        </p:txBody>
      </p:sp>
      <p:sp>
        <p:nvSpPr>
          <p:cNvPr id="27" name="Text Placeholder 26">
            <a:extLst>
              <a:ext uri="{FF2B5EF4-FFF2-40B4-BE49-F238E27FC236}">
                <a16:creationId xmlns:a16="http://schemas.microsoft.com/office/drawing/2014/main" id="{7CE451F8-C45B-315D-0BD6-C272B41221B8}"/>
              </a:ext>
            </a:extLst>
          </p:cNvPr>
          <p:cNvSpPr>
            <a:spLocks noGrp="1"/>
          </p:cNvSpPr>
          <p:nvPr>
            <p:ph type="body" sz="quarter" idx="29"/>
          </p:nvPr>
        </p:nvSpPr>
        <p:spPr>
          <a:xfrm>
            <a:off x="6166386" y="3112180"/>
            <a:ext cx="2854030" cy="1353312"/>
          </a:xfrm>
        </p:spPr>
        <p:txBody>
          <a:bodyPr vert="horz" lIns="0" tIns="0" rIns="91440" bIns="45720" rtlCol="0" anchor="t">
            <a:normAutofit/>
          </a:bodyPr>
          <a:lstStyle/>
          <a:p>
            <a:pPr marL="0" indent="0">
              <a:buNone/>
            </a:pPr>
            <a:r>
              <a:rPr lang="en-US" sz="1400" dirty="0">
                <a:latin typeface="Century Gothic"/>
                <a:ea typeface="+mn-lt"/>
                <a:cs typeface="+mn-lt"/>
                <a:hlinkClick r:id="rId3"/>
              </a:rPr>
              <a:t>Explore our Lent 2026 resources</a:t>
            </a:r>
            <a:endParaRPr lang="en-US" sz="1400" dirty="0">
              <a:latin typeface="Century Gothic"/>
            </a:endParaRPr>
          </a:p>
          <a:p>
            <a:pPr marL="0" indent="0">
              <a:buNone/>
            </a:pPr>
            <a:endParaRPr lang="en-US" dirty="0"/>
          </a:p>
        </p:txBody>
      </p:sp>
      <p:sp>
        <p:nvSpPr>
          <p:cNvPr id="3" name="Slide Number Placeholder 2">
            <a:extLst>
              <a:ext uri="{FF2B5EF4-FFF2-40B4-BE49-F238E27FC236}">
                <a16:creationId xmlns:a16="http://schemas.microsoft.com/office/drawing/2014/main" id="{45412A99-0E51-5D76-7E7D-9DF4E30FE3BD}"/>
              </a:ext>
            </a:extLst>
          </p:cNvPr>
          <p:cNvSpPr>
            <a:spLocks noGrp="1"/>
          </p:cNvSpPr>
          <p:nvPr>
            <p:ph type="sldNum" sz="quarter" idx="33"/>
          </p:nvPr>
        </p:nvSpPr>
        <p:spPr>
          <a:xfrm>
            <a:off x="8866538" y="4872328"/>
            <a:ext cx="173925" cy="160388"/>
          </a:xfrm>
        </p:spPr>
        <p:txBody>
          <a:bodyPr/>
          <a:lstStyle/>
          <a:p>
            <a:fld id="{B6F15528-21DE-4FAA-801E-634DDDAF4B2B}" type="slidenum">
              <a:rPr lang="en-US" smtClean="0"/>
              <a:pPr/>
              <a:t>18</a:t>
            </a:fld>
            <a:endParaRPr lang="en-US"/>
          </a:p>
        </p:txBody>
      </p:sp>
      <p:pic>
        <p:nvPicPr>
          <p:cNvPr id="2" name="Picture Placeholder 1" descr="A child sitting on a bench in a field pouring water&#10;&#10;AI-generated content may be incorrect.">
            <a:extLst>
              <a:ext uri="{FF2B5EF4-FFF2-40B4-BE49-F238E27FC236}">
                <a16:creationId xmlns:a16="http://schemas.microsoft.com/office/drawing/2014/main" id="{C5378C02-7D93-7B58-14D3-D304924EF953}"/>
              </a:ext>
            </a:extLst>
          </p:cNvPr>
          <p:cNvPicPr>
            <a:picLocks noGrp="1" noChangeAspect="1"/>
          </p:cNvPicPr>
          <p:nvPr>
            <p:ph type="pic" sz="quarter" idx="30"/>
          </p:nvPr>
        </p:nvPicPr>
        <p:blipFill>
          <a:blip r:embed="rId4"/>
          <a:srcRect t="11878" b="11878"/>
          <a:stretch/>
        </p:blipFill>
        <p:spPr>
          <a:prstGeom prst="rect">
            <a:avLst/>
          </a:prstGeom>
        </p:spPr>
      </p:pic>
      <p:pic>
        <p:nvPicPr>
          <p:cNvPr id="16" name="Picture Placeholder 15" descr="A group of children holding banners&#10;&#10;AI-generated content may be incorrect.">
            <a:extLst>
              <a:ext uri="{FF2B5EF4-FFF2-40B4-BE49-F238E27FC236}">
                <a16:creationId xmlns:a16="http://schemas.microsoft.com/office/drawing/2014/main" id="{B2D3B69E-E601-8ED6-2B05-0FB9197D6231}"/>
              </a:ext>
            </a:extLst>
          </p:cNvPr>
          <p:cNvPicPr>
            <a:picLocks noGrp="1" noChangeAspect="1"/>
          </p:cNvPicPr>
          <p:nvPr>
            <p:ph type="pic" sz="quarter" idx="16"/>
          </p:nvPr>
        </p:nvPicPr>
        <p:blipFill>
          <a:blip r:embed="rId5"/>
          <a:srcRect t="17140" b="17140"/>
          <a:stretch/>
        </p:blipFill>
        <p:spPr>
          <a:xfrm>
            <a:off x="316710" y="1260390"/>
            <a:ext cx="2660904" cy="1353312"/>
          </a:xfrm>
          <a:prstGeom prst="rect">
            <a:avLst/>
          </a:prstGeom>
        </p:spPr>
      </p:pic>
      <p:sp>
        <p:nvSpPr>
          <p:cNvPr id="11" name="TextBox 10">
            <a:extLst>
              <a:ext uri="{FF2B5EF4-FFF2-40B4-BE49-F238E27FC236}">
                <a16:creationId xmlns:a16="http://schemas.microsoft.com/office/drawing/2014/main" id="{91B026E1-2B6C-A256-EFC0-A0DF06B6DB36}"/>
              </a:ext>
            </a:extLst>
          </p:cNvPr>
          <p:cNvSpPr txBox="1"/>
          <p:nvPr/>
        </p:nvSpPr>
        <p:spPr>
          <a:xfrm>
            <a:off x="317108" y="3108689"/>
            <a:ext cx="27291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hlinkClick r:id="rId6"/>
              </a:rPr>
              <a:t>Join us on the Big Lent Walk!</a:t>
            </a:r>
            <a:endParaRPr lang="en-US" sz="1400">
              <a:latin typeface="Century Gothic"/>
            </a:endParaRPr>
          </a:p>
        </p:txBody>
      </p:sp>
      <p:pic>
        <p:nvPicPr>
          <p:cNvPr id="8" name="Picture Placeholder 7">
            <a:extLst>
              <a:ext uri="{FF2B5EF4-FFF2-40B4-BE49-F238E27FC236}">
                <a16:creationId xmlns:a16="http://schemas.microsoft.com/office/drawing/2014/main" id="{EAA39F90-F9A0-FF91-6C19-FE2DB4710579}"/>
              </a:ext>
            </a:extLst>
          </p:cNvPr>
          <p:cNvPicPr>
            <a:picLocks noGrp="1" noChangeAspect="1"/>
          </p:cNvPicPr>
          <p:nvPr>
            <p:ph type="pic" sz="quarter" idx="31"/>
          </p:nvPr>
        </p:nvPicPr>
        <p:blipFill>
          <a:blip r:embed="rId7" cstate="print">
            <a:extLst>
              <a:ext uri="{28A0092B-C50C-407E-A947-70E740481C1C}">
                <a14:useLocalDpi xmlns:a14="http://schemas.microsoft.com/office/drawing/2010/main" val="0"/>
              </a:ext>
            </a:extLst>
          </a:blip>
          <a:srcRect t="4573" b="4573"/>
          <a:stretch>
            <a:fillRect/>
          </a:stretch>
        </p:blipFill>
        <p:spPr/>
      </p:pic>
    </p:spTree>
    <p:extLst>
      <p:ext uri="{BB962C8B-B14F-4D97-AF65-F5344CB8AC3E}">
        <p14:creationId xmlns:p14="http://schemas.microsoft.com/office/powerpoint/2010/main" val="1858560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292773" y="1039127"/>
            <a:ext cx="8852506" cy="3641457"/>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and child praying&#10;&#10;AI-generated content may be incorrect.">
            <a:extLst>
              <a:ext uri="{FF2B5EF4-FFF2-40B4-BE49-F238E27FC236}">
                <a16:creationId xmlns:a16="http://schemas.microsoft.com/office/drawing/2014/main" id="{E8342651-7147-3605-7E9E-ABAA91F278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6874" y="1490067"/>
            <a:ext cx="4597127" cy="3064751"/>
          </a:xfrm>
          <a:prstGeom prst="rect">
            <a:avLst/>
          </a:prstGeom>
        </p:spPr>
      </p:pic>
      <p:sp>
        <p:nvSpPr>
          <p:cNvPr id="10" name="Title 9">
            <a:extLst>
              <a:ext uri="{FF2B5EF4-FFF2-40B4-BE49-F238E27FC236}">
                <a16:creationId xmlns:a16="http://schemas.microsoft.com/office/drawing/2014/main" id="{A1BE50DD-6020-48A3-7431-55C636221806}"/>
              </a:ext>
            </a:extLst>
          </p:cNvPr>
          <p:cNvSpPr>
            <a:spLocks noGrp="1"/>
          </p:cNvSpPr>
          <p:nvPr>
            <p:ph type="title"/>
          </p:nvPr>
        </p:nvSpPr>
        <p:spPr>
          <a:xfrm>
            <a:off x="1452581" y="1283105"/>
            <a:ext cx="3094754" cy="3785652"/>
          </a:xfrm>
        </p:spPr>
        <p:txBody>
          <a:bodyPr/>
          <a:lstStyle/>
          <a:p>
            <a:pPr rtl="0" fontAlgn="base"/>
            <a:br>
              <a:rPr lang="en-US" dirty="0">
                <a:latin typeface="Century Gothic" panose="020B0502020202020204" pitchFamily="34" charset="0"/>
              </a:rPr>
            </a:br>
            <a:r>
              <a:rPr lang="en-US" dirty="0">
                <a:solidFill>
                  <a:srgbClr val="000000"/>
                </a:solidFill>
                <a:latin typeface="Century Gothic"/>
                <a:cs typeface="Times New Roman"/>
              </a:rPr>
              <a:t>God of light and power, You sent your Son Jesus to show us how to live our lives. Help us to </a:t>
            </a:r>
            <a:r>
              <a:rPr lang="en-US" dirty="0" err="1">
                <a:solidFill>
                  <a:srgbClr val="000000"/>
                </a:solidFill>
                <a:latin typeface="Century Gothic"/>
                <a:cs typeface="Times New Roman"/>
              </a:rPr>
              <a:t>recognise</a:t>
            </a:r>
            <a:r>
              <a:rPr lang="en-US" dirty="0">
                <a:solidFill>
                  <a:srgbClr val="000000"/>
                </a:solidFill>
                <a:latin typeface="Century Gothic"/>
                <a:cs typeface="Times New Roman"/>
              </a:rPr>
              <a:t> him in all people we meet and to take action to change the world for the better. Amen</a:t>
            </a:r>
            <a:r>
              <a:rPr lang="en-US" dirty="0">
                <a:solidFill>
                  <a:srgbClr val="000000"/>
                </a:solidFill>
                <a:latin typeface="Times New Roman"/>
                <a:cs typeface="Times New Roman"/>
              </a:rPr>
              <a:t>.</a:t>
            </a:r>
            <a:br>
              <a:rPr lang="en-US" sz="1800" dirty="0">
                <a:latin typeface="Century Gothic"/>
              </a:rPr>
            </a:br>
            <a:br>
              <a:rPr lang="en-US" dirty="0">
                <a:latin typeface="Century Gothic"/>
              </a:rPr>
            </a:br>
            <a:endParaRPr lang="en-US"/>
          </a:p>
        </p:txBody>
      </p:sp>
      <p:sp>
        <p:nvSpPr>
          <p:cNvPr id="32" name="Slide Number Placeholder 31">
            <a:extLst>
              <a:ext uri="{FF2B5EF4-FFF2-40B4-BE49-F238E27FC236}">
                <a16:creationId xmlns:a16="http://schemas.microsoft.com/office/drawing/2014/main" id="{5231B6CD-E956-1BA7-D823-FB7DE5D210E6}"/>
              </a:ext>
            </a:extLst>
          </p:cNvPr>
          <p:cNvSpPr>
            <a:spLocks noGrp="1"/>
          </p:cNvSpPr>
          <p:nvPr>
            <p:ph type="sldNum" sz="quarter" idx="12"/>
          </p:nvPr>
        </p:nvSpPr>
        <p:spPr>
          <a:xfrm>
            <a:off x="8866538" y="4872328"/>
            <a:ext cx="173925" cy="160388"/>
          </a:xfrm>
        </p:spPr>
        <p:txBody>
          <a:bodyPr/>
          <a:lstStyle/>
          <a:p>
            <a:fld id="{B6F15528-21DE-4FAA-801E-634DDDAF4B2B}" type="slidenum">
              <a:rPr lang="en-US" smtClean="0"/>
              <a:pPr/>
              <a:t>2</a:t>
            </a:fld>
            <a:endParaRPr lang="en-US"/>
          </a:p>
        </p:txBody>
      </p:sp>
      <p:sp>
        <p:nvSpPr>
          <p:cNvPr id="2" name="Subtitle 2">
            <a:extLst>
              <a:ext uri="{FF2B5EF4-FFF2-40B4-BE49-F238E27FC236}">
                <a16:creationId xmlns:a16="http://schemas.microsoft.com/office/drawing/2014/main" id="{3319906F-334E-3D1A-60E7-9500BB750B76}"/>
              </a:ext>
            </a:extLst>
          </p:cNvPr>
          <p:cNvSpPr txBox="1">
            <a:spLocks/>
          </p:cNvSpPr>
          <p:nvPr/>
        </p:nvSpPr>
        <p:spPr bwMode="auto">
          <a:xfrm>
            <a:off x="7205662" y="4660712"/>
            <a:ext cx="1938338" cy="4277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marL="477826" lvl="1" indent="0">
              <a:buNone/>
              <a:defRPr/>
            </a:pPr>
            <a:r>
              <a:rPr lang="en-GB" sz="2100" b="1" i="1">
                <a:solidFill>
                  <a:srgbClr val="7666AD"/>
                </a:solidFill>
                <a:latin typeface="Century Gothic"/>
                <a:ea typeface="Verdana"/>
                <a:cs typeface="Arial"/>
              </a:rPr>
              <a:t>Gather</a:t>
            </a:r>
            <a:endParaRPr lang="en-GB" altLang="en-US" sz="2100" b="1">
              <a:solidFill>
                <a:srgbClr val="7666AD"/>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3" name="Graphic 14" descr="Candle">
            <a:extLst>
              <a:ext uri="{FF2B5EF4-FFF2-40B4-BE49-F238E27FC236}">
                <a16:creationId xmlns:a16="http://schemas.microsoft.com/office/drawing/2014/main" id="{77EA35C2-B066-94DD-E843-03348C9FDE47}"/>
              </a:ext>
            </a:extLst>
          </p:cNvPr>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52900" y="4554818"/>
            <a:ext cx="592436" cy="533077"/>
          </a:xfrm>
          <a:prstGeom prst="rect">
            <a:avLst/>
          </a:prstGeom>
        </p:spPr>
      </p:pic>
    </p:spTree>
    <p:extLst>
      <p:ext uri="{BB962C8B-B14F-4D97-AF65-F5344CB8AC3E}">
        <p14:creationId xmlns:p14="http://schemas.microsoft.com/office/powerpoint/2010/main" val="1660078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368210" y="167694"/>
            <a:ext cx="7348735" cy="346249"/>
          </a:xfrm>
          <a:prstGeom prst="rect">
            <a:avLst/>
          </a:prstGeom>
          <a:noFill/>
        </p:spPr>
        <p:txBody>
          <a:bodyPr wrap="square" lIns="68580" tIns="34290" rIns="68580" bIns="34290" rtlCol="0" anchor="t">
            <a:spAutoFit/>
          </a:bodyPr>
          <a:lstStyle/>
          <a:p>
            <a:r>
              <a:rPr lang="en-US" b="1">
                <a:latin typeface="Century Gothic"/>
                <a:cs typeface="Segoe UI"/>
              </a:rPr>
              <a:t>Gospel: Matthew 17 1-9 </a:t>
            </a:r>
            <a:endParaRPr lang="en-US" b="1">
              <a:latin typeface="Century Gothic" panose="020B0502020202020204" pitchFamily="34" charset="0"/>
              <a:cs typeface="Segoe UI"/>
            </a:endParaRPr>
          </a:p>
        </p:txBody>
      </p:sp>
      <p:grpSp>
        <p:nvGrpSpPr>
          <p:cNvPr id="6" name="Group 5">
            <a:extLst>
              <a:ext uri="{FF2B5EF4-FFF2-40B4-BE49-F238E27FC236}">
                <a16:creationId xmlns:a16="http://schemas.microsoft.com/office/drawing/2014/main" id="{543B6994-2C10-6B42-8D44-5312D8E35403}"/>
              </a:ext>
            </a:extLst>
          </p:cNvPr>
          <p:cNvGrpSpPr/>
          <p:nvPr/>
        </p:nvGrpSpPr>
        <p:grpSpPr>
          <a:xfrm>
            <a:off x="7415958" y="4458115"/>
            <a:ext cx="5425188" cy="538843"/>
            <a:chOff x="344402" y="5670044"/>
            <a:chExt cx="7233584" cy="718457"/>
          </a:xfrm>
        </p:grpSpPr>
        <p:sp>
          <p:nvSpPr>
            <p:cNvPr id="7" name="Rectangle 6">
              <a:extLst>
                <a:ext uri="{FF2B5EF4-FFF2-40B4-BE49-F238E27FC236}">
                  <a16:creationId xmlns:a16="http://schemas.microsoft.com/office/drawing/2014/main" id="{0A072B9C-E184-0244-BB43-DBA58811F855}"/>
                </a:ext>
              </a:extLst>
            </p:cNvPr>
            <p:cNvSpPr/>
            <p:nvPr/>
          </p:nvSpPr>
          <p:spPr>
            <a:xfrm>
              <a:off x="1074127" y="5856211"/>
              <a:ext cx="6503859" cy="523220"/>
            </a:xfrm>
            <a:prstGeom prst="rect">
              <a:avLst/>
            </a:prstGeom>
          </p:spPr>
          <p:txBody>
            <a:bodyPr wrap="square" lIns="68580" tIns="34290" rIns="68580" bIns="34290" anchor="t">
              <a:spAutoFit/>
            </a:bodyPr>
            <a:lstStyle/>
            <a:p>
              <a:r>
                <a:rPr lang="en-GB" sz="2100" b="1" i="1">
                  <a:solidFill>
                    <a:srgbClr val="A1C60F"/>
                  </a:solidFill>
                  <a:latin typeface="Century Gothic"/>
                  <a:ea typeface="Times New Roman" panose="02020603050405020304" pitchFamily="18" charset="0"/>
                  <a:cs typeface="Arial"/>
                </a:rPr>
                <a:t>Word </a:t>
              </a:r>
              <a:endParaRPr lang="en-GB" sz="2100" b="1">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4402" y="5670044"/>
              <a:ext cx="717233" cy="718457"/>
            </a:xfrm>
            <a:prstGeom prst="rect">
              <a:avLst/>
            </a:prstGeom>
          </p:spPr>
        </p:pic>
      </p:grpSp>
      <p:sp>
        <p:nvSpPr>
          <p:cNvPr id="2" name="TextBox 1">
            <a:extLst>
              <a:ext uri="{FF2B5EF4-FFF2-40B4-BE49-F238E27FC236}">
                <a16:creationId xmlns:a16="http://schemas.microsoft.com/office/drawing/2014/main" id="{2D03D77F-E687-2CD9-6F77-C469E742F70C}"/>
              </a:ext>
            </a:extLst>
          </p:cNvPr>
          <p:cNvSpPr txBox="1"/>
          <p:nvPr/>
        </p:nvSpPr>
        <p:spPr>
          <a:xfrm>
            <a:off x="124239" y="715484"/>
            <a:ext cx="8893079" cy="78636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900" dirty="0">
                <a:latin typeface="Century Gothic"/>
                <a:cs typeface="Times New Roman"/>
              </a:rPr>
              <a:t>Six days later Jesus took with him Peter and the brothers James and John and led them up a high mountain where they were alone. As they looked on, a change came over Jesus: his face was shining like the sun, and his clothes were dazzling white. </a:t>
            </a:r>
            <a:endParaRPr lang="en-US">
              <a:latin typeface="Century Gothic"/>
              <a:cs typeface="Times New Roman"/>
            </a:endParaRPr>
          </a:p>
          <a:p>
            <a:pPr algn="l"/>
            <a:endParaRPr lang="en-US" sz="1900" dirty="0">
              <a:latin typeface="Century Gothic"/>
              <a:cs typeface="Times New Roman"/>
            </a:endParaRPr>
          </a:p>
          <a:p>
            <a:pPr algn="l"/>
            <a:r>
              <a:rPr lang="en-US" sz="1900" dirty="0">
                <a:latin typeface="Century Gothic"/>
                <a:cs typeface="Times New Roman"/>
              </a:rPr>
              <a:t>Then the three disciples saw Moses and Elijah talking with Jesus. So Peter spoke up and said to Jesus, “Lord, how good it is that we are here! If you wish, I will make three tents here, one for you, one for Moses, and one for Elijah.”</a:t>
            </a:r>
            <a:endParaRPr lang="en-US">
              <a:latin typeface="Century Gothic"/>
            </a:endParaRPr>
          </a:p>
          <a:p>
            <a:pPr algn="l"/>
            <a:endParaRPr lang="en-US" sz="1900" dirty="0">
              <a:latin typeface="Century Gothic"/>
              <a:cs typeface="Times New Roman"/>
            </a:endParaRPr>
          </a:p>
          <a:p>
            <a:pPr algn="l"/>
            <a:r>
              <a:rPr lang="en-US" sz="1900">
                <a:latin typeface="Century Gothic"/>
                <a:cs typeface="Times New Roman"/>
              </a:rPr>
              <a:t>While he was talking, a shining cloud came over them, and a voice from the cloud said, “This is my own dear Son, with whom I am pleased – listen to him!”</a:t>
            </a:r>
            <a:endParaRPr lang="en-US">
              <a:latin typeface="Century Gothic"/>
            </a:endParaRPr>
          </a:p>
          <a:p>
            <a:pPr algn="l"/>
            <a:endParaRPr lang="en-US" sz="1900" dirty="0">
              <a:latin typeface="Century Gothic"/>
              <a:cs typeface="Times New Roman"/>
            </a:endParaRPr>
          </a:p>
          <a:p>
            <a:pPr algn="l"/>
            <a:endParaRPr lang="en-US" sz="1900" dirty="0">
              <a:latin typeface="Century Gothic"/>
              <a:cs typeface="Times New Roman"/>
            </a:endParaRPr>
          </a:p>
          <a:p>
            <a:pPr algn="l"/>
            <a:endParaRPr lang="en-US" dirty="0">
              <a:latin typeface="Century Gothic"/>
              <a:cs typeface="Times New Roman"/>
            </a:endParaRPr>
          </a:p>
          <a:p>
            <a:pPr algn="l"/>
            <a:endParaRPr lang="en-US" dirty="0">
              <a:latin typeface="Century Gothic"/>
              <a:cs typeface="Times New Roman"/>
            </a:endParaRPr>
          </a:p>
          <a:p>
            <a:pPr algn="l"/>
            <a:endParaRPr lang="en-US" dirty="0">
              <a:latin typeface="Century Gothic"/>
              <a:cs typeface="Times New Roman"/>
            </a:endParaRPr>
          </a:p>
          <a:p>
            <a:pPr algn="l"/>
            <a:endParaRPr lang="en-US" dirty="0">
              <a:latin typeface="Century Gothic"/>
              <a:cs typeface="Times New Roman"/>
            </a:endParaRPr>
          </a:p>
          <a:p>
            <a:pPr algn="l"/>
            <a:endParaRPr lang="en-US" dirty="0">
              <a:latin typeface="Century Gothic"/>
              <a:cs typeface="Times New Roman"/>
            </a:endParaRPr>
          </a:p>
          <a:p>
            <a:pPr algn="l"/>
            <a:endParaRPr lang="en-US">
              <a:latin typeface="Century Gothic"/>
              <a:cs typeface="Times New Roman"/>
            </a:endParaRPr>
          </a:p>
          <a:p>
            <a:pPr algn="l"/>
            <a:endParaRPr lang="en-US">
              <a:latin typeface="Century Gothic"/>
              <a:cs typeface="Times New Roman"/>
            </a:endParaRPr>
          </a:p>
          <a:p>
            <a:pPr algn="l"/>
            <a:endParaRPr lang="en-US">
              <a:latin typeface="Century Gothic"/>
              <a:cs typeface="Times New Roman"/>
            </a:endParaRPr>
          </a:p>
          <a:p>
            <a:pPr algn="l"/>
            <a:endParaRPr lang="en-US" sz="2000">
              <a:latin typeface="Century Gothic"/>
              <a:cs typeface="Times New Roman"/>
            </a:endParaRPr>
          </a:p>
          <a:p>
            <a:pPr algn="l"/>
            <a:endParaRPr lang="en-US" sz="2000">
              <a:latin typeface="Century Gothic"/>
              <a:cs typeface="Times New Roman"/>
            </a:endParaRPr>
          </a:p>
          <a:p>
            <a:pPr algn="l"/>
            <a:endParaRPr lang="en-US">
              <a:latin typeface="Times New Roman"/>
              <a:cs typeface="Times New Roman"/>
            </a:endParaRPr>
          </a:p>
          <a:p>
            <a:pPr algn="l"/>
            <a:endParaRPr lang="en-US"/>
          </a:p>
        </p:txBody>
      </p:sp>
    </p:spTree>
    <p:extLst>
      <p:ext uri="{BB962C8B-B14F-4D97-AF65-F5344CB8AC3E}">
        <p14:creationId xmlns:p14="http://schemas.microsoft.com/office/powerpoint/2010/main" val="327910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3FE7D30-8812-511F-A062-0EE88AD4C61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804FD8F-E716-AA93-1825-156F57D964C1}"/>
              </a:ext>
            </a:extLst>
          </p:cNvPr>
          <p:cNvSpPr>
            <a:spLocks noGrp="1"/>
          </p:cNvSpPr>
          <p:nvPr>
            <p:ph type="sldNum" sz="quarter" idx="12"/>
          </p:nvPr>
        </p:nvSpPr>
        <p:spPr/>
        <p:txBody>
          <a:bodyPr/>
          <a:lstStyle/>
          <a:p>
            <a:fld id="{EA6EBE3F-60D7-48A8-BD0B-B317D75812BF}" type="slidenum">
              <a:rPr lang="en-GB" smtClean="0"/>
              <a:t>4</a:t>
            </a:fld>
            <a:endParaRPr lang="en-GB"/>
          </a:p>
        </p:txBody>
      </p:sp>
      <p:sp>
        <p:nvSpPr>
          <p:cNvPr id="6" name="TextBox 5">
            <a:extLst>
              <a:ext uri="{FF2B5EF4-FFF2-40B4-BE49-F238E27FC236}">
                <a16:creationId xmlns:a16="http://schemas.microsoft.com/office/drawing/2014/main" id="{DD086497-B41C-8609-38FC-09DC4D842C4B}"/>
              </a:ext>
            </a:extLst>
          </p:cNvPr>
          <p:cNvSpPr txBox="1"/>
          <p:nvPr/>
        </p:nvSpPr>
        <p:spPr>
          <a:xfrm>
            <a:off x="176192" y="899902"/>
            <a:ext cx="8796540" cy="27084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900" dirty="0">
                <a:latin typeface="Century Gothic"/>
                <a:cs typeface="Times New Roman"/>
              </a:rPr>
              <a:t>When the disciples heard the voice, they were so terrified that </a:t>
            </a:r>
            <a:r>
              <a:rPr lang="en-US" sz="1900">
                <a:latin typeface="Century Gothic"/>
                <a:cs typeface="Times New Roman"/>
              </a:rPr>
              <a:t>they threw themselves face downwards on the ground. Jesus came to </a:t>
            </a:r>
            <a:r>
              <a:rPr lang="en-US" sz="1900" dirty="0">
                <a:latin typeface="Century Gothic"/>
                <a:cs typeface="Times New Roman"/>
              </a:rPr>
              <a:t>them and touched them. “Get up,” he said. “Don’t be afraid!” So they looked up and saw no one there but Jesus.</a:t>
            </a:r>
            <a:endParaRPr lang="en-US" sz="1900" dirty="0">
              <a:latin typeface="Century Gothic"/>
            </a:endParaRPr>
          </a:p>
          <a:p>
            <a:pPr algn="l"/>
            <a:endParaRPr lang="en-US" sz="1900" dirty="0">
              <a:latin typeface="Century Gothic"/>
              <a:cs typeface="Times New Roman"/>
            </a:endParaRPr>
          </a:p>
          <a:p>
            <a:pPr algn="l"/>
            <a:r>
              <a:rPr lang="en-US" sz="1900" dirty="0">
                <a:latin typeface="Century Gothic"/>
                <a:cs typeface="Times New Roman"/>
              </a:rPr>
              <a:t>As they came down the mountain, Jesus ordered them, “Don’t tell anyone about this vision you have seen until the Son of Man has </a:t>
            </a:r>
            <a:r>
              <a:rPr lang="en-US" sz="1900">
                <a:latin typeface="Century Gothic"/>
                <a:cs typeface="Times New Roman"/>
              </a:rPr>
              <a:t>been raised</a:t>
            </a:r>
            <a:r>
              <a:rPr lang="en-US" sz="1900" dirty="0">
                <a:latin typeface="Century Gothic"/>
                <a:cs typeface="Times New Roman"/>
              </a:rPr>
              <a:t> from death.”</a:t>
            </a:r>
            <a:endParaRPr lang="en-US" dirty="0"/>
          </a:p>
          <a:p>
            <a:pPr algn="l"/>
            <a:endParaRPr lang="en-US" dirty="0">
              <a:latin typeface="Century Gothic"/>
            </a:endParaRPr>
          </a:p>
        </p:txBody>
      </p:sp>
    </p:spTree>
    <p:extLst>
      <p:ext uri="{BB962C8B-B14F-4D97-AF65-F5344CB8AC3E}">
        <p14:creationId xmlns:p14="http://schemas.microsoft.com/office/powerpoint/2010/main" val="446364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463006" y="1310191"/>
            <a:ext cx="5754914" cy="500137"/>
          </a:xfrm>
        </p:spPr>
        <p:txBody>
          <a:bodyPr vert="horz" wrap="square" lIns="68580" tIns="34290" rIns="68580" bIns="34290" rtlCol="0" anchor="t">
            <a:spAutoFit/>
          </a:bodyPr>
          <a:lstStyle/>
          <a:p>
            <a:pPr marL="0" indent="0">
              <a:buNone/>
            </a:pPr>
            <a:endParaRPr lang="en-GB">
              <a:latin typeface="Century Gothic" panose="020B0502020202020204" pitchFamily="34" charset="0"/>
            </a:endParaRPr>
          </a:p>
          <a:p>
            <a:pPr algn="just">
              <a:buNone/>
            </a:pPr>
            <a:endParaRPr lang="en-US">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7161139" y="4492849"/>
            <a:ext cx="2580053" cy="504153"/>
            <a:chOff x="263250" y="5650540"/>
            <a:chExt cx="3832500" cy="717054"/>
          </a:xfrm>
        </p:grpSpPr>
        <p:pic>
          <p:nvPicPr>
            <p:cNvPr id="5" name="Graphic 16" descr="Heart">
              <a:extLst>
                <a:ext uri="{FF2B5EF4-FFF2-40B4-BE49-F238E27FC236}">
                  <a16:creationId xmlns:a16="http://schemas.microsoft.com/office/drawing/2014/main" id="{4D98E368-1CE9-FD4F-872C-B9B1D9A3587D}"/>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4"/>
              <a:ext cx="3095785" cy="558130"/>
            </a:xfrm>
            <a:prstGeom prst="rect">
              <a:avLst/>
            </a:prstGeom>
          </p:spPr>
          <p:txBody>
            <a:bodyPr wrap="square" lIns="68580" tIns="34290" rIns="68580" bIns="34290" anchor="t">
              <a:spAutoFit/>
            </a:bodyPr>
            <a:lstStyle/>
            <a:p>
              <a:r>
                <a:rPr lang="en-GB" sz="2100" b="1" i="1">
                  <a:solidFill>
                    <a:srgbClr val="C51B8A"/>
                  </a:solidFill>
                  <a:latin typeface="Century Gothic"/>
                  <a:cs typeface="Arial"/>
                </a:rPr>
                <a:t>Respond</a:t>
              </a:r>
              <a:endParaRPr lang="en-GB" sz="2100" b="1">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284654" y="813098"/>
            <a:ext cx="4627113" cy="3937969"/>
          </a:xfrm>
          <a:prstGeom prst="rect">
            <a:avLst/>
          </a:prstGeom>
        </p:spPr>
        <p:txBody>
          <a:bodyPr wrap="square">
            <a:spAutoFit/>
          </a:bodyPr>
          <a:lstStyle/>
          <a:p>
            <a:endParaRPr lang="en-US"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r>
              <a:rPr lang="en-GB" sz="2100">
                <a:latin typeface="Century Gothic" panose="020B0502020202020204" pitchFamily="34" charset="0"/>
              </a:rPr>
              <a:t> </a:t>
            </a: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GB" sz="210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4025393" y="1324892"/>
            <a:ext cx="5104965" cy="346249"/>
          </a:xfrm>
          <a:prstGeom prst="rect">
            <a:avLst/>
          </a:prstGeom>
          <a:noFill/>
        </p:spPr>
        <p:txBody>
          <a:bodyPr wrap="square" lIns="68580" tIns="34290" rIns="68580" bIns="34290" rtlCol="0" anchor="t">
            <a:spAutoFit/>
          </a:bodyPr>
          <a:lstStyle/>
          <a:p>
            <a:endParaRPr lang="en-GB">
              <a:latin typeface="Century Gothic"/>
              <a:cs typeface="Times New Roman"/>
            </a:endParaRPr>
          </a:p>
        </p:txBody>
      </p:sp>
      <p:sp>
        <p:nvSpPr>
          <p:cNvPr id="8" name="TextBox 7">
            <a:extLst>
              <a:ext uri="{FF2B5EF4-FFF2-40B4-BE49-F238E27FC236}">
                <a16:creationId xmlns:a16="http://schemas.microsoft.com/office/drawing/2014/main" id="{09B3033A-B06D-26CE-365A-CE9FC5A23A60}"/>
              </a:ext>
            </a:extLst>
          </p:cNvPr>
          <p:cNvSpPr txBox="1"/>
          <p:nvPr/>
        </p:nvSpPr>
        <p:spPr>
          <a:xfrm>
            <a:off x="157470" y="814102"/>
            <a:ext cx="8844449"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100" b="1">
                <a:latin typeface="Century Gothic"/>
              </a:rPr>
              <a:t>What do you remember from the Gospel reading? </a:t>
            </a:r>
            <a:endParaRPr lang="en-US">
              <a:latin typeface="Arial" panose="020B0604020202020204"/>
              <a:cs typeface="Arial"/>
            </a:endParaRPr>
          </a:p>
        </p:txBody>
      </p:sp>
      <p:sp>
        <p:nvSpPr>
          <p:cNvPr id="9" name="TextBox 8">
            <a:extLst>
              <a:ext uri="{FF2B5EF4-FFF2-40B4-BE49-F238E27FC236}">
                <a16:creationId xmlns:a16="http://schemas.microsoft.com/office/drawing/2014/main" id="{7718642D-B274-14F5-4818-880D215F4213}"/>
              </a:ext>
            </a:extLst>
          </p:cNvPr>
          <p:cNvSpPr txBox="1"/>
          <p:nvPr/>
        </p:nvSpPr>
        <p:spPr>
          <a:xfrm>
            <a:off x="133917" y="1281922"/>
            <a:ext cx="4436875" cy="7301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GB" dirty="0">
                <a:latin typeface="Century Gothic"/>
                <a:cs typeface="Times New Roman"/>
              </a:rPr>
              <a:t>Jesus goes to the top of a mountain with Peter, James and John. When he gets there his appearance changes – his face and clothes shine with light. </a:t>
            </a:r>
            <a:endParaRPr lang="en-US" dirty="0">
              <a:latin typeface="Century Gothic"/>
              <a:cs typeface="Times New Roman"/>
            </a:endParaRPr>
          </a:p>
          <a:p>
            <a:pPr algn="l"/>
            <a:endParaRPr lang="en-GB" dirty="0">
              <a:latin typeface="Century Gothic"/>
              <a:cs typeface="Times New Roman"/>
            </a:endParaRPr>
          </a:p>
          <a:p>
            <a:pPr algn="l"/>
            <a:r>
              <a:rPr lang="en-GB">
                <a:latin typeface="Century Gothic"/>
                <a:cs typeface="Times New Roman"/>
              </a:rPr>
              <a:t>How do you think </a:t>
            </a:r>
            <a:r>
              <a:rPr lang="en-GB" dirty="0">
                <a:latin typeface="Century Gothic"/>
                <a:cs typeface="Times New Roman"/>
              </a:rPr>
              <a:t>the disciples feel when they see this?</a:t>
            </a:r>
            <a:endParaRPr lang="en-US">
              <a:latin typeface="Century Gothic"/>
            </a:endParaRPr>
          </a:p>
          <a:p>
            <a:pPr algn="l"/>
            <a:endParaRPr lang="en-GB" dirty="0">
              <a:latin typeface="Century Gothic"/>
              <a:cs typeface="Times New Roman"/>
            </a:endParaRPr>
          </a:p>
          <a:p>
            <a:pPr algn="l"/>
            <a:r>
              <a:rPr lang="en-GB">
                <a:latin typeface="Century Gothic"/>
                <a:cs typeface="Times New Roman"/>
              </a:rPr>
              <a:t>A voice then comes from a cloud, saying: “This is my Son, the Beloved. Listen to him.” </a:t>
            </a:r>
          </a:p>
          <a:p>
            <a:pPr algn="l"/>
            <a:endParaRPr lang="en-GB" dirty="0">
              <a:latin typeface="Century Gothic"/>
              <a:cs typeface="Times New Roman"/>
            </a:endParaRPr>
          </a:p>
          <a:p>
            <a:pPr algn="l"/>
            <a:endParaRPr lang="en-GB" dirty="0">
              <a:latin typeface="Century Gothic"/>
              <a:cs typeface="Times New Roman"/>
            </a:endParaRPr>
          </a:p>
          <a:p>
            <a:pPr algn="l"/>
            <a:endParaRPr lang="en-GB" dirty="0">
              <a:latin typeface="Century Gothic"/>
              <a:cs typeface="Times New Roman"/>
            </a:endParaRPr>
          </a:p>
          <a:p>
            <a:pPr algn="l"/>
            <a:endParaRPr lang="en-GB" dirty="0">
              <a:latin typeface="Century Gothic"/>
              <a:cs typeface="Times New Roman"/>
            </a:endParaRPr>
          </a:p>
          <a:p>
            <a:pPr algn="l"/>
            <a:endParaRPr lang="en-GB" dirty="0">
              <a:latin typeface="Century Gothic"/>
              <a:cs typeface="Times New Roman"/>
            </a:endParaRPr>
          </a:p>
          <a:p>
            <a:pPr algn="l"/>
            <a:endParaRPr lang="en-GB" dirty="0">
              <a:latin typeface="Times New Roman"/>
              <a:cs typeface="Times New Roman"/>
            </a:endParaRPr>
          </a:p>
          <a:p>
            <a:pPr algn="l"/>
            <a:endParaRPr lang="en-GB" dirty="0">
              <a:latin typeface="Century Gothic"/>
              <a:cs typeface="Times New Roman"/>
            </a:endParaRPr>
          </a:p>
          <a:p>
            <a:pPr algn="l"/>
            <a:endParaRPr lang="en-GB" dirty="0">
              <a:latin typeface="Century Gothic"/>
              <a:cs typeface="Times New Roman"/>
            </a:endParaRPr>
          </a:p>
          <a:p>
            <a:pPr algn="l"/>
            <a:endParaRPr lang="en-GB" dirty="0">
              <a:latin typeface="Century Gothic"/>
              <a:cs typeface="Times New Roman"/>
            </a:endParaRPr>
          </a:p>
          <a:p>
            <a:pPr algn="l"/>
            <a:endParaRPr lang="en-GB" sz="2000" dirty="0">
              <a:latin typeface="Century Gothic"/>
              <a:cs typeface="Times New Roman"/>
            </a:endParaRPr>
          </a:p>
          <a:p>
            <a:pPr algn="l"/>
            <a:endParaRPr lang="en-GB" dirty="0">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endParaRPr lang="en-GB">
              <a:latin typeface="Century Gothic"/>
              <a:cs typeface="Times New Roman"/>
            </a:endParaRPr>
          </a:p>
        </p:txBody>
      </p:sp>
      <p:pic>
        <p:nvPicPr>
          <p:cNvPr id="11" name="Picture 10" descr="A blue sky with clouds&#10;&#10;AI-generated content may be incorrect.">
            <a:extLst>
              <a:ext uri="{FF2B5EF4-FFF2-40B4-BE49-F238E27FC236}">
                <a16:creationId xmlns:a16="http://schemas.microsoft.com/office/drawing/2014/main" id="{E42F3DD7-5EB5-2C29-C56B-A377EE10379C}"/>
              </a:ext>
            </a:extLst>
          </p:cNvPr>
          <p:cNvPicPr>
            <a:picLocks noChangeAspect="1"/>
          </p:cNvPicPr>
          <p:nvPr/>
        </p:nvPicPr>
        <p:blipFill>
          <a:blip r:embed="rId5"/>
          <a:srcRect l="7422" t="-1216" r="-777" b="219"/>
          <a:stretch>
            <a:fillRect/>
          </a:stretch>
        </p:blipFill>
        <p:spPr>
          <a:xfrm>
            <a:off x="4571622" y="1327315"/>
            <a:ext cx="4430215" cy="2985082"/>
          </a:xfrm>
          <a:prstGeom prst="rect">
            <a:avLst/>
          </a:prstGeom>
        </p:spPr>
      </p:pic>
    </p:spTree>
    <p:extLst>
      <p:ext uri="{BB962C8B-B14F-4D97-AF65-F5344CB8AC3E}">
        <p14:creationId xmlns:p14="http://schemas.microsoft.com/office/powerpoint/2010/main" val="43464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78B710-5D8D-D07E-1529-FFCC29966672}"/>
              </a:ext>
            </a:extLst>
          </p:cNvPr>
          <p:cNvSpPr txBox="1"/>
          <p:nvPr/>
        </p:nvSpPr>
        <p:spPr>
          <a:xfrm>
            <a:off x="4363709" y="956706"/>
            <a:ext cx="402130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Century Gothic"/>
                <a:cs typeface="Times New Roman"/>
              </a:rPr>
              <a:t>Whose voice do you think this is? </a:t>
            </a:r>
            <a:endParaRPr lang="en-US" dirty="0"/>
          </a:p>
          <a:p>
            <a:pPr algn="l"/>
            <a:endParaRPr lang="en-GB" dirty="0">
              <a:latin typeface="Century Gothic"/>
              <a:cs typeface="Times New Roman"/>
            </a:endParaRPr>
          </a:p>
          <a:p>
            <a:pPr algn="l"/>
            <a:r>
              <a:rPr lang="en-GB" dirty="0">
                <a:latin typeface="Century Gothic"/>
                <a:cs typeface="Times New Roman"/>
              </a:rPr>
              <a:t>How do you think the disciples feel when they hear God’s voice?</a:t>
            </a:r>
            <a:endParaRPr lang="en-US" dirty="0"/>
          </a:p>
          <a:p>
            <a:pPr algn="l"/>
            <a:endParaRPr lang="en-GB" dirty="0">
              <a:latin typeface="Century Gothic"/>
              <a:cs typeface="Times New Roman"/>
            </a:endParaRPr>
          </a:p>
          <a:p>
            <a:pPr algn="l"/>
            <a:r>
              <a:rPr lang="en-GB" dirty="0">
                <a:latin typeface="Century Gothic"/>
                <a:cs typeface="Times New Roman"/>
              </a:rPr>
              <a:t>The disciples are very afraid, but Jesus tells them not to be. Then everything looks normal again.</a:t>
            </a:r>
            <a:endParaRPr lang="en-GB" dirty="0">
              <a:latin typeface="Century Gothic"/>
            </a:endParaRPr>
          </a:p>
          <a:p>
            <a:pPr algn="l"/>
            <a:endParaRPr lang="en-GB" dirty="0">
              <a:latin typeface="Century Gothic"/>
              <a:cs typeface="Times New Roman"/>
            </a:endParaRPr>
          </a:p>
          <a:p>
            <a:pPr algn="l"/>
            <a:r>
              <a:rPr lang="en-GB" dirty="0">
                <a:latin typeface="Century Gothic"/>
                <a:cs typeface="Times New Roman"/>
              </a:rPr>
              <a:t>How do you think we can listen to God? </a:t>
            </a:r>
          </a:p>
          <a:p>
            <a:pPr algn="l"/>
            <a:endParaRPr lang="en-GB" dirty="0">
              <a:latin typeface="Century Gothic"/>
              <a:cs typeface="Times New Roman"/>
            </a:endParaRPr>
          </a:p>
          <a:p>
            <a:pPr algn="l"/>
            <a:r>
              <a:rPr lang="en-GB" dirty="0">
                <a:latin typeface="Century Gothic"/>
                <a:cs typeface="Times New Roman"/>
              </a:rPr>
              <a:t>Do we need to climb a mountain?</a:t>
            </a:r>
            <a:endParaRPr lang="en-GB" dirty="0">
              <a:latin typeface="Century Gothic"/>
            </a:endParaRPr>
          </a:p>
          <a:p>
            <a:pPr algn="l"/>
            <a:endParaRPr lang="en-GB" dirty="0">
              <a:latin typeface="Century Gothic"/>
              <a:cs typeface="Times New Roman"/>
            </a:endParaRPr>
          </a:p>
          <a:p>
            <a:pPr algn="l"/>
            <a:endParaRPr lang="en-GB" dirty="0">
              <a:latin typeface="Century Gothic"/>
              <a:cs typeface="Times New Roman"/>
            </a:endParaRPr>
          </a:p>
          <a:p>
            <a:pPr algn="l"/>
            <a:endParaRPr lang="en-GB" dirty="0">
              <a:latin typeface="Century Gothic"/>
              <a:cs typeface="Times New Roman"/>
            </a:endParaRPr>
          </a:p>
        </p:txBody>
      </p:sp>
      <p:sp>
        <p:nvSpPr>
          <p:cNvPr id="6" name="TextBox 5">
            <a:extLst>
              <a:ext uri="{FF2B5EF4-FFF2-40B4-BE49-F238E27FC236}">
                <a16:creationId xmlns:a16="http://schemas.microsoft.com/office/drawing/2014/main" id="{7B56E800-CAB7-2A1C-0C71-49182AFEF343}"/>
              </a:ext>
            </a:extLst>
          </p:cNvPr>
          <p:cNvSpPr txBox="1"/>
          <p:nvPr/>
        </p:nvSpPr>
        <p:spPr>
          <a:xfrm>
            <a:off x="5108645" y="4504073"/>
            <a:ext cx="35432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200" dirty="0">
              <a:solidFill>
                <a:srgbClr val="000000"/>
              </a:solidFill>
              <a:latin typeface="Century Gothic"/>
            </a:endParaRPr>
          </a:p>
        </p:txBody>
      </p:sp>
      <p:pic>
        <p:nvPicPr>
          <p:cNvPr id="5" name="Picture 4">
            <a:extLst>
              <a:ext uri="{FF2B5EF4-FFF2-40B4-BE49-F238E27FC236}">
                <a16:creationId xmlns:a16="http://schemas.microsoft.com/office/drawing/2014/main" id="{BC978EBD-D160-D2C6-B750-0D4A0829F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73687" y="1594101"/>
            <a:ext cx="3824365" cy="2549576"/>
          </a:xfrm>
          <a:prstGeom prst="rect">
            <a:avLst/>
          </a:prstGeom>
        </p:spPr>
      </p:pic>
    </p:spTree>
    <p:extLst>
      <p:ext uri="{BB962C8B-B14F-4D97-AF65-F5344CB8AC3E}">
        <p14:creationId xmlns:p14="http://schemas.microsoft.com/office/powerpoint/2010/main" val="3069093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B5D362-1C2F-3A16-8D4D-7DE61F481783}"/>
              </a:ext>
            </a:extLst>
          </p:cNvPr>
          <p:cNvSpPr txBox="1"/>
          <p:nvPr/>
        </p:nvSpPr>
        <p:spPr>
          <a:xfrm>
            <a:off x="407148" y="1177713"/>
            <a:ext cx="449135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cs typeface="Times New Roman"/>
              </a:rPr>
              <a:t>We can hear God’s voice when we stop and pray; when we make time for God in our lives. And when we make the right choices in how we treat others.</a:t>
            </a:r>
            <a:endParaRPr lang="en-US" dirty="0">
              <a:latin typeface="Century Gothic"/>
            </a:endParaRPr>
          </a:p>
          <a:p>
            <a:pPr algn="l"/>
            <a:endParaRPr lang="en-US" dirty="0">
              <a:latin typeface="Century Gothic"/>
              <a:cs typeface="Times New Roman"/>
            </a:endParaRPr>
          </a:p>
          <a:p>
            <a:pPr algn="l"/>
            <a:r>
              <a:rPr lang="en-US" dirty="0">
                <a:latin typeface="Century Gothic"/>
                <a:cs typeface="Times New Roman"/>
              </a:rPr>
              <a:t>The disciples’ lives are changed by </a:t>
            </a:r>
            <a:r>
              <a:rPr lang="en-US">
                <a:latin typeface="Century Gothic"/>
                <a:cs typeface="Times New Roman"/>
              </a:rPr>
              <a:t>what happened on the mountain.</a:t>
            </a:r>
          </a:p>
          <a:p>
            <a:pPr algn="l"/>
            <a:endParaRPr lang="en-US" dirty="0">
              <a:latin typeface="Century Gothic"/>
              <a:cs typeface="Times New Roman"/>
            </a:endParaRPr>
          </a:p>
        </p:txBody>
      </p:sp>
      <p:pic>
        <p:nvPicPr>
          <p:cNvPr id="3" name="Picture 2" descr="A red box with yellow writing on it&#10;&#10;AI-generated content may be incorrect.">
            <a:extLst>
              <a:ext uri="{FF2B5EF4-FFF2-40B4-BE49-F238E27FC236}">
                <a16:creationId xmlns:a16="http://schemas.microsoft.com/office/drawing/2014/main" id="{C8B498D6-9D89-077A-2722-5EE9BDCAAF9A}"/>
              </a:ext>
            </a:extLst>
          </p:cNvPr>
          <p:cNvPicPr>
            <a:picLocks noChangeAspect="1"/>
          </p:cNvPicPr>
          <p:nvPr/>
        </p:nvPicPr>
        <p:blipFill>
          <a:blip r:embed="rId3"/>
          <a:stretch>
            <a:fillRect/>
          </a:stretch>
        </p:blipFill>
        <p:spPr>
          <a:xfrm>
            <a:off x="5070891" y="1180476"/>
            <a:ext cx="3518004" cy="2445271"/>
          </a:xfrm>
          <a:prstGeom prst="rect">
            <a:avLst/>
          </a:prstGeom>
        </p:spPr>
      </p:pic>
      <p:sp>
        <p:nvSpPr>
          <p:cNvPr id="4" name="TextBox 3">
            <a:extLst>
              <a:ext uri="{FF2B5EF4-FFF2-40B4-BE49-F238E27FC236}">
                <a16:creationId xmlns:a16="http://schemas.microsoft.com/office/drawing/2014/main" id="{2EB44E84-AA18-0493-BC19-79ABE0C9B37C}"/>
              </a:ext>
            </a:extLst>
          </p:cNvPr>
          <p:cNvSpPr txBox="1"/>
          <p:nvPr/>
        </p:nvSpPr>
        <p:spPr>
          <a:xfrm>
            <a:off x="403061" y="3463799"/>
            <a:ext cx="854877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latin typeface="Century Gothic"/>
            </a:endParaRPr>
          </a:p>
          <a:p>
            <a:pPr algn="l"/>
            <a:r>
              <a:rPr lang="en-US" dirty="0">
                <a:latin typeface="Century Gothic"/>
              </a:rPr>
              <a:t>They now know just how special Jesus is – that he is God’s Son. They have seen his face shine like the sun and they have heard God speak to them.</a:t>
            </a:r>
            <a:endParaRPr lang="en-US" dirty="0"/>
          </a:p>
        </p:txBody>
      </p:sp>
    </p:spTree>
    <p:extLst>
      <p:ext uri="{BB962C8B-B14F-4D97-AF65-F5344CB8AC3E}">
        <p14:creationId xmlns:p14="http://schemas.microsoft.com/office/powerpoint/2010/main" val="3771422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308961" y="938277"/>
            <a:ext cx="2969965"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dirty="0">
              <a:latin typeface="Century Gothic"/>
              <a:cs typeface="Times New Roman"/>
            </a:endParaRPr>
          </a:p>
        </p:txBody>
      </p:sp>
      <p:sp>
        <p:nvSpPr>
          <p:cNvPr id="6" name="TextBox 5">
            <a:extLst>
              <a:ext uri="{FF2B5EF4-FFF2-40B4-BE49-F238E27FC236}">
                <a16:creationId xmlns:a16="http://schemas.microsoft.com/office/drawing/2014/main" id="{9F3B65AD-5F16-1004-BF92-96A697E0A76E}"/>
              </a:ext>
            </a:extLst>
          </p:cNvPr>
          <p:cNvSpPr txBox="1"/>
          <p:nvPr/>
        </p:nvSpPr>
        <p:spPr>
          <a:xfrm>
            <a:off x="4571303" y="941625"/>
            <a:ext cx="4465528"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entury Gothic"/>
                <a:cs typeface="Times New Roman"/>
              </a:rPr>
              <a:t>Our lives are changed by Jesus too.</a:t>
            </a:r>
          </a:p>
          <a:p>
            <a:pPr algn="l"/>
            <a:endParaRPr lang="en-US" dirty="0">
              <a:latin typeface="Century Gothic"/>
              <a:cs typeface="Times New Roman"/>
            </a:endParaRPr>
          </a:p>
          <a:p>
            <a:pPr algn="l"/>
            <a:r>
              <a:rPr lang="en-US">
                <a:latin typeface="Century Gothic"/>
                <a:cs typeface="Times New Roman"/>
              </a:rPr>
              <a:t>Jesus lives in all of us. He asks us to </a:t>
            </a:r>
            <a:r>
              <a:rPr lang="en-US" dirty="0">
                <a:latin typeface="Century Gothic"/>
                <a:cs typeface="Times New Roman"/>
              </a:rPr>
              <a:t>always try to do what is right, to stand up for what we believe in and to help other people. Jesus calls us to show God’s </a:t>
            </a:r>
            <a:r>
              <a:rPr lang="en-US">
                <a:latin typeface="Century Gothic"/>
                <a:cs typeface="Times New Roman"/>
              </a:rPr>
              <a:t>love to others.</a:t>
            </a:r>
            <a:endParaRPr lang="en-US">
              <a:latin typeface="Century Gothic"/>
            </a:endParaRPr>
          </a:p>
          <a:p>
            <a:pPr algn="l"/>
            <a:endParaRPr lang="en-US" dirty="0">
              <a:latin typeface="Century Gothic"/>
              <a:cs typeface="Times New Roman"/>
            </a:endParaRPr>
          </a:p>
          <a:p>
            <a:pPr algn="l"/>
            <a:r>
              <a:rPr lang="en-US">
                <a:latin typeface="Century Gothic"/>
                <a:cs typeface="Times New Roman"/>
              </a:rPr>
              <a:t>Our love for one another can also shine out like the sun as we treat all people as we ourselves would want to be </a:t>
            </a:r>
            <a:r>
              <a:rPr lang="en-US" dirty="0">
                <a:latin typeface="Century Gothic"/>
                <a:cs typeface="Times New Roman"/>
              </a:rPr>
              <a:t>treated.</a:t>
            </a:r>
            <a:endParaRPr lang="en-US" dirty="0">
              <a:latin typeface="Century Gothic"/>
            </a:endParaRPr>
          </a:p>
          <a:p>
            <a:pPr algn="l"/>
            <a:endParaRPr lang="en-US" dirty="0"/>
          </a:p>
        </p:txBody>
      </p:sp>
      <p:pic>
        <p:nvPicPr>
          <p:cNvPr id="5" name="Picture 4">
            <a:extLst>
              <a:ext uri="{FF2B5EF4-FFF2-40B4-BE49-F238E27FC236}">
                <a16:creationId xmlns:a16="http://schemas.microsoft.com/office/drawing/2014/main" id="{88CD3F41-7BB3-96A7-888B-798165D2BE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063" y="1286359"/>
            <a:ext cx="3856173" cy="2570782"/>
          </a:xfrm>
          <a:prstGeom prst="rect">
            <a:avLst/>
          </a:prstGeom>
        </p:spPr>
      </p:pic>
    </p:spTree>
    <p:extLst>
      <p:ext uri="{BB962C8B-B14F-4D97-AF65-F5344CB8AC3E}">
        <p14:creationId xmlns:p14="http://schemas.microsoft.com/office/powerpoint/2010/main" val="442809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307E97-9C4B-73CE-D2D6-AB073B06F0E9}"/>
              </a:ext>
            </a:extLst>
          </p:cNvPr>
          <p:cNvSpPr txBox="1"/>
          <p:nvPr/>
        </p:nvSpPr>
        <p:spPr>
          <a:xfrm>
            <a:off x="280511" y="1008453"/>
            <a:ext cx="4423715" cy="367023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800">
                <a:latin typeface="Century Gothic"/>
                <a:cs typeface="Times New Roman"/>
              </a:rPr>
              <a:t>People all around the world are different but they were all made by God. Every person is unique and special.</a:t>
            </a:r>
            <a:endParaRPr lang="en-US">
              <a:latin typeface="Century Gothic"/>
            </a:endParaRPr>
          </a:p>
          <a:p>
            <a:endParaRPr lang="en-US" sz="1800" dirty="0">
              <a:latin typeface="Century Gothic"/>
              <a:cs typeface="Times New Roman"/>
            </a:endParaRPr>
          </a:p>
          <a:p>
            <a:r>
              <a:rPr lang="en-US" sz="1800">
                <a:latin typeface="Century Gothic"/>
                <a:cs typeface="Times New Roman"/>
              </a:rPr>
              <a:t>CAFOD supports </a:t>
            </a:r>
            <a:r>
              <a:rPr lang="en-US" sz="1800" dirty="0">
                <a:latin typeface="Century Gothic"/>
                <a:cs typeface="Times New Roman"/>
              </a:rPr>
              <a:t>people who are </a:t>
            </a:r>
            <a:endParaRPr lang="en-US"/>
          </a:p>
          <a:p>
            <a:r>
              <a:rPr lang="en-US" sz="1800" dirty="0">
                <a:latin typeface="Century Gothic"/>
                <a:cs typeface="Times New Roman"/>
              </a:rPr>
              <a:t>poor </a:t>
            </a:r>
            <a:r>
              <a:rPr lang="en-US" sz="1800">
                <a:latin typeface="Century Gothic"/>
                <a:cs typeface="Times New Roman"/>
              </a:rPr>
              <a:t>around the world as they work </a:t>
            </a:r>
            <a:endParaRPr lang="en-US">
              <a:latin typeface="Century Gothic"/>
              <a:cs typeface="Times New Roman"/>
            </a:endParaRPr>
          </a:p>
          <a:p>
            <a:r>
              <a:rPr lang="en-US" sz="1800">
                <a:latin typeface="Century Gothic"/>
                <a:cs typeface="Times New Roman"/>
              </a:rPr>
              <a:t>to</a:t>
            </a:r>
            <a:r>
              <a:rPr lang="en-US" sz="1800" dirty="0">
                <a:latin typeface="Century Gothic"/>
                <a:cs typeface="Times New Roman"/>
              </a:rPr>
              <a:t> change their lives for the better. </a:t>
            </a:r>
            <a:endParaRPr lang="en-US">
              <a:latin typeface="Century Gothic"/>
              <a:cs typeface="Times New Roman"/>
            </a:endParaRPr>
          </a:p>
          <a:p>
            <a:endParaRPr lang="en-US" sz="1800" dirty="0">
              <a:latin typeface="Century Gothic"/>
              <a:cs typeface="Times New Roman"/>
            </a:endParaRPr>
          </a:p>
          <a:p>
            <a:r>
              <a:rPr lang="en-US" sz="1800" dirty="0">
                <a:latin typeface="Century Gothic"/>
                <a:cs typeface="Times New Roman"/>
              </a:rPr>
              <a:t>It helps people like </a:t>
            </a:r>
            <a:r>
              <a:rPr lang="en-US" sz="1800" dirty="0" err="1">
                <a:latin typeface="Century Gothic"/>
                <a:cs typeface="Times New Roman"/>
              </a:rPr>
              <a:t>Obayedul</a:t>
            </a:r>
            <a:r>
              <a:rPr lang="en-US" sz="1800" dirty="0">
                <a:latin typeface="Century Gothic"/>
                <a:cs typeface="Times New Roman"/>
              </a:rPr>
              <a:t> in Bangladesh. That's him in the picture with his son, Bayezid. </a:t>
            </a:r>
            <a:endParaRPr lang="en-US" dirty="0">
              <a:latin typeface="Century Gothic"/>
              <a:cs typeface="Times New Roman"/>
            </a:endParaRPr>
          </a:p>
          <a:p>
            <a:pPr>
              <a:spcBef>
                <a:spcPct val="0"/>
              </a:spcBef>
              <a:spcAft>
                <a:spcPct val="0"/>
              </a:spcAft>
            </a:pPr>
            <a:endParaRPr lang="en-GB" sz="1800" dirty="0">
              <a:latin typeface="Century Gothic"/>
              <a:cs typeface="Segoe UI"/>
            </a:endParaRPr>
          </a:p>
        </p:txBody>
      </p:sp>
      <p:pic>
        <p:nvPicPr>
          <p:cNvPr id="2" name="Picture 1" descr="A person holding a basket of plants&#10;&#10;AI-generated content may be incorrect.">
            <a:extLst>
              <a:ext uri="{FF2B5EF4-FFF2-40B4-BE49-F238E27FC236}">
                <a16:creationId xmlns:a16="http://schemas.microsoft.com/office/drawing/2014/main" id="{17BF7F40-1D17-A981-B7F0-8511C82B1227}"/>
              </a:ext>
            </a:extLst>
          </p:cNvPr>
          <p:cNvPicPr>
            <a:picLocks noChangeAspect="1"/>
          </p:cNvPicPr>
          <p:nvPr/>
        </p:nvPicPr>
        <p:blipFill>
          <a:blip r:embed="rId3"/>
          <a:srcRect l="9595" t="2025" r="9808" b="346"/>
          <a:stretch>
            <a:fillRect/>
          </a:stretch>
        </p:blipFill>
        <p:spPr>
          <a:xfrm>
            <a:off x="4569855" y="1175965"/>
            <a:ext cx="4215862" cy="3146276"/>
          </a:xfrm>
          <a:prstGeom prst="rect">
            <a:avLst/>
          </a:prstGeom>
        </p:spPr>
      </p:pic>
    </p:spTree>
    <p:extLst>
      <p:ext uri="{BB962C8B-B14F-4D97-AF65-F5344CB8AC3E}">
        <p14:creationId xmlns:p14="http://schemas.microsoft.com/office/powerpoint/2010/main" val="2568595245"/>
      </p:ext>
    </p:extLst>
  </p:cSld>
  <p:clrMapOvr>
    <a:masterClrMapping/>
  </p:clrMapOvr>
</p:sld>
</file>

<file path=ppt/theme/theme1.xml><?xml version="1.0" encoding="utf-8"?>
<a:theme xmlns:a="http://schemas.openxmlformats.org/drawingml/2006/main" name="Office Theme">
  <a:themeElements>
    <a:clrScheme name="CAFOD new brand TEMPLATE 2025">
      <a:dk1>
        <a:srgbClr val="000000"/>
      </a:dk1>
      <a:lt1>
        <a:srgbClr val="FFFFFF"/>
      </a:lt1>
      <a:dk2>
        <a:srgbClr val="58A333"/>
      </a:dk2>
      <a:lt2>
        <a:srgbClr val="222444"/>
      </a:lt2>
      <a:accent1>
        <a:srgbClr val="A2C617"/>
      </a:accent1>
      <a:accent2>
        <a:srgbClr val="FAC850"/>
      </a:accent2>
      <a:accent3>
        <a:srgbClr val="EE7103"/>
      </a:accent3>
      <a:accent4>
        <a:srgbClr val="DC0014"/>
      </a:accent4>
      <a:accent5>
        <a:srgbClr val="E83273"/>
      </a:accent5>
      <a:accent6>
        <a:srgbClr val="7666AD"/>
      </a:accent6>
      <a:hlink>
        <a:srgbClr val="30BAC7"/>
      </a:hlink>
      <a:folHlink>
        <a:srgbClr val="A2C617"/>
      </a:folHlink>
    </a:clrScheme>
    <a:fontScheme name="CAFOD - typograph">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SZUU6KYVHK2A-2146017777-19280</_dlc_DocId>
    <_dlc_DocIdUrl xmlns="04672002-f21f-4240-adfb-f0b653fb6fb5">
      <Url>https://cafod365.sharepoint.com/sites/int/Education/_layouts/15/DocIdRedir.aspx?ID=SZUU6KYVHK2A-2146017777-19280</Url>
      <Description>SZUU6KYVHK2A-2146017777-19280</Description>
    </_dlc_DocIdUrl>
    <TaxCatchAll xmlns="453a0c7f-c966-4a5c-a0f8-de0f8150ea1e" xsi:nil="true"/>
    <lcf76f155ced4ddcb4097134ff3c332f xmlns="236a9a4b-a03c-46ba-8ec6-624c184acbc6">
      <Terms xmlns="http://schemas.microsoft.com/office/infopath/2007/PartnerControls"/>
    </lcf76f155ced4ddcb4097134ff3c332f>
    <Activity xmlns="236a9a4b-a03c-46ba-8ec6-624c184acbc6">Advent</Activity>
    <Audience xmlns="236a9a4b-a03c-46ba-8ec6-624c184acbc6">Primary</Audience>
    <_Status xmlns="http://schemas.microsoft.com/sharepoint/v3/fields">Not Started</_Status>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577683d2868247b252211b2613be0c92">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c3e6392446de2dc74f0d420db2acf70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880FD4-C537-4FE3-BF29-620D65E12577}">
  <ds:schemaRefs>
    <ds:schemaRef ds:uri="04672002-f21f-4240-adfb-f0b653fb6fb5"/>
    <ds:schemaRef ds:uri="http://schemas.microsoft.com/office/2006/documentManagement/types"/>
    <ds:schemaRef ds:uri="http://purl.org/dc/terms/"/>
    <ds:schemaRef ds:uri="bdf04112-6931-4610-9724-cd62e91446a3"/>
    <ds:schemaRef ds:uri="http://purl.org/dc/dcmitype/"/>
    <ds:schemaRef ds:uri="453a0c7f-c966-4a5c-a0f8-de0f8150ea1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schemas.microsoft.com/sharepoint/v3/fields"/>
    <ds:schemaRef ds:uri="236a9a4b-a03c-46ba-8ec6-624c184acbc6"/>
    <ds:schemaRef ds:uri="http://www.w3.org/XML/1998/namespace"/>
  </ds:schemaRefs>
</ds:datastoreItem>
</file>

<file path=customXml/itemProps2.xml><?xml version="1.0" encoding="utf-8"?>
<ds:datastoreItem xmlns:ds="http://schemas.openxmlformats.org/officeDocument/2006/customXml" ds:itemID="{ACDDB819-B1C6-44E0-A4E7-79EC63B129E2}">
  <ds:schemaRefs>
    <ds:schemaRef ds:uri="http://schemas.microsoft.com/sharepoint/events"/>
  </ds:schemaRefs>
</ds:datastoreItem>
</file>

<file path=customXml/itemProps3.xml><?xml version="1.0" encoding="utf-8"?>
<ds:datastoreItem xmlns:ds="http://schemas.openxmlformats.org/officeDocument/2006/customXml" ds:itemID="{558CADD5-7CDB-4674-A12B-6A140624B8F7}">
  <ds:schemaRefs>
    <ds:schemaRef ds:uri="http://schemas.microsoft.com/sharepoint/v3/contenttype/forms"/>
  </ds:schemaRefs>
</ds:datastoreItem>
</file>

<file path=customXml/itemProps4.xml><?xml version="1.0" encoding="utf-8"?>
<ds:datastoreItem xmlns:ds="http://schemas.openxmlformats.org/officeDocument/2006/customXml" ds:itemID="{89789F0C-2D1C-4DC4-9242-0F1993DC9C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TotalTime>
  <Words>1490</Words>
  <Application>Microsoft Office PowerPoint</Application>
  <PresentationFormat>On-screen Show (16:9)</PresentationFormat>
  <Paragraphs>226</Paragraphs>
  <Slides>19</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Century Gothic</vt:lpstr>
      <vt:lpstr>Calibri</vt:lpstr>
      <vt:lpstr>Segoe UI</vt:lpstr>
      <vt:lpstr>Arial</vt:lpstr>
      <vt:lpstr>Aptos</vt:lpstr>
      <vt:lpstr>Times New Roman</vt:lpstr>
      <vt:lpstr>Montserrat Light</vt:lpstr>
      <vt:lpstr>Montserrat</vt:lpstr>
      <vt:lpstr>Montserrat ExtraBold</vt:lpstr>
      <vt:lpstr>Office Theme</vt:lpstr>
      <vt:lpstr> </vt:lpstr>
      <vt:lpstr> God of light and power, You sent your Son Jesus to show us how to live our lives. Help us to recognise him in all people we meet and to take action to change the world for the better. Amen.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 us pray</vt:lpstr>
      <vt:lpstr>Let us pray</vt:lpstr>
      <vt:lpstr>PowerPoint Presentation</vt:lpstr>
      <vt:lpstr>PowerPoint Presentation</vt:lpstr>
      <vt:lpstr>PowerPoint Presentation</vt:lpstr>
      <vt:lpstr>Get involved with CAFOD this term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Victoria Ahmed</dc:creator>
  <cp:lastModifiedBy>Victoria Ahmed</cp:lastModifiedBy>
  <cp:revision>2917</cp:revision>
  <dcterms:created xsi:type="dcterms:W3CDTF">2025-02-19T13:24:09Z</dcterms:created>
  <dcterms:modified xsi:type="dcterms:W3CDTF">2026-02-26T00:35:09Z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2025-02-19T00:00:00Z</vt:filetime>
  </property>
  <property fmtid="{D5CDD505-2E9C-101B-9397-08002B2CF9AE}" pid="3" name="Creator">
    <vt:lpwstr>Adobe InDesign 20.1 (Macintosh)</vt:lpwstr>
  </property>
  <property fmtid="{D5CDD505-2E9C-101B-9397-08002B2CF9AE}" pid="4" name="LastSaved">
    <vt:filetime>2025-02-19T00:00:00Z</vt:filetime>
  </property>
  <property fmtid="{D5CDD505-2E9C-101B-9397-08002B2CF9AE}" pid="5" name="Producer">
    <vt:lpwstr>Adobe PDF Library 17.0</vt:lpwstr>
  </property>
  <property fmtid="{D5CDD505-2E9C-101B-9397-08002B2CF9AE}" pid="6" name="ContentTypeId">
    <vt:lpwstr>0x01010096472308B02E1E4A9F4BBEA19176AB65</vt:lpwstr>
  </property>
  <property fmtid="{D5CDD505-2E9C-101B-9397-08002B2CF9AE}" pid="7" name="_dlc_DocIdItemGuid">
    <vt:lpwstr>910dc9a3-c956-4535-85cd-74d757e2ee9c</vt:lpwstr>
  </property>
  <property fmtid="{D5CDD505-2E9C-101B-9397-08002B2CF9AE}" pid="8" name="MediaServiceImageTags">
    <vt:lpwstr/>
  </property>
</Properties>
</file>