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5"/>
  </p:sldMasterIdLst>
  <p:notesMasterIdLst>
    <p:notesMasterId r:id="rId11"/>
  </p:notesMasterIdLst>
  <p:sldIdLst>
    <p:sldId id="256" r:id="rId6"/>
    <p:sldId id="272" r:id="rId7"/>
    <p:sldId id="343" r:id="rId8"/>
    <p:sldId id="337" r:id="rId9"/>
    <p:sldId id="346" r:id="rId10"/>
  </p:sldIdLst>
  <p:sldSz cx="12192000" cy="6858000"/>
  <p:notesSz cx="6858000" cy="9144000"/>
  <p:embeddedFontLst>
    <p:embeddedFont>
      <p:font typeface="Century Gothic" panose="020B0502020202020204" pitchFamily="34" charset="0"/>
      <p:regular r:id="rId12"/>
      <p:bold r:id="rId13"/>
      <p:italic r:id="rId14"/>
      <p:boldItalic r:id="rId15"/>
    </p:embeddedFont>
    <p:embeddedFont>
      <p:font typeface="Montserrat" panose="00000500000000000000" pitchFamily="2" charset="0"/>
      <p:regular r:id="rId16"/>
      <p:bold r:id="rId17"/>
      <p:italic r:id="rId18"/>
      <p:boldItalic r:id="rId19"/>
    </p:embeddedFont>
    <p:embeddedFont>
      <p:font typeface="Montserrat Light" panose="00000400000000000000" pitchFamily="2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80CCE36-EE4E-FF05-BECD-67AFEE35E950}" name="Jessica Bailey" initials="JB" userId="S::jbailey@cafod.org.uk::965a1b90-078f-4270-a62d-d042259dd1b7" providerId="AD"/>
  <p188:author id="{4D3EBB43-96DF-2130-A728-4A7AF807420D}" name="Victoria Ahmed" initials="VA" userId="S::vahmed@cafod.org.uk::d7b2ef2b-6674-4efc-b11b-0c38a2fd5536" providerId="AD"/>
  <p188:author id="{ECAA0D8B-7E1D-1A74-150E-3E52785CC2FD}" name="Neil Thorns" initials="NT" userId="S::nthorns@cafod.org.uk::ffa65697-94d2-4be8-b5e4-57ca8463559f" providerId="AD"/>
  <p188:author id="{A8B52B8E-3E37-ADDB-8D0B-9660FE4C4E2D}" name="Janet Symes" initials="JS" userId="S::jsymes@cafod.org.uk::a59d5c4c-82b8-47d0-92c5-bd39979f9255" providerId="AD"/>
  <p188:author id="{274C51BF-D33F-C526-5BB3-792668F60543}" name="Elizabeth Funnell" initials="EF" userId="S::efunnell@cafod.org.uk::49632312-5126-4231-bbb1-a50db9387449" providerId="AD"/>
  <p188:author id="{CA0678F1-724C-F242-2DC6-7187C3A0A281}" name="Callum MacLean" initials="" userId="S::cmaclean@cafod.org.uk::5dc3dd58-dd39-4bde-a9b1-197018d921d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643"/>
    <a:srgbClr val="D57AFA"/>
    <a:srgbClr val="D11208"/>
    <a:srgbClr val="A4C5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8E8569-A10D-4127-9203-61EED4242D53}" v="9" dt="2025-10-14T13:38:41.1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288" autoAdjust="0"/>
  </p:normalViewPr>
  <p:slideViewPr>
    <p:cSldViewPr snapToGrid="0">
      <p:cViewPr varScale="1">
        <p:scale>
          <a:sx n="96" d="100"/>
          <a:sy n="96" d="100"/>
        </p:scale>
        <p:origin x="11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font" Target="fonts/font10.fntdata"/><Relationship Id="rId7" Type="http://schemas.openxmlformats.org/officeDocument/2006/relationships/slide" Target="slides/slide2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font" Target="fonts/font8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font" Target="fonts/font3.fntdata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ia Ahmed" userId="d7b2ef2b-6674-4efc-b11b-0c38a2fd5536" providerId="ADAL" clId="{629844DA-B5BD-4A6C-AADA-5CBDC6E3B461}"/>
    <pc:docChg chg="undo custSel addSld delSld modSld sldOrd delMainMaster">
      <pc:chgData name="Victoria Ahmed" userId="d7b2ef2b-6674-4efc-b11b-0c38a2fd5536" providerId="ADAL" clId="{629844DA-B5BD-4A6C-AADA-5CBDC6E3B461}" dt="2025-10-14T13:40:31.714" v="195" actId="20577"/>
      <pc:docMkLst>
        <pc:docMk/>
      </pc:docMkLst>
      <pc:sldChg chg="addSp delSp mod modNotesTx">
        <pc:chgData name="Victoria Ahmed" userId="d7b2ef2b-6674-4efc-b11b-0c38a2fd5536" providerId="ADAL" clId="{629844DA-B5BD-4A6C-AADA-5CBDC6E3B461}" dt="2025-10-14T13:35:59.022" v="85" actId="478"/>
        <pc:sldMkLst>
          <pc:docMk/>
          <pc:sldMk cId="541545581" sldId="256"/>
        </pc:sldMkLst>
        <pc:picChg chg="add del">
          <ac:chgData name="Victoria Ahmed" userId="d7b2ef2b-6674-4efc-b11b-0c38a2fd5536" providerId="ADAL" clId="{629844DA-B5BD-4A6C-AADA-5CBDC6E3B461}" dt="2025-10-14T13:35:59.022" v="85" actId="478"/>
          <ac:picMkLst>
            <pc:docMk/>
            <pc:sldMk cId="541545581" sldId="256"/>
            <ac:picMk id="2" creationId="{85BC55FF-60A0-9DAB-00AD-A6D9FC3C6D68}"/>
          </ac:picMkLst>
        </pc:picChg>
      </pc:sldChg>
      <pc:sldChg chg="addSp delSp modSp add del mod">
        <pc:chgData name="Victoria Ahmed" userId="d7b2ef2b-6674-4efc-b11b-0c38a2fd5536" providerId="ADAL" clId="{629844DA-B5BD-4A6C-AADA-5CBDC6E3B461}" dt="2025-10-14T13:36:20.232" v="88" actId="478"/>
        <pc:sldMkLst>
          <pc:docMk/>
          <pc:sldMk cId="410740797" sldId="272"/>
        </pc:sldMkLst>
        <pc:picChg chg="add del mod">
          <ac:chgData name="Victoria Ahmed" userId="d7b2ef2b-6674-4efc-b11b-0c38a2fd5536" providerId="ADAL" clId="{629844DA-B5BD-4A6C-AADA-5CBDC6E3B461}" dt="2025-10-14T13:36:20.232" v="88" actId="478"/>
          <ac:picMkLst>
            <pc:docMk/>
            <pc:sldMk cId="410740797" sldId="272"/>
            <ac:picMk id="2" creationId="{E9B89211-2075-2647-C8A7-A7AF2DF69E39}"/>
          </ac:picMkLst>
        </pc:picChg>
      </pc:sldChg>
      <pc:sldChg chg="del">
        <pc:chgData name="Victoria Ahmed" userId="d7b2ef2b-6674-4efc-b11b-0c38a2fd5536" providerId="ADAL" clId="{629844DA-B5BD-4A6C-AADA-5CBDC6E3B461}" dt="2025-10-14T13:30:13.321" v="51" actId="47"/>
        <pc:sldMkLst>
          <pc:docMk/>
          <pc:sldMk cId="2343089258" sldId="295"/>
        </pc:sldMkLst>
      </pc:sldChg>
      <pc:sldChg chg="del">
        <pc:chgData name="Victoria Ahmed" userId="d7b2ef2b-6674-4efc-b11b-0c38a2fd5536" providerId="ADAL" clId="{629844DA-B5BD-4A6C-AADA-5CBDC6E3B461}" dt="2025-10-14T13:28:31.076" v="2" actId="47"/>
        <pc:sldMkLst>
          <pc:docMk/>
          <pc:sldMk cId="2240985265" sldId="335"/>
        </pc:sldMkLst>
      </pc:sldChg>
      <pc:sldChg chg="del">
        <pc:chgData name="Victoria Ahmed" userId="d7b2ef2b-6674-4efc-b11b-0c38a2fd5536" providerId="ADAL" clId="{629844DA-B5BD-4A6C-AADA-5CBDC6E3B461}" dt="2025-10-14T13:28:31.881" v="3" actId="47"/>
        <pc:sldMkLst>
          <pc:docMk/>
          <pc:sldMk cId="3642460024" sldId="336"/>
        </pc:sldMkLst>
      </pc:sldChg>
      <pc:sldChg chg="ord">
        <pc:chgData name="Victoria Ahmed" userId="d7b2ef2b-6674-4efc-b11b-0c38a2fd5536" providerId="ADAL" clId="{629844DA-B5BD-4A6C-AADA-5CBDC6E3B461}" dt="2025-10-14T13:28:39.251" v="7"/>
        <pc:sldMkLst>
          <pc:docMk/>
          <pc:sldMk cId="2259390294" sldId="337"/>
        </pc:sldMkLst>
      </pc:sldChg>
      <pc:sldChg chg="del">
        <pc:chgData name="Victoria Ahmed" userId="d7b2ef2b-6674-4efc-b11b-0c38a2fd5536" providerId="ADAL" clId="{629844DA-B5BD-4A6C-AADA-5CBDC6E3B461}" dt="2025-10-14T13:30:09.362" v="49" actId="47"/>
        <pc:sldMkLst>
          <pc:docMk/>
          <pc:sldMk cId="1374999960" sldId="339"/>
        </pc:sldMkLst>
      </pc:sldChg>
      <pc:sldChg chg="del">
        <pc:chgData name="Victoria Ahmed" userId="d7b2ef2b-6674-4efc-b11b-0c38a2fd5536" providerId="ADAL" clId="{629844DA-B5BD-4A6C-AADA-5CBDC6E3B461}" dt="2025-10-14T13:30:10.160" v="50" actId="47"/>
        <pc:sldMkLst>
          <pc:docMk/>
          <pc:sldMk cId="2461251117" sldId="340"/>
        </pc:sldMkLst>
      </pc:sldChg>
      <pc:sldChg chg="del">
        <pc:chgData name="Victoria Ahmed" userId="d7b2ef2b-6674-4efc-b11b-0c38a2fd5536" providerId="ADAL" clId="{629844DA-B5BD-4A6C-AADA-5CBDC6E3B461}" dt="2025-10-14T13:28:32.951" v="4" actId="47"/>
        <pc:sldMkLst>
          <pc:docMk/>
          <pc:sldMk cId="3668265829" sldId="341"/>
        </pc:sldMkLst>
      </pc:sldChg>
      <pc:sldChg chg="del">
        <pc:chgData name="Victoria Ahmed" userId="d7b2ef2b-6674-4efc-b11b-0c38a2fd5536" providerId="ADAL" clId="{629844DA-B5BD-4A6C-AADA-5CBDC6E3B461}" dt="2025-10-14T13:28:36.225" v="5" actId="47"/>
        <pc:sldMkLst>
          <pc:docMk/>
          <pc:sldMk cId="3307290348" sldId="342"/>
        </pc:sldMkLst>
      </pc:sldChg>
      <pc:sldChg chg="delSp modSp mod ord">
        <pc:chgData name="Victoria Ahmed" userId="d7b2ef2b-6674-4efc-b11b-0c38a2fd5536" providerId="ADAL" clId="{629844DA-B5BD-4A6C-AADA-5CBDC6E3B461}" dt="2025-10-14T13:40:31.714" v="195" actId="20577"/>
        <pc:sldMkLst>
          <pc:docMk/>
          <pc:sldMk cId="2369393401" sldId="343"/>
        </pc:sldMkLst>
        <pc:spChg chg="mod">
          <ac:chgData name="Victoria Ahmed" userId="d7b2ef2b-6674-4efc-b11b-0c38a2fd5536" providerId="ADAL" clId="{629844DA-B5BD-4A6C-AADA-5CBDC6E3B461}" dt="2025-10-14T13:40:31.714" v="195" actId="20577"/>
          <ac:spMkLst>
            <pc:docMk/>
            <pc:sldMk cId="2369393401" sldId="343"/>
            <ac:spMk id="3" creationId="{FFFC8F9A-A283-B082-8FCD-CF4FC437E765}"/>
          </ac:spMkLst>
        </pc:spChg>
        <pc:spChg chg="del mod">
          <ac:chgData name="Victoria Ahmed" userId="d7b2ef2b-6674-4efc-b11b-0c38a2fd5536" providerId="ADAL" clId="{629844DA-B5BD-4A6C-AADA-5CBDC6E3B461}" dt="2025-10-14T13:31:28.527" v="67"/>
          <ac:spMkLst>
            <pc:docMk/>
            <pc:sldMk cId="2369393401" sldId="343"/>
            <ac:spMk id="4" creationId="{6A8C8A29-46C8-99B4-A0DD-03DCE9273D15}"/>
          </ac:spMkLst>
        </pc:spChg>
        <pc:spChg chg="mod">
          <ac:chgData name="Victoria Ahmed" userId="d7b2ef2b-6674-4efc-b11b-0c38a2fd5536" providerId="ADAL" clId="{629844DA-B5BD-4A6C-AADA-5CBDC6E3B461}" dt="2025-10-14T13:31:20.687" v="64" actId="2711"/>
          <ac:spMkLst>
            <pc:docMk/>
            <pc:sldMk cId="2369393401" sldId="343"/>
            <ac:spMk id="7" creationId="{A6250BBE-6017-019C-05FB-AFD0A05BCEAB}"/>
          </ac:spMkLst>
        </pc:spChg>
        <pc:spChg chg="del mod">
          <ac:chgData name="Victoria Ahmed" userId="d7b2ef2b-6674-4efc-b11b-0c38a2fd5536" providerId="ADAL" clId="{629844DA-B5BD-4A6C-AADA-5CBDC6E3B461}" dt="2025-10-14T13:29:07.841" v="29"/>
          <ac:spMkLst>
            <pc:docMk/>
            <pc:sldMk cId="2369393401" sldId="343"/>
            <ac:spMk id="8" creationId="{92552F5A-7773-2CFD-9DE5-3EC7A0583987}"/>
          </ac:spMkLst>
        </pc:spChg>
        <pc:spChg chg="mod">
          <ac:chgData name="Victoria Ahmed" userId="d7b2ef2b-6674-4efc-b11b-0c38a2fd5536" providerId="ADAL" clId="{629844DA-B5BD-4A6C-AADA-5CBDC6E3B461}" dt="2025-10-14T13:40:17.577" v="177" actId="1076"/>
          <ac:spMkLst>
            <pc:docMk/>
            <pc:sldMk cId="2369393401" sldId="343"/>
            <ac:spMk id="10" creationId="{879CAECF-8C16-80E3-30A5-BB97ED869164}"/>
          </ac:spMkLst>
        </pc:spChg>
        <pc:spChg chg="mod">
          <ac:chgData name="Victoria Ahmed" userId="d7b2ef2b-6674-4efc-b11b-0c38a2fd5536" providerId="ADAL" clId="{629844DA-B5BD-4A6C-AADA-5CBDC6E3B461}" dt="2025-10-14T13:31:27.488" v="65" actId="2711"/>
          <ac:spMkLst>
            <pc:docMk/>
            <pc:sldMk cId="2369393401" sldId="343"/>
            <ac:spMk id="11" creationId="{DB02A24F-0A57-587A-DA42-D427F5014B16}"/>
          </ac:spMkLst>
        </pc:spChg>
      </pc:sldChg>
      <pc:sldChg chg="delSp modSp del mod">
        <pc:chgData name="Victoria Ahmed" userId="d7b2ef2b-6674-4efc-b11b-0c38a2fd5536" providerId="ADAL" clId="{629844DA-B5BD-4A6C-AADA-5CBDC6E3B461}" dt="2025-10-14T13:38:48.304" v="119" actId="47"/>
        <pc:sldMkLst>
          <pc:docMk/>
          <pc:sldMk cId="1625959551" sldId="345"/>
        </pc:sldMkLst>
        <pc:spChg chg="del">
          <ac:chgData name="Victoria Ahmed" userId="d7b2ef2b-6674-4efc-b11b-0c38a2fd5536" providerId="ADAL" clId="{629844DA-B5BD-4A6C-AADA-5CBDC6E3B461}" dt="2025-10-14T13:30:20.974" v="53" actId="478"/>
          <ac:spMkLst>
            <pc:docMk/>
            <pc:sldMk cId="1625959551" sldId="345"/>
            <ac:spMk id="4" creationId="{B690C50C-7ADF-1D9C-B049-FA73380C17CF}"/>
          </ac:spMkLst>
        </pc:spChg>
        <pc:spChg chg="mod">
          <ac:chgData name="Victoria Ahmed" userId="d7b2ef2b-6674-4efc-b11b-0c38a2fd5536" providerId="ADAL" clId="{629844DA-B5BD-4A6C-AADA-5CBDC6E3B461}" dt="2025-10-14T13:32:28.333" v="76" actId="2711"/>
          <ac:spMkLst>
            <pc:docMk/>
            <pc:sldMk cId="1625959551" sldId="345"/>
            <ac:spMk id="6" creationId="{5FA9E69B-7219-7768-5D1F-5E3469C96142}"/>
          </ac:spMkLst>
        </pc:spChg>
        <pc:spChg chg="mod">
          <ac:chgData name="Victoria Ahmed" userId="d7b2ef2b-6674-4efc-b11b-0c38a2fd5536" providerId="ADAL" clId="{629844DA-B5BD-4A6C-AADA-5CBDC6E3B461}" dt="2025-10-14T13:32:22.097" v="75" actId="1076"/>
          <ac:spMkLst>
            <pc:docMk/>
            <pc:sldMk cId="1625959551" sldId="345"/>
            <ac:spMk id="8" creationId="{FD7044E8-DD17-8C55-DA32-47B5C528A061}"/>
          </ac:spMkLst>
        </pc:spChg>
      </pc:sldChg>
      <pc:sldChg chg="addSp delSp modSp mod">
        <pc:chgData name="Victoria Ahmed" userId="d7b2ef2b-6674-4efc-b11b-0c38a2fd5536" providerId="ADAL" clId="{629844DA-B5BD-4A6C-AADA-5CBDC6E3B461}" dt="2025-10-14T13:38:44.823" v="118" actId="1076"/>
        <pc:sldMkLst>
          <pc:docMk/>
          <pc:sldMk cId="2962175118" sldId="346"/>
        </pc:sldMkLst>
        <pc:spChg chg="mod">
          <ac:chgData name="Victoria Ahmed" userId="d7b2ef2b-6674-4efc-b11b-0c38a2fd5536" providerId="ADAL" clId="{629844DA-B5BD-4A6C-AADA-5CBDC6E3B461}" dt="2025-10-14T13:38:16.075" v="113" actId="207"/>
          <ac:spMkLst>
            <pc:docMk/>
            <pc:sldMk cId="2962175118" sldId="346"/>
            <ac:spMk id="4" creationId="{FC08333B-F8A9-D282-95F0-122A72C1DB66}"/>
          </ac:spMkLst>
        </pc:spChg>
        <pc:spChg chg="del">
          <ac:chgData name="Victoria Ahmed" userId="d7b2ef2b-6674-4efc-b11b-0c38a2fd5536" providerId="ADAL" clId="{629844DA-B5BD-4A6C-AADA-5CBDC6E3B461}" dt="2025-10-14T13:30:16.815" v="52" actId="478"/>
          <ac:spMkLst>
            <pc:docMk/>
            <pc:sldMk cId="2962175118" sldId="346"/>
            <ac:spMk id="5" creationId="{C1DB24C0-4BD2-ED27-A8E9-848060E44904}"/>
          </ac:spMkLst>
        </pc:spChg>
        <pc:spChg chg="mod">
          <ac:chgData name="Victoria Ahmed" userId="d7b2ef2b-6674-4efc-b11b-0c38a2fd5536" providerId="ADAL" clId="{629844DA-B5BD-4A6C-AADA-5CBDC6E3B461}" dt="2025-10-14T13:31:48.446" v="68" actId="2711"/>
          <ac:spMkLst>
            <pc:docMk/>
            <pc:sldMk cId="2962175118" sldId="346"/>
            <ac:spMk id="7" creationId="{981391C8-84DD-122F-CA88-2CC876DA9C04}"/>
          </ac:spMkLst>
        </pc:spChg>
        <pc:spChg chg="mod">
          <ac:chgData name="Victoria Ahmed" userId="d7b2ef2b-6674-4efc-b11b-0c38a2fd5536" providerId="ADAL" clId="{629844DA-B5BD-4A6C-AADA-5CBDC6E3B461}" dt="2025-10-14T13:38:30.044" v="115" actId="207"/>
          <ac:spMkLst>
            <pc:docMk/>
            <pc:sldMk cId="2962175118" sldId="346"/>
            <ac:spMk id="8" creationId="{D3A5197C-00C5-05E0-F713-5D77FCB14016}"/>
          </ac:spMkLst>
        </pc:spChg>
        <pc:picChg chg="add mod">
          <ac:chgData name="Victoria Ahmed" userId="d7b2ef2b-6674-4efc-b11b-0c38a2fd5536" providerId="ADAL" clId="{629844DA-B5BD-4A6C-AADA-5CBDC6E3B461}" dt="2025-10-14T13:38:44.823" v="118" actId="1076"/>
          <ac:picMkLst>
            <pc:docMk/>
            <pc:sldMk cId="2962175118" sldId="346"/>
            <ac:picMk id="2" creationId="{1F836E0D-C73F-D291-E810-188804D0F360}"/>
          </ac:picMkLst>
        </pc:picChg>
        <pc:picChg chg="del">
          <ac:chgData name="Victoria Ahmed" userId="d7b2ef2b-6674-4efc-b11b-0c38a2fd5536" providerId="ADAL" clId="{629844DA-B5BD-4A6C-AADA-5CBDC6E3B461}" dt="2025-10-14T13:38:40.812" v="116" actId="478"/>
          <ac:picMkLst>
            <pc:docMk/>
            <pc:sldMk cId="2962175118" sldId="346"/>
            <ac:picMk id="6" creationId="{3839A0EA-7629-17EA-8A4F-2A06E30DFF5E}"/>
          </ac:picMkLst>
        </pc:picChg>
      </pc:sldChg>
      <pc:sldChg chg="new del">
        <pc:chgData name="Victoria Ahmed" userId="d7b2ef2b-6674-4efc-b11b-0c38a2fd5536" providerId="ADAL" clId="{629844DA-B5BD-4A6C-AADA-5CBDC6E3B461}" dt="2025-10-14T13:34:07.481" v="81" actId="47"/>
        <pc:sldMkLst>
          <pc:docMk/>
          <pc:sldMk cId="1105676373" sldId="347"/>
        </pc:sldMkLst>
      </pc:sldChg>
      <pc:sldChg chg="del">
        <pc:chgData name="Victoria Ahmed" userId="d7b2ef2b-6674-4efc-b11b-0c38a2fd5536" providerId="ADAL" clId="{629844DA-B5BD-4A6C-AADA-5CBDC6E3B461}" dt="2025-10-14T13:30:04.148" v="48" actId="47"/>
        <pc:sldMkLst>
          <pc:docMk/>
          <pc:sldMk cId="2173085450" sldId="347"/>
        </pc:sldMkLst>
      </pc:sldChg>
      <pc:sldMasterChg chg="del delSldLayout">
        <pc:chgData name="Victoria Ahmed" userId="d7b2ef2b-6674-4efc-b11b-0c38a2fd5536" providerId="ADAL" clId="{629844DA-B5BD-4A6C-AADA-5CBDC6E3B461}" dt="2025-10-14T13:30:13.321" v="51" actId="47"/>
        <pc:sldMasterMkLst>
          <pc:docMk/>
          <pc:sldMasterMk cId="130937313" sldId="2147483672"/>
        </pc:sldMasterMkLst>
        <pc:sldLayoutChg chg="del">
          <pc:chgData name="Victoria Ahmed" userId="d7b2ef2b-6674-4efc-b11b-0c38a2fd5536" providerId="ADAL" clId="{629844DA-B5BD-4A6C-AADA-5CBDC6E3B461}" dt="2025-10-14T13:30:13.321" v="51" actId="47"/>
          <pc:sldLayoutMkLst>
            <pc:docMk/>
            <pc:sldMasterMk cId="130937313" sldId="2147483672"/>
            <pc:sldLayoutMk cId="645629568" sldId="2147483673"/>
          </pc:sldLayoutMkLst>
        </pc:sldLayoutChg>
        <pc:sldLayoutChg chg="del">
          <pc:chgData name="Victoria Ahmed" userId="d7b2ef2b-6674-4efc-b11b-0c38a2fd5536" providerId="ADAL" clId="{629844DA-B5BD-4A6C-AADA-5CBDC6E3B461}" dt="2025-10-14T13:30:13.321" v="51" actId="47"/>
          <pc:sldLayoutMkLst>
            <pc:docMk/>
            <pc:sldMasterMk cId="130937313" sldId="2147483672"/>
            <pc:sldLayoutMk cId="4139323355" sldId="2147483674"/>
          </pc:sldLayoutMkLst>
        </pc:sldLayoutChg>
        <pc:sldLayoutChg chg="del">
          <pc:chgData name="Victoria Ahmed" userId="d7b2ef2b-6674-4efc-b11b-0c38a2fd5536" providerId="ADAL" clId="{629844DA-B5BD-4A6C-AADA-5CBDC6E3B461}" dt="2025-10-14T13:30:13.321" v="51" actId="47"/>
          <pc:sldLayoutMkLst>
            <pc:docMk/>
            <pc:sldMasterMk cId="130937313" sldId="2147483672"/>
            <pc:sldLayoutMk cId="2593196438" sldId="2147483675"/>
          </pc:sldLayoutMkLst>
        </pc:sldLayoutChg>
        <pc:sldLayoutChg chg="del">
          <pc:chgData name="Victoria Ahmed" userId="d7b2ef2b-6674-4efc-b11b-0c38a2fd5536" providerId="ADAL" clId="{629844DA-B5BD-4A6C-AADA-5CBDC6E3B461}" dt="2025-10-14T13:30:13.321" v="51" actId="47"/>
          <pc:sldLayoutMkLst>
            <pc:docMk/>
            <pc:sldMasterMk cId="130937313" sldId="2147483672"/>
            <pc:sldLayoutMk cId="1264662485" sldId="2147483676"/>
          </pc:sldLayoutMkLst>
        </pc:sldLayoutChg>
        <pc:sldLayoutChg chg="del">
          <pc:chgData name="Victoria Ahmed" userId="d7b2ef2b-6674-4efc-b11b-0c38a2fd5536" providerId="ADAL" clId="{629844DA-B5BD-4A6C-AADA-5CBDC6E3B461}" dt="2025-10-14T13:30:13.321" v="51" actId="47"/>
          <pc:sldLayoutMkLst>
            <pc:docMk/>
            <pc:sldMasterMk cId="130937313" sldId="2147483672"/>
            <pc:sldLayoutMk cId="1947504747" sldId="2147483677"/>
          </pc:sldLayoutMkLst>
        </pc:sldLayoutChg>
        <pc:sldLayoutChg chg="del">
          <pc:chgData name="Victoria Ahmed" userId="d7b2ef2b-6674-4efc-b11b-0c38a2fd5536" providerId="ADAL" clId="{629844DA-B5BD-4A6C-AADA-5CBDC6E3B461}" dt="2025-10-14T13:30:13.321" v="51" actId="47"/>
          <pc:sldLayoutMkLst>
            <pc:docMk/>
            <pc:sldMasterMk cId="130937313" sldId="2147483672"/>
            <pc:sldLayoutMk cId="108237287" sldId="2147483678"/>
          </pc:sldLayoutMkLst>
        </pc:sldLayoutChg>
        <pc:sldLayoutChg chg="del">
          <pc:chgData name="Victoria Ahmed" userId="d7b2ef2b-6674-4efc-b11b-0c38a2fd5536" providerId="ADAL" clId="{629844DA-B5BD-4A6C-AADA-5CBDC6E3B461}" dt="2025-10-14T13:30:13.321" v="51" actId="47"/>
          <pc:sldLayoutMkLst>
            <pc:docMk/>
            <pc:sldMasterMk cId="130937313" sldId="2147483672"/>
            <pc:sldLayoutMk cId="644251406" sldId="2147483679"/>
          </pc:sldLayoutMkLst>
        </pc:sldLayoutChg>
        <pc:sldLayoutChg chg="del">
          <pc:chgData name="Victoria Ahmed" userId="d7b2ef2b-6674-4efc-b11b-0c38a2fd5536" providerId="ADAL" clId="{629844DA-B5BD-4A6C-AADA-5CBDC6E3B461}" dt="2025-10-14T13:30:13.321" v="51" actId="47"/>
          <pc:sldLayoutMkLst>
            <pc:docMk/>
            <pc:sldMasterMk cId="130937313" sldId="2147483672"/>
            <pc:sldLayoutMk cId="2037874741" sldId="2147483680"/>
          </pc:sldLayoutMkLst>
        </pc:sldLayoutChg>
        <pc:sldLayoutChg chg="del">
          <pc:chgData name="Victoria Ahmed" userId="d7b2ef2b-6674-4efc-b11b-0c38a2fd5536" providerId="ADAL" clId="{629844DA-B5BD-4A6C-AADA-5CBDC6E3B461}" dt="2025-10-14T13:30:13.321" v="51" actId="47"/>
          <pc:sldLayoutMkLst>
            <pc:docMk/>
            <pc:sldMasterMk cId="130937313" sldId="2147483672"/>
            <pc:sldLayoutMk cId="3323743938" sldId="2147483681"/>
          </pc:sldLayoutMkLst>
        </pc:sldLayoutChg>
        <pc:sldLayoutChg chg="del">
          <pc:chgData name="Victoria Ahmed" userId="d7b2ef2b-6674-4efc-b11b-0c38a2fd5536" providerId="ADAL" clId="{629844DA-B5BD-4A6C-AADA-5CBDC6E3B461}" dt="2025-10-14T13:30:13.321" v="51" actId="47"/>
          <pc:sldLayoutMkLst>
            <pc:docMk/>
            <pc:sldMasterMk cId="130937313" sldId="2147483672"/>
            <pc:sldLayoutMk cId="2739839385" sldId="214748368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20452-BE0A-4B37-A5E8-AA1059E39BFD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AE2A4-6F3A-42F6-880A-9F327031E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791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Thank you for your prayerful and generous support. As part of the CAFOD and Caritas family, you are already there in this emergency. </a:t>
            </a:r>
          </a:p>
          <a:p>
            <a:endParaRPr lang="en-GB" dirty="0">
              <a:cs typeface="Calibri" panose="020F0502020204030204"/>
            </a:endParaRPr>
          </a:p>
          <a:p>
            <a:r>
              <a:rPr lang="en-GB" i="1" dirty="0">
                <a:cs typeface="Calibri" panose="020F0502020204030204"/>
              </a:rPr>
              <a:t>Image credit: Withheld for security reasons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4624E-B634-F14D-9B38-7A51566F68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96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9EB9D-A5A8-AD5B-FE8D-08A11A7CF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DF3516-CC2B-655E-C435-DBC0CAF419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F221FE-72F3-DEC6-C77A-4C36C86B8B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/>
              <a:t>Image credit: DEC. CAFOD use </a:t>
            </a:r>
            <a:r>
              <a:rPr lang="en-GB" i="1" err="1"/>
              <a:t>psuedonyms</a:t>
            </a:r>
            <a:r>
              <a:rPr lang="en-GB" i="1"/>
              <a:t> for the security of our partners.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3B6B5-289E-E80B-4027-79CFBC2D49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4624E-B634-F14D-9B38-7A51566F68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84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FE05F-FB3A-C687-BF5C-AEB906650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19A1F8-0B4E-4AA8-6579-AC3923DAE7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790DD1-62AB-CEF9-06DC-8901E66063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/>
              <a:t>Image credit: Caritas Jerusalem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F1750-DAAD-21D8-9297-65B6BFB44E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4624E-B634-F14D-9B38-7A51566F68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22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31CB-EA7E-C827-3D1B-10612BCB3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170A8-C4C4-A4C8-9901-AADF3F5AC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D3935-BB54-E492-FB76-D3D81961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C5FE2-53E2-B244-2488-B669F6C8D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CEEA6-74C1-E9E2-6A25-F8F8F1F86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84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A356-9D00-FEF4-5825-7316A334E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E4224-BDC4-1446-83B9-C29B69F0F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BD5D2-3A0B-8EF7-D282-9C14535C4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4091E-101B-2D69-9BBF-E0303AA65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94EAD-559B-2764-7108-238015B97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862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F6CF24-23C4-443F-3B9C-42E4ABC6FE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41931C-0A5E-70E7-0B92-2E82790A2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1B22D-FFF1-FAAA-1642-398343E70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7023B-7A0E-4BBA-B7FF-BE3996E2F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A1661-6698-6B55-FB2B-BF179EB56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125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ster - 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2A7C3A6-A58D-28A4-5950-CD2526590D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371410"/>
            <a:ext cx="12192000" cy="1486276"/>
          </a:xfr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467">
                <a:solidFill>
                  <a:schemeClr val="accent1">
                    <a:alpha val="0"/>
                  </a:schemeClr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any other text if needed</a:t>
            </a:r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1477075" y="3912483"/>
            <a:ext cx="4064396" cy="258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67" b="0" i="0">
                <a:solidFill>
                  <a:schemeClr val="bg2"/>
                </a:solidFill>
                <a:latin typeface="Montserrat"/>
                <a:cs typeface="Montserrat"/>
              </a:defRPr>
            </a:lvl1pPr>
          </a:lstStyle>
          <a:p>
            <a:r>
              <a:rPr lang="en-GB" dirty="0"/>
              <a:t>Click to add subtitle if needed</a:t>
            </a:r>
            <a:endParaRPr dirty="0"/>
          </a:p>
        </p:txBody>
      </p:sp>
      <p:sp>
        <p:nvSpPr>
          <p:cNvPr id="43" name="Graphic 41">
            <a:extLst>
              <a:ext uri="{FF2B5EF4-FFF2-40B4-BE49-F238E27FC236}">
                <a16:creationId xmlns:a16="http://schemas.microsoft.com/office/drawing/2014/main" id="{B462AD84-9CD1-DF54-BC25-FA094D7F49F0}"/>
              </a:ext>
            </a:extLst>
          </p:cNvPr>
          <p:cNvSpPr/>
          <p:nvPr userDrawn="1"/>
        </p:nvSpPr>
        <p:spPr>
          <a:xfrm>
            <a:off x="673101" y="1207751"/>
            <a:ext cx="803975" cy="804016"/>
          </a:xfrm>
          <a:custGeom>
            <a:avLst/>
            <a:gdLst>
              <a:gd name="connsiteX0" fmla="*/ 3978378 w 3984944"/>
              <a:gd name="connsiteY0" fmla="*/ 1845912 h 3985142"/>
              <a:gd name="connsiteX1" fmla="*/ 3822958 w 3984944"/>
              <a:gd name="connsiteY1" fmla="*/ 1702960 h 3985142"/>
              <a:gd name="connsiteX2" fmla="*/ 2295507 w 3984944"/>
              <a:gd name="connsiteY2" fmla="*/ 1702960 h 3985142"/>
              <a:gd name="connsiteX3" fmla="*/ 2295507 w 3984944"/>
              <a:gd name="connsiteY3" fmla="*/ 163231 h 3985142"/>
              <a:gd name="connsiteX4" fmla="*/ 2153127 w 3984944"/>
              <a:gd name="connsiteY4" fmla="*/ 7812 h 3985142"/>
              <a:gd name="connsiteX5" fmla="*/ 1814306 w 3984944"/>
              <a:gd name="connsiteY5" fmla="*/ 9430 h 3985142"/>
              <a:gd name="connsiteX6" fmla="*/ 1672592 w 3984944"/>
              <a:gd name="connsiteY6" fmla="*/ 164754 h 3985142"/>
              <a:gd name="connsiteX7" fmla="*/ 1672592 w 3984944"/>
              <a:gd name="connsiteY7" fmla="*/ 1703055 h 3985142"/>
              <a:gd name="connsiteX8" fmla="*/ 161987 w 3984944"/>
              <a:gd name="connsiteY8" fmla="*/ 1703055 h 3985142"/>
              <a:gd name="connsiteX9" fmla="*/ 6567 w 3984944"/>
              <a:gd name="connsiteY9" fmla="*/ 1846007 h 3985142"/>
              <a:gd name="connsiteX10" fmla="*/ 0 w 3984944"/>
              <a:gd name="connsiteY10" fmla="*/ 1992670 h 3985142"/>
              <a:gd name="connsiteX11" fmla="*/ 6567 w 3984944"/>
              <a:gd name="connsiteY11" fmla="*/ 2139239 h 3985142"/>
              <a:gd name="connsiteX12" fmla="*/ 161987 w 3984944"/>
              <a:gd name="connsiteY12" fmla="*/ 2282190 h 3985142"/>
              <a:gd name="connsiteX13" fmla="*/ 1672592 w 3984944"/>
              <a:gd name="connsiteY13" fmla="*/ 2282190 h 3985142"/>
              <a:gd name="connsiteX14" fmla="*/ 1672592 w 3984944"/>
              <a:gd name="connsiteY14" fmla="*/ 3820492 h 3985142"/>
              <a:gd name="connsiteX15" fmla="*/ 1814306 w 3984944"/>
              <a:gd name="connsiteY15" fmla="*/ 3975816 h 3985142"/>
              <a:gd name="connsiteX16" fmla="*/ 1992377 w 3984944"/>
              <a:gd name="connsiteY16" fmla="*/ 3985143 h 3985142"/>
              <a:gd name="connsiteX17" fmla="*/ 2153127 w 3984944"/>
              <a:gd name="connsiteY17" fmla="*/ 3977339 h 3985142"/>
              <a:gd name="connsiteX18" fmla="*/ 2295507 w 3984944"/>
              <a:gd name="connsiteY18" fmla="*/ 3821919 h 3985142"/>
              <a:gd name="connsiteX19" fmla="*/ 2295507 w 3984944"/>
              <a:gd name="connsiteY19" fmla="*/ 2282095 h 3985142"/>
              <a:gd name="connsiteX20" fmla="*/ 3822958 w 3984944"/>
              <a:gd name="connsiteY20" fmla="*/ 2282095 h 3985142"/>
              <a:gd name="connsiteX21" fmla="*/ 3978378 w 3984944"/>
              <a:gd name="connsiteY21" fmla="*/ 2139144 h 3985142"/>
              <a:gd name="connsiteX22" fmla="*/ 3984945 w 3984944"/>
              <a:gd name="connsiteY22" fmla="*/ 1992575 h 3985142"/>
              <a:gd name="connsiteX23" fmla="*/ 3978378 w 3984944"/>
              <a:gd name="connsiteY23" fmla="*/ 1846007 h 398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84944" h="3985142">
                <a:moveTo>
                  <a:pt x="3978378" y="1845912"/>
                </a:moveTo>
                <a:cubicBezTo>
                  <a:pt x="3971430" y="1764443"/>
                  <a:pt x="3904618" y="1702960"/>
                  <a:pt x="3822958" y="1702960"/>
                </a:cubicBezTo>
                <a:lnTo>
                  <a:pt x="2295507" y="1702960"/>
                </a:lnTo>
                <a:lnTo>
                  <a:pt x="2295507" y="163231"/>
                </a:lnTo>
                <a:cubicBezTo>
                  <a:pt x="2295507" y="82143"/>
                  <a:pt x="2234310" y="15331"/>
                  <a:pt x="2153127" y="7812"/>
                </a:cubicBezTo>
                <a:cubicBezTo>
                  <a:pt x="2034159" y="-3133"/>
                  <a:pt x="1933655" y="-2562"/>
                  <a:pt x="1814306" y="9430"/>
                </a:cubicBezTo>
                <a:cubicBezTo>
                  <a:pt x="1733503" y="17615"/>
                  <a:pt x="1672592" y="84332"/>
                  <a:pt x="1672592" y="164754"/>
                </a:cubicBezTo>
                <a:lnTo>
                  <a:pt x="1672592" y="1703055"/>
                </a:lnTo>
                <a:lnTo>
                  <a:pt x="161987" y="1703055"/>
                </a:lnTo>
                <a:cubicBezTo>
                  <a:pt x="80327" y="1703055"/>
                  <a:pt x="13515" y="1764538"/>
                  <a:pt x="6567" y="1846007"/>
                </a:cubicBezTo>
                <a:cubicBezTo>
                  <a:pt x="2189" y="1897687"/>
                  <a:pt x="0" y="1945654"/>
                  <a:pt x="0" y="1992670"/>
                </a:cubicBezTo>
                <a:cubicBezTo>
                  <a:pt x="0" y="2039687"/>
                  <a:pt x="2189" y="2087559"/>
                  <a:pt x="6567" y="2139239"/>
                </a:cubicBezTo>
                <a:cubicBezTo>
                  <a:pt x="13515" y="2220708"/>
                  <a:pt x="80422" y="2282190"/>
                  <a:pt x="161987" y="2282190"/>
                </a:cubicBezTo>
                <a:lnTo>
                  <a:pt x="1672592" y="2282190"/>
                </a:lnTo>
                <a:lnTo>
                  <a:pt x="1672592" y="3820492"/>
                </a:lnTo>
                <a:cubicBezTo>
                  <a:pt x="1672592" y="3900914"/>
                  <a:pt x="1733503" y="3967726"/>
                  <a:pt x="1814306" y="3975816"/>
                </a:cubicBezTo>
                <a:cubicBezTo>
                  <a:pt x="1876455" y="3982097"/>
                  <a:pt x="1934702" y="3985143"/>
                  <a:pt x="1992377" y="3985143"/>
                </a:cubicBezTo>
                <a:cubicBezTo>
                  <a:pt x="2043962" y="3985143"/>
                  <a:pt x="2096593" y="3982573"/>
                  <a:pt x="2153127" y="3977339"/>
                </a:cubicBezTo>
                <a:cubicBezTo>
                  <a:pt x="2234310" y="3969820"/>
                  <a:pt x="2295507" y="3903008"/>
                  <a:pt x="2295507" y="3821919"/>
                </a:cubicBezTo>
                <a:lnTo>
                  <a:pt x="2295507" y="2282095"/>
                </a:lnTo>
                <a:lnTo>
                  <a:pt x="3822958" y="2282095"/>
                </a:lnTo>
                <a:cubicBezTo>
                  <a:pt x="3904713" y="2282095"/>
                  <a:pt x="3971525" y="2220613"/>
                  <a:pt x="3978378" y="2139144"/>
                </a:cubicBezTo>
                <a:cubicBezTo>
                  <a:pt x="3982756" y="2087940"/>
                  <a:pt x="3984945" y="2040067"/>
                  <a:pt x="3984945" y="1992575"/>
                </a:cubicBezTo>
                <a:cubicBezTo>
                  <a:pt x="3984945" y="1945083"/>
                  <a:pt x="3982851" y="1897211"/>
                  <a:pt x="3978378" y="1846007"/>
                </a:cubicBezTo>
                <a:close/>
              </a:path>
            </a:pathLst>
          </a:custGeom>
          <a:solidFill>
            <a:srgbClr val="A2C617"/>
          </a:solidFill>
          <a:ln w="950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dirty="0"/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AB5B9839-F3D5-02A0-B57C-E0661516C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075" y="1873164"/>
            <a:ext cx="4064396" cy="2015936"/>
          </a:xfrm>
        </p:spPr>
        <p:txBody>
          <a:bodyPr wrap="square" bIns="0" anchor="t" anchorCtr="0">
            <a:spAutoFit/>
          </a:bodyPr>
          <a:lstStyle>
            <a:lvl1pPr>
              <a:defRPr sz="3200">
                <a:solidFill>
                  <a:schemeClr val="bg2"/>
                </a:solidFill>
                <a:latin typeface="+mn-lt"/>
              </a:defRPr>
            </a:lvl1pPr>
          </a:lstStyle>
          <a:p>
            <a:pPr marL="0" marR="0" lvl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here to add the title of your deck. Ideally,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 keep it under four lines.</a:t>
            </a:r>
            <a:endParaRPr lang="en-US" dirty="0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AA6A74A9-C5EB-6E1D-3D41-596769DA9F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8439" y="1610413"/>
            <a:ext cx="5773795" cy="5247587"/>
          </a:xfrm>
          <a:custGeom>
            <a:avLst/>
            <a:gdLst>
              <a:gd name="connsiteX0" fmla="*/ 2315735 w 4631470"/>
              <a:gd name="connsiteY0" fmla="*/ 0 h 4209370"/>
              <a:gd name="connsiteX1" fmla="*/ 4631470 w 4631470"/>
              <a:gd name="connsiteY1" fmla="*/ 2315735 h 4209370"/>
              <a:gd name="connsiteX2" fmla="*/ 3788758 w 4631470"/>
              <a:gd name="connsiteY2" fmla="*/ 4102669 h 4209370"/>
              <a:gd name="connsiteX3" fmla="*/ 3646068 w 4631470"/>
              <a:gd name="connsiteY3" fmla="*/ 4209370 h 4209370"/>
              <a:gd name="connsiteX4" fmla="*/ 985403 w 4631470"/>
              <a:gd name="connsiteY4" fmla="*/ 4209370 h 4209370"/>
              <a:gd name="connsiteX5" fmla="*/ 842713 w 4631470"/>
              <a:gd name="connsiteY5" fmla="*/ 4102669 h 4209370"/>
              <a:gd name="connsiteX6" fmla="*/ 0 w 4631470"/>
              <a:gd name="connsiteY6" fmla="*/ 2315735 h 4209370"/>
              <a:gd name="connsiteX7" fmla="*/ 2315735 w 4631470"/>
              <a:gd name="connsiteY7" fmla="*/ 0 h 4209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1470" h="4209370">
                <a:moveTo>
                  <a:pt x="2315735" y="0"/>
                </a:moveTo>
                <a:cubicBezTo>
                  <a:pt x="3594680" y="0"/>
                  <a:pt x="4631470" y="1036790"/>
                  <a:pt x="4631470" y="2315735"/>
                </a:cubicBezTo>
                <a:cubicBezTo>
                  <a:pt x="4631470" y="3035142"/>
                  <a:pt x="4303423" y="3677929"/>
                  <a:pt x="3788758" y="4102669"/>
                </a:cubicBezTo>
                <a:lnTo>
                  <a:pt x="3646068" y="4209370"/>
                </a:lnTo>
                <a:lnTo>
                  <a:pt x="985403" y="4209370"/>
                </a:lnTo>
                <a:lnTo>
                  <a:pt x="842713" y="4102669"/>
                </a:lnTo>
                <a:cubicBezTo>
                  <a:pt x="328047" y="3677929"/>
                  <a:pt x="0" y="3035142"/>
                  <a:pt x="0" y="2315735"/>
                </a:cubicBezTo>
                <a:cubicBezTo>
                  <a:pt x="0" y="1036790"/>
                  <a:pt x="1036790" y="0"/>
                  <a:pt x="2315735" y="0"/>
                </a:cubicBezTo>
                <a:close/>
              </a:path>
            </a:pathLst>
          </a:custGeom>
        </p:spPr>
        <p:txBody>
          <a:bodyPr wrap="square" lIns="0" tIns="274320" rIns="548640" anchor="ctr">
            <a:no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  <a:latin typeface="+mn-lt"/>
                <a:sym typeface="Wingdings" pitchFamily="2" charset="2"/>
              </a:defRPr>
            </a:lvl1pPr>
          </a:lstStyle>
          <a:p>
            <a:r>
              <a:rPr lang="en-US" dirty="0"/>
              <a:t> Click icon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C2F27C8-8481-FF60-F21A-7761E3594D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77075" y="6216656"/>
            <a:ext cx="4064396" cy="295530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467" b="0" dirty="0">
                <a:solidFill>
                  <a:schemeClr val="bg2"/>
                </a:solidFill>
                <a:latin typeface="Montserrat Light" panose="00000400000000000000" pitchFamily="2" charset="0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any other text if needed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93C760A-E7BA-C41F-7DE7-C82B08D73E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1862" y="290042"/>
            <a:ext cx="2630372" cy="76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70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">
          <p15:clr>
            <a:srgbClr val="FBAE40"/>
          </p15:clr>
        </p15:guide>
        <p15:guide id="2" pos="696">
          <p15:clr>
            <a:srgbClr val="FBAE40"/>
          </p15:clr>
        </p15:guide>
        <p15:guide id="3" orient="horz" pos="756">
          <p15:clr>
            <a:srgbClr val="FBAE40"/>
          </p15:clr>
        </p15:guide>
        <p15:guide id="4" pos="31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E2CF-538C-020A-3EC8-AE725642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4A9A9-4DEC-763A-E70D-F8E5643EE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BA912-929B-A411-93AC-FB2D586EA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1DC0D-086B-F541-CB32-51EECD623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A5379-1A43-E4DC-B726-21CED7D2F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297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A3D49-9DA9-C0BD-37A6-AB3A3CAF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E2EEA-CEED-BB3B-BCF4-DC1AE1886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55909-97A8-06AD-821B-3DCFCB97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F1732-85BC-D526-8489-CB6DE082A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91D40-18A6-A4A1-D5C5-1D966E7E5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392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AB7C-CB83-184E-D5E2-169AE34F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5E81E-47D7-46DC-2A79-B6D618620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654FC-CA0C-7174-B7EE-0C576EFD8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BBF7B-1675-10FE-57DF-52AADEDBA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7FE29-5E07-4860-A0B1-02FB8AC79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550A1-8C6F-2A7D-3124-6D738263F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65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FF076-85EE-AC30-2DDE-887697E5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27A8C2-E3E0-E5F7-4AB6-541918ADD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5B2FE4-D222-A5C0-2362-28C98B1BD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9C24C7-5FF0-6801-8966-19BACAF6F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F5E9A4-D82B-7A26-2F8E-40ABD5204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3238C4-991A-AF7E-61C9-A2A5C26A4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38392B-3F45-F9C7-A131-EC7B25D2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4C63E7-3C95-71E5-70CF-7BBA8CECB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255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52A71-7C78-F5B9-403D-EEB67D430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FF9208-329E-5999-E2AC-8740D7072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AA4002-6893-3241-34A9-A61F058F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27CCC4-7BAD-529F-8014-17F063472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233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948D6E-787E-C04B-7CA8-1746BBA86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383E5F-AD9D-D8CD-B20C-ED56AAFA2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82D76-3DD2-93CA-F295-45520DC41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526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121BC-5CAA-6015-D014-29E86FD9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F4CD4-2818-C16F-DE35-103CA2A76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0E2CB-6C9C-7EC2-1B4F-8C44943F9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6B647-99E9-8E4A-03C7-5D4756CF9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18094-F17F-8DCC-6132-4D7509DD9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EDB32-7558-6A1C-F2E3-F87EBA11F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720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147CF-5FBA-143F-1E89-E13CDE329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56B877-93F8-B8EB-DA25-CA433FD94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C6DAFA-3E6B-24B3-7896-68D064ED3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CF6AB-ED39-C2FA-ACDF-B100B59C0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34AC2-3535-96F2-ADCC-0C98F8B0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53C9B-7B60-C71C-9BA3-B6C07B25A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307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5FED9C-1E45-9D1A-9FB0-B461B094C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BF32B-C8E8-F3CF-13A2-032644F5B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5AE78-9CED-0DB0-06F9-07700C6A9B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03959-9B6C-4834-94FE-A1766716C7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5A519-A971-0C77-2254-28AB7A97C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03F1F-0AC3-9831-532D-6D61ABC7D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30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304731"/>
            <a:ext cx="12192000" cy="553269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broken wall&#10;&#10;AI-generated content may be incorrect.">
            <a:extLst>
              <a:ext uri="{FF2B5EF4-FFF2-40B4-BE49-F238E27FC236}">
                <a16:creationId xmlns:a16="http://schemas.microsoft.com/office/drawing/2014/main" id="{0068DC94-6C03-25EE-5777-FA9B7D989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45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32416D-D3C8-5295-008A-D2FE03F9AD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D1CA67B0-E7BE-DF3F-E9CF-0ED91FE7C46A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477075" y="3912483"/>
            <a:ext cx="4064396" cy="775790"/>
          </a:xfrm>
        </p:spPr>
        <p:txBody>
          <a:bodyPr>
            <a:spAutoFit/>
          </a:bodyPr>
          <a:lstStyle/>
          <a:p>
            <a:r>
              <a:rPr lang="en-US" dirty="0"/>
              <a:t>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massased</a:t>
            </a:r>
            <a:r>
              <a:rPr lang="en-US" dirty="0"/>
              <a:t>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1CFE4D3-A9DF-8B9E-98A8-4CCC519FB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75" y="1873163"/>
            <a:ext cx="4064396" cy="1818959"/>
          </a:xfrm>
        </p:spPr>
        <p:txBody>
          <a:bodyPr/>
          <a:lstStyle/>
          <a:p>
            <a:r>
              <a:rPr lang="en-US" dirty="0"/>
              <a:t>Lorem ipsum dolor </a:t>
            </a:r>
            <a:r>
              <a:rPr lang="en-US" dirty="0" err="1"/>
              <a:t>sitam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magna, SED pulvinar</a:t>
            </a:r>
          </a:p>
        </p:txBody>
      </p:sp>
      <p:pic>
        <p:nvPicPr>
          <p:cNvPr id="53" name="Picture Placeholder 52" descr="A person working on a wood surface&#10;&#10;AI-generated content may be incorrect.">
            <a:extLst>
              <a:ext uri="{FF2B5EF4-FFF2-40B4-BE49-F238E27FC236}">
                <a16:creationId xmlns:a16="http://schemas.microsoft.com/office/drawing/2014/main" id="{9674CDB9-2F2C-54AC-D2DF-EB8249C8B4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" r="32"/>
          <a:stretch/>
        </p:blipFill>
        <p:spPr>
          <a:xfrm>
            <a:off x="6168439" y="1610413"/>
            <a:ext cx="5773795" cy="5247587"/>
          </a:xfrm>
        </p:spPr>
      </p:pic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64383256-66A7-050F-0F36-C718ED12DA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7075" y="6216656"/>
            <a:ext cx="4064396" cy="295530"/>
          </a:xfrm>
        </p:spPr>
        <p:txBody>
          <a:bodyPr/>
          <a:lstStyle/>
          <a:p>
            <a:r>
              <a:rPr lang="en-US" dirty="0"/>
              <a:t>Version 1: March 2025</a:t>
            </a:r>
          </a:p>
        </p:txBody>
      </p:sp>
    </p:spTree>
    <p:extLst>
      <p:ext uri="{BB962C8B-B14F-4D97-AF65-F5344CB8AC3E}">
        <p14:creationId xmlns:p14="http://schemas.microsoft.com/office/powerpoint/2010/main" val="410740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01609-7FAB-9B66-EA7C-9A25651D8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6250BBE-6017-019C-05FB-AFD0A05BC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44" y="960161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Zein’s story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FC8F9A-A283-B082-8FCD-CF4FC437E765}"/>
              </a:ext>
            </a:extLst>
          </p:cNvPr>
          <p:cNvSpPr txBox="1"/>
          <p:nvPr/>
        </p:nvSpPr>
        <p:spPr>
          <a:xfrm>
            <a:off x="283031" y="2177143"/>
            <a:ext cx="58456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Zein* is 8 years old and had to leave his home in southern Lebanon because of the war. 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He is staying at a camp for displaced people in North Lebanon.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Zein is feeling homesick. His family only brought essential items with </a:t>
            </a:r>
            <a:r>
              <a:rPr lang="en-US">
                <a:latin typeface="Century Gothic" panose="020B0502020202020204" pitchFamily="34" charset="0"/>
              </a:rPr>
              <a:t>them so he’s </a:t>
            </a:r>
            <a:r>
              <a:rPr lang="en-US" dirty="0">
                <a:latin typeface="Century Gothic" panose="020B0502020202020204" pitchFamily="34" charset="0"/>
              </a:rPr>
              <a:t>also missing his toys and being able to draw. </a:t>
            </a:r>
          </a:p>
          <a:p>
            <a:r>
              <a:rPr lang="en-US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CAECF-8C16-80E3-30A5-BB97ED869164}"/>
              </a:ext>
            </a:extLst>
          </p:cNvPr>
          <p:cNvSpPr txBox="1"/>
          <p:nvPr/>
        </p:nvSpPr>
        <p:spPr>
          <a:xfrm>
            <a:off x="554145" y="4914136"/>
            <a:ext cx="52914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‘‘What I want most is to go back home and for the war to stop. I love my home, and I just want to return, sleep there, and feel safe and comfortable. No one understands the value of home until they leave it’’</a:t>
            </a:r>
          </a:p>
          <a:p>
            <a:endParaRPr lang="en-US" sz="16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Zein (8), Lebanon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02A24F-0A57-587A-DA42-D427F5014B16}"/>
              </a:ext>
            </a:extLst>
          </p:cNvPr>
          <p:cNvSpPr txBox="1"/>
          <p:nvPr/>
        </p:nvSpPr>
        <p:spPr>
          <a:xfrm>
            <a:off x="6587059" y="5945876"/>
            <a:ext cx="5022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38383C"/>
                </a:solidFill>
                <a:effectLst/>
                <a:latin typeface="Century Gothic" panose="020B0502020202020204" pitchFamily="34" charset="0"/>
              </a:rPr>
              <a:t>Zein* and his sister </a:t>
            </a:r>
            <a:r>
              <a:rPr lang="en-US" sz="1200" dirty="0">
                <a:solidFill>
                  <a:srgbClr val="38383C"/>
                </a:solidFill>
                <a:latin typeface="Century Gothic" panose="020B0502020202020204" pitchFamily="34" charset="0"/>
              </a:rPr>
              <a:t>Ji</a:t>
            </a:r>
            <a:r>
              <a:rPr lang="en-US" sz="1200" b="0" i="0" dirty="0">
                <a:solidFill>
                  <a:srgbClr val="38383C"/>
                </a:solidFill>
                <a:effectLst/>
                <a:latin typeface="Century Gothic" panose="020B0502020202020204" pitchFamily="34" charset="0"/>
              </a:rPr>
              <a:t>nane* doing schoolwork together. 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A person and a child sitting on a couch&#10;&#10;AI-generated content may be incorrect.">
            <a:extLst>
              <a:ext uri="{FF2B5EF4-FFF2-40B4-BE49-F238E27FC236}">
                <a16:creationId xmlns:a16="http://schemas.microsoft.com/office/drawing/2014/main" id="{6214C44E-0FF8-D341-DAEC-0198A1D7F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73" y="2177143"/>
            <a:ext cx="5274129" cy="3516086"/>
          </a:xfrm>
          <a:prstGeom prst="rect">
            <a:avLst/>
          </a:prstGeom>
        </p:spPr>
      </p:pic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AD207381-0168-B3F3-9E46-23C2577B1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98"/>
          <a:stretch/>
        </p:blipFill>
        <p:spPr>
          <a:xfrm>
            <a:off x="0" y="12051"/>
            <a:ext cx="12192000" cy="114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93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4F1E6-E2BE-8330-C52B-3C1B3DEF7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91B18-DDF1-1056-2A6A-E9C4E2202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ein Lebanon">
            <a:hlinkClick r:id="" action="ppaction://media"/>
            <a:extLst>
              <a:ext uri="{FF2B5EF4-FFF2-40B4-BE49-F238E27FC236}">
                <a16:creationId xmlns:a16="http://schemas.microsoft.com/office/drawing/2014/main" id="{B70AB5D5-D36A-F076-0CF2-A1A10385BE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90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9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2BB12-5B44-5A3F-C798-62243AE62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81391C8-84DD-122F-CA88-2CC876DA9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44" y="960161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Let us pray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08333B-F8A9-D282-95F0-122A72C1DB66}"/>
              </a:ext>
            </a:extLst>
          </p:cNvPr>
          <p:cNvSpPr txBox="1"/>
          <p:nvPr/>
        </p:nvSpPr>
        <p:spPr>
          <a:xfrm>
            <a:off x="164644" y="1842430"/>
            <a:ext cx="376241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0" i="0" dirty="0">
                <a:effectLst/>
                <a:latin typeface="Century Gothic" panose="020B0502020202020204" pitchFamily="34" charset="0"/>
              </a:rPr>
              <a:t>God of love​</a:t>
            </a:r>
          </a:p>
          <a:p>
            <a:pPr algn="l"/>
            <a:endParaRPr lang="en-GB" b="0" i="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GB" b="0" i="0" dirty="0">
                <a:effectLst/>
                <a:latin typeface="Century Gothic" panose="020B0502020202020204" pitchFamily="34" charset="0"/>
              </a:rPr>
              <a:t>We pray for peace in our world, and an end to war.​</a:t>
            </a:r>
          </a:p>
          <a:p>
            <a:pPr algn="l"/>
            <a:endParaRPr lang="en-GB" b="0" i="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GB" b="0" i="0" dirty="0">
                <a:effectLst/>
                <a:latin typeface="Century Gothic" panose="020B0502020202020204" pitchFamily="34" charset="0"/>
              </a:rPr>
              <a:t>Instead of hatred, let there be love.​</a:t>
            </a:r>
          </a:p>
          <a:p>
            <a:pPr algn="l"/>
            <a:endParaRPr lang="en-GB" b="0" i="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GB" b="0" i="0" dirty="0">
                <a:effectLst/>
                <a:latin typeface="Century Gothic" panose="020B0502020202020204" pitchFamily="34" charset="0"/>
              </a:rPr>
              <a:t>Shelter your children and protect us.​</a:t>
            </a:r>
          </a:p>
          <a:p>
            <a:pPr algn="l"/>
            <a:endParaRPr lang="en-GB" b="0" i="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GB" b="0" i="0" dirty="0">
                <a:effectLst/>
                <a:latin typeface="Century Gothic" panose="020B0502020202020204" pitchFamily="34" charset="0"/>
              </a:rPr>
              <a:t>Guide us and keep us from harm,​</a:t>
            </a:r>
          </a:p>
          <a:p>
            <a:pPr algn="l"/>
            <a:endParaRPr lang="en-GB" b="0" i="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GB" b="0" i="0" dirty="0">
                <a:effectLst/>
                <a:latin typeface="Century Gothic" panose="020B0502020202020204" pitchFamily="34" charset="0"/>
              </a:rPr>
              <a:t>So we can build a world of love and live our lives in peace.​</a:t>
            </a:r>
          </a:p>
          <a:p>
            <a:pPr algn="l"/>
            <a:endParaRPr lang="en-GB" b="0" i="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GB" b="0" i="0" dirty="0">
                <a:effectLst/>
                <a:latin typeface="Century Gothic" panose="020B0502020202020204" pitchFamily="34" charset="0"/>
              </a:rPr>
              <a:t>Amen.​</a:t>
            </a:r>
            <a:br>
              <a:rPr lang="en-US" sz="2000" b="0" i="0" dirty="0">
                <a:solidFill>
                  <a:srgbClr val="212544"/>
                </a:solidFill>
                <a:effectLst/>
                <a:latin typeface="Century Gothic" panose="020B0502020202020204" pitchFamily="34" charset="0"/>
              </a:rPr>
            </a:br>
            <a:endParaRPr lang="en-US" sz="2000" b="0" i="0" dirty="0">
              <a:solidFill>
                <a:srgbClr val="212544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5197C-00C5-05E0-F713-5D77FCB14016}"/>
              </a:ext>
            </a:extLst>
          </p:cNvPr>
          <p:cNvSpPr txBox="1"/>
          <p:nvPr/>
        </p:nvSpPr>
        <p:spPr>
          <a:xfrm>
            <a:off x="4800111" y="5620840"/>
            <a:ext cx="5022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effectLst/>
                <a:latin typeface="Century Gothic" panose="020B0502020202020204" pitchFamily="34" charset="0"/>
              </a:rPr>
              <a:t>Children’s groups in Gaza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0CD28418-D5EF-03B3-E157-6EFA820E9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98"/>
          <a:stretch/>
        </p:blipFill>
        <p:spPr>
          <a:xfrm>
            <a:off x="0" y="12051"/>
            <a:ext cx="12192000" cy="1145421"/>
          </a:xfrm>
          <a:prstGeom prst="rect">
            <a:avLst/>
          </a:prstGeom>
        </p:spPr>
      </p:pic>
      <p:pic>
        <p:nvPicPr>
          <p:cNvPr id="2" name="Picture 1" descr="A group of children sitting on the floor&#10;&#10;AI-generated content may be incorrect.">
            <a:extLst>
              <a:ext uri="{FF2B5EF4-FFF2-40B4-BE49-F238E27FC236}">
                <a16:creationId xmlns:a16="http://schemas.microsoft.com/office/drawing/2014/main" id="{1F836E0D-C73F-D291-E810-188804D0F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05" y="1770437"/>
            <a:ext cx="6333962" cy="356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75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53a0c7f-c966-4a5c-a0f8-de0f8150ea1e" xsi:nil="true"/>
    <_dlc_DocId xmlns="04672002-f21f-4240-adfb-f0b653fb6fb5">SZUU6KYVHK2A-1013458315-1027</_dlc_DocId>
    <_dlc_DocIdUrl xmlns="04672002-f21f-4240-adfb-f0b653fb6fb5">
      <Url>https://cafod365.sharepoint.com/sites/int/Education/_layouts/15/DocIdRedir.aspx?ID=SZUU6KYVHK2A-1013458315-1027</Url>
      <Description>SZUU6KYVHK2A-1013458315-1027</Description>
    </_dlc_DocIdUrl>
    <lcf76f155ced4ddcb4097134ff3c332f xmlns="236a9a4b-a03c-46ba-8ec6-624c184acbc6">
      <Terms xmlns="http://schemas.microsoft.com/office/infopath/2007/PartnerControls"/>
    </lcf76f155ced4ddcb4097134ff3c332f>
    <Activity xmlns="236a9a4b-a03c-46ba-8ec6-624c184acbc6">Advent</Activity>
    <Audience xmlns="236a9a4b-a03c-46ba-8ec6-624c184acbc6">11-18</Audience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76" ma:contentTypeDescription="Create a new document." ma:contentTypeScope="" ma:versionID="1cd5efdf3ce76515720b5128cd026d23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xmlns:ns6="453a0c7f-c966-4a5c-a0f8-de0f8150ea1e" targetNamespace="http://schemas.microsoft.com/office/2006/metadata/properties" ma:root="true" ma:fieldsID="67d2abc0b29ab5b5c3b0a78c25a21d22" ns2:_="" ns3:_="" ns4:_="" ns5:_="" ns6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import namespace="453a0c7f-c966-4a5c-a0f8-de0f8150ea1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6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73aede18-5762-4cff-92fc-bd8aa2d291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a0c7f-c966-4a5c-a0f8-de0f8150ea1e" elementFormDefault="qualified">
    <xsd:import namespace="http://schemas.microsoft.com/office/2006/documentManagement/types"/>
    <xsd:import namespace="http://schemas.microsoft.com/office/infopath/2007/PartnerControls"/>
    <xsd:element name="TaxCatchAll" ma:index="29" nillable="true" ma:displayName="Taxonomy Catch All Column" ma:hidden="true" ma:list="{3b9f4064-c5ee-4255-b955-fb8a72b2bce5}" ma:internalName="TaxCatchAll" ma:showField="CatchAllData" ma:web="04672002-f21f-4240-adfb-f0b653fb6f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ABF5E0-9745-4D4E-A435-2FEE1F0BC3B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E4D4905-CD5F-40E1-BA63-832F4F87AE31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453a0c7f-c966-4a5c-a0f8-de0f8150ea1e"/>
    <ds:schemaRef ds:uri="http://purl.org/dc/terms/"/>
    <ds:schemaRef ds:uri="04672002-f21f-4240-adfb-f0b653fb6fb5"/>
    <ds:schemaRef ds:uri="bdf04112-6931-4610-9724-cd62e91446a3"/>
    <ds:schemaRef ds:uri="http://schemas.microsoft.com/office/2006/documentManagement/types"/>
    <ds:schemaRef ds:uri="http://schemas.microsoft.com/sharepoint/v3/fields"/>
    <ds:schemaRef ds:uri="236a9a4b-a03c-46ba-8ec6-624c184acbc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1230F85-0E3E-4DDC-8E30-0F2FBCCA1DA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ABF62BF-004A-4B1B-959E-1558766868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672002-f21f-4240-adfb-f0b653fb6fb5"/>
    <ds:schemaRef ds:uri="236a9a4b-a03c-46ba-8ec6-624c184acbc6"/>
    <ds:schemaRef ds:uri="http://schemas.microsoft.com/sharepoint/v3/fields"/>
    <ds:schemaRef ds:uri="bdf04112-6931-4610-9724-cd62e91446a3"/>
    <ds:schemaRef ds:uri="453a0c7f-c966-4a5c-a0f8-de0f8150ea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</TotalTime>
  <Words>282</Words>
  <Application>Microsoft Office PowerPoint</Application>
  <PresentationFormat>Widescreen</PresentationFormat>
  <Paragraphs>37</Paragraphs>
  <Slides>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Montserrat</vt:lpstr>
      <vt:lpstr>Century Gothic</vt:lpstr>
      <vt:lpstr>Calibri Light</vt:lpstr>
      <vt:lpstr>Montserrat Light</vt:lpstr>
      <vt:lpstr>Calibri</vt:lpstr>
      <vt:lpstr>Arial</vt:lpstr>
      <vt:lpstr>Office Theme</vt:lpstr>
      <vt:lpstr>PowerPoint Presentation</vt:lpstr>
      <vt:lpstr>Lorem ipsum dolor sitam consectetuer adipiscing magna, SED pulvinar</vt:lpstr>
      <vt:lpstr>Zein’s story</vt:lpstr>
      <vt:lpstr>PowerPoint Presentation</vt:lpstr>
      <vt:lpstr>Let us pray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Bailey</dc:creator>
  <cp:lastModifiedBy>Victoria Ahmed</cp:lastModifiedBy>
  <cp:revision>15</cp:revision>
  <dcterms:created xsi:type="dcterms:W3CDTF">2023-11-03T14:52:57Z</dcterms:created>
  <dcterms:modified xsi:type="dcterms:W3CDTF">2025-10-14T13:40:32Z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0x01010096472308B02E1E4A9F4BBEA19176AB65</vt:lpwstr>
  </property>
  <property fmtid="{D5CDD505-2E9C-101B-9397-08002B2CF9AE}" pid="3" name="_dlc_DocIdItemGuid">
    <vt:lpwstr>8351d29f-0ac2-4b15-a203-d766149f5d6e</vt:lpwstr>
  </property>
  <property fmtid="{D5CDD505-2E9C-101B-9397-08002B2CF9AE}" pid="4" name="MediaServiceImageTags">
    <vt:lpwstr/>
  </property>
</Properties>
</file>