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24"/>
  </p:notesMasterIdLst>
  <p:handoutMasterIdLst>
    <p:handoutMasterId r:id="rId25"/>
  </p:handoutMasterIdLst>
  <p:sldIdLst>
    <p:sldId id="301" r:id="rId6"/>
    <p:sldId id="268" r:id="rId7"/>
    <p:sldId id="420" r:id="rId8"/>
    <p:sldId id="423" r:id="rId9"/>
    <p:sldId id="269" r:id="rId10"/>
    <p:sldId id="386" r:id="rId11"/>
    <p:sldId id="381" r:id="rId12"/>
    <p:sldId id="382" r:id="rId13"/>
    <p:sldId id="390" r:id="rId14"/>
    <p:sldId id="424" r:id="rId15"/>
    <p:sldId id="393" r:id="rId16"/>
    <p:sldId id="394" r:id="rId17"/>
    <p:sldId id="293" r:id="rId18"/>
    <p:sldId id="405" r:id="rId19"/>
    <p:sldId id="418" r:id="rId20"/>
    <p:sldId id="361" r:id="rId21"/>
    <p:sldId id="290" r:id="rId22"/>
    <p:sldId id="257" r:id="rId23"/>
  </p:sldIdLst>
  <p:sldSz cx="9144000" cy="5143500" type="screen16x9"/>
  <p:notesSz cx="20104100" cy="11309350"/>
  <p:embeddedFontLst>
    <p:embeddedFont>
      <p:font typeface="Century Gothic" panose="020B0502020202020204" pitchFamily="34" charset="0"/>
      <p:regular r:id="rId26"/>
      <p:bold r:id="rId27"/>
      <p:italic r:id="rId28"/>
      <p:boldItalic r:id="rId29"/>
    </p:embeddedFont>
    <p:embeddedFont>
      <p:font typeface="Montserrat" panose="00000500000000000000" pitchFamily="2" charset="0"/>
      <p:regular r:id="rId30"/>
      <p:bold r:id="rId31"/>
      <p:italic r:id="rId32"/>
      <p:boldItalic r:id="rId33"/>
    </p:embeddedFont>
    <p:embeddedFont>
      <p:font typeface="Montserrat ExtraBold" panose="00000900000000000000" pitchFamily="2" charset="0"/>
      <p:bold r:id="rId34"/>
      <p:italic r:id="rId35"/>
      <p:boldItalic r:id="rId36"/>
    </p:embeddedFont>
    <p:embeddedFont>
      <p:font typeface="Montserrat Light" panose="00000400000000000000" pitchFamily="2" charset="0"/>
      <p:regular r:id="rId37"/>
      <p:italic r:id="rId38"/>
    </p:embeddedFont>
    <p:embeddedFont>
      <p:font typeface="Montserrat School" pitchFamily="2" charset="0"/>
      <p:regular r:id="rId39"/>
      <p:italic r:id="rId40"/>
    </p:embeddedFont>
    <p:embeddedFont>
      <p:font typeface="Segoe UI" panose="020B0502040204020203" pitchFamily="34" charset="0"/>
      <p:regular r:id="rId41"/>
      <p:bold r:id="rId42"/>
      <p:italic r:id="rId43"/>
      <p:boldItalic r:id="rId44"/>
    </p:embeddedFont>
  </p:embeddedFontLst>
  <p:defaultTextStyle>
    <a:defPPr>
      <a:defRPr kern="0"/>
    </a:defPPr>
  </p:defaultTextStyle>
  <p:extLst>
    <p:ext uri="{EFAFB233-063F-42B5-8137-9DF3F51BA10A}">
      <p15:sldGuideLst xmlns:p15="http://schemas.microsoft.com/office/powerpoint/2012/main">
        <p15:guide id="1" orient="horz" pos="1310" userDrawn="1">
          <p15:clr>
            <a:srgbClr val="A4A3A4"/>
          </p15:clr>
        </p15:guide>
        <p15:guide id="2" pos="9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E0B021-5727-45E2-99BF-3399D5DA0762}" v="8" dt="2026-02-11T11:57:37.81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4" d="100"/>
          <a:sy n="134" d="100"/>
        </p:scale>
        <p:origin x="906" y="120"/>
      </p:cViewPr>
      <p:guideLst>
        <p:guide orient="horz" pos="1310"/>
        <p:guide pos="98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font" Target="fonts/font11.fntdata"/><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Ahmed" userId="d7b2ef2b-6674-4efc-b11b-0c38a2fd5536" providerId="ADAL" clId="{629844DA-B5BD-4A6C-AADA-5CBDC6E3B461}"/>
    <pc:docChg chg="custSel modSld">
      <pc:chgData name="Victoria Ahmed" userId="d7b2ef2b-6674-4efc-b11b-0c38a2fd5536" providerId="ADAL" clId="{629844DA-B5BD-4A6C-AADA-5CBDC6E3B461}" dt="2026-02-11T11:57:52.299" v="235" actId="1076"/>
      <pc:docMkLst>
        <pc:docMk/>
      </pc:docMkLst>
      <pc:sldChg chg="modSp mod">
        <pc:chgData name="Victoria Ahmed" userId="d7b2ef2b-6674-4efc-b11b-0c38a2fd5536" providerId="ADAL" clId="{629844DA-B5BD-4A6C-AADA-5CBDC6E3B461}" dt="2026-02-11T09:45:17.730" v="4" actId="2711"/>
        <pc:sldMkLst>
          <pc:docMk/>
          <pc:sldMk cId="1660078569" sldId="268"/>
        </pc:sldMkLst>
        <pc:spChg chg="mod">
          <ac:chgData name="Victoria Ahmed" userId="d7b2ef2b-6674-4efc-b11b-0c38a2fd5536" providerId="ADAL" clId="{629844DA-B5BD-4A6C-AADA-5CBDC6E3B461}" dt="2026-02-11T09:45:17.730" v="4" actId="2711"/>
          <ac:spMkLst>
            <pc:docMk/>
            <pc:sldMk cId="1660078569" sldId="268"/>
            <ac:spMk id="2" creationId="{3319906F-334E-3D1A-60E7-9500BB750B76}"/>
          </ac:spMkLst>
        </pc:spChg>
        <pc:spChg chg="mod">
          <ac:chgData name="Victoria Ahmed" userId="d7b2ef2b-6674-4efc-b11b-0c38a2fd5536" providerId="ADAL" clId="{629844DA-B5BD-4A6C-AADA-5CBDC6E3B461}" dt="2026-02-11T09:45:10.765" v="3" actId="2711"/>
          <ac:spMkLst>
            <pc:docMk/>
            <pc:sldMk cId="1660078569" sldId="268"/>
            <ac:spMk id="10" creationId="{A1BE50DD-6020-48A3-7431-55C636221806}"/>
          </ac:spMkLst>
        </pc:spChg>
      </pc:sldChg>
      <pc:sldChg chg="addSp delSp modSp mod">
        <pc:chgData name="Victoria Ahmed" userId="d7b2ef2b-6674-4efc-b11b-0c38a2fd5536" providerId="ADAL" clId="{629844DA-B5BD-4A6C-AADA-5CBDC6E3B461}" dt="2026-02-11T11:57:52.299" v="235" actId="1076"/>
        <pc:sldMkLst>
          <pc:docMk/>
          <pc:sldMk cId="43464174" sldId="269"/>
        </pc:sldMkLst>
        <pc:spChg chg="del mod">
          <ac:chgData name="Victoria Ahmed" userId="d7b2ef2b-6674-4efc-b11b-0c38a2fd5536" providerId="ADAL" clId="{629844DA-B5BD-4A6C-AADA-5CBDC6E3B461}" dt="2026-02-11T09:46:50.775" v="19" actId="478"/>
          <ac:spMkLst>
            <pc:docMk/>
            <pc:sldMk cId="43464174" sldId="269"/>
            <ac:spMk id="2" creationId="{6DFEE86D-3048-40BF-9372-4952BFD8D288}"/>
          </ac:spMkLst>
        </pc:spChg>
        <pc:spChg chg="mod">
          <ac:chgData name="Victoria Ahmed" userId="d7b2ef2b-6674-4efc-b11b-0c38a2fd5536" providerId="ADAL" clId="{629844DA-B5BD-4A6C-AADA-5CBDC6E3B461}" dt="2026-02-11T09:46:46.314" v="17" actId="2711"/>
          <ac:spMkLst>
            <pc:docMk/>
            <pc:sldMk cId="43464174" sldId="269"/>
            <ac:spMk id="6" creationId="{D4A84882-145D-4347-9304-DFF61E872648}"/>
          </ac:spMkLst>
        </pc:spChg>
        <pc:spChg chg="mod">
          <ac:chgData name="Victoria Ahmed" userId="d7b2ef2b-6674-4efc-b11b-0c38a2fd5536" providerId="ADAL" clId="{629844DA-B5BD-4A6C-AADA-5CBDC6E3B461}" dt="2026-02-11T09:46:11.892" v="13" actId="14100"/>
          <ac:spMkLst>
            <pc:docMk/>
            <pc:sldMk cId="43464174" sldId="269"/>
            <ac:spMk id="8" creationId="{09B3033A-B06D-26CE-365A-CE9FC5A23A60}"/>
          </ac:spMkLst>
        </pc:spChg>
        <pc:spChg chg="mod">
          <ac:chgData name="Victoria Ahmed" userId="d7b2ef2b-6674-4efc-b11b-0c38a2fd5536" providerId="ADAL" clId="{629844DA-B5BD-4A6C-AADA-5CBDC6E3B461}" dt="2026-02-11T11:57:52.299" v="235" actId="1076"/>
          <ac:spMkLst>
            <pc:docMk/>
            <pc:sldMk cId="43464174" sldId="269"/>
            <ac:spMk id="9" creationId="{7718642D-B274-14F5-4818-880D215F4213}"/>
          </ac:spMkLst>
        </pc:spChg>
        <pc:picChg chg="del">
          <ac:chgData name="Victoria Ahmed" userId="d7b2ef2b-6674-4efc-b11b-0c38a2fd5536" providerId="ADAL" clId="{629844DA-B5BD-4A6C-AADA-5CBDC6E3B461}" dt="2026-02-11T11:57:37.129" v="227" actId="478"/>
          <ac:picMkLst>
            <pc:docMk/>
            <pc:sldMk cId="43464174" sldId="269"/>
            <ac:picMk id="10" creationId="{368C6F65-2082-8E04-563E-B67B36D56A52}"/>
          </ac:picMkLst>
        </pc:picChg>
        <pc:picChg chg="add mod">
          <ac:chgData name="Victoria Ahmed" userId="d7b2ef2b-6674-4efc-b11b-0c38a2fd5536" providerId="ADAL" clId="{629844DA-B5BD-4A6C-AADA-5CBDC6E3B461}" dt="2026-02-11T11:57:50.532" v="234" actId="1076"/>
          <ac:picMkLst>
            <pc:docMk/>
            <pc:sldMk cId="43464174" sldId="269"/>
            <ac:picMk id="12" creationId="{93ACB8A0-84DB-7029-2F1A-A7C7CE0C6EC3}"/>
          </ac:picMkLst>
        </pc:picChg>
      </pc:sldChg>
      <pc:sldChg chg="modSp mod">
        <pc:chgData name="Victoria Ahmed" userId="d7b2ef2b-6674-4efc-b11b-0c38a2fd5536" providerId="ADAL" clId="{629844DA-B5BD-4A6C-AADA-5CBDC6E3B461}" dt="2026-02-11T09:53:12.025" v="182" actId="2711"/>
        <pc:sldMkLst>
          <pc:docMk/>
          <pc:sldMk cId="2622759718" sldId="293"/>
        </pc:sldMkLst>
        <pc:spChg chg="mod">
          <ac:chgData name="Victoria Ahmed" userId="d7b2ef2b-6674-4efc-b11b-0c38a2fd5536" providerId="ADAL" clId="{629844DA-B5BD-4A6C-AADA-5CBDC6E3B461}" dt="2026-02-11T09:53:12.025" v="182" actId="2711"/>
          <ac:spMkLst>
            <pc:docMk/>
            <pc:sldMk cId="2622759718" sldId="293"/>
            <ac:spMk id="7" creationId="{1C7CA375-0C05-7F9C-C032-5FA44E407431}"/>
          </ac:spMkLst>
        </pc:spChg>
        <pc:spChg chg="mod">
          <ac:chgData name="Victoria Ahmed" userId="d7b2ef2b-6674-4efc-b11b-0c38a2fd5536" providerId="ADAL" clId="{629844DA-B5BD-4A6C-AADA-5CBDC6E3B461}" dt="2026-02-11T09:53:07.885" v="181" actId="2711"/>
          <ac:spMkLst>
            <pc:docMk/>
            <pc:sldMk cId="2622759718" sldId="293"/>
            <ac:spMk id="40" creationId="{23B96EC9-B084-1741-DB18-211AB633B6F5}"/>
          </ac:spMkLst>
        </pc:spChg>
      </pc:sldChg>
      <pc:sldChg chg="modSp mod modNotesTx">
        <pc:chgData name="Victoria Ahmed" userId="d7b2ef2b-6674-4efc-b11b-0c38a2fd5536" providerId="ADAL" clId="{629844DA-B5BD-4A6C-AADA-5CBDC6E3B461}" dt="2026-02-11T11:57:26.164" v="226" actId="20577"/>
        <pc:sldMkLst>
          <pc:docMk/>
          <pc:sldMk cId="3465291456" sldId="301"/>
        </pc:sldMkLst>
        <pc:spChg chg="mod">
          <ac:chgData name="Victoria Ahmed" userId="d7b2ef2b-6674-4efc-b11b-0c38a2fd5536" providerId="ADAL" clId="{629844DA-B5BD-4A6C-AADA-5CBDC6E3B461}" dt="2026-02-11T09:44:56.480" v="1" actId="14100"/>
          <ac:spMkLst>
            <pc:docMk/>
            <pc:sldMk cId="3465291456" sldId="301"/>
            <ac:spMk id="5" creationId="{452ACAF9-520D-B0A2-873F-D17381A8AF66}"/>
          </ac:spMkLst>
        </pc:spChg>
        <pc:spChg chg="mod">
          <ac:chgData name="Victoria Ahmed" userId="d7b2ef2b-6674-4efc-b11b-0c38a2fd5536" providerId="ADAL" clId="{629844DA-B5BD-4A6C-AADA-5CBDC6E3B461}" dt="2026-02-11T09:45:03.221" v="2" actId="2711"/>
          <ac:spMkLst>
            <pc:docMk/>
            <pc:sldMk cId="3465291456" sldId="301"/>
            <ac:spMk id="43" creationId="{64383256-66A7-050F-0F36-C718ED12DA76}"/>
          </ac:spMkLst>
        </pc:spChg>
        <pc:picChg chg="mod">
          <ac:chgData name="Victoria Ahmed" userId="d7b2ef2b-6674-4efc-b11b-0c38a2fd5536" providerId="ADAL" clId="{629844DA-B5BD-4A6C-AADA-5CBDC6E3B461}" dt="2026-02-11T11:57:05.876" v="200" actId="14826"/>
          <ac:picMkLst>
            <pc:docMk/>
            <pc:sldMk cId="3465291456" sldId="301"/>
            <ac:picMk id="2" creationId="{48D81265-3323-DF3A-BF68-B228695C8806}"/>
          </ac:picMkLst>
        </pc:picChg>
      </pc:sldChg>
      <pc:sldChg chg="modSp mod">
        <pc:chgData name="Victoria Ahmed" userId="d7b2ef2b-6674-4efc-b11b-0c38a2fd5536" providerId="ADAL" clId="{629844DA-B5BD-4A6C-AADA-5CBDC6E3B461}" dt="2026-02-11T09:54:20.924" v="199" actId="1076"/>
        <pc:sldMkLst>
          <pc:docMk/>
          <pc:sldMk cId="2384125178" sldId="361"/>
        </pc:sldMkLst>
        <pc:spChg chg="mod">
          <ac:chgData name="Victoria Ahmed" userId="d7b2ef2b-6674-4efc-b11b-0c38a2fd5536" providerId="ADAL" clId="{629844DA-B5BD-4A6C-AADA-5CBDC6E3B461}" dt="2026-02-11T09:54:15.356" v="195" actId="14100"/>
          <ac:spMkLst>
            <pc:docMk/>
            <pc:sldMk cId="2384125178" sldId="361"/>
            <ac:spMk id="6" creationId="{3E056A91-1763-4F57-BB83-9176F0911E0F}"/>
          </ac:spMkLst>
        </pc:spChg>
        <pc:picChg chg="mod">
          <ac:chgData name="Victoria Ahmed" userId="d7b2ef2b-6674-4efc-b11b-0c38a2fd5536" providerId="ADAL" clId="{629844DA-B5BD-4A6C-AADA-5CBDC6E3B461}" dt="2026-02-11T09:54:20.924" v="199" actId="1076"/>
          <ac:picMkLst>
            <pc:docMk/>
            <pc:sldMk cId="2384125178" sldId="361"/>
            <ac:picMk id="3" creationId="{A9314ADA-391B-76E6-0243-00897A0DED5B}"/>
          </ac:picMkLst>
        </pc:picChg>
      </pc:sldChg>
      <pc:sldChg chg="modSp mod">
        <pc:chgData name="Victoria Ahmed" userId="d7b2ef2b-6674-4efc-b11b-0c38a2fd5536" providerId="ADAL" clId="{629844DA-B5BD-4A6C-AADA-5CBDC6E3B461}" dt="2026-02-11T09:47:24.142" v="27" actId="1076"/>
        <pc:sldMkLst>
          <pc:docMk/>
          <pc:sldMk cId="3771422598" sldId="381"/>
        </pc:sldMkLst>
        <pc:spChg chg="mod">
          <ac:chgData name="Victoria Ahmed" userId="d7b2ef2b-6674-4efc-b11b-0c38a2fd5536" providerId="ADAL" clId="{629844DA-B5BD-4A6C-AADA-5CBDC6E3B461}" dt="2026-02-11T09:47:24.142" v="27" actId="1076"/>
          <ac:spMkLst>
            <pc:docMk/>
            <pc:sldMk cId="3771422598" sldId="381"/>
            <ac:spMk id="2" creationId="{6CB5D362-1C2F-3A16-8D4D-7DE61F481783}"/>
          </ac:spMkLst>
        </pc:spChg>
      </pc:sldChg>
      <pc:sldChg chg="addSp delSp modSp mod modNotesTx">
        <pc:chgData name="Victoria Ahmed" userId="d7b2ef2b-6674-4efc-b11b-0c38a2fd5536" providerId="ADAL" clId="{629844DA-B5BD-4A6C-AADA-5CBDC6E3B461}" dt="2026-02-11T09:50:17.124" v="115" actId="20577"/>
        <pc:sldMkLst>
          <pc:docMk/>
          <pc:sldMk cId="442809013" sldId="382"/>
        </pc:sldMkLst>
        <pc:spChg chg="mod">
          <ac:chgData name="Victoria Ahmed" userId="d7b2ef2b-6674-4efc-b11b-0c38a2fd5536" providerId="ADAL" clId="{629844DA-B5BD-4A6C-AADA-5CBDC6E3B461}" dt="2026-02-11T09:47:30.917" v="28" actId="2711"/>
          <ac:spMkLst>
            <pc:docMk/>
            <pc:sldMk cId="442809013" sldId="382"/>
            <ac:spMk id="3" creationId="{89AAE944-A6F1-2EF4-0BC6-1214349E92AB}"/>
          </ac:spMkLst>
        </pc:spChg>
        <pc:spChg chg="mod">
          <ac:chgData name="Victoria Ahmed" userId="d7b2ef2b-6674-4efc-b11b-0c38a2fd5536" providerId="ADAL" clId="{629844DA-B5BD-4A6C-AADA-5CBDC6E3B461}" dt="2026-02-11T09:48:54.350" v="38" actId="14100"/>
          <ac:spMkLst>
            <pc:docMk/>
            <pc:sldMk cId="442809013" sldId="382"/>
            <ac:spMk id="4" creationId="{66397857-7400-5E9B-51A1-DA83ABD97AED}"/>
          </ac:spMkLst>
        </pc:spChg>
        <pc:picChg chg="del">
          <ac:chgData name="Victoria Ahmed" userId="d7b2ef2b-6674-4efc-b11b-0c38a2fd5536" providerId="ADAL" clId="{629844DA-B5BD-4A6C-AADA-5CBDC6E3B461}" dt="2026-02-11T09:47:42.764" v="31" actId="478"/>
          <ac:picMkLst>
            <pc:docMk/>
            <pc:sldMk cId="442809013" sldId="382"/>
            <ac:picMk id="2" creationId="{FC105025-FDC1-5236-0438-2A39B7D15A2A}"/>
          </ac:picMkLst>
        </pc:picChg>
        <pc:picChg chg="add mod">
          <ac:chgData name="Victoria Ahmed" userId="d7b2ef2b-6674-4efc-b11b-0c38a2fd5536" providerId="ADAL" clId="{629844DA-B5BD-4A6C-AADA-5CBDC6E3B461}" dt="2026-02-11T09:48:58.437" v="39" actId="1076"/>
          <ac:picMkLst>
            <pc:docMk/>
            <pc:sldMk cId="442809013" sldId="382"/>
            <ac:picMk id="6" creationId="{31C909AC-3DEB-6DD2-C006-E00E6E952607}"/>
          </ac:picMkLst>
        </pc:picChg>
      </pc:sldChg>
      <pc:sldChg chg="modSp mod modNotesTx">
        <pc:chgData name="Victoria Ahmed" userId="d7b2ef2b-6674-4efc-b11b-0c38a2fd5536" providerId="ADAL" clId="{629844DA-B5BD-4A6C-AADA-5CBDC6E3B461}" dt="2026-02-11T09:47:13.550" v="25" actId="20577"/>
        <pc:sldMkLst>
          <pc:docMk/>
          <pc:sldMk cId="3069093485" sldId="386"/>
        </pc:sldMkLst>
        <pc:spChg chg="mod">
          <ac:chgData name="Victoria Ahmed" userId="d7b2ef2b-6674-4efc-b11b-0c38a2fd5536" providerId="ADAL" clId="{629844DA-B5BD-4A6C-AADA-5CBDC6E3B461}" dt="2026-02-11T09:47:00.487" v="21" actId="2711"/>
          <ac:spMkLst>
            <pc:docMk/>
            <pc:sldMk cId="3069093485" sldId="386"/>
            <ac:spMk id="3" creationId="{2F78B710-5D8D-D07E-1529-FFCC29966672}"/>
          </ac:spMkLst>
        </pc:spChg>
      </pc:sldChg>
      <pc:sldChg chg="modSp mod">
        <pc:chgData name="Victoria Ahmed" userId="d7b2ef2b-6674-4efc-b11b-0c38a2fd5536" providerId="ADAL" clId="{629844DA-B5BD-4A6C-AADA-5CBDC6E3B461}" dt="2026-02-11T09:50:33.120" v="116" actId="2711"/>
        <pc:sldMkLst>
          <pc:docMk/>
          <pc:sldMk cId="2568595245" sldId="390"/>
        </pc:sldMkLst>
        <pc:spChg chg="mod">
          <ac:chgData name="Victoria Ahmed" userId="d7b2ef2b-6674-4efc-b11b-0c38a2fd5536" providerId="ADAL" clId="{629844DA-B5BD-4A6C-AADA-5CBDC6E3B461}" dt="2026-02-11T09:50:33.120" v="116" actId="2711"/>
          <ac:spMkLst>
            <pc:docMk/>
            <pc:sldMk cId="2568595245" sldId="390"/>
            <ac:spMk id="5" creationId="{B4307E97-9C4B-73CE-D2D6-AB073B06F0E9}"/>
          </ac:spMkLst>
        </pc:spChg>
      </pc:sldChg>
      <pc:sldChg chg="addSp delSp modSp mod modNotesTx">
        <pc:chgData name="Victoria Ahmed" userId="d7b2ef2b-6674-4efc-b11b-0c38a2fd5536" providerId="ADAL" clId="{629844DA-B5BD-4A6C-AADA-5CBDC6E3B461}" dt="2026-02-11T09:52:40.038" v="177" actId="20577"/>
        <pc:sldMkLst>
          <pc:docMk/>
          <pc:sldMk cId="3086645885" sldId="393"/>
        </pc:sldMkLst>
        <pc:spChg chg="mod">
          <ac:chgData name="Victoria Ahmed" userId="d7b2ef2b-6674-4efc-b11b-0c38a2fd5536" providerId="ADAL" clId="{629844DA-B5BD-4A6C-AADA-5CBDC6E3B461}" dt="2026-02-11T09:52:18.107" v="140" actId="20577"/>
          <ac:spMkLst>
            <pc:docMk/>
            <pc:sldMk cId="3086645885" sldId="393"/>
            <ac:spMk id="4" creationId="{49C4AF15-D94B-7F69-EFEC-EF57BA044E98}"/>
          </ac:spMkLst>
        </pc:spChg>
        <pc:picChg chg="add mod">
          <ac:chgData name="Victoria Ahmed" userId="d7b2ef2b-6674-4efc-b11b-0c38a2fd5536" providerId="ADAL" clId="{629844DA-B5BD-4A6C-AADA-5CBDC6E3B461}" dt="2026-02-11T09:52:13.404" v="133" actId="1076"/>
          <ac:picMkLst>
            <pc:docMk/>
            <pc:sldMk cId="3086645885" sldId="393"/>
            <ac:picMk id="3" creationId="{092A5EFE-47EB-DD1F-FCE7-893FFA769564}"/>
          </ac:picMkLst>
        </pc:picChg>
        <pc:picChg chg="del">
          <ac:chgData name="Victoria Ahmed" userId="d7b2ef2b-6674-4efc-b11b-0c38a2fd5536" providerId="ADAL" clId="{629844DA-B5BD-4A6C-AADA-5CBDC6E3B461}" dt="2026-02-11T09:51:47.802" v="128" actId="478"/>
          <ac:picMkLst>
            <pc:docMk/>
            <pc:sldMk cId="3086645885" sldId="393"/>
            <ac:picMk id="6" creationId="{CB929EF9-0D50-5510-3A3E-43B001B68169}"/>
          </ac:picMkLst>
        </pc:picChg>
      </pc:sldChg>
      <pc:sldChg chg="modSp mod">
        <pc:chgData name="Victoria Ahmed" userId="d7b2ef2b-6674-4efc-b11b-0c38a2fd5536" providerId="ADAL" clId="{629844DA-B5BD-4A6C-AADA-5CBDC6E3B461}" dt="2026-02-11T09:52:52.309" v="179" actId="1076"/>
        <pc:sldMkLst>
          <pc:docMk/>
          <pc:sldMk cId="2762190484" sldId="394"/>
        </pc:sldMkLst>
        <pc:spChg chg="mod">
          <ac:chgData name="Victoria Ahmed" userId="d7b2ef2b-6674-4efc-b11b-0c38a2fd5536" providerId="ADAL" clId="{629844DA-B5BD-4A6C-AADA-5CBDC6E3B461}" dt="2026-02-11T09:52:52.309" v="179" actId="1076"/>
          <ac:spMkLst>
            <pc:docMk/>
            <pc:sldMk cId="2762190484" sldId="394"/>
            <ac:spMk id="5" creationId="{2681AC09-FEED-085F-BF48-52366811F473}"/>
          </ac:spMkLst>
        </pc:spChg>
      </pc:sldChg>
      <pc:sldChg chg="modSp mod">
        <pc:chgData name="Victoria Ahmed" userId="d7b2ef2b-6674-4efc-b11b-0c38a2fd5536" providerId="ADAL" clId="{629844DA-B5BD-4A6C-AADA-5CBDC6E3B461}" dt="2026-02-11T09:53:25.600" v="184" actId="2711"/>
        <pc:sldMkLst>
          <pc:docMk/>
          <pc:sldMk cId="2257934378" sldId="405"/>
        </pc:sldMkLst>
        <pc:spChg chg="mod">
          <ac:chgData name="Victoria Ahmed" userId="d7b2ef2b-6674-4efc-b11b-0c38a2fd5536" providerId="ADAL" clId="{629844DA-B5BD-4A6C-AADA-5CBDC6E3B461}" dt="2026-02-11T09:53:25.600" v="184" actId="2711"/>
          <ac:spMkLst>
            <pc:docMk/>
            <pc:sldMk cId="2257934378" sldId="405"/>
            <ac:spMk id="7" creationId="{AA33AB8E-0262-0351-91DD-D21E60359F6E}"/>
          </ac:spMkLst>
        </pc:spChg>
      </pc:sldChg>
      <pc:sldChg chg="addSp delSp modSp mod modNotesTx">
        <pc:chgData name="Victoria Ahmed" userId="d7b2ef2b-6674-4efc-b11b-0c38a2fd5536" providerId="ADAL" clId="{629844DA-B5BD-4A6C-AADA-5CBDC6E3B461}" dt="2026-02-11T09:54:09.914" v="193" actId="20577"/>
        <pc:sldMkLst>
          <pc:docMk/>
          <pc:sldMk cId="1535650116" sldId="418"/>
        </pc:sldMkLst>
        <pc:spChg chg="mod">
          <ac:chgData name="Victoria Ahmed" userId="d7b2ef2b-6674-4efc-b11b-0c38a2fd5536" providerId="ADAL" clId="{629844DA-B5BD-4A6C-AADA-5CBDC6E3B461}" dt="2026-02-11T09:53:39.565" v="185" actId="2711"/>
          <ac:spMkLst>
            <pc:docMk/>
            <pc:sldMk cId="1535650116" sldId="418"/>
            <ac:spMk id="6" creationId="{03C4D729-16F5-B09C-D3FA-B17E4212465C}"/>
          </ac:spMkLst>
        </pc:spChg>
        <pc:spChg chg="mod">
          <ac:chgData name="Victoria Ahmed" userId="d7b2ef2b-6674-4efc-b11b-0c38a2fd5536" providerId="ADAL" clId="{629844DA-B5BD-4A6C-AADA-5CBDC6E3B461}" dt="2026-02-11T09:53:45.998" v="186" actId="2711"/>
          <ac:spMkLst>
            <pc:docMk/>
            <pc:sldMk cId="1535650116" sldId="418"/>
            <ac:spMk id="8" creationId="{024106C4-2161-D843-91C0-56CDEF44799A}"/>
          </ac:spMkLst>
        </pc:spChg>
        <pc:picChg chg="add mod">
          <ac:chgData name="Victoria Ahmed" userId="d7b2ef2b-6674-4efc-b11b-0c38a2fd5536" providerId="ADAL" clId="{629844DA-B5BD-4A6C-AADA-5CBDC6E3B461}" dt="2026-02-11T09:54:04.703" v="192" actId="1076"/>
          <ac:picMkLst>
            <pc:docMk/>
            <pc:sldMk cId="1535650116" sldId="418"/>
            <ac:picMk id="2" creationId="{0A60EA1D-3002-E58F-899B-5EE22DFF9FAD}"/>
          </ac:picMkLst>
        </pc:picChg>
        <pc:picChg chg="del">
          <ac:chgData name="Victoria Ahmed" userId="d7b2ef2b-6674-4efc-b11b-0c38a2fd5536" providerId="ADAL" clId="{629844DA-B5BD-4A6C-AADA-5CBDC6E3B461}" dt="2026-02-11T09:53:59.564" v="188" actId="478"/>
          <ac:picMkLst>
            <pc:docMk/>
            <pc:sldMk cId="1535650116" sldId="418"/>
            <ac:picMk id="3" creationId="{99A9756A-8C65-8BFE-A002-2A0D5EA74DCD}"/>
          </ac:picMkLst>
        </pc:picChg>
      </pc:sldChg>
      <pc:sldChg chg="modSp mod">
        <pc:chgData name="Victoria Ahmed" userId="d7b2ef2b-6674-4efc-b11b-0c38a2fd5536" providerId="ADAL" clId="{629844DA-B5BD-4A6C-AADA-5CBDC6E3B461}" dt="2026-02-11T09:45:31.478" v="6" actId="2711"/>
        <pc:sldMkLst>
          <pc:docMk/>
          <pc:sldMk cId="3279109373" sldId="420"/>
        </pc:sldMkLst>
        <pc:spChg chg="mod">
          <ac:chgData name="Victoria Ahmed" userId="d7b2ef2b-6674-4efc-b11b-0c38a2fd5536" providerId="ADAL" clId="{629844DA-B5BD-4A6C-AADA-5CBDC6E3B461}" dt="2026-02-11T09:45:25.559" v="5" actId="2711"/>
          <ac:spMkLst>
            <pc:docMk/>
            <pc:sldMk cId="3279109373" sldId="420"/>
            <ac:spMk id="2" creationId="{2D03D77F-E687-2CD9-6F77-C469E742F70C}"/>
          </ac:spMkLst>
        </pc:spChg>
        <pc:spChg chg="mod">
          <ac:chgData name="Victoria Ahmed" userId="d7b2ef2b-6674-4efc-b11b-0c38a2fd5536" providerId="ADAL" clId="{629844DA-B5BD-4A6C-AADA-5CBDC6E3B461}" dt="2026-02-11T09:45:31.478" v="6" actId="2711"/>
          <ac:spMkLst>
            <pc:docMk/>
            <pc:sldMk cId="3279109373" sldId="420"/>
            <ac:spMk id="3" creationId="{B843C0C8-2E80-4A00-8FE9-DD73BB168080}"/>
          </ac:spMkLst>
        </pc:spChg>
      </pc:sldChg>
      <pc:sldChg chg="modSp mod">
        <pc:chgData name="Victoria Ahmed" userId="d7b2ef2b-6674-4efc-b11b-0c38a2fd5536" providerId="ADAL" clId="{629844DA-B5BD-4A6C-AADA-5CBDC6E3B461}" dt="2026-02-11T09:45:37.998" v="7" actId="2711"/>
        <pc:sldMkLst>
          <pc:docMk/>
          <pc:sldMk cId="446364685" sldId="423"/>
        </pc:sldMkLst>
        <pc:spChg chg="mod">
          <ac:chgData name="Victoria Ahmed" userId="d7b2ef2b-6674-4efc-b11b-0c38a2fd5536" providerId="ADAL" clId="{629844DA-B5BD-4A6C-AADA-5CBDC6E3B461}" dt="2026-02-11T09:45:37.998" v="7" actId="2711"/>
          <ac:spMkLst>
            <pc:docMk/>
            <pc:sldMk cId="446364685" sldId="423"/>
            <ac:spMk id="6" creationId="{DD086497-B41C-8609-38FC-09DC4D842C4B}"/>
          </ac:spMkLst>
        </pc:spChg>
      </pc:sldChg>
      <pc:sldChg chg="addSp delSp modSp mod">
        <pc:chgData name="Victoria Ahmed" userId="d7b2ef2b-6674-4efc-b11b-0c38a2fd5536" providerId="ADAL" clId="{629844DA-B5BD-4A6C-AADA-5CBDC6E3B461}" dt="2026-02-11T09:51:39.536" v="127" actId="1076"/>
        <pc:sldMkLst>
          <pc:docMk/>
          <pc:sldMk cId="2188525051" sldId="424"/>
        </pc:sldMkLst>
        <pc:spChg chg="mod">
          <ac:chgData name="Victoria Ahmed" userId="d7b2ef2b-6674-4efc-b11b-0c38a2fd5536" providerId="ADAL" clId="{629844DA-B5BD-4A6C-AADA-5CBDC6E3B461}" dt="2026-02-11T09:51:39.536" v="127" actId="1076"/>
          <ac:spMkLst>
            <pc:docMk/>
            <pc:sldMk cId="2188525051" sldId="424"/>
            <ac:spMk id="2" creationId="{DA595AC6-A609-65C7-7E1E-C0C5493B5387}"/>
          </ac:spMkLst>
        </pc:spChg>
        <pc:spChg chg="mod">
          <ac:chgData name="Victoria Ahmed" userId="d7b2ef2b-6674-4efc-b11b-0c38a2fd5536" providerId="ADAL" clId="{629844DA-B5BD-4A6C-AADA-5CBDC6E3B461}" dt="2026-02-11T09:51:27.995" v="124" actId="1076"/>
          <ac:spMkLst>
            <pc:docMk/>
            <pc:sldMk cId="2188525051" sldId="424"/>
            <ac:spMk id="6" creationId="{B9E5FFA5-6E5D-1A90-B60A-3D16AEE94889}"/>
          </ac:spMkLst>
        </pc:spChg>
        <pc:picChg chg="add mod">
          <ac:chgData name="Victoria Ahmed" userId="d7b2ef2b-6674-4efc-b11b-0c38a2fd5536" providerId="ADAL" clId="{629844DA-B5BD-4A6C-AADA-5CBDC6E3B461}" dt="2026-02-11T09:51:37.114" v="126" actId="14100"/>
          <ac:picMkLst>
            <pc:docMk/>
            <pc:sldMk cId="2188525051" sldId="424"/>
            <ac:picMk id="7" creationId="{412B77D2-E1E6-2204-CBDC-AAE3D0F8AAA1}"/>
          </ac:picMkLst>
        </pc:picChg>
        <pc:picChg chg="del">
          <ac:chgData name="Victoria Ahmed" userId="d7b2ef2b-6674-4efc-b11b-0c38a2fd5536" providerId="ADAL" clId="{629844DA-B5BD-4A6C-AADA-5CBDC6E3B461}" dt="2026-02-11T09:51:19.068" v="120" actId="478"/>
          <ac:picMkLst>
            <pc:docMk/>
            <pc:sldMk cId="2188525051" sldId="424"/>
            <ac:picMk id="8" creationId="{5B757156-E717-60EC-EF6D-03DE9BB7E66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AB83D5-C7B6-EB58-6B69-44F7674F9A1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A49AF6-7FA0-553A-D79A-ACBF5186E556}"/>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EE6D6BF6-9B86-514E-8633-CF682F8E160E}" type="datetimeFigureOut">
              <a:rPr lang="en-US" smtClean="0"/>
              <a:t>2/11/2026</a:t>
            </a:fld>
            <a:endParaRPr lang="en-US"/>
          </a:p>
        </p:txBody>
      </p:sp>
      <p:sp>
        <p:nvSpPr>
          <p:cNvPr id="4" name="Footer Placeholder 3">
            <a:extLst>
              <a:ext uri="{FF2B5EF4-FFF2-40B4-BE49-F238E27FC236}">
                <a16:creationId xmlns:a16="http://schemas.microsoft.com/office/drawing/2014/main" id="{1CB118F2-C113-78B4-92AF-E580FCE6CC1D}"/>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5762E7-BAA9-D9D6-9568-8352AA3CC64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5AF52A2D-AE79-0B40-90C6-74B75AC45EAC}" type="slidenum">
              <a:rPr lang="en-US" smtClean="0"/>
              <a:t>‹#›</a:t>
            </a:fld>
            <a:endParaRPr lang="en-US"/>
          </a:p>
        </p:txBody>
      </p:sp>
    </p:spTree>
    <p:extLst>
      <p:ext uri="{BB962C8B-B14F-4D97-AF65-F5344CB8AC3E}">
        <p14:creationId xmlns:p14="http://schemas.microsoft.com/office/powerpoint/2010/main" val="1939604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C6CD2F2-F518-874C-84B9-8918535227D1}" type="datetimeFigureOut">
              <a:rPr lang="en-US" smtClean="0"/>
              <a:t>2/11/2026</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3F0725B-8BBF-6349-B206-C25D6BA6A9C8}" type="slidenum">
              <a:rPr lang="en-US" smtClean="0"/>
              <a:t>‹#›</a:t>
            </a:fld>
            <a:endParaRPr lang="en-US"/>
          </a:p>
        </p:txBody>
      </p:sp>
    </p:spTree>
    <p:extLst>
      <p:ext uri="{BB962C8B-B14F-4D97-AF65-F5344CB8AC3E}">
        <p14:creationId xmlns:p14="http://schemas.microsoft.com/office/powerpoint/2010/main" val="192241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Children’s liturgy: Sixth Sunday in Ordinary Time (Year A)</a:t>
            </a:r>
          </a:p>
          <a:p>
            <a:endParaRPr lang="en-US" b="1" dirty="0"/>
          </a:p>
          <a:p>
            <a:r>
              <a:rPr lang="en-US" b="1" dirty="0"/>
              <a:t>Preparation</a:t>
            </a:r>
            <a:r>
              <a:rPr lang="en-US" b="1" i="0" u="none" strike="noStrike" kern="1200" dirty="0">
                <a:solidFill>
                  <a:schemeClr val="tx1"/>
                </a:solidFill>
                <a:effectLst/>
              </a:rPr>
              <a:t> of the worship space</a:t>
            </a:r>
            <a:endParaRPr lang="en-US" b="1" dirty="0"/>
          </a:p>
          <a:p>
            <a:r>
              <a:rPr lang="en-US" b="1" i="0" u="none" strike="noStrike" kern="1200" dirty="0" err="1">
                <a:solidFill>
                  <a:schemeClr val="tx1"/>
                </a:solidFill>
                <a:effectLst/>
              </a:rPr>
              <a:t>Colour</a:t>
            </a:r>
            <a:r>
              <a:rPr lang="en-US" b="1" i="0" u="none" strike="noStrike" kern="1200" dirty="0">
                <a:solidFill>
                  <a:schemeClr val="tx1"/>
                </a:solidFill>
                <a:effectLst/>
              </a:rPr>
              <a:t>: </a:t>
            </a:r>
            <a:r>
              <a:rPr lang="en-US" dirty="0"/>
              <a:t>green</a:t>
            </a:r>
          </a:p>
          <a:p>
            <a:endParaRPr lang="en-US" dirty="0"/>
          </a:p>
          <a:p>
            <a:r>
              <a:rPr lang="en-US" b="1" i="0" u="none" strike="noStrike" kern="1200" dirty="0">
                <a:solidFill>
                  <a:schemeClr val="tx1"/>
                </a:solidFill>
                <a:effectLst/>
              </a:rPr>
              <a:t>Song suggestions</a:t>
            </a:r>
            <a:endParaRPr lang="en-US" b="1" dirty="0"/>
          </a:p>
          <a:p>
            <a:r>
              <a:rPr lang="en-US" dirty="0"/>
              <a:t>Make me a channel of your peace (898, Laudate) Peace is flowing like a river (902, Laudate)</a:t>
            </a:r>
          </a:p>
          <a:p>
            <a:endParaRPr lang="en-US" dirty="0">
              <a:solidFill>
                <a:srgbClr val="000000"/>
              </a:solidFill>
            </a:endParaRPr>
          </a:p>
          <a:p>
            <a:r>
              <a:rPr lang="en-US" b="1" dirty="0">
                <a:solidFill>
                  <a:srgbClr val="000000"/>
                </a:solidFill>
              </a:rPr>
              <a:t>Welcome</a:t>
            </a:r>
            <a:endParaRPr lang="en-US" dirty="0"/>
          </a:p>
          <a:p>
            <a:r>
              <a:rPr lang="en-US" dirty="0">
                <a:solidFill>
                  <a:srgbClr val="000000"/>
                </a:solidFill>
              </a:rPr>
              <a:t>We are all God’s children and we are all part of one big global family. Today we hear about how we must not argue with our brothers and sisters and how, if we do, we need to make peace with them. Let’s think about making peace with all our brothers and sisters around the world.</a:t>
            </a:r>
            <a:endParaRPr lang="en-US" dirty="0"/>
          </a:p>
          <a:p>
            <a:endParaRPr lang="en-US" b="1" dirty="0"/>
          </a:p>
          <a:p>
            <a:r>
              <a:rPr lang="en-US" dirty="0"/>
              <a:t>Peace pebble</a:t>
            </a:r>
          </a:p>
          <a:p>
            <a:r>
              <a:rPr lang="en-US" dirty="0"/>
              <a:t>Photo credit: Victoria Ahmed</a:t>
            </a:r>
          </a:p>
          <a:p>
            <a:endParaRPr lang="en-US" dirty="0">
              <a:solidFill>
                <a:srgbClr val="38383C"/>
              </a:solidFill>
              <a:highlight>
                <a:srgbClr val="F4F4F5"/>
              </a:highlight>
            </a:endParaRPr>
          </a:p>
        </p:txBody>
      </p:sp>
      <p:sp>
        <p:nvSpPr>
          <p:cNvPr id="4" name="Slide Number Placeholder 3"/>
          <p:cNvSpPr>
            <a:spLocks noGrp="1"/>
          </p:cNvSpPr>
          <p:nvPr>
            <p:ph type="sldNum" sz="quarter" idx="5"/>
          </p:nvPr>
        </p:nvSpPr>
        <p:spPr/>
        <p:txBody>
          <a:bodyPr/>
          <a:lstStyle/>
          <a:p>
            <a:fld id="{A3F0725B-8BBF-6349-B206-C25D6BA6A9C8}" type="slidenum">
              <a:rPr lang="en-US" smtClean="0"/>
              <a:t>1</a:t>
            </a:fld>
            <a:endParaRPr lang="en-US"/>
          </a:p>
        </p:txBody>
      </p:sp>
    </p:spTree>
    <p:extLst>
      <p:ext uri="{BB962C8B-B14F-4D97-AF65-F5344CB8AC3E}">
        <p14:creationId xmlns:p14="http://schemas.microsoft.com/office/powerpoint/2010/main" val="23486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8383C"/>
                </a:solidFill>
                <a:ea typeface="Calibri"/>
                <a:cs typeface="Calibri"/>
              </a:rPr>
              <a:t>St Chad’s Catholic Primary School</a:t>
            </a:r>
          </a:p>
        </p:txBody>
      </p:sp>
      <p:sp>
        <p:nvSpPr>
          <p:cNvPr id="4" name="Slide Number Placeholder 3"/>
          <p:cNvSpPr>
            <a:spLocks noGrp="1"/>
          </p:cNvSpPr>
          <p:nvPr>
            <p:ph type="sldNum" sz="quarter" idx="5"/>
          </p:nvPr>
        </p:nvSpPr>
        <p:spPr/>
        <p:txBody>
          <a:bodyPr/>
          <a:lstStyle/>
          <a:p>
            <a:fld id="{9B55366C-5F8C-42CA-9C4D-03125D9DB2B7}" type="slidenum">
              <a:rPr lang="en-US"/>
              <a:t>11</a:t>
            </a:fld>
            <a:endParaRPr lang="en-US"/>
          </a:p>
        </p:txBody>
      </p:sp>
    </p:spTree>
    <p:extLst>
      <p:ext uri="{BB962C8B-B14F-4D97-AF65-F5344CB8AC3E}">
        <p14:creationId xmlns:p14="http://schemas.microsoft.com/office/powerpoint/2010/main" val="578907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8383C"/>
                </a:solidFill>
                <a:highlight>
                  <a:srgbClr val="F4F4F5"/>
                </a:highlight>
              </a:rPr>
              <a:t>All Saints school, Sheffield</a:t>
            </a:r>
            <a:endParaRPr lang="en-US" dirty="0"/>
          </a:p>
          <a:p>
            <a:r>
              <a:rPr lang="en-US" dirty="0">
                <a:solidFill>
                  <a:srgbClr val="38383C"/>
                </a:solidFill>
              </a:rPr>
              <a:t>Photo credit: Thom Flint</a:t>
            </a:r>
            <a:endParaRPr lang="en-US" dirty="0">
              <a:solidFill>
                <a:srgbClr val="38383C"/>
              </a:solidFill>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12</a:t>
            </a:fld>
            <a:endParaRPr lang="en-US"/>
          </a:p>
        </p:txBody>
      </p:sp>
    </p:spTree>
    <p:extLst>
      <p:ext uri="{BB962C8B-B14F-4D97-AF65-F5344CB8AC3E}">
        <p14:creationId xmlns:p14="http://schemas.microsoft.com/office/powerpoint/2010/main" val="4218967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C0A84-E356-4051-98B9-B29298D6E6F5}" type="slidenum">
              <a:rPr lang="en-GB" smtClean="0"/>
              <a:t>15</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Illustration: Erika Pal</a:t>
            </a:r>
            <a:endParaRPr lang="en-GB"/>
          </a:p>
        </p:txBody>
      </p:sp>
      <p:sp>
        <p:nvSpPr>
          <p:cNvPr id="4" name="Slide Number Placeholder 3"/>
          <p:cNvSpPr>
            <a:spLocks noGrp="1"/>
          </p:cNvSpPr>
          <p:nvPr>
            <p:ph type="sldNum" sz="quarter" idx="5"/>
          </p:nvPr>
        </p:nvSpPr>
        <p:spPr/>
        <p:txBody>
          <a:bodyPr/>
          <a:lstStyle/>
          <a:p>
            <a:fld id="{9B55366C-5F8C-42CA-9C4D-03125D9DB2B7}" type="slidenum">
              <a:rPr lang="en-US" smtClean="0"/>
              <a:t>16</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18</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 Francis Xavier's RC Primary School, Herefordshire</a:t>
            </a:r>
            <a:endParaRPr lang="en-US">
              <a:solidFill>
                <a:srgbClr val="444444"/>
              </a:solidFill>
            </a:endParaRPr>
          </a:p>
          <a:p>
            <a:r>
              <a:rPr lang="en-US"/>
              <a:t>Photo credit: Vicky Ahmed</a:t>
            </a:r>
          </a:p>
        </p:txBody>
      </p:sp>
      <p:sp>
        <p:nvSpPr>
          <p:cNvPr id="4" name="Slide Number Placeholder 3"/>
          <p:cNvSpPr>
            <a:spLocks noGrp="1"/>
          </p:cNvSpPr>
          <p:nvPr>
            <p:ph type="sldNum" sz="quarter" idx="5"/>
          </p:nvPr>
        </p:nvSpPr>
        <p:spPr/>
        <p:txBody>
          <a:bodyPr/>
          <a:lstStyle/>
          <a:p>
            <a:fld id="{A3F0725B-8BBF-6349-B206-C25D6BA6A9C8}" type="slidenum">
              <a:rPr lang="en-US" smtClean="0"/>
              <a:t>2</a:t>
            </a:fld>
            <a:endParaRPr lang="en-US"/>
          </a:p>
        </p:txBody>
      </p:sp>
    </p:spTree>
    <p:extLst>
      <p:ext uri="{BB962C8B-B14F-4D97-AF65-F5344CB8AC3E}">
        <p14:creationId xmlns:p14="http://schemas.microsoft.com/office/powerpoint/2010/main" val="75764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This is the shortened version of the reading. </a:t>
            </a:r>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highlight>
                  <a:srgbClr val="F4F4F5"/>
                </a:highlight>
              </a:rPr>
              <a:t>Shaking hands</a:t>
            </a:r>
          </a:p>
          <a:p>
            <a:pPr>
              <a:defRPr/>
            </a:pPr>
            <a:r>
              <a:rPr lang="en-GB" dirty="0">
                <a:solidFill>
                  <a:srgbClr val="000000"/>
                </a:solidFill>
                <a:highlight>
                  <a:srgbClr val="F4F4F5"/>
                </a:highlight>
              </a:rPr>
              <a:t>Photo credit: Marlis Trio Akbar on </a:t>
            </a:r>
            <a:r>
              <a:rPr lang="en-GB" dirty="0" err="1">
                <a:solidFill>
                  <a:srgbClr val="000000"/>
                </a:solidFill>
                <a:highlight>
                  <a:srgbClr val="F4F4F5"/>
                </a:highlight>
              </a:rPr>
              <a:t>Unsplash</a:t>
            </a:r>
          </a:p>
          <a:p>
            <a:pPr>
              <a:defRPr/>
            </a:pPr>
            <a:endParaRPr lang="en-GB" i="1" dirty="0">
              <a:solidFill>
                <a:srgbClr val="000000"/>
              </a:solidFill>
              <a:highlight>
                <a:srgbClr val="F4F4F5"/>
              </a:highlight>
            </a:endParaRPr>
          </a:p>
          <a:p>
            <a:pPr>
              <a:defRPr/>
            </a:pPr>
            <a:endParaRPr lang="en-GB" dirty="0">
              <a:solidFill>
                <a:srgbClr val="38383C"/>
              </a:solidFill>
              <a:highlight>
                <a:srgbClr val="F4F4F5"/>
              </a:highlight>
            </a:endParaRPr>
          </a:p>
          <a:p>
            <a:pPr>
              <a:defRPr/>
            </a:pPr>
            <a:endParaRPr lang="en-GB" dirty="0">
              <a:solidFill>
                <a:srgbClr val="38383C"/>
              </a:solidFill>
              <a:highlight>
                <a:srgbClr val="F4F4F5"/>
              </a:highlight>
            </a:endParaRPr>
          </a:p>
          <a:p>
            <a:pPr>
              <a:defRPr/>
            </a:pPr>
            <a:r>
              <a:rPr lang="en-GB" dirty="0" err="1">
                <a:solidFill>
                  <a:srgbClr val="38383C"/>
                </a:solidFill>
                <a:highlight>
                  <a:srgbClr val="F4F4F5"/>
                </a:highlight>
              </a:rPr>
              <a:t>Anuarite</a:t>
            </a:r>
            <a:r>
              <a:rPr lang="en-GB" dirty="0">
                <a:solidFill>
                  <a:srgbClr val="38383C"/>
                </a:solidFill>
                <a:highlight>
                  <a:srgbClr val="F4F4F5"/>
                </a:highlight>
              </a:rPr>
              <a:t> </a:t>
            </a:r>
            <a:r>
              <a:rPr lang="en-GB" dirty="0" err="1">
                <a:solidFill>
                  <a:srgbClr val="38383C"/>
                </a:solidFill>
                <a:highlight>
                  <a:srgbClr val="F4F4F5"/>
                </a:highlight>
              </a:rPr>
              <a:t>Kahindo</a:t>
            </a:r>
            <a:r>
              <a:rPr lang="en-GB" dirty="0">
                <a:solidFill>
                  <a:srgbClr val="38383C"/>
                </a:solidFill>
                <a:highlight>
                  <a:srgbClr val="F4F4F5"/>
                </a:highlight>
              </a:rPr>
              <a:t> sharing milk with her children, DRC</a:t>
            </a:r>
            <a:endParaRPr lang="en-US"/>
          </a:p>
          <a:p>
            <a:pPr>
              <a:defRPr/>
            </a:pPr>
            <a:r>
              <a:rPr lang="en-US" dirty="0">
                <a:solidFill>
                  <a:srgbClr val="000000"/>
                </a:solidFill>
                <a:highlight>
                  <a:srgbClr val="F4F4F5"/>
                </a:highlight>
                <a:ea typeface="Calibri"/>
                <a:cs typeface="Calibri"/>
              </a:rPr>
              <a:t>Photo credit: Arlette Bashizi</a:t>
            </a:r>
            <a:endParaRPr lang="en-GB" dirty="0">
              <a:solidFill>
                <a:srgbClr val="38383C"/>
              </a:solidFill>
              <a:highlight>
                <a:srgbClr val="F4F4F5"/>
              </a:highlight>
              <a:ea typeface="Calibri"/>
              <a:cs typeface="Calibri"/>
            </a:endParaRPr>
          </a:p>
          <a:p>
            <a:pPr>
              <a:defRPr/>
            </a:pPr>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5</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lumMod val="95000"/>
                    <a:lumOff val="5000"/>
                  </a:schemeClr>
                </a:solidFill>
                <a:highlight>
                  <a:srgbClr val="F4F4F5"/>
                </a:highlight>
              </a:rPr>
              <a:t>Friends at St Gregory's Catholic School</a:t>
            </a:r>
            <a:endParaRPr lang="en-US" dirty="0">
              <a:solidFill>
                <a:schemeClr val="tx1">
                  <a:lumMod val="95000"/>
                  <a:lumOff val="5000"/>
                </a:schemeClr>
              </a:solidFill>
            </a:endParaRPr>
          </a:p>
          <a:p>
            <a:r>
              <a:rPr lang="en-US" dirty="0">
                <a:solidFill>
                  <a:schemeClr val="tx1">
                    <a:lumMod val="95000"/>
                    <a:lumOff val="5000"/>
                  </a:schemeClr>
                </a:solidFill>
                <a:highlight>
                  <a:srgbClr val="F4F4F5"/>
                </a:highlight>
              </a:rPr>
              <a:t>Photo credit: Joe Newman</a:t>
            </a:r>
            <a:endParaRPr lang="en-US" dirty="0">
              <a:solidFill>
                <a:schemeClr val="tx1">
                  <a:lumMod val="95000"/>
                  <a:lumOff val="5000"/>
                </a:schemeClr>
              </a:solidFill>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247904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Exploring the globe</a:t>
            </a:r>
          </a:p>
          <a:p>
            <a:r>
              <a:rPr lang="en-US" dirty="0">
                <a:ea typeface="Calibri"/>
                <a:cs typeface="Calibri"/>
              </a:rPr>
              <a:t>Photo credit: CAFOD </a:t>
            </a:r>
            <a:endParaRPr lang="en-US" dirty="0">
              <a:solidFill>
                <a:srgbClr val="38383C"/>
              </a:solidFill>
              <a:highlight>
                <a:srgbClr val="F4F4F5"/>
              </a:highlight>
            </a:endParaRPr>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 Joseph’s Catholic Primary Schol</a:t>
            </a:r>
          </a:p>
          <a:p>
            <a:r>
              <a:rPr lang="en-GB" dirty="0"/>
              <a:t>Photo credit: Amit Rudro</a:t>
            </a:r>
            <a:endParaRPr lang="en-US" dirty="0" err="1"/>
          </a:p>
        </p:txBody>
      </p:sp>
      <p:sp>
        <p:nvSpPr>
          <p:cNvPr id="4" name="Slide Number Placeholder 3"/>
          <p:cNvSpPr>
            <a:spLocks noGrp="1"/>
          </p:cNvSpPr>
          <p:nvPr>
            <p:ph type="sldNum" sz="quarter" idx="5"/>
          </p:nvPr>
        </p:nvSpPr>
        <p:spPr/>
        <p:txBody>
          <a:bodyPr/>
          <a:lstStyle/>
          <a:p>
            <a:fld id="{9B55366C-5F8C-42CA-9C4D-03125D9DB2B7}" type="slidenum">
              <a:rPr lang="en-US"/>
              <a:t>8</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Destroyed building</a:t>
            </a:r>
            <a:endParaRPr lang="en-US" dirty="0">
              <a:solidFill>
                <a:srgbClr val="444444"/>
              </a:solidFill>
            </a:endParaRPr>
          </a:p>
          <a:p>
            <a:r>
              <a:rPr lang="en-US" dirty="0">
                <a:solidFill>
                  <a:srgbClr val="000000"/>
                </a:solidFill>
              </a:rPr>
              <a:t>Photo credit: Mohammed al </a:t>
            </a:r>
            <a:r>
              <a:rPr lang="en-US" dirty="0" err="1">
                <a:solidFill>
                  <a:srgbClr val="000000"/>
                </a:solidFill>
              </a:rPr>
              <a:t>Bardawil</a:t>
            </a:r>
            <a:r>
              <a:rPr lang="en-US" dirty="0">
                <a:solidFill>
                  <a:srgbClr val="000000"/>
                </a:solidFill>
              </a:rPr>
              <a:t> </a:t>
            </a:r>
            <a:endParaRPr lang="en-US" dirty="0"/>
          </a:p>
        </p:txBody>
      </p:sp>
      <p:sp>
        <p:nvSpPr>
          <p:cNvPr id="4" name="Slide Number Placeholder 3"/>
          <p:cNvSpPr>
            <a:spLocks noGrp="1"/>
          </p:cNvSpPr>
          <p:nvPr>
            <p:ph type="sldNum" sz="quarter" idx="5"/>
          </p:nvPr>
        </p:nvSpPr>
        <p:spPr/>
        <p:txBody>
          <a:bodyPr/>
          <a:lstStyle/>
          <a:p>
            <a:fld id="{9B55366C-5F8C-42CA-9C4D-03125D9DB2B7}" type="slidenum">
              <a:rPr lang="en-US"/>
              <a:t>9</a:t>
            </a:fld>
            <a:endParaRPr lang="en-US"/>
          </a:p>
        </p:txBody>
      </p:sp>
    </p:spTree>
    <p:extLst>
      <p:ext uri="{BB962C8B-B14F-4D97-AF65-F5344CB8AC3E}">
        <p14:creationId xmlns:p14="http://schemas.microsoft.com/office/powerpoint/2010/main" val="1018107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Zein with his sister, Jinane, Southern Lebanon</a:t>
            </a:r>
            <a:endParaRPr lang="en-US" dirty="0">
              <a:solidFill>
                <a:srgbClr val="444444"/>
              </a:solidFill>
            </a:endParaRPr>
          </a:p>
          <a:p>
            <a:r>
              <a:rPr lang="en-US" dirty="0"/>
              <a:t>Photo credit: Elisa Oddone/Arete/DEC</a:t>
            </a:r>
          </a:p>
        </p:txBody>
      </p:sp>
      <p:sp>
        <p:nvSpPr>
          <p:cNvPr id="4" name="Slide Number Placeholder 3"/>
          <p:cNvSpPr>
            <a:spLocks noGrp="1"/>
          </p:cNvSpPr>
          <p:nvPr>
            <p:ph type="sldNum" sz="quarter" idx="5"/>
          </p:nvPr>
        </p:nvSpPr>
        <p:spPr/>
        <p:txBody>
          <a:bodyPr/>
          <a:lstStyle/>
          <a:p>
            <a:fld id="{A3F0725B-8BBF-6349-B206-C25D6BA6A9C8}" type="slidenum">
              <a:rPr lang="en-US" smtClean="0"/>
              <a:t>10</a:t>
            </a:fld>
            <a:endParaRPr lang="en-US"/>
          </a:p>
        </p:txBody>
      </p:sp>
    </p:spTree>
    <p:extLst>
      <p:ext uri="{BB962C8B-B14F-4D97-AF65-F5344CB8AC3E}">
        <p14:creationId xmlns:p14="http://schemas.microsoft.com/office/powerpoint/2010/main" val="4788832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 cover">
    <p:bg>
      <p:bgPr>
        <a:solidFill>
          <a:schemeClr val="bg1"/>
        </a:solidFill>
        <a:effectLst/>
      </p:bgPr>
    </p:bg>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E2A7C3A6-A58D-28A4-5950-CD2526590DEC}"/>
              </a:ext>
            </a:extLst>
          </p:cNvPr>
          <p:cNvSpPr>
            <a:spLocks noGrp="1"/>
          </p:cNvSpPr>
          <p:nvPr>
            <p:ph type="body" sz="quarter" idx="12" hasCustomPrompt="1"/>
          </p:nvPr>
        </p:nvSpPr>
        <p:spPr>
          <a:xfrm>
            <a:off x="0" y="4028557"/>
            <a:ext cx="9144000" cy="1114707"/>
          </a:xfrm>
          <a:solidFill>
            <a:schemeClr val="accent1"/>
          </a:solidFill>
        </p:spPr>
        <p:txBody>
          <a:bodyPr wrap="square">
            <a:noAutofit/>
          </a:bodyPr>
          <a:lstStyle>
            <a:lvl1pPr>
              <a:defRPr sz="1100">
                <a:solidFill>
                  <a:schemeClr val="accent1">
                    <a:alpha val="0"/>
                  </a:schemeClr>
                </a:solidFill>
              </a:defRPr>
            </a:lvl1pPr>
            <a:lvl2pPr marL="0" indent="0">
              <a:buNone/>
              <a:defRPr/>
            </a:lvl2pPr>
          </a:lstStyle>
          <a:p>
            <a:pPr lvl="0"/>
            <a:r>
              <a:rPr lang="en-US"/>
              <a:t>Click to add any other text if needed</a:t>
            </a:r>
          </a:p>
        </p:txBody>
      </p:sp>
      <p:sp>
        <p:nvSpPr>
          <p:cNvPr id="3" name="Holder 3"/>
          <p:cNvSpPr>
            <a:spLocks noGrp="1"/>
          </p:cNvSpPr>
          <p:nvPr>
            <p:ph type="subTitle" idx="4" hasCustomPrompt="1"/>
          </p:nvPr>
        </p:nvSpPr>
        <p:spPr>
          <a:xfrm>
            <a:off x="1107806" y="2934362"/>
            <a:ext cx="3048297" cy="215444"/>
          </a:xfrm>
          <a:prstGeom prst="rect">
            <a:avLst/>
          </a:prstGeom>
        </p:spPr>
        <p:txBody>
          <a:bodyPr wrap="square" lIns="0" tIns="0" rIns="0" bIns="0">
            <a:spAutoFit/>
          </a:bodyPr>
          <a:lstStyle>
            <a:lvl1pPr marL="0" indent="0">
              <a:buNone/>
              <a:defRPr sz="1400" b="0" i="0">
                <a:solidFill>
                  <a:schemeClr val="bg2"/>
                </a:solidFill>
                <a:latin typeface="Montserrat"/>
                <a:cs typeface="Montserrat"/>
              </a:defRPr>
            </a:lvl1pPr>
          </a:lstStyle>
          <a:p>
            <a:r>
              <a:rPr lang="en-GB"/>
              <a:t>Click to add subtitle if needed</a:t>
            </a:r>
            <a:endParaRPr/>
          </a:p>
        </p:txBody>
      </p:sp>
      <p:sp>
        <p:nvSpPr>
          <p:cNvPr id="43" name="Graphic 41">
            <a:extLst>
              <a:ext uri="{FF2B5EF4-FFF2-40B4-BE49-F238E27FC236}">
                <a16:creationId xmlns:a16="http://schemas.microsoft.com/office/drawing/2014/main" id="{B462AD84-9CD1-DF54-BC25-FA094D7F49F0}"/>
              </a:ext>
            </a:extLst>
          </p:cNvPr>
          <p:cNvSpPr/>
          <p:nvPr userDrawn="1"/>
        </p:nvSpPr>
        <p:spPr>
          <a:xfrm>
            <a:off x="504825" y="905813"/>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rgbClr val="A2C617"/>
          </a:solidFill>
          <a:ln w="9502" cap="flat">
            <a:noFill/>
            <a:prstDash val="solid"/>
            <a:miter/>
          </a:ln>
        </p:spPr>
        <p:txBody>
          <a:bodyPr rtlCol="0" anchor="ctr"/>
          <a:lstStyle/>
          <a:p>
            <a:endParaRPr lang="en-US"/>
          </a:p>
        </p:txBody>
      </p:sp>
      <p:sp>
        <p:nvSpPr>
          <p:cNvPr id="47" name="Title 46">
            <a:extLst>
              <a:ext uri="{FF2B5EF4-FFF2-40B4-BE49-F238E27FC236}">
                <a16:creationId xmlns:a16="http://schemas.microsoft.com/office/drawing/2014/main" id="{AB5B9839-F3D5-02A0-B57C-E0661516C5AB}"/>
              </a:ext>
            </a:extLst>
          </p:cNvPr>
          <p:cNvSpPr>
            <a:spLocks noGrp="1"/>
          </p:cNvSpPr>
          <p:nvPr>
            <p:ph type="title" hasCustomPrompt="1"/>
          </p:nvPr>
        </p:nvSpPr>
        <p:spPr>
          <a:xfrm>
            <a:off x="1107806" y="1404872"/>
            <a:ext cx="3048297" cy="1523494"/>
          </a:xfrm>
        </p:spPr>
        <p:txBody>
          <a:bodyPr wrap="square" bIns="0" anchor="t" anchorCtr="0">
            <a:spAutoFit/>
          </a:bodyPr>
          <a:lstStyle>
            <a:lvl1pPr>
              <a:defRPr sz="2400">
                <a:solidFill>
                  <a:schemeClr val="bg2"/>
                </a:solidFill>
                <a:latin typeface="+mn-l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here to add the title of your deck. Ideally,</a:t>
            </a:r>
            <a:r>
              <a:rPr lang="en-US" b="0" i="0" u="none" strike="noStrike">
                <a:solidFill>
                  <a:srgbClr val="000000"/>
                </a:solidFill>
                <a:effectLst/>
              </a:rPr>
              <a:t> keep it under four lines.</a:t>
            </a:r>
            <a:endParaRPr lang="en-US"/>
          </a:p>
        </p:txBody>
      </p:sp>
      <p:sp>
        <p:nvSpPr>
          <p:cNvPr id="52" name="Picture Placeholder 51">
            <a:extLst>
              <a:ext uri="{FF2B5EF4-FFF2-40B4-BE49-F238E27FC236}">
                <a16:creationId xmlns:a16="http://schemas.microsoft.com/office/drawing/2014/main" id="{AA6A74A9-C5EB-6E1D-3D41-596769DA9F7E}"/>
              </a:ext>
            </a:extLst>
          </p:cNvPr>
          <p:cNvSpPr>
            <a:spLocks noGrp="1"/>
          </p:cNvSpPr>
          <p:nvPr>
            <p:ph type="pic" sz="quarter" idx="10" hasCustomPrompt="1"/>
          </p:nvPr>
        </p:nvSpPr>
        <p:spPr>
          <a:xfrm>
            <a:off x="4626329"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txBody>
          <a:bodyPr wrap="square" lIns="0" tIns="274320" rIns="548640" anchor="ctr">
            <a:no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11" name="Text Placeholder 7">
            <a:extLst>
              <a:ext uri="{FF2B5EF4-FFF2-40B4-BE49-F238E27FC236}">
                <a16:creationId xmlns:a16="http://schemas.microsoft.com/office/drawing/2014/main" id="{1C2F27C8-8481-FF60-F21A-7761E3594D83}"/>
              </a:ext>
            </a:extLst>
          </p:cNvPr>
          <p:cNvSpPr>
            <a:spLocks noGrp="1"/>
          </p:cNvSpPr>
          <p:nvPr>
            <p:ph type="body" sz="quarter" idx="11" hasCustomPrompt="1"/>
          </p:nvPr>
        </p:nvSpPr>
        <p:spPr>
          <a:xfrm>
            <a:off x="1107806" y="4662492"/>
            <a:ext cx="3048297" cy="261610"/>
          </a:xfrm>
        </p:spPr>
        <p:txBody>
          <a:bodyPr wrap="square">
            <a:spAutoFit/>
          </a:bodyPr>
          <a:lstStyle>
            <a:lvl1pPr marL="0" indent="0">
              <a:buNone/>
              <a:defRPr lang="en-US" sz="1100" b="0" dirty="0">
                <a:solidFill>
                  <a:schemeClr val="bg2"/>
                </a:solidFill>
                <a:latin typeface="Montserrat Light" panose="00000400000000000000" pitchFamily="2" charset="0"/>
                <a:ea typeface="+mn-ea"/>
                <a:cs typeface="+mn-cs"/>
              </a:defRPr>
            </a:lvl1pPr>
            <a:lvl2pPr marL="0" indent="0">
              <a:buNone/>
              <a:defRPr/>
            </a:lvl2pPr>
          </a:lstStyle>
          <a:p>
            <a:pPr lvl="0"/>
            <a:r>
              <a:rPr lang="en-US"/>
              <a:t>Click to add any other text if needed</a:t>
            </a:r>
          </a:p>
        </p:txBody>
      </p:sp>
      <p:pic>
        <p:nvPicPr>
          <p:cNvPr id="5" name="Graphic 4">
            <a:extLst>
              <a:ext uri="{FF2B5EF4-FFF2-40B4-BE49-F238E27FC236}">
                <a16:creationId xmlns:a16="http://schemas.microsoft.com/office/drawing/2014/main" id="{093C760A-E7BA-C41F-7DE7-C82B08D73E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3896" y="217531"/>
            <a:ext cx="1972779" cy="574625"/>
          </a:xfrm>
          <a:prstGeom prst="rect">
            <a:avLst/>
          </a:prstGeom>
        </p:spPr>
      </p:pic>
    </p:spTree>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orient="horz" pos="756" userDrawn="1">
          <p15:clr>
            <a:srgbClr val="FBAE40"/>
          </p15:clr>
        </p15:guide>
        <p15:guide id="4" pos="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ster - back cover">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9D787F98-82FB-A897-4817-6EC131431DD5}"/>
              </a:ext>
            </a:extLst>
          </p:cNvPr>
          <p:cNvSpPr/>
          <p:nvPr/>
        </p:nvSpPr>
        <p:spPr>
          <a:xfrm flipV="1">
            <a:off x="321" y="507970"/>
            <a:ext cx="8635651" cy="2714128"/>
          </a:xfrm>
          <a:prstGeom prst="round1Rect">
            <a:avLst>
              <a:gd name="adj" fmla="val 11144"/>
            </a:avLst>
          </a:prstGeom>
          <a:solidFill>
            <a:srgbClr val="A1C516"/>
          </a:solidFill>
        </p:spPr>
        <p:txBody>
          <a:bodyPr wrap="square" lIns="0" tIns="0" rIns="0" bIns="0" rtlCol="0"/>
          <a:lstStyle/>
          <a:p>
            <a:endParaRPr/>
          </a:p>
        </p:txBody>
      </p:sp>
      <p:sp>
        <p:nvSpPr>
          <p:cNvPr id="19" name="object 17">
            <a:extLst>
              <a:ext uri="{FF2B5EF4-FFF2-40B4-BE49-F238E27FC236}">
                <a16:creationId xmlns:a16="http://schemas.microsoft.com/office/drawing/2014/main" id="{4DFEC1F8-24A8-1F33-5EE6-D4BBAE068C70}"/>
              </a:ext>
            </a:extLst>
          </p:cNvPr>
          <p:cNvSpPr txBox="1"/>
          <p:nvPr userDrawn="1"/>
        </p:nvSpPr>
        <p:spPr>
          <a:xfrm>
            <a:off x="1409700" y="3971303"/>
            <a:ext cx="3201042" cy="611138"/>
          </a:xfrm>
          <a:prstGeom prst="rect">
            <a:avLst/>
          </a:prstGeom>
        </p:spPr>
        <p:txBody>
          <a:bodyPr vert="horz" wrap="square" lIns="0" tIns="6931" rIns="0" bIns="0" rtlCol="0">
            <a:spAutoFit/>
          </a:bodyPr>
          <a:lstStyle/>
          <a:p>
            <a:pPr marL="5776">
              <a:spcBef>
                <a:spcPts val="55"/>
              </a:spcBef>
            </a:pPr>
            <a:r>
              <a:rPr sz="1114" spc="-5">
                <a:solidFill>
                  <a:srgbClr val="212444"/>
                </a:solidFill>
                <a:latin typeface="Montserrat"/>
                <a:cs typeface="Montserrat"/>
              </a:rPr>
              <a:t>CAFOD,</a:t>
            </a:r>
            <a:r>
              <a:rPr sz="1114" spc="-52">
                <a:solidFill>
                  <a:srgbClr val="212444"/>
                </a:solidFill>
                <a:latin typeface="Montserrat"/>
                <a:cs typeface="Montserrat"/>
              </a:rPr>
              <a:t> </a:t>
            </a:r>
            <a:r>
              <a:rPr sz="1114" spc="-9">
                <a:solidFill>
                  <a:srgbClr val="212444"/>
                </a:solidFill>
                <a:latin typeface="Montserrat"/>
                <a:cs typeface="Montserrat"/>
              </a:rPr>
              <a:t>Romero</a:t>
            </a:r>
            <a:r>
              <a:rPr sz="1114" spc="-50">
                <a:solidFill>
                  <a:srgbClr val="212444"/>
                </a:solidFill>
                <a:latin typeface="Montserrat"/>
                <a:cs typeface="Montserrat"/>
              </a:rPr>
              <a:t> </a:t>
            </a:r>
            <a:r>
              <a:rPr sz="1114" spc="-5">
                <a:solidFill>
                  <a:srgbClr val="212444"/>
                </a:solidFill>
                <a:latin typeface="Montserrat"/>
                <a:cs typeface="Montserrat"/>
              </a:rPr>
              <a:t>House,</a:t>
            </a:r>
            <a:endParaRPr sz="1114">
              <a:latin typeface="Montserrat"/>
              <a:cs typeface="Montserrat"/>
            </a:endParaRPr>
          </a:p>
          <a:p>
            <a:pPr marL="5776">
              <a:spcBef>
                <a:spcPts val="14"/>
              </a:spcBef>
            </a:pPr>
            <a:r>
              <a:rPr sz="1114">
                <a:solidFill>
                  <a:srgbClr val="212444"/>
                </a:solidFill>
                <a:latin typeface="Montserrat"/>
                <a:cs typeface="Montserrat"/>
              </a:rPr>
              <a:t>55</a:t>
            </a:r>
            <a:r>
              <a:rPr sz="1114" spc="-39">
                <a:solidFill>
                  <a:srgbClr val="212444"/>
                </a:solidFill>
                <a:latin typeface="Montserrat"/>
                <a:cs typeface="Montserrat"/>
              </a:rPr>
              <a:t> </a:t>
            </a:r>
            <a:r>
              <a:rPr sz="1114" spc="-16">
                <a:solidFill>
                  <a:srgbClr val="212444"/>
                </a:solidFill>
                <a:latin typeface="Montserrat"/>
                <a:cs typeface="Montserrat"/>
              </a:rPr>
              <a:t>Westminster</a:t>
            </a:r>
            <a:r>
              <a:rPr sz="1114" spc="-39">
                <a:solidFill>
                  <a:srgbClr val="212444"/>
                </a:solidFill>
                <a:latin typeface="Montserrat"/>
                <a:cs typeface="Montserrat"/>
              </a:rPr>
              <a:t> </a:t>
            </a:r>
            <a:r>
              <a:rPr sz="1114" spc="-5">
                <a:solidFill>
                  <a:srgbClr val="212444"/>
                </a:solidFill>
                <a:latin typeface="Montserrat"/>
                <a:cs typeface="Montserrat"/>
              </a:rPr>
              <a:t>Bridge</a:t>
            </a:r>
            <a:r>
              <a:rPr sz="1114" spc="-39">
                <a:solidFill>
                  <a:srgbClr val="212444"/>
                </a:solidFill>
                <a:latin typeface="Montserrat"/>
                <a:cs typeface="Montserrat"/>
              </a:rPr>
              <a:t> </a:t>
            </a:r>
            <a:r>
              <a:rPr sz="1114">
                <a:solidFill>
                  <a:srgbClr val="212444"/>
                </a:solidFill>
                <a:latin typeface="Montserrat"/>
                <a:cs typeface="Montserrat"/>
              </a:rPr>
              <a:t>Road,</a:t>
            </a:r>
            <a:r>
              <a:rPr sz="1114" spc="-39">
                <a:solidFill>
                  <a:srgbClr val="212444"/>
                </a:solidFill>
                <a:latin typeface="Montserrat"/>
                <a:cs typeface="Montserrat"/>
              </a:rPr>
              <a:t> </a:t>
            </a:r>
            <a:r>
              <a:rPr sz="1114" spc="-5">
                <a:solidFill>
                  <a:srgbClr val="212444"/>
                </a:solidFill>
                <a:latin typeface="Montserrat"/>
                <a:cs typeface="Montserrat"/>
              </a:rPr>
              <a:t>London</a:t>
            </a:r>
            <a:r>
              <a:rPr sz="1114" spc="-36">
                <a:solidFill>
                  <a:srgbClr val="212444"/>
                </a:solidFill>
                <a:latin typeface="Montserrat"/>
                <a:cs typeface="Montserrat"/>
              </a:rPr>
              <a:t> </a:t>
            </a:r>
            <a:r>
              <a:rPr sz="1114">
                <a:solidFill>
                  <a:srgbClr val="212444"/>
                </a:solidFill>
                <a:latin typeface="Montserrat"/>
                <a:cs typeface="Montserrat"/>
              </a:rPr>
              <a:t>SE1</a:t>
            </a:r>
            <a:r>
              <a:rPr sz="1114" spc="-39">
                <a:solidFill>
                  <a:srgbClr val="212444"/>
                </a:solidFill>
                <a:latin typeface="Montserrat"/>
                <a:cs typeface="Montserrat"/>
              </a:rPr>
              <a:t> </a:t>
            </a:r>
            <a:r>
              <a:rPr sz="1114" spc="-11">
                <a:solidFill>
                  <a:srgbClr val="212444"/>
                </a:solidFill>
                <a:latin typeface="Montserrat"/>
                <a:cs typeface="Montserrat"/>
              </a:rPr>
              <a:t>7JB</a:t>
            </a:r>
            <a:endParaRPr sz="1114">
              <a:latin typeface="Montserrat"/>
              <a:cs typeface="Montserrat"/>
            </a:endParaRPr>
          </a:p>
          <a:p>
            <a:pPr marL="5776">
              <a:spcBef>
                <a:spcPts val="687"/>
              </a:spcBef>
            </a:pPr>
            <a:r>
              <a:rPr sz="1114" b="1" u="sng" spc="-5">
                <a:solidFill>
                  <a:srgbClr val="212444"/>
                </a:solidFill>
                <a:uFill>
                  <a:solidFill>
                    <a:srgbClr val="212444"/>
                  </a:solidFill>
                </a:uFill>
                <a:latin typeface="Montserrat ExtraBold"/>
                <a:cs typeface="Montserrat ExtraBold"/>
              </a:rPr>
              <a:t>cafod.org.uk</a:t>
            </a:r>
            <a:endParaRPr sz="1114">
              <a:latin typeface="Montserrat ExtraBold"/>
              <a:cs typeface="Montserrat ExtraBold"/>
            </a:endParaRPr>
          </a:p>
        </p:txBody>
      </p:sp>
      <p:sp>
        <p:nvSpPr>
          <p:cNvPr id="20" name="object 18">
            <a:extLst>
              <a:ext uri="{FF2B5EF4-FFF2-40B4-BE49-F238E27FC236}">
                <a16:creationId xmlns:a16="http://schemas.microsoft.com/office/drawing/2014/main" id="{6038AB0D-C18D-FA53-44CE-D306AA4801EC}"/>
              </a:ext>
            </a:extLst>
          </p:cNvPr>
          <p:cNvSpPr/>
          <p:nvPr userDrawn="1"/>
        </p:nvSpPr>
        <p:spPr>
          <a:xfrm>
            <a:off x="2823919" y="4424720"/>
            <a:ext cx="160572" cy="160572"/>
          </a:xfrm>
          <a:custGeom>
            <a:avLst/>
            <a:gdLst/>
            <a:ahLst/>
            <a:cxnLst/>
            <a:rect l="l" t="t" r="r" b="b"/>
            <a:pathLst>
              <a:path w="353060" h="353059">
                <a:moveTo>
                  <a:pt x="176277" y="0"/>
                </a:moveTo>
                <a:lnTo>
                  <a:pt x="129414" y="6297"/>
                </a:lnTo>
                <a:lnTo>
                  <a:pt x="87305" y="24068"/>
                </a:lnTo>
                <a:lnTo>
                  <a:pt x="51629" y="51633"/>
                </a:lnTo>
                <a:lnTo>
                  <a:pt x="24066" y="87310"/>
                </a:lnTo>
                <a:lnTo>
                  <a:pt x="6296" y="129418"/>
                </a:lnTo>
                <a:lnTo>
                  <a:pt x="0" y="176277"/>
                </a:lnTo>
                <a:lnTo>
                  <a:pt x="6296" y="223135"/>
                </a:lnTo>
                <a:lnTo>
                  <a:pt x="24066" y="265241"/>
                </a:lnTo>
                <a:lnTo>
                  <a:pt x="51629" y="300916"/>
                </a:lnTo>
                <a:lnTo>
                  <a:pt x="87305" y="328478"/>
                </a:lnTo>
                <a:lnTo>
                  <a:pt x="129414" y="346247"/>
                </a:lnTo>
                <a:lnTo>
                  <a:pt x="176277" y="352544"/>
                </a:lnTo>
                <a:lnTo>
                  <a:pt x="223135" y="346247"/>
                </a:lnTo>
                <a:lnTo>
                  <a:pt x="265241" y="328478"/>
                </a:lnTo>
                <a:lnTo>
                  <a:pt x="300916" y="300916"/>
                </a:lnTo>
                <a:lnTo>
                  <a:pt x="319550" y="276797"/>
                </a:lnTo>
                <a:lnTo>
                  <a:pt x="71924" y="276797"/>
                </a:lnTo>
                <a:lnTo>
                  <a:pt x="149901" y="185523"/>
                </a:lnTo>
                <a:lnTo>
                  <a:pt x="72647" y="75756"/>
                </a:lnTo>
                <a:lnTo>
                  <a:pt x="319552" y="75756"/>
                </a:lnTo>
                <a:lnTo>
                  <a:pt x="300916" y="51633"/>
                </a:lnTo>
                <a:lnTo>
                  <a:pt x="265241" y="24068"/>
                </a:lnTo>
                <a:lnTo>
                  <a:pt x="223135" y="6297"/>
                </a:lnTo>
                <a:lnTo>
                  <a:pt x="176277" y="0"/>
                </a:lnTo>
                <a:close/>
              </a:path>
              <a:path w="353060" h="353059">
                <a:moveTo>
                  <a:pt x="159356" y="198957"/>
                </a:moveTo>
                <a:lnTo>
                  <a:pt x="92866" y="276797"/>
                </a:lnTo>
                <a:lnTo>
                  <a:pt x="214150" y="276797"/>
                </a:lnTo>
                <a:lnTo>
                  <a:pt x="159356" y="198957"/>
                </a:lnTo>
                <a:close/>
              </a:path>
              <a:path w="353060" h="353059">
                <a:moveTo>
                  <a:pt x="319552" y="75756"/>
                </a:moveTo>
                <a:lnTo>
                  <a:pt x="264588" y="75756"/>
                </a:lnTo>
                <a:lnTo>
                  <a:pt x="195805" y="156288"/>
                </a:lnTo>
                <a:lnTo>
                  <a:pt x="280619" y="276797"/>
                </a:lnTo>
                <a:lnTo>
                  <a:pt x="319550" y="276797"/>
                </a:lnTo>
                <a:lnTo>
                  <a:pt x="328478" y="265241"/>
                </a:lnTo>
                <a:lnTo>
                  <a:pt x="346247" y="223135"/>
                </a:lnTo>
                <a:lnTo>
                  <a:pt x="352544" y="176277"/>
                </a:lnTo>
                <a:lnTo>
                  <a:pt x="346247" y="129418"/>
                </a:lnTo>
                <a:lnTo>
                  <a:pt x="328478" y="87310"/>
                </a:lnTo>
                <a:lnTo>
                  <a:pt x="319552" y="75756"/>
                </a:lnTo>
                <a:close/>
              </a:path>
              <a:path w="353060" h="353059">
                <a:moveTo>
                  <a:pt x="130383" y="92510"/>
                </a:moveTo>
                <a:lnTo>
                  <a:pt x="104708" y="92510"/>
                </a:lnTo>
                <a:lnTo>
                  <a:pt x="222883" y="260044"/>
                </a:lnTo>
                <a:lnTo>
                  <a:pt x="248557" y="260044"/>
                </a:lnTo>
                <a:lnTo>
                  <a:pt x="130383" y="92510"/>
                </a:lnTo>
                <a:close/>
              </a:path>
              <a:path w="353060" h="353059">
                <a:moveTo>
                  <a:pt x="243647" y="75756"/>
                </a:moveTo>
                <a:lnTo>
                  <a:pt x="139137" y="75756"/>
                </a:lnTo>
                <a:lnTo>
                  <a:pt x="186350" y="142854"/>
                </a:lnTo>
                <a:lnTo>
                  <a:pt x="243647" y="75756"/>
                </a:lnTo>
                <a:close/>
              </a:path>
            </a:pathLst>
          </a:custGeom>
          <a:solidFill>
            <a:srgbClr val="212444"/>
          </a:solidFill>
        </p:spPr>
        <p:txBody>
          <a:bodyPr wrap="square" lIns="0" tIns="0" rIns="0" bIns="0" rtlCol="0"/>
          <a:lstStyle/>
          <a:p>
            <a:endParaRPr/>
          </a:p>
        </p:txBody>
      </p:sp>
      <p:sp>
        <p:nvSpPr>
          <p:cNvPr id="21" name="object 19">
            <a:extLst>
              <a:ext uri="{FF2B5EF4-FFF2-40B4-BE49-F238E27FC236}">
                <a16:creationId xmlns:a16="http://schemas.microsoft.com/office/drawing/2014/main" id="{2959AE32-8AFC-975C-4A21-763E87087CC9}"/>
              </a:ext>
            </a:extLst>
          </p:cNvPr>
          <p:cNvSpPr/>
          <p:nvPr userDrawn="1"/>
        </p:nvSpPr>
        <p:spPr>
          <a:xfrm>
            <a:off x="3124897" y="4424723"/>
            <a:ext cx="160572" cy="160572"/>
          </a:xfrm>
          <a:custGeom>
            <a:avLst/>
            <a:gdLst/>
            <a:ahLst/>
            <a:cxnLst/>
            <a:rect l="l" t="t" r="r" b="b"/>
            <a:pathLst>
              <a:path w="353060" h="353059">
                <a:moveTo>
                  <a:pt x="176266" y="0"/>
                </a:moveTo>
                <a:lnTo>
                  <a:pt x="129408" y="6296"/>
                </a:lnTo>
                <a:lnTo>
                  <a:pt x="87302" y="24065"/>
                </a:lnTo>
                <a:lnTo>
                  <a:pt x="51628" y="51628"/>
                </a:lnTo>
                <a:lnTo>
                  <a:pt x="24065" y="87302"/>
                </a:lnTo>
                <a:lnTo>
                  <a:pt x="6296" y="129408"/>
                </a:lnTo>
                <a:lnTo>
                  <a:pt x="0" y="176266"/>
                </a:lnTo>
                <a:lnTo>
                  <a:pt x="6296" y="223129"/>
                </a:lnTo>
                <a:lnTo>
                  <a:pt x="24065" y="265238"/>
                </a:lnTo>
                <a:lnTo>
                  <a:pt x="51628" y="300914"/>
                </a:lnTo>
                <a:lnTo>
                  <a:pt x="87302" y="328477"/>
                </a:lnTo>
                <a:lnTo>
                  <a:pt x="129408" y="346247"/>
                </a:lnTo>
                <a:lnTo>
                  <a:pt x="176266" y="352544"/>
                </a:lnTo>
                <a:lnTo>
                  <a:pt x="223125" y="346247"/>
                </a:lnTo>
                <a:lnTo>
                  <a:pt x="265231" y="328477"/>
                </a:lnTo>
                <a:lnTo>
                  <a:pt x="300905" y="300914"/>
                </a:lnTo>
                <a:lnTo>
                  <a:pt x="328467" y="265238"/>
                </a:lnTo>
                <a:lnTo>
                  <a:pt x="330257" y="260997"/>
                </a:lnTo>
                <a:lnTo>
                  <a:pt x="155157" y="260997"/>
                </a:lnTo>
                <a:lnTo>
                  <a:pt x="155092" y="223129"/>
                </a:lnTo>
                <a:lnTo>
                  <a:pt x="155011" y="176266"/>
                </a:lnTo>
                <a:lnTo>
                  <a:pt x="134121" y="176266"/>
                </a:lnTo>
                <a:lnTo>
                  <a:pt x="134048" y="155063"/>
                </a:lnTo>
                <a:lnTo>
                  <a:pt x="155147" y="155063"/>
                </a:lnTo>
                <a:lnTo>
                  <a:pt x="155147" y="134215"/>
                </a:lnTo>
                <a:lnTo>
                  <a:pt x="160924" y="112204"/>
                </a:lnTo>
                <a:lnTo>
                  <a:pt x="173633" y="101767"/>
                </a:lnTo>
                <a:lnTo>
                  <a:pt x="186342" y="98636"/>
                </a:lnTo>
                <a:lnTo>
                  <a:pt x="333250" y="98636"/>
                </a:lnTo>
                <a:lnTo>
                  <a:pt x="328467" y="87302"/>
                </a:lnTo>
                <a:lnTo>
                  <a:pt x="300905" y="51628"/>
                </a:lnTo>
                <a:lnTo>
                  <a:pt x="265231" y="24065"/>
                </a:lnTo>
                <a:lnTo>
                  <a:pt x="223125" y="6296"/>
                </a:lnTo>
                <a:lnTo>
                  <a:pt x="176266" y="0"/>
                </a:lnTo>
                <a:close/>
              </a:path>
              <a:path w="353060" h="353059">
                <a:moveTo>
                  <a:pt x="333250" y="98636"/>
                </a:moveTo>
                <a:lnTo>
                  <a:pt x="218830" y="98636"/>
                </a:lnTo>
                <a:lnTo>
                  <a:pt x="218715" y="112204"/>
                </a:lnTo>
                <a:lnTo>
                  <a:pt x="218590" y="127011"/>
                </a:lnTo>
                <a:lnTo>
                  <a:pt x="183125" y="127011"/>
                </a:lnTo>
                <a:lnTo>
                  <a:pt x="183317" y="134215"/>
                </a:lnTo>
                <a:lnTo>
                  <a:pt x="183397" y="155063"/>
                </a:lnTo>
                <a:lnTo>
                  <a:pt x="218998" y="155063"/>
                </a:lnTo>
                <a:lnTo>
                  <a:pt x="210935" y="176266"/>
                </a:lnTo>
                <a:lnTo>
                  <a:pt x="183261" y="176266"/>
                </a:lnTo>
                <a:lnTo>
                  <a:pt x="183261" y="260997"/>
                </a:lnTo>
                <a:lnTo>
                  <a:pt x="330257" y="260997"/>
                </a:lnTo>
                <a:lnTo>
                  <a:pt x="346237" y="223129"/>
                </a:lnTo>
                <a:lnTo>
                  <a:pt x="352533" y="176266"/>
                </a:lnTo>
                <a:lnTo>
                  <a:pt x="346237" y="129408"/>
                </a:lnTo>
                <a:lnTo>
                  <a:pt x="333250" y="98636"/>
                </a:lnTo>
                <a:close/>
              </a:path>
            </a:pathLst>
          </a:custGeom>
          <a:solidFill>
            <a:srgbClr val="212444"/>
          </a:solidFill>
        </p:spPr>
        <p:txBody>
          <a:bodyPr wrap="square" lIns="0" tIns="0" rIns="0" bIns="0" rtlCol="0"/>
          <a:lstStyle/>
          <a:p>
            <a:endParaRPr/>
          </a:p>
        </p:txBody>
      </p:sp>
      <p:sp>
        <p:nvSpPr>
          <p:cNvPr id="22" name="object 20">
            <a:extLst>
              <a:ext uri="{FF2B5EF4-FFF2-40B4-BE49-F238E27FC236}">
                <a16:creationId xmlns:a16="http://schemas.microsoft.com/office/drawing/2014/main" id="{09A59A26-CEC8-9663-5DE4-9892B8C00C95}"/>
              </a:ext>
            </a:extLst>
          </p:cNvPr>
          <p:cNvSpPr/>
          <p:nvPr userDrawn="1"/>
        </p:nvSpPr>
        <p:spPr>
          <a:xfrm>
            <a:off x="3425869" y="4424720"/>
            <a:ext cx="160572" cy="160572"/>
          </a:xfrm>
          <a:custGeom>
            <a:avLst/>
            <a:gdLst/>
            <a:ahLst/>
            <a:cxnLst/>
            <a:rect l="l" t="t" r="r" b="b"/>
            <a:pathLst>
              <a:path w="353059" h="353059">
                <a:moveTo>
                  <a:pt x="176277" y="0"/>
                </a:moveTo>
                <a:lnTo>
                  <a:pt x="129414" y="6297"/>
                </a:lnTo>
                <a:lnTo>
                  <a:pt x="87305" y="24068"/>
                </a:lnTo>
                <a:lnTo>
                  <a:pt x="51629" y="51633"/>
                </a:lnTo>
                <a:lnTo>
                  <a:pt x="24066" y="87310"/>
                </a:lnTo>
                <a:lnTo>
                  <a:pt x="6296" y="129418"/>
                </a:lnTo>
                <a:lnTo>
                  <a:pt x="0" y="176277"/>
                </a:lnTo>
                <a:lnTo>
                  <a:pt x="6296" y="223135"/>
                </a:lnTo>
                <a:lnTo>
                  <a:pt x="23954" y="264976"/>
                </a:lnTo>
                <a:lnTo>
                  <a:pt x="24066" y="265241"/>
                </a:lnTo>
                <a:lnTo>
                  <a:pt x="51629" y="300916"/>
                </a:lnTo>
                <a:lnTo>
                  <a:pt x="87305" y="328478"/>
                </a:lnTo>
                <a:lnTo>
                  <a:pt x="129414" y="346247"/>
                </a:lnTo>
                <a:lnTo>
                  <a:pt x="176277" y="352544"/>
                </a:lnTo>
                <a:lnTo>
                  <a:pt x="223135" y="346247"/>
                </a:lnTo>
                <a:lnTo>
                  <a:pt x="265241" y="328478"/>
                </a:lnTo>
                <a:lnTo>
                  <a:pt x="300916" y="300916"/>
                </a:lnTo>
                <a:lnTo>
                  <a:pt x="324964" y="269789"/>
                </a:lnTo>
                <a:lnTo>
                  <a:pt x="133690" y="269789"/>
                </a:lnTo>
                <a:lnTo>
                  <a:pt x="109973" y="269254"/>
                </a:lnTo>
                <a:lnTo>
                  <a:pt x="71756" y="257396"/>
                </a:lnTo>
                <a:lnTo>
                  <a:pt x="60019" y="205334"/>
                </a:lnTo>
                <a:lnTo>
                  <a:pt x="59362" y="147219"/>
                </a:lnTo>
                <a:lnTo>
                  <a:pt x="59897" y="130448"/>
                </a:lnTo>
                <a:lnTo>
                  <a:pt x="77766" y="90531"/>
                </a:lnTo>
                <a:lnTo>
                  <a:pt x="137412" y="83299"/>
                </a:lnTo>
                <a:lnTo>
                  <a:pt x="164559" y="82764"/>
                </a:lnTo>
                <a:lnTo>
                  <a:pt x="324966" y="82764"/>
                </a:lnTo>
                <a:lnTo>
                  <a:pt x="300916" y="51633"/>
                </a:lnTo>
                <a:lnTo>
                  <a:pt x="265241" y="24068"/>
                </a:lnTo>
                <a:lnTo>
                  <a:pt x="223135" y="6297"/>
                </a:lnTo>
                <a:lnTo>
                  <a:pt x="176277" y="0"/>
                </a:lnTo>
                <a:close/>
              </a:path>
              <a:path w="353059" h="353059">
                <a:moveTo>
                  <a:pt x="324966" y="82764"/>
                </a:moveTo>
                <a:lnTo>
                  <a:pt x="218858" y="82764"/>
                </a:lnTo>
                <a:lnTo>
                  <a:pt x="242572" y="83299"/>
                </a:lnTo>
                <a:lnTo>
                  <a:pt x="255989" y="84751"/>
                </a:lnTo>
                <a:lnTo>
                  <a:pt x="288368" y="108258"/>
                </a:lnTo>
                <a:lnTo>
                  <a:pt x="292524" y="147219"/>
                </a:lnTo>
                <a:lnTo>
                  <a:pt x="293181" y="168215"/>
                </a:lnTo>
                <a:lnTo>
                  <a:pt x="293181" y="205334"/>
                </a:lnTo>
                <a:lnTo>
                  <a:pt x="288368" y="244296"/>
                </a:lnTo>
                <a:lnTo>
                  <a:pt x="245701" y="267803"/>
                </a:lnTo>
                <a:lnTo>
                  <a:pt x="187993" y="269789"/>
                </a:lnTo>
                <a:lnTo>
                  <a:pt x="324964" y="269789"/>
                </a:lnTo>
                <a:lnTo>
                  <a:pt x="328478" y="265241"/>
                </a:lnTo>
                <a:lnTo>
                  <a:pt x="346247" y="223135"/>
                </a:lnTo>
                <a:lnTo>
                  <a:pt x="352544" y="176277"/>
                </a:lnTo>
                <a:lnTo>
                  <a:pt x="346247" y="129418"/>
                </a:lnTo>
                <a:lnTo>
                  <a:pt x="328591" y="87578"/>
                </a:lnTo>
                <a:lnTo>
                  <a:pt x="328478" y="87310"/>
                </a:lnTo>
                <a:lnTo>
                  <a:pt x="324966" y="82764"/>
                </a:lnTo>
                <a:close/>
              </a:path>
              <a:path w="353059" h="353059">
                <a:moveTo>
                  <a:pt x="157754" y="138571"/>
                </a:moveTo>
                <a:lnTo>
                  <a:pt x="152874" y="141377"/>
                </a:lnTo>
                <a:lnTo>
                  <a:pt x="152874" y="211176"/>
                </a:lnTo>
                <a:lnTo>
                  <a:pt x="157754" y="213993"/>
                </a:lnTo>
                <a:lnTo>
                  <a:pt x="218192" y="179094"/>
                </a:lnTo>
                <a:lnTo>
                  <a:pt x="218192" y="173460"/>
                </a:lnTo>
                <a:lnTo>
                  <a:pt x="157754" y="138571"/>
                </a:lnTo>
                <a:close/>
              </a:path>
            </a:pathLst>
          </a:custGeom>
          <a:solidFill>
            <a:srgbClr val="212444"/>
          </a:solidFill>
        </p:spPr>
        <p:txBody>
          <a:bodyPr wrap="square" lIns="0" tIns="0" rIns="0" bIns="0" rtlCol="0"/>
          <a:lstStyle/>
          <a:p>
            <a:endParaRPr/>
          </a:p>
        </p:txBody>
      </p:sp>
      <p:sp>
        <p:nvSpPr>
          <p:cNvPr id="23" name="object 21">
            <a:extLst>
              <a:ext uri="{FF2B5EF4-FFF2-40B4-BE49-F238E27FC236}">
                <a16:creationId xmlns:a16="http://schemas.microsoft.com/office/drawing/2014/main" id="{9EE02F45-8912-E0B3-8A8C-35BFD9DB1E0B}"/>
              </a:ext>
            </a:extLst>
          </p:cNvPr>
          <p:cNvSpPr/>
          <p:nvPr userDrawn="1"/>
        </p:nvSpPr>
        <p:spPr>
          <a:xfrm>
            <a:off x="2522942" y="4424724"/>
            <a:ext cx="160572" cy="160572"/>
          </a:xfrm>
          <a:custGeom>
            <a:avLst/>
            <a:gdLst/>
            <a:ahLst/>
            <a:cxnLst/>
            <a:rect l="l" t="t" r="r" b="b"/>
            <a:pathLst>
              <a:path w="353060" h="353059">
                <a:moveTo>
                  <a:pt x="176277" y="0"/>
                </a:moveTo>
                <a:lnTo>
                  <a:pt x="129418" y="6296"/>
                </a:lnTo>
                <a:lnTo>
                  <a:pt x="87310" y="24065"/>
                </a:lnTo>
                <a:lnTo>
                  <a:pt x="51633" y="51628"/>
                </a:lnTo>
                <a:lnTo>
                  <a:pt x="24068" y="87302"/>
                </a:lnTo>
                <a:lnTo>
                  <a:pt x="6297" y="129408"/>
                </a:lnTo>
                <a:lnTo>
                  <a:pt x="0" y="176266"/>
                </a:lnTo>
                <a:lnTo>
                  <a:pt x="6297" y="223125"/>
                </a:lnTo>
                <a:lnTo>
                  <a:pt x="24068" y="265234"/>
                </a:lnTo>
                <a:lnTo>
                  <a:pt x="51633" y="300910"/>
                </a:lnTo>
                <a:lnTo>
                  <a:pt x="87310" y="328475"/>
                </a:lnTo>
                <a:lnTo>
                  <a:pt x="129418" y="346246"/>
                </a:lnTo>
                <a:lnTo>
                  <a:pt x="176277" y="352544"/>
                </a:lnTo>
                <a:lnTo>
                  <a:pt x="223135" y="346246"/>
                </a:lnTo>
                <a:lnTo>
                  <a:pt x="265241" y="328475"/>
                </a:lnTo>
                <a:lnTo>
                  <a:pt x="300916" y="300910"/>
                </a:lnTo>
                <a:lnTo>
                  <a:pt x="314925" y="282776"/>
                </a:lnTo>
                <a:lnTo>
                  <a:pt x="123734" y="282776"/>
                </a:lnTo>
                <a:lnTo>
                  <a:pt x="102931" y="278565"/>
                </a:lnTo>
                <a:lnTo>
                  <a:pt x="85925" y="267090"/>
                </a:lnTo>
                <a:lnTo>
                  <a:pt x="74449" y="250083"/>
                </a:lnTo>
                <a:lnTo>
                  <a:pt x="70238" y="229280"/>
                </a:lnTo>
                <a:lnTo>
                  <a:pt x="70238" y="124205"/>
                </a:lnTo>
                <a:lnTo>
                  <a:pt x="74449" y="103403"/>
                </a:lnTo>
                <a:lnTo>
                  <a:pt x="85925" y="86396"/>
                </a:lnTo>
                <a:lnTo>
                  <a:pt x="102931" y="74920"/>
                </a:lnTo>
                <a:lnTo>
                  <a:pt x="123734" y="70709"/>
                </a:lnTo>
                <a:lnTo>
                  <a:pt x="315658" y="70709"/>
                </a:lnTo>
                <a:lnTo>
                  <a:pt x="300916" y="51628"/>
                </a:lnTo>
                <a:lnTo>
                  <a:pt x="265241" y="24065"/>
                </a:lnTo>
                <a:lnTo>
                  <a:pt x="223135" y="6296"/>
                </a:lnTo>
                <a:lnTo>
                  <a:pt x="176277" y="0"/>
                </a:lnTo>
                <a:close/>
              </a:path>
              <a:path w="353060" h="353059">
                <a:moveTo>
                  <a:pt x="315658" y="70709"/>
                </a:moveTo>
                <a:lnTo>
                  <a:pt x="228809" y="70709"/>
                </a:lnTo>
                <a:lnTo>
                  <a:pt x="249616" y="74920"/>
                </a:lnTo>
                <a:lnTo>
                  <a:pt x="266622" y="86396"/>
                </a:lnTo>
                <a:lnTo>
                  <a:pt x="278096" y="103403"/>
                </a:lnTo>
                <a:lnTo>
                  <a:pt x="282305" y="124205"/>
                </a:lnTo>
                <a:lnTo>
                  <a:pt x="282305" y="229280"/>
                </a:lnTo>
                <a:lnTo>
                  <a:pt x="278096" y="250083"/>
                </a:lnTo>
                <a:lnTo>
                  <a:pt x="266622" y="267090"/>
                </a:lnTo>
                <a:lnTo>
                  <a:pt x="249616" y="278565"/>
                </a:lnTo>
                <a:lnTo>
                  <a:pt x="228809" y="282776"/>
                </a:lnTo>
                <a:lnTo>
                  <a:pt x="314925" y="282776"/>
                </a:lnTo>
                <a:lnTo>
                  <a:pt x="328478" y="265234"/>
                </a:lnTo>
                <a:lnTo>
                  <a:pt x="346247" y="223125"/>
                </a:lnTo>
                <a:lnTo>
                  <a:pt x="352480" y="176738"/>
                </a:lnTo>
                <a:lnTo>
                  <a:pt x="352544" y="176266"/>
                </a:lnTo>
                <a:lnTo>
                  <a:pt x="346247" y="129408"/>
                </a:lnTo>
                <a:lnTo>
                  <a:pt x="328478" y="87302"/>
                </a:lnTo>
                <a:lnTo>
                  <a:pt x="315658" y="70709"/>
                </a:lnTo>
                <a:close/>
              </a:path>
              <a:path w="353060" h="353059">
                <a:moveTo>
                  <a:pt x="228809" y="93787"/>
                </a:moveTo>
                <a:lnTo>
                  <a:pt x="123734" y="93787"/>
                </a:lnTo>
                <a:lnTo>
                  <a:pt x="111909" y="96181"/>
                </a:lnTo>
                <a:lnTo>
                  <a:pt x="102239" y="102706"/>
                </a:lnTo>
                <a:lnTo>
                  <a:pt x="95711" y="112376"/>
                </a:lnTo>
                <a:lnTo>
                  <a:pt x="93316" y="124205"/>
                </a:lnTo>
                <a:lnTo>
                  <a:pt x="93316" y="229280"/>
                </a:lnTo>
                <a:lnTo>
                  <a:pt x="95714" y="241110"/>
                </a:lnTo>
                <a:lnTo>
                  <a:pt x="102244" y="250780"/>
                </a:lnTo>
                <a:lnTo>
                  <a:pt x="111916" y="257304"/>
                </a:lnTo>
                <a:lnTo>
                  <a:pt x="123734" y="259698"/>
                </a:lnTo>
                <a:lnTo>
                  <a:pt x="228809" y="259698"/>
                </a:lnTo>
                <a:lnTo>
                  <a:pt x="240639" y="257304"/>
                </a:lnTo>
                <a:lnTo>
                  <a:pt x="250309" y="250780"/>
                </a:lnTo>
                <a:lnTo>
                  <a:pt x="256833" y="241110"/>
                </a:lnTo>
                <a:lnTo>
                  <a:pt x="258806" y="231364"/>
                </a:lnTo>
                <a:lnTo>
                  <a:pt x="176277" y="231364"/>
                </a:lnTo>
                <a:lnTo>
                  <a:pt x="155039" y="227065"/>
                </a:lnTo>
                <a:lnTo>
                  <a:pt x="137676" y="215348"/>
                </a:lnTo>
                <a:lnTo>
                  <a:pt x="125960" y="197982"/>
                </a:lnTo>
                <a:lnTo>
                  <a:pt x="121661" y="176738"/>
                </a:lnTo>
                <a:lnTo>
                  <a:pt x="125960" y="155505"/>
                </a:lnTo>
                <a:lnTo>
                  <a:pt x="137676" y="138146"/>
                </a:lnTo>
                <a:lnTo>
                  <a:pt x="155039" y="126431"/>
                </a:lnTo>
                <a:lnTo>
                  <a:pt x="176277" y="122132"/>
                </a:lnTo>
                <a:lnTo>
                  <a:pt x="219721" y="122132"/>
                </a:lnTo>
                <a:lnTo>
                  <a:pt x="219721" y="113368"/>
                </a:lnTo>
                <a:lnTo>
                  <a:pt x="225521" y="107577"/>
                </a:lnTo>
                <a:lnTo>
                  <a:pt x="253596" y="107577"/>
                </a:lnTo>
                <a:lnTo>
                  <a:pt x="250309" y="102706"/>
                </a:lnTo>
                <a:lnTo>
                  <a:pt x="240639" y="96181"/>
                </a:lnTo>
                <a:lnTo>
                  <a:pt x="228809" y="93787"/>
                </a:lnTo>
                <a:close/>
              </a:path>
              <a:path w="353060" h="353059">
                <a:moveTo>
                  <a:pt x="219721" y="122132"/>
                </a:moveTo>
                <a:lnTo>
                  <a:pt x="176277" y="122132"/>
                </a:lnTo>
                <a:lnTo>
                  <a:pt x="197515" y="126431"/>
                </a:lnTo>
                <a:lnTo>
                  <a:pt x="214878" y="138146"/>
                </a:lnTo>
                <a:lnTo>
                  <a:pt x="226594" y="155505"/>
                </a:lnTo>
                <a:lnTo>
                  <a:pt x="230798" y="176266"/>
                </a:lnTo>
                <a:lnTo>
                  <a:pt x="230893" y="176738"/>
                </a:lnTo>
                <a:lnTo>
                  <a:pt x="226591" y="197982"/>
                </a:lnTo>
                <a:lnTo>
                  <a:pt x="214872" y="215348"/>
                </a:lnTo>
                <a:lnTo>
                  <a:pt x="197508" y="227065"/>
                </a:lnTo>
                <a:lnTo>
                  <a:pt x="176277" y="231364"/>
                </a:lnTo>
                <a:lnTo>
                  <a:pt x="258806" y="231364"/>
                </a:lnTo>
                <a:lnTo>
                  <a:pt x="259227" y="229280"/>
                </a:lnTo>
                <a:lnTo>
                  <a:pt x="259227" y="133420"/>
                </a:lnTo>
                <a:lnTo>
                  <a:pt x="225521" y="133420"/>
                </a:lnTo>
                <a:lnTo>
                  <a:pt x="219721" y="127619"/>
                </a:lnTo>
                <a:lnTo>
                  <a:pt x="219721" y="122132"/>
                </a:lnTo>
                <a:close/>
              </a:path>
              <a:path w="353060" h="353059">
                <a:moveTo>
                  <a:pt x="176277" y="145210"/>
                </a:moveTo>
                <a:lnTo>
                  <a:pt x="144824" y="176266"/>
                </a:lnTo>
                <a:lnTo>
                  <a:pt x="144728" y="176738"/>
                </a:lnTo>
                <a:lnTo>
                  <a:pt x="147212" y="189004"/>
                </a:lnTo>
                <a:lnTo>
                  <a:pt x="153980" y="199034"/>
                </a:lnTo>
                <a:lnTo>
                  <a:pt x="164010" y="205803"/>
                </a:lnTo>
                <a:lnTo>
                  <a:pt x="176277" y="208286"/>
                </a:lnTo>
                <a:lnTo>
                  <a:pt x="188540" y="205803"/>
                </a:lnTo>
                <a:lnTo>
                  <a:pt x="198563" y="199034"/>
                </a:lnTo>
                <a:lnTo>
                  <a:pt x="205324" y="189004"/>
                </a:lnTo>
                <a:lnTo>
                  <a:pt x="207805" y="176738"/>
                </a:lnTo>
                <a:lnTo>
                  <a:pt x="205323" y="164478"/>
                </a:lnTo>
                <a:lnTo>
                  <a:pt x="198559" y="154456"/>
                </a:lnTo>
                <a:lnTo>
                  <a:pt x="188536" y="147692"/>
                </a:lnTo>
                <a:lnTo>
                  <a:pt x="176277" y="145210"/>
                </a:lnTo>
                <a:close/>
              </a:path>
              <a:path w="353060" h="353059">
                <a:moveTo>
                  <a:pt x="253596" y="107577"/>
                </a:moveTo>
                <a:lnTo>
                  <a:pt x="239772" y="107577"/>
                </a:lnTo>
                <a:lnTo>
                  <a:pt x="245573" y="113368"/>
                </a:lnTo>
                <a:lnTo>
                  <a:pt x="245573" y="127619"/>
                </a:lnTo>
                <a:lnTo>
                  <a:pt x="239772" y="133420"/>
                </a:lnTo>
                <a:lnTo>
                  <a:pt x="259227" y="133420"/>
                </a:lnTo>
                <a:lnTo>
                  <a:pt x="259227" y="124205"/>
                </a:lnTo>
                <a:lnTo>
                  <a:pt x="256833" y="112376"/>
                </a:lnTo>
                <a:lnTo>
                  <a:pt x="253596" y="107577"/>
                </a:lnTo>
                <a:close/>
              </a:path>
            </a:pathLst>
          </a:custGeom>
          <a:solidFill>
            <a:srgbClr val="212444"/>
          </a:solidFill>
        </p:spPr>
        <p:txBody>
          <a:bodyPr wrap="square" lIns="0" tIns="0" rIns="0" bIns="0" rtlCol="0"/>
          <a:lstStyle/>
          <a:p>
            <a:endParaRPr/>
          </a:p>
        </p:txBody>
      </p:sp>
      <p:sp>
        <p:nvSpPr>
          <p:cNvPr id="24" name="object 22">
            <a:extLst>
              <a:ext uri="{FF2B5EF4-FFF2-40B4-BE49-F238E27FC236}">
                <a16:creationId xmlns:a16="http://schemas.microsoft.com/office/drawing/2014/main" id="{3EC63729-319A-0279-C3DF-795AF44E1E24}"/>
              </a:ext>
            </a:extLst>
          </p:cNvPr>
          <p:cNvSpPr/>
          <p:nvPr userDrawn="1"/>
        </p:nvSpPr>
        <p:spPr>
          <a:xfrm>
            <a:off x="3727663" y="4425544"/>
            <a:ext cx="158839" cy="158839"/>
          </a:xfrm>
          <a:custGeom>
            <a:avLst/>
            <a:gdLst/>
            <a:ahLst/>
            <a:cxnLst/>
            <a:rect l="l" t="t" r="r" b="b"/>
            <a:pathLst>
              <a:path w="349250" h="349250">
                <a:moveTo>
                  <a:pt x="174476" y="0"/>
                </a:moveTo>
                <a:lnTo>
                  <a:pt x="128092" y="6232"/>
                </a:lnTo>
                <a:lnTo>
                  <a:pt x="86413" y="23820"/>
                </a:lnTo>
                <a:lnTo>
                  <a:pt x="51101" y="51100"/>
                </a:lnTo>
                <a:lnTo>
                  <a:pt x="23820" y="86410"/>
                </a:lnTo>
                <a:lnTo>
                  <a:pt x="6232" y="128086"/>
                </a:lnTo>
                <a:lnTo>
                  <a:pt x="0" y="174465"/>
                </a:lnTo>
                <a:lnTo>
                  <a:pt x="6232" y="220845"/>
                </a:lnTo>
                <a:lnTo>
                  <a:pt x="23820" y="262521"/>
                </a:lnTo>
                <a:lnTo>
                  <a:pt x="51101" y="297831"/>
                </a:lnTo>
                <a:lnTo>
                  <a:pt x="86413" y="325111"/>
                </a:lnTo>
                <a:lnTo>
                  <a:pt x="128092" y="342699"/>
                </a:lnTo>
                <a:lnTo>
                  <a:pt x="174476" y="348931"/>
                </a:lnTo>
                <a:lnTo>
                  <a:pt x="220855" y="342699"/>
                </a:lnTo>
                <a:lnTo>
                  <a:pt x="262531" y="325111"/>
                </a:lnTo>
                <a:lnTo>
                  <a:pt x="297841" y="297831"/>
                </a:lnTo>
                <a:lnTo>
                  <a:pt x="325122" y="262521"/>
                </a:lnTo>
                <a:lnTo>
                  <a:pt x="326936" y="258222"/>
                </a:lnTo>
                <a:lnTo>
                  <a:pt x="92091" y="258222"/>
                </a:lnTo>
                <a:lnTo>
                  <a:pt x="92091" y="121964"/>
                </a:lnTo>
                <a:lnTo>
                  <a:pt x="228784" y="121964"/>
                </a:lnTo>
                <a:lnTo>
                  <a:pt x="231206" y="121618"/>
                </a:lnTo>
                <a:lnTo>
                  <a:pt x="339980" y="121618"/>
                </a:lnTo>
                <a:lnTo>
                  <a:pt x="333259" y="105693"/>
                </a:lnTo>
                <a:lnTo>
                  <a:pt x="110467" y="105693"/>
                </a:lnTo>
                <a:lnTo>
                  <a:pt x="101970" y="104031"/>
                </a:lnTo>
                <a:lnTo>
                  <a:pt x="95095" y="99430"/>
                </a:lnTo>
                <a:lnTo>
                  <a:pt x="90487" y="92533"/>
                </a:lnTo>
                <a:lnTo>
                  <a:pt x="88793" y="83986"/>
                </a:lnTo>
                <a:lnTo>
                  <a:pt x="90472" y="75470"/>
                </a:lnTo>
                <a:lnTo>
                  <a:pt x="95092" y="68491"/>
                </a:lnTo>
                <a:lnTo>
                  <a:pt x="101952" y="63768"/>
                </a:lnTo>
                <a:lnTo>
                  <a:pt x="110352" y="62019"/>
                </a:lnTo>
                <a:lnTo>
                  <a:pt x="306277" y="62019"/>
                </a:lnTo>
                <a:lnTo>
                  <a:pt x="297841" y="51100"/>
                </a:lnTo>
                <a:lnTo>
                  <a:pt x="262531" y="23820"/>
                </a:lnTo>
                <a:lnTo>
                  <a:pt x="220855" y="6232"/>
                </a:lnTo>
                <a:lnTo>
                  <a:pt x="174476" y="0"/>
                </a:lnTo>
                <a:close/>
              </a:path>
              <a:path w="349250" h="349250">
                <a:moveTo>
                  <a:pt x="228784" y="121964"/>
                </a:moveTo>
                <a:lnTo>
                  <a:pt x="128613" y="121964"/>
                </a:lnTo>
                <a:lnTo>
                  <a:pt x="128613" y="258222"/>
                </a:lnTo>
                <a:lnTo>
                  <a:pt x="154257" y="258222"/>
                </a:lnTo>
                <a:lnTo>
                  <a:pt x="154257" y="122111"/>
                </a:lnTo>
                <a:lnTo>
                  <a:pt x="227759" y="122111"/>
                </a:lnTo>
                <a:lnTo>
                  <a:pt x="228784" y="121964"/>
                </a:lnTo>
                <a:close/>
              </a:path>
              <a:path w="349250" h="349250">
                <a:moveTo>
                  <a:pt x="218757" y="158874"/>
                </a:moveTo>
                <a:lnTo>
                  <a:pt x="191598" y="185659"/>
                </a:lnTo>
                <a:lnTo>
                  <a:pt x="191495" y="189721"/>
                </a:lnTo>
                <a:lnTo>
                  <a:pt x="191262" y="204029"/>
                </a:lnTo>
                <a:lnTo>
                  <a:pt x="191292" y="258222"/>
                </a:lnTo>
                <a:lnTo>
                  <a:pt x="241060" y="258222"/>
                </a:lnTo>
                <a:lnTo>
                  <a:pt x="241091" y="204029"/>
                </a:lnTo>
                <a:lnTo>
                  <a:pt x="240956" y="190968"/>
                </a:lnTo>
                <a:lnTo>
                  <a:pt x="225774" y="160419"/>
                </a:lnTo>
                <a:lnTo>
                  <a:pt x="218757" y="158874"/>
                </a:lnTo>
                <a:close/>
              </a:path>
              <a:path w="349250" h="349250">
                <a:moveTo>
                  <a:pt x="339980" y="121618"/>
                </a:moveTo>
                <a:lnTo>
                  <a:pt x="231206" y="121618"/>
                </a:lnTo>
                <a:lnTo>
                  <a:pt x="246442" y="123943"/>
                </a:lnTo>
                <a:lnTo>
                  <a:pt x="260188" y="130344"/>
                </a:lnTo>
                <a:lnTo>
                  <a:pt x="277824" y="167062"/>
                </a:lnTo>
                <a:lnTo>
                  <a:pt x="278116" y="258222"/>
                </a:lnTo>
                <a:lnTo>
                  <a:pt x="326936" y="258222"/>
                </a:lnTo>
                <a:lnTo>
                  <a:pt x="342710" y="220845"/>
                </a:lnTo>
                <a:lnTo>
                  <a:pt x="348855" y="175115"/>
                </a:lnTo>
                <a:lnTo>
                  <a:pt x="348942" y="174465"/>
                </a:lnTo>
                <a:lnTo>
                  <a:pt x="342710" y="128086"/>
                </a:lnTo>
                <a:lnTo>
                  <a:pt x="339980" y="121618"/>
                </a:lnTo>
                <a:close/>
              </a:path>
              <a:path w="349250" h="349250">
                <a:moveTo>
                  <a:pt x="227759" y="122111"/>
                </a:moveTo>
                <a:lnTo>
                  <a:pt x="191020" y="122111"/>
                </a:lnTo>
                <a:lnTo>
                  <a:pt x="191020" y="141671"/>
                </a:lnTo>
                <a:lnTo>
                  <a:pt x="192077" y="141158"/>
                </a:lnTo>
                <a:lnTo>
                  <a:pt x="192611" y="141158"/>
                </a:lnTo>
                <a:lnTo>
                  <a:pt x="192988" y="140686"/>
                </a:lnTo>
                <a:lnTo>
                  <a:pt x="204366" y="129983"/>
                </a:lnTo>
                <a:lnTo>
                  <a:pt x="217143" y="123629"/>
                </a:lnTo>
                <a:lnTo>
                  <a:pt x="227759" y="122111"/>
                </a:lnTo>
                <a:close/>
              </a:path>
              <a:path w="349250" h="349250">
                <a:moveTo>
                  <a:pt x="306277" y="62019"/>
                </a:moveTo>
                <a:lnTo>
                  <a:pt x="110352" y="62019"/>
                </a:lnTo>
                <a:lnTo>
                  <a:pt x="119008" y="63768"/>
                </a:lnTo>
                <a:lnTo>
                  <a:pt x="118833" y="63768"/>
                </a:lnTo>
                <a:lnTo>
                  <a:pt x="125707" y="68491"/>
                </a:lnTo>
                <a:lnTo>
                  <a:pt x="130333" y="75470"/>
                </a:lnTo>
                <a:lnTo>
                  <a:pt x="132015" y="83986"/>
                </a:lnTo>
                <a:lnTo>
                  <a:pt x="131548" y="86410"/>
                </a:lnTo>
                <a:lnTo>
                  <a:pt x="130317" y="92533"/>
                </a:lnTo>
                <a:lnTo>
                  <a:pt x="125695" y="99430"/>
                </a:lnTo>
                <a:lnTo>
                  <a:pt x="118896" y="104031"/>
                </a:lnTo>
                <a:lnTo>
                  <a:pt x="118740" y="104031"/>
                </a:lnTo>
                <a:lnTo>
                  <a:pt x="110467" y="105693"/>
                </a:lnTo>
                <a:lnTo>
                  <a:pt x="333259" y="105693"/>
                </a:lnTo>
                <a:lnTo>
                  <a:pt x="325122" y="86410"/>
                </a:lnTo>
                <a:lnTo>
                  <a:pt x="306277" y="62019"/>
                </a:lnTo>
                <a:close/>
              </a:path>
            </a:pathLst>
          </a:custGeom>
          <a:solidFill>
            <a:srgbClr val="212444"/>
          </a:solidFill>
        </p:spPr>
        <p:txBody>
          <a:bodyPr wrap="square" lIns="0" tIns="0" rIns="0" bIns="0" rtlCol="0"/>
          <a:lstStyle/>
          <a:p>
            <a:endParaRPr/>
          </a:p>
        </p:txBody>
      </p:sp>
      <p:sp>
        <p:nvSpPr>
          <p:cNvPr id="25" name="object 23">
            <a:extLst>
              <a:ext uri="{FF2B5EF4-FFF2-40B4-BE49-F238E27FC236}">
                <a16:creationId xmlns:a16="http://schemas.microsoft.com/office/drawing/2014/main" id="{7131E26D-57FB-7952-D905-46DEF7DBE1E6}"/>
              </a:ext>
            </a:extLst>
          </p:cNvPr>
          <p:cNvSpPr txBox="1"/>
          <p:nvPr userDrawn="1"/>
        </p:nvSpPr>
        <p:spPr>
          <a:xfrm>
            <a:off x="1409701" y="4740517"/>
            <a:ext cx="4895422" cy="211993"/>
          </a:xfrm>
          <a:prstGeom prst="rect">
            <a:avLst/>
          </a:prstGeom>
        </p:spPr>
        <p:txBody>
          <a:bodyPr vert="horz" wrap="square" lIns="0" tIns="1155" rIns="0" bIns="0" rtlCol="0">
            <a:spAutoFit/>
          </a:bodyPr>
          <a:lstStyle/>
          <a:p>
            <a:pPr marL="5776" marR="2310">
              <a:lnSpc>
                <a:spcPct val="106600"/>
              </a:lnSpc>
              <a:spcBef>
                <a:spcPts val="9"/>
              </a:spcBef>
            </a:pPr>
            <a:r>
              <a:rPr sz="659">
                <a:latin typeface="Montserrat"/>
                <a:cs typeface="Montserrat"/>
              </a:rPr>
              <a:t>The</a:t>
            </a:r>
            <a:r>
              <a:rPr sz="659" spc="2">
                <a:latin typeface="Montserrat"/>
                <a:cs typeface="Montserrat"/>
              </a:rPr>
              <a:t> </a:t>
            </a:r>
            <a:r>
              <a:rPr sz="659">
                <a:latin typeface="Montserrat"/>
                <a:cs typeface="Montserrat"/>
              </a:rPr>
              <a:t>Catholic</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for</a:t>
            </a:r>
            <a:r>
              <a:rPr sz="659" spc="2">
                <a:latin typeface="Montserrat"/>
                <a:cs typeface="Montserrat"/>
              </a:rPr>
              <a:t> </a:t>
            </a:r>
            <a:r>
              <a:rPr sz="659">
                <a:latin typeface="Montserrat"/>
                <a:cs typeface="Montserrat"/>
              </a:rPr>
              <a:t>Overseas</a:t>
            </a:r>
            <a:r>
              <a:rPr sz="659" spc="2">
                <a:latin typeface="Montserrat"/>
                <a:cs typeface="Montserrat"/>
              </a:rPr>
              <a:t> </a:t>
            </a:r>
            <a:r>
              <a:rPr sz="659">
                <a:latin typeface="Montserrat"/>
                <a:cs typeface="Montserrat"/>
              </a:rPr>
              <a:t>Development</a:t>
            </a:r>
            <a:r>
              <a:rPr sz="659" spc="2">
                <a:latin typeface="Montserrat"/>
                <a:cs typeface="Montserrat"/>
              </a:rPr>
              <a:t> </a:t>
            </a:r>
            <a:r>
              <a:rPr sz="659">
                <a:latin typeface="Montserrat"/>
                <a:cs typeface="Montserrat"/>
              </a:rPr>
              <a:t>(CAFOD)</a:t>
            </a:r>
            <a:r>
              <a:rPr sz="659" spc="2">
                <a:latin typeface="Montserrat"/>
                <a:cs typeface="Montserrat"/>
              </a:rPr>
              <a:t> </a:t>
            </a:r>
            <a:r>
              <a:rPr sz="659">
                <a:latin typeface="Montserrat"/>
                <a:cs typeface="Montserrat"/>
              </a:rPr>
              <a:t>is</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official</a:t>
            </a:r>
            <a:r>
              <a:rPr sz="659" spc="2">
                <a:latin typeface="Montserrat"/>
                <a:cs typeface="Montserrat"/>
              </a:rPr>
              <a:t> </a:t>
            </a:r>
            <a:r>
              <a:rPr sz="659">
                <a:latin typeface="Montserrat"/>
                <a:cs typeface="Montserrat"/>
              </a:rPr>
              <a:t>aid</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Catholic</a:t>
            </a:r>
            <a:r>
              <a:rPr sz="659" spc="5">
                <a:latin typeface="Montserrat"/>
                <a:cs typeface="Montserrat"/>
              </a:rPr>
              <a:t> </a:t>
            </a:r>
            <a:r>
              <a:rPr sz="659">
                <a:latin typeface="Montserrat"/>
                <a:cs typeface="Montserrat"/>
              </a:rPr>
              <a:t>Church</a:t>
            </a:r>
            <a:r>
              <a:rPr sz="659" spc="2">
                <a:latin typeface="Montserrat"/>
                <a:cs typeface="Montserrat"/>
              </a:rPr>
              <a:t> </a:t>
            </a:r>
            <a:r>
              <a:rPr sz="659">
                <a:latin typeface="Montserrat"/>
                <a:cs typeface="Montserrat"/>
              </a:rPr>
              <a:t>in</a:t>
            </a:r>
            <a:r>
              <a:rPr sz="659" spc="2">
                <a:latin typeface="Montserrat"/>
                <a:cs typeface="Montserrat"/>
              </a:rPr>
              <a:t> </a:t>
            </a:r>
            <a:r>
              <a:rPr sz="659" spc="-5">
                <a:latin typeface="Montserrat"/>
                <a:cs typeface="Montserrat"/>
              </a:rPr>
              <a:t>England </a:t>
            </a:r>
            <a:r>
              <a:rPr sz="659">
                <a:latin typeface="Montserrat"/>
                <a:cs typeface="Montserrat"/>
              </a:rPr>
              <a:t>and</a:t>
            </a:r>
            <a:r>
              <a:rPr sz="659" spc="-5">
                <a:latin typeface="Montserrat"/>
                <a:cs typeface="Montserrat"/>
              </a:rPr>
              <a:t> </a:t>
            </a:r>
            <a:r>
              <a:rPr sz="659">
                <a:latin typeface="Montserrat"/>
                <a:cs typeface="Montserrat"/>
              </a:rPr>
              <a:t>Wales</a:t>
            </a:r>
            <a:r>
              <a:rPr sz="659" spc="-5">
                <a:latin typeface="Montserrat"/>
                <a:cs typeface="Montserrat"/>
              </a:rPr>
              <a:t> </a:t>
            </a:r>
            <a:r>
              <a:rPr sz="659">
                <a:latin typeface="Montserrat"/>
                <a:cs typeface="Montserrat"/>
              </a:rPr>
              <a:t>and</a:t>
            </a:r>
            <a:r>
              <a:rPr sz="659" spc="-2">
                <a:latin typeface="Montserrat"/>
                <a:cs typeface="Montserrat"/>
              </a:rPr>
              <a:t> </a:t>
            </a:r>
            <a:r>
              <a:rPr sz="659">
                <a:latin typeface="Montserrat"/>
                <a:cs typeface="Montserrat"/>
              </a:rPr>
              <a:t>part</a:t>
            </a:r>
            <a:r>
              <a:rPr sz="659" spc="-5">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Caritas</a:t>
            </a:r>
            <a:r>
              <a:rPr sz="659" spc="-5">
                <a:latin typeface="Montserrat"/>
                <a:cs typeface="Montserrat"/>
              </a:rPr>
              <a:t> International.</a:t>
            </a:r>
            <a:r>
              <a:rPr sz="659" spc="-2">
                <a:latin typeface="Montserrat"/>
                <a:cs typeface="Montserrat"/>
              </a:rPr>
              <a:t> </a:t>
            </a:r>
            <a:r>
              <a:rPr sz="659">
                <a:latin typeface="Montserrat"/>
                <a:cs typeface="Montserrat"/>
              </a:rPr>
              <a:t>Charity</a:t>
            </a:r>
            <a:r>
              <a:rPr sz="659" spc="-5">
                <a:latin typeface="Montserrat"/>
                <a:cs typeface="Montserrat"/>
              </a:rPr>
              <a:t> </a:t>
            </a:r>
            <a:r>
              <a:rPr sz="659">
                <a:latin typeface="Montserrat"/>
                <a:cs typeface="Montserrat"/>
              </a:rPr>
              <a:t>no</a:t>
            </a:r>
            <a:r>
              <a:rPr sz="659" spc="-2">
                <a:latin typeface="Montserrat"/>
                <a:cs typeface="Montserrat"/>
              </a:rPr>
              <a:t> </a:t>
            </a:r>
            <a:r>
              <a:rPr sz="659">
                <a:latin typeface="Montserrat"/>
                <a:cs typeface="Montserrat"/>
              </a:rPr>
              <a:t>1160384</a:t>
            </a:r>
            <a:r>
              <a:rPr sz="659" spc="-5">
                <a:latin typeface="Montserrat"/>
                <a:cs typeface="Montserrat"/>
              </a:rPr>
              <a:t> </a:t>
            </a:r>
            <a:r>
              <a:rPr sz="659">
                <a:latin typeface="Montserrat"/>
                <a:cs typeface="Montserrat"/>
              </a:rPr>
              <a:t>and</a:t>
            </a:r>
            <a:r>
              <a:rPr sz="659" spc="-5">
                <a:latin typeface="Montserrat"/>
                <a:cs typeface="Montserrat"/>
              </a:rPr>
              <a:t> </a:t>
            </a:r>
            <a:r>
              <a:rPr sz="659">
                <a:latin typeface="Montserrat"/>
                <a:cs typeface="Montserrat"/>
              </a:rPr>
              <a:t>a</a:t>
            </a:r>
            <a:r>
              <a:rPr sz="659" spc="-2">
                <a:latin typeface="Montserrat"/>
                <a:cs typeface="Montserrat"/>
              </a:rPr>
              <a:t> </a:t>
            </a:r>
            <a:r>
              <a:rPr sz="659">
                <a:latin typeface="Montserrat"/>
                <a:cs typeface="Montserrat"/>
              </a:rPr>
              <a:t>company</a:t>
            </a:r>
            <a:r>
              <a:rPr sz="659" spc="-5">
                <a:latin typeface="Montserrat"/>
                <a:cs typeface="Montserrat"/>
              </a:rPr>
              <a:t> </a:t>
            </a:r>
            <a:r>
              <a:rPr sz="659">
                <a:latin typeface="Montserrat"/>
                <a:cs typeface="Montserrat"/>
              </a:rPr>
              <a:t>limited</a:t>
            </a:r>
            <a:r>
              <a:rPr sz="659" spc="-2">
                <a:latin typeface="Montserrat"/>
                <a:cs typeface="Montserrat"/>
              </a:rPr>
              <a:t> </a:t>
            </a:r>
            <a:r>
              <a:rPr sz="659">
                <a:latin typeface="Montserrat"/>
                <a:cs typeface="Montserrat"/>
              </a:rPr>
              <a:t>by</a:t>
            </a:r>
            <a:r>
              <a:rPr sz="659" spc="-5">
                <a:latin typeface="Montserrat"/>
                <a:cs typeface="Montserrat"/>
              </a:rPr>
              <a:t> </a:t>
            </a:r>
            <a:r>
              <a:rPr sz="659">
                <a:latin typeface="Montserrat"/>
                <a:cs typeface="Montserrat"/>
              </a:rPr>
              <a:t>guarantee</a:t>
            </a:r>
            <a:r>
              <a:rPr sz="659" spc="-2">
                <a:latin typeface="Montserrat"/>
                <a:cs typeface="Montserrat"/>
              </a:rPr>
              <a:t> </a:t>
            </a:r>
            <a:r>
              <a:rPr sz="659">
                <a:latin typeface="Montserrat"/>
                <a:cs typeface="Montserrat"/>
              </a:rPr>
              <a:t>no</a:t>
            </a:r>
            <a:r>
              <a:rPr sz="659" spc="-5">
                <a:latin typeface="Montserrat"/>
                <a:cs typeface="Montserrat"/>
              </a:rPr>
              <a:t> 09387398.</a:t>
            </a:r>
            <a:endParaRPr sz="659">
              <a:latin typeface="Montserrat"/>
              <a:cs typeface="Montserrat"/>
            </a:endParaRPr>
          </a:p>
        </p:txBody>
      </p:sp>
      <p:pic>
        <p:nvPicPr>
          <p:cNvPr id="26" name="Graphic 25">
            <a:extLst>
              <a:ext uri="{FF2B5EF4-FFF2-40B4-BE49-F238E27FC236}">
                <a16:creationId xmlns:a16="http://schemas.microsoft.com/office/drawing/2014/main" id="{9CB2AADB-D75F-D63F-126A-822EDF10A0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75882" y="4453127"/>
            <a:ext cx="1644044" cy="478873"/>
          </a:xfrm>
          <a:prstGeom prst="rect">
            <a:avLst/>
          </a:prstGeom>
        </p:spPr>
      </p:pic>
      <p:sp>
        <p:nvSpPr>
          <p:cNvPr id="28" name="Title 46">
            <a:extLst>
              <a:ext uri="{FF2B5EF4-FFF2-40B4-BE49-F238E27FC236}">
                <a16:creationId xmlns:a16="http://schemas.microsoft.com/office/drawing/2014/main" id="{9DBD4F51-BAD6-9C9C-0DC0-1FCE687710E6}"/>
              </a:ext>
            </a:extLst>
          </p:cNvPr>
          <p:cNvSpPr>
            <a:spLocks noGrp="1"/>
          </p:cNvSpPr>
          <p:nvPr>
            <p:ph type="title" hasCustomPrompt="1"/>
          </p:nvPr>
        </p:nvSpPr>
        <p:spPr>
          <a:xfrm>
            <a:off x="1409700" y="1581462"/>
            <a:ext cx="6212798" cy="596508"/>
          </a:xfrm>
        </p:spPr>
        <p:txBody>
          <a:bodyPr wrap="square" anchor="t" anchorCtr="0">
            <a:noAutofit/>
          </a:bodyPr>
          <a:lstStyle>
            <a:lvl1pPr>
              <a:defRPr sz="4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any text</a:t>
            </a:r>
          </a:p>
        </p:txBody>
      </p:sp>
      <p:sp>
        <p:nvSpPr>
          <p:cNvPr id="29" name="Graphic 41">
            <a:extLst>
              <a:ext uri="{FF2B5EF4-FFF2-40B4-BE49-F238E27FC236}">
                <a16:creationId xmlns:a16="http://schemas.microsoft.com/office/drawing/2014/main" id="{973B123F-768B-AA1B-BC87-87D4BF6AE7C4}"/>
              </a:ext>
            </a:extLst>
          </p:cNvPr>
          <p:cNvSpPr/>
          <p:nvPr userDrawn="1"/>
        </p:nvSpPr>
        <p:spPr>
          <a:xfrm>
            <a:off x="800100" y="1055216"/>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sp>
        <p:nvSpPr>
          <p:cNvPr id="32" name="Holder 3">
            <a:extLst>
              <a:ext uri="{FF2B5EF4-FFF2-40B4-BE49-F238E27FC236}">
                <a16:creationId xmlns:a16="http://schemas.microsoft.com/office/drawing/2014/main" id="{B7D02154-7A8A-A8D0-D721-E815076A1B7D}"/>
              </a:ext>
            </a:extLst>
          </p:cNvPr>
          <p:cNvSpPr>
            <a:spLocks noGrp="1"/>
          </p:cNvSpPr>
          <p:nvPr>
            <p:ph type="subTitle" idx="4" hasCustomPrompt="1"/>
          </p:nvPr>
        </p:nvSpPr>
        <p:spPr>
          <a:xfrm>
            <a:off x="1409700" y="2202418"/>
            <a:ext cx="6212798" cy="369332"/>
          </a:xfrm>
          <a:prstGeom prst="rect">
            <a:avLst/>
          </a:prstGeom>
        </p:spPr>
        <p:txBody>
          <a:bodyPr wrap="square" lIns="18288" tIns="0" rIns="0" bIns="0">
            <a:spAutoFit/>
          </a:bodyPr>
          <a:lstStyle>
            <a:lvl1pPr marL="0" indent="0">
              <a:buNone/>
              <a:defRPr sz="2400" b="0" i="0">
                <a:solidFill>
                  <a:schemeClr val="bg2"/>
                </a:solidFill>
                <a:latin typeface="+mj-lt"/>
                <a:cs typeface="Montserrat"/>
              </a:defRPr>
            </a:lvl1pPr>
          </a:lstStyle>
          <a:p>
            <a:r>
              <a:rPr lang="en-GB"/>
              <a:t>Click to add any further text</a:t>
            </a:r>
          </a:p>
        </p:txBody>
      </p:sp>
    </p:spTree>
    <p:extLst>
      <p:ext uri="{BB962C8B-B14F-4D97-AF65-F5344CB8AC3E}">
        <p14:creationId xmlns:p14="http://schemas.microsoft.com/office/powerpoint/2010/main" val="184458052"/>
      </p:ext>
    </p:extLst>
  </p:cSld>
  <p:clrMapOvr>
    <a:masterClrMapping/>
  </p:clrMapOvr>
  <p:extLst>
    <p:ext uri="{DCECCB84-F9BA-43D5-87BE-67443E8EF086}">
      <p15:sldGuideLst xmlns:p15="http://schemas.microsoft.com/office/powerpoint/2012/main">
        <p15:guide id="1" pos="2880" userDrawn="1">
          <p15:clr>
            <a:srgbClr val="FBAE40"/>
          </p15:clr>
        </p15:guide>
        <p15:guide id="2" pos="504" userDrawn="1">
          <p15:clr>
            <a:srgbClr val="FBAE40"/>
          </p15:clr>
        </p15:guide>
        <p15:guide id="3" pos="8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69C1-887B-5963-99BB-4BBC52B1CD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61921C-1EDF-6F65-C276-091A39CA0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D08E70-DB4F-3259-491C-18022336AFC3}"/>
              </a:ext>
            </a:extLst>
          </p:cNvPr>
          <p:cNvSpPr>
            <a:spLocks noGrp="1"/>
          </p:cNvSpPr>
          <p:nvPr>
            <p:ph type="dt" sz="half" idx="10"/>
          </p:nvPr>
        </p:nvSpPr>
        <p:spPr/>
        <p:txBody>
          <a:bodyPr/>
          <a:lstStyle/>
          <a:p>
            <a:fld id="{D6C1D170-B19C-48D2-AD6C-78F0EBEBDC80}" type="datetimeFigureOut">
              <a:rPr lang="en-GB" smtClean="0"/>
              <a:t>11/02/2026</a:t>
            </a:fld>
            <a:endParaRPr lang="en-GB"/>
          </a:p>
        </p:txBody>
      </p:sp>
      <p:sp>
        <p:nvSpPr>
          <p:cNvPr id="5" name="Footer Placeholder 4">
            <a:extLst>
              <a:ext uri="{FF2B5EF4-FFF2-40B4-BE49-F238E27FC236}">
                <a16:creationId xmlns:a16="http://schemas.microsoft.com/office/drawing/2014/main" id="{5914CE08-3636-315A-8D8F-1C951F49BF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026DF1-B4E5-F444-D413-2061AE1FA7CB}"/>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555766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BFBD-40EE-6BF6-46B5-6E28879D5A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584464-EA8B-4CB3-CF3F-37CB2EC1CA0E}"/>
              </a:ext>
            </a:extLst>
          </p:cNvPr>
          <p:cNvSpPr>
            <a:spLocks noGrp="1"/>
          </p:cNvSpPr>
          <p:nvPr>
            <p:ph type="dt" sz="half" idx="10"/>
          </p:nvPr>
        </p:nvSpPr>
        <p:spPr/>
        <p:txBody>
          <a:bodyPr/>
          <a:lstStyle/>
          <a:p>
            <a:fld id="{D6C1D170-B19C-48D2-AD6C-78F0EBEBDC80}" type="datetimeFigureOut">
              <a:rPr lang="en-GB" smtClean="0"/>
              <a:t>11/02/2026</a:t>
            </a:fld>
            <a:endParaRPr lang="en-GB"/>
          </a:p>
        </p:txBody>
      </p:sp>
      <p:sp>
        <p:nvSpPr>
          <p:cNvPr id="4" name="Footer Placeholder 3">
            <a:extLst>
              <a:ext uri="{FF2B5EF4-FFF2-40B4-BE49-F238E27FC236}">
                <a16:creationId xmlns:a16="http://schemas.microsoft.com/office/drawing/2014/main" id="{CA37B8B7-8BBE-A311-5E92-AA7238036E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A19360-021A-DF21-A275-C7516DA0C790}"/>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218262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1987F-A229-2BBD-6146-26BB00A7D0A7}"/>
              </a:ext>
            </a:extLst>
          </p:cNvPr>
          <p:cNvSpPr>
            <a:spLocks noGrp="1"/>
          </p:cNvSpPr>
          <p:nvPr>
            <p:ph type="dt" sz="half" idx="10"/>
          </p:nvPr>
        </p:nvSpPr>
        <p:spPr/>
        <p:txBody>
          <a:bodyPr/>
          <a:lstStyle/>
          <a:p>
            <a:fld id="{D6C1D170-B19C-48D2-AD6C-78F0EBEBDC80}" type="datetimeFigureOut">
              <a:rPr lang="en-GB" smtClean="0"/>
              <a:t>11/02/2026</a:t>
            </a:fld>
            <a:endParaRPr lang="en-GB"/>
          </a:p>
        </p:txBody>
      </p:sp>
      <p:sp>
        <p:nvSpPr>
          <p:cNvPr id="3" name="Footer Placeholder 2">
            <a:extLst>
              <a:ext uri="{FF2B5EF4-FFF2-40B4-BE49-F238E27FC236}">
                <a16:creationId xmlns:a16="http://schemas.microsoft.com/office/drawing/2014/main" id="{C3C16C2B-7839-488D-6BE0-4808845188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912CA8-E616-3B72-A96F-742F460FF4D9}"/>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1688041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 divider">
    <p:bg>
      <p:bgPr>
        <a:solidFill>
          <a:schemeClr val="bg1"/>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9491F48-5343-D97A-77DF-12F94AA55652}"/>
              </a:ext>
            </a:extLst>
          </p:cNvPr>
          <p:cNvSpPr/>
          <p:nvPr userDrawn="1"/>
        </p:nvSpPr>
        <p:spPr>
          <a:xfrm rot="16200000" flipH="1">
            <a:off x="1125310" y="858550"/>
            <a:ext cx="3064750" cy="4305718"/>
          </a:xfrm>
          <a:prstGeom prst="round1Rect">
            <a:avLst>
              <a:gd name="adj" fmla="val 88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EA7203CD-4E5E-4232-6439-CC5B00CD05FA}"/>
              </a:ext>
            </a:extLst>
          </p:cNvPr>
          <p:cNvSpPr>
            <a:spLocks noGrp="1"/>
          </p:cNvSpPr>
          <p:nvPr>
            <p:ph type="pic" sz="quarter" idx="10" hasCustomPrompt="1"/>
          </p:nvPr>
        </p:nvSpPr>
        <p:spPr>
          <a:xfrm>
            <a:off x="4803228" y="1479033"/>
            <a:ext cx="4153447" cy="3064751"/>
          </a:xfrm>
          <a:prstGeom prst="rect">
            <a:avLst/>
          </a:prstGeom>
        </p:spPr>
        <p:txBody>
          <a:bodyPr tIns="1417320" rIns="457200" bIns="0">
            <a:norm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4" name="Holder 3">
            <a:extLst>
              <a:ext uri="{FF2B5EF4-FFF2-40B4-BE49-F238E27FC236}">
                <a16:creationId xmlns:a16="http://schemas.microsoft.com/office/drawing/2014/main" id="{B691196B-CCCE-18D1-87FE-B5B13CA01105}"/>
              </a:ext>
            </a:extLst>
          </p:cNvPr>
          <p:cNvSpPr>
            <a:spLocks noGrp="1"/>
          </p:cNvSpPr>
          <p:nvPr>
            <p:ph type="subTitle" idx="4"/>
          </p:nvPr>
        </p:nvSpPr>
        <p:spPr>
          <a:xfrm>
            <a:off x="1403082" y="3375022"/>
            <a:ext cx="3101372" cy="184666"/>
          </a:xfrm>
          <a:prstGeom prst="rect">
            <a:avLst/>
          </a:prstGeom>
        </p:spPr>
        <p:txBody>
          <a:bodyPr wrap="square" lIns="0" tIns="0" rIns="0" bIns="0">
            <a:spAutoFit/>
          </a:bodyPr>
          <a:lstStyle>
            <a:lvl1pPr marL="0" indent="0">
              <a:buNone/>
              <a:defRPr sz="1200" b="0" i="0">
                <a:solidFill>
                  <a:schemeClr val="bg2"/>
                </a:solidFill>
                <a:latin typeface="Montserrat"/>
                <a:cs typeface="Montserrat"/>
              </a:defRPr>
            </a:lvl1pPr>
          </a:lstStyle>
          <a:p>
            <a:endParaRPr/>
          </a:p>
        </p:txBody>
      </p:sp>
      <p:sp>
        <p:nvSpPr>
          <p:cNvPr id="5" name="Title 46">
            <a:extLst>
              <a:ext uri="{FF2B5EF4-FFF2-40B4-BE49-F238E27FC236}">
                <a16:creationId xmlns:a16="http://schemas.microsoft.com/office/drawing/2014/main" id="{114966A3-3F54-823B-B358-BC420C4CB173}"/>
              </a:ext>
            </a:extLst>
          </p:cNvPr>
          <p:cNvSpPr>
            <a:spLocks noGrp="1"/>
          </p:cNvSpPr>
          <p:nvPr>
            <p:ph type="title" hasCustomPrompt="1"/>
          </p:nvPr>
        </p:nvSpPr>
        <p:spPr>
          <a:xfrm>
            <a:off x="1409700" y="2341426"/>
            <a:ext cx="3094754" cy="1015663"/>
          </a:xfrm>
        </p:spPr>
        <p:txBody>
          <a:bodyPr wrap="square" anchor="t" anchorCtr="0">
            <a:spAutoFit/>
          </a:bodyPr>
          <a:lstStyle>
            <a:lvl1pPr>
              <a:defRPr sz="2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the deck’s divider title. Ideally, keep it under tree lines.</a:t>
            </a:r>
          </a:p>
        </p:txBody>
      </p:sp>
      <p:sp>
        <p:nvSpPr>
          <p:cNvPr id="17" name="Graphic 41">
            <a:extLst>
              <a:ext uri="{FF2B5EF4-FFF2-40B4-BE49-F238E27FC236}">
                <a16:creationId xmlns:a16="http://schemas.microsoft.com/office/drawing/2014/main" id="{932C78E9-A881-FFF6-85D5-61ACDDE55653}"/>
              </a:ext>
            </a:extLst>
          </p:cNvPr>
          <p:cNvSpPr/>
          <p:nvPr userDrawn="1"/>
        </p:nvSpPr>
        <p:spPr>
          <a:xfrm>
            <a:off x="800100" y="1840889"/>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B78B6BF8-3C4C-7D86-33B3-FB7E1DD346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3896" y="217531"/>
            <a:ext cx="1972779" cy="574625"/>
          </a:xfrm>
          <a:prstGeom prst="rect">
            <a:avLst/>
          </a:prstGeom>
        </p:spPr>
      </p:pic>
      <p:sp>
        <p:nvSpPr>
          <p:cNvPr id="9" name="Footer Placeholder 8">
            <a:extLst>
              <a:ext uri="{FF2B5EF4-FFF2-40B4-BE49-F238E27FC236}">
                <a16:creationId xmlns:a16="http://schemas.microsoft.com/office/drawing/2014/main" id="{99D1A39E-CF5A-9D42-5A9D-CD4FBD1B18B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74A7B58-0714-3639-28FE-4254DAADF42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281870"/>
      </p:ext>
    </p:extLst>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pos="888" userDrawn="1">
          <p15:clr>
            <a:srgbClr val="FBAE40"/>
          </p15:clr>
        </p15:guide>
        <p15:guide id="4" orient="horz" pos="1536" userDrawn="1">
          <p15:clr>
            <a:srgbClr val="FBAE40"/>
          </p15:clr>
        </p15:guide>
        <p15:guide id="5" pos="31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 only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p:nvPr>
        </p:nvSpPr>
        <p:spPr>
          <a:xfrm>
            <a:off x="317500" y="860213"/>
            <a:ext cx="6938064" cy="3858091"/>
          </a:xfrm>
        </p:spPr>
        <p:txBody>
          <a:bodyPr/>
          <a:lstStyle>
            <a:lvl1pPr marL="122238" indent="-122238">
              <a:tabLst/>
              <a:defRPr/>
            </a:lvl1pPr>
            <a:lvl2pPr marL="288925" indent="-166688">
              <a:tabLst/>
              <a:defRPr/>
            </a:lvl2pPr>
            <a:lvl3pPr marL="463550" indent="-166688">
              <a:tabLst/>
              <a:defRPr/>
            </a:lvl3pPr>
          </a:lstStyle>
          <a:p>
            <a:pPr lvl="0"/>
            <a:r>
              <a:rPr lang="en-US"/>
              <a:t>Click to edit Master text styles</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AD51DDBE-C133-A808-8365-386DDB5334DF}"/>
              </a:ext>
            </a:extLst>
          </p:cNvPr>
          <p:cNvSpPr>
            <a:spLocks noGrp="1"/>
          </p:cNvSpPr>
          <p:nvPr>
            <p:ph type="ftr" sz="quarter" idx="13"/>
          </p:nvPr>
        </p:nvSpPr>
        <p:spPr/>
        <p:txBody>
          <a:bodyPr/>
          <a:lstStyle/>
          <a:p>
            <a:endParaRPr lang="en-US"/>
          </a:p>
        </p:txBody>
      </p:sp>
      <p:sp>
        <p:nvSpPr>
          <p:cNvPr id="12" name="Slide Number Placeholder 11">
            <a:extLst>
              <a:ext uri="{FF2B5EF4-FFF2-40B4-BE49-F238E27FC236}">
                <a16:creationId xmlns:a16="http://schemas.microsoft.com/office/drawing/2014/main" id="{25955DC4-43CB-8C56-6D3B-05C4DB4A2501}"/>
              </a:ext>
            </a:extLst>
          </p:cNvPr>
          <p:cNvSpPr>
            <a:spLocks noGrp="1"/>
          </p:cNvSpPr>
          <p:nvPr>
            <p:ph type="sldNum" sz="quarter" idx="14"/>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6699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 1 image + 2 columns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hasCustomPrompt="1"/>
          </p:nvPr>
        </p:nvSpPr>
        <p:spPr>
          <a:xfrm>
            <a:off x="3034748" y="1127091"/>
            <a:ext cx="6109252" cy="3285884"/>
          </a:xfrm>
          <a:solidFill>
            <a:schemeClr val="bg2"/>
          </a:solidFill>
        </p:spPr>
        <p:txBody>
          <a:bodyPr lIns="731520" tIns="365760" rIns="365760" numCol="2" spcCol="274320"/>
          <a:lstStyle>
            <a:lvl1pPr marL="122238" indent="-122238">
              <a:tabLst/>
              <a:defRPr>
                <a:solidFill>
                  <a:schemeClr val="accent1"/>
                </a:solidFill>
              </a:defRPr>
            </a:lvl1pPr>
            <a:lvl2pPr marL="288925" indent="-166688">
              <a:tabLst/>
              <a:defRPr>
                <a:solidFill>
                  <a:schemeClr val="bg1"/>
                </a:solidFill>
              </a:defRPr>
            </a:lvl2pPr>
            <a:lvl3pPr marL="463550" indent="-166688">
              <a:tabLst/>
              <a:defRPr>
                <a:solidFill>
                  <a:schemeClr val="bg1"/>
                </a:solidFill>
              </a:defRPr>
            </a:lvl3pPr>
          </a:lstStyle>
          <a:p>
            <a:pPr lvl="0"/>
            <a:r>
              <a:rPr lang="en-US"/>
              <a:t>Click to edit 2 columns text style</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2" name="Picture Placeholder 10">
            <a:extLst>
              <a:ext uri="{FF2B5EF4-FFF2-40B4-BE49-F238E27FC236}">
                <a16:creationId xmlns:a16="http://schemas.microsoft.com/office/drawing/2014/main" id="{6E12CF0C-5433-3E01-2486-C99B2024B030}"/>
              </a:ext>
            </a:extLst>
          </p:cNvPr>
          <p:cNvSpPr>
            <a:spLocks noGrp="1"/>
          </p:cNvSpPr>
          <p:nvPr>
            <p:ph type="pic" sz="quarter" idx="30" hasCustomPrompt="1"/>
          </p:nvPr>
        </p:nvSpPr>
        <p:spPr>
          <a:xfrm>
            <a:off x="304800" y="1131882"/>
            <a:ext cx="3101009" cy="3281803"/>
          </a:xfrm>
          <a:prstGeom prst="round1Rect">
            <a:avLst>
              <a:gd name="adj" fmla="val 9829"/>
            </a:avLst>
          </a:prstGeom>
          <a:solidFill>
            <a:schemeClr val="bg1"/>
          </a:solidFill>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 name="Footer Placeholder 2">
            <a:extLst>
              <a:ext uri="{FF2B5EF4-FFF2-40B4-BE49-F238E27FC236}">
                <a16:creationId xmlns:a16="http://schemas.microsoft.com/office/drawing/2014/main" id="{29F2003D-4C64-8835-AFF6-775359E9062D}"/>
              </a:ext>
            </a:extLst>
          </p:cNvPr>
          <p:cNvSpPr>
            <a:spLocks noGrp="1"/>
          </p:cNvSpPr>
          <p:nvPr>
            <p:ph type="ftr" sz="quarter" idx="31"/>
          </p:nvPr>
        </p:nvSpPr>
        <p:spPr/>
        <p:txBody>
          <a:bodyPr/>
          <a:lstStyle/>
          <a:p>
            <a:endParaRPr lang="en-US"/>
          </a:p>
        </p:txBody>
      </p:sp>
      <p:sp>
        <p:nvSpPr>
          <p:cNvPr id="5" name="Slide Number Placeholder 4">
            <a:extLst>
              <a:ext uri="{FF2B5EF4-FFF2-40B4-BE49-F238E27FC236}">
                <a16:creationId xmlns:a16="http://schemas.microsoft.com/office/drawing/2014/main" id="{B78A2213-8ABC-B321-226D-078E30B6BB6E}"/>
              </a:ext>
            </a:extLst>
          </p:cNvPr>
          <p:cNvSpPr>
            <a:spLocks noGrp="1"/>
          </p:cNvSpPr>
          <p:nvPr>
            <p:ph type="sldNum" sz="quarter" idx="3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75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 3 text columns (gree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CC087B38-9D16-4F9D-5044-B83D7E01981F}"/>
              </a:ext>
            </a:extLst>
          </p:cNvPr>
          <p:cNvSpPr>
            <a:spLocks noGrp="1"/>
          </p:cNvSpPr>
          <p:nvPr>
            <p:ph type="ftr" sz="quarter" idx="27"/>
          </p:nvPr>
        </p:nvSpPr>
        <p:spPr/>
        <p:txBody>
          <a:bodyPr/>
          <a:lstStyle/>
          <a:p>
            <a:endParaRPr lang="en-US"/>
          </a:p>
        </p:txBody>
      </p:sp>
      <p:sp>
        <p:nvSpPr>
          <p:cNvPr id="12" name="Slide Number Placeholder 11">
            <a:extLst>
              <a:ext uri="{FF2B5EF4-FFF2-40B4-BE49-F238E27FC236}">
                <a16:creationId xmlns:a16="http://schemas.microsoft.com/office/drawing/2014/main" id="{C48AEEBD-B06B-BB9B-443A-F5ED451AA1E1}"/>
              </a:ext>
            </a:extLst>
          </p:cNvPr>
          <p:cNvSpPr>
            <a:spLocks noGrp="1"/>
          </p:cNvSpPr>
          <p:nvPr>
            <p:ph type="sldNum" sz="quarter" idx="28"/>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3 text columns (colore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3" name="Footer Placeholder 2">
            <a:extLst>
              <a:ext uri="{FF2B5EF4-FFF2-40B4-BE49-F238E27FC236}">
                <a16:creationId xmlns:a16="http://schemas.microsoft.com/office/drawing/2014/main" id="{CC4EA4DB-0C3E-EA42-8945-72BFB6AB26C4}"/>
              </a:ext>
            </a:extLst>
          </p:cNvPr>
          <p:cNvSpPr>
            <a:spLocks noGrp="1"/>
          </p:cNvSpPr>
          <p:nvPr>
            <p:ph type="ftr" sz="quarter" idx="27"/>
          </p:nvPr>
        </p:nvSpPr>
        <p:spPr/>
        <p:txBody>
          <a:bodyPr/>
          <a:lstStyle/>
          <a:p>
            <a:endParaRPr lang="en-US"/>
          </a:p>
        </p:txBody>
      </p:sp>
      <p:sp>
        <p:nvSpPr>
          <p:cNvPr id="4" name="Slide Number Placeholder 3">
            <a:extLst>
              <a:ext uri="{FF2B5EF4-FFF2-40B4-BE49-F238E27FC236}">
                <a16:creationId xmlns:a16="http://schemas.microsoft.com/office/drawing/2014/main" id="{2FC289D5-4CB0-B96F-74BB-A9249E120B51}"/>
              </a:ext>
            </a:extLst>
          </p:cNvPr>
          <p:cNvSpPr>
            <a:spLocks noGrp="1"/>
          </p:cNvSpPr>
          <p:nvPr>
            <p:ph type="sldNum" sz="quarter" idx="28"/>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04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9" name="Footer Placeholder 8">
            <a:extLst>
              <a:ext uri="{FF2B5EF4-FFF2-40B4-BE49-F238E27FC236}">
                <a16:creationId xmlns:a16="http://schemas.microsoft.com/office/drawing/2014/main" id="{E359564D-7DFA-1962-ECF4-3DEAE02EDD5A}"/>
              </a:ext>
            </a:extLst>
          </p:cNvPr>
          <p:cNvSpPr>
            <a:spLocks noGrp="1"/>
          </p:cNvSpPr>
          <p:nvPr>
            <p:ph type="ftr" sz="quarter" idx="32"/>
          </p:nvPr>
        </p:nvSpPr>
        <p:spPr/>
        <p:txBody>
          <a:bodyPr/>
          <a:lstStyle/>
          <a:p>
            <a:endParaRPr lang="en-US"/>
          </a:p>
        </p:txBody>
      </p:sp>
      <p:sp>
        <p:nvSpPr>
          <p:cNvPr id="10" name="Slide Number Placeholder 9">
            <a:extLst>
              <a:ext uri="{FF2B5EF4-FFF2-40B4-BE49-F238E27FC236}">
                <a16:creationId xmlns:a16="http://schemas.microsoft.com/office/drawing/2014/main" id="{F02AB65F-C817-D1F6-A0AD-9802D103FDCC}"/>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310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ED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1" name="Footer Placeholder 10">
            <a:extLst>
              <a:ext uri="{FF2B5EF4-FFF2-40B4-BE49-F238E27FC236}">
                <a16:creationId xmlns:a16="http://schemas.microsoft.com/office/drawing/2014/main" id="{5CAA5C39-3B49-F48F-998B-99F3F6A9B27C}"/>
              </a:ext>
            </a:extLst>
          </p:cNvPr>
          <p:cNvSpPr>
            <a:spLocks noGrp="1"/>
          </p:cNvSpPr>
          <p:nvPr>
            <p:ph type="ftr" sz="quarter" idx="32"/>
          </p:nvPr>
        </p:nvSpPr>
        <p:spPr/>
        <p:txBody>
          <a:bodyPr/>
          <a:lstStyle/>
          <a:p>
            <a:endParaRPr lang="en-US"/>
          </a:p>
        </p:txBody>
      </p:sp>
      <p:sp>
        <p:nvSpPr>
          <p:cNvPr id="12" name="Slide Number Placeholder 11">
            <a:extLst>
              <a:ext uri="{FF2B5EF4-FFF2-40B4-BE49-F238E27FC236}">
                <a16:creationId xmlns:a16="http://schemas.microsoft.com/office/drawing/2014/main" id="{68F56D8A-6646-C79A-3E43-E1CFD674DDB9}"/>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60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7047E-EAE2-4512-87FB-EEA6AEC12441}"/>
              </a:ext>
            </a:extLst>
          </p:cNvPr>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695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23B746-0B64-7AC9-1C04-369DE792B027}"/>
              </a:ext>
            </a:extLst>
          </p:cNvPr>
          <p:cNvSpPr/>
          <p:nvPr userDrawn="1"/>
        </p:nvSpPr>
        <p:spPr>
          <a:xfrm>
            <a:off x="-1" y="5022556"/>
            <a:ext cx="9143999" cy="1209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7">
            <a:extLst>
              <a:ext uri="{FF2B5EF4-FFF2-40B4-BE49-F238E27FC236}">
                <a16:creationId xmlns:a16="http://schemas.microsoft.com/office/drawing/2014/main" id="{4567C233-C27F-29E9-4121-E431C70061FD}"/>
              </a:ext>
            </a:extLst>
          </p:cNvPr>
          <p:cNvSpPr>
            <a:spLocks noGrp="1"/>
          </p:cNvSpPr>
          <p:nvPr>
            <p:ph type="title"/>
          </p:nvPr>
        </p:nvSpPr>
        <p:spPr>
          <a:xfrm>
            <a:off x="317499" y="218414"/>
            <a:ext cx="6938065" cy="442425"/>
          </a:xfrm>
          <a:prstGeom prst="rect">
            <a:avLst/>
          </a:prstGeom>
        </p:spPr>
        <p:txBody>
          <a:bodyPr vert="horz" lIns="0" tIns="45720" rIns="91440" bIns="45720" rtlCol="0" anchor="ctr">
            <a:noAutofit/>
          </a:bodyPr>
          <a:lstStyle/>
          <a:p>
            <a:r>
              <a:rPr lang="en-US"/>
              <a:t>Click to edit title style, ideally one line</a:t>
            </a:r>
          </a:p>
        </p:txBody>
      </p:sp>
      <p:sp>
        <p:nvSpPr>
          <p:cNvPr id="21" name="Text Placeholder 20">
            <a:extLst>
              <a:ext uri="{FF2B5EF4-FFF2-40B4-BE49-F238E27FC236}">
                <a16:creationId xmlns:a16="http://schemas.microsoft.com/office/drawing/2014/main" id="{48BE3AC7-2CF4-36A6-D5BE-EA980A428027}"/>
              </a:ext>
            </a:extLst>
          </p:cNvPr>
          <p:cNvSpPr>
            <a:spLocks noGrp="1"/>
          </p:cNvSpPr>
          <p:nvPr>
            <p:ph type="body" idx="1"/>
          </p:nvPr>
        </p:nvSpPr>
        <p:spPr>
          <a:xfrm>
            <a:off x="317500" y="860212"/>
            <a:ext cx="6938064" cy="3858091"/>
          </a:xfrm>
          <a:prstGeom prst="rect">
            <a:avLst/>
          </a:prstGeom>
        </p:spPr>
        <p:txBody>
          <a:bodyPr vert="horz" lIns="0" tIns="45720" rIns="91440" bIns="45720" rtlCol="0">
            <a:normAutofit/>
          </a:bodyPr>
          <a:lstStyle/>
          <a:p>
            <a:pPr lvl="0"/>
            <a:r>
              <a:rPr lang="en-US"/>
              <a:t>Click to edit Master text styles</a:t>
            </a:r>
          </a:p>
          <a:p>
            <a:pPr marL="288925" lvl="1" indent="-166688">
              <a:buFont typeface="Arial" panose="020B0604020202020204" pitchFamily="34" charset="0"/>
              <a:buChar char="•"/>
              <a:tabLst/>
            </a:pPr>
            <a:r>
              <a:rPr lang="en-US"/>
              <a:t>Second level</a:t>
            </a:r>
          </a:p>
          <a:p>
            <a:pPr marL="463550" lvl="2" indent="-166688">
              <a:buFont typeface="Arial" panose="020B0604020202020204" pitchFamily="34" charset="0"/>
              <a:buChar char="•"/>
              <a:tabLst/>
            </a:pPr>
            <a:r>
              <a:rPr lang="en-US"/>
              <a:t>Third level</a:t>
            </a:r>
          </a:p>
        </p:txBody>
      </p:sp>
      <p:sp>
        <p:nvSpPr>
          <p:cNvPr id="4" name="Holder 4"/>
          <p:cNvSpPr>
            <a:spLocks noGrp="1"/>
          </p:cNvSpPr>
          <p:nvPr>
            <p:ph type="ftr" sz="quarter" idx="5"/>
          </p:nvPr>
        </p:nvSpPr>
        <p:spPr>
          <a:xfrm>
            <a:off x="317499" y="4862112"/>
            <a:ext cx="7801765" cy="123111"/>
          </a:xfrm>
          <a:prstGeom prst="rect">
            <a:avLst/>
          </a:prstGeom>
        </p:spPr>
        <p:txBody>
          <a:bodyPr wrap="square" lIns="0" tIns="0" rIns="0" bIns="0" anchor="b" anchorCtr="0">
            <a:spAutoFit/>
          </a:bodyPr>
          <a:lstStyle>
            <a:lvl1pPr algn="l">
              <a:defRPr sz="800">
                <a:solidFill>
                  <a:schemeClr val="bg2"/>
                </a:solidFill>
                <a:latin typeface="Montserrat" pitchFamily="2" charset="77"/>
              </a:defRPr>
            </a:lvl1pPr>
          </a:lstStyle>
          <a:p>
            <a:endParaRPr lang="en-US"/>
          </a:p>
        </p:txBody>
      </p:sp>
      <p:sp>
        <p:nvSpPr>
          <p:cNvPr id="6" name="Holder 6"/>
          <p:cNvSpPr>
            <a:spLocks noGrp="1"/>
          </p:cNvSpPr>
          <p:nvPr>
            <p:ph type="sldNum" sz="quarter" idx="7"/>
          </p:nvPr>
        </p:nvSpPr>
        <p:spPr>
          <a:xfrm>
            <a:off x="8866537" y="4872327"/>
            <a:ext cx="173925" cy="160388"/>
          </a:xfrm>
          <a:prstGeom prst="rect">
            <a:avLst/>
          </a:prstGeom>
        </p:spPr>
        <p:txBody>
          <a:bodyPr wrap="square" lIns="0" tIns="0" rIns="0" bIns="0" anchor="ctr" anchorCtr="0">
            <a:noAutofit/>
          </a:bodyPr>
          <a:lstStyle>
            <a:lvl1pPr algn="ctr">
              <a:defRPr sz="700">
                <a:solidFill>
                  <a:schemeClr val="bg2"/>
                </a:solidFill>
                <a:latin typeface="Montserrat Light" panose="020F0502020204030204" pitchFamily="2" charset="0"/>
              </a:defRPr>
            </a:lvl1pPr>
          </a:lstStyle>
          <a:p>
            <a:fld id="{B6F15528-21DE-4FAA-801E-634DDDAF4B2B}" type="slidenum">
              <a:rPr lang="en-US" smtClean="0"/>
              <a:pPr/>
              <a:t>‹#›</a:t>
            </a:fld>
            <a:endParaRPr lang="en-US"/>
          </a:p>
        </p:txBody>
      </p:sp>
      <p:pic>
        <p:nvPicPr>
          <p:cNvPr id="27" name="Graphic 26">
            <a:extLst>
              <a:ext uri="{FF2B5EF4-FFF2-40B4-BE49-F238E27FC236}">
                <a16:creationId xmlns:a16="http://schemas.microsoft.com/office/drawing/2014/main" id="{D4E354C9-092A-0BF2-FD23-9DAF2BF000B5}"/>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7750031" y="310296"/>
            <a:ext cx="1203469" cy="350543"/>
          </a:xfrm>
          <a:prstGeom prst="rect">
            <a:avLst/>
          </a:prstGeom>
        </p:spPr>
      </p:pic>
      <p:cxnSp>
        <p:nvCxnSpPr>
          <p:cNvPr id="5" name="Straight Connector 4">
            <a:extLst>
              <a:ext uri="{FF2B5EF4-FFF2-40B4-BE49-F238E27FC236}">
                <a16:creationId xmlns:a16="http://schemas.microsoft.com/office/drawing/2014/main" id="{A5A0E356-F344-179B-8539-AFB56DDDB1B5}"/>
              </a:ext>
            </a:extLst>
          </p:cNvPr>
          <p:cNvCxnSpPr>
            <a:cxnSpLocks/>
          </p:cNvCxnSpPr>
          <p:nvPr userDrawn="1"/>
        </p:nvCxnSpPr>
        <p:spPr>
          <a:xfrm flipH="1">
            <a:off x="317500" y="660839"/>
            <a:ext cx="6938064" cy="0"/>
          </a:xfrm>
          <a:prstGeom prst="line">
            <a:avLst/>
          </a:prstGeom>
          <a:ln w="9525"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343616-324A-08FF-0D52-444659D3FC64}"/>
              </a:ext>
            </a:extLst>
          </p:cNvPr>
          <p:cNvCxnSpPr>
            <a:cxnSpLocks/>
          </p:cNvCxnSpPr>
          <p:nvPr userDrawn="1"/>
        </p:nvCxnSpPr>
        <p:spPr>
          <a:xfrm flipV="1">
            <a:off x="8953500" y="4981916"/>
            <a:ext cx="0" cy="109173"/>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3" r:id="rId4"/>
    <p:sldLayoutId id="2147483662" r:id="rId5"/>
    <p:sldLayoutId id="2147483674" r:id="rId6"/>
    <p:sldLayoutId id="2147483672" r:id="rId7"/>
    <p:sldLayoutId id="2147483669" r:id="rId8"/>
    <p:sldLayoutId id="2147483670" r:id="rId9"/>
    <p:sldLayoutId id="2147483671" r:id="rId10"/>
    <p:sldLayoutId id="2147483675" r:id="rId11"/>
    <p:sldLayoutId id="2147483676" r:id="rId12"/>
    <p:sldLayoutId id="2147483677" r:id="rId13"/>
  </p:sldLayoutIdLst>
  <p:hf hdr="0" dt="0"/>
  <p:txStyles>
    <p:titleStyle>
      <a:lvl1pPr>
        <a:defRPr sz="2400" b="0">
          <a:latin typeface="+mn-lt"/>
          <a:ea typeface="+mj-ea"/>
          <a:cs typeface="+mj-cs"/>
        </a:defRPr>
      </a:lvl1pPr>
    </p:titleStyle>
    <p:bodyStyle>
      <a:lvl1pPr marL="122238" indent="-122238">
        <a:buFont typeface="Arial" panose="020B0604020202020204" pitchFamily="34" charset="0"/>
        <a:buChar char="•"/>
        <a:tabLst/>
        <a:defRPr lang="en-US" sz="1400" b="1" dirty="0">
          <a:solidFill>
            <a:schemeClr val="tx2"/>
          </a:solidFill>
          <a:latin typeface="+mj-lt"/>
          <a:ea typeface="+mn-ea"/>
          <a:cs typeface="+mn-cs"/>
        </a:defRPr>
      </a:lvl1pPr>
      <a:lvl2pPr marL="293687" indent="-171450">
        <a:buFont typeface="Arial" panose="020B0604020202020204" pitchFamily="34" charset="0"/>
        <a:buChar char="•"/>
        <a:tabLst/>
        <a:defRPr lang="en-US" sz="1200" dirty="0">
          <a:latin typeface="+mn-lt"/>
          <a:ea typeface="+mn-ea"/>
          <a:cs typeface="+mn-cs"/>
        </a:defRPr>
      </a:lvl2pPr>
      <a:lvl3pPr marL="468312" indent="-171450">
        <a:buFont typeface="Arial" panose="020B0604020202020204" pitchFamily="34" charset="0"/>
        <a:buChar char="•"/>
        <a:tabLst/>
        <a:defRPr lang="en-US" sz="1100" dirty="0">
          <a:latin typeface="Montserrat Light" panose="00000400000000000000" pitchFamily="2" charset="0"/>
          <a:ea typeface="+mn-ea"/>
          <a:cs typeface="+mn-cs"/>
        </a:defRPr>
      </a:lvl3pPr>
      <a:lvl4pPr marL="520700" indent="-176213">
        <a:buFont typeface="Arial" panose="020B0604020202020204" pitchFamily="34" charset="0"/>
        <a:buChar char="•"/>
        <a:tabLst/>
        <a:defRPr sz="1100">
          <a:latin typeface="Montserrat Light" panose="00000400000000000000" pitchFamily="2" charset="0"/>
          <a:ea typeface="+mn-ea"/>
          <a:cs typeface="+mn-cs"/>
        </a:defRPr>
      </a:lvl4pPr>
      <a:lvl5pPr marL="1117488" indent="-285750">
        <a:buFont typeface="Arial" panose="020B0604020202020204" pitchFamily="34" charset="0"/>
        <a:buChar char="•"/>
        <a:defRPr sz="1600">
          <a:latin typeface="Montserrat" pitchFamily="2" charset="77"/>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extLst>
    <p:ext uri="{27BBF7A9-308A-43DC-89C8-2F10F3537804}">
      <p15:sldGuideLst xmlns:p15="http://schemas.microsoft.com/office/powerpoint/2012/main">
        <p15:guide id="4" orient="horz" pos="124" userDrawn="1">
          <p15:clr>
            <a:srgbClr val="F26B43"/>
          </p15:clr>
        </p15:guide>
        <p15:guide id="5" pos="5640" userDrawn="1">
          <p15:clr>
            <a:srgbClr val="F26B43"/>
          </p15:clr>
        </p15:guide>
        <p15:guide id="6" orient="horz" pos="3108" userDrawn="1">
          <p15:clr>
            <a:srgbClr val="F26B43"/>
          </p15:clr>
        </p15:guide>
        <p15:guide id="7"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hyperlink" Target="https://assets.ctfassets.net/vy3axnuecuwj/05dac7bce64e7ae313e3bb011fe02c704eb9e9505657bf56431391bb2400cb42/89764b49d87145688b0c657ea0f56a7e/Childrens_liturgy_6th_Sunday_in_Ordinary_Time_A4_2026_v1.pdf"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hyperlink" Target="https://cafod.org.uk/education/primary-teaching-resources/lent-resources-for-children/big-lent-walk-resources-for-schools" TargetMode="External"/><Relationship Id="rId7" Type="http://schemas.openxmlformats.org/officeDocument/2006/relationships/image" Target="../media/image25.jpeg"/><Relationship Id="rId2" Type="http://schemas.openxmlformats.org/officeDocument/2006/relationships/hyperlink" Target="https://cafod.org.uk/education/primary-teaching-resources/primary-school-assemblies/lent-assembly" TargetMode="External"/><Relationship Id="rId1" Type="http://schemas.openxmlformats.org/officeDocument/2006/relationships/slideLayout" Target="../slideLayouts/slideLayout8.xml"/><Relationship Id="rId6" Type="http://schemas.openxmlformats.org/officeDocument/2006/relationships/hyperlink" Target="https://cafod.org.uk/education/school-fundraising/big-lent-walk-resources-for-schools" TargetMode="Externa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1.jpe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732416D-D3C8-5295-008A-D2FE03F9AD38}"/>
              </a:ext>
            </a:extLst>
          </p:cNvPr>
          <p:cNvSpPr>
            <a:spLocks noGrp="1"/>
          </p:cNvSpPr>
          <p:nvPr>
            <p:ph type="body" sz="quarter" idx="12"/>
          </p:nvPr>
        </p:nvSpPr>
        <p:spPr/>
        <p:txBody>
          <a:bodyPr/>
          <a:lstStyle/>
          <a:p>
            <a:endParaRPr lang="en-US"/>
          </a:p>
        </p:txBody>
      </p:sp>
      <p:sp>
        <p:nvSpPr>
          <p:cNvPr id="6" name="Title 5">
            <a:extLst>
              <a:ext uri="{FF2B5EF4-FFF2-40B4-BE49-F238E27FC236}">
                <a16:creationId xmlns:a16="http://schemas.microsoft.com/office/drawing/2014/main" id="{B1CFE4D3-A9DF-8B9E-98A8-4CCC519FB5FC}"/>
              </a:ext>
            </a:extLst>
          </p:cNvPr>
          <p:cNvSpPr>
            <a:spLocks noGrp="1"/>
          </p:cNvSpPr>
          <p:nvPr>
            <p:ph type="title"/>
          </p:nvPr>
        </p:nvSpPr>
        <p:spPr>
          <a:xfrm>
            <a:off x="704770" y="1950212"/>
            <a:ext cx="3847653" cy="784830"/>
          </a:xfrm>
        </p:spPr>
        <p:txBody>
          <a:bodyPr/>
          <a:lstStyle/>
          <a:p>
            <a:endParaRPr lang="en-US">
              <a:solidFill>
                <a:srgbClr val="000000"/>
              </a:solidFill>
              <a:latin typeface="Times New Roman"/>
              <a:cs typeface="Times New Roman"/>
            </a:endParaRPr>
          </a:p>
          <a:p>
            <a:endParaRPr lang="en-GB">
              <a:solidFill>
                <a:srgbClr val="000000"/>
              </a:solidFill>
              <a:latin typeface="Century Gothic"/>
              <a:cs typeface="Times New Roman"/>
            </a:endParaRPr>
          </a:p>
        </p:txBody>
      </p:sp>
      <p:sp>
        <p:nvSpPr>
          <p:cNvPr id="43" name="Text Placeholder 42">
            <a:extLst>
              <a:ext uri="{FF2B5EF4-FFF2-40B4-BE49-F238E27FC236}">
                <a16:creationId xmlns:a16="http://schemas.microsoft.com/office/drawing/2014/main" id="{64383256-66A7-050F-0F36-C718ED12DA76}"/>
              </a:ext>
            </a:extLst>
          </p:cNvPr>
          <p:cNvSpPr>
            <a:spLocks noGrp="1"/>
          </p:cNvSpPr>
          <p:nvPr>
            <p:ph type="body" sz="quarter" idx="11"/>
          </p:nvPr>
        </p:nvSpPr>
        <p:spPr>
          <a:xfrm>
            <a:off x="1107806" y="4662492"/>
            <a:ext cx="3048297" cy="261610"/>
          </a:xfrm>
        </p:spPr>
        <p:txBody>
          <a:bodyPr vert="horz" wrap="square" lIns="0" tIns="45720" rIns="91440" bIns="45720" rtlCol="0" anchor="t">
            <a:spAutoFit/>
          </a:bodyPr>
          <a:lstStyle/>
          <a:p>
            <a:r>
              <a:rPr lang="en-US" dirty="0">
                <a:latin typeface="Montserrat School" pitchFamily="2" charset="0"/>
              </a:rPr>
              <a:t>Gospel Celebration of the Word</a:t>
            </a:r>
          </a:p>
        </p:txBody>
      </p:sp>
      <p:sp>
        <p:nvSpPr>
          <p:cNvPr id="5" name="TextBox 4">
            <a:extLst>
              <a:ext uri="{FF2B5EF4-FFF2-40B4-BE49-F238E27FC236}">
                <a16:creationId xmlns:a16="http://schemas.microsoft.com/office/drawing/2014/main" id="{452ACAF9-520D-B0A2-873F-D17381A8AF66}"/>
              </a:ext>
            </a:extLst>
          </p:cNvPr>
          <p:cNvSpPr txBox="1"/>
          <p:nvPr/>
        </p:nvSpPr>
        <p:spPr>
          <a:xfrm>
            <a:off x="527565" y="2159543"/>
            <a:ext cx="433034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latin typeface="Montserrat School" pitchFamily="2" charset="0"/>
                <a:cs typeface="Times New Roman"/>
              </a:rPr>
              <a:t>How will you try to make peace with others?</a:t>
            </a:r>
            <a:endParaRPr lang="en-US" dirty="0">
              <a:latin typeface="Montserrat School" pitchFamily="2" charset="0"/>
            </a:endParaRPr>
          </a:p>
        </p:txBody>
      </p:sp>
      <p:pic>
        <p:nvPicPr>
          <p:cNvPr id="2" name="Picture Placeholder 1">
            <a:extLst>
              <a:ext uri="{FF2B5EF4-FFF2-40B4-BE49-F238E27FC236}">
                <a16:creationId xmlns:a16="http://schemas.microsoft.com/office/drawing/2014/main" id="{48D81265-3323-DF3A-BF68-B228695C880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319" r="13319"/>
          <a:stretch/>
        </p:blipFill>
        <p:spPr>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pic>
    </p:spTree>
    <p:extLst>
      <p:ext uri="{BB962C8B-B14F-4D97-AF65-F5344CB8AC3E}">
        <p14:creationId xmlns:p14="http://schemas.microsoft.com/office/powerpoint/2010/main" val="346529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15C95EE-EA81-079E-42FE-9D381DC973F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B56DD4-89FD-1551-FC7A-9E610026C548}"/>
              </a:ext>
            </a:extLst>
          </p:cNvPr>
          <p:cNvSpPr>
            <a:spLocks noGrp="1"/>
          </p:cNvSpPr>
          <p:nvPr>
            <p:ph type="sldNum" sz="quarter" idx="12"/>
          </p:nvPr>
        </p:nvSpPr>
        <p:spPr/>
        <p:txBody>
          <a:bodyPr/>
          <a:lstStyle/>
          <a:p>
            <a:fld id="{EA6EBE3F-60D7-48A8-BD0B-B317D75812BF}" type="slidenum">
              <a:rPr lang="en-GB" smtClean="0"/>
              <a:t>10</a:t>
            </a:fld>
            <a:endParaRPr lang="en-GB"/>
          </a:p>
        </p:txBody>
      </p:sp>
      <p:sp>
        <p:nvSpPr>
          <p:cNvPr id="6" name="TextBox 5">
            <a:extLst>
              <a:ext uri="{FF2B5EF4-FFF2-40B4-BE49-F238E27FC236}">
                <a16:creationId xmlns:a16="http://schemas.microsoft.com/office/drawing/2014/main" id="{B9E5FFA5-6E5D-1A90-B60A-3D16AEE94889}"/>
              </a:ext>
            </a:extLst>
          </p:cNvPr>
          <p:cNvSpPr txBox="1"/>
          <p:nvPr/>
        </p:nvSpPr>
        <p:spPr>
          <a:xfrm>
            <a:off x="317499" y="1064921"/>
            <a:ext cx="460949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Bef>
                <a:spcPct val="0"/>
              </a:spcBef>
              <a:spcAft>
                <a:spcPct val="0"/>
              </a:spcAft>
            </a:pPr>
            <a:r>
              <a:rPr lang="en-GB" dirty="0">
                <a:latin typeface="Montserrat School" pitchFamily="2" charset="0"/>
              </a:rPr>
              <a:t>Many children flee war – like eight-year-old Zein. He escaped from southern Lebanon to a refugee camp. </a:t>
            </a:r>
            <a:endParaRPr lang="en-US" dirty="0">
              <a:latin typeface="Montserrat School" pitchFamily="2" charset="0"/>
            </a:endParaRPr>
          </a:p>
          <a:p>
            <a:pPr algn="l">
              <a:spcBef>
                <a:spcPct val="0"/>
              </a:spcBef>
              <a:spcAft>
                <a:spcPct val="0"/>
              </a:spcAft>
            </a:pPr>
            <a:endParaRPr lang="en-GB" dirty="0">
              <a:latin typeface="Montserrat School" pitchFamily="2" charset="0"/>
            </a:endParaRPr>
          </a:p>
          <a:p>
            <a:pPr algn="l">
              <a:spcBef>
                <a:spcPct val="0"/>
              </a:spcBef>
              <a:spcAft>
                <a:spcPct val="0"/>
              </a:spcAft>
            </a:pPr>
            <a:r>
              <a:rPr lang="en-GB" dirty="0">
                <a:latin typeface="Montserrat School" pitchFamily="2" charset="0"/>
              </a:rPr>
              <a:t>With CAFOD's help, his family receive food and bedding. "But what I want most is to go home," says Zein. </a:t>
            </a:r>
            <a:endParaRPr lang="en-US" dirty="0">
              <a:latin typeface="Montserrat School" pitchFamily="2" charset="0"/>
            </a:endParaRPr>
          </a:p>
        </p:txBody>
      </p:sp>
      <p:sp>
        <p:nvSpPr>
          <p:cNvPr id="2" name="TextBox 1">
            <a:extLst>
              <a:ext uri="{FF2B5EF4-FFF2-40B4-BE49-F238E27FC236}">
                <a16:creationId xmlns:a16="http://schemas.microsoft.com/office/drawing/2014/main" id="{DA595AC6-A609-65C7-7E1E-C0C5493B5387}"/>
              </a:ext>
            </a:extLst>
          </p:cNvPr>
          <p:cNvSpPr txBox="1"/>
          <p:nvPr/>
        </p:nvSpPr>
        <p:spPr>
          <a:xfrm>
            <a:off x="317499" y="3730725"/>
            <a:ext cx="801913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Montserrat School" pitchFamily="2" charset="0"/>
              </a:rPr>
              <a:t>Jinane, his sister, says:  </a:t>
            </a:r>
            <a:r>
              <a:rPr lang="en-GB" dirty="0">
                <a:solidFill>
                  <a:srgbClr val="212544"/>
                </a:solidFill>
                <a:latin typeface="Montserrat School" pitchFamily="2" charset="0"/>
              </a:rPr>
              <a:t>“There are no schools here, so I'm teaching </a:t>
            </a:r>
            <a:endParaRPr lang="en-US" dirty="0">
              <a:latin typeface="Montserrat School" pitchFamily="2" charset="0"/>
            </a:endParaRPr>
          </a:p>
          <a:p>
            <a:pPr algn="l"/>
            <a:r>
              <a:rPr lang="en-GB" dirty="0">
                <a:solidFill>
                  <a:srgbClr val="212544"/>
                </a:solidFill>
                <a:latin typeface="Montserrat School" pitchFamily="2" charset="0"/>
              </a:rPr>
              <a:t>my brother, but he no longer likes studying saying he doesn't feel comfortable because of the war."</a:t>
            </a:r>
            <a:endParaRPr lang="en-GB" dirty="0">
              <a:latin typeface="Montserrat School" pitchFamily="2" charset="0"/>
            </a:endParaRPr>
          </a:p>
        </p:txBody>
      </p:sp>
      <p:pic>
        <p:nvPicPr>
          <p:cNvPr id="7" name="Picture 6">
            <a:extLst>
              <a:ext uri="{FF2B5EF4-FFF2-40B4-BE49-F238E27FC236}">
                <a16:creationId xmlns:a16="http://schemas.microsoft.com/office/drawing/2014/main" id="{412B77D2-E1E6-2204-CBDC-AAE3D0F8AA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047" y="951110"/>
            <a:ext cx="4015490" cy="2676993"/>
          </a:xfrm>
          <a:prstGeom prst="rect">
            <a:avLst/>
          </a:prstGeom>
        </p:spPr>
      </p:pic>
    </p:spTree>
    <p:extLst>
      <p:ext uri="{BB962C8B-B14F-4D97-AF65-F5344CB8AC3E}">
        <p14:creationId xmlns:p14="http://schemas.microsoft.com/office/powerpoint/2010/main" val="2188525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C4AF15-D94B-7F69-EFEC-EF57BA044E98}"/>
              </a:ext>
            </a:extLst>
          </p:cNvPr>
          <p:cNvSpPr txBox="1"/>
          <p:nvPr/>
        </p:nvSpPr>
        <p:spPr>
          <a:xfrm>
            <a:off x="5031756" y="1101511"/>
            <a:ext cx="4113937" cy="422423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800" dirty="0">
                <a:latin typeface="Century Gothic"/>
                <a:cs typeface="Times New Roman"/>
              </a:rPr>
              <a:t>We are all different, but we all </a:t>
            </a:r>
            <a:endParaRPr lang="en-US" dirty="0">
              <a:latin typeface="Century Gothic"/>
              <a:cs typeface="Times New Roman"/>
            </a:endParaRPr>
          </a:p>
          <a:p>
            <a:r>
              <a:rPr lang="en-US" sz="1800" dirty="0">
                <a:latin typeface="Century Gothic"/>
                <a:cs typeface="Times New Roman"/>
              </a:rPr>
              <a:t>have our own special gifts. </a:t>
            </a:r>
            <a:endParaRPr lang="en-US" dirty="0">
              <a:latin typeface="Century Gothic"/>
              <a:cs typeface="Times New Roman"/>
            </a:endParaRPr>
          </a:p>
          <a:p>
            <a:endParaRPr lang="en-US" sz="1800" dirty="0">
              <a:latin typeface="Century Gothic"/>
              <a:cs typeface="Times New Roman"/>
            </a:endParaRPr>
          </a:p>
          <a:p>
            <a:r>
              <a:rPr lang="en-US" sz="1800" dirty="0">
                <a:latin typeface="Century Gothic"/>
                <a:cs typeface="Times New Roman"/>
              </a:rPr>
              <a:t>What is your special gift? </a:t>
            </a:r>
            <a:endParaRPr lang="en-US" dirty="0">
              <a:latin typeface="Century Gothic"/>
              <a:cs typeface="Times New Roman"/>
            </a:endParaRPr>
          </a:p>
          <a:p>
            <a:endParaRPr lang="en-US" sz="1800" dirty="0">
              <a:latin typeface="Century Gothic"/>
              <a:cs typeface="Times New Roman"/>
            </a:endParaRPr>
          </a:p>
          <a:p>
            <a:r>
              <a:rPr lang="en-US" sz="1800" dirty="0">
                <a:latin typeface="Century Gothic"/>
                <a:cs typeface="Times New Roman"/>
              </a:rPr>
              <a:t>Are you good at sharing? </a:t>
            </a:r>
            <a:endParaRPr lang="en-US" dirty="0">
              <a:latin typeface="Century Gothic"/>
              <a:cs typeface="Times New Roman"/>
            </a:endParaRPr>
          </a:p>
          <a:p>
            <a:endParaRPr lang="en-US" sz="1800" dirty="0">
              <a:latin typeface="Century Gothic"/>
              <a:cs typeface="Times New Roman"/>
            </a:endParaRPr>
          </a:p>
          <a:p>
            <a:r>
              <a:rPr lang="en-US" sz="1800" dirty="0">
                <a:latin typeface="Century Gothic"/>
                <a:cs typeface="Times New Roman"/>
              </a:rPr>
              <a:t>Are you good at making friends? </a:t>
            </a:r>
            <a:endParaRPr lang="en-US" dirty="0">
              <a:latin typeface="Century Gothic"/>
              <a:cs typeface="Times New Roman"/>
            </a:endParaRPr>
          </a:p>
          <a:p>
            <a:endParaRPr lang="en-US" sz="1800" dirty="0">
              <a:latin typeface="Century Gothic"/>
              <a:cs typeface="Times New Roman"/>
            </a:endParaRPr>
          </a:p>
          <a:p>
            <a:r>
              <a:rPr lang="en-US" sz="1800" dirty="0">
                <a:latin typeface="Century Gothic"/>
                <a:cs typeface="Times New Roman"/>
              </a:rPr>
              <a:t>Are you a brilliant singer, dancer, builder, baker, scientist?</a:t>
            </a:r>
            <a:endParaRPr lang="en-US" dirty="0">
              <a:latin typeface="Century Gothic"/>
            </a:endParaRPr>
          </a:p>
          <a:p>
            <a:endParaRPr lang="en-US" sz="1800" dirty="0">
              <a:latin typeface="Century Gothic"/>
              <a:cs typeface="Times New Roman"/>
            </a:endParaRPr>
          </a:p>
          <a:p>
            <a:endParaRPr lang="en-US" sz="1800" dirty="0">
              <a:latin typeface="Century Gothic"/>
              <a:cs typeface="Times New Roman"/>
            </a:endParaRPr>
          </a:p>
          <a:p>
            <a:endParaRPr lang="en-US" sz="1800" dirty="0">
              <a:latin typeface="Century Gothic"/>
              <a:cs typeface="Times New Roman"/>
            </a:endParaRPr>
          </a:p>
          <a:p>
            <a:endParaRPr lang="en-US" sz="1800" dirty="0">
              <a:latin typeface="Century Gothic"/>
              <a:cs typeface="Times New Roman"/>
            </a:endParaRPr>
          </a:p>
        </p:txBody>
      </p:sp>
      <p:pic>
        <p:nvPicPr>
          <p:cNvPr id="3" name="Picture 2">
            <a:extLst>
              <a:ext uri="{FF2B5EF4-FFF2-40B4-BE49-F238E27FC236}">
                <a16:creationId xmlns:a16="http://schemas.microsoft.com/office/drawing/2014/main" id="{092A5EFE-47EB-DD1F-FCE7-893FFA769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053" y="1246239"/>
            <a:ext cx="4263799" cy="2842750"/>
          </a:xfrm>
          <a:prstGeom prst="rect">
            <a:avLst/>
          </a:prstGeom>
        </p:spPr>
      </p:pic>
    </p:spTree>
    <p:extLst>
      <p:ext uri="{BB962C8B-B14F-4D97-AF65-F5344CB8AC3E}">
        <p14:creationId xmlns:p14="http://schemas.microsoft.com/office/powerpoint/2010/main" val="3086645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81AC09-FEED-085F-BF48-52366811F473}"/>
              </a:ext>
            </a:extLst>
          </p:cNvPr>
          <p:cNvSpPr txBox="1"/>
          <p:nvPr/>
        </p:nvSpPr>
        <p:spPr>
          <a:xfrm>
            <a:off x="5382577" y="1208379"/>
            <a:ext cx="3694021" cy="339323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800" dirty="0">
                <a:solidFill>
                  <a:srgbClr val="000000"/>
                </a:solidFill>
                <a:latin typeface="Montserrat School" pitchFamily="2" charset="0"/>
                <a:ea typeface="+mn-lt"/>
                <a:cs typeface="+mn-lt"/>
              </a:rPr>
              <a:t>We can use our special gifts to </a:t>
            </a:r>
            <a:r>
              <a:rPr lang="en-US" sz="1800" dirty="0">
                <a:latin typeface="Montserrat School" pitchFamily="2" charset="0"/>
                <a:ea typeface="+mn-lt"/>
                <a:cs typeface="+mn-lt"/>
              </a:rPr>
              <a:t>work together to make the world </a:t>
            </a:r>
            <a:r>
              <a:rPr lang="en-US" sz="1800" dirty="0">
                <a:solidFill>
                  <a:srgbClr val="000000"/>
                </a:solidFill>
                <a:latin typeface="Montserrat School" pitchFamily="2" charset="0"/>
                <a:ea typeface="+mn-lt"/>
                <a:cs typeface="+mn-lt"/>
              </a:rPr>
              <a:t>a </a:t>
            </a:r>
            <a:r>
              <a:rPr lang="en-US" sz="1800" dirty="0">
                <a:latin typeface="Montserrat School" pitchFamily="2" charset="0"/>
                <a:ea typeface="+mn-lt"/>
                <a:cs typeface="+mn-lt"/>
              </a:rPr>
              <a:t>fairer and </a:t>
            </a:r>
            <a:r>
              <a:rPr lang="en-US" sz="1800" dirty="0">
                <a:solidFill>
                  <a:srgbClr val="000000"/>
                </a:solidFill>
                <a:latin typeface="Montserrat School" pitchFamily="2" charset="0"/>
                <a:ea typeface="+mn-lt"/>
                <a:cs typeface="+mn-lt"/>
              </a:rPr>
              <a:t>better </a:t>
            </a:r>
            <a:r>
              <a:rPr lang="en-US" sz="1800" dirty="0">
                <a:latin typeface="Montserrat School" pitchFamily="2" charset="0"/>
                <a:ea typeface="+mn-lt"/>
                <a:cs typeface="+mn-lt"/>
              </a:rPr>
              <a:t>place for everyone rather than fighting with people who are different</a:t>
            </a:r>
            <a:r>
              <a:rPr lang="en-US" sz="1800" dirty="0">
                <a:solidFill>
                  <a:srgbClr val="000000"/>
                </a:solidFill>
                <a:latin typeface="Montserrat School" pitchFamily="2" charset="0"/>
                <a:ea typeface="+mn-lt"/>
                <a:cs typeface="+mn-lt"/>
              </a:rPr>
              <a:t>.</a:t>
            </a:r>
          </a:p>
          <a:p>
            <a:endParaRPr lang="en-US" sz="1800" i="1" dirty="0">
              <a:latin typeface="Montserrat School" pitchFamily="2" charset="0"/>
              <a:ea typeface="+mn-lt"/>
              <a:cs typeface="+mn-lt"/>
            </a:endParaRPr>
          </a:p>
          <a:p>
            <a:r>
              <a:rPr lang="en-US" sz="1800" dirty="0">
                <a:latin typeface="Montserrat School" pitchFamily="2" charset="0"/>
                <a:ea typeface="+mn-lt"/>
                <a:cs typeface="+mn-lt"/>
              </a:rPr>
              <a:t>This week, can you try not to argue with others or be hurtful towards anyone?  </a:t>
            </a:r>
            <a:br>
              <a:rPr lang="en-US" sz="1800" dirty="0">
                <a:latin typeface="Century Gothic"/>
                <a:ea typeface="+mn-lt"/>
                <a:cs typeface="+mn-lt"/>
              </a:rPr>
            </a:br>
            <a:br>
              <a:rPr lang="en-US" sz="1800" dirty="0">
                <a:latin typeface="Century Gothic"/>
                <a:ea typeface="+mn-lt"/>
                <a:cs typeface="+mn-lt"/>
              </a:rPr>
            </a:br>
            <a:endParaRPr lang="en-US" sz="1800" dirty="0">
              <a:solidFill>
                <a:srgbClr val="38383C"/>
              </a:solidFill>
              <a:latin typeface="Century Gothic"/>
              <a:cs typeface="Arial"/>
            </a:endParaRPr>
          </a:p>
        </p:txBody>
      </p:sp>
      <p:pic>
        <p:nvPicPr>
          <p:cNvPr id="3" name="Picture 2" descr="A group of people holding signs&#10;&#10;AI-generated content may be incorrect.">
            <a:extLst>
              <a:ext uri="{FF2B5EF4-FFF2-40B4-BE49-F238E27FC236}">
                <a16:creationId xmlns:a16="http://schemas.microsoft.com/office/drawing/2014/main" id="{6FA592F4-61E3-1DE7-F8C1-120C39AC8810}"/>
              </a:ext>
            </a:extLst>
          </p:cNvPr>
          <p:cNvPicPr>
            <a:picLocks noChangeAspect="1"/>
          </p:cNvPicPr>
          <p:nvPr/>
        </p:nvPicPr>
        <p:blipFill>
          <a:blip r:embed="rId3"/>
          <a:stretch>
            <a:fillRect/>
          </a:stretch>
        </p:blipFill>
        <p:spPr>
          <a:xfrm>
            <a:off x="401668" y="1013603"/>
            <a:ext cx="4825401" cy="3170208"/>
          </a:xfrm>
          <a:prstGeom prst="rect">
            <a:avLst/>
          </a:prstGeom>
        </p:spPr>
      </p:pic>
    </p:spTree>
    <p:extLst>
      <p:ext uri="{BB962C8B-B14F-4D97-AF65-F5344CB8AC3E}">
        <p14:creationId xmlns:p14="http://schemas.microsoft.com/office/powerpoint/2010/main" val="2762190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C7CA375-0C05-7F9C-C032-5FA44E407431}"/>
              </a:ext>
            </a:extLst>
          </p:cNvPr>
          <p:cNvSpPr>
            <a:spLocks noGrp="1"/>
          </p:cNvSpPr>
          <p:nvPr>
            <p:ph type="body" sz="quarter" idx="12"/>
          </p:nvPr>
        </p:nvSpPr>
        <p:spPr>
          <a:xfrm>
            <a:off x="3034749" y="1136461"/>
            <a:ext cx="6109252" cy="3285884"/>
          </a:xfrm>
        </p:spPr>
        <p:txBody>
          <a:bodyPr vert="horz" lIns="731520" tIns="365760" rIns="365760" bIns="45720" numCol="2" spcCol="274320" rtlCol="0" anchor="t">
            <a:noAutofit/>
          </a:bodyPr>
          <a:lstStyle/>
          <a:p>
            <a:pPr marL="0" indent="0">
              <a:buNone/>
            </a:pPr>
            <a:r>
              <a:rPr lang="en-US" sz="1600" dirty="0">
                <a:latin typeface="Montserrat School" pitchFamily="2" charset="0"/>
              </a:rPr>
              <a:t>We pray for all world leaders:</a:t>
            </a:r>
          </a:p>
          <a:p>
            <a:pPr marL="0" indent="0">
              <a:buNone/>
            </a:pPr>
            <a:r>
              <a:rPr lang="en-GB" sz="1600" dirty="0">
                <a:solidFill>
                  <a:schemeClr val="bg1"/>
                </a:solidFill>
                <a:latin typeface="Montserrat School" pitchFamily="2" charset="0"/>
                <a:ea typeface="Calibri"/>
                <a:cs typeface="Times New Roman"/>
              </a:rPr>
              <a:t>that they may seek peace and end war, so that all people may live in peace and safety. </a:t>
            </a:r>
          </a:p>
          <a:p>
            <a:pPr marL="0" indent="0">
              <a:buNone/>
            </a:pPr>
            <a:r>
              <a:rPr lang="en-GB" sz="1600" dirty="0">
                <a:solidFill>
                  <a:schemeClr val="bg1"/>
                </a:solidFill>
                <a:latin typeface="Montserrat School" pitchFamily="2" charset="0"/>
                <a:ea typeface="Calibri"/>
                <a:cs typeface="Times New Roman"/>
              </a:rPr>
              <a:t>Lord in your mercy…</a:t>
            </a:r>
            <a:endParaRPr lang="en-GB" sz="1600" dirty="0">
              <a:solidFill>
                <a:schemeClr val="bg1"/>
              </a:solidFill>
              <a:latin typeface="Montserrat School" pitchFamily="2" charset="0"/>
            </a:endParaRPr>
          </a:p>
          <a:p>
            <a:pPr marL="0" indent="0">
              <a:buNone/>
            </a:pPr>
            <a:endParaRPr lang="en-US" sz="1600" dirty="0">
              <a:latin typeface="Montserrat School" pitchFamily="2" charset="0"/>
            </a:endParaRPr>
          </a:p>
          <a:p>
            <a:pPr marL="0" indent="0">
              <a:buNone/>
            </a:pPr>
            <a:endParaRPr lang="en-US" sz="1600" dirty="0">
              <a:latin typeface="Montserrat School" pitchFamily="2" charset="0"/>
            </a:endParaRPr>
          </a:p>
          <a:p>
            <a:pPr marL="0" indent="0">
              <a:buNone/>
            </a:pPr>
            <a:r>
              <a:rPr lang="en-US" sz="1600" dirty="0">
                <a:latin typeface="Montserrat School" pitchFamily="2" charset="0"/>
              </a:rPr>
              <a:t> </a:t>
            </a:r>
          </a:p>
          <a:p>
            <a:pPr marL="0" indent="0">
              <a:buNone/>
            </a:pPr>
            <a:endParaRPr lang="en-US" sz="1600" dirty="0">
              <a:solidFill>
                <a:srgbClr val="85A321"/>
              </a:solidFill>
              <a:latin typeface="Montserrat School" pitchFamily="2" charset="0"/>
              <a:cs typeface="Times New Roman"/>
            </a:endParaRPr>
          </a:p>
          <a:p>
            <a:pPr marL="0" indent="0">
              <a:buNone/>
            </a:pPr>
            <a:endParaRPr lang="en-US" sz="1600" dirty="0">
              <a:solidFill>
                <a:srgbClr val="85A321"/>
              </a:solidFill>
              <a:latin typeface="Montserrat School" pitchFamily="2" charset="0"/>
              <a:cs typeface="Times New Roman"/>
            </a:endParaRPr>
          </a:p>
          <a:p>
            <a:pPr marL="0" indent="0">
              <a:buNone/>
            </a:pPr>
            <a:endParaRPr lang="en-US" sz="1600" dirty="0">
              <a:latin typeface="Montserrat School" pitchFamily="2" charset="0"/>
              <a:cs typeface="Times New Roman"/>
            </a:endParaRPr>
          </a:p>
          <a:p>
            <a:pPr marL="0" indent="0">
              <a:buNone/>
            </a:pPr>
            <a:r>
              <a:rPr lang="en-US" sz="1600" dirty="0">
                <a:latin typeface="Montserrat School" pitchFamily="2" charset="0"/>
                <a:cs typeface="Times New Roman"/>
              </a:rPr>
              <a:t>We pray for our parish, families and friends:</a:t>
            </a:r>
            <a:r>
              <a:rPr lang="en-US" sz="1600" dirty="0">
                <a:solidFill>
                  <a:srgbClr val="A2C617"/>
                </a:solidFill>
                <a:latin typeface="Montserrat School" pitchFamily="2" charset="0"/>
                <a:cs typeface="Times New Roman"/>
              </a:rPr>
              <a:t> </a:t>
            </a:r>
            <a:endParaRPr lang="en-US" sz="1600" dirty="0">
              <a:solidFill>
                <a:srgbClr val="FFFFFF"/>
              </a:solidFill>
              <a:latin typeface="Montserrat School" pitchFamily="2" charset="0"/>
              <a:cs typeface="Times New Roman"/>
            </a:endParaRPr>
          </a:p>
          <a:p>
            <a:pPr marL="0" indent="0">
              <a:buNone/>
            </a:pPr>
            <a:r>
              <a:rPr lang="en-US" sz="1600" dirty="0">
                <a:solidFill>
                  <a:schemeClr val="bg1"/>
                </a:solidFill>
                <a:latin typeface="Montserrat School" pitchFamily="2" charset="0"/>
                <a:cs typeface="Times New Roman"/>
              </a:rPr>
              <a:t>that we may say sorry to people we upset, accept those who are different and work together for peace and fairness throughout the world. </a:t>
            </a:r>
          </a:p>
          <a:p>
            <a:pPr marL="0" indent="0">
              <a:buNone/>
            </a:pPr>
            <a:r>
              <a:rPr lang="en-US" sz="1600" dirty="0">
                <a:solidFill>
                  <a:schemeClr val="bg1"/>
                </a:solidFill>
                <a:latin typeface="Montserrat School" pitchFamily="2" charset="0"/>
                <a:cs typeface="Times New Roman"/>
              </a:rPr>
              <a:t>Lord in your mercy...</a:t>
            </a:r>
          </a:p>
          <a:p>
            <a:pPr marL="0" indent="0">
              <a:buNone/>
            </a:pPr>
            <a:endParaRPr lang="en-US" sz="1600" dirty="0">
              <a:solidFill>
                <a:schemeClr val="tx1"/>
              </a:solidFill>
              <a:latin typeface="Century Gothic"/>
            </a:endParaRPr>
          </a:p>
          <a:p>
            <a:pPr marL="121920" indent="-121920"/>
            <a:endParaRPr lang="en-US" sz="1600" dirty="0">
              <a:solidFill>
                <a:schemeClr val="tx1"/>
              </a:solidFill>
              <a:latin typeface="Century Gothic"/>
            </a:endParaRPr>
          </a:p>
          <a:p>
            <a:pPr marL="121920" indent="-121920"/>
            <a:endParaRPr lang="en-US" sz="1500" dirty="0">
              <a:latin typeface="Century Gothic"/>
            </a:endParaRPr>
          </a:p>
        </p:txBody>
      </p:sp>
      <p:sp>
        <p:nvSpPr>
          <p:cNvPr id="40" name="Title 39">
            <a:extLst>
              <a:ext uri="{FF2B5EF4-FFF2-40B4-BE49-F238E27FC236}">
                <a16:creationId xmlns:a16="http://schemas.microsoft.com/office/drawing/2014/main" id="{23B96EC9-B084-1741-DB18-211AB633B6F5}"/>
              </a:ext>
            </a:extLst>
          </p:cNvPr>
          <p:cNvSpPr>
            <a:spLocks noGrp="1"/>
          </p:cNvSpPr>
          <p:nvPr>
            <p:ph type="title"/>
          </p:nvPr>
        </p:nvSpPr>
        <p:spPr>
          <a:xfrm>
            <a:off x="317500" y="218414"/>
            <a:ext cx="6938065" cy="442425"/>
          </a:xfrm>
        </p:spPr>
        <p:txBody>
          <a:bodyPr>
            <a:normAutofit fontScale="90000"/>
          </a:bodyPr>
          <a:lstStyle/>
          <a:p>
            <a:r>
              <a:rPr lang="en-US" dirty="0">
                <a:latin typeface="Montserrat School" pitchFamily="2" charset="0"/>
              </a:rPr>
              <a:t>Let us pray</a:t>
            </a:r>
          </a:p>
        </p:txBody>
      </p:sp>
      <p:pic>
        <p:nvPicPr>
          <p:cNvPr id="10" name="Picture Placeholder 9">
            <a:extLst>
              <a:ext uri="{FF2B5EF4-FFF2-40B4-BE49-F238E27FC236}">
                <a16:creationId xmlns:a16="http://schemas.microsoft.com/office/drawing/2014/main" id="{EC5190FB-F10A-4A26-2DAF-6C821690A11C}"/>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B4BEF5D5-033D-CCCA-DEA6-7D61A43957E0}"/>
              </a:ext>
            </a:extLst>
          </p:cNvPr>
          <p:cNvSpPr>
            <a:spLocks noGrp="1"/>
          </p:cNvSpPr>
          <p:nvPr>
            <p:ph type="sldNum" sz="quarter" idx="32"/>
          </p:nvPr>
        </p:nvSpPr>
        <p:spPr>
          <a:xfrm>
            <a:off x="8866538" y="4872328"/>
            <a:ext cx="173925" cy="160388"/>
          </a:xfrm>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2622759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3726B-1DB2-4A75-7FA7-1E92768BE50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A33AB8E-0262-0351-91DD-D21E60359F6E}"/>
              </a:ext>
            </a:extLst>
          </p:cNvPr>
          <p:cNvSpPr>
            <a:spLocks noGrp="1"/>
          </p:cNvSpPr>
          <p:nvPr>
            <p:ph type="body" sz="quarter" idx="12"/>
          </p:nvPr>
        </p:nvSpPr>
        <p:spPr>
          <a:xfrm>
            <a:off x="2937702" y="1127092"/>
            <a:ext cx="6206299" cy="3285884"/>
          </a:xfrm>
        </p:spPr>
        <p:txBody>
          <a:bodyPr vert="horz" lIns="731520" tIns="365760" rIns="365760" bIns="45720" numCol="2" spcCol="274320" rtlCol="0" anchor="t">
            <a:noAutofit/>
          </a:bodyPr>
          <a:lstStyle/>
          <a:p>
            <a:pPr marL="0" indent="0">
              <a:buNone/>
            </a:pPr>
            <a:r>
              <a:rPr lang="en-US" sz="1600" dirty="0">
                <a:latin typeface="Montserrat School" pitchFamily="2" charset="0"/>
              </a:rPr>
              <a:t>We pray for our brothers and sisters throughout the world: </a:t>
            </a:r>
            <a:r>
              <a:rPr lang="en-GB" sz="1600" dirty="0">
                <a:solidFill>
                  <a:schemeClr val="bg1"/>
                </a:solidFill>
                <a:latin typeface="Montserrat School" pitchFamily="2" charset="0"/>
              </a:rPr>
              <a:t> </a:t>
            </a:r>
            <a:endParaRPr lang="en-US" sz="1600" dirty="0">
              <a:solidFill>
                <a:schemeClr val="bg1"/>
              </a:solidFill>
              <a:latin typeface="Montserrat School" pitchFamily="2" charset="0"/>
            </a:endParaRPr>
          </a:p>
          <a:p>
            <a:pPr marL="0" indent="0">
              <a:buNone/>
            </a:pPr>
            <a:r>
              <a:rPr lang="en-GB" sz="1600" dirty="0">
                <a:solidFill>
                  <a:schemeClr val="bg1"/>
                </a:solidFill>
                <a:latin typeface="Montserrat School" pitchFamily="2" charset="0"/>
              </a:rPr>
              <a:t>that they may use their gifts to make a fairer world and change their lives for the better.</a:t>
            </a:r>
          </a:p>
          <a:p>
            <a:pPr marL="0" indent="0">
              <a:buNone/>
            </a:pPr>
            <a:r>
              <a:rPr lang="en-GB" sz="1600" dirty="0">
                <a:solidFill>
                  <a:schemeClr val="bg1"/>
                </a:solidFill>
                <a:latin typeface="Montserrat School" pitchFamily="2" charset="0"/>
              </a:rPr>
              <a:t>Lord in your mercy…</a:t>
            </a:r>
            <a:endParaRPr lang="en-US" sz="1600" dirty="0">
              <a:solidFill>
                <a:schemeClr val="bg1"/>
              </a:solidFill>
              <a:latin typeface="Montserrat School" pitchFamily="2" charset="0"/>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r>
              <a:rPr lang="en-US" sz="1600" dirty="0">
                <a:solidFill>
                  <a:srgbClr val="A2C617"/>
                </a:solidFill>
                <a:latin typeface="Montserrat School" pitchFamily="2" charset="0"/>
                <a:cs typeface="Times New Roman"/>
              </a:rPr>
              <a:t>God of mercy and peace:</a:t>
            </a:r>
            <a:r>
              <a:rPr lang="en-US" sz="1600" dirty="0">
                <a:solidFill>
                  <a:srgbClr val="FF0000"/>
                </a:solidFill>
                <a:latin typeface="Montserrat School" pitchFamily="2" charset="0"/>
                <a:cs typeface="Times New Roman"/>
              </a:rPr>
              <a:t> </a:t>
            </a:r>
            <a:r>
              <a:rPr lang="en-US" sz="1600" dirty="0">
                <a:solidFill>
                  <a:schemeClr val="bg1"/>
                </a:solidFill>
                <a:latin typeface="Montserrat School" pitchFamily="2" charset="0"/>
                <a:cs typeface="Times New Roman"/>
              </a:rPr>
              <a:t>forgive us when we get angry with others and help us to make peace with them, so that we can all work together to make a better world. Amen. </a:t>
            </a:r>
          </a:p>
          <a:p>
            <a:pPr marL="0" indent="0">
              <a:buNone/>
            </a:pPr>
            <a:endParaRPr lang="en-US" sz="1600" dirty="0">
              <a:solidFill>
                <a:srgbClr val="FF0000"/>
              </a:solidFill>
            </a:endParaRPr>
          </a:p>
          <a:p>
            <a:pPr marL="121920" indent="-121920"/>
            <a:endParaRPr lang="en-US" sz="1600" dirty="0"/>
          </a:p>
          <a:p>
            <a:pPr marL="121920" indent="-121920"/>
            <a:endParaRPr lang="en-US" sz="1500" dirty="0"/>
          </a:p>
        </p:txBody>
      </p:sp>
      <p:sp>
        <p:nvSpPr>
          <p:cNvPr id="40" name="Title 39">
            <a:extLst>
              <a:ext uri="{FF2B5EF4-FFF2-40B4-BE49-F238E27FC236}">
                <a16:creationId xmlns:a16="http://schemas.microsoft.com/office/drawing/2014/main" id="{B918EE75-623F-433E-D8E3-9D2D66248360}"/>
              </a:ext>
            </a:extLst>
          </p:cNvPr>
          <p:cNvSpPr>
            <a:spLocks noGrp="1"/>
          </p:cNvSpPr>
          <p:nvPr>
            <p:ph type="title"/>
          </p:nvPr>
        </p:nvSpPr>
        <p:spPr>
          <a:xfrm>
            <a:off x="317500" y="218414"/>
            <a:ext cx="6938065" cy="442425"/>
          </a:xfrm>
        </p:spPr>
        <p:txBody>
          <a:bodyPr>
            <a:normAutofit fontScale="90000"/>
          </a:bodyPr>
          <a:lstStyle/>
          <a:p>
            <a:r>
              <a:rPr lang="en-US">
                <a:latin typeface="Century Gothic"/>
              </a:rPr>
              <a:t>Let us pray</a:t>
            </a:r>
            <a:endParaRPr lang="en-US">
              <a:latin typeface="Century Gothic" panose="020B0502020202020204" pitchFamily="34" charset="0"/>
            </a:endParaRPr>
          </a:p>
        </p:txBody>
      </p:sp>
      <p:pic>
        <p:nvPicPr>
          <p:cNvPr id="10" name="Picture Placeholder 9">
            <a:extLst>
              <a:ext uri="{FF2B5EF4-FFF2-40B4-BE49-F238E27FC236}">
                <a16:creationId xmlns:a16="http://schemas.microsoft.com/office/drawing/2014/main" id="{274D551E-2A0E-3B06-5A35-8FB780103C03}"/>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19716AE8-AEB4-593A-381B-846CC2CF5384}"/>
              </a:ext>
            </a:extLst>
          </p:cNvPr>
          <p:cNvSpPr>
            <a:spLocks noGrp="1"/>
          </p:cNvSpPr>
          <p:nvPr>
            <p:ph type="sldNum" sz="quarter" idx="32"/>
          </p:nvPr>
        </p:nvSpPr>
        <p:spPr>
          <a:xfrm>
            <a:off x="8866538" y="4872328"/>
            <a:ext cx="173925" cy="160388"/>
          </a:xfrm>
        </p:spPr>
        <p:txBody>
          <a:bodyPr/>
          <a:lstStyle/>
          <a:p>
            <a:r>
              <a:rPr lang="en-US" dirty="0">
                <a:latin typeface="Montserrat Light"/>
              </a:rPr>
              <a:t>f</a:t>
            </a:r>
            <a:endParaRPr lang="en-US" dirty="0"/>
          </a:p>
        </p:txBody>
      </p:sp>
    </p:spTree>
    <p:extLst>
      <p:ext uri="{BB962C8B-B14F-4D97-AF65-F5344CB8AC3E}">
        <p14:creationId xmlns:p14="http://schemas.microsoft.com/office/powerpoint/2010/main" val="2257934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652871" y="1517572"/>
            <a:ext cx="2774487" cy="2825595"/>
          </a:xfrm>
        </p:spPr>
        <p:txBody>
          <a:bodyPr vert="horz" lIns="68580" tIns="34290" rIns="68580" bIns="34290" rtlCol="0" anchor="t">
            <a:noAutofit/>
          </a:bodyPr>
          <a:lstStyle/>
          <a:p>
            <a:pPr marL="0" indent="0">
              <a:lnSpc>
                <a:spcPct val="120000"/>
              </a:lnSpc>
              <a:buNone/>
            </a:pPr>
            <a:r>
              <a:rPr lang="en-US" sz="1800">
                <a:latin typeface="Century Gothic" panose="020B0502020202020204" pitchFamily="34" charset="0"/>
                <a:cs typeface="Segoe UI" panose="020B0502040204020203" pitchFamily="34" charset="0"/>
              </a:rPr>
              <a:t> </a:t>
            </a:r>
          </a:p>
          <a:p>
            <a:pPr marL="0" indent="0">
              <a:lnSpc>
                <a:spcPct val="120000"/>
              </a:lnSpc>
              <a:buNone/>
            </a:pPr>
            <a:endParaRPr lang="en-US" sz="1800">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2400" i="1">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6880202" y="4075493"/>
            <a:ext cx="1399183" cy="547421"/>
            <a:chOff x="318457" y="5627837"/>
            <a:chExt cx="1865576"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0999" y="5796412"/>
              <a:ext cx="1093034" cy="523220"/>
            </a:xfrm>
            <a:prstGeom prst="rect">
              <a:avLst/>
            </a:prstGeom>
          </p:spPr>
          <p:txBody>
            <a:bodyPr wrap="none" lIns="68580" tIns="34290" rIns="68580" bIns="34290" anchor="t">
              <a:spAutoFit/>
            </a:bodyPr>
            <a:lstStyle/>
            <a:p>
              <a:r>
                <a:rPr lang="en-GB" sz="2100" b="1" i="1" dirty="0">
                  <a:solidFill>
                    <a:srgbClr val="008DAE"/>
                  </a:solidFill>
                  <a:latin typeface="Montserrat School" pitchFamily="2" charset="0"/>
                  <a:ea typeface="Verdana"/>
                  <a:cs typeface="Arial"/>
                </a:rPr>
                <a:t>Send</a:t>
              </a:r>
              <a:endParaRPr lang="en-GB" sz="2100" b="1" i="1" dirty="0">
                <a:solidFill>
                  <a:srgbClr val="008DAE"/>
                </a:solidFill>
                <a:latin typeface="Montserrat School" pitchFamily="2" charset="0"/>
                <a:ea typeface="Verdana" panose="020B060403050404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3C4D729-16F5-B09C-D3FA-B17E4212465C}"/>
              </a:ext>
            </a:extLst>
          </p:cNvPr>
          <p:cNvSpPr txBox="1"/>
          <p:nvPr/>
        </p:nvSpPr>
        <p:spPr>
          <a:xfrm>
            <a:off x="5056066" y="1979617"/>
            <a:ext cx="3190599"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400" dirty="0">
                <a:latin typeface="Montserrat School" pitchFamily="2" charset="0"/>
                <a:cs typeface="Times New Roman"/>
              </a:rPr>
              <a:t>How will you try to make peace with others this week?</a:t>
            </a:r>
            <a:endParaRPr lang="en-US" dirty="0">
              <a:latin typeface="Montserrat School" pitchFamily="2" charset="0"/>
            </a:endParaRPr>
          </a:p>
        </p:txBody>
      </p:sp>
      <p:pic>
        <p:nvPicPr>
          <p:cNvPr id="2" name="Picture 1" descr="A black and white drawing of two boys&#10;&#10;AI-generated content may be incorrect.">
            <a:extLst>
              <a:ext uri="{FF2B5EF4-FFF2-40B4-BE49-F238E27FC236}">
                <a16:creationId xmlns:a16="http://schemas.microsoft.com/office/drawing/2014/main" id="{0A60EA1D-3002-E58F-899B-5EE22DFF9FAD}"/>
              </a:ext>
            </a:extLst>
          </p:cNvPr>
          <p:cNvPicPr>
            <a:picLocks noChangeAspect="1"/>
          </p:cNvPicPr>
          <p:nvPr/>
        </p:nvPicPr>
        <p:blipFill>
          <a:blip r:embed="rId5"/>
          <a:stretch>
            <a:fillRect/>
          </a:stretch>
        </p:blipFill>
        <p:spPr>
          <a:xfrm>
            <a:off x="864615" y="745628"/>
            <a:ext cx="2936847" cy="4160784"/>
          </a:xfrm>
          <a:prstGeom prst="rect">
            <a:avLst/>
          </a:prstGeom>
        </p:spPr>
      </p:pic>
    </p:spTree>
    <p:extLst>
      <p:ext uri="{BB962C8B-B14F-4D97-AF65-F5344CB8AC3E}">
        <p14:creationId xmlns:p14="http://schemas.microsoft.com/office/powerpoint/2010/main" val="1535650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283120" y="859208"/>
            <a:ext cx="7187095" cy="6501780"/>
          </a:xfrm>
          <a:prstGeom prst="rect">
            <a:avLst/>
          </a:prstGeom>
          <a:noFill/>
        </p:spPr>
        <p:txBody>
          <a:bodyPr wrap="square" lIns="68580" tIns="34290" rIns="68580" bIns="34290" anchor="t">
            <a:spAutoFit/>
          </a:bodyPr>
          <a:lstStyle/>
          <a:p>
            <a:r>
              <a:rPr lang="en-GB" sz="1600" b="1" dirty="0">
                <a:latin typeface="Montserrat School" pitchFamily="2" charset="0"/>
              </a:rPr>
              <a:t>Activity suggestions</a:t>
            </a:r>
            <a:endParaRPr lang="en-GB" sz="1600" b="1" dirty="0">
              <a:solidFill>
                <a:srgbClr val="000000"/>
              </a:solidFill>
              <a:latin typeface="Montserrat School" pitchFamily="2" charset="0"/>
            </a:endParaRPr>
          </a:p>
          <a:p>
            <a:endParaRPr lang="en-US" sz="1600" dirty="0">
              <a:latin typeface="Montserrat School" pitchFamily="2" charset="0"/>
            </a:endParaRPr>
          </a:p>
          <a:p>
            <a:r>
              <a:rPr lang="en-US" sz="1600" dirty="0">
                <a:latin typeface="Montserrat School" pitchFamily="2" charset="0"/>
                <a:hlinkClick r:id="rId3"/>
              </a:rPr>
              <a:t>Download the illustration</a:t>
            </a:r>
            <a:endParaRPr lang="en-US" sz="1600" dirty="0">
              <a:latin typeface="Montserrat School" pitchFamily="2" charset="0"/>
            </a:endParaRPr>
          </a:p>
          <a:p>
            <a:endParaRPr lang="en-US" sz="1500" dirty="0">
              <a:latin typeface="Montserrat School" pitchFamily="2" charset="0"/>
              <a:cs typeface="Times New Roman"/>
            </a:endParaRPr>
          </a:p>
          <a:p>
            <a:pPr algn="l"/>
            <a:r>
              <a:rPr lang="en-GB" sz="1600" dirty="0">
                <a:latin typeface="Montserrat School" pitchFamily="2" charset="0"/>
                <a:cs typeface="Times New Roman"/>
              </a:rPr>
              <a:t>Invite the children to look at the accompanying illustration of an argument. Can they draw underneath what they think should happen next?</a:t>
            </a:r>
            <a:endParaRPr lang="en-GB" sz="1600" dirty="0">
              <a:latin typeface="Montserrat School" pitchFamily="2" charset="0"/>
            </a:endParaRPr>
          </a:p>
          <a:p>
            <a:pPr algn="l"/>
            <a:endParaRPr lang="en-GB" sz="1600" dirty="0">
              <a:latin typeface="Montserrat School" pitchFamily="2" charset="0"/>
              <a:cs typeface="Times New Roman"/>
            </a:endParaRPr>
          </a:p>
          <a:p>
            <a:pPr algn="l"/>
            <a:r>
              <a:rPr lang="en-GB" sz="1600" dirty="0">
                <a:latin typeface="Montserrat School" pitchFamily="2" charset="0"/>
                <a:cs typeface="Times New Roman"/>
              </a:rPr>
              <a:t>Remind the children to share all that they have heard and thought about today with the people at home. </a:t>
            </a:r>
          </a:p>
          <a:p>
            <a:pPr algn="l"/>
            <a:endParaRPr lang="en-GB" sz="1600" dirty="0">
              <a:latin typeface="Montserrat School" pitchFamily="2" charset="0"/>
              <a:cs typeface="Times New Roman"/>
            </a:endParaRPr>
          </a:p>
          <a:p>
            <a:pPr algn="l"/>
            <a:r>
              <a:rPr lang="en-GB" sz="1600" dirty="0">
                <a:latin typeface="Montserrat School" pitchFamily="2" charset="0"/>
                <a:cs typeface="Times New Roman"/>
              </a:rPr>
              <a:t>Encourage them to go through the week trying not to argue or upset other people just because they are different. Remind them to try to make peace with others where they can.</a:t>
            </a:r>
            <a:endParaRPr lang="en-GB" sz="1600" dirty="0">
              <a:latin typeface="Montserrat School" pitchFamily="2" charset="0"/>
            </a:endParaRPr>
          </a:p>
          <a:p>
            <a:pPr algn="l"/>
            <a:endParaRPr lang="en-GB" sz="1400" dirty="0">
              <a:latin typeface="Century Gothic"/>
              <a:cs typeface="Times New Roman"/>
            </a:endParaRPr>
          </a:p>
          <a:p>
            <a:pPr algn="l"/>
            <a:endParaRPr lang="en-GB" sz="1400" dirty="0">
              <a:latin typeface="Century Gothic"/>
              <a:cs typeface="Times New Roman"/>
            </a:endParaRPr>
          </a:p>
          <a:p>
            <a:pPr algn="l"/>
            <a:endParaRPr lang="en-GB" sz="1500" dirty="0">
              <a:latin typeface="Century Gothic"/>
              <a:cs typeface="Times New Roman"/>
            </a:endParaRPr>
          </a:p>
          <a:p>
            <a:pPr algn="l"/>
            <a:endParaRPr lang="en-GB" sz="1500" dirty="0">
              <a:latin typeface="Century Gothic"/>
              <a:cs typeface="Times New Roman"/>
            </a:endParaRPr>
          </a:p>
          <a:p>
            <a:pPr algn="l"/>
            <a:endParaRPr lang="en-GB" sz="1500" dirty="0">
              <a:latin typeface="Century Gothic"/>
              <a:cs typeface="Times New Roman"/>
            </a:endParaRPr>
          </a:p>
          <a:p>
            <a:pPr algn="l"/>
            <a:endParaRPr lang="en-GB" sz="1500" dirty="0">
              <a:latin typeface="Century Gothic"/>
              <a:cs typeface="Times New Roman"/>
            </a:endParaRPr>
          </a:p>
          <a:p>
            <a:pPr algn="l"/>
            <a:endParaRPr lang="en-GB" sz="1500" dirty="0">
              <a:latin typeface="Century Gothic"/>
              <a:cs typeface="Times New Roman"/>
            </a:endParaRPr>
          </a:p>
          <a:p>
            <a:pPr algn="l"/>
            <a:endParaRPr lang="en-GB" sz="1600" dirty="0">
              <a:latin typeface="Century Gothic"/>
              <a:cs typeface="Times New Roman"/>
            </a:endParaRPr>
          </a:p>
          <a:p>
            <a:pPr algn="l"/>
            <a:endParaRPr lang="en-GB" sz="1600" dirty="0">
              <a:latin typeface="Century Gothic"/>
              <a:cs typeface="Times New Roman"/>
            </a:endParaRPr>
          </a:p>
          <a:p>
            <a:pPr algn="l"/>
            <a:endParaRPr lang="en-GB" sz="1600" dirty="0">
              <a:latin typeface="Century Gothic"/>
              <a:cs typeface="Times New Roman"/>
            </a:endParaRPr>
          </a:p>
          <a:p>
            <a:pPr algn="l"/>
            <a:endParaRPr lang="en-GB" sz="1600" dirty="0">
              <a:latin typeface="Century Gothic"/>
              <a:cs typeface="Times New Roman"/>
            </a:endParaRPr>
          </a:p>
          <a:p>
            <a:pPr algn="l"/>
            <a:endParaRPr lang="en-GB" sz="1400" dirty="0">
              <a:latin typeface="Century Gothic"/>
              <a:cs typeface="Times New Roman"/>
            </a:endParaRPr>
          </a:p>
          <a:p>
            <a:pPr algn="l"/>
            <a:endParaRPr lang="en-GB" sz="1400" dirty="0">
              <a:latin typeface="Century Gothic"/>
              <a:cs typeface="Times New Roman"/>
            </a:endParaRPr>
          </a:p>
        </p:txBody>
      </p:sp>
      <p:pic>
        <p:nvPicPr>
          <p:cNvPr id="3" name="Picture 2" descr="A black and white drawing of two boys&#10;&#10;AI-generated content may be incorrect.">
            <a:extLst>
              <a:ext uri="{FF2B5EF4-FFF2-40B4-BE49-F238E27FC236}">
                <a16:creationId xmlns:a16="http://schemas.microsoft.com/office/drawing/2014/main" id="{A9314ADA-391B-76E6-0243-00897A0DED5B}"/>
              </a:ext>
            </a:extLst>
          </p:cNvPr>
          <p:cNvPicPr>
            <a:picLocks noChangeAspect="1"/>
          </p:cNvPicPr>
          <p:nvPr/>
        </p:nvPicPr>
        <p:blipFill>
          <a:blip r:embed="rId4"/>
          <a:stretch>
            <a:fillRect/>
          </a:stretch>
        </p:blipFill>
        <p:spPr>
          <a:xfrm>
            <a:off x="7350920" y="1444519"/>
            <a:ext cx="1742528" cy="2468730"/>
          </a:xfrm>
          <a:prstGeom prst="rect">
            <a:avLst/>
          </a:prstGeom>
        </p:spPr>
      </p:pic>
    </p:spTree>
    <p:extLst>
      <p:ext uri="{BB962C8B-B14F-4D97-AF65-F5344CB8AC3E}">
        <p14:creationId xmlns:p14="http://schemas.microsoft.com/office/powerpoint/2010/main" val="2384125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6C353C0-BCA2-71C8-8855-DF8316BECB48}"/>
              </a:ext>
            </a:extLst>
          </p:cNvPr>
          <p:cNvSpPr>
            <a:spLocks noGrp="1"/>
          </p:cNvSpPr>
          <p:nvPr>
            <p:ph type="title"/>
          </p:nvPr>
        </p:nvSpPr>
        <p:spPr/>
        <p:txBody>
          <a:bodyPr/>
          <a:lstStyle/>
          <a:p>
            <a:r>
              <a:rPr lang="en-US"/>
              <a:t>Get involved with CAFOD this term</a:t>
            </a:r>
          </a:p>
        </p:txBody>
      </p:sp>
      <p:sp>
        <p:nvSpPr>
          <p:cNvPr id="21" name="Text Placeholder 20">
            <a:extLst>
              <a:ext uri="{FF2B5EF4-FFF2-40B4-BE49-F238E27FC236}">
                <a16:creationId xmlns:a16="http://schemas.microsoft.com/office/drawing/2014/main" id="{4D395D3C-E51B-8AFE-2355-02E58085FD88}"/>
              </a:ext>
            </a:extLst>
          </p:cNvPr>
          <p:cNvSpPr>
            <a:spLocks noGrp="1"/>
          </p:cNvSpPr>
          <p:nvPr>
            <p:ph type="body" sz="quarter" idx="14"/>
          </p:nvPr>
        </p:nvSpPr>
        <p:spPr>
          <a:xfrm>
            <a:off x="451405" y="2660191"/>
            <a:ext cx="2387693" cy="307777"/>
          </a:xfrm>
        </p:spPr>
        <p:txBody>
          <a:bodyPr/>
          <a:lstStyle/>
          <a:p>
            <a:pPr algn="ctr"/>
            <a:r>
              <a:rPr lang="en-US">
                <a:latin typeface="Century Gothic"/>
              </a:rPr>
              <a:t>Big Lent Walk resources</a:t>
            </a:r>
            <a:endParaRPr lang="en-US"/>
          </a:p>
        </p:txBody>
      </p:sp>
      <p:sp>
        <p:nvSpPr>
          <p:cNvPr id="23" name="Text Placeholder 22">
            <a:extLst>
              <a:ext uri="{FF2B5EF4-FFF2-40B4-BE49-F238E27FC236}">
                <a16:creationId xmlns:a16="http://schemas.microsoft.com/office/drawing/2014/main" id="{0C58DBA8-B393-11E0-D426-916E53248361}"/>
              </a:ext>
            </a:extLst>
          </p:cNvPr>
          <p:cNvSpPr>
            <a:spLocks noGrp="1"/>
          </p:cNvSpPr>
          <p:nvPr>
            <p:ph type="body" sz="quarter" idx="22"/>
          </p:nvPr>
        </p:nvSpPr>
        <p:spPr>
          <a:xfrm>
            <a:off x="6299181" y="2660191"/>
            <a:ext cx="2387693" cy="307777"/>
          </a:xfrm>
        </p:spPr>
        <p:txBody>
          <a:bodyPr/>
          <a:lstStyle/>
          <a:p>
            <a:r>
              <a:rPr lang="en-US" dirty="0">
                <a:latin typeface="Century Gothic"/>
              </a:rPr>
              <a:t>Lent resources</a:t>
            </a:r>
            <a:endParaRPr lang="en-US" dirty="0">
              <a:latin typeface="Century Gothic" panose="020B0502020202020204" pitchFamily="34" charset="0"/>
            </a:endParaRPr>
          </a:p>
        </p:txBody>
      </p:sp>
      <p:sp>
        <p:nvSpPr>
          <p:cNvPr id="24" name="Text Placeholder 23">
            <a:extLst>
              <a:ext uri="{FF2B5EF4-FFF2-40B4-BE49-F238E27FC236}">
                <a16:creationId xmlns:a16="http://schemas.microsoft.com/office/drawing/2014/main" id="{C063FA5F-7DBD-62CE-C72E-7F0C28A8C19C}"/>
              </a:ext>
            </a:extLst>
          </p:cNvPr>
          <p:cNvSpPr>
            <a:spLocks noGrp="1"/>
          </p:cNvSpPr>
          <p:nvPr>
            <p:ph type="body" sz="quarter" idx="24"/>
          </p:nvPr>
        </p:nvSpPr>
        <p:spPr>
          <a:xfrm>
            <a:off x="3374341" y="2660191"/>
            <a:ext cx="2387693" cy="307777"/>
          </a:xfrm>
        </p:spPr>
        <p:txBody>
          <a:bodyPr/>
          <a:lstStyle/>
          <a:p>
            <a:pPr algn="ctr"/>
            <a:r>
              <a:rPr lang="en-US">
                <a:latin typeface="Century Gothic"/>
              </a:rPr>
              <a:t>Save the date!</a:t>
            </a:r>
            <a:endParaRPr lang="en-US">
              <a:latin typeface="Century Gothic" panose="020B0502020202020204" pitchFamily="34" charset="0"/>
            </a:endParaRPr>
          </a:p>
        </p:txBody>
      </p:sp>
      <p:sp>
        <p:nvSpPr>
          <p:cNvPr id="25" name="Text Placeholder 24">
            <a:extLst>
              <a:ext uri="{FF2B5EF4-FFF2-40B4-BE49-F238E27FC236}">
                <a16:creationId xmlns:a16="http://schemas.microsoft.com/office/drawing/2014/main" id="{A29490E1-43C0-8CE6-3102-659E45A28E8A}"/>
              </a:ext>
            </a:extLst>
          </p:cNvPr>
          <p:cNvSpPr>
            <a:spLocks noGrp="1"/>
          </p:cNvSpPr>
          <p:nvPr>
            <p:ph type="body" sz="quarter" idx="27"/>
          </p:nvPr>
        </p:nvSpPr>
        <p:spPr>
          <a:xfrm>
            <a:off x="326714" y="3112180"/>
            <a:ext cx="2677457" cy="1353312"/>
          </a:xfrm>
        </p:spPr>
        <p:txBody>
          <a:bodyPr vert="horz" lIns="0" tIns="0" rIns="91440" bIns="45720" rtlCol="0" anchor="t">
            <a:normAutofit/>
          </a:bodyPr>
          <a:lstStyle/>
          <a:p>
            <a:pPr marL="0" indent="0">
              <a:buNone/>
            </a:pPr>
            <a:endParaRPr lang="en-US" sz="1400" dirty="0">
              <a:latin typeface="Century Gothic"/>
            </a:endParaRPr>
          </a:p>
          <a:p>
            <a:pPr marL="121920" indent="-121920"/>
            <a:endParaRPr lang="en-US" dirty="0"/>
          </a:p>
        </p:txBody>
      </p:sp>
      <p:sp>
        <p:nvSpPr>
          <p:cNvPr id="26" name="Text Placeholder 25">
            <a:extLst>
              <a:ext uri="{FF2B5EF4-FFF2-40B4-BE49-F238E27FC236}">
                <a16:creationId xmlns:a16="http://schemas.microsoft.com/office/drawing/2014/main" id="{4278F38B-28FE-E990-DFC3-45493B46C543}"/>
              </a:ext>
            </a:extLst>
          </p:cNvPr>
          <p:cNvSpPr>
            <a:spLocks noGrp="1"/>
          </p:cNvSpPr>
          <p:nvPr>
            <p:ph type="body" sz="quarter" idx="28"/>
          </p:nvPr>
        </p:nvSpPr>
        <p:spPr>
          <a:xfrm>
            <a:off x="3365130" y="3112180"/>
            <a:ext cx="2612563" cy="1353312"/>
          </a:xfrm>
        </p:spPr>
        <p:txBody>
          <a:bodyPr vert="horz" lIns="0" tIns="0" rIns="91440" bIns="45720" rtlCol="0" anchor="t">
            <a:normAutofit/>
          </a:bodyPr>
          <a:lstStyle/>
          <a:p>
            <a:pPr marL="0" indent="0">
              <a:buNone/>
            </a:pPr>
            <a:r>
              <a:rPr lang="en-US" sz="1400" dirty="0">
                <a:latin typeface="Century Gothic"/>
                <a:hlinkClick r:id="rId2"/>
              </a:rPr>
              <a:t>Join our national assembly</a:t>
            </a:r>
            <a:endParaRPr lang="en-US" sz="1400" dirty="0">
              <a:latin typeface="Century Gothic"/>
            </a:endParaRPr>
          </a:p>
        </p:txBody>
      </p:sp>
      <p:sp>
        <p:nvSpPr>
          <p:cNvPr id="27" name="Text Placeholder 26">
            <a:extLst>
              <a:ext uri="{FF2B5EF4-FFF2-40B4-BE49-F238E27FC236}">
                <a16:creationId xmlns:a16="http://schemas.microsoft.com/office/drawing/2014/main" id="{7CE451F8-C45B-315D-0BD6-C272B41221B8}"/>
              </a:ext>
            </a:extLst>
          </p:cNvPr>
          <p:cNvSpPr>
            <a:spLocks noGrp="1"/>
          </p:cNvSpPr>
          <p:nvPr>
            <p:ph type="body" sz="quarter" idx="29"/>
          </p:nvPr>
        </p:nvSpPr>
        <p:spPr>
          <a:xfrm>
            <a:off x="6166386" y="3112180"/>
            <a:ext cx="2854030" cy="1353312"/>
          </a:xfrm>
        </p:spPr>
        <p:txBody>
          <a:bodyPr vert="horz" lIns="0" tIns="0" rIns="91440" bIns="45720" rtlCol="0" anchor="t">
            <a:normAutofit/>
          </a:bodyPr>
          <a:lstStyle/>
          <a:p>
            <a:pPr marL="0" indent="0">
              <a:buNone/>
            </a:pPr>
            <a:r>
              <a:rPr lang="en-US" sz="1400" dirty="0">
                <a:latin typeface="Century Gothic"/>
                <a:ea typeface="+mn-lt"/>
                <a:cs typeface="+mn-lt"/>
                <a:hlinkClick r:id="rId3"/>
              </a:rPr>
              <a:t>Explore our Lent 2026 resources</a:t>
            </a:r>
            <a:endParaRPr lang="en-US" sz="1400" dirty="0">
              <a:latin typeface="Century Gothic"/>
            </a:endParaRPr>
          </a:p>
          <a:p>
            <a:pPr marL="0" indent="0">
              <a:buNone/>
            </a:pPr>
            <a:endParaRPr lang="en-US" dirty="0"/>
          </a:p>
        </p:txBody>
      </p:sp>
      <p:sp>
        <p:nvSpPr>
          <p:cNvPr id="3" name="Slide Number Placeholder 2">
            <a:extLst>
              <a:ext uri="{FF2B5EF4-FFF2-40B4-BE49-F238E27FC236}">
                <a16:creationId xmlns:a16="http://schemas.microsoft.com/office/drawing/2014/main" id="{45412A99-0E51-5D76-7E7D-9DF4E30FE3BD}"/>
              </a:ext>
            </a:extLst>
          </p:cNvPr>
          <p:cNvSpPr>
            <a:spLocks noGrp="1"/>
          </p:cNvSpPr>
          <p:nvPr>
            <p:ph type="sldNum" sz="quarter" idx="33"/>
          </p:nvPr>
        </p:nvSpPr>
        <p:spPr>
          <a:xfrm>
            <a:off x="8866538" y="4872328"/>
            <a:ext cx="173925" cy="160388"/>
          </a:xfrm>
        </p:spPr>
        <p:txBody>
          <a:bodyPr/>
          <a:lstStyle/>
          <a:p>
            <a:fld id="{B6F15528-21DE-4FAA-801E-634DDDAF4B2B}" type="slidenum">
              <a:rPr lang="en-US" smtClean="0"/>
              <a:pPr/>
              <a:t>17</a:t>
            </a:fld>
            <a:endParaRPr lang="en-US"/>
          </a:p>
        </p:txBody>
      </p:sp>
      <p:pic>
        <p:nvPicPr>
          <p:cNvPr id="2" name="Picture Placeholder 1" descr="A child sitting on a bench in a field pouring water&#10;&#10;AI-generated content may be incorrect.">
            <a:extLst>
              <a:ext uri="{FF2B5EF4-FFF2-40B4-BE49-F238E27FC236}">
                <a16:creationId xmlns:a16="http://schemas.microsoft.com/office/drawing/2014/main" id="{C5378C02-7D93-7B58-14D3-D304924EF953}"/>
              </a:ext>
            </a:extLst>
          </p:cNvPr>
          <p:cNvPicPr>
            <a:picLocks noGrp="1" noChangeAspect="1"/>
          </p:cNvPicPr>
          <p:nvPr>
            <p:ph type="pic" sz="quarter" idx="30"/>
          </p:nvPr>
        </p:nvPicPr>
        <p:blipFill>
          <a:blip r:embed="rId4"/>
          <a:srcRect t="11878" b="11878"/>
          <a:stretch/>
        </p:blipFill>
        <p:spPr>
          <a:prstGeom prst="rect">
            <a:avLst/>
          </a:prstGeom>
        </p:spPr>
      </p:pic>
      <p:pic>
        <p:nvPicPr>
          <p:cNvPr id="16" name="Picture Placeholder 15" descr="A group of children holding a banner&#10;&#10;AI-generated content may be incorrect.">
            <a:extLst>
              <a:ext uri="{FF2B5EF4-FFF2-40B4-BE49-F238E27FC236}">
                <a16:creationId xmlns:a16="http://schemas.microsoft.com/office/drawing/2014/main" id="{B2D3B69E-E601-8ED6-2B05-0FB9197D6231}"/>
              </a:ext>
            </a:extLst>
          </p:cNvPr>
          <p:cNvPicPr>
            <a:picLocks noGrp="1" noChangeAspect="1"/>
          </p:cNvPicPr>
          <p:nvPr>
            <p:ph type="pic" sz="quarter" idx="16"/>
          </p:nvPr>
        </p:nvPicPr>
        <p:blipFill>
          <a:blip r:embed="rId5"/>
          <a:srcRect t="11921" b="11921"/>
          <a:stretch/>
        </p:blipFill>
        <p:spPr>
          <a:prstGeom prst="rect">
            <a:avLst/>
          </a:prstGeom>
        </p:spPr>
      </p:pic>
      <p:sp>
        <p:nvSpPr>
          <p:cNvPr id="11" name="TextBox 10">
            <a:extLst>
              <a:ext uri="{FF2B5EF4-FFF2-40B4-BE49-F238E27FC236}">
                <a16:creationId xmlns:a16="http://schemas.microsoft.com/office/drawing/2014/main" id="{91B026E1-2B6C-A256-EFC0-A0DF06B6DB36}"/>
              </a:ext>
            </a:extLst>
          </p:cNvPr>
          <p:cNvSpPr txBox="1"/>
          <p:nvPr/>
        </p:nvSpPr>
        <p:spPr>
          <a:xfrm>
            <a:off x="317108" y="3108689"/>
            <a:ext cx="27291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hlinkClick r:id="rId6"/>
              </a:rPr>
              <a:t>Join us on the Big Lent Walk!</a:t>
            </a:r>
            <a:endParaRPr lang="en-US" sz="1400">
              <a:latin typeface="Century Gothic"/>
            </a:endParaRPr>
          </a:p>
        </p:txBody>
      </p:sp>
      <p:pic>
        <p:nvPicPr>
          <p:cNvPr id="8" name="Picture Placeholder 7">
            <a:extLst>
              <a:ext uri="{FF2B5EF4-FFF2-40B4-BE49-F238E27FC236}">
                <a16:creationId xmlns:a16="http://schemas.microsoft.com/office/drawing/2014/main" id="{EAA39F90-F9A0-FF91-6C19-FE2DB4710579}"/>
              </a:ext>
            </a:extLst>
          </p:cNvPr>
          <p:cNvPicPr>
            <a:picLocks noGrp="1" noChangeAspect="1"/>
          </p:cNvPicPr>
          <p:nvPr>
            <p:ph type="pic" sz="quarter" idx="31"/>
          </p:nvPr>
        </p:nvPicPr>
        <p:blipFill>
          <a:blip r:embed="rId7" cstate="print">
            <a:extLst>
              <a:ext uri="{28A0092B-C50C-407E-A947-70E740481C1C}">
                <a14:useLocalDpi xmlns:a14="http://schemas.microsoft.com/office/drawing/2010/main" val="0"/>
              </a:ext>
            </a:extLst>
          </a:blip>
          <a:srcRect t="4573" b="4573"/>
          <a:stretch>
            <a:fillRect/>
          </a:stretch>
        </p:blipFill>
        <p:spPr/>
      </p:pic>
    </p:spTree>
    <p:extLst>
      <p:ext uri="{BB962C8B-B14F-4D97-AF65-F5344CB8AC3E}">
        <p14:creationId xmlns:p14="http://schemas.microsoft.com/office/powerpoint/2010/main" val="1858560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292773" y="1039127"/>
            <a:ext cx="8852506" cy="3641457"/>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and child praying&#10;&#10;AI-generated content may be incorrect.">
            <a:extLst>
              <a:ext uri="{FF2B5EF4-FFF2-40B4-BE49-F238E27FC236}">
                <a16:creationId xmlns:a16="http://schemas.microsoft.com/office/drawing/2014/main" id="{E8342651-7147-3605-7E9E-ABAA91F278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6874" y="1490067"/>
            <a:ext cx="4597127" cy="3064751"/>
          </a:xfrm>
          <a:prstGeom prst="rect">
            <a:avLst/>
          </a:prstGeom>
        </p:spPr>
      </p:pic>
      <p:sp>
        <p:nvSpPr>
          <p:cNvPr id="10" name="Title 9">
            <a:extLst>
              <a:ext uri="{FF2B5EF4-FFF2-40B4-BE49-F238E27FC236}">
                <a16:creationId xmlns:a16="http://schemas.microsoft.com/office/drawing/2014/main" id="{A1BE50DD-6020-48A3-7431-55C636221806}"/>
              </a:ext>
            </a:extLst>
          </p:cNvPr>
          <p:cNvSpPr>
            <a:spLocks noGrp="1"/>
          </p:cNvSpPr>
          <p:nvPr>
            <p:ph type="title"/>
          </p:nvPr>
        </p:nvSpPr>
        <p:spPr>
          <a:xfrm>
            <a:off x="1474147" y="1487982"/>
            <a:ext cx="3094754" cy="3170099"/>
          </a:xfrm>
        </p:spPr>
        <p:txBody>
          <a:bodyPr/>
          <a:lstStyle/>
          <a:p>
            <a:pPr rtl="0" fontAlgn="base"/>
            <a:br>
              <a:rPr lang="en-US" dirty="0">
                <a:latin typeface="Century Gothic" panose="020B0502020202020204" pitchFamily="34" charset="0"/>
              </a:rPr>
            </a:br>
            <a:r>
              <a:rPr lang="en-US" dirty="0">
                <a:solidFill>
                  <a:srgbClr val="000000"/>
                </a:solidFill>
                <a:latin typeface="Montserrat School" pitchFamily="2" charset="0"/>
                <a:cs typeface="Times New Roman"/>
              </a:rPr>
              <a:t>Loving God, </a:t>
            </a:r>
            <a:br>
              <a:rPr lang="en-US" dirty="0">
                <a:solidFill>
                  <a:srgbClr val="000000"/>
                </a:solidFill>
                <a:latin typeface="Montserrat School" pitchFamily="2" charset="0"/>
                <a:cs typeface="Times New Roman"/>
              </a:rPr>
            </a:br>
            <a:r>
              <a:rPr lang="en-US" dirty="0">
                <a:solidFill>
                  <a:srgbClr val="000000"/>
                </a:solidFill>
                <a:latin typeface="Montserrat School" pitchFamily="2" charset="0"/>
                <a:cs typeface="Times New Roman"/>
              </a:rPr>
              <a:t>When we do wrong and hurt others, help us to be brave and say sorry. Help us all to live in peace together. </a:t>
            </a:r>
            <a:br>
              <a:rPr lang="en-US" dirty="0">
                <a:solidFill>
                  <a:srgbClr val="000000"/>
                </a:solidFill>
                <a:latin typeface="Montserrat School" pitchFamily="2" charset="0"/>
                <a:cs typeface="Times New Roman"/>
              </a:rPr>
            </a:br>
            <a:r>
              <a:rPr lang="en-US" dirty="0">
                <a:solidFill>
                  <a:srgbClr val="000000"/>
                </a:solidFill>
                <a:latin typeface="Montserrat School" pitchFamily="2" charset="0"/>
                <a:cs typeface="Times New Roman"/>
              </a:rPr>
              <a:t>Amen.</a:t>
            </a:r>
            <a:br>
              <a:rPr lang="en-US" sz="1800" dirty="0">
                <a:latin typeface="Century Gothic"/>
              </a:rPr>
            </a:br>
            <a:br>
              <a:rPr lang="en-US" dirty="0">
                <a:latin typeface="Century Gothic"/>
              </a:rPr>
            </a:br>
            <a:endParaRPr lang="en-US" dirty="0"/>
          </a:p>
        </p:txBody>
      </p:sp>
      <p:sp>
        <p:nvSpPr>
          <p:cNvPr id="32" name="Slide Number Placeholder 31">
            <a:extLst>
              <a:ext uri="{FF2B5EF4-FFF2-40B4-BE49-F238E27FC236}">
                <a16:creationId xmlns:a16="http://schemas.microsoft.com/office/drawing/2014/main" id="{5231B6CD-E956-1BA7-D823-FB7DE5D210E6}"/>
              </a:ext>
            </a:extLst>
          </p:cNvPr>
          <p:cNvSpPr>
            <a:spLocks noGrp="1"/>
          </p:cNvSpPr>
          <p:nvPr>
            <p:ph type="sldNum" sz="quarter" idx="12"/>
          </p:nvPr>
        </p:nvSpPr>
        <p:spPr>
          <a:xfrm>
            <a:off x="8866538" y="4872328"/>
            <a:ext cx="173925" cy="160388"/>
          </a:xfrm>
        </p:spPr>
        <p:txBody>
          <a:bodyPr/>
          <a:lstStyle/>
          <a:p>
            <a:fld id="{B6F15528-21DE-4FAA-801E-634DDDAF4B2B}" type="slidenum">
              <a:rPr lang="en-US" smtClean="0"/>
              <a:pPr/>
              <a:t>2</a:t>
            </a:fld>
            <a:endParaRPr lang="en-US"/>
          </a:p>
        </p:txBody>
      </p:sp>
      <p:sp>
        <p:nvSpPr>
          <p:cNvPr id="2" name="Subtitle 2">
            <a:extLst>
              <a:ext uri="{FF2B5EF4-FFF2-40B4-BE49-F238E27FC236}">
                <a16:creationId xmlns:a16="http://schemas.microsoft.com/office/drawing/2014/main" id="{3319906F-334E-3D1A-60E7-9500BB750B76}"/>
              </a:ext>
            </a:extLst>
          </p:cNvPr>
          <p:cNvSpPr txBox="1">
            <a:spLocks/>
          </p:cNvSpPr>
          <p:nvPr/>
        </p:nvSpPr>
        <p:spPr bwMode="auto">
          <a:xfrm>
            <a:off x="7205662" y="4660712"/>
            <a:ext cx="1938338" cy="4277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marL="477826" lvl="1" indent="0">
              <a:buNone/>
              <a:defRPr/>
            </a:pPr>
            <a:r>
              <a:rPr lang="en-GB" sz="2100" b="1" i="1" dirty="0">
                <a:solidFill>
                  <a:srgbClr val="7666AD"/>
                </a:solidFill>
                <a:latin typeface="Montserrat School" pitchFamily="2" charset="0"/>
                <a:ea typeface="Verdana"/>
                <a:cs typeface="Arial"/>
              </a:rPr>
              <a:t>Gather</a:t>
            </a:r>
            <a:endParaRPr lang="en-GB" altLang="en-US" sz="2100" b="1" dirty="0">
              <a:solidFill>
                <a:srgbClr val="7666AD"/>
              </a:solidFill>
              <a:latin typeface="Montserrat School" pitchFamily="2" charset="0"/>
              <a:ea typeface="Verdana" panose="020B0604030504040204" pitchFamily="34" charset="0"/>
              <a:cs typeface="Arial" panose="020B0604020202020204" pitchFamily="34" charset="0"/>
            </a:endParaRPr>
          </a:p>
        </p:txBody>
      </p:sp>
      <p:pic>
        <p:nvPicPr>
          <p:cNvPr id="3" name="Graphic 14" descr="Candle">
            <a:extLst>
              <a:ext uri="{FF2B5EF4-FFF2-40B4-BE49-F238E27FC236}">
                <a16:creationId xmlns:a16="http://schemas.microsoft.com/office/drawing/2014/main" id="{77EA35C2-B066-94DD-E843-03348C9FDE47}"/>
              </a:ext>
            </a:extLst>
          </p:cNvPr>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52900" y="4554818"/>
            <a:ext cx="592436" cy="533077"/>
          </a:xfrm>
          <a:prstGeom prst="rect">
            <a:avLst/>
          </a:prstGeom>
        </p:spPr>
      </p:pic>
    </p:spTree>
    <p:extLst>
      <p:ext uri="{BB962C8B-B14F-4D97-AF65-F5344CB8AC3E}">
        <p14:creationId xmlns:p14="http://schemas.microsoft.com/office/powerpoint/2010/main" val="1660078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368210" y="167694"/>
            <a:ext cx="7348735" cy="346249"/>
          </a:xfrm>
          <a:prstGeom prst="rect">
            <a:avLst/>
          </a:prstGeom>
          <a:noFill/>
        </p:spPr>
        <p:txBody>
          <a:bodyPr wrap="square" lIns="68580" tIns="34290" rIns="68580" bIns="34290" rtlCol="0" anchor="t">
            <a:spAutoFit/>
          </a:bodyPr>
          <a:lstStyle/>
          <a:p>
            <a:r>
              <a:rPr lang="en-US" b="1" dirty="0">
                <a:latin typeface="Montserrat School" pitchFamily="2" charset="0"/>
                <a:cs typeface="Segoe UI"/>
              </a:rPr>
              <a:t>Gospel: Matthew 5:17-37 or Matthew 5: 20-24, 27-28, 33-34a, 37 </a:t>
            </a:r>
          </a:p>
        </p:txBody>
      </p:sp>
      <p:grpSp>
        <p:nvGrpSpPr>
          <p:cNvPr id="6" name="Group 5">
            <a:extLst>
              <a:ext uri="{FF2B5EF4-FFF2-40B4-BE49-F238E27FC236}">
                <a16:creationId xmlns:a16="http://schemas.microsoft.com/office/drawing/2014/main" id="{543B6994-2C10-6B42-8D44-5312D8E35403}"/>
              </a:ext>
            </a:extLst>
          </p:cNvPr>
          <p:cNvGrpSpPr/>
          <p:nvPr/>
        </p:nvGrpSpPr>
        <p:grpSpPr>
          <a:xfrm>
            <a:off x="7415958" y="4458115"/>
            <a:ext cx="5425188" cy="538843"/>
            <a:chOff x="344402" y="5670044"/>
            <a:chExt cx="7233584" cy="718457"/>
          </a:xfrm>
        </p:grpSpPr>
        <p:sp>
          <p:nvSpPr>
            <p:cNvPr id="7" name="Rectangle 6">
              <a:extLst>
                <a:ext uri="{FF2B5EF4-FFF2-40B4-BE49-F238E27FC236}">
                  <a16:creationId xmlns:a16="http://schemas.microsoft.com/office/drawing/2014/main" id="{0A072B9C-E184-0244-BB43-DBA58811F855}"/>
                </a:ext>
              </a:extLst>
            </p:cNvPr>
            <p:cNvSpPr/>
            <p:nvPr/>
          </p:nvSpPr>
          <p:spPr>
            <a:xfrm>
              <a:off x="1074127" y="5856211"/>
              <a:ext cx="6503859" cy="523220"/>
            </a:xfrm>
            <a:prstGeom prst="rect">
              <a:avLst/>
            </a:prstGeom>
          </p:spPr>
          <p:txBody>
            <a:bodyPr wrap="square" lIns="68580" tIns="34290" rIns="68580" bIns="34290" anchor="t">
              <a:spAutoFit/>
            </a:bodyPr>
            <a:lstStyle/>
            <a:p>
              <a:r>
                <a:rPr lang="en-GB" sz="2100" b="1" i="1">
                  <a:solidFill>
                    <a:srgbClr val="A1C60F"/>
                  </a:solidFill>
                  <a:latin typeface="Century Gothic"/>
                  <a:ea typeface="Times New Roman" panose="02020603050405020304" pitchFamily="18" charset="0"/>
                  <a:cs typeface="Arial"/>
                </a:rPr>
                <a:t>Word </a:t>
              </a:r>
              <a:endParaRPr lang="en-GB" sz="2100" b="1">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4402" y="5670044"/>
              <a:ext cx="717233" cy="718457"/>
            </a:xfrm>
            <a:prstGeom prst="rect">
              <a:avLst/>
            </a:prstGeom>
          </p:spPr>
        </p:pic>
      </p:grpSp>
      <p:sp>
        <p:nvSpPr>
          <p:cNvPr id="2" name="TextBox 1">
            <a:extLst>
              <a:ext uri="{FF2B5EF4-FFF2-40B4-BE49-F238E27FC236}">
                <a16:creationId xmlns:a16="http://schemas.microsoft.com/office/drawing/2014/main" id="{2D03D77F-E687-2CD9-6F77-C469E742F70C}"/>
              </a:ext>
            </a:extLst>
          </p:cNvPr>
          <p:cNvSpPr txBox="1"/>
          <p:nvPr/>
        </p:nvSpPr>
        <p:spPr>
          <a:xfrm>
            <a:off x="221286" y="790965"/>
            <a:ext cx="8709768" cy="73558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Montserrat School" pitchFamily="2" charset="0"/>
                <a:cs typeface="Times New Roman"/>
              </a:rPr>
              <a:t>“I tell you, then, that you will be able to enter the Kingdom of heaven only if you are more faithful than the teachers of the Law and the Pharisees in doing what God requires.</a:t>
            </a:r>
            <a:endParaRPr lang="en-US" dirty="0">
              <a:latin typeface="Montserrat School" pitchFamily="2" charset="0"/>
            </a:endParaRPr>
          </a:p>
          <a:p>
            <a:pPr algn="l"/>
            <a:endParaRPr lang="en-US" dirty="0">
              <a:latin typeface="Montserrat School" pitchFamily="2" charset="0"/>
              <a:cs typeface="Times New Roman"/>
            </a:endParaRPr>
          </a:p>
          <a:p>
            <a:pPr algn="l"/>
            <a:r>
              <a:rPr lang="en-US" dirty="0">
                <a:latin typeface="Montserrat School" pitchFamily="2" charset="0"/>
                <a:cs typeface="Times New Roman"/>
              </a:rPr>
              <a:t>“You have heard that people were told in the past, ‘Do not commit murder; anyone who does will be brought to trial.’ But now I tell you: whoever is angry with his brother will be brought to trial, whoever calls his brother ‘You good-for-nothing!’ will be brought before the Council, and whoever calls his brother a worthless fool will be in danger of going to the fire of hell. </a:t>
            </a:r>
          </a:p>
          <a:p>
            <a:pPr algn="l"/>
            <a:endParaRPr lang="en-US" dirty="0">
              <a:latin typeface="Montserrat School" pitchFamily="2" charset="0"/>
              <a:cs typeface="Times New Roman"/>
            </a:endParaRPr>
          </a:p>
          <a:p>
            <a:pPr algn="l"/>
            <a:r>
              <a:rPr lang="en-US" dirty="0">
                <a:latin typeface="Montserrat School" pitchFamily="2" charset="0"/>
                <a:cs typeface="Times New Roman"/>
              </a:rPr>
              <a:t>"So, if you are about to offer your gift to God at the altar and there you remember that your brother has something against you, leave your gift there in front of the altar, go at once and make peace with your brother, and then come back to offer your gift to God.</a:t>
            </a:r>
            <a:endParaRPr lang="en-US" dirty="0">
              <a:latin typeface="Montserrat School" pitchFamily="2" charset="0"/>
            </a:endParaRPr>
          </a:p>
          <a:p>
            <a:pPr algn="l"/>
            <a:endParaRPr lang="en-US" dirty="0">
              <a:latin typeface="Century Gothic"/>
              <a:cs typeface="Times New Roman"/>
            </a:endParaRPr>
          </a:p>
          <a:p>
            <a:pPr algn="l"/>
            <a:endParaRPr lang="en-US" dirty="0">
              <a:latin typeface="Century Gothic"/>
              <a:cs typeface="Times New Roman"/>
            </a:endParaRPr>
          </a:p>
          <a:p>
            <a:pPr algn="l"/>
            <a:endParaRPr lang="en-US" dirty="0">
              <a:latin typeface="Century Gothic"/>
              <a:cs typeface="Times New Roman"/>
            </a:endParaRPr>
          </a:p>
          <a:p>
            <a:pPr algn="l"/>
            <a:endParaRPr lang="en-US" dirty="0">
              <a:latin typeface="Century Gothic"/>
              <a:cs typeface="Times New Roman"/>
            </a:endParaRPr>
          </a:p>
          <a:p>
            <a:pPr algn="l"/>
            <a:endParaRPr lang="en-US" dirty="0">
              <a:latin typeface="Century Gothic"/>
              <a:cs typeface="Times New Roman"/>
            </a:endParaRPr>
          </a:p>
          <a:p>
            <a:pPr algn="l"/>
            <a:endParaRPr lang="en-US" dirty="0">
              <a:latin typeface="Century Gothic"/>
              <a:cs typeface="Times New Roman"/>
            </a:endParaRPr>
          </a:p>
          <a:p>
            <a:pPr algn="l"/>
            <a:endParaRPr lang="en-US" dirty="0">
              <a:latin typeface="Century Gothic"/>
              <a:cs typeface="Times New Roman"/>
            </a:endParaRPr>
          </a:p>
          <a:p>
            <a:pPr algn="l"/>
            <a:endParaRPr lang="en-US" sz="2000" dirty="0">
              <a:latin typeface="Century Gothic"/>
              <a:cs typeface="Times New Roman"/>
            </a:endParaRPr>
          </a:p>
          <a:p>
            <a:pPr algn="l"/>
            <a:endParaRPr lang="en-US" sz="2000" dirty="0">
              <a:latin typeface="Century Gothic"/>
              <a:cs typeface="Times New Roman"/>
            </a:endParaRPr>
          </a:p>
          <a:p>
            <a:pPr algn="l"/>
            <a:endParaRPr lang="en-US" dirty="0">
              <a:latin typeface="Times New Roman"/>
              <a:cs typeface="Times New Roman"/>
            </a:endParaRPr>
          </a:p>
          <a:p>
            <a:pPr algn="l"/>
            <a:endParaRPr lang="en-US" dirty="0"/>
          </a:p>
        </p:txBody>
      </p:sp>
    </p:spTree>
    <p:extLst>
      <p:ext uri="{BB962C8B-B14F-4D97-AF65-F5344CB8AC3E}">
        <p14:creationId xmlns:p14="http://schemas.microsoft.com/office/powerpoint/2010/main" val="327910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3FE7D30-8812-511F-A062-0EE88AD4C61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804FD8F-E716-AA93-1825-156F57D964C1}"/>
              </a:ext>
            </a:extLst>
          </p:cNvPr>
          <p:cNvSpPr>
            <a:spLocks noGrp="1"/>
          </p:cNvSpPr>
          <p:nvPr>
            <p:ph type="sldNum" sz="quarter" idx="12"/>
          </p:nvPr>
        </p:nvSpPr>
        <p:spPr/>
        <p:txBody>
          <a:bodyPr/>
          <a:lstStyle/>
          <a:p>
            <a:fld id="{EA6EBE3F-60D7-48A8-BD0B-B317D75812BF}" type="slidenum">
              <a:rPr lang="en-GB" smtClean="0"/>
              <a:t>4</a:t>
            </a:fld>
            <a:endParaRPr lang="en-GB"/>
          </a:p>
        </p:txBody>
      </p:sp>
      <p:sp>
        <p:nvSpPr>
          <p:cNvPr id="6" name="TextBox 5">
            <a:extLst>
              <a:ext uri="{FF2B5EF4-FFF2-40B4-BE49-F238E27FC236}">
                <a16:creationId xmlns:a16="http://schemas.microsoft.com/office/drawing/2014/main" id="{DD086497-B41C-8609-38FC-09DC4D842C4B}"/>
              </a:ext>
            </a:extLst>
          </p:cNvPr>
          <p:cNvSpPr txBox="1"/>
          <p:nvPr/>
        </p:nvSpPr>
        <p:spPr>
          <a:xfrm>
            <a:off x="313845" y="1141509"/>
            <a:ext cx="8555439"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Montserrat School" pitchFamily="2" charset="0"/>
              </a:rPr>
              <a:t>“You have heard that it was said, ‘Do not commit adultery.’ But now I tell you: anyone who looks at a woman and wants to possess her is guilty of committing adultery with her in his heart. </a:t>
            </a:r>
          </a:p>
          <a:p>
            <a:pPr algn="l"/>
            <a:endParaRPr lang="en-US" dirty="0">
              <a:latin typeface="Montserrat School" pitchFamily="2" charset="0"/>
            </a:endParaRPr>
          </a:p>
          <a:p>
            <a:pPr algn="l"/>
            <a:r>
              <a:rPr lang="en-US" dirty="0">
                <a:latin typeface="Montserrat School" pitchFamily="2" charset="0"/>
              </a:rPr>
              <a:t>“You have also heard that people were told in the past, ‘Do not break your promise, but do what you have vowed to the Lord to do.’ But now I tell you: do not use any vow when you make a promise. Do not swear by heaven, for it is God’s throne.</a:t>
            </a:r>
          </a:p>
          <a:p>
            <a:pPr algn="l"/>
            <a:endParaRPr lang="en-US" dirty="0">
              <a:latin typeface="Montserrat School" pitchFamily="2" charset="0"/>
            </a:endParaRPr>
          </a:p>
          <a:p>
            <a:pPr algn="l"/>
            <a:r>
              <a:rPr lang="en-US" dirty="0">
                <a:latin typeface="Montserrat School" pitchFamily="2" charset="0"/>
              </a:rPr>
              <a:t>“Just say ‘Yes’ or ‘No’ – anything else you say comes from the Evil One.”</a:t>
            </a:r>
          </a:p>
        </p:txBody>
      </p:sp>
    </p:spTree>
    <p:extLst>
      <p:ext uri="{BB962C8B-B14F-4D97-AF65-F5344CB8AC3E}">
        <p14:creationId xmlns:p14="http://schemas.microsoft.com/office/powerpoint/2010/main" val="446364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463006" y="1310191"/>
            <a:ext cx="5754914" cy="500137"/>
          </a:xfrm>
        </p:spPr>
        <p:txBody>
          <a:bodyPr vert="horz" wrap="square" lIns="68580" tIns="34290" rIns="68580" bIns="34290" rtlCol="0" anchor="t">
            <a:spAutoFit/>
          </a:bodyPr>
          <a:lstStyle/>
          <a:p>
            <a:pPr marL="0" indent="0">
              <a:buNone/>
            </a:pPr>
            <a:endParaRPr lang="en-GB">
              <a:latin typeface="Century Gothic" panose="020B0502020202020204" pitchFamily="34" charset="0"/>
            </a:endParaRPr>
          </a:p>
          <a:p>
            <a:pPr algn="just">
              <a:buNone/>
            </a:pPr>
            <a:endParaRPr lang="en-US">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7161139" y="4492849"/>
            <a:ext cx="2580053" cy="504153"/>
            <a:chOff x="263250" y="5650540"/>
            <a:chExt cx="3832500" cy="717054"/>
          </a:xfrm>
        </p:grpSpPr>
        <p:pic>
          <p:nvPicPr>
            <p:cNvPr id="5" name="Graphic 16" descr="Heart">
              <a:extLst>
                <a:ext uri="{FF2B5EF4-FFF2-40B4-BE49-F238E27FC236}">
                  <a16:creationId xmlns:a16="http://schemas.microsoft.com/office/drawing/2014/main" id="{4D98E368-1CE9-FD4F-872C-B9B1D9A3587D}"/>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4"/>
              <a:ext cx="3095785" cy="558130"/>
            </a:xfrm>
            <a:prstGeom prst="rect">
              <a:avLst/>
            </a:prstGeom>
          </p:spPr>
          <p:txBody>
            <a:bodyPr wrap="square" lIns="68580" tIns="34290" rIns="68580" bIns="34290" anchor="t">
              <a:spAutoFit/>
            </a:bodyPr>
            <a:lstStyle/>
            <a:p>
              <a:r>
                <a:rPr lang="en-GB" sz="2100" b="1" i="1" dirty="0">
                  <a:solidFill>
                    <a:srgbClr val="C51B8A"/>
                  </a:solidFill>
                  <a:latin typeface="Montserrat School" pitchFamily="2" charset="0"/>
                  <a:cs typeface="Arial"/>
                </a:rPr>
                <a:t>Respond</a:t>
              </a:r>
              <a:endParaRPr lang="en-GB" sz="2100" b="1" dirty="0">
                <a:solidFill>
                  <a:srgbClr val="C51B8A"/>
                </a:solidFill>
                <a:latin typeface="Montserrat School" pitchFamily="2"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284654" y="791532"/>
            <a:ext cx="5435840" cy="3952734"/>
          </a:xfrm>
          <a:prstGeom prst="rect">
            <a:avLst/>
          </a:prstGeom>
        </p:spPr>
        <p:txBody>
          <a:bodyPr wrap="square">
            <a:spAutoFit/>
          </a:bodyPr>
          <a:lstStyle/>
          <a:p>
            <a:endParaRPr lang="en-US"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r>
              <a:rPr lang="en-GB" sz="2100">
                <a:latin typeface="Century Gothic" panose="020B0502020202020204" pitchFamily="34" charset="0"/>
              </a:rPr>
              <a:t> </a:t>
            </a: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GB" sz="2100">
              <a:latin typeface="Century Gothic" panose="020B0502020202020204" pitchFamily="34" charset="0"/>
            </a:endParaRPr>
          </a:p>
        </p:txBody>
      </p:sp>
      <p:sp>
        <p:nvSpPr>
          <p:cNvPr id="8" name="TextBox 7">
            <a:extLst>
              <a:ext uri="{FF2B5EF4-FFF2-40B4-BE49-F238E27FC236}">
                <a16:creationId xmlns:a16="http://schemas.microsoft.com/office/drawing/2014/main" id="{09B3033A-B06D-26CE-365A-CE9FC5A23A60}"/>
              </a:ext>
            </a:extLst>
          </p:cNvPr>
          <p:cNvSpPr txBox="1"/>
          <p:nvPr/>
        </p:nvSpPr>
        <p:spPr>
          <a:xfrm>
            <a:off x="463006" y="839456"/>
            <a:ext cx="6152107"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b="1" dirty="0">
                <a:latin typeface="Montserrat School" pitchFamily="2" charset="0"/>
              </a:rPr>
              <a:t>What do you remember from the Gospel reading? </a:t>
            </a:r>
            <a:endParaRPr lang="en-US" dirty="0">
              <a:latin typeface="Montserrat School" pitchFamily="2" charset="0"/>
              <a:cs typeface="Arial"/>
            </a:endParaRPr>
          </a:p>
        </p:txBody>
      </p:sp>
      <p:sp>
        <p:nvSpPr>
          <p:cNvPr id="9" name="TextBox 8">
            <a:extLst>
              <a:ext uri="{FF2B5EF4-FFF2-40B4-BE49-F238E27FC236}">
                <a16:creationId xmlns:a16="http://schemas.microsoft.com/office/drawing/2014/main" id="{7718642D-B274-14F5-4818-880D215F4213}"/>
              </a:ext>
            </a:extLst>
          </p:cNvPr>
          <p:cNvSpPr txBox="1"/>
          <p:nvPr/>
        </p:nvSpPr>
        <p:spPr>
          <a:xfrm>
            <a:off x="5153947" y="1464039"/>
            <a:ext cx="3811459" cy="480900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GB" dirty="0">
                <a:latin typeface="Montserrat School" pitchFamily="2" charset="0"/>
                <a:cs typeface="Times New Roman"/>
              </a:rPr>
              <a:t>Jesus tells us that we must try hard not to get angry with our sisters and brothers or call them names. </a:t>
            </a:r>
            <a:endParaRPr lang="en-US" dirty="0">
              <a:latin typeface="Montserrat School" pitchFamily="2" charset="0"/>
              <a:cs typeface="Times New Roman"/>
            </a:endParaRPr>
          </a:p>
          <a:p>
            <a:pPr algn="l"/>
            <a:endParaRPr lang="en-GB" dirty="0">
              <a:latin typeface="Montserrat School" pitchFamily="2" charset="0"/>
              <a:cs typeface="Times New Roman"/>
            </a:endParaRPr>
          </a:p>
          <a:p>
            <a:pPr algn="l"/>
            <a:r>
              <a:rPr lang="en-GB" dirty="0">
                <a:latin typeface="Montserrat School" pitchFamily="2" charset="0"/>
                <a:cs typeface="Times New Roman"/>
              </a:rPr>
              <a:t>If we do argue with them, we must try to make it up with them and become friends again as soon as possible.</a:t>
            </a:r>
            <a:endParaRPr lang="en-US" dirty="0">
              <a:latin typeface="Montserrat School" pitchFamily="2" charset="0"/>
            </a:endParaRPr>
          </a:p>
          <a:p>
            <a:pPr algn="l"/>
            <a:endParaRPr lang="en-GB" dirty="0">
              <a:latin typeface="Century Gothic"/>
              <a:cs typeface="Times New Roman"/>
            </a:endParaRPr>
          </a:p>
          <a:p>
            <a:pPr algn="l"/>
            <a:endParaRPr lang="en-GB" dirty="0">
              <a:latin typeface="Century Gothic"/>
              <a:cs typeface="Times New Roman"/>
            </a:endParaRPr>
          </a:p>
          <a:p>
            <a:pPr algn="l"/>
            <a:endParaRPr lang="en-GB" dirty="0">
              <a:latin typeface="Century Gothic"/>
              <a:cs typeface="Times New Roman"/>
            </a:endParaRPr>
          </a:p>
          <a:p>
            <a:pPr algn="l"/>
            <a:endParaRPr lang="en-GB" sz="2000" dirty="0">
              <a:latin typeface="Century Gothic"/>
              <a:cs typeface="Times New Roman"/>
            </a:endParaRPr>
          </a:p>
          <a:p>
            <a:pPr algn="l"/>
            <a:endParaRPr lang="en-GB" dirty="0">
              <a:latin typeface="Century Gothic"/>
              <a:cs typeface="Times New Roman"/>
            </a:endParaRPr>
          </a:p>
          <a:p>
            <a:pPr algn="l"/>
            <a:endParaRPr lang="en-GB" dirty="0">
              <a:latin typeface="Century Gothic"/>
              <a:cs typeface="Times New Roman"/>
            </a:endParaRPr>
          </a:p>
          <a:p>
            <a:pPr algn="l"/>
            <a:endParaRPr lang="en-GB" dirty="0">
              <a:latin typeface="Century Gothic"/>
              <a:cs typeface="Times New Roman"/>
            </a:endParaRPr>
          </a:p>
          <a:p>
            <a:endParaRPr lang="en-GB" dirty="0">
              <a:latin typeface="Century Gothic"/>
              <a:cs typeface="Times New Roman"/>
            </a:endParaRPr>
          </a:p>
        </p:txBody>
      </p:sp>
      <p:pic>
        <p:nvPicPr>
          <p:cNvPr id="12" name="Picture 11">
            <a:extLst>
              <a:ext uri="{FF2B5EF4-FFF2-40B4-BE49-F238E27FC236}">
                <a16:creationId xmlns:a16="http://schemas.microsoft.com/office/drawing/2014/main" id="{93ACB8A0-84DB-7029-2F1A-A7C7CE0C6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297" y="1464039"/>
            <a:ext cx="4260007" cy="2840005"/>
          </a:xfrm>
          <a:prstGeom prst="rect">
            <a:avLst/>
          </a:prstGeom>
        </p:spPr>
      </p:pic>
    </p:spTree>
    <p:extLst>
      <p:ext uri="{BB962C8B-B14F-4D97-AF65-F5344CB8AC3E}">
        <p14:creationId xmlns:p14="http://schemas.microsoft.com/office/powerpoint/2010/main" val="43464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78B710-5D8D-D07E-1529-FFCC29966672}"/>
              </a:ext>
            </a:extLst>
          </p:cNvPr>
          <p:cNvSpPr txBox="1"/>
          <p:nvPr/>
        </p:nvSpPr>
        <p:spPr>
          <a:xfrm>
            <a:off x="310743" y="897108"/>
            <a:ext cx="3579201"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Montserrat School" pitchFamily="2" charset="0"/>
                <a:cs typeface="Times New Roman"/>
              </a:rPr>
              <a:t>Have you ever argued with someone? </a:t>
            </a:r>
            <a:endParaRPr lang="en-US" dirty="0">
              <a:latin typeface="Montserrat School" pitchFamily="2" charset="0"/>
              <a:cs typeface="Times New Roman"/>
            </a:endParaRPr>
          </a:p>
          <a:p>
            <a:pPr algn="l"/>
            <a:endParaRPr lang="en-GB" dirty="0">
              <a:latin typeface="Montserrat School" pitchFamily="2" charset="0"/>
              <a:cs typeface="Times New Roman"/>
            </a:endParaRPr>
          </a:p>
          <a:p>
            <a:pPr algn="l"/>
            <a:r>
              <a:rPr lang="en-GB" dirty="0">
                <a:latin typeface="Montserrat School" pitchFamily="2" charset="0"/>
                <a:cs typeface="Times New Roman"/>
              </a:rPr>
              <a:t>How did it make you feel to argue with them?  </a:t>
            </a:r>
            <a:endParaRPr lang="en-US" dirty="0">
              <a:latin typeface="Montserrat School" pitchFamily="2" charset="0"/>
              <a:cs typeface="Times New Roman"/>
            </a:endParaRPr>
          </a:p>
          <a:p>
            <a:pPr algn="l"/>
            <a:endParaRPr lang="en-GB" dirty="0">
              <a:latin typeface="Montserrat School" pitchFamily="2" charset="0"/>
              <a:cs typeface="Times New Roman"/>
            </a:endParaRPr>
          </a:p>
          <a:p>
            <a:pPr algn="l"/>
            <a:r>
              <a:rPr lang="en-GB" dirty="0">
                <a:latin typeface="Montserrat School" pitchFamily="2" charset="0"/>
                <a:cs typeface="Times New Roman"/>
              </a:rPr>
              <a:t>How did you make up with them? </a:t>
            </a:r>
            <a:endParaRPr lang="en-US" dirty="0">
              <a:latin typeface="Montserrat School" pitchFamily="2" charset="0"/>
              <a:cs typeface="Times New Roman"/>
            </a:endParaRPr>
          </a:p>
          <a:p>
            <a:pPr algn="l"/>
            <a:endParaRPr lang="en-GB" dirty="0">
              <a:latin typeface="Montserrat School" pitchFamily="2" charset="0"/>
              <a:cs typeface="Times New Roman"/>
            </a:endParaRPr>
          </a:p>
          <a:p>
            <a:pPr algn="l"/>
            <a:r>
              <a:rPr lang="en-GB" dirty="0">
                <a:latin typeface="Montserrat School" pitchFamily="2" charset="0"/>
                <a:cs typeface="Times New Roman"/>
              </a:rPr>
              <a:t>Was it easy or difficult?</a:t>
            </a:r>
            <a:endParaRPr lang="en-US" dirty="0">
              <a:latin typeface="Montserrat School" pitchFamily="2" charset="0"/>
              <a:cs typeface="Times New Roman"/>
            </a:endParaRPr>
          </a:p>
          <a:p>
            <a:pPr algn="l"/>
            <a:endParaRPr lang="en-GB" dirty="0">
              <a:latin typeface="Montserrat School" pitchFamily="2" charset="0"/>
              <a:cs typeface="Times New Roman"/>
            </a:endParaRPr>
          </a:p>
          <a:p>
            <a:pPr algn="l"/>
            <a:r>
              <a:rPr lang="en-GB" dirty="0">
                <a:latin typeface="Montserrat School" pitchFamily="2" charset="0"/>
                <a:cs typeface="Times New Roman"/>
              </a:rPr>
              <a:t>How did you feel once you were friends again?</a:t>
            </a:r>
            <a:endParaRPr lang="en-US" dirty="0">
              <a:latin typeface="Montserrat School" pitchFamily="2" charset="0"/>
            </a:endParaRPr>
          </a:p>
          <a:p>
            <a:pPr algn="l"/>
            <a:endParaRPr lang="en-GB" dirty="0">
              <a:latin typeface="Century Gothic"/>
              <a:cs typeface="Times New Roman"/>
            </a:endParaRPr>
          </a:p>
          <a:p>
            <a:pPr algn="l"/>
            <a:endParaRPr lang="en-GB" dirty="0">
              <a:latin typeface="Century Gothic"/>
              <a:cs typeface="Times New Roman"/>
            </a:endParaRPr>
          </a:p>
        </p:txBody>
      </p:sp>
      <p:sp>
        <p:nvSpPr>
          <p:cNvPr id="6" name="TextBox 5">
            <a:extLst>
              <a:ext uri="{FF2B5EF4-FFF2-40B4-BE49-F238E27FC236}">
                <a16:creationId xmlns:a16="http://schemas.microsoft.com/office/drawing/2014/main" id="{7B56E800-CAB7-2A1C-0C71-49182AFEF343}"/>
              </a:ext>
            </a:extLst>
          </p:cNvPr>
          <p:cNvSpPr txBox="1"/>
          <p:nvPr/>
        </p:nvSpPr>
        <p:spPr>
          <a:xfrm>
            <a:off x="5108645" y="4504073"/>
            <a:ext cx="35432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200" dirty="0">
              <a:solidFill>
                <a:srgbClr val="000000"/>
              </a:solidFill>
              <a:latin typeface="Century Gothic"/>
            </a:endParaRPr>
          </a:p>
        </p:txBody>
      </p:sp>
      <p:pic>
        <p:nvPicPr>
          <p:cNvPr id="2" name="Picture 1" descr="A group of girls carrying each other on grass&#10;&#10;AI-generated content may be incorrect.">
            <a:extLst>
              <a:ext uri="{FF2B5EF4-FFF2-40B4-BE49-F238E27FC236}">
                <a16:creationId xmlns:a16="http://schemas.microsoft.com/office/drawing/2014/main" id="{C84C3214-C71A-C398-1D3F-10776D83DF4D}"/>
              </a:ext>
            </a:extLst>
          </p:cNvPr>
          <p:cNvPicPr>
            <a:picLocks noChangeAspect="1"/>
          </p:cNvPicPr>
          <p:nvPr/>
        </p:nvPicPr>
        <p:blipFill>
          <a:blip r:embed="rId3"/>
          <a:stretch>
            <a:fillRect/>
          </a:stretch>
        </p:blipFill>
        <p:spPr>
          <a:xfrm>
            <a:off x="3750238" y="1030574"/>
            <a:ext cx="5044773" cy="3455339"/>
          </a:xfrm>
          <a:prstGeom prst="rect">
            <a:avLst/>
          </a:prstGeom>
        </p:spPr>
      </p:pic>
    </p:spTree>
    <p:extLst>
      <p:ext uri="{BB962C8B-B14F-4D97-AF65-F5344CB8AC3E}">
        <p14:creationId xmlns:p14="http://schemas.microsoft.com/office/powerpoint/2010/main" val="3069093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B5D362-1C2F-3A16-8D4D-7DE61F481783}"/>
              </a:ext>
            </a:extLst>
          </p:cNvPr>
          <p:cNvSpPr txBox="1"/>
          <p:nvPr/>
        </p:nvSpPr>
        <p:spPr>
          <a:xfrm>
            <a:off x="315404" y="947004"/>
            <a:ext cx="3914765"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Montserrat School" pitchFamily="2" charset="0"/>
                <a:cs typeface="Times New Roman"/>
              </a:rPr>
              <a:t>We believe that we are all part of God’s family. </a:t>
            </a:r>
            <a:endParaRPr lang="en-US" dirty="0">
              <a:latin typeface="Montserrat School" pitchFamily="2" charset="0"/>
            </a:endParaRPr>
          </a:p>
          <a:p>
            <a:pPr algn="l"/>
            <a:endParaRPr lang="en-US" dirty="0">
              <a:latin typeface="Montserrat School" pitchFamily="2" charset="0"/>
              <a:cs typeface="Times New Roman"/>
            </a:endParaRPr>
          </a:p>
          <a:p>
            <a:pPr algn="l"/>
            <a:r>
              <a:rPr lang="en-US" dirty="0">
                <a:latin typeface="Montserrat School" pitchFamily="2" charset="0"/>
                <a:cs typeface="Times New Roman"/>
              </a:rPr>
              <a:t>This is one big global family that includes all people, wherever they are in the world.</a:t>
            </a:r>
          </a:p>
          <a:p>
            <a:pPr algn="l"/>
            <a:endParaRPr lang="en-US" dirty="0">
              <a:latin typeface="Montserrat School" pitchFamily="2" charset="0"/>
              <a:cs typeface="Times New Roman"/>
            </a:endParaRPr>
          </a:p>
          <a:p>
            <a:pPr algn="l"/>
            <a:r>
              <a:rPr lang="en-US" dirty="0">
                <a:latin typeface="Montserrat School" pitchFamily="2" charset="0"/>
                <a:cs typeface="Times New Roman"/>
              </a:rPr>
              <a:t>We believe that all people are our sisters and brothers and God asks us to try to treat them as we want to be treated.</a:t>
            </a:r>
            <a:endParaRPr lang="en-US" dirty="0">
              <a:latin typeface="Montserrat School" pitchFamily="2" charset="0"/>
            </a:endParaRPr>
          </a:p>
          <a:p>
            <a:pPr algn="l"/>
            <a:endParaRPr lang="en-US" dirty="0">
              <a:latin typeface="Century Gothic"/>
              <a:cs typeface="Times New Roman"/>
            </a:endParaRPr>
          </a:p>
          <a:p>
            <a:pPr algn="l"/>
            <a:endParaRPr lang="en-US" dirty="0">
              <a:latin typeface="Century Gothic"/>
              <a:cs typeface="Times New Roman"/>
            </a:endParaRPr>
          </a:p>
        </p:txBody>
      </p:sp>
      <p:pic>
        <p:nvPicPr>
          <p:cNvPr id="3" name="Picture 2" descr="A child touching a globe&#10;&#10;AI-generated content may be incorrect.">
            <a:extLst>
              <a:ext uri="{FF2B5EF4-FFF2-40B4-BE49-F238E27FC236}">
                <a16:creationId xmlns:a16="http://schemas.microsoft.com/office/drawing/2014/main" id="{456450B2-8AAC-74F0-854F-C020C602942E}"/>
              </a:ext>
            </a:extLst>
          </p:cNvPr>
          <p:cNvPicPr>
            <a:picLocks noChangeAspect="1"/>
          </p:cNvPicPr>
          <p:nvPr/>
        </p:nvPicPr>
        <p:blipFill>
          <a:blip r:embed="rId3"/>
          <a:stretch>
            <a:fillRect/>
          </a:stretch>
        </p:blipFill>
        <p:spPr>
          <a:xfrm>
            <a:off x="4218856" y="1013604"/>
            <a:ext cx="4609740" cy="3094726"/>
          </a:xfrm>
          <a:prstGeom prst="rect">
            <a:avLst/>
          </a:prstGeom>
        </p:spPr>
      </p:pic>
    </p:spTree>
    <p:extLst>
      <p:ext uri="{BB962C8B-B14F-4D97-AF65-F5344CB8AC3E}">
        <p14:creationId xmlns:p14="http://schemas.microsoft.com/office/powerpoint/2010/main" val="3771422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308960" y="938277"/>
            <a:ext cx="3636233" cy="283923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dirty="0">
                <a:solidFill>
                  <a:srgbClr val="000000"/>
                </a:solidFill>
                <a:latin typeface="Montserrat School" pitchFamily="2" charset="0"/>
                <a:ea typeface="+mn-lt"/>
                <a:cs typeface="Times New Roman"/>
              </a:rPr>
              <a:t>In our global family we are all different. </a:t>
            </a:r>
          </a:p>
          <a:p>
            <a:pPr algn="l"/>
            <a:endParaRPr lang="en-US" dirty="0">
              <a:solidFill>
                <a:srgbClr val="000000"/>
              </a:solidFill>
              <a:latin typeface="Montserrat School" pitchFamily="2" charset="0"/>
              <a:ea typeface="+mn-lt"/>
              <a:cs typeface="Times New Roman"/>
            </a:endParaRPr>
          </a:p>
          <a:p>
            <a:pPr algn="l"/>
            <a:r>
              <a:rPr lang="en-US" dirty="0">
                <a:solidFill>
                  <a:srgbClr val="000000"/>
                </a:solidFill>
                <a:latin typeface="Montserrat School" pitchFamily="2" charset="0"/>
                <a:ea typeface="+mn-lt"/>
                <a:cs typeface="Times New Roman"/>
              </a:rPr>
              <a:t>Look at the person sitting next to you. </a:t>
            </a:r>
          </a:p>
          <a:p>
            <a:pPr algn="l"/>
            <a:endParaRPr lang="en-US" dirty="0">
              <a:solidFill>
                <a:srgbClr val="000000"/>
              </a:solidFill>
              <a:latin typeface="Montserrat School" pitchFamily="2" charset="0"/>
              <a:ea typeface="+mn-lt"/>
              <a:cs typeface="Times New Roman"/>
            </a:endParaRPr>
          </a:p>
          <a:p>
            <a:pPr algn="l"/>
            <a:r>
              <a:rPr lang="en-US" dirty="0">
                <a:solidFill>
                  <a:srgbClr val="000000"/>
                </a:solidFill>
                <a:latin typeface="Montserrat School" pitchFamily="2" charset="0"/>
                <a:ea typeface="+mn-lt"/>
                <a:cs typeface="Times New Roman"/>
              </a:rPr>
              <a:t>How are they different from you? </a:t>
            </a:r>
            <a:endParaRPr lang="en-US" dirty="0">
              <a:latin typeface="Montserrat School" pitchFamily="2" charset="0"/>
            </a:endParaRPr>
          </a:p>
          <a:p>
            <a:pPr algn="l"/>
            <a:endParaRPr lang="en-US" dirty="0">
              <a:solidFill>
                <a:srgbClr val="000000"/>
              </a:solidFill>
              <a:latin typeface="Montserrat School" pitchFamily="2" charset="0"/>
              <a:ea typeface="+mn-lt"/>
              <a:cs typeface="Times New Roman"/>
            </a:endParaRPr>
          </a:p>
          <a:p>
            <a:pPr algn="l"/>
            <a:r>
              <a:rPr lang="en-US" dirty="0">
                <a:solidFill>
                  <a:srgbClr val="000000"/>
                </a:solidFill>
                <a:latin typeface="Montserrat School" pitchFamily="2" charset="0"/>
                <a:ea typeface="+mn-lt"/>
                <a:cs typeface="Times New Roman"/>
              </a:rPr>
              <a:t>How are they the same?</a:t>
            </a:r>
            <a:endParaRPr lang="en-US" dirty="0">
              <a:latin typeface="Montserrat School" pitchFamily="2" charset="0"/>
            </a:endParaRPr>
          </a:p>
        </p:txBody>
      </p:sp>
      <p:sp>
        <p:nvSpPr>
          <p:cNvPr id="3" name="TextBox 2">
            <a:extLst>
              <a:ext uri="{FF2B5EF4-FFF2-40B4-BE49-F238E27FC236}">
                <a16:creationId xmlns:a16="http://schemas.microsoft.com/office/drawing/2014/main" id="{89AAE944-A6F1-2EF4-0BC6-1214349E92AB}"/>
              </a:ext>
            </a:extLst>
          </p:cNvPr>
          <p:cNvSpPr txBox="1"/>
          <p:nvPr/>
        </p:nvSpPr>
        <p:spPr>
          <a:xfrm>
            <a:off x="311505" y="3913591"/>
            <a:ext cx="879914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Montserrat School" pitchFamily="2" charset="0"/>
              </a:rPr>
              <a:t>Sometimes people spend too much time thinking about the differences between us, rather than seeing that we are all part of the same global family. This can lead to arguments and problems. </a:t>
            </a:r>
          </a:p>
          <a:p>
            <a:pPr algn="l"/>
            <a:endParaRPr lang="en-US" dirty="0">
              <a:latin typeface="Century Gothic"/>
            </a:endParaRPr>
          </a:p>
          <a:p>
            <a:pPr algn="l"/>
            <a:endParaRPr lang="en-US" dirty="0"/>
          </a:p>
        </p:txBody>
      </p:sp>
      <p:pic>
        <p:nvPicPr>
          <p:cNvPr id="6" name="Picture 5">
            <a:extLst>
              <a:ext uri="{FF2B5EF4-FFF2-40B4-BE49-F238E27FC236}">
                <a16:creationId xmlns:a16="http://schemas.microsoft.com/office/drawing/2014/main" id="{31C909AC-3DEB-6DD2-C006-E00E6E952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5193" y="895788"/>
            <a:ext cx="4526705" cy="3017803"/>
          </a:xfrm>
          <a:prstGeom prst="rect">
            <a:avLst/>
          </a:prstGeom>
        </p:spPr>
      </p:pic>
    </p:spTree>
    <p:extLst>
      <p:ext uri="{BB962C8B-B14F-4D97-AF65-F5344CB8AC3E}">
        <p14:creationId xmlns:p14="http://schemas.microsoft.com/office/powerpoint/2010/main" val="442809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307E97-9C4B-73CE-D2D6-AB073B06F0E9}"/>
              </a:ext>
            </a:extLst>
          </p:cNvPr>
          <p:cNvSpPr txBox="1"/>
          <p:nvPr/>
        </p:nvSpPr>
        <p:spPr>
          <a:xfrm>
            <a:off x="280511" y="1008453"/>
            <a:ext cx="4423715" cy="394723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800" dirty="0">
                <a:latin typeface="Montserrat School" pitchFamily="2" charset="0"/>
                <a:cs typeface="Times New Roman"/>
              </a:rPr>
              <a:t>In some cases,  it can lead to war or fighting between countries which means that people get hurt and have to leave their homes.</a:t>
            </a:r>
          </a:p>
          <a:p>
            <a:endParaRPr lang="en-US" sz="1800" dirty="0">
              <a:latin typeface="Montserrat School" pitchFamily="2" charset="0"/>
              <a:cs typeface="Times New Roman"/>
            </a:endParaRPr>
          </a:p>
          <a:p>
            <a:r>
              <a:rPr lang="en-GB" sz="1800" dirty="0">
                <a:latin typeface="Montserrat School" pitchFamily="2" charset="0"/>
                <a:cs typeface="Times New Roman"/>
              </a:rPr>
              <a:t>How do you think it would feel to </a:t>
            </a:r>
            <a:r>
              <a:rPr lang="en-GB" sz="1800" dirty="0">
                <a:latin typeface="Montserrat School" pitchFamily="2" charset="0"/>
                <a:ea typeface="Calibri"/>
                <a:cs typeface="Times New Roman"/>
              </a:rPr>
              <a:t>live somewhere </a:t>
            </a:r>
            <a:r>
              <a:rPr lang="en-GB" sz="1800" dirty="0">
                <a:latin typeface="Montserrat School" pitchFamily="2" charset="0"/>
                <a:cs typeface="Times New Roman"/>
              </a:rPr>
              <a:t>where there was a war?</a:t>
            </a:r>
            <a:endParaRPr lang="en-US" dirty="0">
              <a:latin typeface="Montserrat School" pitchFamily="2" charset="0"/>
              <a:cs typeface="Times New Roman"/>
            </a:endParaRPr>
          </a:p>
          <a:p>
            <a:endParaRPr lang="en-GB" sz="1800" dirty="0">
              <a:latin typeface="Montserrat School" pitchFamily="2" charset="0"/>
              <a:cs typeface="Times New Roman"/>
            </a:endParaRPr>
          </a:p>
          <a:p>
            <a:r>
              <a:rPr lang="en-GB" sz="1800" dirty="0">
                <a:latin typeface="Montserrat School" pitchFamily="2" charset="0"/>
                <a:cs typeface="Times New Roman"/>
              </a:rPr>
              <a:t>Do you know anyone who</a:t>
            </a:r>
            <a:r>
              <a:rPr lang="en-GB" sz="1800" dirty="0">
                <a:latin typeface="Montserrat School" pitchFamily="2" charset="0"/>
                <a:ea typeface="Calibri"/>
                <a:cs typeface="Times New Roman"/>
              </a:rPr>
              <a:t> </a:t>
            </a:r>
            <a:r>
              <a:rPr lang="en-GB" sz="1800" dirty="0">
                <a:latin typeface="Montserrat School" pitchFamily="2" charset="0"/>
                <a:cs typeface="Times New Roman"/>
              </a:rPr>
              <a:t>has had to leave their home</a:t>
            </a:r>
            <a:r>
              <a:rPr lang="en-GB" sz="1800" dirty="0">
                <a:latin typeface="Montserrat School" pitchFamily="2" charset="0"/>
                <a:ea typeface="Calibri"/>
                <a:cs typeface="Times New Roman"/>
              </a:rPr>
              <a:t> </a:t>
            </a:r>
            <a:r>
              <a:rPr lang="en-GB" sz="1800" dirty="0">
                <a:latin typeface="Montserrat School" pitchFamily="2" charset="0"/>
                <a:cs typeface="Times New Roman"/>
              </a:rPr>
              <a:t>and move to a different place that was safer?</a:t>
            </a:r>
          </a:p>
          <a:p>
            <a:endParaRPr lang="en-GB" sz="1800" dirty="0">
              <a:latin typeface="Century Gothic"/>
              <a:cs typeface="Times New Roman"/>
            </a:endParaRPr>
          </a:p>
          <a:p>
            <a:pPr>
              <a:spcBef>
                <a:spcPct val="0"/>
              </a:spcBef>
              <a:spcAft>
                <a:spcPct val="0"/>
              </a:spcAft>
            </a:pPr>
            <a:endParaRPr lang="en-GB" sz="1800" dirty="0">
              <a:latin typeface="Century Gothic"/>
              <a:cs typeface="Segoe UI"/>
            </a:endParaRPr>
          </a:p>
        </p:txBody>
      </p:sp>
      <p:pic>
        <p:nvPicPr>
          <p:cNvPr id="2" name="Picture 1" descr="A group of people standing in a pile of rubble&#10;&#10;AI-generated content may be incorrect.">
            <a:extLst>
              <a:ext uri="{FF2B5EF4-FFF2-40B4-BE49-F238E27FC236}">
                <a16:creationId xmlns:a16="http://schemas.microsoft.com/office/drawing/2014/main" id="{BF2DF1C7-1EF5-E2C1-B384-D010C622CF0D}"/>
              </a:ext>
            </a:extLst>
          </p:cNvPr>
          <p:cNvPicPr>
            <a:picLocks noChangeAspect="1"/>
          </p:cNvPicPr>
          <p:nvPr/>
        </p:nvPicPr>
        <p:blipFill>
          <a:blip r:embed="rId3"/>
          <a:stretch>
            <a:fillRect/>
          </a:stretch>
        </p:blipFill>
        <p:spPr>
          <a:xfrm>
            <a:off x="4698611" y="1143000"/>
            <a:ext cx="4171350" cy="2855379"/>
          </a:xfrm>
          <a:prstGeom prst="rect">
            <a:avLst/>
          </a:prstGeom>
        </p:spPr>
      </p:pic>
    </p:spTree>
    <p:extLst>
      <p:ext uri="{BB962C8B-B14F-4D97-AF65-F5344CB8AC3E}">
        <p14:creationId xmlns:p14="http://schemas.microsoft.com/office/powerpoint/2010/main" val="2568595245"/>
      </p:ext>
    </p:extLst>
  </p:cSld>
  <p:clrMapOvr>
    <a:masterClrMapping/>
  </p:clrMapOvr>
</p:sld>
</file>

<file path=ppt/theme/theme1.xml><?xml version="1.0" encoding="utf-8"?>
<a:theme xmlns:a="http://schemas.openxmlformats.org/drawingml/2006/main" name="Office Theme">
  <a:themeElements>
    <a:clrScheme name="CAFOD new brand TEMPLATE 2025">
      <a:dk1>
        <a:srgbClr val="000000"/>
      </a:dk1>
      <a:lt1>
        <a:srgbClr val="FFFFFF"/>
      </a:lt1>
      <a:dk2>
        <a:srgbClr val="58A333"/>
      </a:dk2>
      <a:lt2>
        <a:srgbClr val="222444"/>
      </a:lt2>
      <a:accent1>
        <a:srgbClr val="A2C617"/>
      </a:accent1>
      <a:accent2>
        <a:srgbClr val="FAC850"/>
      </a:accent2>
      <a:accent3>
        <a:srgbClr val="EE7103"/>
      </a:accent3>
      <a:accent4>
        <a:srgbClr val="DC0014"/>
      </a:accent4>
      <a:accent5>
        <a:srgbClr val="E83273"/>
      </a:accent5>
      <a:accent6>
        <a:srgbClr val="7666AD"/>
      </a:accent6>
      <a:hlink>
        <a:srgbClr val="30BAC7"/>
      </a:hlink>
      <a:folHlink>
        <a:srgbClr val="A2C617"/>
      </a:folHlink>
    </a:clrScheme>
    <a:fontScheme name="CAFOD - typograph">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577683d2868247b252211b2613be0c92">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c3e6392446de2dc74f0d420db2acf70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SZUU6KYVHK2A-2146017777-19269</_dlc_DocId>
    <_dlc_DocIdUrl xmlns="04672002-f21f-4240-adfb-f0b653fb6fb5">
      <Url>https://cafod365.sharepoint.com/sites/int/Education/_layouts/15/DocIdRedir.aspx?ID=SZUU6KYVHK2A-2146017777-19269</Url>
      <Description>SZUU6KYVHK2A-2146017777-19269</Description>
    </_dlc_DocIdUrl>
    <TaxCatchAll xmlns="453a0c7f-c966-4a5c-a0f8-de0f8150ea1e" xsi:nil="true"/>
    <lcf76f155ced4ddcb4097134ff3c332f xmlns="236a9a4b-a03c-46ba-8ec6-624c184acbc6">
      <Terms xmlns="http://schemas.microsoft.com/office/infopath/2007/PartnerControls"/>
    </lcf76f155ced4ddcb4097134ff3c332f>
    <Activity xmlns="236a9a4b-a03c-46ba-8ec6-624c184acbc6">Advent</Activity>
    <Audience xmlns="236a9a4b-a03c-46ba-8ec6-624c184acbc6">Primary</Audience>
    <_Status xmlns="http://schemas.microsoft.com/sharepoint/v3/fields">Not Started</_Status>
  </documentManagement>
</p:properties>
</file>

<file path=customXml/itemProps1.xml><?xml version="1.0" encoding="utf-8"?>
<ds:datastoreItem xmlns:ds="http://schemas.openxmlformats.org/officeDocument/2006/customXml" ds:itemID="{558CADD5-7CDB-4674-A12B-6A140624B8F7}">
  <ds:schemaRefs>
    <ds:schemaRef ds:uri="http://schemas.microsoft.com/sharepoint/v3/contenttype/forms"/>
  </ds:schemaRefs>
</ds:datastoreItem>
</file>

<file path=customXml/itemProps2.xml><?xml version="1.0" encoding="utf-8"?>
<ds:datastoreItem xmlns:ds="http://schemas.openxmlformats.org/officeDocument/2006/customXml" ds:itemID="{89789F0C-2D1C-4DC4-9242-0F1993DC9C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DDB819-B1C6-44E0-A4E7-79EC63B129E2}">
  <ds:schemaRefs>
    <ds:schemaRef ds:uri="http://schemas.microsoft.com/sharepoint/events"/>
  </ds:schemaRefs>
</ds:datastoreItem>
</file>

<file path=customXml/itemProps4.xml><?xml version="1.0" encoding="utf-8"?>
<ds:datastoreItem xmlns:ds="http://schemas.openxmlformats.org/officeDocument/2006/customXml" ds:itemID="{37880FD4-C537-4FE3-BF29-620D65E12577}">
  <ds:schemaRefs>
    <ds:schemaRef ds:uri="04672002-f21f-4240-adfb-f0b653fb6fb5"/>
    <ds:schemaRef ds:uri="236a9a4b-a03c-46ba-8ec6-624c184acbc6"/>
    <ds:schemaRef ds:uri="http://purl.org/dc/terms/"/>
    <ds:schemaRef ds:uri="http://schemas.microsoft.com/office/infopath/2007/PartnerControls"/>
    <ds:schemaRef ds:uri="http://purl.org/dc/dcmitype/"/>
    <ds:schemaRef ds:uri="http://schemas.openxmlformats.org/package/2006/metadata/core-properties"/>
    <ds:schemaRef ds:uri="453a0c7f-c966-4a5c-a0f8-de0f8150ea1e"/>
    <ds:schemaRef ds:uri="http://schemas.microsoft.com/office/2006/documentManagement/types"/>
    <ds:schemaRef ds:uri="http://purl.org/dc/elements/1.1/"/>
    <ds:schemaRef ds:uri="http://schemas.microsoft.com/office/2006/metadata/properties"/>
    <ds:schemaRef ds:uri="bdf04112-6931-4610-9724-cd62e91446a3"/>
    <ds:schemaRef ds:uri="http://schemas.microsoft.com/sharepoint/v3/field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133</TotalTime>
  <Words>1365</Words>
  <Application>Microsoft Office PowerPoint</Application>
  <PresentationFormat>On-screen Show (16:9)</PresentationFormat>
  <Paragraphs>212</Paragraphs>
  <Slides>18</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Montserrat Light</vt:lpstr>
      <vt:lpstr>Montserrat School</vt:lpstr>
      <vt:lpstr>Montserrat ExtraBold</vt:lpstr>
      <vt:lpstr>Montserrat</vt:lpstr>
      <vt:lpstr>Times New Roman</vt:lpstr>
      <vt:lpstr>Aptos</vt:lpstr>
      <vt:lpstr>Arial</vt:lpstr>
      <vt:lpstr>Century Gothic</vt:lpstr>
      <vt:lpstr>Segoe UI</vt:lpstr>
      <vt:lpstr>Calibri</vt:lpstr>
      <vt:lpstr>Office Theme</vt:lpstr>
      <vt:lpstr> </vt:lpstr>
      <vt:lpstr> Loving God,  When we do wrong and hurt others, help us to be brave and say sorry. Help us all to live in peace together.  Amen.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 us pray</vt:lpstr>
      <vt:lpstr>Let us pray</vt:lpstr>
      <vt:lpstr>PowerPoint Presentation</vt:lpstr>
      <vt:lpstr>PowerPoint Presentation</vt:lpstr>
      <vt:lpstr>Get involved with CAFOD this term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Victoria Ahmed</dc:creator>
  <cp:lastModifiedBy>Victoria Ahmed</cp:lastModifiedBy>
  <cp:revision>2292</cp:revision>
  <dcterms:created xsi:type="dcterms:W3CDTF">2025-02-19T13:24:09Z</dcterms:created>
  <dcterms:modified xsi:type="dcterms:W3CDTF">2026-02-11T11:57:55Z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2025-02-19T00:00:00Z</vt:filetime>
  </property>
  <property fmtid="{D5CDD505-2E9C-101B-9397-08002B2CF9AE}" pid="3" name="Creator">
    <vt:lpwstr>Adobe InDesign 20.1 (Macintosh)</vt:lpwstr>
  </property>
  <property fmtid="{D5CDD505-2E9C-101B-9397-08002B2CF9AE}" pid="4" name="LastSaved">
    <vt:filetime>2025-02-19T00:00:00Z</vt:filetime>
  </property>
  <property fmtid="{D5CDD505-2E9C-101B-9397-08002B2CF9AE}" pid="5" name="Producer">
    <vt:lpwstr>Adobe PDF Library 17.0</vt:lpwstr>
  </property>
  <property fmtid="{D5CDD505-2E9C-101B-9397-08002B2CF9AE}" pid="6" name="ContentTypeId">
    <vt:lpwstr>0x01010096472308B02E1E4A9F4BBEA19176AB65</vt:lpwstr>
  </property>
  <property fmtid="{D5CDD505-2E9C-101B-9397-08002B2CF9AE}" pid="7" name="_dlc_DocIdItemGuid">
    <vt:lpwstr>37c23f89-3908-483c-96b9-febb6f11c16f</vt:lpwstr>
  </property>
  <property fmtid="{D5CDD505-2E9C-101B-9397-08002B2CF9AE}" pid="8" name="MediaServiceImageTags">
    <vt:lpwstr/>
  </property>
</Properties>
</file>