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0" r:id="rId1"/>
  </p:sldMasterIdLst>
  <p:notesMasterIdLst>
    <p:notesMasterId r:id="rId14"/>
  </p:notesMasterIdLst>
  <p:handoutMasterIdLst>
    <p:handoutMasterId r:id="rId15"/>
  </p:handoutMasterIdLst>
  <p:sldIdLst>
    <p:sldId id="319" r:id="rId2"/>
    <p:sldId id="300" r:id="rId3"/>
    <p:sldId id="305" r:id="rId4"/>
    <p:sldId id="310" r:id="rId5"/>
    <p:sldId id="311" r:id="rId6"/>
    <p:sldId id="317" r:id="rId7"/>
    <p:sldId id="312" r:id="rId8"/>
    <p:sldId id="313" r:id="rId9"/>
    <p:sldId id="314" r:id="rId10"/>
    <p:sldId id="315" r:id="rId11"/>
    <p:sldId id="316" r:id="rId12"/>
    <p:sldId id="318" r:id="rId13"/>
  </p:sldIdLst>
  <p:sldSz cx="121920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09" userDrawn="1">
          <p15:clr>
            <a:srgbClr val="A4A3A4"/>
          </p15:clr>
        </p15:guide>
        <p15:guide id="2" orient="horz" pos="1842" userDrawn="1">
          <p15:clr>
            <a:srgbClr val="A4A3A4"/>
          </p15:clr>
        </p15:guide>
        <p15:guide id="3" orient="horz" pos="2916" userDrawn="1">
          <p15:clr>
            <a:srgbClr val="A4A3A4"/>
          </p15:clr>
        </p15:guide>
        <p15:guide id="4" orient="horz" pos="1937" userDrawn="1">
          <p15:clr>
            <a:srgbClr val="A4A3A4"/>
          </p15:clr>
        </p15:guide>
        <p15:guide id="5" orient="horz" pos="966" userDrawn="1">
          <p15:clr>
            <a:srgbClr val="A4A3A4"/>
          </p15:clr>
        </p15:guide>
        <p15:guide id="6" orient="horz" pos="3792" userDrawn="1">
          <p15:clr>
            <a:srgbClr val="A4A3A4"/>
          </p15:clr>
        </p15:guide>
        <p15:guide id="7" orient="horz" pos="870" userDrawn="1">
          <p15:clr>
            <a:srgbClr val="A4A3A4"/>
          </p15:clr>
        </p15:guide>
        <p15:guide id="8" pos="2089" userDrawn="1">
          <p15:clr>
            <a:srgbClr val="A4A3A4"/>
          </p15:clr>
        </p15:guide>
        <p15:guide id="9" pos="7133" userDrawn="1">
          <p15:clr>
            <a:srgbClr val="A4A3A4"/>
          </p15:clr>
        </p15:guide>
        <p15:guide id="10" pos="539" userDrawn="1">
          <p15:clr>
            <a:srgbClr val="A4A3A4"/>
          </p15:clr>
        </p15:guide>
        <p15:guide id="11" pos="3773" userDrawn="1">
          <p15:clr>
            <a:srgbClr val="A4A3A4"/>
          </p15:clr>
        </p15:guide>
        <p15:guide id="12" pos="3907" userDrawn="1">
          <p15:clr>
            <a:srgbClr val="A4A3A4"/>
          </p15:clr>
        </p15:guide>
        <p15:guide id="13" pos="5459" userDrawn="1">
          <p15:clr>
            <a:srgbClr val="A4A3A4"/>
          </p15:clr>
        </p15:guide>
        <p15:guide id="14" pos="5583" userDrawn="1">
          <p15:clr>
            <a:srgbClr val="A4A3A4"/>
          </p15:clr>
        </p15:guide>
        <p15:guide id="15" pos="222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30079"/>
    <a:srgbClr val="008BFE"/>
    <a:srgbClr val="24857F"/>
    <a:srgbClr val="E8E8E8"/>
    <a:srgbClr val="98BB0E"/>
    <a:srgbClr val="00343B"/>
    <a:srgbClr val="D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827" autoAdjust="0"/>
  </p:normalViewPr>
  <p:slideViewPr>
    <p:cSldViewPr snapToGrid="0">
      <p:cViewPr>
        <p:scale>
          <a:sx n="50" d="100"/>
          <a:sy n="50" d="100"/>
        </p:scale>
        <p:origin x="834" y="324"/>
      </p:cViewPr>
      <p:guideLst>
        <p:guide orient="horz" pos="2809"/>
        <p:guide orient="horz" pos="1842"/>
        <p:guide orient="horz" pos="2916"/>
        <p:guide orient="horz" pos="1937"/>
        <p:guide orient="horz" pos="966"/>
        <p:guide orient="horz" pos="3792"/>
        <p:guide orient="horz" pos="870"/>
        <p:guide pos="2089"/>
        <p:guide pos="7133"/>
        <p:guide pos="539"/>
        <p:guide pos="3773"/>
        <p:guide pos="3907"/>
        <p:guide pos="5459"/>
        <p:guide pos="5583"/>
        <p:guide pos="22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43" d="100"/>
          <a:sy n="143" d="100"/>
        </p:scale>
        <p:origin x="-2328" y="-120"/>
      </p:cViewPr>
      <p:guideLst>
        <p:guide orient="horz" pos="2880"/>
        <p:guide pos="2160"/>
      </p:guideLst>
    </p:cSldViewPr>
  </p:notesViewPr>
  <p:gridSpacing cx="1828800" cy="18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30225" y="280988"/>
            <a:ext cx="2441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Verdana" pitchFamily="-60" charset="0"/>
                <a:ea typeface="ＭＳ Ｐゴシック" pitchFamily="-6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249238"/>
            <a:ext cx="241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Verdana" pitchFamily="-60" charset="0"/>
                <a:ea typeface="ＭＳ Ｐゴシック" pitchFamily="-6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42925" y="8686800"/>
            <a:ext cx="491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ea typeface="ＭＳ Ｐゴシック" pitchFamily="-6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51488" y="8686800"/>
            <a:ext cx="75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Verdana" pitchFamily="-60" charset="0"/>
                <a:ea typeface="ＭＳ Ｐゴシック" pitchFamily="-60" charset="-128"/>
              </a:defRPr>
            </a:lvl1pPr>
          </a:lstStyle>
          <a:p>
            <a:pPr>
              <a:defRPr/>
            </a:pPr>
            <a:fld id="{72145F69-9A43-45F4-B30C-1319CE455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18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14400" y="152400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Verdana" pitchFamily="-60" charset="0"/>
                <a:ea typeface="ＭＳ Ｐゴシック" pitchFamily="-6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267200" y="1524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Verdana" pitchFamily="-60" charset="0"/>
                <a:ea typeface="ＭＳ Ｐゴシック" pitchFamily="-6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524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914400" y="8686800"/>
            <a:ext cx="419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Verdana" pitchFamily="-60" charset="0"/>
                <a:ea typeface="ＭＳ Ｐゴシック" pitchFamily="-6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34000" y="86868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Verdana" pitchFamily="-60" charset="0"/>
                <a:ea typeface="ＭＳ Ｐゴシック" pitchFamily="-60" charset="-128"/>
              </a:defRPr>
            </a:lvl1pPr>
          </a:lstStyle>
          <a:p>
            <a:pPr>
              <a:defRPr/>
            </a:pPr>
            <a:fld id="{50C8521E-4685-4C55-9F6F-B9B47C211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16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60" charset="0"/>
        <a:ea typeface="ＭＳ Ｐゴシック" pitchFamily="-60" charset="-128"/>
        <a:cs typeface="ＭＳ Ｐゴシック" pitchFamily="-6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60" charset="0"/>
        <a:ea typeface="ＭＳ Ｐゴシック" pitchFamily="-6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60" charset="0"/>
        <a:ea typeface="ＭＳ Ｐゴシック" pitchFamily="-6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60" charset="0"/>
        <a:ea typeface="ＭＳ Ｐゴシック" pitchFamily="-6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60" charset="0"/>
        <a:ea typeface="ＭＳ Ｐゴシック" pitchFamily="-6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dionetwork.com/browse/m/composer/neil-williams_229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audionetwork.com/browse/m/composer/rupert-pfaff_452" TargetMode="External"/><Relationship Id="rId5" Type="http://schemas.openxmlformats.org/officeDocument/2006/relationships/hyperlink" Target="https://www.audionetwork.com/browse/m/composer/sarah-ozelle_441" TargetMode="External"/><Relationship Id="rId4" Type="http://schemas.openxmlformats.org/officeDocument/2006/relationships/hyperlink" Target="https://www.audionetwork.com/browse/m/composer/miles-bould_453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24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Length </a:t>
            </a:r>
            <a:r>
              <a:rPr lang="en-GB" baseline="0" dirty="0" smtClean="0"/>
              <a:t>1 minute 30 </a:t>
            </a:r>
            <a:r>
              <a:rPr lang="en-GB" baseline="0" dirty="0"/>
              <a:t>seconds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C8521E-4685-4C55-9F6F-B9B47C211B6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25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>
                <a:effectLst/>
              </a:rPr>
              <a:t>CREDIT LINE: CAFOD/Ben White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COUNTRY: Uganda</a:t>
            </a:r>
          </a:p>
          <a:p>
            <a:r>
              <a:rPr lang="en-GB" dirty="0">
                <a:effectLst/>
              </a:rPr>
              <a:t>LOCATION: </a:t>
            </a:r>
            <a:r>
              <a:rPr lang="en-GB" dirty="0" err="1">
                <a:effectLst/>
              </a:rPr>
              <a:t>Karamoja</a:t>
            </a:r>
            <a:r>
              <a:rPr lang="en-GB" dirty="0">
                <a:effectLst/>
              </a:rPr>
              <a:t>, northeast Uganda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CAPTION: Sheltering from rain</a:t>
            </a:r>
            <a:endParaRPr lang="en-GB" dirty="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749AED-861D-4492-8F4A-723F327FBFD7}" type="slidenum">
              <a:rPr lang="en-US" smtClean="0">
                <a:latin typeface="Verdana" pitchFamily="34" charset="0"/>
                <a:ea typeface="ＭＳ Ｐゴシック" pitchFamily="34" charset="-128"/>
              </a:rPr>
              <a:pPr/>
              <a:t>10</a:t>
            </a:fld>
            <a:endParaRPr lang="en-US"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0092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>
                <a:effectLst/>
              </a:rPr>
              <a:t>CREDIT LINE: Louise Norton/CAFOD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COUNTRY: Ethiopia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LOCATION: </a:t>
            </a:r>
            <a:r>
              <a:rPr lang="en-GB" dirty="0" err="1">
                <a:effectLst/>
              </a:rPr>
              <a:t>Adigrat</a:t>
            </a:r>
            <a:r>
              <a:rPr lang="en-GB" dirty="0">
                <a:effectLst/>
              </a:rPr>
              <a:t>, Tigray region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CAPTION: Cross on rooftop</a:t>
            </a:r>
            <a:endParaRPr lang="en-GB" dirty="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749AED-861D-4492-8F4A-723F327FBFD7}" type="slidenum">
              <a:rPr lang="en-US" smtClean="0">
                <a:latin typeface="Verdana" pitchFamily="34" charset="0"/>
                <a:ea typeface="ＭＳ Ｐゴシック" pitchFamily="34" charset="-128"/>
              </a:rPr>
              <a:pPr/>
              <a:t>11</a:t>
            </a:fld>
            <a:endParaRPr lang="en-US"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3214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24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C8521E-4685-4C55-9F6F-B9B47C211B6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4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24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Blessing</a:t>
            </a:r>
            <a:r>
              <a:rPr lang="en-GB" baseline="0" dirty="0"/>
              <a:t> taken from</a:t>
            </a:r>
            <a:r>
              <a:rPr lang="en-GB" dirty="0"/>
              <a:t>:</a:t>
            </a:r>
            <a:r>
              <a:rPr lang="en-GB" baseline="0" dirty="0"/>
              <a:t> An African Prayer Book by Desmond Tutu, p.128. Doubleday, 1995.</a:t>
            </a:r>
          </a:p>
          <a:p>
            <a:r>
              <a:rPr lang="en-GB" baseline="0" dirty="0"/>
              <a:t>PowerPoint created by Molly, CAFOD volunteer, summer 2016. CAFOD youth team. </a:t>
            </a:r>
          </a:p>
          <a:p>
            <a:r>
              <a:rPr lang="en-GB" baseline="0" dirty="0"/>
              <a:t>Music: 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Verdana" pitchFamily="-60" charset="0"/>
                <a:ea typeface="ＭＳ Ｐゴシック" pitchFamily="-60" charset="-128"/>
              </a:rPr>
              <a:t>Ice Age 2, </a:t>
            </a:r>
            <a:r>
              <a:rPr lang="en-GB" sz="1200" b="0" i="0" u="none" kern="1200" dirty="0">
                <a:solidFill>
                  <a:schemeClr val="tx1"/>
                </a:solidFill>
                <a:effectLst/>
                <a:latin typeface="Verdana" pitchFamily="-60" charset="0"/>
                <a:ea typeface="ＭＳ Ｐゴシック" pitchFamily="-60" charset="-128"/>
                <a:cs typeface="ＭＳ Ｐゴシック" pitchFamily="-60" charset="-128"/>
                <a:hlinkClick r:id="rId3"/>
              </a:rPr>
              <a:t>Neil Williams</a:t>
            </a:r>
            <a:r>
              <a:rPr lang="en-GB" sz="1200" b="0" i="0" u="none" kern="1200" dirty="0">
                <a:solidFill>
                  <a:schemeClr val="tx1"/>
                </a:solidFill>
                <a:effectLst/>
                <a:latin typeface="Verdana" pitchFamily="-60" charset="0"/>
                <a:ea typeface="ＭＳ Ｐゴシック" pitchFamily="-60" charset="-128"/>
                <a:cs typeface="ＭＳ Ｐゴシック" pitchFamily="-60" charset="-128"/>
              </a:rPr>
              <a:t> /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Verdana" pitchFamily="-60" charset="0"/>
                <a:ea typeface="ＭＳ Ｐゴシック" pitchFamily="-60" charset="-128"/>
                <a:cs typeface="ＭＳ Ｐゴシック" pitchFamily="-60" charset="-128"/>
                <a:hlinkClick r:id="rId4"/>
              </a:rPr>
              <a:t>Miles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Verdana" pitchFamily="-60" charset="0"/>
                <a:ea typeface="ＭＳ Ｐゴシック" pitchFamily="-60" charset="-128"/>
                <a:cs typeface="ＭＳ Ｐゴシック" pitchFamily="-60" charset="-128"/>
                <a:hlinkClick r:id="rId4"/>
              </a:rPr>
              <a:t>Bould</a:t>
            </a:r>
            <a:r>
              <a:rPr lang="en-GB" sz="1200" b="0" i="0" u="none" kern="1200" dirty="0">
                <a:solidFill>
                  <a:schemeClr val="tx1"/>
                </a:solidFill>
                <a:effectLst/>
                <a:latin typeface="Verdana" pitchFamily="-60" charset="0"/>
                <a:ea typeface="ＭＳ Ｐゴシック" pitchFamily="-60" charset="-128"/>
                <a:cs typeface="ＭＳ Ｐゴシック" pitchFamily="-60" charset="-128"/>
              </a:rPr>
              <a:t> /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Verdana" pitchFamily="-60" charset="0"/>
                <a:ea typeface="ＭＳ Ｐゴシック" pitchFamily="-60" charset="-128"/>
                <a:cs typeface="ＭＳ Ｐゴシック" pitchFamily="-60" charset="-128"/>
                <a:hlinkClick r:id="rId5"/>
              </a:rPr>
              <a:t>Sarah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Verdana" pitchFamily="-60" charset="0"/>
                <a:ea typeface="ＭＳ Ｐゴシック" pitchFamily="-60" charset="-128"/>
                <a:cs typeface="ＭＳ Ｐゴシック" pitchFamily="-60" charset="-128"/>
                <a:hlinkClick r:id="rId5"/>
              </a:rPr>
              <a:t>Ozelle</a:t>
            </a:r>
            <a:r>
              <a:rPr lang="en-GB" sz="1200" b="0" i="0" u="none" kern="1200" dirty="0">
                <a:solidFill>
                  <a:schemeClr val="tx1"/>
                </a:solidFill>
                <a:effectLst/>
                <a:latin typeface="Verdana" pitchFamily="-60" charset="0"/>
                <a:ea typeface="ＭＳ Ｐゴシック" pitchFamily="-60" charset="-128"/>
                <a:cs typeface="ＭＳ Ｐゴシック" pitchFamily="-60" charset="-128"/>
              </a:rPr>
              <a:t> /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Verdana" pitchFamily="-60" charset="0"/>
                <a:ea typeface="ＭＳ Ｐゴシック" pitchFamily="-60" charset="-128"/>
                <a:cs typeface="ＭＳ Ｐゴシック" pitchFamily="-60" charset="-128"/>
                <a:hlinkClick r:id="rId6"/>
              </a:rPr>
              <a:t>Rupert Pfaff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Verdana" pitchFamily="-60" charset="0"/>
                <a:ea typeface="ＭＳ Ｐゴシック" pitchFamily="-60" charset="-128"/>
                <a:cs typeface="ＭＳ Ｐゴシック" pitchFamily="-60" charset="-128"/>
              </a:rPr>
              <a:t> from audionetwork.com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C8521E-4685-4C55-9F6F-B9B47C211B6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53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>
                <a:effectLst/>
              </a:rPr>
              <a:t>CREDIT LINE: Jane </a:t>
            </a:r>
            <a:r>
              <a:rPr lang="en-GB" dirty="0" err="1">
                <a:effectLst/>
              </a:rPr>
              <a:t>Andanje</a:t>
            </a:r>
            <a:r>
              <a:rPr lang="en-GB" dirty="0">
                <a:effectLst/>
              </a:rPr>
              <a:t>/CAFOD </a:t>
            </a:r>
          </a:p>
          <a:p>
            <a:r>
              <a:rPr lang="en-GB" dirty="0">
                <a:effectLst/>
              </a:rPr>
              <a:t>COUNTRY: South Sudan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LOCATION: Gumbo, Juba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CAPTION: holding hands</a:t>
            </a:r>
            <a:endParaRPr lang="en-GB" dirty="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749AED-861D-4492-8F4A-723F327FBFD7}" type="slidenum">
              <a:rPr lang="en-US" smtClean="0">
                <a:latin typeface="Verdana" pitchFamily="34" charset="0"/>
                <a:ea typeface="ＭＳ Ｐゴシック" pitchFamily="34" charset="-128"/>
              </a:rPr>
              <a:pPr/>
              <a:t>3</a:t>
            </a:fld>
            <a:endParaRPr lang="en-US"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3236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>
                <a:effectLst/>
              </a:rPr>
              <a:t>CREDIT LINE: Maria Marshall/CAFOD </a:t>
            </a:r>
          </a:p>
          <a:p>
            <a:r>
              <a:rPr lang="en-GB" dirty="0">
                <a:effectLst/>
              </a:rPr>
              <a:t>COUNTRY: Bolivia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LOCATION: </a:t>
            </a:r>
            <a:r>
              <a:rPr lang="en-GB" dirty="0" err="1">
                <a:effectLst/>
              </a:rPr>
              <a:t>Altiplano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CAPTION: Prow of boat on lake</a:t>
            </a:r>
            <a:endParaRPr lang="en-GB" dirty="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749AED-861D-4492-8F4A-723F327FBFD7}" type="slidenum">
              <a:rPr lang="en-US" smtClean="0">
                <a:latin typeface="Verdana" pitchFamily="34" charset="0"/>
                <a:ea typeface="ＭＳ Ｐゴシック" pitchFamily="34" charset="-128"/>
              </a:rPr>
              <a:pPr/>
              <a:t>4</a:t>
            </a:fld>
            <a:endParaRPr lang="en-US"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468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>
                <a:effectLst/>
              </a:rPr>
              <a:t>CREDIT LINE: Paula </a:t>
            </a:r>
            <a:r>
              <a:rPr lang="en-GB" dirty="0" err="1">
                <a:effectLst/>
              </a:rPr>
              <a:t>Nyunt</a:t>
            </a:r>
            <a:r>
              <a:rPr lang="en-GB" dirty="0">
                <a:effectLst/>
              </a:rPr>
              <a:t>/CAFOD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COUNTRY: Bangladesh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LOCATION: </a:t>
            </a:r>
            <a:r>
              <a:rPr lang="en-GB" dirty="0" err="1">
                <a:effectLst/>
              </a:rPr>
              <a:t>Rajshahi</a:t>
            </a:r>
            <a:r>
              <a:rPr lang="en-GB" dirty="0">
                <a:effectLst/>
              </a:rPr>
              <a:t> District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CAPTION: A drought-resilient crop of wheat.</a:t>
            </a:r>
            <a:endParaRPr lang="en-GB" dirty="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749AED-861D-4492-8F4A-723F327FBFD7}" type="slidenum">
              <a:rPr lang="en-US" smtClean="0">
                <a:latin typeface="Verdana" pitchFamily="34" charset="0"/>
                <a:ea typeface="ＭＳ Ｐゴシック" pitchFamily="34" charset="-128"/>
              </a:rPr>
              <a:pPr/>
              <a:t>5</a:t>
            </a:fld>
            <a:endParaRPr lang="en-US"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4683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>
                <a:effectLst/>
              </a:rPr>
              <a:t>CREDIT LINE: Simon </a:t>
            </a:r>
            <a:r>
              <a:rPr lang="en-GB" dirty="0" err="1">
                <a:effectLst/>
              </a:rPr>
              <a:t>Rawles</a:t>
            </a:r>
            <a:r>
              <a:rPr lang="en-GB" dirty="0">
                <a:effectLst/>
              </a:rPr>
              <a:t>/CAFOD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COUNTRY: Sierra Leone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LOCATION: Kenema, Eastern Province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CAPTION: Husking or shucking rice grains.</a:t>
            </a:r>
            <a:endParaRPr lang="en-GB" dirty="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749AED-861D-4492-8F4A-723F327FBFD7}" type="slidenum">
              <a:rPr lang="en-US" smtClean="0">
                <a:latin typeface="Verdana" pitchFamily="34" charset="0"/>
                <a:ea typeface="ＭＳ Ｐゴシック" pitchFamily="34" charset="-128"/>
              </a:rPr>
              <a:pPr/>
              <a:t>6</a:t>
            </a:fld>
            <a:endParaRPr lang="en-US"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8694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>
                <a:effectLst/>
              </a:rPr>
              <a:t>CREDIT LINE: </a:t>
            </a:r>
            <a:r>
              <a:rPr lang="en-GB" dirty="0" err="1">
                <a:effectLst/>
              </a:rPr>
              <a:t>Shea</a:t>
            </a:r>
            <a:r>
              <a:rPr lang="en-GB" dirty="0">
                <a:effectLst/>
              </a:rPr>
              <a:t> Bradley/CAFOD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COUNTRY: Guatemala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LOCATION: El Quiché department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CAPTION: landscape with lake and mountain</a:t>
            </a:r>
            <a:endParaRPr lang="en-GB" dirty="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749AED-861D-4492-8F4A-723F327FBFD7}" type="slidenum">
              <a:rPr lang="en-US" smtClean="0">
                <a:latin typeface="Verdana" pitchFamily="34" charset="0"/>
                <a:ea typeface="ＭＳ Ｐゴシック" pitchFamily="34" charset="-128"/>
              </a:rPr>
              <a:pPr/>
              <a:t>7</a:t>
            </a:fld>
            <a:endParaRPr lang="en-US"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4350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>
                <a:effectLst/>
              </a:rPr>
              <a:t>CREDIT LINE: Nick </a:t>
            </a:r>
            <a:r>
              <a:rPr lang="en-GB" dirty="0" err="1">
                <a:effectLst/>
              </a:rPr>
              <a:t>Harrop</a:t>
            </a:r>
            <a:r>
              <a:rPr lang="en-GB" dirty="0">
                <a:effectLst/>
              </a:rPr>
              <a:t>/CAFOD </a:t>
            </a:r>
          </a:p>
          <a:p>
            <a:r>
              <a:rPr lang="en-GB" dirty="0">
                <a:effectLst/>
              </a:rPr>
              <a:t>COUNTRY: Sudan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LOCATION: </a:t>
            </a:r>
            <a:r>
              <a:rPr lang="en-GB" dirty="0" err="1">
                <a:effectLst/>
              </a:rPr>
              <a:t>Maban</a:t>
            </a:r>
            <a:r>
              <a:rPr lang="en-GB" dirty="0">
                <a:effectLst/>
              </a:rPr>
              <a:t> County, South Sudan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CAPTION: </a:t>
            </a:r>
            <a:r>
              <a:rPr lang="en-GB" dirty="0" err="1">
                <a:effectLst/>
              </a:rPr>
              <a:t>Abdulgadar</a:t>
            </a:r>
            <a:r>
              <a:rPr lang="en-GB" dirty="0">
                <a:effectLst/>
              </a:rPr>
              <a:t> Abdallah, 33yrs, with his camel in Yusuf </a:t>
            </a:r>
            <a:r>
              <a:rPr lang="en-GB" dirty="0" err="1">
                <a:effectLst/>
              </a:rPr>
              <a:t>Batil</a:t>
            </a:r>
            <a:r>
              <a:rPr lang="en-GB" dirty="0">
                <a:effectLst/>
              </a:rPr>
              <a:t> refugee camp. All his other animals died on the journey here due to lack water and food.</a:t>
            </a:r>
            <a:endParaRPr lang="en-GB" dirty="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749AED-861D-4492-8F4A-723F327FBFD7}" type="slidenum">
              <a:rPr lang="en-US" smtClean="0">
                <a:latin typeface="Verdana" pitchFamily="34" charset="0"/>
                <a:ea typeface="ＭＳ Ｐゴシック" pitchFamily="34" charset="-128"/>
              </a:rPr>
              <a:pPr/>
              <a:t>8</a:t>
            </a:fld>
            <a:endParaRPr lang="en-US"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8211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>
                <a:effectLst/>
              </a:rPr>
              <a:t>CREDIT LINE: Annie </a:t>
            </a:r>
            <a:r>
              <a:rPr lang="en-GB" dirty="0" err="1">
                <a:effectLst/>
              </a:rPr>
              <a:t>Bungeroth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COUNTRY: Kenya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LOCATION: </a:t>
            </a:r>
            <a:r>
              <a:rPr lang="en-GB" dirty="0" err="1">
                <a:effectLst/>
              </a:rPr>
              <a:t>Logorate</a:t>
            </a:r>
            <a:r>
              <a:rPr lang="en-GB" dirty="0"/>
              <a:t> </a:t>
            </a:r>
          </a:p>
          <a:p>
            <a:r>
              <a:rPr lang="en-GB" dirty="0">
                <a:effectLst/>
              </a:rPr>
              <a:t>CAPTION: Sky with clouds</a:t>
            </a:r>
            <a:endParaRPr lang="en-GB" dirty="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749AED-861D-4492-8F4A-723F327FBFD7}" type="slidenum">
              <a:rPr lang="en-US" smtClean="0">
                <a:latin typeface="Verdana" pitchFamily="34" charset="0"/>
                <a:ea typeface="ＭＳ Ｐゴシック" pitchFamily="34" charset="-128"/>
              </a:rPr>
              <a:pPr/>
              <a:t>9</a:t>
            </a:fld>
            <a:endParaRPr lang="en-US"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101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5EA-9366-40C5-B512-71D008ED477B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BEFF-BEE6-4522-99F7-050881CC8A6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Box 5"/>
          <p:cNvSpPr txBox="1">
            <a:spLocks noChangeArrowheads="1"/>
          </p:cNvSpPr>
          <p:nvPr userDrawn="1"/>
        </p:nvSpPr>
        <p:spPr bwMode="auto">
          <a:xfrm>
            <a:off x="728133" y="6311900"/>
            <a:ext cx="46566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2400">
              <a:ea typeface="ＭＳ Ｐゴシック" pitchFamily="-6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385220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333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5EA-9366-40C5-B512-71D008ED477B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BEFF-BEE6-4522-99F7-050881CC8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87856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5EA-9366-40C5-B512-71D008ED477B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BEFF-BEE6-4522-99F7-050881CC8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01231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333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5EA-9366-40C5-B512-71D008ED477B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BEFF-BEE6-4522-99F7-050881CC8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05304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5EA-9366-40C5-B512-71D008ED477B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BEFF-BEE6-4522-99F7-050881CC8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87377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333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5EA-9366-40C5-B512-71D008ED477B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BEFF-BEE6-4522-99F7-050881CC8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51778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5EA-9366-40C5-B512-71D008ED477B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BEFF-BEE6-4522-99F7-050881CC8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93334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333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5EA-9366-40C5-B512-71D008ED477B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BEFF-BEE6-4522-99F7-050881CC8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43547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5EA-9366-40C5-B512-71D008ED477B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BEFF-BEE6-4522-99F7-050881CC8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74201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5EA-9366-40C5-B512-71D008ED477B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BEFF-BEE6-4522-99F7-050881CC8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62374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95EA-9366-40C5-B512-71D008ED477B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BEFF-BEE6-4522-99F7-050881CC8A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99236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895EA-9366-40C5-B512-71D008ED477B}" type="datetimeFigureOut">
              <a:rPr lang="en-GB" smtClean="0"/>
              <a:t>22/07/2020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1BEFF-BEE6-4522-99F7-050881CC8A6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ea typeface="ＭＳ Ｐゴシック" pitchFamily="-6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974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Tm="500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20447"/>
            <a:ext cx="12192000" cy="564791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5" descr="PPT_Quote_Youth_(RGB)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65486" y="1399276"/>
            <a:ext cx="8273914" cy="543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NW1840_59_Ice-Age-2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143" y="605801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8" y="353334"/>
            <a:ext cx="5796237" cy="5851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74727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2349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37"/>
          <a:stretch/>
        </p:blipFill>
        <p:spPr>
          <a:xfrm>
            <a:off x="19050" y="903249"/>
            <a:ext cx="12192000" cy="6030951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0" y="4944384"/>
            <a:ext cx="7905750" cy="1325563"/>
          </a:xfrm>
        </p:spPr>
        <p:txBody>
          <a:bodyPr/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cloud that brings rain always.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5" y="329271"/>
            <a:ext cx="2707578" cy="2733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7043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57"/>
          <a:stretch/>
        </p:blipFill>
        <p:spPr>
          <a:xfrm>
            <a:off x="0" y="949707"/>
            <a:ext cx="12191999" cy="6346443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0" y="1001966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God promised that it </a:t>
            </a:r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would 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 so.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5" y="329271"/>
            <a:ext cx="2707578" cy="2733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0189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8" y="353334"/>
            <a:ext cx="5796237" cy="5851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274727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4"/>
          <a:stretch/>
        </p:blipFill>
        <p:spPr>
          <a:xfrm>
            <a:off x="0" y="1314450"/>
            <a:ext cx="12192000" cy="617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6950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48968"/>
            <a:ext cx="12192000" cy="601939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018973" y="2743871"/>
            <a:ext cx="62508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blessing </a:t>
            </a:r>
          </a:p>
          <a:p>
            <a:endParaRPr lang="en-GB" sz="3600" b="1" i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Samburu, Kenya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5" y="329271"/>
            <a:ext cx="2707578" cy="2733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41" b="5491"/>
          <a:stretch/>
        </p:blipFill>
        <p:spPr>
          <a:xfrm>
            <a:off x="-36514" y="948968"/>
            <a:ext cx="12228514" cy="6096000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19943" y="950237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May God raise you up above </a:t>
            </a:r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everything.</a:t>
            </a:r>
            <a:r>
              <a:rPr lang="en-US" sz="3600" i="1" dirty="0" smtClean="0"/>
              <a:t> 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5" y="329271"/>
            <a:ext cx="2707578" cy="2733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5206"/>
          <a:stretch/>
        </p:blipFill>
        <p:spPr>
          <a:xfrm>
            <a:off x="0" y="952500"/>
            <a:ext cx="12192000" cy="5924550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84870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Spread out like </a:t>
            </a:r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lake water.</a:t>
            </a:r>
            <a:r>
              <a:rPr lang="en-US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5" y="329271"/>
            <a:ext cx="2707578" cy="2733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4198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70"/>
          <a:stretch/>
        </p:blipFill>
        <p:spPr>
          <a:xfrm>
            <a:off x="-24592" y="948968"/>
            <a:ext cx="12241183" cy="6061432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9" y="994687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 abundance that never ends,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5" y="329271"/>
            <a:ext cx="2707578" cy="2733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8422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9" b="10174"/>
          <a:stretch/>
        </p:blipFill>
        <p:spPr>
          <a:xfrm>
            <a:off x="0" y="933450"/>
            <a:ext cx="12192000" cy="6076950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979169"/>
            <a:ext cx="10515600" cy="1325563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 never changes.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5" y="329271"/>
            <a:ext cx="2707578" cy="2733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3423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0" b="5178"/>
          <a:stretch/>
        </p:blipFill>
        <p:spPr>
          <a:xfrm>
            <a:off x="0" y="948968"/>
            <a:ext cx="12191999" cy="5985232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49" y="963866"/>
            <a:ext cx="10515600" cy="1325563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 like a mountain.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5" y="329271"/>
            <a:ext cx="2707578" cy="2733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5544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3" b="25114"/>
          <a:stretch/>
        </p:blipFill>
        <p:spPr>
          <a:xfrm>
            <a:off x="0" y="952500"/>
            <a:ext cx="12192000" cy="6248399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962934"/>
            <a:ext cx="6838950" cy="1325563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 like a camel.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5" y="329271"/>
            <a:ext cx="2707578" cy="2733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1146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5679"/>
          <a:stretch/>
        </p:blipFill>
        <p:spPr>
          <a:xfrm>
            <a:off x="0" y="947655"/>
            <a:ext cx="12192000" cy="6043695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72100" y="964208"/>
            <a:ext cx="6819900" cy="1325563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 like a </a:t>
            </a:r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cloud…</a:t>
            </a:r>
            <a:endParaRPr lang="en-U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5" y="329271"/>
            <a:ext cx="2707578" cy="2733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7139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4133</TotalTime>
  <Words>319</Words>
  <Application>Microsoft Office PowerPoint</Application>
  <PresentationFormat>Widescreen</PresentationFormat>
  <Paragraphs>64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ＭＳ Ｐゴシック</vt:lpstr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May God raise you up above everything. </vt:lpstr>
      <vt:lpstr>Spread out like lake water. </vt:lpstr>
      <vt:lpstr>Be abundance that never ends, </vt:lpstr>
      <vt:lpstr>that never changes.</vt:lpstr>
      <vt:lpstr>Be like a mountain. </vt:lpstr>
      <vt:lpstr>Be like a camel. </vt:lpstr>
      <vt:lpstr>Be like a cloud…</vt:lpstr>
      <vt:lpstr>a cloud that brings rain always.</vt:lpstr>
      <vt:lpstr>And God promised that it would be so. </vt:lpstr>
      <vt:lpstr>PowerPoint Presentation</vt:lpstr>
    </vt:vector>
  </TitlesOfParts>
  <Company>CAFOD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CAFOD PowerPoint</dc:title>
  <dc:creator>Stephen Davies</dc:creator>
  <cp:lastModifiedBy>owner</cp:lastModifiedBy>
  <cp:revision>286</cp:revision>
  <cp:lastPrinted>2007-05-25T15:49:55Z</cp:lastPrinted>
  <dcterms:created xsi:type="dcterms:W3CDTF">2011-03-20T00:22:01Z</dcterms:created>
  <dcterms:modified xsi:type="dcterms:W3CDTF">2020-07-22T14:00:55Z</dcterms:modified>
</cp:coreProperties>
</file>