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5"/>
  </p:sldMasterIdLst>
  <p:notesMasterIdLst>
    <p:notesMasterId r:id="rId15"/>
  </p:notesMasterIdLst>
  <p:handoutMasterIdLst>
    <p:handoutMasterId r:id="rId16"/>
  </p:handoutMasterIdLst>
  <p:sldIdLst>
    <p:sldId id="272" r:id="rId6"/>
    <p:sldId id="268" r:id="rId7"/>
    <p:sldId id="418" r:id="rId8"/>
    <p:sldId id="284" r:id="rId9"/>
    <p:sldId id="381" r:id="rId10"/>
    <p:sldId id="390" r:id="rId11"/>
    <p:sldId id="427" r:id="rId12"/>
    <p:sldId id="429" r:id="rId13"/>
    <p:sldId id="422" r:id="rId14"/>
  </p:sldIdLst>
  <p:sldSz cx="9144000" cy="5143500" type="screen16x9"/>
  <p:notesSz cx="20104100" cy="11309350"/>
  <p:embeddedFontLst>
    <p:embeddedFont>
      <p:font typeface="Century Gothic" panose="020B0502020202020204" pitchFamily="34" charset="0"/>
      <p:regular r:id="rId17"/>
      <p:bold r:id="rId18"/>
      <p:italic r:id="rId19"/>
      <p:boldItalic r:id="rId20"/>
    </p:embeddedFont>
    <p:embeddedFont>
      <p:font typeface="Montserrat" panose="00000500000000000000" pitchFamily="2" charset="0"/>
      <p:regular r:id="rId21"/>
      <p:bold r:id="rId22"/>
      <p:italic r:id="rId23"/>
      <p:boldItalic r:id="rId24"/>
    </p:embeddedFont>
    <p:embeddedFont>
      <p:font typeface="Montserrat ExtraBold" panose="00000900000000000000" pitchFamily="2" charset="0"/>
      <p:bold r:id="rId25"/>
      <p:italic r:id="rId26"/>
      <p:boldItalic r:id="rId27"/>
    </p:embeddedFont>
    <p:embeddedFont>
      <p:font typeface="Montserrat Light" panose="00000400000000000000" pitchFamily="2" charset="0"/>
      <p:regular r:id="rId28"/>
      <p:italic r:id="rId29"/>
    </p:embeddedFont>
    <p:embeddedFont>
      <p:font typeface="Montserrat School" pitchFamily="2" charset="0"/>
      <p:regular r:id="rId30"/>
      <p:italic r:id="rId31"/>
    </p:embeddedFont>
    <p:embeddedFont>
      <p:font typeface="Montserrat School" pitchFamily="2" charset="0"/>
      <p:regular r:id="rId30"/>
      <p:italic r:id="rId31"/>
    </p:embeddedFont>
    <p:embeddedFont>
      <p:font typeface="Montserrat School ExtBd" pitchFamily="2" charset="0"/>
      <p:bold r:id="rId32"/>
    </p:embeddedFont>
    <p:embeddedFont>
      <p:font typeface="Segoe UI" panose="020B0502040204020203" pitchFamily="34" charset="0"/>
      <p:regular r:id="rId33"/>
      <p:bold r:id="rId34"/>
      <p:italic r:id="rId35"/>
      <p:boldItalic r:id="rId36"/>
    </p:embeddedFont>
    <p:embeddedFont>
      <p:font typeface="Verdana" panose="020B0604030504040204" pitchFamily="34" charset="0"/>
      <p:regular r:id="rId37"/>
      <p:bold r:id="rId38"/>
      <p:italic r:id="rId39"/>
      <p:boldItalic r:id="rId40"/>
    </p:embeddedFont>
  </p:embeddedFontLst>
  <p:defaultTextStyle>
    <a:defPPr>
      <a:defRPr kern="0"/>
    </a:defPPr>
  </p:defaultTextStyle>
  <p:extLst>
    <p:ext uri="{EFAFB233-063F-42B5-8137-9DF3F51BA10A}">
      <p15:sldGuideLst xmlns:p15="http://schemas.microsoft.com/office/powerpoint/2012/main">
        <p15:guide id="1" orient="horz" pos="1310" userDrawn="1">
          <p15:clr>
            <a:srgbClr val="A4A3A4"/>
          </p15:clr>
        </p15:guide>
        <p15:guide id="2" pos="98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66AD"/>
    <a:srgbClr val="85A321"/>
    <a:srgbClr val="2224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511D28-A133-4693-A53A-44FE7567360A}" v="39" dt="2026-06-03T11:36:56.66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45" autoAdjust="0"/>
    <p:restoredTop sz="75697" autoAdjust="0"/>
  </p:normalViewPr>
  <p:slideViewPr>
    <p:cSldViewPr snapToGrid="0">
      <p:cViewPr varScale="1">
        <p:scale>
          <a:sx n="110" d="100"/>
          <a:sy n="110" d="100"/>
        </p:scale>
        <p:origin x="1626" y="102"/>
      </p:cViewPr>
      <p:guideLst>
        <p:guide orient="horz" pos="1310"/>
        <p:guide pos="982"/>
      </p:guideLst>
    </p:cSldViewPr>
  </p:slideViewPr>
  <p:notesTextViewPr>
    <p:cViewPr>
      <p:scale>
        <a:sx n="100" d="100"/>
        <a:sy n="100" d="100"/>
      </p:scale>
      <p:origin x="0" y="0"/>
    </p:cViewPr>
  </p:notesTextViewPr>
  <p:sorterViewPr>
    <p:cViewPr>
      <p:scale>
        <a:sx n="80" d="100"/>
        <a:sy n="80" d="100"/>
      </p:scale>
      <p:origin x="0" y="0"/>
    </p:cViewPr>
  </p:sorterViewPr>
  <p:notesViewPr>
    <p:cSldViewPr snapToGrid="0" showGuides="1">
      <p:cViewPr varScale="1">
        <p:scale>
          <a:sx n="86" d="100"/>
          <a:sy n="86" d="100"/>
        </p:scale>
        <p:origin x="280" y="3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font" Target="fonts/font2.fntdata"/><Relationship Id="rId26" Type="http://schemas.openxmlformats.org/officeDocument/2006/relationships/font" Target="fonts/font10.fntdata"/><Relationship Id="rId39" Type="http://schemas.openxmlformats.org/officeDocument/2006/relationships/font" Target="fonts/font23.fntdata"/><Relationship Id="rId3" Type="http://schemas.openxmlformats.org/officeDocument/2006/relationships/customXml" Target="../customXml/item3.xml"/><Relationship Id="rId21" Type="http://schemas.openxmlformats.org/officeDocument/2006/relationships/font" Target="fonts/font5.fntdata"/><Relationship Id="rId34" Type="http://schemas.openxmlformats.org/officeDocument/2006/relationships/font" Target="fonts/font18.fntdata"/><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38" Type="http://schemas.openxmlformats.org/officeDocument/2006/relationships/font" Target="fonts/font22.fntdata"/><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openxmlformats.org/officeDocument/2006/relationships/font" Target="fonts/font13.fntdata"/><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font" Target="fonts/font21.fntdata"/><Relationship Id="rId40" Type="http://schemas.openxmlformats.org/officeDocument/2006/relationships/font" Target="fonts/font24.fntdata"/><Relationship Id="rId45" Type="http://schemas.microsoft.com/office/2016/11/relationships/changesInfo" Target="changesInfos/changesInfo1.xml"/><Relationship Id="rId5" Type="http://schemas.openxmlformats.org/officeDocument/2006/relationships/slideMaster" Target="slideMasters/slideMaster1.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font" Target="fonts/font20.fntdata"/><Relationship Id="rId10" Type="http://schemas.openxmlformats.org/officeDocument/2006/relationships/slide" Target="slides/slide5.xml"/><Relationship Id="rId19" Type="http://schemas.openxmlformats.org/officeDocument/2006/relationships/font" Target="fonts/font3.fntdata"/><Relationship Id="rId31" Type="http://schemas.openxmlformats.org/officeDocument/2006/relationships/font" Target="fonts/font15.fntdata"/><Relationship Id="rId44"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font" Target="fonts/font19.fntdata"/><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toria Ahmed" userId="d7b2ef2b-6674-4efc-b11b-0c38a2fd5536" providerId="ADAL" clId="{97DA4315-7444-497A-972B-1ED4349B9216}"/>
    <pc:docChg chg="undo custSel addSld delSld modSld sldOrd">
      <pc:chgData name="Victoria Ahmed" userId="d7b2ef2b-6674-4efc-b11b-0c38a2fd5536" providerId="ADAL" clId="{97DA4315-7444-497A-972B-1ED4349B9216}" dt="2026-06-03T11:38:25.553" v="555" actId="20577"/>
      <pc:docMkLst>
        <pc:docMk/>
      </pc:docMkLst>
      <pc:sldChg chg="add del">
        <pc:chgData name="Victoria Ahmed" userId="d7b2ef2b-6674-4efc-b11b-0c38a2fd5536" providerId="ADAL" clId="{97DA4315-7444-497A-972B-1ED4349B9216}" dt="2026-06-03T10:01:54.922" v="91" actId="47"/>
        <pc:sldMkLst>
          <pc:docMk/>
          <pc:sldMk cId="55390911" sldId="256"/>
        </pc:sldMkLst>
      </pc:sldChg>
      <pc:sldChg chg="add del">
        <pc:chgData name="Victoria Ahmed" userId="d7b2ef2b-6674-4efc-b11b-0c38a2fd5536" providerId="ADAL" clId="{97DA4315-7444-497A-972B-1ED4349B9216}" dt="2026-06-03T10:02:00.195" v="92" actId="47"/>
        <pc:sldMkLst>
          <pc:docMk/>
          <pc:sldMk cId="3996820637" sldId="257"/>
        </pc:sldMkLst>
      </pc:sldChg>
      <pc:sldChg chg="add del">
        <pc:chgData name="Victoria Ahmed" userId="d7b2ef2b-6674-4efc-b11b-0c38a2fd5536" providerId="ADAL" clId="{97DA4315-7444-497A-972B-1ED4349B9216}" dt="2026-06-03T10:06:29.096" v="148" actId="47"/>
        <pc:sldMkLst>
          <pc:docMk/>
          <pc:sldMk cId="673947237" sldId="258"/>
        </pc:sldMkLst>
      </pc:sldChg>
      <pc:sldChg chg="add del ord">
        <pc:chgData name="Victoria Ahmed" userId="d7b2ef2b-6674-4efc-b11b-0c38a2fd5536" providerId="ADAL" clId="{97DA4315-7444-497A-972B-1ED4349B9216}" dt="2026-06-03T10:18:35.795" v="232" actId="47"/>
        <pc:sldMkLst>
          <pc:docMk/>
          <pc:sldMk cId="3629099450" sldId="259"/>
        </pc:sldMkLst>
      </pc:sldChg>
      <pc:sldChg chg="addSp delSp modSp add del mod modNotesTx">
        <pc:chgData name="Victoria Ahmed" userId="d7b2ef2b-6674-4efc-b11b-0c38a2fd5536" providerId="ADAL" clId="{97DA4315-7444-497A-972B-1ED4349B9216}" dt="2026-06-03T10:22:38.981" v="315" actId="47"/>
        <pc:sldMkLst>
          <pc:docMk/>
          <pc:sldMk cId="2393725974" sldId="260"/>
        </pc:sldMkLst>
        <pc:spChg chg="add mod">
          <ac:chgData name="Victoria Ahmed" userId="d7b2ef2b-6674-4efc-b11b-0c38a2fd5536" providerId="ADAL" clId="{97DA4315-7444-497A-972B-1ED4349B9216}" dt="2026-06-03T10:08:09.087" v="199"/>
          <ac:spMkLst>
            <pc:docMk/>
            <pc:sldMk cId="2393725974" sldId="260"/>
            <ac:spMk id="5" creationId="{C1A3F94D-EF5B-7BF9-4F55-A2FCBC1E1CD4}"/>
          </ac:spMkLst>
        </pc:spChg>
        <pc:spChg chg="del mod">
          <ac:chgData name="Victoria Ahmed" userId="d7b2ef2b-6674-4efc-b11b-0c38a2fd5536" providerId="ADAL" clId="{97DA4315-7444-497A-972B-1ED4349B9216}" dt="2026-06-03T10:08:07.610" v="197" actId="478"/>
          <ac:spMkLst>
            <pc:docMk/>
            <pc:sldMk cId="2393725974" sldId="260"/>
            <ac:spMk id="8" creationId="{87C9AD9F-06FA-414D-8890-25D9A10694E2}"/>
          </ac:spMkLst>
        </pc:spChg>
        <pc:spChg chg="del">
          <ac:chgData name="Victoria Ahmed" userId="d7b2ef2b-6674-4efc-b11b-0c38a2fd5536" providerId="ADAL" clId="{97DA4315-7444-497A-972B-1ED4349B9216}" dt="2026-06-03T10:06:33.080" v="150" actId="478"/>
          <ac:spMkLst>
            <pc:docMk/>
            <pc:sldMk cId="2393725974" sldId="260"/>
            <ac:spMk id="13" creationId="{3743F4C6-AC1E-4F55-AA0B-1642F518FA62}"/>
          </ac:spMkLst>
        </pc:spChg>
        <pc:spChg chg="del">
          <ac:chgData name="Victoria Ahmed" userId="d7b2ef2b-6674-4efc-b11b-0c38a2fd5536" providerId="ADAL" clId="{97DA4315-7444-497A-972B-1ED4349B9216}" dt="2026-06-03T10:06:32.401" v="149" actId="478"/>
          <ac:spMkLst>
            <pc:docMk/>
            <pc:sldMk cId="2393725974" sldId="260"/>
            <ac:spMk id="15" creationId="{5099309E-50A0-4DBD-9489-6793639E8ED2}"/>
          </ac:spMkLst>
        </pc:spChg>
        <pc:picChg chg="add mod">
          <ac:chgData name="Victoria Ahmed" userId="d7b2ef2b-6674-4efc-b11b-0c38a2fd5536" providerId="ADAL" clId="{97DA4315-7444-497A-972B-1ED4349B9216}" dt="2026-06-03T10:08:48.986" v="202" actId="1076"/>
          <ac:picMkLst>
            <pc:docMk/>
            <pc:sldMk cId="2393725974" sldId="260"/>
            <ac:picMk id="3" creationId="{C30D5DD5-FD28-38C8-A8DF-B9E07354C4D8}"/>
          </ac:picMkLst>
        </pc:picChg>
        <pc:picChg chg="add mod">
          <ac:chgData name="Victoria Ahmed" userId="d7b2ef2b-6674-4efc-b11b-0c38a2fd5536" providerId="ADAL" clId="{97DA4315-7444-497A-972B-1ED4349B9216}" dt="2026-06-03T10:08:09.087" v="199"/>
          <ac:picMkLst>
            <pc:docMk/>
            <pc:sldMk cId="2393725974" sldId="260"/>
            <ac:picMk id="4" creationId="{D5D51D73-E833-E30E-EDDE-B452180F6B41}"/>
          </ac:picMkLst>
        </pc:picChg>
        <pc:picChg chg="del">
          <ac:chgData name="Victoria Ahmed" userId="d7b2ef2b-6674-4efc-b11b-0c38a2fd5536" providerId="ADAL" clId="{97DA4315-7444-497A-972B-1ED4349B9216}" dt="2026-06-03T10:08:08.114" v="198" actId="478"/>
          <ac:picMkLst>
            <pc:docMk/>
            <pc:sldMk cId="2393725974" sldId="260"/>
            <ac:picMk id="7" creationId="{7B007557-0F4E-4051-BE18-C8B4AE2B7D6F}"/>
          </ac:picMkLst>
        </pc:picChg>
        <pc:picChg chg="del">
          <ac:chgData name="Victoria Ahmed" userId="d7b2ef2b-6674-4efc-b11b-0c38a2fd5536" providerId="ADAL" clId="{97DA4315-7444-497A-972B-1ED4349B9216}" dt="2026-06-03T10:06:34.025" v="152" actId="478"/>
          <ac:picMkLst>
            <pc:docMk/>
            <pc:sldMk cId="2393725974" sldId="260"/>
            <ac:picMk id="14" creationId="{6F8EF51D-04E0-4C13-B33D-E3D7100BAD37}"/>
          </ac:picMkLst>
        </pc:picChg>
        <pc:picChg chg="del">
          <ac:chgData name="Victoria Ahmed" userId="d7b2ef2b-6674-4efc-b11b-0c38a2fd5536" providerId="ADAL" clId="{97DA4315-7444-497A-972B-1ED4349B9216}" dt="2026-06-03T10:06:33.658" v="151" actId="478"/>
          <ac:picMkLst>
            <pc:docMk/>
            <pc:sldMk cId="2393725974" sldId="260"/>
            <ac:picMk id="16" creationId="{F9BA025D-5B32-422D-B710-DEAB41E8A790}"/>
          </ac:picMkLst>
        </pc:picChg>
      </pc:sldChg>
      <pc:sldChg chg="add del">
        <pc:chgData name="Victoria Ahmed" userId="d7b2ef2b-6674-4efc-b11b-0c38a2fd5536" providerId="ADAL" clId="{97DA4315-7444-497A-972B-1ED4349B9216}" dt="2026-06-03T11:17:34.306" v="345" actId="47"/>
        <pc:sldMkLst>
          <pc:docMk/>
          <pc:sldMk cId="4056384522" sldId="261"/>
        </pc:sldMkLst>
      </pc:sldChg>
      <pc:sldChg chg="delSp modSp add del mod">
        <pc:chgData name="Victoria Ahmed" userId="d7b2ef2b-6674-4efc-b11b-0c38a2fd5536" providerId="ADAL" clId="{97DA4315-7444-497A-972B-1ED4349B9216}" dt="2026-06-03T11:37:10.688" v="551" actId="47"/>
        <pc:sldMkLst>
          <pc:docMk/>
          <pc:sldMk cId="2247631612" sldId="262"/>
        </pc:sldMkLst>
        <pc:spChg chg="del mod">
          <ac:chgData name="Victoria Ahmed" userId="d7b2ef2b-6674-4efc-b11b-0c38a2fd5536" providerId="ADAL" clId="{97DA4315-7444-497A-972B-1ED4349B9216}" dt="2026-06-03T11:20:41.757" v="371" actId="478"/>
          <ac:spMkLst>
            <pc:docMk/>
            <pc:sldMk cId="2247631612" sldId="262"/>
            <ac:spMk id="13" creationId="{890A5D1E-CA7A-49C1-9D82-54627170148E}"/>
          </ac:spMkLst>
        </pc:spChg>
        <pc:picChg chg="del">
          <ac:chgData name="Victoria Ahmed" userId="d7b2ef2b-6674-4efc-b11b-0c38a2fd5536" providerId="ADAL" clId="{97DA4315-7444-497A-972B-1ED4349B9216}" dt="2026-06-03T11:20:43.484" v="372" actId="478"/>
          <ac:picMkLst>
            <pc:docMk/>
            <pc:sldMk cId="2247631612" sldId="262"/>
            <ac:picMk id="14" creationId="{02C659C2-1B74-43FE-9094-1158AC80FABB}"/>
          </ac:picMkLst>
        </pc:picChg>
      </pc:sldChg>
      <pc:sldChg chg="add del">
        <pc:chgData name="Victoria Ahmed" userId="d7b2ef2b-6674-4efc-b11b-0c38a2fd5536" providerId="ADAL" clId="{97DA4315-7444-497A-972B-1ED4349B9216}" dt="2026-06-03T10:02:02.958" v="93" actId="47"/>
        <pc:sldMkLst>
          <pc:docMk/>
          <pc:sldMk cId="3296324652" sldId="263"/>
        </pc:sldMkLst>
      </pc:sldChg>
      <pc:sldChg chg="add del">
        <pc:chgData name="Victoria Ahmed" userId="d7b2ef2b-6674-4efc-b11b-0c38a2fd5536" providerId="ADAL" clId="{97DA4315-7444-497A-972B-1ED4349B9216}" dt="2026-06-03T10:02:06.456" v="94" actId="47"/>
        <pc:sldMkLst>
          <pc:docMk/>
          <pc:sldMk cId="383284573" sldId="264"/>
        </pc:sldMkLst>
      </pc:sldChg>
      <pc:sldChg chg="add del">
        <pc:chgData name="Victoria Ahmed" userId="d7b2ef2b-6674-4efc-b11b-0c38a2fd5536" providerId="ADAL" clId="{97DA4315-7444-497A-972B-1ED4349B9216}" dt="2026-06-03T10:11:06.126" v="230" actId="47"/>
        <pc:sldMkLst>
          <pc:docMk/>
          <pc:sldMk cId="2429978780" sldId="265"/>
        </pc:sldMkLst>
      </pc:sldChg>
      <pc:sldChg chg="addSp delSp modSp mod modNotesTx">
        <pc:chgData name="Victoria Ahmed" userId="d7b2ef2b-6674-4efc-b11b-0c38a2fd5536" providerId="ADAL" clId="{97DA4315-7444-497A-972B-1ED4349B9216}" dt="2026-06-03T11:33:24.155" v="507" actId="478"/>
        <pc:sldMkLst>
          <pc:docMk/>
          <pc:sldMk cId="1660078569" sldId="268"/>
        </pc:sldMkLst>
        <pc:spChg chg="add del mod">
          <ac:chgData name="Victoria Ahmed" userId="d7b2ef2b-6674-4efc-b11b-0c38a2fd5536" providerId="ADAL" clId="{97DA4315-7444-497A-972B-1ED4349B9216}" dt="2026-06-03T11:33:23.536" v="506" actId="478"/>
          <ac:spMkLst>
            <pc:docMk/>
            <pc:sldMk cId="1660078569" sldId="268"/>
            <ac:spMk id="4" creationId="{7E50B3DD-6431-9291-F248-E4921A196ABF}"/>
          </ac:spMkLst>
        </pc:spChg>
        <pc:picChg chg="add mod">
          <ac:chgData name="Victoria Ahmed" userId="d7b2ef2b-6674-4efc-b11b-0c38a2fd5536" providerId="ADAL" clId="{97DA4315-7444-497A-972B-1ED4349B9216}" dt="2026-06-03T11:27:47.422" v="498" actId="1076"/>
          <ac:picMkLst>
            <pc:docMk/>
            <pc:sldMk cId="1660078569" sldId="268"/>
            <ac:picMk id="3" creationId="{3A6B5028-2E64-323A-9EF2-1691AF155969}"/>
          </ac:picMkLst>
        </pc:picChg>
        <pc:picChg chg="del">
          <ac:chgData name="Victoria Ahmed" userId="d7b2ef2b-6674-4efc-b11b-0c38a2fd5536" providerId="ADAL" clId="{97DA4315-7444-497A-972B-1ED4349B9216}" dt="2026-06-03T09:43:33.131" v="17" actId="478"/>
          <ac:picMkLst>
            <pc:docMk/>
            <pc:sldMk cId="1660078569" sldId="268"/>
            <ac:picMk id="5" creationId="{96D988DD-E743-B001-3552-3CAE2A9CCEDB}"/>
          </ac:picMkLst>
        </pc:picChg>
        <pc:picChg chg="add del mod">
          <ac:chgData name="Victoria Ahmed" userId="d7b2ef2b-6674-4efc-b11b-0c38a2fd5536" providerId="ADAL" clId="{97DA4315-7444-497A-972B-1ED4349B9216}" dt="2026-06-03T11:33:24.155" v="507" actId="478"/>
          <ac:picMkLst>
            <pc:docMk/>
            <pc:sldMk cId="1660078569" sldId="268"/>
            <ac:picMk id="5" creationId="{9DAD3FB0-1769-8EFE-B256-F2D729D9DF60}"/>
          </ac:picMkLst>
        </pc:picChg>
      </pc:sldChg>
      <pc:sldChg chg="modSp mod modNotesTx">
        <pc:chgData name="Victoria Ahmed" userId="d7b2ef2b-6674-4efc-b11b-0c38a2fd5536" providerId="ADAL" clId="{97DA4315-7444-497A-972B-1ED4349B9216}" dt="2026-06-03T11:37:42.294" v="552" actId="20577"/>
        <pc:sldMkLst>
          <pc:docMk/>
          <pc:sldMk cId="410740797" sldId="272"/>
        </pc:sldMkLst>
        <pc:spChg chg="mod">
          <ac:chgData name="Victoria Ahmed" userId="d7b2ef2b-6674-4efc-b11b-0c38a2fd5536" providerId="ADAL" clId="{97DA4315-7444-497A-972B-1ED4349B9216}" dt="2026-06-03T11:33:39.964" v="509" actId="1076"/>
          <ac:spMkLst>
            <pc:docMk/>
            <pc:sldMk cId="410740797" sldId="272"/>
            <ac:spMk id="2" creationId="{52CB99D3-88D4-2F08-7810-8814B3F34257}"/>
          </ac:spMkLst>
        </pc:spChg>
        <pc:spChg chg="mod">
          <ac:chgData name="Victoria Ahmed" userId="d7b2ef2b-6674-4efc-b11b-0c38a2fd5536" providerId="ADAL" clId="{97DA4315-7444-497A-972B-1ED4349B9216}" dt="2026-06-03T09:42:41.825" v="13" actId="20577"/>
          <ac:spMkLst>
            <pc:docMk/>
            <pc:sldMk cId="410740797" sldId="272"/>
            <ac:spMk id="6" creationId="{B1CFE4D3-A9DF-8B9E-98A8-4CCC519FB5FC}"/>
          </ac:spMkLst>
        </pc:spChg>
        <pc:picChg chg="mod">
          <ac:chgData name="Victoria Ahmed" userId="d7b2ef2b-6674-4efc-b11b-0c38a2fd5536" providerId="ADAL" clId="{97DA4315-7444-497A-972B-1ED4349B9216}" dt="2026-06-03T11:33:39.964" v="509" actId="1076"/>
          <ac:picMkLst>
            <pc:docMk/>
            <pc:sldMk cId="410740797" sldId="272"/>
            <ac:picMk id="3" creationId="{D6E72114-5FFC-E169-5F14-D18AA1E758D2}"/>
          </ac:picMkLst>
        </pc:picChg>
        <pc:picChg chg="mod">
          <ac:chgData name="Victoria Ahmed" userId="d7b2ef2b-6674-4efc-b11b-0c38a2fd5536" providerId="ADAL" clId="{97DA4315-7444-497A-972B-1ED4349B9216}" dt="2026-06-03T11:27:17.056" v="491" actId="14826"/>
          <ac:picMkLst>
            <pc:docMk/>
            <pc:sldMk cId="410740797" sldId="272"/>
            <ac:picMk id="10" creationId="{95F2BAD0-3FCE-B25A-F4EA-1D3B1CFC7354}"/>
          </ac:picMkLst>
        </pc:picChg>
      </pc:sldChg>
      <pc:sldChg chg="modSp mod modNotesTx">
        <pc:chgData name="Victoria Ahmed" userId="d7b2ef2b-6674-4efc-b11b-0c38a2fd5536" providerId="ADAL" clId="{97DA4315-7444-497A-972B-1ED4349B9216}" dt="2026-06-03T10:04:47.554" v="132" actId="20577"/>
        <pc:sldMkLst>
          <pc:docMk/>
          <pc:sldMk cId="583375804" sldId="284"/>
        </pc:sldMkLst>
        <pc:spChg chg="mod">
          <ac:chgData name="Victoria Ahmed" userId="d7b2ef2b-6674-4efc-b11b-0c38a2fd5536" providerId="ADAL" clId="{97DA4315-7444-497A-972B-1ED4349B9216}" dt="2026-06-03T10:04:47.554" v="132" actId="20577"/>
          <ac:spMkLst>
            <pc:docMk/>
            <pc:sldMk cId="583375804" sldId="284"/>
            <ac:spMk id="5" creationId="{219DBA97-4560-403B-AFB8-7C2AFD5A9C1F}"/>
          </ac:spMkLst>
        </pc:spChg>
      </pc:sldChg>
      <pc:sldChg chg="del">
        <pc:chgData name="Victoria Ahmed" userId="d7b2ef2b-6674-4efc-b11b-0c38a2fd5536" providerId="ADAL" clId="{97DA4315-7444-497A-972B-1ED4349B9216}" dt="2026-06-03T10:06:10.935" v="145" actId="47"/>
        <pc:sldMkLst>
          <pc:docMk/>
          <pc:sldMk cId="1550636348" sldId="320"/>
        </pc:sldMkLst>
      </pc:sldChg>
      <pc:sldChg chg="addSp delSp modSp add mod ord modNotesTx">
        <pc:chgData name="Victoria Ahmed" userId="d7b2ef2b-6674-4efc-b11b-0c38a2fd5536" providerId="ADAL" clId="{97DA4315-7444-497A-972B-1ED4349B9216}" dt="2026-06-03T11:33:49.098" v="510" actId="1076"/>
        <pc:sldMkLst>
          <pc:docMk/>
          <pc:sldMk cId="3771422598" sldId="381"/>
        </pc:sldMkLst>
        <pc:spChg chg="del mod">
          <ac:chgData name="Victoria Ahmed" userId="d7b2ef2b-6674-4efc-b11b-0c38a2fd5536" providerId="ADAL" clId="{97DA4315-7444-497A-972B-1ED4349B9216}" dt="2026-06-03T10:20:48.617" v="286" actId="478"/>
          <ac:spMkLst>
            <pc:docMk/>
            <pc:sldMk cId="3771422598" sldId="381"/>
            <ac:spMk id="7" creationId="{A0D8FD95-D34B-0A73-DD1B-4B3ADBCE341F}"/>
          </ac:spMkLst>
        </pc:spChg>
        <pc:spChg chg="add mod">
          <ac:chgData name="Victoria Ahmed" userId="d7b2ef2b-6674-4efc-b11b-0c38a2fd5536" providerId="ADAL" clId="{97DA4315-7444-497A-972B-1ED4349B9216}" dt="2026-06-03T11:33:49.098" v="510" actId="1076"/>
          <ac:spMkLst>
            <pc:docMk/>
            <pc:sldMk cId="3771422598" sldId="381"/>
            <ac:spMk id="8" creationId="{54FD68C5-60A7-50D3-A588-187DD29AC2F6}"/>
          </ac:spMkLst>
        </pc:spChg>
        <pc:picChg chg="add mod">
          <ac:chgData name="Victoria Ahmed" userId="d7b2ef2b-6674-4efc-b11b-0c38a2fd5536" providerId="ADAL" clId="{97DA4315-7444-497A-972B-1ED4349B9216}" dt="2026-06-03T11:32:54.692" v="503" actId="1076"/>
          <ac:picMkLst>
            <pc:docMk/>
            <pc:sldMk cId="3771422598" sldId="381"/>
            <ac:picMk id="3" creationId="{1AAF9D03-9E27-B78C-DD64-B16F6E66C4FE}"/>
          </ac:picMkLst>
        </pc:picChg>
        <pc:picChg chg="mod">
          <ac:chgData name="Victoria Ahmed" userId="d7b2ef2b-6674-4efc-b11b-0c38a2fd5536" providerId="ADAL" clId="{97DA4315-7444-497A-972B-1ED4349B9216}" dt="2026-06-03T11:32:46.179" v="501" actId="1076"/>
          <ac:picMkLst>
            <pc:docMk/>
            <pc:sldMk cId="3771422598" sldId="381"/>
            <ac:picMk id="4" creationId="{910A3F5C-83C8-718C-5F54-2C30CDA30021}"/>
          </ac:picMkLst>
        </pc:picChg>
      </pc:sldChg>
      <pc:sldChg chg="add del ord">
        <pc:chgData name="Victoria Ahmed" userId="d7b2ef2b-6674-4efc-b11b-0c38a2fd5536" providerId="ADAL" clId="{97DA4315-7444-497A-972B-1ED4349B9216}" dt="2026-06-03T10:21:12.258" v="291" actId="47"/>
        <pc:sldMkLst>
          <pc:docMk/>
          <pc:sldMk cId="442809013" sldId="382"/>
        </pc:sldMkLst>
      </pc:sldChg>
      <pc:sldChg chg="add del">
        <pc:chgData name="Victoria Ahmed" userId="d7b2ef2b-6674-4efc-b11b-0c38a2fd5536" providerId="ADAL" clId="{97DA4315-7444-497A-972B-1ED4349B9216}" dt="2026-06-03T10:18:49.092" v="233" actId="47"/>
        <pc:sldMkLst>
          <pc:docMk/>
          <pc:sldMk cId="3069093485" sldId="386"/>
        </pc:sldMkLst>
      </pc:sldChg>
      <pc:sldChg chg="modSp add mod modNotesTx">
        <pc:chgData name="Victoria Ahmed" userId="d7b2ef2b-6674-4efc-b11b-0c38a2fd5536" providerId="ADAL" clId="{97DA4315-7444-497A-972B-1ED4349B9216}" dt="2026-06-03T11:17:05.614" v="344" actId="114"/>
        <pc:sldMkLst>
          <pc:docMk/>
          <pc:sldMk cId="2568595245" sldId="390"/>
        </pc:sldMkLst>
        <pc:spChg chg="mod">
          <ac:chgData name="Victoria Ahmed" userId="d7b2ef2b-6674-4efc-b11b-0c38a2fd5536" providerId="ADAL" clId="{97DA4315-7444-497A-972B-1ED4349B9216}" dt="2026-06-03T10:22:05.777" v="309" actId="1076"/>
          <ac:spMkLst>
            <pc:docMk/>
            <pc:sldMk cId="2568595245" sldId="390"/>
            <ac:spMk id="4" creationId="{C650A54A-779E-D947-3233-D3F2A77DCB44}"/>
          </ac:spMkLst>
        </pc:spChg>
        <pc:picChg chg="mod">
          <ac:chgData name="Victoria Ahmed" userId="d7b2ef2b-6674-4efc-b11b-0c38a2fd5536" providerId="ADAL" clId="{97DA4315-7444-497A-972B-1ED4349B9216}" dt="2026-06-03T10:22:07.833" v="310" actId="1076"/>
          <ac:picMkLst>
            <pc:docMk/>
            <pc:sldMk cId="2568595245" sldId="390"/>
            <ac:picMk id="2" creationId="{83D12987-69DB-023B-D53B-E9DC8D6799C2}"/>
          </ac:picMkLst>
        </pc:picChg>
      </pc:sldChg>
      <pc:sldChg chg="addSp delSp modSp mod modNotesTx">
        <pc:chgData name="Victoria Ahmed" userId="d7b2ef2b-6674-4efc-b11b-0c38a2fd5536" providerId="ADAL" clId="{97DA4315-7444-497A-972B-1ED4349B9216}" dt="2026-06-03T11:33:31.978" v="508" actId="1076"/>
        <pc:sldMkLst>
          <pc:docMk/>
          <pc:sldMk cId="1535650116" sldId="418"/>
        </pc:sldMkLst>
        <pc:spChg chg="mod">
          <ac:chgData name="Victoria Ahmed" userId="d7b2ef2b-6674-4efc-b11b-0c38a2fd5536" providerId="ADAL" clId="{97DA4315-7444-497A-972B-1ED4349B9216}" dt="2026-06-03T11:33:31.978" v="508" actId="1076"/>
          <ac:spMkLst>
            <pc:docMk/>
            <pc:sldMk cId="1535650116" sldId="418"/>
            <ac:spMk id="3" creationId="{BDE98DE4-DA02-AF52-A3D6-F65BF205B3B0}"/>
          </ac:spMkLst>
        </pc:spChg>
        <pc:spChg chg="mod">
          <ac:chgData name="Victoria Ahmed" userId="d7b2ef2b-6674-4efc-b11b-0c38a2fd5536" providerId="ADAL" clId="{97DA4315-7444-497A-972B-1ED4349B9216}" dt="2026-06-03T10:02:32.656" v="105" actId="20577"/>
          <ac:spMkLst>
            <pc:docMk/>
            <pc:sldMk cId="1535650116" sldId="418"/>
            <ac:spMk id="6" creationId="{03C4D729-16F5-B09C-D3FA-B17E4212465C}"/>
          </ac:spMkLst>
        </pc:spChg>
        <pc:picChg chg="del">
          <ac:chgData name="Victoria Ahmed" userId="d7b2ef2b-6674-4efc-b11b-0c38a2fd5536" providerId="ADAL" clId="{97DA4315-7444-497A-972B-1ED4349B9216}" dt="2026-06-03T09:50:20.520" v="69" actId="478"/>
          <ac:picMkLst>
            <pc:docMk/>
            <pc:sldMk cId="1535650116" sldId="418"/>
            <ac:picMk id="2" creationId="{37C46041-E0C8-32A5-F41C-EBCAF396E7A1}"/>
          </ac:picMkLst>
        </pc:picChg>
        <pc:picChg chg="add mod">
          <ac:chgData name="Victoria Ahmed" userId="d7b2ef2b-6674-4efc-b11b-0c38a2fd5536" providerId="ADAL" clId="{97DA4315-7444-497A-972B-1ED4349B9216}" dt="2026-06-03T10:09:48.043" v="209" actId="1076"/>
          <ac:picMkLst>
            <pc:docMk/>
            <pc:sldMk cId="1535650116" sldId="418"/>
            <ac:picMk id="2" creationId="{61FBB234-A770-DA67-CCAE-471FD82E06DD}"/>
          </ac:picMkLst>
        </pc:picChg>
        <pc:picChg chg="add mod">
          <ac:chgData name="Victoria Ahmed" userId="d7b2ef2b-6674-4efc-b11b-0c38a2fd5536" providerId="ADAL" clId="{97DA4315-7444-497A-972B-1ED4349B9216}" dt="2026-06-03T10:09:51.393" v="211" actId="14100"/>
          <ac:picMkLst>
            <pc:docMk/>
            <pc:sldMk cId="1535650116" sldId="418"/>
            <ac:picMk id="5" creationId="{5E4FD360-6037-73EA-07F7-C909956B81D6}"/>
          </ac:picMkLst>
        </pc:picChg>
        <pc:picChg chg="mod">
          <ac:chgData name="Victoria Ahmed" userId="d7b2ef2b-6674-4efc-b11b-0c38a2fd5536" providerId="ADAL" clId="{97DA4315-7444-497A-972B-1ED4349B9216}" dt="2026-06-03T11:33:31.978" v="508" actId="1076"/>
          <ac:picMkLst>
            <pc:docMk/>
            <pc:sldMk cId="1535650116" sldId="418"/>
            <ac:picMk id="7" creationId="{22A885C0-7AA8-042D-F947-298B27FF41A0}"/>
          </ac:picMkLst>
        </pc:picChg>
      </pc:sldChg>
      <pc:sldChg chg="addSp delSp modSp add del mod modNotesTx">
        <pc:chgData name="Victoria Ahmed" userId="d7b2ef2b-6674-4efc-b11b-0c38a2fd5536" providerId="ADAL" clId="{97DA4315-7444-497A-972B-1ED4349B9216}" dt="2026-06-03T11:36:56.669" v="549"/>
        <pc:sldMkLst>
          <pc:docMk/>
          <pc:sldMk cId="1076484366" sldId="422"/>
        </pc:sldMkLst>
        <pc:spChg chg="add mod">
          <ac:chgData name="Victoria Ahmed" userId="d7b2ef2b-6674-4efc-b11b-0c38a2fd5536" providerId="ADAL" clId="{97DA4315-7444-497A-972B-1ED4349B9216}" dt="2026-06-03T11:36:44.905" v="546" actId="1076"/>
          <ac:spMkLst>
            <pc:docMk/>
            <pc:sldMk cId="1076484366" sldId="422"/>
            <ac:spMk id="2" creationId="{409B4055-D747-54CA-FF6A-C700C961CA58}"/>
          </ac:spMkLst>
        </pc:spChg>
        <pc:spChg chg="add mod">
          <ac:chgData name="Victoria Ahmed" userId="d7b2ef2b-6674-4efc-b11b-0c38a2fd5536" providerId="ADAL" clId="{97DA4315-7444-497A-972B-1ED4349B9216}" dt="2026-06-03T11:36:56.669" v="549"/>
          <ac:spMkLst>
            <pc:docMk/>
            <pc:sldMk cId="1076484366" sldId="422"/>
            <ac:spMk id="7" creationId="{43DAA834-B204-C08F-AD6C-350E9F4C3E10}"/>
          </ac:spMkLst>
        </pc:spChg>
        <pc:spChg chg="del mod">
          <ac:chgData name="Victoria Ahmed" userId="d7b2ef2b-6674-4efc-b11b-0c38a2fd5536" providerId="ADAL" clId="{97DA4315-7444-497A-972B-1ED4349B9216}" dt="2026-06-03T11:35:31.661" v="521" actId="478"/>
          <ac:spMkLst>
            <pc:docMk/>
            <pc:sldMk cId="1076484366" sldId="422"/>
            <ac:spMk id="11" creationId="{3412D670-0814-40AE-93EC-41ED1E8C726D}"/>
          </ac:spMkLst>
        </pc:spChg>
        <pc:spChg chg="del">
          <ac:chgData name="Victoria Ahmed" userId="d7b2ef2b-6674-4efc-b11b-0c38a2fd5536" providerId="ADAL" clId="{97DA4315-7444-497A-972B-1ED4349B9216}" dt="2026-06-03T11:35:35.061" v="524" actId="478"/>
          <ac:spMkLst>
            <pc:docMk/>
            <pc:sldMk cId="1076484366" sldId="422"/>
            <ac:spMk id="17" creationId="{B6522A00-1F4F-43D4-B195-46C465B8D341}"/>
          </ac:spMkLst>
        </pc:spChg>
        <pc:picChg chg="del">
          <ac:chgData name="Victoria Ahmed" userId="d7b2ef2b-6674-4efc-b11b-0c38a2fd5536" providerId="ADAL" clId="{97DA4315-7444-497A-972B-1ED4349B9216}" dt="2026-06-03T11:35:32.782" v="523" actId="478"/>
          <ac:picMkLst>
            <pc:docMk/>
            <pc:sldMk cId="1076484366" sldId="422"/>
            <ac:picMk id="3" creationId="{C58DF8FA-EAD5-0A89-DE45-13A82404016E}"/>
          </ac:picMkLst>
        </pc:picChg>
        <pc:picChg chg="mod">
          <ac:chgData name="Victoria Ahmed" userId="d7b2ef2b-6674-4efc-b11b-0c38a2fd5536" providerId="ADAL" clId="{97DA4315-7444-497A-972B-1ED4349B9216}" dt="2026-06-03T11:36:02.771" v="533" actId="1076"/>
          <ac:picMkLst>
            <pc:docMk/>
            <pc:sldMk cId="1076484366" sldId="422"/>
            <ac:picMk id="4" creationId="{8158EEFC-993B-4244-9705-6F9FD8DB4E18}"/>
          </ac:picMkLst>
        </pc:picChg>
        <pc:picChg chg="add mod">
          <ac:chgData name="Victoria Ahmed" userId="d7b2ef2b-6674-4efc-b11b-0c38a2fd5536" providerId="ADAL" clId="{97DA4315-7444-497A-972B-1ED4349B9216}" dt="2026-06-03T11:36:37.817" v="544" actId="1076"/>
          <ac:picMkLst>
            <pc:docMk/>
            <pc:sldMk cId="1076484366" sldId="422"/>
            <ac:picMk id="6" creationId="{E5A32EB4-6F63-1C1B-C659-728F6BC4BDB4}"/>
          </ac:picMkLst>
        </pc:picChg>
        <pc:picChg chg="add mod">
          <ac:chgData name="Victoria Ahmed" userId="d7b2ef2b-6674-4efc-b11b-0c38a2fd5536" providerId="ADAL" clId="{97DA4315-7444-497A-972B-1ED4349B9216}" dt="2026-06-03T11:36:56.669" v="549"/>
          <ac:picMkLst>
            <pc:docMk/>
            <pc:sldMk cId="1076484366" sldId="422"/>
            <ac:picMk id="8" creationId="{6917A124-E88D-E74D-CCB3-D7F6E3DC89EB}"/>
          </ac:picMkLst>
        </pc:picChg>
        <pc:picChg chg="del">
          <ac:chgData name="Victoria Ahmed" userId="d7b2ef2b-6674-4efc-b11b-0c38a2fd5536" providerId="ADAL" clId="{97DA4315-7444-497A-972B-1ED4349B9216}" dt="2026-06-03T11:35:32.267" v="522" actId="478"/>
          <ac:picMkLst>
            <pc:docMk/>
            <pc:sldMk cId="1076484366" sldId="422"/>
            <ac:picMk id="10" creationId="{DA227F72-09BE-4B7C-98F9-79B6DEE47711}"/>
          </ac:picMkLst>
        </pc:picChg>
      </pc:sldChg>
      <pc:sldChg chg="addSp delSp modSp del mod ord modNotesTx">
        <pc:chgData name="Victoria Ahmed" userId="d7b2ef2b-6674-4efc-b11b-0c38a2fd5536" providerId="ADAL" clId="{97DA4315-7444-497A-972B-1ED4349B9216}" dt="2026-06-03T11:36:59.394" v="550" actId="47"/>
        <pc:sldMkLst>
          <pc:docMk/>
          <pc:sldMk cId="1214450191" sldId="426"/>
        </pc:sldMkLst>
        <pc:spChg chg="add mod">
          <ac:chgData name="Victoria Ahmed" userId="d7b2ef2b-6674-4efc-b11b-0c38a2fd5536" providerId="ADAL" clId="{97DA4315-7444-497A-972B-1ED4349B9216}" dt="2026-06-03T11:35:08.615" v="518"/>
          <ac:spMkLst>
            <pc:docMk/>
            <pc:sldMk cId="1214450191" sldId="426"/>
            <ac:spMk id="2" creationId="{EE815052-4F69-7B33-C088-02B2B2AA87B4}"/>
          </ac:spMkLst>
        </pc:spChg>
        <pc:spChg chg="mod">
          <ac:chgData name="Victoria Ahmed" userId="d7b2ef2b-6674-4efc-b11b-0c38a2fd5536" providerId="ADAL" clId="{97DA4315-7444-497A-972B-1ED4349B9216}" dt="2026-06-03T11:34:56.666" v="517" actId="1076"/>
          <ac:spMkLst>
            <pc:docMk/>
            <pc:sldMk cId="1214450191" sldId="426"/>
            <ac:spMk id="15" creationId="{B07752EF-A925-4008-B77E-EBF657F98B1B}"/>
          </ac:spMkLst>
        </pc:spChg>
        <pc:picChg chg="del">
          <ac:chgData name="Victoria Ahmed" userId="d7b2ef2b-6674-4efc-b11b-0c38a2fd5536" providerId="ADAL" clId="{97DA4315-7444-497A-972B-1ED4349B9216}" dt="2026-06-03T10:00:00.921" v="88" actId="478"/>
          <ac:picMkLst>
            <pc:docMk/>
            <pc:sldMk cId="1214450191" sldId="426"/>
            <ac:picMk id="9" creationId="{6060F130-6F15-4D5D-960A-64F7DA78A5B5}"/>
          </ac:picMkLst>
        </pc:picChg>
        <pc:picChg chg="mod">
          <ac:chgData name="Victoria Ahmed" userId="d7b2ef2b-6674-4efc-b11b-0c38a2fd5536" providerId="ADAL" clId="{97DA4315-7444-497A-972B-1ED4349B9216}" dt="2026-06-03T11:34:41.911" v="512" actId="207"/>
          <ac:picMkLst>
            <pc:docMk/>
            <pc:sldMk cId="1214450191" sldId="426"/>
            <ac:picMk id="16" creationId="{A9B3C52E-EE6D-4369-BDBA-8FE4476C41F6}"/>
          </ac:picMkLst>
        </pc:picChg>
      </pc:sldChg>
      <pc:sldChg chg="del">
        <pc:chgData name="Victoria Ahmed" userId="d7b2ef2b-6674-4efc-b11b-0c38a2fd5536" providerId="ADAL" clId="{97DA4315-7444-497A-972B-1ED4349B9216}" dt="2026-06-03T09:59:44.552" v="78" actId="47"/>
        <pc:sldMkLst>
          <pc:docMk/>
          <pc:sldMk cId="147760016" sldId="427"/>
        </pc:sldMkLst>
      </pc:sldChg>
      <pc:sldChg chg="addSp delSp modSp new del mod">
        <pc:chgData name="Victoria Ahmed" userId="d7b2ef2b-6674-4efc-b11b-0c38a2fd5536" providerId="ADAL" clId="{97DA4315-7444-497A-972B-1ED4349B9216}" dt="2026-06-03T10:10:04.430" v="212" actId="47"/>
        <pc:sldMkLst>
          <pc:docMk/>
          <pc:sldMk cId="1002699970" sldId="427"/>
        </pc:sldMkLst>
        <pc:spChg chg="del">
          <ac:chgData name="Victoria Ahmed" userId="d7b2ef2b-6674-4efc-b11b-0c38a2fd5536" providerId="ADAL" clId="{97DA4315-7444-497A-972B-1ED4349B9216}" dt="2026-06-03T10:05:45.492" v="135"/>
          <ac:spMkLst>
            <pc:docMk/>
            <pc:sldMk cId="1002699970" sldId="427"/>
            <ac:spMk id="3" creationId="{B75E1BC2-5971-7E7B-B3B4-D2ED92339859}"/>
          </ac:spMkLst>
        </pc:spChg>
        <pc:picChg chg="add mod">
          <ac:chgData name="Victoria Ahmed" userId="d7b2ef2b-6674-4efc-b11b-0c38a2fd5536" providerId="ADAL" clId="{97DA4315-7444-497A-972B-1ED4349B9216}" dt="2026-06-03T10:06:03.512" v="144" actId="1076"/>
          <ac:picMkLst>
            <pc:docMk/>
            <pc:sldMk cId="1002699970" sldId="427"/>
            <ac:picMk id="4" creationId="{F5DF0B36-884C-67DC-EDE4-DADABBE76BC9}"/>
          </ac:picMkLst>
        </pc:picChg>
        <pc:picChg chg="add mod">
          <ac:chgData name="Victoria Ahmed" userId="d7b2ef2b-6674-4efc-b11b-0c38a2fd5536" providerId="ADAL" clId="{97DA4315-7444-497A-972B-1ED4349B9216}" dt="2026-06-03T10:06:02.346" v="143" actId="1076"/>
          <ac:picMkLst>
            <pc:docMk/>
            <pc:sldMk cId="1002699970" sldId="427"/>
            <ac:picMk id="5" creationId="{0A5E6F93-1406-0E03-C71B-4DB787E73854}"/>
          </ac:picMkLst>
        </pc:picChg>
      </pc:sldChg>
      <pc:sldChg chg="delSp modSp add mod modNotesTx">
        <pc:chgData name="Victoria Ahmed" userId="d7b2ef2b-6674-4efc-b11b-0c38a2fd5536" providerId="ADAL" clId="{97DA4315-7444-497A-972B-1ED4349B9216}" dt="2026-06-03T11:38:25.553" v="555" actId="20577"/>
        <pc:sldMkLst>
          <pc:docMk/>
          <pc:sldMk cId="2028947077" sldId="427"/>
        </pc:sldMkLst>
        <pc:spChg chg="mod">
          <ac:chgData name="Victoria Ahmed" userId="d7b2ef2b-6674-4efc-b11b-0c38a2fd5536" providerId="ADAL" clId="{97DA4315-7444-497A-972B-1ED4349B9216}" dt="2026-06-03T10:18:26.137" v="231"/>
          <ac:spMkLst>
            <pc:docMk/>
            <pc:sldMk cId="2028947077" sldId="427"/>
            <ac:spMk id="4" creationId="{125CC9F0-F081-A277-2681-2CA2B151CA24}"/>
          </ac:spMkLst>
        </pc:spChg>
        <pc:spChg chg="mod">
          <ac:chgData name="Victoria Ahmed" userId="d7b2ef2b-6674-4efc-b11b-0c38a2fd5536" providerId="ADAL" clId="{97DA4315-7444-497A-972B-1ED4349B9216}" dt="2026-06-03T10:18:26.137" v="231"/>
          <ac:spMkLst>
            <pc:docMk/>
            <pc:sldMk cId="2028947077" sldId="427"/>
            <ac:spMk id="5" creationId="{AE1BA545-53D0-4CBB-2231-98B5B796ED9F}"/>
          </ac:spMkLst>
        </pc:spChg>
        <pc:spChg chg="del">
          <ac:chgData name="Victoria Ahmed" userId="d7b2ef2b-6674-4efc-b11b-0c38a2fd5536" providerId="ADAL" clId="{97DA4315-7444-497A-972B-1ED4349B9216}" dt="2026-06-03T10:22:22.563" v="313" actId="478"/>
          <ac:spMkLst>
            <pc:docMk/>
            <pc:sldMk cId="2028947077" sldId="427"/>
            <ac:spMk id="7" creationId="{A09FC627-98A0-9D7C-A529-D983E6AB1D54}"/>
          </ac:spMkLst>
        </pc:spChg>
        <pc:picChg chg="mod">
          <ac:chgData name="Victoria Ahmed" userId="d7b2ef2b-6674-4efc-b11b-0c38a2fd5536" providerId="ADAL" clId="{97DA4315-7444-497A-972B-1ED4349B9216}" dt="2026-06-03T10:22:25.441" v="314" actId="1076"/>
          <ac:picMkLst>
            <pc:docMk/>
            <pc:sldMk cId="2028947077" sldId="427"/>
            <ac:picMk id="2" creationId="{5543D060-C08F-7670-6812-479DEC2940D7}"/>
          </ac:picMkLst>
        </pc:picChg>
      </pc:sldChg>
      <pc:sldChg chg="modSp add del">
        <pc:chgData name="Victoria Ahmed" userId="d7b2ef2b-6674-4efc-b11b-0c38a2fd5536" providerId="ADAL" clId="{97DA4315-7444-497A-972B-1ED4349B9216}" dt="2026-06-03T10:19:29.878" v="240" actId="47"/>
        <pc:sldMkLst>
          <pc:docMk/>
          <pc:sldMk cId="2071675730" sldId="428"/>
        </pc:sldMkLst>
        <pc:spChg chg="mod">
          <ac:chgData name="Victoria Ahmed" userId="d7b2ef2b-6674-4efc-b11b-0c38a2fd5536" providerId="ADAL" clId="{97DA4315-7444-497A-972B-1ED4349B9216}" dt="2026-06-03T10:18:26.137" v="231"/>
          <ac:spMkLst>
            <pc:docMk/>
            <pc:sldMk cId="2071675730" sldId="428"/>
            <ac:spMk id="4" creationId="{A5F5594E-9D4A-32CA-9D81-C7277756A04C}"/>
          </ac:spMkLst>
        </pc:spChg>
        <pc:spChg chg="mod">
          <ac:chgData name="Victoria Ahmed" userId="d7b2ef2b-6674-4efc-b11b-0c38a2fd5536" providerId="ADAL" clId="{97DA4315-7444-497A-972B-1ED4349B9216}" dt="2026-06-03T10:18:26.137" v="231"/>
          <ac:spMkLst>
            <pc:docMk/>
            <pc:sldMk cId="2071675730" sldId="428"/>
            <ac:spMk id="5" creationId="{3A1E0DD5-C023-B12A-F868-10A3315F7057}"/>
          </ac:spMkLst>
        </pc:spChg>
      </pc:sldChg>
      <pc:sldChg chg="del">
        <pc:chgData name="Victoria Ahmed" userId="d7b2ef2b-6674-4efc-b11b-0c38a2fd5536" providerId="ADAL" clId="{97DA4315-7444-497A-972B-1ED4349B9216}" dt="2026-06-03T09:59:47.430" v="79" actId="47"/>
        <pc:sldMkLst>
          <pc:docMk/>
          <pc:sldMk cId="3887307415" sldId="428"/>
        </pc:sldMkLst>
      </pc:sldChg>
      <pc:sldChg chg="del">
        <pc:chgData name="Victoria Ahmed" userId="d7b2ef2b-6674-4efc-b11b-0c38a2fd5536" providerId="ADAL" clId="{97DA4315-7444-497A-972B-1ED4349B9216}" dt="2026-06-03T09:59:49.948" v="81" actId="47"/>
        <pc:sldMkLst>
          <pc:docMk/>
          <pc:sldMk cId="1619143528" sldId="429"/>
        </pc:sldMkLst>
      </pc:sldChg>
      <pc:sldChg chg="delSp modSp add mod modNotesTx">
        <pc:chgData name="Victoria Ahmed" userId="d7b2ef2b-6674-4efc-b11b-0c38a2fd5536" providerId="ADAL" clId="{97DA4315-7444-497A-972B-1ED4349B9216}" dt="2026-06-03T11:20:13.677" v="368" actId="20577"/>
        <pc:sldMkLst>
          <pc:docMk/>
          <pc:sldMk cId="3595694654" sldId="429"/>
        </pc:sldMkLst>
        <pc:spChg chg="mod">
          <ac:chgData name="Victoria Ahmed" userId="d7b2ef2b-6674-4efc-b11b-0c38a2fd5536" providerId="ADAL" clId="{97DA4315-7444-497A-972B-1ED4349B9216}" dt="2026-06-03T10:18:26.137" v="231"/>
          <ac:spMkLst>
            <pc:docMk/>
            <pc:sldMk cId="3595694654" sldId="429"/>
            <ac:spMk id="4" creationId="{2DB1DC33-302B-D5C6-E951-3DABFD943C7E}"/>
          </ac:spMkLst>
        </pc:spChg>
        <pc:spChg chg="mod">
          <ac:chgData name="Victoria Ahmed" userId="d7b2ef2b-6674-4efc-b11b-0c38a2fd5536" providerId="ADAL" clId="{97DA4315-7444-497A-972B-1ED4349B9216}" dt="2026-06-03T10:18:26.137" v="231"/>
          <ac:spMkLst>
            <pc:docMk/>
            <pc:sldMk cId="3595694654" sldId="429"/>
            <ac:spMk id="5" creationId="{26A39B92-8082-B856-D485-DA575D7D9D1F}"/>
          </ac:spMkLst>
        </pc:spChg>
        <pc:spChg chg="del">
          <ac:chgData name="Victoria Ahmed" userId="d7b2ef2b-6674-4efc-b11b-0c38a2fd5536" providerId="ADAL" clId="{97DA4315-7444-497A-972B-1ED4349B9216}" dt="2026-06-03T11:19:43.922" v="362" actId="478"/>
          <ac:spMkLst>
            <pc:docMk/>
            <pc:sldMk cId="3595694654" sldId="429"/>
            <ac:spMk id="7" creationId="{E155B79B-A0DB-B241-BB23-7BDAFDF16A06}"/>
          </ac:spMkLst>
        </pc:spChg>
        <pc:picChg chg="mod">
          <ac:chgData name="Victoria Ahmed" userId="d7b2ef2b-6674-4efc-b11b-0c38a2fd5536" providerId="ADAL" clId="{97DA4315-7444-497A-972B-1ED4349B9216}" dt="2026-06-03T11:19:57.139" v="367" actId="14100"/>
          <ac:picMkLst>
            <pc:docMk/>
            <pc:sldMk cId="3595694654" sldId="429"/>
            <ac:picMk id="2" creationId="{1E029AD6-9ADD-E952-D4B8-096746BADDF6}"/>
          </ac:picMkLst>
        </pc:picChg>
      </pc:sldChg>
      <pc:sldChg chg="del">
        <pc:chgData name="Victoria Ahmed" userId="d7b2ef2b-6674-4efc-b11b-0c38a2fd5536" providerId="ADAL" clId="{97DA4315-7444-497A-972B-1ED4349B9216}" dt="2026-06-03T09:59:49.128" v="80" actId="47"/>
        <pc:sldMkLst>
          <pc:docMk/>
          <pc:sldMk cId="3077442634" sldId="430"/>
        </pc:sldMkLst>
      </pc:sldChg>
      <pc:sldChg chg="modSp add del">
        <pc:chgData name="Victoria Ahmed" userId="d7b2ef2b-6674-4efc-b11b-0c38a2fd5536" providerId="ADAL" clId="{97DA4315-7444-497A-972B-1ED4349B9216}" dt="2026-06-03T11:20:23.343" v="369" actId="47"/>
        <pc:sldMkLst>
          <pc:docMk/>
          <pc:sldMk cId="1162973313" sldId="431"/>
        </pc:sldMkLst>
        <pc:spChg chg="mod">
          <ac:chgData name="Victoria Ahmed" userId="d7b2ef2b-6674-4efc-b11b-0c38a2fd5536" providerId="ADAL" clId="{97DA4315-7444-497A-972B-1ED4349B9216}" dt="2026-06-03T10:18:26.137" v="231"/>
          <ac:spMkLst>
            <pc:docMk/>
            <pc:sldMk cId="1162973313" sldId="431"/>
            <ac:spMk id="4" creationId="{F8723E1E-4E56-1108-829D-B05168897A1D}"/>
          </ac:spMkLst>
        </pc:spChg>
        <pc:spChg chg="mod">
          <ac:chgData name="Victoria Ahmed" userId="d7b2ef2b-6674-4efc-b11b-0c38a2fd5536" providerId="ADAL" clId="{97DA4315-7444-497A-972B-1ED4349B9216}" dt="2026-06-03T10:18:26.137" v="231"/>
          <ac:spMkLst>
            <pc:docMk/>
            <pc:sldMk cId="1162973313" sldId="431"/>
            <ac:spMk id="5" creationId="{AD9B0B00-9143-B857-36C7-1B93F2DF15D4}"/>
          </ac:spMkLst>
        </pc:spChg>
      </pc:sldChg>
      <pc:sldChg chg="del">
        <pc:chgData name="Victoria Ahmed" userId="d7b2ef2b-6674-4efc-b11b-0c38a2fd5536" providerId="ADAL" clId="{97DA4315-7444-497A-972B-1ED4349B9216}" dt="2026-06-03T09:59:51.324" v="82" actId="47"/>
        <pc:sldMkLst>
          <pc:docMk/>
          <pc:sldMk cId="2202476064" sldId="431"/>
        </pc:sldMkLst>
      </pc:sldChg>
      <pc:sldChg chg="del">
        <pc:chgData name="Victoria Ahmed" userId="d7b2ef2b-6674-4efc-b11b-0c38a2fd5536" providerId="ADAL" clId="{97DA4315-7444-497A-972B-1ED4349B9216}" dt="2026-06-03T09:59:52.340" v="83" actId="47"/>
        <pc:sldMkLst>
          <pc:docMk/>
          <pc:sldMk cId="549654226" sldId="432"/>
        </pc:sldMkLst>
      </pc:sldChg>
      <pc:sldChg chg="del">
        <pc:chgData name="Victoria Ahmed" userId="d7b2ef2b-6674-4efc-b11b-0c38a2fd5536" providerId="ADAL" clId="{97DA4315-7444-497A-972B-1ED4349B9216}" dt="2026-06-03T09:59:53.698" v="84" actId="47"/>
        <pc:sldMkLst>
          <pc:docMk/>
          <pc:sldMk cId="2506088343" sldId="433"/>
        </pc:sldMkLst>
      </pc:sldChg>
      <pc:sldChg chg="del">
        <pc:chgData name="Victoria Ahmed" userId="d7b2ef2b-6674-4efc-b11b-0c38a2fd5536" providerId="ADAL" clId="{97DA4315-7444-497A-972B-1ED4349B9216}" dt="2026-06-03T09:59:54.651" v="85" actId="47"/>
        <pc:sldMkLst>
          <pc:docMk/>
          <pc:sldMk cId="1146191653" sldId="434"/>
        </pc:sldMkLst>
      </pc:sldChg>
      <pc:sldChg chg="del">
        <pc:chgData name="Victoria Ahmed" userId="d7b2ef2b-6674-4efc-b11b-0c38a2fd5536" providerId="ADAL" clId="{97DA4315-7444-497A-972B-1ED4349B9216}" dt="2026-06-03T09:59:55.852" v="86" actId="47"/>
        <pc:sldMkLst>
          <pc:docMk/>
          <pc:sldMk cId="3030891537" sldId="43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AB83D5-C7B6-EB58-6B69-44F7674F9A17}"/>
              </a:ext>
            </a:extLst>
          </p:cNvPr>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AA49AF6-7FA0-553A-D79A-ACBF5186E556}"/>
              </a:ext>
            </a:extLst>
          </p:cNvPr>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EE6D6BF6-9B86-514E-8633-CF682F8E160E}" type="datetimeFigureOut">
              <a:rPr lang="en-US" smtClean="0"/>
              <a:t>6/3/2026</a:t>
            </a:fld>
            <a:endParaRPr lang="en-US"/>
          </a:p>
        </p:txBody>
      </p:sp>
      <p:sp>
        <p:nvSpPr>
          <p:cNvPr id="4" name="Footer Placeholder 3">
            <a:extLst>
              <a:ext uri="{FF2B5EF4-FFF2-40B4-BE49-F238E27FC236}">
                <a16:creationId xmlns:a16="http://schemas.microsoft.com/office/drawing/2014/main" id="{1CB118F2-C113-78B4-92AF-E580FCE6CC1D}"/>
              </a:ext>
            </a:extLst>
          </p:cNvPr>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5762E7-BAA9-D9D6-9568-8352AA3CC64B}"/>
              </a:ext>
            </a:extLst>
          </p:cNvPr>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5AF52A2D-AE79-0B40-90C6-74B75AC45EAC}" type="slidenum">
              <a:rPr lang="en-US" smtClean="0"/>
              <a:t>‹#›</a:t>
            </a:fld>
            <a:endParaRPr lang="en-US"/>
          </a:p>
        </p:txBody>
      </p:sp>
    </p:spTree>
    <p:extLst>
      <p:ext uri="{BB962C8B-B14F-4D97-AF65-F5344CB8AC3E}">
        <p14:creationId xmlns:p14="http://schemas.microsoft.com/office/powerpoint/2010/main" val="19396049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562" userDrawn="1">
          <p15:clr>
            <a:srgbClr val="F26B43"/>
          </p15:clr>
        </p15:guide>
        <p15:guide id="2" pos="6332"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2C6CD2F2-F518-874C-84B9-8918535227D1}" type="datetimeFigureOut">
              <a:rPr lang="en-US" smtClean="0"/>
              <a:t>6/3/2026</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A3F0725B-8BBF-6349-B206-C25D6BA6A9C8}" type="slidenum">
              <a:rPr lang="en-US" smtClean="0"/>
              <a:t>‹#›</a:t>
            </a:fld>
            <a:endParaRPr lang="en-US"/>
          </a:p>
        </p:txBody>
      </p:sp>
    </p:spTree>
    <p:extLst>
      <p:ext uri="{BB962C8B-B14F-4D97-AF65-F5344CB8AC3E}">
        <p14:creationId xmlns:p14="http://schemas.microsoft.com/office/powerpoint/2010/main" val="1922413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1" kern="1200" dirty="0">
                <a:solidFill>
                  <a:schemeClr val="tx1"/>
                </a:solidFill>
                <a:effectLst/>
                <a:latin typeface="+mn-lt"/>
                <a:ea typeface="+mn-ea"/>
                <a:cs typeface="+mn-cs"/>
              </a:rPr>
              <a:t>Photo credit: St Oscar Romero memorial cross in Southwark cathedral. By Salvadoran artist Fernando Llort </a:t>
            </a:r>
            <a:br>
              <a:rPr lang="en-GB" dirty="0"/>
            </a:br>
            <a:endParaRPr lang="en-US" b="1" dirty="0">
              <a:solidFill>
                <a:srgbClr val="000000"/>
              </a:solidFill>
            </a:endParaRPr>
          </a:p>
          <a:p>
            <a:r>
              <a:rPr lang="en-US" b="1" dirty="0">
                <a:solidFill>
                  <a:srgbClr val="000000"/>
                </a:solidFill>
              </a:rPr>
              <a:t>Song suggestions</a:t>
            </a:r>
            <a:endParaRPr lang="en-US" dirty="0"/>
          </a:p>
          <a:p>
            <a:r>
              <a:rPr lang="en-US" dirty="0">
                <a:solidFill>
                  <a:srgbClr val="000000"/>
                </a:solidFill>
              </a:rPr>
              <a:t>Eat this bread, drink this cup (633, Laudate) </a:t>
            </a:r>
          </a:p>
          <a:p>
            <a:r>
              <a:rPr lang="en-US" dirty="0">
                <a:solidFill>
                  <a:srgbClr val="000000"/>
                </a:solidFill>
              </a:rPr>
              <a:t>Bread of life, hope of the world (78, Laudate) </a:t>
            </a:r>
          </a:p>
          <a:p>
            <a:r>
              <a:rPr lang="en-US" dirty="0">
                <a:solidFill>
                  <a:srgbClr val="000000"/>
                </a:solidFill>
              </a:rPr>
              <a:t>Bread for the world, a world of hunger (625, Laudate)</a:t>
            </a:r>
            <a:endParaRPr lang="en-US" dirty="0"/>
          </a:p>
          <a:p>
            <a:endParaRPr lang="en-GB" dirty="0"/>
          </a:p>
        </p:txBody>
      </p:sp>
      <p:sp>
        <p:nvSpPr>
          <p:cNvPr id="4" name="Slide Number Placeholder 3"/>
          <p:cNvSpPr>
            <a:spLocks noGrp="1"/>
          </p:cNvSpPr>
          <p:nvPr>
            <p:ph type="sldNum" sz="quarter" idx="5"/>
          </p:nvPr>
        </p:nvSpPr>
        <p:spPr/>
        <p:txBody>
          <a:bodyPr/>
          <a:lstStyle/>
          <a:p>
            <a:fld id="{A3F0725B-8BBF-6349-B206-C25D6BA6A9C8}" type="slidenum">
              <a:rPr lang="en-US" smtClean="0"/>
              <a:t>1</a:t>
            </a:fld>
            <a:endParaRPr lang="en-US"/>
          </a:p>
        </p:txBody>
      </p:sp>
    </p:spTree>
    <p:extLst>
      <p:ext uri="{BB962C8B-B14F-4D97-AF65-F5344CB8AC3E}">
        <p14:creationId xmlns:p14="http://schemas.microsoft.com/office/powerpoint/2010/main" val="2348609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kern="1200" dirty="0">
                <a:solidFill>
                  <a:schemeClr val="tx1"/>
                </a:solidFill>
                <a:effectLst/>
                <a:latin typeface="+mn-lt"/>
                <a:ea typeface="+mn-ea"/>
                <a:cs typeface="+mn-cs"/>
              </a:rPr>
              <a:t>Photo credit: St Oscar Romero memorial cross in Southwark cathedral. By Salvadoran artist Fernando Llort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Reader: I</a:t>
            </a:r>
            <a:r>
              <a:rPr lang="en-GB"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n the name of the +Father, and of the +Son, and of the +Holy Spirit Amen.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r>
              <a:rPr lang="en-GB" sz="1200" b="0" i="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Today we celebrate the Feast of Corpus Christi. Just as one loaf of bread is made with many grains of wheat, so there are millions of people around the world, but we are all joined together as one family. </a:t>
            </a:r>
          </a:p>
          <a:p>
            <a:endParaRPr lang="en-GB"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r>
              <a:rPr lang="en-GB"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Reader: When we gather as a church or school community to receive the Body of Christ we show that we are united as the Body of Christ. When we share with our neighbour, we become sisters and brothers in Jesus, and bring his life and love into the world.</a:t>
            </a:r>
            <a:endParaRPr lang="en-GB" dirty="0">
              <a:latin typeface="Verdana" panose="020B0604030504040204" pitchFamily="34" charset="0"/>
              <a:ea typeface="Verdana" panose="020B0604030504040204" pitchFamily="34" charset="0"/>
              <a:cs typeface="Verdana" panose="020B0604030504040204" pitchFamily="34" charset="0"/>
            </a:endParaRPr>
          </a:p>
          <a:p>
            <a:br>
              <a:rPr lang="en-GB" dirty="0">
                <a:latin typeface="Verdana" panose="020B0604030504040204" pitchFamily="34" charset="0"/>
                <a:ea typeface="Verdana" panose="020B0604030504040204" pitchFamily="34" charset="0"/>
                <a:cs typeface="Verdana" panose="020B0604030504040204" pitchFamily="34" charset="0"/>
              </a:rPr>
            </a:br>
            <a:endParaRPr lang="en-GB" dirty="0">
              <a:latin typeface="Verdana" panose="020B0604030504040204" pitchFamily="34" charset="0"/>
              <a:ea typeface="Verdana" panose="020B0604030504040204" pitchFamily="34" charset="0"/>
              <a:cs typeface="Verdana" panose="020B0604030504040204" pitchFamily="34" charset="0"/>
            </a:endParaRPr>
          </a:p>
          <a:p>
            <a:endParaRPr lang="en-GB" dirty="0"/>
          </a:p>
        </p:txBody>
      </p:sp>
      <p:sp>
        <p:nvSpPr>
          <p:cNvPr id="4" name="Slide Number Placeholder 3"/>
          <p:cNvSpPr>
            <a:spLocks noGrp="1"/>
          </p:cNvSpPr>
          <p:nvPr>
            <p:ph type="sldNum" sz="quarter" idx="5"/>
          </p:nvPr>
        </p:nvSpPr>
        <p:spPr/>
        <p:txBody>
          <a:bodyPr/>
          <a:lstStyle/>
          <a:p>
            <a:fld id="{A3F0725B-8BBF-6349-B206-C25D6BA6A9C8}" type="slidenum">
              <a:rPr lang="en-US" smtClean="0"/>
              <a:t>2</a:t>
            </a:fld>
            <a:endParaRPr lang="en-US"/>
          </a:p>
        </p:txBody>
      </p:sp>
    </p:spTree>
    <p:extLst>
      <p:ext uri="{BB962C8B-B14F-4D97-AF65-F5344CB8AC3E}">
        <p14:creationId xmlns:p14="http://schemas.microsoft.com/office/powerpoint/2010/main" val="3273965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i="1" dirty="0">
                <a:latin typeface="Verdana" panose="020B0604030504040204" pitchFamily="34" charset="0"/>
                <a:ea typeface="Verdana" panose="020B0604030504040204" pitchFamily="34" charset="0"/>
                <a:cs typeface="Verdana" panose="020B0604030504040204" pitchFamily="34" charset="0"/>
              </a:rPr>
              <a:t>Photo credit: </a:t>
            </a:r>
            <a:r>
              <a:rPr lang="en-GB" i="1" dirty="0">
                <a:latin typeface="Verdana" panose="020B0604030504040204" pitchFamily="34" charset="0"/>
                <a:ea typeface="Verdana" panose="020B0604030504040204" pitchFamily="34" charset="0"/>
                <a:cs typeface="Verdana" panose="020B0604030504040204" pitchFamily="34" charset="0"/>
              </a:rPr>
              <a:t>Fish farming in, Zambia and Pupusa bread in El Salvador. </a:t>
            </a:r>
          </a:p>
          <a:p>
            <a:endParaRPr lang="en-GB"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Reader: A reading from the Gospel of Matthew</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 Jesus stepped ashore he saw a large crowd; and he took pity on them and healed their sick. </a:t>
            </a:r>
          </a:p>
          <a:p>
            <a:r>
              <a:rPr lang="en-GB" sz="1200" kern="1200" dirty="0">
                <a:solidFill>
                  <a:schemeClr val="tx1"/>
                </a:solidFill>
                <a:effectLst/>
                <a:latin typeface="+mn-lt"/>
                <a:ea typeface="+mn-ea"/>
                <a:cs typeface="+mn-cs"/>
              </a:rPr>
              <a:t>When evening came, the disciples went to him and said, 'This is a lonely place, so send the people away, and they can go to the villages to buy themselves some food.'</a:t>
            </a:r>
          </a:p>
          <a:p>
            <a:r>
              <a:rPr lang="en-GB" sz="1200" kern="1200" dirty="0">
                <a:solidFill>
                  <a:schemeClr val="tx1"/>
                </a:solidFill>
                <a:effectLst/>
                <a:latin typeface="+mn-lt"/>
                <a:ea typeface="+mn-ea"/>
                <a:cs typeface="+mn-cs"/>
              </a:rPr>
              <a:t>Jesus replied, 'There’s no need for them to go: give them something to eat.’ </a:t>
            </a:r>
          </a:p>
          <a:p>
            <a:r>
              <a:rPr lang="en-GB" sz="1200" kern="1200" dirty="0">
                <a:solidFill>
                  <a:schemeClr val="tx1"/>
                </a:solidFill>
                <a:effectLst/>
                <a:latin typeface="+mn-lt"/>
                <a:ea typeface="+mn-ea"/>
                <a:cs typeface="+mn-cs"/>
              </a:rPr>
              <a:t>But they answered, 'All we have with us is five loaves and two fish.’</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 Jesus said, 'Bring them here to me.’ He took the five loaves and the two fish, raised his eyes to heaven and said the blessing. </a:t>
            </a:r>
          </a:p>
          <a:p>
            <a:r>
              <a:rPr lang="en-GB" sz="1200" kern="1200" dirty="0">
                <a:solidFill>
                  <a:schemeClr val="tx1"/>
                </a:solidFill>
                <a:effectLst/>
                <a:latin typeface="+mn-lt"/>
                <a:ea typeface="+mn-ea"/>
                <a:cs typeface="+mn-cs"/>
              </a:rPr>
              <a:t>And breaking the loaves he handed them to his disciples, who gave them to the crowds.</a:t>
            </a:r>
          </a:p>
          <a:p>
            <a:r>
              <a:rPr lang="en-GB" sz="1200" kern="1200" dirty="0">
                <a:solidFill>
                  <a:schemeClr val="tx1"/>
                </a:solidFill>
                <a:effectLst/>
                <a:latin typeface="+mn-lt"/>
                <a:ea typeface="+mn-ea"/>
                <a:cs typeface="+mn-cs"/>
              </a:rPr>
              <a:t>They all ate as much as they wanted, and they collected the scraps left over, twelve baskets full.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The Gospel of the Lord</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All: Praise to you Lord Jesus Christ. (Matthew 14: 14-21)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Montserrat school"/>
              <a:cs typeface="Times New Roman"/>
            </a:endParaRPr>
          </a:p>
          <a:p>
            <a:pPr algn="l"/>
            <a:endParaRPr lang="en-US" dirty="0">
              <a:latin typeface="Montserrat school"/>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467C0A84-E356-4051-98B9-B29298D6E6F5}" type="slidenum">
              <a:rPr lang="en-GB" smtClean="0"/>
              <a:t>3</a:t>
            </a:fld>
            <a:endParaRPr lang="en-GB"/>
          </a:p>
        </p:txBody>
      </p:sp>
    </p:spTree>
    <p:extLst>
      <p:ext uri="{BB962C8B-B14F-4D97-AF65-F5344CB8AC3E}">
        <p14:creationId xmlns:p14="http://schemas.microsoft.com/office/powerpoint/2010/main" val="2686005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8938" y="849313"/>
            <a:ext cx="4073525" cy="22923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91B048E-2C72-41FB-A114-8C1CC8DCA0BD}" type="slidenum">
              <a:rPr lang="en-GB" smtClean="0"/>
              <a:t>4</a:t>
            </a:fld>
            <a:endParaRPr lang="en-GB"/>
          </a:p>
        </p:txBody>
      </p:sp>
    </p:spTree>
    <p:extLst>
      <p:ext uri="{BB962C8B-B14F-4D97-AF65-F5344CB8AC3E}">
        <p14:creationId xmlns:p14="http://schemas.microsoft.com/office/powerpoint/2010/main" val="4003782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highlight>
                  <a:srgbClr val="F4F4F5"/>
                </a:highlight>
                <a:latin typeface="Montserrat school"/>
                <a:cs typeface="Times New Roman"/>
              </a:rPr>
              <a:t>Reader: Bread is a very important food. It is a basic food eaten by people all over the world. It is an 'everyday' food that all Jesus’ listeners would have </a:t>
            </a:r>
            <a:r>
              <a:rPr lang="en-US" dirty="0" err="1">
                <a:highlight>
                  <a:srgbClr val="F4F4F5"/>
                </a:highlight>
                <a:latin typeface="Montserrat school"/>
                <a:cs typeface="Times New Roman"/>
              </a:rPr>
              <a:t>recognised</a:t>
            </a:r>
            <a:r>
              <a:rPr lang="en-US" dirty="0">
                <a:highlight>
                  <a:srgbClr val="F4F4F5"/>
                </a:highlight>
                <a:latin typeface="Montserrat school"/>
                <a:cs typeface="Times New Roman"/>
              </a:rPr>
              <a:t> and understood.</a:t>
            </a:r>
            <a:endParaRPr lang="en-US" dirty="0">
              <a:highlight>
                <a:srgbClr val="F4F4F5"/>
              </a:highlight>
              <a:latin typeface="Montserrat school"/>
            </a:endParaRPr>
          </a:p>
          <a:p>
            <a:pPr algn="l"/>
            <a:r>
              <a:rPr lang="en-US" dirty="0">
                <a:highlight>
                  <a:srgbClr val="F4F4F5"/>
                </a:highlight>
                <a:latin typeface="Montserrat school"/>
                <a:cs typeface="Times New Roman"/>
              </a:rPr>
              <a:t>When was the last time you had some bread? </a:t>
            </a:r>
          </a:p>
          <a:p>
            <a:pPr algn="l"/>
            <a:r>
              <a:rPr lang="en-US" dirty="0">
                <a:highlight>
                  <a:srgbClr val="F4F4F5"/>
                </a:highlight>
                <a:latin typeface="Montserrat school"/>
                <a:cs typeface="Times New Roman"/>
              </a:rPr>
              <a:t>How often do you eat bread? Every day, once a week or just on special occasions?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ighlight>
                  <a:srgbClr val="F4F4F5"/>
                </a:highlight>
              </a:rPr>
              <a:t>How many different types of bread can you name? </a:t>
            </a:r>
            <a:r>
              <a:rPr lang="en-GB" i="1" dirty="0">
                <a:highlight>
                  <a:srgbClr val="F4F4F5"/>
                </a:highlight>
              </a:rPr>
              <a:t>(</a:t>
            </a:r>
            <a:r>
              <a:rPr lang="en-GB" i="1" dirty="0" err="1">
                <a:highlight>
                  <a:srgbClr val="F4F4F5"/>
                </a:highlight>
              </a:rPr>
              <a:t>e.g.brown</a:t>
            </a:r>
            <a:r>
              <a:rPr lang="en-GB" i="1" dirty="0">
                <a:highlight>
                  <a:srgbClr val="F4F4F5"/>
                </a:highlight>
              </a:rPr>
              <a:t>, white, baguette, pitta, naan, chapati, tortilla, injera, rolls etc.) </a:t>
            </a:r>
          </a:p>
          <a:p>
            <a:pPr algn="l"/>
            <a:endParaRPr lang="en-US" dirty="0">
              <a:highlight>
                <a:srgbClr val="F4F4F5"/>
              </a:highlight>
              <a:latin typeface="Montserrat school"/>
            </a:endParaRPr>
          </a:p>
          <a:p>
            <a:endParaRPr lang="en-US" dirty="0">
              <a:solidFill>
                <a:srgbClr val="38383C"/>
              </a:solidFill>
              <a:highlight>
                <a:srgbClr val="F4F4F5"/>
              </a:highlight>
            </a:endParaRPr>
          </a:p>
          <a:p>
            <a:endParaRPr lang="en-US" dirty="0">
              <a:solidFill>
                <a:srgbClr val="38383C"/>
              </a:solidFill>
              <a:highlight>
                <a:srgbClr val="F4F4F5"/>
              </a:highlight>
            </a:endParaRPr>
          </a:p>
        </p:txBody>
      </p:sp>
      <p:sp>
        <p:nvSpPr>
          <p:cNvPr id="4" name="Slide Number Placeholder 3"/>
          <p:cNvSpPr>
            <a:spLocks noGrp="1"/>
          </p:cNvSpPr>
          <p:nvPr>
            <p:ph type="sldNum" sz="quarter" idx="5"/>
          </p:nvPr>
        </p:nvSpPr>
        <p:spPr/>
        <p:txBody>
          <a:bodyPr/>
          <a:lstStyle/>
          <a:p>
            <a:fld id="{9B55366C-5F8C-42CA-9C4D-03125D9DB2B7}" type="slidenum">
              <a:rPr lang="en-US"/>
              <a:t>5</a:t>
            </a:fld>
            <a:endParaRPr lang="en-US"/>
          </a:p>
        </p:txBody>
      </p:sp>
    </p:spTree>
    <p:extLst>
      <p:ext uri="{BB962C8B-B14F-4D97-AF65-F5344CB8AC3E}">
        <p14:creationId xmlns:p14="http://schemas.microsoft.com/office/powerpoint/2010/main" val="2998634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solidFill>
                  <a:srgbClr val="000000"/>
                </a:solidFill>
                <a:highlight>
                  <a:srgbClr val="F4F4F5"/>
                </a:highlight>
              </a:rPr>
              <a:t>Photo credit: Yeabu, Sierra Leone</a:t>
            </a:r>
          </a:p>
          <a:p>
            <a:r>
              <a:rPr lang="en-US" i="1" dirty="0">
                <a:solidFill>
                  <a:srgbClr val="000000"/>
                </a:solidFill>
                <a:highlight>
                  <a:srgbClr val="F4F4F5"/>
                </a:highlight>
              </a:rPr>
              <a:t>KADDRO</a:t>
            </a:r>
          </a:p>
          <a:p>
            <a:endParaRPr lang="en-US" dirty="0">
              <a:solidFill>
                <a:srgbClr val="000000"/>
              </a:solidFill>
              <a:highlight>
                <a:srgbClr val="F4F4F5"/>
              </a:highlight>
            </a:endParaRPr>
          </a:p>
          <a:p>
            <a:pPr algn="l"/>
            <a:r>
              <a:rPr lang="en-GB" dirty="0">
                <a:latin typeface="Montserrat school"/>
                <a:cs typeface="Times New Roman"/>
              </a:rPr>
              <a:t>Reader: Yeabu is 16 years old. She lives in Sierra Leone and wants to become a nurse to help people in her community.</a:t>
            </a:r>
            <a:endParaRPr lang="en-US" dirty="0">
              <a:latin typeface="Montserrat school"/>
            </a:endParaRPr>
          </a:p>
          <a:p>
            <a:pPr algn="l"/>
            <a:endParaRPr lang="en-GB" dirty="0">
              <a:latin typeface="Montserrat school"/>
              <a:cs typeface="Times New Roman"/>
            </a:endParaRPr>
          </a:p>
          <a:p>
            <a:pPr algn="l"/>
            <a:r>
              <a:rPr lang="en-GB" dirty="0">
                <a:latin typeface="Montserrat school"/>
                <a:cs typeface="Times New Roman"/>
              </a:rPr>
              <a:t>Yeabu lives with her grandmother who had a bakery business, but she became ill and had to stop baking.</a:t>
            </a:r>
            <a:endParaRPr lang="en-GB" dirty="0">
              <a:latin typeface="Montserrat school"/>
            </a:endParaRPr>
          </a:p>
          <a:p>
            <a:pPr algn="l"/>
            <a:endParaRPr lang="en-GB" dirty="0">
              <a:latin typeface="Montserrat school"/>
              <a:cs typeface="Times New Roman"/>
            </a:endParaRPr>
          </a:p>
          <a:p>
            <a:pPr algn="l"/>
            <a:r>
              <a:rPr lang="en-GB" dirty="0">
                <a:latin typeface="Montserrat school"/>
                <a:cs typeface="Times New Roman"/>
              </a:rPr>
              <a:t>In their village, there is a savings and loans group run by the local women. Yeabu had an idea and went to the group for a loan.</a:t>
            </a:r>
            <a:endParaRPr lang="en-GB" dirty="0">
              <a:latin typeface="Montserrat school"/>
            </a:endParaRPr>
          </a:p>
          <a:p>
            <a:endParaRPr lang="en-US" dirty="0"/>
          </a:p>
          <a:p>
            <a:endParaRPr lang="en-US" dirty="0">
              <a:solidFill>
                <a:srgbClr val="000000"/>
              </a:solidFill>
              <a:highlight>
                <a:srgbClr val="F4F4F5"/>
              </a:highlight>
            </a:endParaRPr>
          </a:p>
          <a:p>
            <a:endParaRPr lang="en-US" dirty="0">
              <a:solidFill>
                <a:srgbClr val="000000"/>
              </a:solidFill>
              <a:highlight>
                <a:srgbClr val="F4F4F5"/>
              </a:highlight>
            </a:endParaRPr>
          </a:p>
        </p:txBody>
      </p:sp>
      <p:sp>
        <p:nvSpPr>
          <p:cNvPr id="4" name="Slide Number Placeholder 3"/>
          <p:cNvSpPr>
            <a:spLocks noGrp="1"/>
          </p:cNvSpPr>
          <p:nvPr>
            <p:ph type="sldNum" sz="quarter" idx="5"/>
          </p:nvPr>
        </p:nvSpPr>
        <p:spPr/>
        <p:txBody>
          <a:bodyPr/>
          <a:lstStyle/>
          <a:p>
            <a:fld id="{9B55366C-5F8C-42CA-9C4D-03125D9DB2B7}" type="slidenum">
              <a:rPr lang="en-US"/>
              <a:t>6</a:t>
            </a:fld>
            <a:endParaRPr lang="en-US"/>
          </a:p>
        </p:txBody>
      </p:sp>
    </p:spTree>
    <p:extLst>
      <p:ext uri="{BB962C8B-B14F-4D97-AF65-F5344CB8AC3E}">
        <p14:creationId xmlns:p14="http://schemas.microsoft.com/office/powerpoint/2010/main" val="1018107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4F4F5"/>
                </a:highlight>
              </a:rPr>
              <a:t>Yeabu, Sierra Leone</a:t>
            </a:r>
            <a:endParaRPr lang="en-US" dirty="0"/>
          </a:p>
          <a:p>
            <a:r>
              <a:rPr lang="en-US" dirty="0"/>
              <a:t>Photo credit: KADDRO</a:t>
            </a:r>
          </a:p>
          <a:p>
            <a:endParaRPr lang="en-US" dirty="0"/>
          </a:p>
          <a:p>
            <a:pPr algn="l"/>
            <a:r>
              <a:rPr lang="en-US" dirty="0">
                <a:solidFill>
                  <a:srgbClr val="000000"/>
                </a:solidFill>
                <a:highlight>
                  <a:srgbClr val="FFFFFF"/>
                </a:highlight>
                <a:latin typeface="Montserrat school"/>
                <a:cs typeface="Times New Roman"/>
              </a:rPr>
              <a:t>Yeabu restarted her grandmother’s bread business and it's doing well. </a:t>
            </a:r>
          </a:p>
          <a:p>
            <a:pPr algn="l"/>
            <a:r>
              <a:rPr lang="en-US" dirty="0">
                <a:solidFill>
                  <a:srgbClr val="000000"/>
                </a:solidFill>
                <a:highlight>
                  <a:srgbClr val="FFFFFF"/>
                </a:highlight>
                <a:latin typeface="Montserrat school"/>
                <a:cs typeface="Times New Roman"/>
              </a:rPr>
              <a:t>She has paid back the loan and can also buy the things she needs:</a:t>
            </a:r>
          </a:p>
          <a:p>
            <a:pPr algn="l"/>
            <a:r>
              <a:rPr lang="en-US">
                <a:solidFill>
                  <a:srgbClr val="000000"/>
                </a:solidFill>
                <a:highlight>
                  <a:srgbClr val="FFFFFF"/>
                </a:highlight>
                <a:latin typeface="Montserrat school"/>
                <a:cs typeface="Times New Roman"/>
              </a:rPr>
              <a:t>“I </a:t>
            </a:r>
            <a:r>
              <a:rPr lang="en-US" dirty="0">
                <a:solidFill>
                  <a:srgbClr val="000000"/>
                </a:solidFill>
                <a:highlight>
                  <a:srgbClr val="FFFFFF"/>
                </a:highlight>
                <a:latin typeface="Montserrat school"/>
                <a:cs typeface="Times New Roman"/>
              </a:rPr>
              <a:t>bought a science book. My dream is to become a nurse but also to set up a bakery and name it after my grandmother. Re-starting the bakery makes her proud - I saw the smile on her face."</a:t>
            </a:r>
            <a:endParaRPr lang="en-US" dirty="0">
              <a:solidFill>
                <a:srgbClr val="000000"/>
              </a:solidFill>
              <a:latin typeface="Montserrat school"/>
            </a:endParaRPr>
          </a:p>
          <a:p>
            <a:endParaRPr lang="en-US" dirty="0"/>
          </a:p>
        </p:txBody>
      </p:sp>
      <p:sp>
        <p:nvSpPr>
          <p:cNvPr id="4" name="Slide Number Placeholder 3"/>
          <p:cNvSpPr>
            <a:spLocks noGrp="1"/>
          </p:cNvSpPr>
          <p:nvPr>
            <p:ph type="sldNum" sz="quarter" idx="5"/>
          </p:nvPr>
        </p:nvSpPr>
        <p:spPr/>
        <p:txBody>
          <a:bodyPr/>
          <a:lstStyle/>
          <a:p>
            <a:fld id="{A3F0725B-8BBF-6349-B206-C25D6BA6A9C8}" type="slidenum">
              <a:rPr lang="en-US" smtClean="0"/>
              <a:t>7</a:t>
            </a:fld>
            <a:endParaRPr lang="en-US"/>
          </a:p>
        </p:txBody>
      </p:sp>
    </p:spTree>
    <p:extLst>
      <p:ext uri="{BB962C8B-B14F-4D97-AF65-F5344CB8AC3E}">
        <p14:creationId xmlns:p14="http://schemas.microsoft.com/office/powerpoint/2010/main" val="1147291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4A975-76DE-1C1B-0CB9-394E849F17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F4788D-5763-C730-3CA2-D3C2431628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2E63D1-7162-C06A-FF7C-F01CF85D98C1}"/>
              </a:ext>
            </a:extLst>
          </p:cNvPr>
          <p:cNvSpPr>
            <a:spLocks noGrp="1"/>
          </p:cNvSpPr>
          <p:nvPr>
            <p:ph type="body" idx="1"/>
          </p:nvPr>
        </p:nvSpPr>
        <p:spPr/>
        <p:txBody>
          <a:bodyPr/>
          <a:lstStyle/>
          <a:p>
            <a:r>
              <a:rPr lang="en-US" i="1" dirty="0"/>
              <a:t>Photo credit: Cassava flour, Brazil</a:t>
            </a:r>
          </a:p>
          <a:p>
            <a:endParaRPr lang="en-US" dirty="0">
              <a:latin typeface="Calibri"/>
              <a:ea typeface="Calibri"/>
              <a:cs typeface="Calibri"/>
            </a:endParaRPr>
          </a:p>
          <a:p>
            <a:pPr algn="l"/>
            <a:r>
              <a:rPr lang="en-US" dirty="0">
                <a:latin typeface="Calibri"/>
                <a:ea typeface="Calibri"/>
                <a:cs typeface="Calibri"/>
              </a:rPr>
              <a:t>Reader: </a:t>
            </a:r>
            <a:endParaRPr lang="en-US" dirty="0">
              <a:highlight>
                <a:srgbClr val="FFFFFF"/>
              </a:highlight>
              <a:latin typeface="Montserrat school"/>
              <a:cs typeface="Times New Roman"/>
            </a:endParaRPr>
          </a:p>
          <a:p>
            <a:pPr algn="l"/>
            <a:r>
              <a:rPr lang="en-GB" dirty="0">
                <a:solidFill>
                  <a:srgbClr val="000000"/>
                </a:solidFill>
                <a:highlight>
                  <a:srgbClr val="FFFFFF"/>
                </a:highlight>
                <a:latin typeface="Montserrat school"/>
                <a:cs typeface="Times New Roman"/>
              </a:rPr>
              <a:t>We pray for all people who make sure that we have bread to eat every day - the people who grow the ingredients, who make the flour. </a:t>
            </a:r>
          </a:p>
          <a:p>
            <a:pPr algn="l"/>
            <a:r>
              <a:rPr lang="en-GB" dirty="0">
                <a:solidFill>
                  <a:srgbClr val="000000"/>
                </a:solidFill>
                <a:highlight>
                  <a:srgbClr val="FFFFFF"/>
                </a:highlight>
                <a:latin typeface="Montserrat school"/>
                <a:cs typeface="Times New Roman"/>
              </a:rPr>
              <a:t>We pray for Yeabu and for all people who make bread around the world; for all people who sell bread and for those who buy it for us to eat.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0000"/>
                </a:solidFill>
                <a:highlight>
                  <a:srgbClr val="FFFFFF"/>
                </a:highlight>
                <a:latin typeface="Montserrat school"/>
                <a:cs typeface="Times New Roman"/>
              </a:rPr>
              <a:t>We pray especially for people who are struggling for enough food to eat at this time, in our own community and throughout the world. </a:t>
            </a:r>
            <a:endParaRPr lang="en-GB" dirty="0">
              <a:solidFill>
                <a:srgbClr val="000000"/>
              </a:solidFill>
              <a:latin typeface="Montserrat school"/>
              <a:cs typeface="Times New Roman"/>
            </a:endParaRPr>
          </a:p>
          <a:p>
            <a:pPr algn="l"/>
            <a:endParaRPr lang="en-GB" dirty="0">
              <a:latin typeface="Montserrat school"/>
            </a:endParaRPr>
          </a:p>
          <a:p>
            <a:endParaRPr lang="en-US" dirty="0"/>
          </a:p>
        </p:txBody>
      </p:sp>
      <p:sp>
        <p:nvSpPr>
          <p:cNvPr id="4" name="Slide Number Placeholder 3">
            <a:extLst>
              <a:ext uri="{FF2B5EF4-FFF2-40B4-BE49-F238E27FC236}">
                <a16:creationId xmlns:a16="http://schemas.microsoft.com/office/drawing/2014/main" id="{380C9989-290B-0011-B9E2-97AE4BDAA7D5}"/>
              </a:ext>
            </a:extLst>
          </p:cNvPr>
          <p:cNvSpPr>
            <a:spLocks noGrp="1"/>
          </p:cNvSpPr>
          <p:nvPr>
            <p:ph type="sldNum" sz="quarter" idx="5"/>
          </p:nvPr>
        </p:nvSpPr>
        <p:spPr/>
        <p:txBody>
          <a:bodyPr/>
          <a:lstStyle/>
          <a:p>
            <a:fld id="{A3F0725B-8BBF-6349-B206-C25D6BA6A9C8}" type="slidenum">
              <a:rPr lang="en-US" smtClean="0"/>
              <a:t>8</a:t>
            </a:fld>
            <a:endParaRPr lang="en-US"/>
          </a:p>
        </p:txBody>
      </p:sp>
    </p:spTree>
    <p:extLst>
      <p:ext uri="{BB962C8B-B14F-4D97-AF65-F5344CB8AC3E}">
        <p14:creationId xmlns:p14="http://schemas.microsoft.com/office/powerpoint/2010/main" val="433146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8938" y="849313"/>
            <a:ext cx="4073525" cy="2292350"/>
          </a:xfrm>
        </p:spPr>
      </p:sp>
      <p:sp>
        <p:nvSpPr>
          <p:cNvPr id="3" name="Notes Placeholder 2"/>
          <p:cNvSpPr>
            <a:spLocks noGrp="1"/>
          </p:cNvSpPr>
          <p:nvPr>
            <p:ph type="body" idx="1"/>
          </p:nvPr>
        </p:nvSpPr>
        <p:spPr/>
        <p:txBody>
          <a:bodyPr/>
          <a:lstStyle/>
          <a:p>
            <a:endParaRPr lang="en-GB" sz="1100" i="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p>
            <a:br>
              <a:rPr lang="en-GB" sz="1100" i="0" kern="1200" dirty="0">
                <a:solidFill>
                  <a:schemeClr val="tx1"/>
                </a:solidFill>
                <a:effectLst/>
                <a:latin typeface="Verdana" panose="020B0604030504040204" pitchFamily="34" charset="0"/>
                <a:ea typeface="Verdana" panose="020B0604030504040204" pitchFamily="34" charset="0"/>
                <a:cs typeface="Verdana" panose="020B0604030504040204" pitchFamily="34" charset="0"/>
              </a:rPr>
            </a:br>
            <a:endParaRPr lang="en-GB" sz="1100" dirty="0">
              <a:effectLst/>
              <a:latin typeface="+mn-lt"/>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91B048E-2C72-41FB-A114-8C1CC8DCA0BD}" type="slidenum">
              <a:rPr lang="en-GB" smtClean="0"/>
              <a:t>9</a:t>
            </a:fld>
            <a:endParaRPr lang="en-GB"/>
          </a:p>
        </p:txBody>
      </p:sp>
    </p:spTree>
    <p:extLst>
      <p:ext uri="{BB962C8B-B14F-4D97-AF65-F5344CB8AC3E}">
        <p14:creationId xmlns:p14="http://schemas.microsoft.com/office/powerpoint/2010/main" val="24181260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aster - cover">
    <p:bg>
      <p:bgPr>
        <a:solidFill>
          <a:schemeClr val="bg1"/>
        </a:solidFill>
        <a:effectLst/>
      </p:bgPr>
    </p:bg>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E2A7C3A6-A58D-28A4-5950-CD2526590DEC}"/>
              </a:ext>
            </a:extLst>
          </p:cNvPr>
          <p:cNvSpPr>
            <a:spLocks noGrp="1"/>
          </p:cNvSpPr>
          <p:nvPr>
            <p:ph type="body" sz="quarter" idx="12" hasCustomPrompt="1"/>
          </p:nvPr>
        </p:nvSpPr>
        <p:spPr>
          <a:xfrm>
            <a:off x="0" y="4028557"/>
            <a:ext cx="9144000" cy="1114707"/>
          </a:xfrm>
          <a:solidFill>
            <a:schemeClr val="accent1"/>
          </a:solidFill>
        </p:spPr>
        <p:txBody>
          <a:bodyPr wrap="square">
            <a:noAutofit/>
          </a:bodyPr>
          <a:lstStyle>
            <a:lvl1pPr>
              <a:defRPr sz="1100">
                <a:solidFill>
                  <a:schemeClr val="accent1">
                    <a:alpha val="0"/>
                  </a:schemeClr>
                </a:solidFill>
              </a:defRPr>
            </a:lvl1pPr>
            <a:lvl2pPr marL="0" indent="0">
              <a:buNone/>
              <a:defRPr/>
            </a:lvl2pPr>
          </a:lstStyle>
          <a:p>
            <a:pPr lvl="0"/>
            <a:r>
              <a:rPr lang="en-US" dirty="0"/>
              <a:t>Click to add any other text if needed</a:t>
            </a:r>
          </a:p>
        </p:txBody>
      </p:sp>
      <p:sp>
        <p:nvSpPr>
          <p:cNvPr id="3" name="Holder 3"/>
          <p:cNvSpPr>
            <a:spLocks noGrp="1"/>
          </p:cNvSpPr>
          <p:nvPr>
            <p:ph type="subTitle" idx="4" hasCustomPrompt="1"/>
          </p:nvPr>
        </p:nvSpPr>
        <p:spPr>
          <a:xfrm>
            <a:off x="1107806" y="2934362"/>
            <a:ext cx="3048297" cy="215444"/>
          </a:xfrm>
          <a:prstGeom prst="rect">
            <a:avLst/>
          </a:prstGeom>
        </p:spPr>
        <p:txBody>
          <a:bodyPr wrap="square" lIns="0" tIns="0" rIns="0" bIns="0">
            <a:spAutoFit/>
          </a:bodyPr>
          <a:lstStyle>
            <a:lvl1pPr marL="0" indent="0">
              <a:buNone/>
              <a:defRPr sz="1400" b="0" i="0">
                <a:solidFill>
                  <a:schemeClr val="bg2"/>
                </a:solidFill>
                <a:latin typeface="Montserrat"/>
                <a:cs typeface="Montserrat"/>
              </a:defRPr>
            </a:lvl1pPr>
          </a:lstStyle>
          <a:p>
            <a:r>
              <a:rPr lang="en-GB" dirty="0"/>
              <a:t>Click to add subtitle if needed</a:t>
            </a:r>
            <a:endParaRPr dirty="0"/>
          </a:p>
        </p:txBody>
      </p:sp>
      <p:sp>
        <p:nvSpPr>
          <p:cNvPr id="43" name="Graphic 41">
            <a:extLst>
              <a:ext uri="{FF2B5EF4-FFF2-40B4-BE49-F238E27FC236}">
                <a16:creationId xmlns:a16="http://schemas.microsoft.com/office/drawing/2014/main" id="{B462AD84-9CD1-DF54-BC25-FA094D7F49F0}"/>
              </a:ext>
            </a:extLst>
          </p:cNvPr>
          <p:cNvSpPr/>
          <p:nvPr userDrawn="1"/>
        </p:nvSpPr>
        <p:spPr>
          <a:xfrm>
            <a:off x="504825" y="905813"/>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rgbClr val="A2C617"/>
          </a:solidFill>
          <a:ln w="9502" cap="flat">
            <a:noFill/>
            <a:prstDash val="solid"/>
            <a:miter/>
          </a:ln>
        </p:spPr>
        <p:txBody>
          <a:bodyPr rtlCol="0" anchor="ctr"/>
          <a:lstStyle/>
          <a:p>
            <a:endParaRPr lang="en-US" dirty="0"/>
          </a:p>
        </p:txBody>
      </p:sp>
      <p:sp>
        <p:nvSpPr>
          <p:cNvPr id="47" name="Title 46">
            <a:extLst>
              <a:ext uri="{FF2B5EF4-FFF2-40B4-BE49-F238E27FC236}">
                <a16:creationId xmlns:a16="http://schemas.microsoft.com/office/drawing/2014/main" id="{AB5B9839-F3D5-02A0-B57C-E0661516C5AB}"/>
              </a:ext>
            </a:extLst>
          </p:cNvPr>
          <p:cNvSpPr>
            <a:spLocks noGrp="1"/>
          </p:cNvSpPr>
          <p:nvPr>
            <p:ph type="title" hasCustomPrompt="1"/>
          </p:nvPr>
        </p:nvSpPr>
        <p:spPr>
          <a:xfrm>
            <a:off x="1107806" y="1404872"/>
            <a:ext cx="3048297" cy="1523494"/>
          </a:xfrm>
        </p:spPr>
        <p:txBody>
          <a:bodyPr wrap="square" bIns="0" anchor="t" anchorCtr="0">
            <a:spAutoFit/>
          </a:bodyPr>
          <a:lstStyle>
            <a:lvl1pPr>
              <a:defRPr sz="2400">
                <a:solidFill>
                  <a:schemeClr val="bg2"/>
                </a:solidFill>
                <a:latin typeface="+mn-lt"/>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dirty="0"/>
              <a:t>Click here to add the title of your deck. Ideally,</a:t>
            </a:r>
            <a:r>
              <a:rPr lang="en-US" b="0" i="0" u="none" strike="noStrike" dirty="0">
                <a:solidFill>
                  <a:srgbClr val="000000"/>
                </a:solidFill>
                <a:effectLst/>
              </a:rPr>
              <a:t> keep it under four lines.</a:t>
            </a:r>
            <a:endParaRPr lang="en-US" dirty="0"/>
          </a:p>
        </p:txBody>
      </p:sp>
      <p:sp>
        <p:nvSpPr>
          <p:cNvPr id="52" name="Picture Placeholder 51">
            <a:extLst>
              <a:ext uri="{FF2B5EF4-FFF2-40B4-BE49-F238E27FC236}">
                <a16:creationId xmlns:a16="http://schemas.microsoft.com/office/drawing/2014/main" id="{AA6A74A9-C5EB-6E1D-3D41-596769DA9F7E}"/>
              </a:ext>
            </a:extLst>
          </p:cNvPr>
          <p:cNvSpPr>
            <a:spLocks noGrp="1"/>
          </p:cNvSpPr>
          <p:nvPr>
            <p:ph type="pic" sz="quarter" idx="10" hasCustomPrompt="1"/>
          </p:nvPr>
        </p:nvSpPr>
        <p:spPr>
          <a:xfrm>
            <a:off x="4626329" y="1207810"/>
            <a:ext cx="4330346" cy="3935690"/>
          </a:xfrm>
          <a:custGeom>
            <a:avLst/>
            <a:gdLst>
              <a:gd name="connsiteX0" fmla="*/ 2315735 w 4631470"/>
              <a:gd name="connsiteY0" fmla="*/ 0 h 4209370"/>
              <a:gd name="connsiteX1" fmla="*/ 4631470 w 4631470"/>
              <a:gd name="connsiteY1" fmla="*/ 2315735 h 4209370"/>
              <a:gd name="connsiteX2" fmla="*/ 3788758 w 4631470"/>
              <a:gd name="connsiteY2" fmla="*/ 4102669 h 4209370"/>
              <a:gd name="connsiteX3" fmla="*/ 3646068 w 4631470"/>
              <a:gd name="connsiteY3" fmla="*/ 4209370 h 4209370"/>
              <a:gd name="connsiteX4" fmla="*/ 985403 w 4631470"/>
              <a:gd name="connsiteY4" fmla="*/ 4209370 h 4209370"/>
              <a:gd name="connsiteX5" fmla="*/ 842713 w 4631470"/>
              <a:gd name="connsiteY5" fmla="*/ 4102669 h 4209370"/>
              <a:gd name="connsiteX6" fmla="*/ 0 w 4631470"/>
              <a:gd name="connsiteY6" fmla="*/ 2315735 h 4209370"/>
              <a:gd name="connsiteX7" fmla="*/ 2315735 w 4631470"/>
              <a:gd name="connsiteY7" fmla="*/ 0 h 420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1470" h="4209370">
                <a:moveTo>
                  <a:pt x="2315735" y="0"/>
                </a:moveTo>
                <a:cubicBezTo>
                  <a:pt x="3594680" y="0"/>
                  <a:pt x="4631470" y="1036790"/>
                  <a:pt x="4631470" y="2315735"/>
                </a:cubicBezTo>
                <a:cubicBezTo>
                  <a:pt x="4631470" y="3035142"/>
                  <a:pt x="4303423" y="3677929"/>
                  <a:pt x="3788758" y="4102669"/>
                </a:cubicBezTo>
                <a:lnTo>
                  <a:pt x="3646068" y="4209370"/>
                </a:lnTo>
                <a:lnTo>
                  <a:pt x="985403" y="4209370"/>
                </a:lnTo>
                <a:lnTo>
                  <a:pt x="842713" y="4102669"/>
                </a:lnTo>
                <a:cubicBezTo>
                  <a:pt x="328047" y="3677929"/>
                  <a:pt x="0" y="3035142"/>
                  <a:pt x="0" y="2315735"/>
                </a:cubicBezTo>
                <a:cubicBezTo>
                  <a:pt x="0" y="1036790"/>
                  <a:pt x="1036790" y="0"/>
                  <a:pt x="2315735" y="0"/>
                </a:cubicBezTo>
                <a:close/>
              </a:path>
            </a:pathLst>
          </a:custGeom>
        </p:spPr>
        <p:txBody>
          <a:bodyPr wrap="square" lIns="0" tIns="274320" rIns="548640" anchor="ctr">
            <a:noAutofit/>
          </a:bodyPr>
          <a:lstStyle>
            <a:lvl1pPr marL="0" indent="0" algn="r">
              <a:buNone/>
              <a:defRPr sz="1200" b="0">
                <a:solidFill>
                  <a:schemeClr val="tx1"/>
                </a:solidFill>
                <a:latin typeface="+mn-lt"/>
                <a:sym typeface="Wingdings" pitchFamily="2" charset="2"/>
              </a:defRPr>
            </a:lvl1pPr>
          </a:lstStyle>
          <a:p>
            <a:r>
              <a:rPr lang="en-US" dirty="0"/>
              <a:t> Click icon to</a:t>
            </a:r>
            <a:br>
              <a:rPr lang="en-US" dirty="0"/>
            </a:br>
            <a:r>
              <a:rPr lang="en-US" dirty="0"/>
              <a:t>add picture</a:t>
            </a:r>
          </a:p>
        </p:txBody>
      </p:sp>
      <p:sp>
        <p:nvSpPr>
          <p:cNvPr id="11" name="Text Placeholder 7">
            <a:extLst>
              <a:ext uri="{FF2B5EF4-FFF2-40B4-BE49-F238E27FC236}">
                <a16:creationId xmlns:a16="http://schemas.microsoft.com/office/drawing/2014/main" id="{1C2F27C8-8481-FF60-F21A-7761E3594D83}"/>
              </a:ext>
            </a:extLst>
          </p:cNvPr>
          <p:cNvSpPr>
            <a:spLocks noGrp="1"/>
          </p:cNvSpPr>
          <p:nvPr>
            <p:ph type="body" sz="quarter" idx="11" hasCustomPrompt="1"/>
          </p:nvPr>
        </p:nvSpPr>
        <p:spPr>
          <a:xfrm>
            <a:off x="1107806" y="4662492"/>
            <a:ext cx="3048297" cy="261610"/>
          </a:xfrm>
        </p:spPr>
        <p:txBody>
          <a:bodyPr wrap="square">
            <a:spAutoFit/>
          </a:bodyPr>
          <a:lstStyle>
            <a:lvl1pPr marL="0" indent="0">
              <a:buNone/>
              <a:defRPr lang="en-US" sz="1100" b="0" dirty="0">
                <a:solidFill>
                  <a:schemeClr val="bg2"/>
                </a:solidFill>
                <a:latin typeface="Montserrat Light" panose="00000400000000000000" pitchFamily="2" charset="0"/>
                <a:ea typeface="+mn-ea"/>
                <a:cs typeface="+mn-cs"/>
              </a:defRPr>
            </a:lvl1pPr>
            <a:lvl2pPr marL="0" indent="0">
              <a:buNone/>
              <a:defRPr/>
            </a:lvl2pPr>
          </a:lstStyle>
          <a:p>
            <a:pPr lvl="0"/>
            <a:r>
              <a:rPr lang="en-US" dirty="0"/>
              <a:t>Click to add any other text if needed</a:t>
            </a:r>
          </a:p>
        </p:txBody>
      </p:sp>
      <p:pic>
        <p:nvPicPr>
          <p:cNvPr id="5" name="Graphic 4">
            <a:extLst>
              <a:ext uri="{FF2B5EF4-FFF2-40B4-BE49-F238E27FC236}">
                <a16:creationId xmlns:a16="http://schemas.microsoft.com/office/drawing/2014/main" id="{093C760A-E7BA-C41F-7DE7-C82B08D73E2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983896" y="217531"/>
            <a:ext cx="1972779" cy="574625"/>
          </a:xfrm>
          <a:prstGeom prst="rect">
            <a:avLst/>
          </a:prstGeom>
        </p:spPr>
      </p:pic>
    </p:spTree>
  </p:cSld>
  <p:clrMapOvr>
    <a:masterClrMapping/>
  </p:clrMapOvr>
  <p:extLst>
    <p:ext uri="{DCECCB84-F9BA-43D5-87BE-67443E8EF086}">
      <p15:sldGuideLst xmlns:p15="http://schemas.microsoft.com/office/powerpoint/2012/main">
        <p15:guide id="1" pos="504" userDrawn="1">
          <p15:clr>
            <a:srgbClr val="FBAE40"/>
          </p15:clr>
        </p15:guide>
        <p15:guide id="2" pos="696" userDrawn="1">
          <p15:clr>
            <a:srgbClr val="FBAE40"/>
          </p15:clr>
        </p15:guide>
        <p15:guide id="3" orient="horz" pos="756" userDrawn="1">
          <p15:clr>
            <a:srgbClr val="FBAE40"/>
          </p15:clr>
        </p15:guide>
        <p15:guide id="4" pos="31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aster - back cover">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9D787F98-82FB-A897-4817-6EC131431DD5}"/>
              </a:ext>
            </a:extLst>
          </p:cNvPr>
          <p:cNvSpPr/>
          <p:nvPr/>
        </p:nvSpPr>
        <p:spPr>
          <a:xfrm flipV="1">
            <a:off x="321" y="507970"/>
            <a:ext cx="8635651" cy="2714128"/>
          </a:xfrm>
          <a:prstGeom prst="round1Rect">
            <a:avLst>
              <a:gd name="adj" fmla="val 11144"/>
            </a:avLst>
          </a:prstGeom>
          <a:solidFill>
            <a:srgbClr val="A1C516"/>
          </a:solidFill>
        </p:spPr>
        <p:txBody>
          <a:bodyPr wrap="square" lIns="0" tIns="0" rIns="0" bIns="0" rtlCol="0"/>
          <a:lstStyle/>
          <a:p>
            <a:endParaRPr dirty="0"/>
          </a:p>
        </p:txBody>
      </p:sp>
      <p:sp>
        <p:nvSpPr>
          <p:cNvPr id="19" name="object 17">
            <a:extLst>
              <a:ext uri="{FF2B5EF4-FFF2-40B4-BE49-F238E27FC236}">
                <a16:creationId xmlns:a16="http://schemas.microsoft.com/office/drawing/2014/main" id="{4DFEC1F8-24A8-1F33-5EE6-D4BBAE068C70}"/>
              </a:ext>
            </a:extLst>
          </p:cNvPr>
          <p:cNvSpPr txBox="1"/>
          <p:nvPr userDrawn="1"/>
        </p:nvSpPr>
        <p:spPr>
          <a:xfrm>
            <a:off x="1409700" y="3971303"/>
            <a:ext cx="3201042" cy="611138"/>
          </a:xfrm>
          <a:prstGeom prst="rect">
            <a:avLst/>
          </a:prstGeom>
        </p:spPr>
        <p:txBody>
          <a:bodyPr vert="horz" wrap="square" lIns="0" tIns="6931" rIns="0" bIns="0" rtlCol="0">
            <a:spAutoFit/>
          </a:bodyPr>
          <a:lstStyle/>
          <a:p>
            <a:pPr marL="5776">
              <a:spcBef>
                <a:spcPts val="55"/>
              </a:spcBef>
            </a:pPr>
            <a:r>
              <a:rPr sz="1114" spc="-5" dirty="0">
                <a:solidFill>
                  <a:srgbClr val="212444"/>
                </a:solidFill>
                <a:latin typeface="Montserrat"/>
                <a:cs typeface="Montserrat"/>
              </a:rPr>
              <a:t>CAFOD,</a:t>
            </a:r>
            <a:r>
              <a:rPr sz="1114" spc="-52" dirty="0">
                <a:solidFill>
                  <a:srgbClr val="212444"/>
                </a:solidFill>
                <a:latin typeface="Montserrat"/>
                <a:cs typeface="Montserrat"/>
              </a:rPr>
              <a:t> </a:t>
            </a:r>
            <a:r>
              <a:rPr sz="1114" spc="-9" dirty="0">
                <a:solidFill>
                  <a:srgbClr val="212444"/>
                </a:solidFill>
                <a:latin typeface="Montserrat"/>
                <a:cs typeface="Montserrat"/>
              </a:rPr>
              <a:t>Romero</a:t>
            </a:r>
            <a:r>
              <a:rPr sz="1114" spc="-50" dirty="0">
                <a:solidFill>
                  <a:srgbClr val="212444"/>
                </a:solidFill>
                <a:latin typeface="Montserrat"/>
                <a:cs typeface="Montserrat"/>
              </a:rPr>
              <a:t> </a:t>
            </a:r>
            <a:r>
              <a:rPr sz="1114" spc="-5" dirty="0">
                <a:solidFill>
                  <a:srgbClr val="212444"/>
                </a:solidFill>
                <a:latin typeface="Montserrat"/>
                <a:cs typeface="Montserrat"/>
              </a:rPr>
              <a:t>House,</a:t>
            </a:r>
            <a:endParaRPr sz="1114">
              <a:latin typeface="Montserrat"/>
              <a:cs typeface="Montserrat"/>
            </a:endParaRPr>
          </a:p>
          <a:p>
            <a:pPr marL="5776">
              <a:spcBef>
                <a:spcPts val="14"/>
              </a:spcBef>
            </a:pPr>
            <a:r>
              <a:rPr sz="1114" dirty="0">
                <a:solidFill>
                  <a:srgbClr val="212444"/>
                </a:solidFill>
                <a:latin typeface="Montserrat"/>
                <a:cs typeface="Montserrat"/>
              </a:rPr>
              <a:t>55</a:t>
            </a:r>
            <a:r>
              <a:rPr sz="1114" spc="-39" dirty="0">
                <a:solidFill>
                  <a:srgbClr val="212444"/>
                </a:solidFill>
                <a:latin typeface="Montserrat"/>
                <a:cs typeface="Montserrat"/>
              </a:rPr>
              <a:t> </a:t>
            </a:r>
            <a:r>
              <a:rPr sz="1114" spc="-16" dirty="0">
                <a:solidFill>
                  <a:srgbClr val="212444"/>
                </a:solidFill>
                <a:latin typeface="Montserrat"/>
                <a:cs typeface="Montserrat"/>
              </a:rPr>
              <a:t>Westminster</a:t>
            </a:r>
            <a:r>
              <a:rPr sz="1114" spc="-39" dirty="0">
                <a:solidFill>
                  <a:srgbClr val="212444"/>
                </a:solidFill>
                <a:latin typeface="Montserrat"/>
                <a:cs typeface="Montserrat"/>
              </a:rPr>
              <a:t> </a:t>
            </a:r>
            <a:r>
              <a:rPr sz="1114" spc="-5" dirty="0">
                <a:solidFill>
                  <a:srgbClr val="212444"/>
                </a:solidFill>
                <a:latin typeface="Montserrat"/>
                <a:cs typeface="Montserrat"/>
              </a:rPr>
              <a:t>Bridge</a:t>
            </a:r>
            <a:r>
              <a:rPr sz="1114" spc="-39" dirty="0">
                <a:solidFill>
                  <a:srgbClr val="212444"/>
                </a:solidFill>
                <a:latin typeface="Montserrat"/>
                <a:cs typeface="Montserrat"/>
              </a:rPr>
              <a:t> </a:t>
            </a:r>
            <a:r>
              <a:rPr sz="1114" dirty="0">
                <a:solidFill>
                  <a:srgbClr val="212444"/>
                </a:solidFill>
                <a:latin typeface="Montserrat"/>
                <a:cs typeface="Montserrat"/>
              </a:rPr>
              <a:t>Road,</a:t>
            </a:r>
            <a:r>
              <a:rPr sz="1114" spc="-39" dirty="0">
                <a:solidFill>
                  <a:srgbClr val="212444"/>
                </a:solidFill>
                <a:latin typeface="Montserrat"/>
                <a:cs typeface="Montserrat"/>
              </a:rPr>
              <a:t> </a:t>
            </a:r>
            <a:r>
              <a:rPr sz="1114" spc="-5" dirty="0">
                <a:solidFill>
                  <a:srgbClr val="212444"/>
                </a:solidFill>
                <a:latin typeface="Montserrat"/>
                <a:cs typeface="Montserrat"/>
              </a:rPr>
              <a:t>London</a:t>
            </a:r>
            <a:r>
              <a:rPr sz="1114" spc="-36" dirty="0">
                <a:solidFill>
                  <a:srgbClr val="212444"/>
                </a:solidFill>
                <a:latin typeface="Montserrat"/>
                <a:cs typeface="Montserrat"/>
              </a:rPr>
              <a:t> </a:t>
            </a:r>
            <a:r>
              <a:rPr sz="1114" dirty="0">
                <a:solidFill>
                  <a:srgbClr val="212444"/>
                </a:solidFill>
                <a:latin typeface="Montserrat"/>
                <a:cs typeface="Montserrat"/>
              </a:rPr>
              <a:t>SE1</a:t>
            </a:r>
            <a:r>
              <a:rPr sz="1114" spc="-39" dirty="0">
                <a:solidFill>
                  <a:srgbClr val="212444"/>
                </a:solidFill>
                <a:latin typeface="Montserrat"/>
                <a:cs typeface="Montserrat"/>
              </a:rPr>
              <a:t> </a:t>
            </a:r>
            <a:r>
              <a:rPr sz="1114" spc="-11" dirty="0">
                <a:solidFill>
                  <a:srgbClr val="212444"/>
                </a:solidFill>
                <a:latin typeface="Montserrat"/>
                <a:cs typeface="Montserrat"/>
              </a:rPr>
              <a:t>7JB</a:t>
            </a:r>
            <a:endParaRPr sz="1114">
              <a:latin typeface="Montserrat"/>
              <a:cs typeface="Montserrat"/>
            </a:endParaRPr>
          </a:p>
          <a:p>
            <a:pPr marL="5776">
              <a:spcBef>
                <a:spcPts val="687"/>
              </a:spcBef>
            </a:pPr>
            <a:r>
              <a:rPr sz="1114" b="1" u="sng" spc="-5" dirty="0">
                <a:solidFill>
                  <a:srgbClr val="212444"/>
                </a:solidFill>
                <a:uFill>
                  <a:solidFill>
                    <a:srgbClr val="212444"/>
                  </a:solidFill>
                </a:uFill>
                <a:latin typeface="Montserrat ExtraBold"/>
                <a:cs typeface="Montserrat ExtraBold"/>
              </a:rPr>
              <a:t>cafod.org.uk</a:t>
            </a:r>
            <a:endParaRPr sz="1114">
              <a:latin typeface="Montserrat ExtraBold"/>
              <a:cs typeface="Montserrat ExtraBold"/>
            </a:endParaRPr>
          </a:p>
        </p:txBody>
      </p:sp>
      <p:sp>
        <p:nvSpPr>
          <p:cNvPr id="20" name="object 18">
            <a:extLst>
              <a:ext uri="{FF2B5EF4-FFF2-40B4-BE49-F238E27FC236}">
                <a16:creationId xmlns:a16="http://schemas.microsoft.com/office/drawing/2014/main" id="{6038AB0D-C18D-FA53-44CE-D306AA4801EC}"/>
              </a:ext>
            </a:extLst>
          </p:cNvPr>
          <p:cNvSpPr/>
          <p:nvPr userDrawn="1"/>
        </p:nvSpPr>
        <p:spPr>
          <a:xfrm>
            <a:off x="2823919" y="4424720"/>
            <a:ext cx="160572" cy="160572"/>
          </a:xfrm>
          <a:custGeom>
            <a:avLst/>
            <a:gdLst/>
            <a:ahLst/>
            <a:cxnLst/>
            <a:rect l="l" t="t" r="r" b="b"/>
            <a:pathLst>
              <a:path w="353060" h="353059">
                <a:moveTo>
                  <a:pt x="176277" y="0"/>
                </a:moveTo>
                <a:lnTo>
                  <a:pt x="129414" y="6297"/>
                </a:lnTo>
                <a:lnTo>
                  <a:pt x="87305" y="24068"/>
                </a:lnTo>
                <a:lnTo>
                  <a:pt x="51629" y="51633"/>
                </a:lnTo>
                <a:lnTo>
                  <a:pt x="24066" y="87310"/>
                </a:lnTo>
                <a:lnTo>
                  <a:pt x="6296" y="129418"/>
                </a:lnTo>
                <a:lnTo>
                  <a:pt x="0" y="176277"/>
                </a:lnTo>
                <a:lnTo>
                  <a:pt x="6296" y="223135"/>
                </a:lnTo>
                <a:lnTo>
                  <a:pt x="24066" y="265241"/>
                </a:lnTo>
                <a:lnTo>
                  <a:pt x="51629" y="300916"/>
                </a:lnTo>
                <a:lnTo>
                  <a:pt x="87305" y="328478"/>
                </a:lnTo>
                <a:lnTo>
                  <a:pt x="129414" y="346247"/>
                </a:lnTo>
                <a:lnTo>
                  <a:pt x="176277" y="352544"/>
                </a:lnTo>
                <a:lnTo>
                  <a:pt x="223135" y="346247"/>
                </a:lnTo>
                <a:lnTo>
                  <a:pt x="265241" y="328478"/>
                </a:lnTo>
                <a:lnTo>
                  <a:pt x="300916" y="300916"/>
                </a:lnTo>
                <a:lnTo>
                  <a:pt x="319550" y="276797"/>
                </a:lnTo>
                <a:lnTo>
                  <a:pt x="71924" y="276797"/>
                </a:lnTo>
                <a:lnTo>
                  <a:pt x="149901" y="185523"/>
                </a:lnTo>
                <a:lnTo>
                  <a:pt x="72647" y="75756"/>
                </a:lnTo>
                <a:lnTo>
                  <a:pt x="319552" y="75756"/>
                </a:lnTo>
                <a:lnTo>
                  <a:pt x="300916" y="51633"/>
                </a:lnTo>
                <a:lnTo>
                  <a:pt x="265241" y="24068"/>
                </a:lnTo>
                <a:lnTo>
                  <a:pt x="223135" y="6297"/>
                </a:lnTo>
                <a:lnTo>
                  <a:pt x="176277" y="0"/>
                </a:lnTo>
                <a:close/>
              </a:path>
              <a:path w="353060" h="353059">
                <a:moveTo>
                  <a:pt x="159356" y="198957"/>
                </a:moveTo>
                <a:lnTo>
                  <a:pt x="92866" y="276797"/>
                </a:lnTo>
                <a:lnTo>
                  <a:pt x="214150" y="276797"/>
                </a:lnTo>
                <a:lnTo>
                  <a:pt x="159356" y="198957"/>
                </a:lnTo>
                <a:close/>
              </a:path>
              <a:path w="353060" h="353059">
                <a:moveTo>
                  <a:pt x="319552" y="75756"/>
                </a:moveTo>
                <a:lnTo>
                  <a:pt x="264588" y="75756"/>
                </a:lnTo>
                <a:lnTo>
                  <a:pt x="195805" y="156288"/>
                </a:lnTo>
                <a:lnTo>
                  <a:pt x="280619" y="276797"/>
                </a:lnTo>
                <a:lnTo>
                  <a:pt x="319550" y="276797"/>
                </a:lnTo>
                <a:lnTo>
                  <a:pt x="328478" y="265241"/>
                </a:lnTo>
                <a:lnTo>
                  <a:pt x="346247" y="223135"/>
                </a:lnTo>
                <a:lnTo>
                  <a:pt x="352544" y="176277"/>
                </a:lnTo>
                <a:lnTo>
                  <a:pt x="346247" y="129418"/>
                </a:lnTo>
                <a:lnTo>
                  <a:pt x="328478" y="87310"/>
                </a:lnTo>
                <a:lnTo>
                  <a:pt x="319552" y="75756"/>
                </a:lnTo>
                <a:close/>
              </a:path>
              <a:path w="353060" h="353059">
                <a:moveTo>
                  <a:pt x="130383" y="92510"/>
                </a:moveTo>
                <a:lnTo>
                  <a:pt x="104708" y="92510"/>
                </a:lnTo>
                <a:lnTo>
                  <a:pt x="222883" y="260044"/>
                </a:lnTo>
                <a:lnTo>
                  <a:pt x="248557" y="260044"/>
                </a:lnTo>
                <a:lnTo>
                  <a:pt x="130383" y="92510"/>
                </a:lnTo>
                <a:close/>
              </a:path>
              <a:path w="353060" h="353059">
                <a:moveTo>
                  <a:pt x="243647" y="75756"/>
                </a:moveTo>
                <a:lnTo>
                  <a:pt x="139137" y="75756"/>
                </a:lnTo>
                <a:lnTo>
                  <a:pt x="186350" y="142854"/>
                </a:lnTo>
                <a:lnTo>
                  <a:pt x="243647" y="75756"/>
                </a:lnTo>
                <a:close/>
              </a:path>
            </a:pathLst>
          </a:custGeom>
          <a:solidFill>
            <a:srgbClr val="212444"/>
          </a:solidFill>
        </p:spPr>
        <p:txBody>
          <a:bodyPr wrap="square" lIns="0" tIns="0" rIns="0" bIns="0" rtlCol="0"/>
          <a:lstStyle/>
          <a:p>
            <a:endParaRPr/>
          </a:p>
        </p:txBody>
      </p:sp>
      <p:sp>
        <p:nvSpPr>
          <p:cNvPr id="21" name="object 19">
            <a:extLst>
              <a:ext uri="{FF2B5EF4-FFF2-40B4-BE49-F238E27FC236}">
                <a16:creationId xmlns:a16="http://schemas.microsoft.com/office/drawing/2014/main" id="{2959AE32-8AFC-975C-4A21-763E87087CC9}"/>
              </a:ext>
            </a:extLst>
          </p:cNvPr>
          <p:cNvSpPr/>
          <p:nvPr userDrawn="1"/>
        </p:nvSpPr>
        <p:spPr>
          <a:xfrm>
            <a:off x="3124897" y="4424723"/>
            <a:ext cx="160572" cy="160572"/>
          </a:xfrm>
          <a:custGeom>
            <a:avLst/>
            <a:gdLst/>
            <a:ahLst/>
            <a:cxnLst/>
            <a:rect l="l" t="t" r="r" b="b"/>
            <a:pathLst>
              <a:path w="353060" h="353059">
                <a:moveTo>
                  <a:pt x="176266" y="0"/>
                </a:moveTo>
                <a:lnTo>
                  <a:pt x="129408" y="6296"/>
                </a:lnTo>
                <a:lnTo>
                  <a:pt x="87302" y="24065"/>
                </a:lnTo>
                <a:lnTo>
                  <a:pt x="51628" y="51628"/>
                </a:lnTo>
                <a:lnTo>
                  <a:pt x="24065" y="87302"/>
                </a:lnTo>
                <a:lnTo>
                  <a:pt x="6296" y="129408"/>
                </a:lnTo>
                <a:lnTo>
                  <a:pt x="0" y="176266"/>
                </a:lnTo>
                <a:lnTo>
                  <a:pt x="6296" y="223129"/>
                </a:lnTo>
                <a:lnTo>
                  <a:pt x="24065" y="265238"/>
                </a:lnTo>
                <a:lnTo>
                  <a:pt x="51628" y="300914"/>
                </a:lnTo>
                <a:lnTo>
                  <a:pt x="87302" y="328477"/>
                </a:lnTo>
                <a:lnTo>
                  <a:pt x="129408" y="346247"/>
                </a:lnTo>
                <a:lnTo>
                  <a:pt x="176266" y="352544"/>
                </a:lnTo>
                <a:lnTo>
                  <a:pt x="223125" y="346247"/>
                </a:lnTo>
                <a:lnTo>
                  <a:pt x="265231" y="328477"/>
                </a:lnTo>
                <a:lnTo>
                  <a:pt x="300905" y="300914"/>
                </a:lnTo>
                <a:lnTo>
                  <a:pt x="328467" y="265238"/>
                </a:lnTo>
                <a:lnTo>
                  <a:pt x="330257" y="260997"/>
                </a:lnTo>
                <a:lnTo>
                  <a:pt x="155157" y="260997"/>
                </a:lnTo>
                <a:lnTo>
                  <a:pt x="155092" y="223129"/>
                </a:lnTo>
                <a:lnTo>
                  <a:pt x="155011" y="176266"/>
                </a:lnTo>
                <a:lnTo>
                  <a:pt x="134121" y="176266"/>
                </a:lnTo>
                <a:lnTo>
                  <a:pt x="134048" y="155063"/>
                </a:lnTo>
                <a:lnTo>
                  <a:pt x="155147" y="155063"/>
                </a:lnTo>
                <a:lnTo>
                  <a:pt x="155147" y="134215"/>
                </a:lnTo>
                <a:lnTo>
                  <a:pt x="160924" y="112204"/>
                </a:lnTo>
                <a:lnTo>
                  <a:pt x="173633" y="101767"/>
                </a:lnTo>
                <a:lnTo>
                  <a:pt x="186342" y="98636"/>
                </a:lnTo>
                <a:lnTo>
                  <a:pt x="333250" y="98636"/>
                </a:lnTo>
                <a:lnTo>
                  <a:pt x="328467" y="87302"/>
                </a:lnTo>
                <a:lnTo>
                  <a:pt x="300905" y="51628"/>
                </a:lnTo>
                <a:lnTo>
                  <a:pt x="265231" y="24065"/>
                </a:lnTo>
                <a:lnTo>
                  <a:pt x="223125" y="6296"/>
                </a:lnTo>
                <a:lnTo>
                  <a:pt x="176266" y="0"/>
                </a:lnTo>
                <a:close/>
              </a:path>
              <a:path w="353060" h="353059">
                <a:moveTo>
                  <a:pt x="333250" y="98636"/>
                </a:moveTo>
                <a:lnTo>
                  <a:pt x="218830" y="98636"/>
                </a:lnTo>
                <a:lnTo>
                  <a:pt x="218715" y="112204"/>
                </a:lnTo>
                <a:lnTo>
                  <a:pt x="218590" y="127011"/>
                </a:lnTo>
                <a:lnTo>
                  <a:pt x="183125" y="127011"/>
                </a:lnTo>
                <a:lnTo>
                  <a:pt x="183317" y="134215"/>
                </a:lnTo>
                <a:lnTo>
                  <a:pt x="183397" y="155063"/>
                </a:lnTo>
                <a:lnTo>
                  <a:pt x="218998" y="155063"/>
                </a:lnTo>
                <a:lnTo>
                  <a:pt x="210935" y="176266"/>
                </a:lnTo>
                <a:lnTo>
                  <a:pt x="183261" y="176266"/>
                </a:lnTo>
                <a:lnTo>
                  <a:pt x="183261" y="260997"/>
                </a:lnTo>
                <a:lnTo>
                  <a:pt x="330257" y="260997"/>
                </a:lnTo>
                <a:lnTo>
                  <a:pt x="346237" y="223129"/>
                </a:lnTo>
                <a:lnTo>
                  <a:pt x="352533" y="176266"/>
                </a:lnTo>
                <a:lnTo>
                  <a:pt x="346237" y="129408"/>
                </a:lnTo>
                <a:lnTo>
                  <a:pt x="333250" y="98636"/>
                </a:lnTo>
                <a:close/>
              </a:path>
            </a:pathLst>
          </a:custGeom>
          <a:solidFill>
            <a:srgbClr val="212444"/>
          </a:solidFill>
        </p:spPr>
        <p:txBody>
          <a:bodyPr wrap="square" lIns="0" tIns="0" rIns="0" bIns="0" rtlCol="0"/>
          <a:lstStyle/>
          <a:p>
            <a:endParaRPr/>
          </a:p>
        </p:txBody>
      </p:sp>
      <p:sp>
        <p:nvSpPr>
          <p:cNvPr id="22" name="object 20">
            <a:extLst>
              <a:ext uri="{FF2B5EF4-FFF2-40B4-BE49-F238E27FC236}">
                <a16:creationId xmlns:a16="http://schemas.microsoft.com/office/drawing/2014/main" id="{09A59A26-CEC8-9663-5DE4-9892B8C00C95}"/>
              </a:ext>
            </a:extLst>
          </p:cNvPr>
          <p:cNvSpPr/>
          <p:nvPr userDrawn="1"/>
        </p:nvSpPr>
        <p:spPr>
          <a:xfrm>
            <a:off x="3425869" y="4424720"/>
            <a:ext cx="160572" cy="160572"/>
          </a:xfrm>
          <a:custGeom>
            <a:avLst/>
            <a:gdLst/>
            <a:ahLst/>
            <a:cxnLst/>
            <a:rect l="l" t="t" r="r" b="b"/>
            <a:pathLst>
              <a:path w="353059" h="353059">
                <a:moveTo>
                  <a:pt x="176277" y="0"/>
                </a:moveTo>
                <a:lnTo>
                  <a:pt x="129414" y="6297"/>
                </a:lnTo>
                <a:lnTo>
                  <a:pt x="87305" y="24068"/>
                </a:lnTo>
                <a:lnTo>
                  <a:pt x="51629" y="51633"/>
                </a:lnTo>
                <a:lnTo>
                  <a:pt x="24066" y="87310"/>
                </a:lnTo>
                <a:lnTo>
                  <a:pt x="6296" y="129418"/>
                </a:lnTo>
                <a:lnTo>
                  <a:pt x="0" y="176277"/>
                </a:lnTo>
                <a:lnTo>
                  <a:pt x="6296" y="223135"/>
                </a:lnTo>
                <a:lnTo>
                  <a:pt x="23954" y="264976"/>
                </a:lnTo>
                <a:lnTo>
                  <a:pt x="24066" y="265241"/>
                </a:lnTo>
                <a:lnTo>
                  <a:pt x="51629" y="300916"/>
                </a:lnTo>
                <a:lnTo>
                  <a:pt x="87305" y="328478"/>
                </a:lnTo>
                <a:lnTo>
                  <a:pt x="129414" y="346247"/>
                </a:lnTo>
                <a:lnTo>
                  <a:pt x="176277" y="352544"/>
                </a:lnTo>
                <a:lnTo>
                  <a:pt x="223135" y="346247"/>
                </a:lnTo>
                <a:lnTo>
                  <a:pt x="265241" y="328478"/>
                </a:lnTo>
                <a:lnTo>
                  <a:pt x="300916" y="300916"/>
                </a:lnTo>
                <a:lnTo>
                  <a:pt x="324964" y="269789"/>
                </a:lnTo>
                <a:lnTo>
                  <a:pt x="133690" y="269789"/>
                </a:lnTo>
                <a:lnTo>
                  <a:pt x="109973" y="269254"/>
                </a:lnTo>
                <a:lnTo>
                  <a:pt x="71756" y="257396"/>
                </a:lnTo>
                <a:lnTo>
                  <a:pt x="60019" y="205334"/>
                </a:lnTo>
                <a:lnTo>
                  <a:pt x="59362" y="147219"/>
                </a:lnTo>
                <a:lnTo>
                  <a:pt x="59897" y="130448"/>
                </a:lnTo>
                <a:lnTo>
                  <a:pt x="77766" y="90531"/>
                </a:lnTo>
                <a:lnTo>
                  <a:pt x="137412" y="83299"/>
                </a:lnTo>
                <a:lnTo>
                  <a:pt x="164559" y="82764"/>
                </a:lnTo>
                <a:lnTo>
                  <a:pt x="324966" y="82764"/>
                </a:lnTo>
                <a:lnTo>
                  <a:pt x="300916" y="51633"/>
                </a:lnTo>
                <a:lnTo>
                  <a:pt x="265241" y="24068"/>
                </a:lnTo>
                <a:lnTo>
                  <a:pt x="223135" y="6297"/>
                </a:lnTo>
                <a:lnTo>
                  <a:pt x="176277" y="0"/>
                </a:lnTo>
                <a:close/>
              </a:path>
              <a:path w="353059" h="353059">
                <a:moveTo>
                  <a:pt x="324966" y="82764"/>
                </a:moveTo>
                <a:lnTo>
                  <a:pt x="218858" y="82764"/>
                </a:lnTo>
                <a:lnTo>
                  <a:pt x="242572" y="83299"/>
                </a:lnTo>
                <a:lnTo>
                  <a:pt x="255989" y="84751"/>
                </a:lnTo>
                <a:lnTo>
                  <a:pt x="288368" y="108258"/>
                </a:lnTo>
                <a:lnTo>
                  <a:pt x="292524" y="147219"/>
                </a:lnTo>
                <a:lnTo>
                  <a:pt x="293181" y="168215"/>
                </a:lnTo>
                <a:lnTo>
                  <a:pt x="293181" y="205334"/>
                </a:lnTo>
                <a:lnTo>
                  <a:pt x="288368" y="244296"/>
                </a:lnTo>
                <a:lnTo>
                  <a:pt x="245701" y="267803"/>
                </a:lnTo>
                <a:lnTo>
                  <a:pt x="187993" y="269789"/>
                </a:lnTo>
                <a:lnTo>
                  <a:pt x="324964" y="269789"/>
                </a:lnTo>
                <a:lnTo>
                  <a:pt x="328478" y="265241"/>
                </a:lnTo>
                <a:lnTo>
                  <a:pt x="346247" y="223135"/>
                </a:lnTo>
                <a:lnTo>
                  <a:pt x="352544" y="176277"/>
                </a:lnTo>
                <a:lnTo>
                  <a:pt x="346247" y="129418"/>
                </a:lnTo>
                <a:lnTo>
                  <a:pt x="328591" y="87578"/>
                </a:lnTo>
                <a:lnTo>
                  <a:pt x="328478" y="87310"/>
                </a:lnTo>
                <a:lnTo>
                  <a:pt x="324966" y="82764"/>
                </a:lnTo>
                <a:close/>
              </a:path>
              <a:path w="353059" h="353059">
                <a:moveTo>
                  <a:pt x="157754" y="138571"/>
                </a:moveTo>
                <a:lnTo>
                  <a:pt x="152874" y="141377"/>
                </a:lnTo>
                <a:lnTo>
                  <a:pt x="152874" y="211176"/>
                </a:lnTo>
                <a:lnTo>
                  <a:pt x="157754" y="213993"/>
                </a:lnTo>
                <a:lnTo>
                  <a:pt x="218192" y="179094"/>
                </a:lnTo>
                <a:lnTo>
                  <a:pt x="218192" y="173460"/>
                </a:lnTo>
                <a:lnTo>
                  <a:pt x="157754" y="138571"/>
                </a:lnTo>
                <a:close/>
              </a:path>
            </a:pathLst>
          </a:custGeom>
          <a:solidFill>
            <a:srgbClr val="212444"/>
          </a:solidFill>
        </p:spPr>
        <p:txBody>
          <a:bodyPr wrap="square" lIns="0" tIns="0" rIns="0" bIns="0" rtlCol="0"/>
          <a:lstStyle/>
          <a:p>
            <a:endParaRPr/>
          </a:p>
        </p:txBody>
      </p:sp>
      <p:sp>
        <p:nvSpPr>
          <p:cNvPr id="23" name="object 21">
            <a:extLst>
              <a:ext uri="{FF2B5EF4-FFF2-40B4-BE49-F238E27FC236}">
                <a16:creationId xmlns:a16="http://schemas.microsoft.com/office/drawing/2014/main" id="{9EE02F45-8912-E0B3-8A8C-35BFD9DB1E0B}"/>
              </a:ext>
            </a:extLst>
          </p:cNvPr>
          <p:cNvSpPr/>
          <p:nvPr userDrawn="1"/>
        </p:nvSpPr>
        <p:spPr>
          <a:xfrm>
            <a:off x="2522942" y="4424724"/>
            <a:ext cx="160572" cy="160572"/>
          </a:xfrm>
          <a:custGeom>
            <a:avLst/>
            <a:gdLst/>
            <a:ahLst/>
            <a:cxnLst/>
            <a:rect l="l" t="t" r="r" b="b"/>
            <a:pathLst>
              <a:path w="353060" h="353059">
                <a:moveTo>
                  <a:pt x="176277" y="0"/>
                </a:moveTo>
                <a:lnTo>
                  <a:pt x="129418" y="6296"/>
                </a:lnTo>
                <a:lnTo>
                  <a:pt x="87310" y="24065"/>
                </a:lnTo>
                <a:lnTo>
                  <a:pt x="51633" y="51628"/>
                </a:lnTo>
                <a:lnTo>
                  <a:pt x="24068" y="87302"/>
                </a:lnTo>
                <a:lnTo>
                  <a:pt x="6297" y="129408"/>
                </a:lnTo>
                <a:lnTo>
                  <a:pt x="0" y="176266"/>
                </a:lnTo>
                <a:lnTo>
                  <a:pt x="6297" y="223125"/>
                </a:lnTo>
                <a:lnTo>
                  <a:pt x="24068" y="265234"/>
                </a:lnTo>
                <a:lnTo>
                  <a:pt x="51633" y="300910"/>
                </a:lnTo>
                <a:lnTo>
                  <a:pt x="87310" y="328475"/>
                </a:lnTo>
                <a:lnTo>
                  <a:pt x="129418" y="346246"/>
                </a:lnTo>
                <a:lnTo>
                  <a:pt x="176277" y="352544"/>
                </a:lnTo>
                <a:lnTo>
                  <a:pt x="223135" y="346246"/>
                </a:lnTo>
                <a:lnTo>
                  <a:pt x="265241" y="328475"/>
                </a:lnTo>
                <a:lnTo>
                  <a:pt x="300916" y="300910"/>
                </a:lnTo>
                <a:lnTo>
                  <a:pt x="314925" y="282776"/>
                </a:lnTo>
                <a:lnTo>
                  <a:pt x="123734" y="282776"/>
                </a:lnTo>
                <a:lnTo>
                  <a:pt x="102931" y="278565"/>
                </a:lnTo>
                <a:lnTo>
                  <a:pt x="85925" y="267090"/>
                </a:lnTo>
                <a:lnTo>
                  <a:pt x="74449" y="250083"/>
                </a:lnTo>
                <a:lnTo>
                  <a:pt x="70238" y="229280"/>
                </a:lnTo>
                <a:lnTo>
                  <a:pt x="70238" y="124205"/>
                </a:lnTo>
                <a:lnTo>
                  <a:pt x="74449" y="103403"/>
                </a:lnTo>
                <a:lnTo>
                  <a:pt x="85925" y="86396"/>
                </a:lnTo>
                <a:lnTo>
                  <a:pt x="102931" y="74920"/>
                </a:lnTo>
                <a:lnTo>
                  <a:pt x="123734" y="70709"/>
                </a:lnTo>
                <a:lnTo>
                  <a:pt x="315658" y="70709"/>
                </a:lnTo>
                <a:lnTo>
                  <a:pt x="300916" y="51628"/>
                </a:lnTo>
                <a:lnTo>
                  <a:pt x="265241" y="24065"/>
                </a:lnTo>
                <a:lnTo>
                  <a:pt x="223135" y="6296"/>
                </a:lnTo>
                <a:lnTo>
                  <a:pt x="176277" y="0"/>
                </a:lnTo>
                <a:close/>
              </a:path>
              <a:path w="353060" h="353059">
                <a:moveTo>
                  <a:pt x="315658" y="70709"/>
                </a:moveTo>
                <a:lnTo>
                  <a:pt x="228809" y="70709"/>
                </a:lnTo>
                <a:lnTo>
                  <a:pt x="249616" y="74920"/>
                </a:lnTo>
                <a:lnTo>
                  <a:pt x="266622" y="86396"/>
                </a:lnTo>
                <a:lnTo>
                  <a:pt x="278096" y="103403"/>
                </a:lnTo>
                <a:lnTo>
                  <a:pt x="282305" y="124205"/>
                </a:lnTo>
                <a:lnTo>
                  <a:pt x="282305" y="229280"/>
                </a:lnTo>
                <a:lnTo>
                  <a:pt x="278096" y="250083"/>
                </a:lnTo>
                <a:lnTo>
                  <a:pt x="266622" y="267090"/>
                </a:lnTo>
                <a:lnTo>
                  <a:pt x="249616" y="278565"/>
                </a:lnTo>
                <a:lnTo>
                  <a:pt x="228809" y="282776"/>
                </a:lnTo>
                <a:lnTo>
                  <a:pt x="314925" y="282776"/>
                </a:lnTo>
                <a:lnTo>
                  <a:pt x="328478" y="265234"/>
                </a:lnTo>
                <a:lnTo>
                  <a:pt x="346247" y="223125"/>
                </a:lnTo>
                <a:lnTo>
                  <a:pt x="352480" y="176738"/>
                </a:lnTo>
                <a:lnTo>
                  <a:pt x="352544" y="176266"/>
                </a:lnTo>
                <a:lnTo>
                  <a:pt x="346247" y="129408"/>
                </a:lnTo>
                <a:lnTo>
                  <a:pt x="328478" y="87302"/>
                </a:lnTo>
                <a:lnTo>
                  <a:pt x="315658" y="70709"/>
                </a:lnTo>
                <a:close/>
              </a:path>
              <a:path w="353060" h="353059">
                <a:moveTo>
                  <a:pt x="228809" y="93787"/>
                </a:moveTo>
                <a:lnTo>
                  <a:pt x="123734" y="93787"/>
                </a:lnTo>
                <a:lnTo>
                  <a:pt x="111909" y="96181"/>
                </a:lnTo>
                <a:lnTo>
                  <a:pt x="102239" y="102706"/>
                </a:lnTo>
                <a:lnTo>
                  <a:pt x="95711" y="112376"/>
                </a:lnTo>
                <a:lnTo>
                  <a:pt x="93316" y="124205"/>
                </a:lnTo>
                <a:lnTo>
                  <a:pt x="93316" y="229280"/>
                </a:lnTo>
                <a:lnTo>
                  <a:pt x="95714" y="241110"/>
                </a:lnTo>
                <a:lnTo>
                  <a:pt x="102244" y="250780"/>
                </a:lnTo>
                <a:lnTo>
                  <a:pt x="111916" y="257304"/>
                </a:lnTo>
                <a:lnTo>
                  <a:pt x="123734" y="259698"/>
                </a:lnTo>
                <a:lnTo>
                  <a:pt x="228809" y="259698"/>
                </a:lnTo>
                <a:lnTo>
                  <a:pt x="240639" y="257304"/>
                </a:lnTo>
                <a:lnTo>
                  <a:pt x="250309" y="250780"/>
                </a:lnTo>
                <a:lnTo>
                  <a:pt x="256833" y="241110"/>
                </a:lnTo>
                <a:lnTo>
                  <a:pt x="258806" y="231364"/>
                </a:lnTo>
                <a:lnTo>
                  <a:pt x="176277" y="231364"/>
                </a:lnTo>
                <a:lnTo>
                  <a:pt x="155039" y="227065"/>
                </a:lnTo>
                <a:lnTo>
                  <a:pt x="137676" y="215348"/>
                </a:lnTo>
                <a:lnTo>
                  <a:pt x="125960" y="197982"/>
                </a:lnTo>
                <a:lnTo>
                  <a:pt x="121661" y="176738"/>
                </a:lnTo>
                <a:lnTo>
                  <a:pt x="125960" y="155505"/>
                </a:lnTo>
                <a:lnTo>
                  <a:pt x="137676" y="138146"/>
                </a:lnTo>
                <a:lnTo>
                  <a:pt x="155039" y="126431"/>
                </a:lnTo>
                <a:lnTo>
                  <a:pt x="176277" y="122132"/>
                </a:lnTo>
                <a:lnTo>
                  <a:pt x="219721" y="122132"/>
                </a:lnTo>
                <a:lnTo>
                  <a:pt x="219721" y="113368"/>
                </a:lnTo>
                <a:lnTo>
                  <a:pt x="225521" y="107577"/>
                </a:lnTo>
                <a:lnTo>
                  <a:pt x="253596" y="107577"/>
                </a:lnTo>
                <a:lnTo>
                  <a:pt x="250309" y="102706"/>
                </a:lnTo>
                <a:lnTo>
                  <a:pt x="240639" y="96181"/>
                </a:lnTo>
                <a:lnTo>
                  <a:pt x="228809" y="93787"/>
                </a:lnTo>
                <a:close/>
              </a:path>
              <a:path w="353060" h="353059">
                <a:moveTo>
                  <a:pt x="219721" y="122132"/>
                </a:moveTo>
                <a:lnTo>
                  <a:pt x="176277" y="122132"/>
                </a:lnTo>
                <a:lnTo>
                  <a:pt x="197515" y="126431"/>
                </a:lnTo>
                <a:lnTo>
                  <a:pt x="214878" y="138146"/>
                </a:lnTo>
                <a:lnTo>
                  <a:pt x="226594" y="155505"/>
                </a:lnTo>
                <a:lnTo>
                  <a:pt x="230798" y="176266"/>
                </a:lnTo>
                <a:lnTo>
                  <a:pt x="230893" y="176738"/>
                </a:lnTo>
                <a:lnTo>
                  <a:pt x="226591" y="197982"/>
                </a:lnTo>
                <a:lnTo>
                  <a:pt x="214872" y="215348"/>
                </a:lnTo>
                <a:lnTo>
                  <a:pt x="197508" y="227065"/>
                </a:lnTo>
                <a:lnTo>
                  <a:pt x="176277" y="231364"/>
                </a:lnTo>
                <a:lnTo>
                  <a:pt x="258806" y="231364"/>
                </a:lnTo>
                <a:lnTo>
                  <a:pt x="259227" y="229280"/>
                </a:lnTo>
                <a:lnTo>
                  <a:pt x="259227" y="133420"/>
                </a:lnTo>
                <a:lnTo>
                  <a:pt x="225521" y="133420"/>
                </a:lnTo>
                <a:lnTo>
                  <a:pt x="219721" y="127619"/>
                </a:lnTo>
                <a:lnTo>
                  <a:pt x="219721" y="122132"/>
                </a:lnTo>
                <a:close/>
              </a:path>
              <a:path w="353060" h="353059">
                <a:moveTo>
                  <a:pt x="176277" y="145210"/>
                </a:moveTo>
                <a:lnTo>
                  <a:pt x="144824" y="176266"/>
                </a:lnTo>
                <a:lnTo>
                  <a:pt x="144728" y="176738"/>
                </a:lnTo>
                <a:lnTo>
                  <a:pt x="147212" y="189004"/>
                </a:lnTo>
                <a:lnTo>
                  <a:pt x="153980" y="199034"/>
                </a:lnTo>
                <a:lnTo>
                  <a:pt x="164010" y="205803"/>
                </a:lnTo>
                <a:lnTo>
                  <a:pt x="176277" y="208286"/>
                </a:lnTo>
                <a:lnTo>
                  <a:pt x="188540" y="205803"/>
                </a:lnTo>
                <a:lnTo>
                  <a:pt x="198563" y="199034"/>
                </a:lnTo>
                <a:lnTo>
                  <a:pt x="205324" y="189004"/>
                </a:lnTo>
                <a:lnTo>
                  <a:pt x="207805" y="176738"/>
                </a:lnTo>
                <a:lnTo>
                  <a:pt x="205323" y="164478"/>
                </a:lnTo>
                <a:lnTo>
                  <a:pt x="198559" y="154456"/>
                </a:lnTo>
                <a:lnTo>
                  <a:pt x="188536" y="147692"/>
                </a:lnTo>
                <a:lnTo>
                  <a:pt x="176277" y="145210"/>
                </a:lnTo>
                <a:close/>
              </a:path>
              <a:path w="353060" h="353059">
                <a:moveTo>
                  <a:pt x="253596" y="107577"/>
                </a:moveTo>
                <a:lnTo>
                  <a:pt x="239772" y="107577"/>
                </a:lnTo>
                <a:lnTo>
                  <a:pt x="245573" y="113368"/>
                </a:lnTo>
                <a:lnTo>
                  <a:pt x="245573" y="127619"/>
                </a:lnTo>
                <a:lnTo>
                  <a:pt x="239772" y="133420"/>
                </a:lnTo>
                <a:lnTo>
                  <a:pt x="259227" y="133420"/>
                </a:lnTo>
                <a:lnTo>
                  <a:pt x="259227" y="124205"/>
                </a:lnTo>
                <a:lnTo>
                  <a:pt x="256833" y="112376"/>
                </a:lnTo>
                <a:lnTo>
                  <a:pt x="253596" y="107577"/>
                </a:lnTo>
                <a:close/>
              </a:path>
            </a:pathLst>
          </a:custGeom>
          <a:solidFill>
            <a:srgbClr val="212444"/>
          </a:solidFill>
        </p:spPr>
        <p:txBody>
          <a:bodyPr wrap="square" lIns="0" tIns="0" rIns="0" bIns="0" rtlCol="0"/>
          <a:lstStyle/>
          <a:p>
            <a:endParaRPr/>
          </a:p>
        </p:txBody>
      </p:sp>
      <p:sp>
        <p:nvSpPr>
          <p:cNvPr id="24" name="object 22">
            <a:extLst>
              <a:ext uri="{FF2B5EF4-FFF2-40B4-BE49-F238E27FC236}">
                <a16:creationId xmlns:a16="http://schemas.microsoft.com/office/drawing/2014/main" id="{3EC63729-319A-0279-C3DF-795AF44E1E24}"/>
              </a:ext>
            </a:extLst>
          </p:cNvPr>
          <p:cNvSpPr/>
          <p:nvPr userDrawn="1"/>
        </p:nvSpPr>
        <p:spPr>
          <a:xfrm>
            <a:off x="3727663" y="4425544"/>
            <a:ext cx="158839" cy="158839"/>
          </a:xfrm>
          <a:custGeom>
            <a:avLst/>
            <a:gdLst/>
            <a:ahLst/>
            <a:cxnLst/>
            <a:rect l="l" t="t" r="r" b="b"/>
            <a:pathLst>
              <a:path w="349250" h="349250">
                <a:moveTo>
                  <a:pt x="174476" y="0"/>
                </a:moveTo>
                <a:lnTo>
                  <a:pt x="128092" y="6232"/>
                </a:lnTo>
                <a:lnTo>
                  <a:pt x="86413" y="23820"/>
                </a:lnTo>
                <a:lnTo>
                  <a:pt x="51101" y="51100"/>
                </a:lnTo>
                <a:lnTo>
                  <a:pt x="23820" y="86410"/>
                </a:lnTo>
                <a:lnTo>
                  <a:pt x="6232" y="128086"/>
                </a:lnTo>
                <a:lnTo>
                  <a:pt x="0" y="174465"/>
                </a:lnTo>
                <a:lnTo>
                  <a:pt x="6232" y="220845"/>
                </a:lnTo>
                <a:lnTo>
                  <a:pt x="23820" y="262521"/>
                </a:lnTo>
                <a:lnTo>
                  <a:pt x="51101" y="297831"/>
                </a:lnTo>
                <a:lnTo>
                  <a:pt x="86413" y="325111"/>
                </a:lnTo>
                <a:lnTo>
                  <a:pt x="128092" y="342699"/>
                </a:lnTo>
                <a:lnTo>
                  <a:pt x="174476" y="348931"/>
                </a:lnTo>
                <a:lnTo>
                  <a:pt x="220855" y="342699"/>
                </a:lnTo>
                <a:lnTo>
                  <a:pt x="262531" y="325111"/>
                </a:lnTo>
                <a:lnTo>
                  <a:pt x="297841" y="297831"/>
                </a:lnTo>
                <a:lnTo>
                  <a:pt x="325122" y="262521"/>
                </a:lnTo>
                <a:lnTo>
                  <a:pt x="326936" y="258222"/>
                </a:lnTo>
                <a:lnTo>
                  <a:pt x="92091" y="258222"/>
                </a:lnTo>
                <a:lnTo>
                  <a:pt x="92091" y="121964"/>
                </a:lnTo>
                <a:lnTo>
                  <a:pt x="228784" y="121964"/>
                </a:lnTo>
                <a:lnTo>
                  <a:pt x="231206" y="121618"/>
                </a:lnTo>
                <a:lnTo>
                  <a:pt x="339980" y="121618"/>
                </a:lnTo>
                <a:lnTo>
                  <a:pt x="333259" y="105693"/>
                </a:lnTo>
                <a:lnTo>
                  <a:pt x="110467" y="105693"/>
                </a:lnTo>
                <a:lnTo>
                  <a:pt x="101970" y="104031"/>
                </a:lnTo>
                <a:lnTo>
                  <a:pt x="95095" y="99430"/>
                </a:lnTo>
                <a:lnTo>
                  <a:pt x="90487" y="92533"/>
                </a:lnTo>
                <a:lnTo>
                  <a:pt x="88793" y="83986"/>
                </a:lnTo>
                <a:lnTo>
                  <a:pt x="90472" y="75470"/>
                </a:lnTo>
                <a:lnTo>
                  <a:pt x="95092" y="68491"/>
                </a:lnTo>
                <a:lnTo>
                  <a:pt x="101952" y="63768"/>
                </a:lnTo>
                <a:lnTo>
                  <a:pt x="110352" y="62019"/>
                </a:lnTo>
                <a:lnTo>
                  <a:pt x="306277" y="62019"/>
                </a:lnTo>
                <a:lnTo>
                  <a:pt x="297841" y="51100"/>
                </a:lnTo>
                <a:lnTo>
                  <a:pt x="262531" y="23820"/>
                </a:lnTo>
                <a:lnTo>
                  <a:pt x="220855" y="6232"/>
                </a:lnTo>
                <a:lnTo>
                  <a:pt x="174476" y="0"/>
                </a:lnTo>
                <a:close/>
              </a:path>
              <a:path w="349250" h="349250">
                <a:moveTo>
                  <a:pt x="228784" y="121964"/>
                </a:moveTo>
                <a:lnTo>
                  <a:pt x="128613" y="121964"/>
                </a:lnTo>
                <a:lnTo>
                  <a:pt x="128613" y="258222"/>
                </a:lnTo>
                <a:lnTo>
                  <a:pt x="154257" y="258222"/>
                </a:lnTo>
                <a:lnTo>
                  <a:pt x="154257" y="122111"/>
                </a:lnTo>
                <a:lnTo>
                  <a:pt x="227759" y="122111"/>
                </a:lnTo>
                <a:lnTo>
                  <a:pt x="228784" y="121964"/>
                </a:lnTo>
                <a:close/>
              </a:path>
              <a:path w="349250" h="349250">
                <a:moveTo>
                  <a:pt x="218757" y="158874"/>
                </a:moveTo>
                <a:lnTo>
                  <a:pt x="191598" y="185659"/>
                </a:lnTo>
                <a:lnTo>
                  <a:pt x="191495" y="189721"/>
                </a:lnTo>
                <a:lnTo>
                  <a:pt x="191262" y="204029"/>
                </a:lnTo>
                <a:lnTo>
                  <a:pt x="191292" y="258222"/>
                </a:lnTo>
                <a:lnTo>
                  <a:pt x="241060" y="258222"/>
                </a:lnTo>
                <a:lnTo>
                  <a:pt x="241091" y="204029"/>
                </a:lnTo>
                <a:lnTo>
                  <a:pt x="240956" y="190968"/>
                </a:lnTo>
                <a:lnTo>
                  <a:pt x="225774" y="160419"/>
                </a:lnTo>
                <a:lnTo>
                  <a:pt x="218757" y="158874"/>
                </a:lnTo>
                <a:close/>
              </a:path>
              <a:path w="349250" h="349250">
                <a:moveTo>
                  <a:pt x="339980" y="121618"/>
                </a:moveTo>
                <a:lnTo>
                  <a:pt x="231206" y="121618"/>
                </a:lnTo>
                <a:lnTo>
                  <a:pt x="246442" y="123943"/>
                </a:lnTo>
                <a:lnTo>
                  <a:pt x="260188" y="130344"/>
                </a:lnTo>
                <a:lnTo>
                  <a:pt x="277824" y="167062"/>
                </a:lnTo>
                <a:lnTo>
                  <a:pt x="278116" y="258222"/>
                </a:lnTo>
                <a:lnTo>
                  <a:pt x="326936" y="258222"/>
                </a:lnTo>
                <a:lnTo>
                  <a:pt x="342710" y="220845"/>
                </a:lnTo>
                <a:lnTo>
                  <a:pt x="348855" y="175115"/>
                </a:lnTo>
                <a:lnTo>
                  <a:pt x="348942" y="174465"/>
                </a:lnTo>
                <a:lnTo>
                  <a:pt x="342710" y="128086"/>
                </a:lnTo>
                <a:lnTo>
                  <a:pt x="339980" y="121618"/>
                </a:lnTo>
                <a:close/>
              </a:path>
              <a:path w="349250" h="349250">
                <a:moveTo>
                  <a:pt x="227759" y="122111"/>
                </a:moveTo>
                <a:lnTo>
                  <a:pt x="191020" y="122111"/>
                </a:lnTo>
                <a:lnTo>
                  <a:pt x="191020" y="141671"/>
                </a:lnTo>
                <a:lnTo>
                  <a:pt x="192077" y="141158"/>
                </a:lnTo>
                <a:lnTo>
                  <a:pt x="192611" y="141158"/>
                </a:lnTo>
                <a:lnTo>
                  <a:pt x="192988" y="140686"/>
                </a:lnTo>
                <a:lnTo>
                  <a:pt x="204366" y="129983"/>
                </a:lnTo>
                <a:lnTo>
                  <a:pt x="217143" y="123629"/>
                </a:lnTo>
                <a:lnTo>
                  <a:pt x="227759" y="122111"/>
                </a:lnTo>
                <a:close/>
              </a:path>
              <a:path w="349250" h="349250">
                <a:moveTo>
                  <a:pt x="306277" y="62019"/>
                </a:moveTo>
                <a:lnTo>
                  <a:pt x="110352" y="62019"/>
                </a:lnTo>
                <a:lnTo>
                  <a:pt x="119008" y="63768"/>
                </a:lnTo>
                <a:lnTo>
                  <a:pt x="118833" y="63768"/>
                </a:lnTo>
                <a:lnTo>
                  <a:pt x="125707" y="68491"/>
                </a:lnTo>
                <a:lnTo>
                  <a:pt x="130333" y="75470"/>
                </a:lnTo>
                <a:lnTo>
                  <a:pt x="132015" y="83986"/>
                </a:lnTo>
                <a:lnTo>
                  <a:pt x="131548" y="86410"/>
                </a:lnTo>
                <a:lnTo>
                  <a:pt x="130317" y="92533"/>
                </a:lnTo>
                <a:lnTo>
                  <a:pt x="125695" y="99430"/>
                </a:lnTo>
                <a:lnTo>
                  <a:pt x="118896" y="104031"/>
                </a:lnTo>
                <a:lnTo>
                  <a:pt x="118740" y="104031"/>
                </a:lnTo>
                <a:lnTo>
                  <a:pt x="110467" y="105693"/>
                </a:lnTo>
                <a:lnTo>
                  <a:pt x="333259" y="105693"/>
                </a:lnTo>
                <a:lnTo>
                  <a:pt x="325122" y="86410"/>
                </a:lnTo>
                <a:lnTo>
                  <a:pt x="306277" y="62019"/>
                </a:lnTo>
                <a:close/>
              </a:path>
            </a:pathLst>
          </a:custGeom>
          <a:solidFill>
            <a:srgbClr val="212444"/>
          </a:solidFill>
        </p:spPr>
        <p:txBody>
          <a:bodyPr wrap="square" lIns="0" tIns="0" rIns="0" bIns="0" rtlCol="0"/>
          <a:lstStyle/>
          <a:p>
            <a:endParaRPr/>
          </a:p>
        </p:txBody>
      </p:sp>
      <p:sp>
        <p:nvSpPr>
          <p:cNvPr id="25" name="object 23">
            <a:extLst>
              <a:ext uri="{FF2B5EF4-FFF2-40B4-BE49-F238E27FC236}">
                <a16:creationId xmlns:a16="http://schemas.microsoft.com/office/drawing/2014/main" id="{7131E26D-57FB-7952-D905-46DEF7DBE1E6}"/>
              </a:ext>
            </a:extLst>
          </p:cNvPr>
          <p:cNvSpPr txBox="1"/>
          <p:nvPr userDrawn="1"/>
        </p:nvSpPr>
        <p:spPr>
          <a:xfrm>
            <a:off x="1409701" y="4740517"/>
            <a:ext cx="4895422" cy="211993"/>
          </a:xfrm>
          <a:prstGeom prst="rect">
            <a:avLst/>
          </a:prstGeom>
        </p:spPr>
        <p:txBody>
          <a:bodyPr vert="horz" wrap="square" lIns="0" tIns="1155" rIns="0" bIns="0" rtlCol="0">
            <a:spAutoFit/>
          </a:bodyPr>
          <a:lstStyle/>
          <a:p>
            <a:pPr marL="5776" marR="2310">
              <a:lnSpc>
                <a:spcPct val="106600"/>
              </a:lnSpc>
              <a:spcBef>
                <a:spcPts val="9"/>
              </a:spcBef>
            </a:pPr>
            <a:r>
              <a:rPr sz="659" dirty="0">
                <a:latin typeface="Montserrat"/>
                <a:cs typeface="Montserrat"/>
              </a:rPr>
              <a:t>The</a:t>
            </a:r>
            <a:r>
              <a:rPr sz="659" spc="2" dirty="0">
                <a:latin typeface="Montserrat"/>
                <a:cs typeface="Montserrat"/>
              </a:rPr>
              <a:t> </a:t>
            </a:r>
            <a:r>
              <a:rPr sz="659" dirty="0">
                <a:latin typeface="Montserrat"/>
                <a:cs typeface="Montserrat"/>
              </a:rPr>
              <a:t>Catholic</a:t>
            </a:r>
            <a:r>
              <a:rPr sz="659" spc="2" dirty="0">
                <a:latin typeface="Montserrat"/>
                <a:cs typeface="Montserrat"/>
              </a:rPr>
              <a:t> </a:t>
            </a:r>
            <a:r>
              <a:rPr sz="659" dirty="0">
                <a:latin typeface="Montserrat"/>
                <a:cs typeface="Montserrat"/>
              </a:rPr>
              <a:t>Agency</a:t>
            </a:r>
            <a:r>
              <a:rPr sz="659" spc="2" dirty="0">
                <a:latin typeface="Montserrat"/>
                <a:cs typeface="Montserrat"/>
              </a:rPr>
              <a:t> </a:t>
            </a:r>
            <a:r>
              <a:rPr sz="659" dirty="0">
                <a:latin typeface="Montserrat"/>
                <a:cs typeface="Montserrat"/>
              </a:rPr>
              <a:t>for</a:t>
            </a:r>
            <a:r>
              <a:rPr sz="659" spc="2" dirty="0">
                <a:latin typeface="Montserrat"/>
                <a:cs typeface="Montserrat"/>
              </a:rPr>
              <a:t> </a:t>
            </a:r>
            <a:r>
              <a:rPr sz="659" dirty="0">
                <a:latin typeface="Montserrat"/>
                <a:cs typeface="Montserrat"/>
              </a:rPr>
              <a:t>Overseas</a:t>
            </a:r>
            <a:r>
              <a:rPr sz="659" spc="2" dirty="0">
                <a:latin typeface="Montserrat"/>
                <a:cs typeface="Montserrat"/>
              </a:rPr>
              <a:t> </a:t>
            </a:r>
            <a:r>
              <a:rPr sz="659" dirty="0">
                <a:latin typeface="Montserrat"/>
                <a:cs typeface="Montserrat"/>
              </a:rPr>
              <a:t>Development</a:t>
            </a:r>
            <a:r>
              <a:rPr sz="659" spc="2" dirty="0">
                <a:latin typeface="Montserrat"/>
                <a:cs typeface="Montserrat"/>
              </a:rPr>
              <a:t> </a:t>
            </a:r>
            <a:r>
              <a:rPr sz="659" dirty="0">
                <a:latin typeface="Montserrat"/>
                <a:cs typeface="Montserrat"/>
              </a:rPr>
              <a:t>(CAFOD)</a:t>
            </a:r>
            <a:r>
              <a:rPr sz="659" spc="2" dirty="0">
                <a:latin typeface="Montserrat"/>
                <a:cs typeface="Montserrat"/>
              </a:rPr>
              <a:t> </a:t>
            </a:r>
            <a:r>
              <a:rPr sz="659" dirty="0">
                <a:latin typeface="Montserrat"/>
                <a:cs typeface="Montserrat"/>
              </a:rPr>
              <a:t>is</a:t>
            </a:r>
            <a:r>
              <a:rPr sz="659" spc="2" dirty="0">
                <a:latin typeface="Montserrat"/>
                <a:cs typeface="Montserrat"/>
              </a:rPr>
              <a:t> </a:t>
            </a:r>
            <a:r>
              <a:rPr sz="659" dirty="0">
                <a:latin typeface="Montserrat"/>
                <a:cs typeface="Montserrat"/>
              </a:rPr>
              <a:t>the</a:t>
            </a:r>
            <a:r>
              <a:rPr sz="659" spc="2" dirty="0">
                <a:latin typeface="Montserrat"/>
                <a:cs typeface="Montserrat"/>
              </a:rPr>
              <a:t> </a:t>
            </a:r>
            <a:r>
              <a:rPr sz="659" dirty="0">
                <a:latin typeface="Montserrat"/>
                <a:cs typeface="Montserrat"/>
              </a:rPr>
              <a:t>official</a:t>
            </a:r>
            <a:r>
              <a:rPr sz="659" spc="2" dirty="0">
                <a:latin typeface="Montserrat"/>
                <a:cs typeface="Montserrat"/>
              </a:rPr>
              <a:t> </a:t>
            </a:r>
            <a:r>
              <a:rPr sz="659" dirty="0">
                <a:latin typeface="Montserrat"/>
                <a:cs typeface="Montserrat"/>
              </a:rPr>
              <a:t>aid</a:t>
            </a:r>
            <a:r>
              <a:rPr sz="659" spc="2" dirty="0">
                <a:latin typeface="Montserrat"/>
                <a:cs typeface="Montserrat"/>
              </a:rPr>
              <a:t> </a:t>
            </a:r>
            <a:r>
              <a:rPr sz="659" dirty="0">
                <a:latin typeface="Montserrat"/>
                <a:cs typeface="Montserrat"/>
              </a:rPr>
              <a:t>agency</a:t>
            </a:r>
            <a:r>
              <a:rPr sz="659" spc="2" dirty="0">
                <a:latin typeface="Montserrat"/>
                <a:cs typeface="Montserrat"/>
              </a:rPr>
              <a:t> </a:t>
            </a:r>
            <a:r>
              <a:rPr sz="659" dirty="0">
                <a:latin typeface="Montserrat"/>
                <a:cs typeface="Montserrat"/>
              </a:rPr>
              <a:t>of</a:t>
            </a:r>
            <a:r>
              <a:rPr sz="659" spc="2" dirty="0">
                <a:latin typeface="Montserrat"/>
                <a:cs typeface="Montserrat"/>
              </a:rPr>
              <a:t> </a:t>
            </a:r>
            <a:r>
              <a:rPr sz="659" dirty="0">
                <a:latin typeface="Montserrat"/>
                <a:cs typeface="Montserrat"/>
              </a:rPr>
              <a:t>the</a:t>
            </a:r>
            <a:r>
              <a:rPr sz="659" spc="2" dirty="0">
                <a:latin typeface="Montserrat"/>
                <a:cs typeface="Montserrat"/>
              </a:rPr>
              <a:t> </a:t>
            </a:r>
            <a:r>
              <a:rPr sz="659" dirty="0">
                <a:latin typeface="Montserrat"/>
                <a:cs typeface="Montserrat"/>
              </a:rPr>
              <a:t>Catholic</a:t>
            </a:r>
            <a:r>
              <a:rPr sz="659" spc="5" dirty="0">
                <a:latin typeface="Montserrat"/>
                <a:cs typeface="Montserrat"/>
              </a:rPr>
              <a:t> </a:t>
            </a:r>
            <a:r>
              <a:rPr sz="659" dirty="0">
                <a:latin typeface="Montserrat"/>
                <a:cs typeface="Montserrat"/>
              </a:rPr>
              <a:t>Church</a:t>
            </a:r>
            <a:r>
              <a:rPr sz="659" spc="2" dirty="0">
                <a:latin typeface="Montserrat"/>
                <a:cs typeface="Montserrat"/>
              </a:rPr>
              <a:t> </a:t>
            </a:r>
            <a:r>
              <a:rPr sz="659" dirty="0">
                <a:latin typeface="Montserrat"/>
                <a:cs typeface="Montserrat"/>
              </a:rPr>
              <a:t>in</a:t>
            </a:r>
            <a:r>
              <a:rPr sz="659" spc="2" dirty="0">
                <a:latin typeface="Montserrat"/>
                <a:cs typeface="Montserrat"/>
              </a:rPr>
              <a:t> </a:t>
            </a:r>
            <a:r>
              <a:rPr sz="659" spc="-5" dirty="0">
                <a:latin typeface="Montserrat"/>
                <a:cs typeface="Montserrat"/>
              </a:rPr>
              <a:t>England </a:t>
            </a:r>
            <a:r>
              <a:rPr sz="659" dirty="0">
                <a:latin typeface="Montserrat"/>
                <a:cs typeface="Montserrat"/>
              </a:rPr>
              <a:t>and</a:t>
            </a:r>
            <a:r>
              <a:rPr sz="659" spc="-5" dirty="0">
                <a:latin typeface="Montserrat"/>
                <a:cs typeface="Montserrat"/>
              </a:rPr>
              <a:t> </a:t>
            </a:r>
            <a:r>
              <a:rPr sz="659" dirty="0">
                <a:latin typeface="Montserrat"/>
                <a:cs typeface="Montserrat"/>
              </a:rPr>
              <a:t>Wales</a:t>
            </a:r>
            <a:r>
              <a:rPr sz="659" spc="-5" dirty="0">
                <a:latin typeface="Montserrat"/>
                <a:cs typeface="Montserrat"/>
              </a:rPr>
              <a:t> </a:t>
            </a:r>
            <a:r>
              <a:rPr sz="659" dirty="0">
                <a:latin typeface="Montserrat"/>
                <a:cs typeface="Montserrat"/>
              </a:rPr>
              <a:t>and</a:t>
            </a:r>
            <a:r>
              <a:rPr sz="659" spc="-2" dirty="0">
                <a:latin typeface="Montserrat"/>
                <a:cs typeface="Montserrat"/>
              </a:rPr>
              <a:t> </a:t>
            </a:r>
            <a:r>
              <a:rPr sz="659" dirty="0">
                <a:latin typeface="Montserrat"/>
                <a:cs typeface="Montserrat"/>
              </a:rPr>
              <a:t>part</a:t>
            </a:r>
            <a:r>
              <a:rPr sz="659" spc="-5" dirty="0">
                <a:latin typeface="Montserrat"/>
                <a:cs typeface="Montserrat"/>
              </a:rPr>
              <a:t> </a:t>
            </a:r>
            <a:r>
              <a:rPr sz="659" dirty="0">
                <a:latin typeface="Montserrat"/>
                <a:cs typeface="Montserrat"/>
              </a:rPr>
              <a:t>of</a:t>
            </a:r>
            <a:r>
              <a:rPr sz="659" spc="-2" dirty="0">
                <a:latin typeface="Montserrat"/>
                <a:cs typeface="Montserrat"/>
              </a:rPr>
              <a:t> </a:t>
            </a:r>
            <a:r>
              <a:rPr sz="659" dirty="0">
                <a:latin typeface="Montserrat"/>
                <a:cs typeface="Montserrat"/>
              </a:rPr>
              <a:t>Caritas</a:t>
            </a:r>
            <a:r>
              <a:rPr sz="659" spc="-5" dirty="0">
                <a:latin typeface="Montserrat"/>
                <a:cs typeface="Montserrat"/>
              </a:rPr>
              <a:t> International.</a:t>
            </a:r>
            <a:r>
              <a:rPr sz="659" spc="-2" dirty="0">
                <a:latin typeface="Montserrat"/>
                <a:cs typeface="Montserrat"/>
              </a:rPr>
              <a:t> </a:t>
            </a:r>
            <a:r>
              <a:rPr sz="659" dirty="0">
                <a:latin typeface="Montserrat"/>
                <a:cs typeface="Montserrat"/>
              </a:rPr>
              <a:t>Charity</a:t>
            </a:r>
            <a:r>
              <a:rPr sz="659" spc="-5" dirty="0">
                <a:latin typeface="Montserrat"/>
                <a:cs typeface="Montserrat"/>
              </a:rPr>
              <a:t> </a:t>
            </a:r>
            <a:r>
              <a:rPr sz="659" dirty="0">
                <a:latin typeface="Montserrat"/>
                <a:cs typeface="Montserrat"/>
              </a:rPr>
              <a:t>no</a:t>
            </a:r>
            <a:r>
              <a:rPr sz="659" spc="-2" dirty="0">
                <a:latin typeface="Montserrat"/>
                <a:cs typeface="Montserrat"/>
              </a:rPr>
              <a:t> </a:t>
            </a:r>
            <a:r>
              <a:rPr sz="659" dirty="0">
                <a:latin typeface="Montserrat"/>
                <a:cs typeface="Montserrat"/>
              </a:rPr>
              <a:t>1160384</a:t>
            </a:r>
            <a:r>
              <a:rPr sz="659" spc="-5" dirty="0">
                <a:latin typeface="Montserrat"/>
                <a:cs typeface="Montserrat"/>
              </a:rPr>
              <a:t> </a:t>
            </a:r>
            <a:r>
              <a:rPr sz="659" dirty="0">
                <a:latin typeface="Montserrat"/>
                <a:cs typeface="Montserrat"/>
              </a:rPr>
              <a:t>and</a:t>
            </a:r>
            <a:r>
              <a:rPr sz="659" spc="-5" dirty="0">
                <a:latin typeface="Montserrat"/>
                <a:cs typeface="Montserrat"/>
              </a:rPr>
              <a:t> </a:t>
            </a:r>
            <a:r>
              <a:rPr sz="659" dirty="0">
                <a:latin typeface="Montserrat"/>
                <a:cs typeface="Montserrat"/>
              </a:rPr>
              <a:t>a</a:t>
            </a:r>
            <a:r>
              <a:rPr sz="659" spc="-2" dirty="0">
                <a:latin typeface="Montserrat"/>
                <a:cs typeface="Montserrat"/>
              </a:rPr>
              <a:t> </a:t>
            </a:r>
            <a:r>
              <a:rPr sz="659" dirty="0">
                <a:latin typeface="Montserrat"/>
                <a:cs typeface="Montserrat"/>
              </a:rPr>
              <a:t>company</a:t>
            </a:r>
            <a:r>
              <a:rPr sz="659" spc="-5" dirty="0">
                <a:latin typeface="Montserrat"/>
                <a:cs typeface="Montserrat"/>
              </a:rPr>
              <a:t> </a:t>
            </a:r>
            <a:r>
              <a:rPr sz="659" dirty="0">
                <a:latin typeface="Montserrat"/>
                <a:cs typeface="Montserrat"/>
              </a:rPr>
              <a:t>limited</a:t>
            </a:r>
            <a:r>
              <a:rPr sz="659" spc="-2" dirty="0">
                <a:latin typeface="Montserrat"/>
                <a:cs typeface="Montserrat"/>
              </a:rPr>
              <a:t> </a:t>
            </a:r>
            <a:r>
              <a:rPr sz="659" dirty="0">
                <a:latin typeface="Montserrat"/>
                <a:cs typeface="Montserrat"/>
              </a:rPr>
              <a:t>by</a:t>
            </a:r>
            <a:r>
              <a:rPr sz="659" spc="-5" dirty="0">
                <a:latin typeface="Montserrat"/>
                <a:cs typeface="Montserrat"/>
              </a:rPr>
              <a:t> </a:t>
            </a:r>
            <a:r>
              <a:rPr sz="659" dirty="0">
                <a:latin typeface="Montserrat"/>
                <a:cs typeface="Montserrat"/>
              </a:rPr>
              <a:t>guarantee</a:t>
            </a:r>
            <a:r>
              <a:rPr sz="659" spc="-2" dirty="0">
                <a:latin typeface="Montserrat"/>
                <a:cs typeface="Montserrat"/>
              </a:rPr>
              <a:t> </a:t>
            </a:r>
            <a:r>
              <a:rPr sz="659" dirty="0">
                <a:latin typeface="Montserrat"/>
                <a:cs typeface="Montserrat"/>
              </a:rPr>
              <a:t>no</a:t>
            </a:r>
            <a:r>
              <a:rPr sz="659" spc="-5" dirty="0">
                <a:latin typeface="Montserrat"/>
                <a:cs typeface="Montserrat"/>
              </a:rPr>
              <a:t> 09387398.</a:t>
            </a:r>
            <a:endParaRPr sz="659" dirty="0">
              <a:latin typeface="Montserrat"/>
              <a:cs typeface="Montserrat"/>
            </a:endParaRPr>
          </a:p>
        </p:txBody>
      </p:sp>
      <p:pic>
        <p:nvPicPr>
          <p:cNvPr id="26" name="Graphic 25">
            <a:extLst>
              <a:ext uri="{FF2B5EF4-FFF2-40B4-BE49-F238E27FC236}">
                <a16:creationId xmlns:a16="http://schemas.microsoft.com/office/drawing/2014/main" id="{9CB2AADB-D75F-D63F-126A-822EDF10A08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975882" y="4453127"/>
            <a:ext cx="1644044" cy="478873"/>
          </a:xfrm>
          <a:prstGeom prst="rect">
            <a:avLst/>
          </a:prstGeom>
        </p:spPr>
      </p:pic>
      <p:sp>
        <p:nvSpPr>
          <p:cNvPr id="28" name="Title 46">
            <a:extLst>
              <a:ext uri="{FF2B5EF4-FFF2-40B4-BE49-F238E27FC236}">
                <a16:creationId xmlns:a16="http://schemas.microsoft.com/office/drawing/2014/main" id="{9DBD4F51-BAD6-9C9C-0DC0-1FCE687710E6}"/>
              </a:ext>
            </a:extLst>
          </p:cNvPr>
          <p:cNvSpPr>
            <a:spLocks noGrp="1"/>
          </p:cNvSpPr>
          <p:nvPr>
            <p:ph type="title" hasCustomPrompt="1"/>
          </p:nvPr>
        </p:nvSpPr>
        <p:spPr>
          <a:xfrm>
            <a:off x="1409700" y="1581462"/>
            <a:ext cx="6212798" cy="596508"/>
          </a:xfrm>
        </p:spPr>
        <p:txBody>
          <a:bodyPr wrap="square" anchor="t" anchorCtr="0">
            <a:noAutofit/>
          </a:bodyPr>
          <a:lstStyle>
            <a:lvl1pPr>
              <a:defRPr sz="4000">
                <a:solidFill>
                  <a:schemeClr val="bg2"/>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dirty="0"/>
              <a:t>Click to add any text</a:t>
            </a:r>
          </a:p>
        </p:txBody>
      </p:sp>
      <p:sp>
        <p:nvSpPr>
          <p:cNvPr id="29" name="Graphic 41">
            <a:extLst>
              <a:ext uri="{FF2B5EF4-FFF2-40B4-BE49-F238E27FC236}">
                <a16:creationId xmlns:a16="http://schemas.microsoft.com/office/drawing/2014/main" id="{973B123F-768B-AA1B-BC87-87D4BF6AE7C4}"/>
              </a:ext>
            </a:extLst>
          </p:cNvPr>
          <p:cNvSpPr/>
          <p:nvPr userDrawn="1"/>
        </p:nvSpPr>
        <p:spPr>
          <a:xfrm>
            <a:off x="800100" y="1055216"/>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dirty="0"/>
          </a:p>
        </p:txBody>
      </p:sp>
      <p:sp>
        <p:nvSpPr>
          <p:cNvPr id="32" name="Holder 3">
            <a:extLst>
              <a:ext uri="{FF2B5EF4-FFF2-40B4-BE49-F238E27FC236}">
                <a16:creationId xmlns:a16="http://schemas.microsoft.com/office/drawing/2014/main" id="{B7D02154-7A8A-A8D0-D721-E815076A1B7D}"/>
              </a:ext>
            </a:extLst>
          </p:cNvPr>
          <p:cNvSpPr>
            <a:spLocks noGrp="1"/>
          </p:cNvSpPr>
          <p:nvPr>
            <p:ph type="subTitle" idx="4" hasCustomPrompt="1"/>
          </p:nvPr>
        </p:nvSpPr>
        <p:spPr>
          <a:xfrm>
            <a:off x="1409700" y="2202418"/>
            <a:ext cx="6212798" cy="369332"/>
          </a:xfrm>
          <a:prstGeom prst="rect">
            <a:avLst/>
          </a:prstGeom>
        </p:spPr>
        <p:txBody>
          <a:bodyPr wrap="square" lIns="18288" tIns="0" rIns="0" bIns="0">
            <a:spAutoFit/>
          </a:bodyPr>
          <a:lstStyle>
            <a:lvl1pPr marL="0" indent="0">
              <a:buNone/>
              <a:defRPr sz="2400" b="0" i="0">
                <a:solidFill>
                  <a:schemeClr val="bg2"/>
                </a:solidFill>
                <a:latin typeface="+mj-lt"/>
                <a:cs typeface="Montserrat"/>
              </a:defRPr>
            </a:lvl1pPr>
          </a:lstStyle>
          <a:p>
            <a:r>
              <a:rPr lang="en-GB" dirty="0"/>
              <a:t>Click to add any further text</a:t>
            </a:r>
          </a:p>
        </p:txBody>
      </p:sp>
    </p:spTree>
    <p:extLst>
      <p:ext uri="{BB962C8B-B14F-4D97-AF65-F5344CB8AC3E}">
        <p14:creationId xmlns:p14="http://schemas.microsoft.com/office/powerpoint/2010/main" val="184458052"/>
      </p:ext>
    </p:extLst>
  </p:cSld>
  <p:clrMapOvr>
    <a:masterClrMapping/>
  </p:clrMapOvr>
  <p:extLst>
    <p:ext uri="{DCECCB84-F9BA-43D5-87BE-67443E8EF086}">
      <p15:sldGuideLst xmlns:p15="http://schemas.microsoft.com/office/powerpoint/2012/main">
        <p15:guide id="1" pos="2880" userDrawn="1">
          <p15:clr>
            <a:srgbClr val="FBAE40"/>
          </p15:clr>
        </p15:guide>
        <p15:guide id="2" pos="504" userDrawn="1">
          <p15:clr>
            <a:srgbClr val="FBAE40"/>
          </p15:clr>
        </p15:guide>
        <p15:guide id="3" pos="88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74470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Standar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6E84E-E248-4528-BBAA-120DF61087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96127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Master - divider">
    <p:bg>
      <p:bgPr>
        <a:solidFill>
          <a:schemeClr val="bg1"/>
        </a:solidFill>
        <a:effectLst/>
      </p:bgPr>
    </p:bg>
    <p:spTree>
      <p:nvGrpSpPr>
        <p:cNvPr id="1" name=""/>
        <p:cNvGrpSpPr/>
        <p:nvPr/>
      </p:nvGrpSpPr>
      <p:grpSpPr>
        <a:xfrm>
          <a:off x="0" y="0"/>
          <a:ext cx="0" cy="0"/>
          <a:chOff x="0" y="0"/>
          <a:chExt cx="0" cy="0"/>
        </a:xfrm>
      </p:grpSpPr>
      <p:sp>
        <p:nvSpPr>
          <p:cNvPr id="2" name="Round Single Corner Rectangle 1">
            <a:extLst>
              <a:ext uri="{FF2B5EF4-FFF2-40B4-BE49-F238E27FC236}">
                <a16:creationId xmlns:a16="http://schemas.microsoft.com/office/drawing/2014/main" id="{59491F48-5343-D97A-77DF-12F94AA55652}"/>
              </a:ext>
            </a:extLst>
          </p:cNvPr>
          <p:cNvSpPr/>
          <p:nvPr userDrawn="1"/>
        </p:nvSpPr>
        <p:spPr>
          <a:xfrm rot="16200000" flipH="1">
            <a:off x="1125310" y="858550"/>
            <a:ext cx="3064750" cy="4305718"/>
          </a:xfrm>
          <a:prstGeom prst="round1Rect">
            <a:avLst>
              <a:gd name="adj" fmla="val 889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EA7203CD-4E5E-4232-6439-CC5B00CD05FA}"/>
              </a:ext>
            </a:extLst>
          </p:cNvPr>
          <p:cNvSpPr>
            <a:spLocks noGrp="1"/>
          </p:cNvSpPr>
          <p:nvPr>
            <p:ph type="pic" sz="quarter" idx="10" hasCustomPrompt="1"/>
          </p:nvPr>
        </p:nvSpPr>
        <p:spPr>
          <a:xfrm>
            <a:off x="4803228" y="1479033"/>
            <a:ext cx="4153447" cy="3064751"/>
          </a:xfrm>
          <a:prstGeom prst="rect">
            <a:avLst/>
          </a:prstGeom>
        </p:spPr>
        <p:txBody>
          <a:bodyPr tIns="1417320" rIns="457200" bIns="0">
            <a:normAutofit/>
          </a:bodyPr>
          <a:lstStyle>
            <a:lvl1pPr marL="0" indent="0" algn="r">
              <a:buNone/>
              <a:defRPr sz="1200" b="0">
                <a:solidFill>
                  <a:schemeClr val="tx1"/>
                </a:solidFill>
                <a:latin typeface="+mn-lt"/>
                <a:sym typeface="Wingdings" pitchFamily="2" charset="2"/>
              </a:defRPr>
            </a:lvl1pPr>
          </a:lstStyle>
          <a:p>
            <a:r>
              <a:rPr lang="en-US" dirty="0"/>
              <a:t> Click icon to</a:t>
            </a:r>
            <a:br>
              <a:rPr lang="en-US" dirty="0"/>
            </a:br>
            <a:r>
              <a:rPr lang="en-US" dirty="0"/>
              <a:t>add picture</a:t>
            </a:r>
          </a:p>
        </p:txBody>
      </p:sp>
      <p:sp>
        <p:nvSpPr>
          <p:cNvPr id="4" name="Holder 3">
            <a:extLst>
              <a:ext uri="{FF2B5EF4-FFF2-40B4-BE49-F238E27FC236}">
                <a16:creationId xmlns:a16="http://schemas.microsoft.com/office/drawing/2014/main" id="{B691196B-CCCE-18D1-87FE-B5B13CA01105}"/>
              </a:ext>
            </a:extLst>
          </p:cNvPr>
          <p:cNvSpPr>
            <a:spLocks noGrp="1"/>
          </p:cNvSpPr>
          <p:nvPr>
            <p:ph type="subTitle" idx="4"/>
          </p:nvPr>
        </p:nvSpPr>
        <p:spPr>
          <a:xfrm>
            <a:off x="1403082" y="3375022"/>
            <a:ext cx="3101372" cy="184666"/>
          </a:xfrm>
          <a:prstGeom prst="rect">
            <a:avLst/>
          </a:prstGeom>
        </p:spPr>
        <p:txBody>
          <a:bodyPr wrap="square" lIns="0" tIns="0" rIns="0" bIns="0">
            <a:spAutoFit/>
          </a:bodyPr>
          <a:lstStyle>
            <a:lvl1pPr marL="0" indent="0">
              <a:buNone/>
              <a:defRPr sz="1200" b="0" i="0">
                <a:solidFill>
                  <a:schemeClr val="bg2"/>
                </a:solidFill>
                <a:latin typeface="Montserrat"/>
                <a:cs typeface="Montserrat"/>
              </a:defRPr>
            </a:lvl1pPr>
          </a:lstStyle>
          <a:p>
            <a:endParaRPr dirty="0"/>
          </a:p>
        </p:txBody>
      </p:sp>
      <p:sp>
        <p:nvSpPr>
          <p:cNvPr id="5" name="Title 46">
            <a:extLst>
              <a:ext uri="{FF2B5EF4-FFF2-40B4-BE49-F238E27FC236}">
                <a16:creationId xmlns:a16="http://schemas.microsoft.com/office/drawing/2014/main" id="{114966A3-3F54-823B-B358-BC420C4CB173}"/>
              </a:ext>
            </a:extLst>
          </p:cNvPr>
          <p:cNvSpPr>
            <a:spLocks noGrp="1"/>
          </p:cNvSpPr>
          <p:nvPr>
            <p:ph type="title" hasCustomPrompt="1"/>
          </p:nvPr>
        </p:nvSpPr>
        <p:spPr>
          <a:xfrm>
            <a:off x="1409700" y="2341426"/>
            <a:ext cx="3094754" cy="1015663"/>
          </a:xfrm>
        </p:spPr>
        <p:txBody>
          <a:bodyPr wrap="square" anchor="t" anchorCtr="0">
            <a:spAutoFit/>
          </a:bodyPr>
          <a:lstStyle>
            <a:lvl1pPr>
              <a:defRPr sz="2000">
                <a:solidFill>
                  <a:schemeClr val="bg2"/>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dirty="0"/>
              <a:t>Click to add the deck’s divider title. Ideally, keep it under tree lines.</a:t>
            </a:r>
          </a:p>
        </p:txBody>
      </p:sp>
      <p:sp>
        <p:nvSpPr>
          <p:cNvPr id="17" name="Graphic 41">
            <a:extLst>
              <a:ext uri="{FF2B5EF4-FFF2-40B4-BE49-F238E27FC236}">
                <a16:creationId xmlns:a16="http://schemas.microsoft.com/office/drawing/2014/main" id="{932C78E9-A881-FFF6-85D5-61ACDDE55653}"/>
              </a:ext>
            </a:extLst>
          </p:cNvPr>
          <p:cNvSpPr/>
          <p:nvPr userDrawn="1"/>
        </p:nvSpPr>
        <p:spPr>
          <a:xfrm>
            <a:off x="800100" y="1840889"/>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dirty="0"/>
          </a:p>
        </p:txBody>
      </p:sp>
      <p:pic>
        <p:nvPicPr>
          <p:cNvPr id="8" name="Graphic 7">
            <a:extLst>
              <a:ext uri="{FF2B5EF4-FFF2-40B4-BE49-F238E27FC236}">
                <a16:creationId xmlns:a16="http://schemas.microsoft.com/office/drawing/2014/main" id="{B78B6BF8-3C4C-7D86-33B3-FB7E1DD346F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983896" y="217531"/>
            <a:ext cx="1972779" cy="574625"/>
          </a:xfrm>
          <a:prstGeom prst="rect">
            <a:avLst/>
          </a:prstGeom>
        </p:spPr>
      </p:pic>
      <p:sp>
        <p:nvSpPr>
          <p:cNvPr id="9" name="Footer Placeholder 8">
            <a:extLst>
              <a:ext uri="{FF2B5EF4-FFF2-40B4-BE49-F238E27FC236}">
                <a16:creationId xmlns:a16="http://schemas.microsoft.com/office/drawing/2014/main" id="{99D1A39E-CF5A-9D42-5A9D-CD4FBD1B18B2}"/>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74A7B58-0714-3639-28FE-4254DAADF429}"/>
              </a:ext>
            </a:extLst>
          </p:cNvPr>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839281870"/>
      </p:ext>
    </p:extLst>
  </p:cSld>
  <p:clrMapOvr>
    <a:masterClrMapping/>
  </p:clrMapOvr>
  <p:extLst>
    <p:ext uri="{DCECCB84-F9BA-43D5-87BE-67443E8EF086}">
      <p15:sldGuideLst xmlns:p15="http://schemas.microsoft.com/office/powerpoint/2012/main">
        <p15:guide id="1" pos="504" userDrawn="1">
          <p15:clr>
            <a:srgbClr val="FBAE40"/>
          </p15:clr>
        </p15:guide>
        <p15:guide id="2" pos="696" userDrawn="1">
          <p15:clr>
            <a:srgbClr val="FBAE40"/>
          </p15:clr>
        </p15:guide>
        <p15:guide id="3" pos="888" userDrawn="1">
          <p15:clr>
            <a:srgbClr val="FBAE40"/>
          </p15:clr>
        </p15:guide>
        <p15:guide id="4" orient="horz" pos="1536" userDrawn="1">
          <p15:clr>
            <a:srgbClr val="FBAE40"/>
          </p15:clr>
        </p15:guide>
        <p15:guide id="5" pos="31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ster - only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p:nvPr>
        </p:nvSpPr>
        <p:spPr>
          <a:xfrm>
            <a:off x="317500" y="860213"/>
            <a:ext cx="6938064" cy="3858091"/>
          </a:xfrm>
        </p:spPr>
        <p:txBody>
          <a:bodyPr/>
          <a:lstStyle>
            <a:lvl1pPr marL="122238" indent="-122238">
              <a:tabLst/>
              <a:defRPr/>
            </a:lvl1pPr>
            <a:lvl2pPr marL="288925" indent="-166688">
              <a:tabLst/>
              <a:defRPr/>
            </a:lvl2pPr>
            <a:lvl3pPr marL="463550" indent="-166688">
              <a:tabLst/>
              <a:defRPr/>
            </a:lvl3pPr>
          </a:lstStyle>
          <a:p>
            <a:pPr lvl="0"/>
            <a:r>
              <a:rPr lang="en-US" dirty="0"/>
              <a:t>Click to edit Master text styles</a:t>
            </a:r>
          </a:p>
          <a:p>
            <a:pPr lvl="1"/>
            <a:r>
              <a:rPr lang="en-US" dirty="0"/>
              <a:t>Second level</a:t>
            </a:r>
          </a:p>
          <a:p>
            <a:pPr lvl="2"/>
            <a:r>
              <a:rPr lang="en-US" dirty="0"/>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dirty="0"/>
              <a:t>Click to edit title style, ideally one line</a:t>
            </a:r>
          </a:p>
        </p:txBody>
      </p:sp>
      <p:sp>
        <p:nvSpPr>
          <p:cNvPr id="11" name="Footer Placeholder 10">
            <a:extLst>
              <a:ext uri="{FF2B5EF4-FFF2-40B4-BE49-F238E27FC236}">
                <a16:creationId xmlns:a16="http://schemas.microsoft.com/office/drawing/2014/main" id="{AD51DDBE-C133-A808-8365-386DDB5334DF}"/>
              </a:ext>
            </a:extLst>
          </p:cNvPr>
          <p:cNvSpPr>
            <a:spLocks noGrp="1"/>
          </p:cNvSpPr>
          <p:nvPr>
            <p:ph type="ftr" sz="quarter" idx="13"/>
          </p:nvPr>
        </p:nvSpPr>
        <p:spPr/>
        <p:txBody>
          <a:bodyPr/>
          <a:lstStyle/>
          <a:p>
            <a:endParaRPr lang="en-US" dirty="0"/>
          </a:p>
        </p:txBody>
      </p:sp>
      <p:sp>
        <p:nvSpPr>
          <p:cNvPr id="12" name="Slide Number Placeholder 11">
            <a:extLst>
              <a:ext uri="{FF2B5EF4-FFF2-40B4-BE49-F238E27FC236}">
                <a16:creationId xmlns:a16="http://schemas.microsoft.com/office/drawing/2014/main" id="{25955DC4-43CB-8C56-6D3B-05C4DB4A2501}"/>
              </a:ext>
            </a:extLst>
          </p:cNvPr>
          <p:cNvSpPr>
            <a:spLocks noGrp="1"/>
          </p:cNvSpPr>
          <p:nvPr>
            <p:ph type="sldNum" sz="quarter" idx="14"/>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40669990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ster - 1 image + 2 columns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hasCustomPrompt="1"/>
          </p:nvPr>
        </p:nvSpPr>
        <p:spPr>
          <a:xfrm>
            <a:off x="3034748" y="1127091"/>
            <a:ext cx="6109252" cy="3285884"/>
          </a:xfrm>
          <a:solidFill>
            <a:schemeClr val="bg2"/>
          </a:solidFill>
        </p:spPr>
        <p:txBody>
          <a:bodyPr lIns="731520" tIns="365760" rIns="365760" numCol="2" spcCol="274320"/>
          <a:lstStyle>
            <a:lvl1pPr marL="122238" indent="-122238">
              <a:tabLst/>
              <a:defRPr>
                <a:solidFill>
                  <a:schemeClr val="accent1"/>
                </a:solidFill>
              </a:defRPr>
            </a:lvl1pPr>
            <a:lvl2pPr marL="288925" indent="-166688">
              <a:tabLst/>
              <a:defRPr>
                <a:solidFill>
                  <a:schemeClr val="bg1"/>
                </a:solidFill>
              </a:defRPr>
            </a:lvl2pPr>
            <a:lvl3pPr marL="463550" indent="-166688">
              <a:tabLst/>
              <a:defRPr>
                <a:solidFill>
                  <a:schemeClr val="bg1"/>
                </a:solidFill>
              </a:defRPr>
            </a:lvl3pPr>
          </a:lstStyle>
          <a:p>
            <a:pPr lvl="0"/>
            <a:r>
              <a:rPr lang="en-US" dirty="0"/>
              <a:t>Click to edit 2 columns text style</a:t>
            </a:r>
          </a:p>
          <a:p>
            <a:pPr lvl="1"/>
            <a:r>
              <a:rPr lang="en-US" dirty="0"/>
              <a:t>Second level</a:t>
            </a:r>
          </a:p>
          <a:p>
            <a:pPr lvl="2"/>
            <a:r>
              <a:rPr lang="en-US" dirty="0"/>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dirty="0"/>
              <a:t>Click to edit title style, ideally one line</a:t>
            </a:r>
          </a:p>
        </p:txBody>
      </p:sp>
      <p:sp>
        <p:nvSpPr>
          <p:cNvPr id="2" name="Picture Placeholder 10">
            <a:extLst>
              <a:ext uri="{FF2B5EF4-FFF2-40B4-BE49-F238E27FC236}">
                <a16:creationId xmlns:a16="http://schemas.microsoft.com/office/drawing/2014/main" id="{6E12CF0C-5433-3E01-2486-C99B2024B030}"/>
              </a:ext>
            </a:extLst>
          </p:cNvPr>
          <p:cNvSpPr>
            <a:spLocks noGrp="1"/>
          </p:cNvSpPr>
          <p:nvPr>
            <p:ph type="pic" sz="quarter" idx="30" hasCustomPrompt="1"/>
          </p:nvPr>
        </p:nvSpPr>
        <p:spPr>
          <a:xfrm>
            <a:off x="304800" y="1131882"/>
            <a:ext cx="3101009" cy="3281803"/>
          </a:xfrm>
          <a:prstGeom prst="round1Rect">
            <a:avLst>
              <a:gd name="adj" fmla="val 9829"/>
            </a:avLst>
          </a:prstGeom>
          <a:solidFill>
            <a:schemeClr val="bg1"/>
          </a:solidFill>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dirty="0"/>
              <a:t>Click to add </a:t>
            </a:r>
            <a:br>
              <a:rPr lang="en-US" dirty="0"/>
            </a:br>
            <a:r>
              <a:rPr lang="en-US" dirty="0"/>
              <a:t>picture</a:t>
            </a:r>
          </a:p>
        </p:txBody>
      </p:sp>
      <p:sp>
        <p:nvSpPr>
          <p:cNvPr id="3" name="Footer Placeholder 2">
            <a:extLst>
              <a:ext uri="{FF2B5EF4-FFF2-40B4-BE49-F238E27FC236}">
                <a16:creationId xmlns:a16="http://schemas.microsoft.com/office/drawing/2014/main" id="{29F2003D-4C64-8835-AFF6-775359E9062D}"/>
              </a:ext>
            </a:extLst>
          </p:cNvPr>
          <p:cNvSpPr>
            <a:spLocks noGrp="1"/>
          </p:cNvSpPr>
          <p:nvPr>
            <p:ph type="ftr" sz="quarter" idx="31"/>
          </p:nvPr>
        </p:nvSpPr>
        <p:spPr/>
        <p:txBody>
          <a:bodyPr/>
          <a:lstStyle/>
          <a:p>
            <a:endParaRPr lang="en-US" dirty="0"/>
          </a:p>
        </p:txBody>
      </p:sp>
      <p:sp>
        <p:nvSpPr>
          <p:cNvPr id="5" name="Slide Number Placeholder 4">
            <a:extLst>
              <a:ext uri="{FF2B5EF4-FFF2-40B4-BE49-F238E27FC236}">
                <a16:creationId xmlns:a16="http://schemas.microsoft.com/office/drawing/2014/main" id="{B78A2213-8ABC-B321-226D-078E30B6BB6E}"/>
              </a:ext>
            </a:extLst>
          </p:cNvPr>
          <p:cNvSpPr>
            <a:spLocks noGrp="1"/>
          </p:cNvSpPr>
          <p:nvPr>
            <p:ph type="sldNum" sz="quarter" idx="3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4427557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ster - 3 text columns (green)">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36308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41360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dirty="0"/>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41360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dirty="0"/>
              <a:t>Click to edit Master text styles for each column</a:t>
            </a:r>
          </a:p>
          <a:p>
            <a:pPr lvl="1"/>
            <a:r>
              <a:rPr lang="en-US" dirty="0"/>
              <a:t>Second level</a:t>
            </a:r>
          </a:p>
          <a:p>
            <a:pPr lvl="2"/>
            <a:r>
              <a:rPr lang="en-US" dirty="0"/>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7351599"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6402121"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dirty="0"/>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436089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341141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dirty="0"/>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341141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dirty="0"/>
              <a:t>Click to edit Master text styles for each column</a:t>
            </a:r>
          </a:p>
          <a:p>
            <a:pPr lvl="1"/>
            <a:r>
              <a:rPr lang="en-US" dirty="0"/>
              <a:t>Second level</a:t>
            </a:r>
          </a:p>
          <a:p>
            <a:pPr lvl="2"/>
            <a:r>
              <a:rPr lang="en-US" dirty="0"/>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6402121"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dirty="0"/>
              <a:t>Click to edit Master text styles for each column</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dirty="0"/>
              <a:t>Click to edit title style, ideally one line</a:t>
            </a:r>
          </a:p>
        </p:txBody>
      </p:sp>
      <p:sp>
        <p:nvSpPr>
          <p:cNvPr id="11" name="Footer Placeholder 10">
            <a:extLst>
              <a:ext uri="{FF2B5EF4-FFF2-40B4-BE49-F238E27FC236}">
                <a16:creationId xmlns:a16="http://schemas.microsoft.com/office/drawing/2014/main" id="{CC087B38-9D16-4F9D-5044-B83D7E01981F}"/>
              </a:ext>
            </a:extLst>
          </p:cNvPr>
          <p:cNvSpPr>
            <a:spLocks noGrp="1"/>
          </p:cNvSpPr>
          <p:nvPr>
            <p:ph type="ftr" sz="quarter" idx="27"/>
          </p:nvPr>
        </p:nvSpPr>
        <p:spPr/>
        <p:txBody>
          <a:bodyPr/>
          <a:lstStyle/>
          <a:p>
            <a:endParaRPr lang="en-US" dirty="0"/>
          </a:p>
        </p:txBody>
      </p:sp>
      <p:sp>
        <p:nvSpPr>
          <p:cNvPr id="12" name="Slide Number Placeholder 11">
            <a:extLst>
              <a:ext uri="{FF2B5EF4-FFF2-40B4-BE49-F238E27FC236}">
                <a16:creationId xmlns:a16="http://schemas.microsoft.com/office/drawing/2014/main" id="{C48AEEBD-B06B-BB9B-443A-F5ED451AA1E1}"/>
              </a:ext>
            </a:extLst>
          </p:cNvPr>
          <p:cNvSpPr>
            <a:spLocks noGrp="1"/>
          </p:cNvSpPr>
          <p:nvPr>
            <p:ph type="sldNum" sz="quarter" idx="28"/>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ster - 3 text columns (colored)">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36308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41360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dirty="0"/>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41360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dirty="0"/>
              <a:t>Click to edit Master text styles for each column</a:t>
            </a:r>
          </a:p>
          <a:p>
            <a:pPr lvl="1"/>
            <a:r>
              <a:rPr lang="en-US" dirty="0"/>
              <a:t>Second level</a:t>
            </a:r>
          </a:p>
          <a:p>
            <a:pPr lvl="2"/>
            <a:r>
              <a:rPr lang="en-US" dirty="0"/>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7351599" y="278876"/>
            <a:ext cx="429318" cy="2520484"/>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solidFill>
                <a:schemeClr val="bg1"/>
              </a:solidFill>
            </a:endParaRPr>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6402121" y="1383290"/>
            <a:ext cx="2316982" cy="307777"/>
          </a:xfrm>
        </p:spPr>
        <p:txBody>
          <a:bodyPr wrap="square" anchor="ctr" anchorCtr="0">
            <a:spAutoFit/>
          </a:bodyPr>
          <a:lstStyle>
            <a:lvl1pPr marL="0" indent="0">
              <a:spcAft>
                <a:spcPts val="600"/>
              </a:spcAft>
              <a:buNone/>
              <a:defRPr>
                <a:solidFill>
                  <a:schemeClr val="bg1"/>
                </a:solidFill>
              </a:defRPr>
            </a:lvl1pPr>
          </a:lstStyle>
          <a:p>
            <a:pPr lvl="0"/>
            <a:r>
              <a:rPr lang="en-US" dirty="0"/>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4360893" y="278876"/>
            <a:ext cx="429318" cy="2520484"/>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solidFill>
                <a:schemeClr val="bg1"/>
              </a:solidFill>
            </a:endParaRPr>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3411415" y="1383290"/>
            <a:ext cx="2316982" cy="307777"/>
          </a:xfrm>
        </p:spPr>
        <p:txBody>
          <a:bodyPr wrap="square" anchor="ctr" anchorCtr="0">
            <a:spAutoFit/>
          </a:bodyPr>
          <a:lstStyle>
            <a:lvl1pPr marL="0" indent="0">
              <a:spcAft>
                <a:spcPts val="600"/>
              </a:spcAft>
              <a:buNone/>
              <a:defRPr>
                <a:solidFill>
                  <a:schemeClr val="bg1"/>
                </a:solidFill>
              </a:defRPr>
            </a:lvl1pPr>
          </a:lstStyle>
          <a:p>
            <a:pPr lvl="0"/>
            <a:r>
              <a:rPr lang="en-US" dirty="0"/>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341141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dirty="0"/>
              <a:t>Click to edit Master text styles for each column</a:t>
            </a:r>
          </a:p>
          <a:p>
            <a:pPr lvl="1"/>
            <a:r>
              <a:rPr lang="en-US" dirty="0"/>
              <a:t>Second level</a:t>
            </a:r>
          </a:p>
          <a:p>
            <a:pPr lvl="2"/>
            <a:r>
              <a:rPr lang="en-US" dirty="0"/>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6402121"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dirty="0"/>
              <a:t>Click to edit Master text styles for each column</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dirty="0"/>
              <a:t>Click to edit title style, ideally one line</a:t>
            </a:r>
          </a:p>
        </p:txBody>
      </p:sp>
      <p:sp>
        <p:nvSpPr>
          <p:cNvPr id="3" name="Footer Placeholder 2">
            <a:extLst>
              <a:ext uri="{FF2B5EF4-FFF2-40B4-BE49-F238E27FC236}">
                <a16:creationId xmlns:a16="http://schemas.microsoft.com/office/drawing/2014/main" id="{CC4EA4DB-0C3E-EA42-8945-72BFB6AB26C4}"/>
              </a:ext>
            </a:extLst>
          </p:cNvPr>
          <p:cNvSpPr>
            <a:spLocks noGrp="1"/>
          </p:cNvSpPr>
          <p:nvPr>
            <p:ph type="ftr" sz="quarter" idx="27"/>
          </p:nvPr>
        </p:nvSpPr>
        <p:spPr/>
        <p:txBody>
          <a:bodyPr/>
          <a:lstStyle/>
          <a:p>
            <a:endParaRPr lang="en-US" dirty="0"/>
          </a:p>
        </p:txBody>
      </p:sp>
      <p:sp>
        <p:nvSpPr>
          <p:cNvPr id="4" name="Slide Number Placeholder 3">
            <a:extLst>
              <a:ext uri="{FF2B5EF4-FFF2-40B4-BE49-F238E27FC236}">
                <a16:creationId xmlns:a16="http://schemas.microsoft.com/office/drawing/2014/main" id="{2FC289D5-4CB0-B96F-74BB-A9249E120B51}"/>
              </a:ext>
            </a:extLst>
          </p:cNvPr>
          <p:cNvSpPr>
            <a:spLocks noGrp="1"/>
          </p:cNvSpPr>
          <p:nvPr>
            <p:ph type="sldNum" sz="quarter" idx="28"/>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0046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EEN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dirty="0"/>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316710"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dirty="0"/>
              <a:t>Click to add </a:t>
            </a:r>
            <a:br>
              <a:rPr lang="en-US" dirty="0"/>
            </a:br>
            <a:r>
              <a:rPr lang="en-US" dirty="0"/>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432278" y="1485790"/>
            <a:ext cx="429768" cy="266090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451404"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dirty="0"/>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7281230" y="1486517"/>
            <a:ext cx="429318" cy="2659001"/>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6299180"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dirty="0"/>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4356390" y="1486517"/>
            <a:ext cx="429318" cy="2659001"/>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3374340"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dirty="0"/>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451404"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dirty="0"/>
              <a:t>Click to edit Master text styles for each column</a:t>
            </a:r>
          </a:p>
          <a:p>
            <a:pPr lvl="1"/>
            <a:r>
              <a:rPr lang="en-US" dirty="0"/>
              <a:t>Second level</a:t>
            </a:r>
          </a:p>
          <a:p>
            <a:pPr lvl="2"/>
            <a:r>
              <a:rPr lang="en-US" dirty="0"/>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336513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dirty="0"/>
              <a:t>Click to edit Master text styles for each column</a:t>
            </a:r>
          </a:p>
          <a:p>
            <a:pPr lvl="1"/>
            <a:r>
              <a:rPr lang="en-US" dirty="0"/>
              <a:t>Second level</a:t>
            </a:r>
          </a:p>
          <a:p>
            <a:pPr lvl="2"/>
            <a:r>
              <a:rPr lang="en-US" dirty="0"/>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628997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dirty="0"/>
              <a:t>Click to edit Master text styles for each column</a:t>
            </a:r>
          </a:p>
          <a:p>
            <a:pPr lvl="1"/>
            <a:r>
              <a:rPr lang="en-US" dirty="0"/>
              <a:t>Second level</a:t>
            </a:r>
          </a:p>
          <a:p>
            <a:pPr lvl="2"/>
            <a:r>
              <a:rPr lang="en-US" dirty="0"/>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3241548"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dirty="0"/>
              <a:t>Click to add </a:t>
            </a:r>
            <a:br>
              <a:rPr lang="en-US" dirty="0"/>
            </a:br>
            <a:r>
              <a:rPr lang="en-US" dirty="0"/>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6166386"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dirty="0"/>
              <a:t>Click to add </a:t>
            </a:r>
            <a:br>
              <a:rPr lang="en-US" dirty="0"/>
            </a:br>
            <a:r>
              <a:rPr lang="en-US" dirty="0"/>
              <a:t>picture</a:t>
            </a:r>
          </a:p>
        </p:txBody>
      </p:sp>
      <p:sp>
        <p:nvSpPr>
          <p:cNvPr id="9" name="Footer Placeholder 8">
            <a:extLst>
              <a:ext uri="{FF2B5EF4-FFF2-40B4-BE49-F238E27FC236}">
                <a16:creationId xmlns:a16="http://schemas.microsoft.com/office/drawing/2014/main" id="{E359564D-7DFA-1962-ECF4-3DEAE02EDD5A}"/>
              </a:ext>
            </a:extLst>
          </p:cNvPr>
          <p:cNvSpPr>
            <a:spLocks noGrp="1"/>
          </p:cNvSpPr>
          <p:nvPr>
            <p:ph type="ftr" sz="quarter" idx="32"/>
          </p:nvPr>
        </p:nvSpPr>
        <p:spPr/>
        <p:txBody>
          <a:bodyPr/>
          <a:lstStyle/>
          <a:p>
            <a:endParaRPr lang="en-US" dirty="0"/>
          </a:p>
        </p:txBody>
      </p:sp>
      <p:sp>
        <p:nvSpPr>
          <p:cNvPr id="10" name="Slide Number Placeholder 9">
            <a:extLst>
              <a:ext uri="{FF2B5EF4-FFF2-40B4-BE49-F238E27FC236}">
                <a16:creationId xmlns:a16="http://schemas.microsoft.com/office/drawing/2014/main" id="{F02AB65F-C817-D1F6-A0AD-9802D103FDCC}"/>
              </a:ext>
            </a:extLst>
          </p:cNvPr>
          <p:cNvSpPr>
            <a:spLocks noGrp="1"/>
          </p:cNvSpPr>
          <p:nvPr>
            <p:ph type="sldNum" sz="quarter" idx="33"/>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713107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RED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dirty="0"/>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316710"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dirty="0"/>
              <a:t>Click to add </a:t>
            </a:r>
            <a:br>
              <a:rPr lang="en-US" dirty="0"/>
            </a:br>
            <a:r>
              <a:rPr lang="en-US" dirty="0"/>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432278" y="1485790"/>
            <a:ext cx="429768" cy="266090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451404"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dirty="0"/>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7281230" y="1486517"/>
            <a:ext cx="429318" cy="2659001"/>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6299180" y="2660190"/>
            <a:ext cx="2387693" cy="307777"/>
          </a:xfrm>
        </p:spPr>
        <p:txBody>
          <a:bodyPr wrap="square" anchor="ctr" anchorCtr="0">
            <a:spAutoFit/>
          </a:bodyPr>
          <a:lstStyle>
            <a:lvl1pPr marL="0" indent="0">
              <a:spcAft>
                <a:spcPts val="600"/>
              </a:spcAft>
              <a:buNone/>
              <a:defRPr>
                <a:solidFill>
                  <a:schemeClr val="bg1"/>
                </a:solidFill>
              </a:defRPr>
            </a:lvl1pPr>
          </a:lstStyle>
          <a:p>
            <a:pPr lvl="0"/>
            <a:r>
              <a:rPr lang="en-US" dirty="0"/>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4356390" y="1486517"/>
            <a:ext cx="429318" cy="2659001"/>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3374340" y="2660190"/>
            <a:ext cx="2387693" cy="307777"/>
          </a:xfrm>
        </p:spPr>
        <p:txBody>
          <a:bodyPr wrap="square" anchor="ctr" anchorCtr="0">
            <a:spAutoFit/>
          </a:bodyPr>
          <a:lstStyle>
            <a:lvl1pPr marL="0" indent="0">
              <a:spcAft>
                <a:spcPts val="600"/>
              </a:spcAft>
              <a:buNone/>
              <a:defRPr>
                <a:solidFill>
                  <a:schemeClr val="bg1"/>
                </a:solidFill>
              </a:defRPr>
            </a:lvl1pPr>
          </a:lstStyle>
          <a:p>
            <a:pPr lvl="0"/>
            <a:r>
              <a:rPr lang="en-US" dirty="0"/>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451404"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dirty="0"/>
              <a:t>Click to edit Master text styles for each column</a:t>
            </a:r>
          </a:p>
          <a:p>
            <a:pPr lvl="1"/>
            <a:r>
              <a:rPr lang="en-US" dirty="0"/>
              <a:t>Second level</a:t>
            </a:r>
          </a:p>
          <a:p>
            <a:pPr lvl="2"/>
            <a:r>
              <a:rPr lang="en-US" dirty="0"/>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336513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dirty="0"/>
              <a:t>Click to edit Master text styles for each column</a:t>
            </a:r>
          </a:p>
          <a:p>
            <a:pPr lvl="1"/>
            <a:r>
              <a:rPr lang="en-US" dirty="0"/>
              <a:t>Second level</a:t>
            </a:r>
          </a:p>
          <a:p>
            <a:pPr lvl="2"/>
            <a:r>
              <a:rPr lang="en-US" dirty="0"/>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628997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dirty="0"/>
              <a:t>Click to edit Master text styles for each column</a:t>
            </a:r>
          </a:p>
          <a:p>
            <a:pPr lvl="1"/>
            <a:r>
              <a:rPr lang="en-US" dirty="0"/>
              <a:t>Second level</a:t>
            </a:r>
          </a:p>
          <a:p>
            <a:pPr lvl="2"/>
            <a:r>
              <a:rPr lang="en-US" dirty="0"/>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3241548"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dirty="0"/>
              <a:t>Click to add </a:t>
            </a:r>
            <a:br>
              <a:rPr lang="en-US" dirty="0"/>
            </a:br>
            <a:r>
              <a:rPr lang="en-US" dirty="0"/>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6166386"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dirty="0"/>
              <a:t>Click to add </a:t>
            </a:r>
            <a:br>
              <a:rPr lang="en-US" dirty="0"/>
            </a:br>
            <a:r>
              <a:rPr lang="en-US" dirty="0"/>
              <a:t>picture</a:t>
            </a:r>
          </a:p>
        </p:txBody>
      </p:sp>
      <p:sp>
        <p:nvSpPr>
          <p:cNvPr id="11" name="Footer Placeholder 10">
            <a:extLst>
              <a:ext uri="{FF2B5EF4-FFF2-40B4-BE49-F238E27FC236}">
                <a16:creationId xmlns:a16="http://schemas.microsoft.com/office/drawing/2014/main" id="{5CAA5C39-3B49-F48F-998B-99F3F6A9B27C}"/>
              </a:ext>
            </a:extLst>
          </p:cNvPr>
          <p:cNvSpPr>
            <a:spLocks noGrp="1"/>
          </p:cNvSpPr>
          <p:nvPr>
            <p:ph type="ftr" sz="quarter" idx="32"/>
          </p:nvPr>
        </p:nvSpPr>
        <p:spPr/>
        <p:txBody>
          <a:bodyPr/>
          <a:lstStyle/>
          <a:p>
            <a:endParaRPr lang="en-US" dirty="0"/>
          </a:p>
        </p:txBody>
      </p:sp>
      <p:sp>
        <p:nvSpPr>
          <p:cNvPr id="12" name="Slide Number Placeholder 11">
            <a:extLst>
              <a:ext uri="{FF2B5EF4-FFF2-40B4-BE49-F238E27FC236}">
                <a16:creationId xmlns:a16="http://schemas.microsoft.com/office/drawing/2014/main" id="{68F56D8A-6646-C79A-3E43-E1CFD674DDB9}"/>
              </a:ext>
            </a:extLst>
          </p:cNvPr>
          <p:cNvSpPr>
            <a:spLocks noGrp="1"/>
          </p:cNvSpPr>
          <p:nvPr>
            <p:ph type="sldNum" sz="quarter" idx="33"/>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456068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ster - 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EA7047E-EAE2-4512-87FB-EEA6AEC12441}"/>
              </a:ext>
            </a:extLst>
          </p:cNvPr>
          <p:cNvSpPr>
            <a:spLocks noGrp="1"/>
          </p:cNvSpPr>
          <p:nvPr>
            <p:ph type="sldNum" sz="quarter" idx="11"/>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896957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A23B746-0B64-7AC9-1C04-369DE792B027}"/>
              </a:ext>
            </a:extLst>
          </p:cNvPr>
          <p:cNvSpPr/>
          <p:nvPr userDrawn="1"/>
        </p:nvSpPr>
        <p:spPr>
          <a:xfrm>
            <a:off x="-1" y="5022556"/>
            <a:ext cx="9143999" cy="12094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7">
            <a:extLst>
              <a:ext uri="{FF2B5EF4-FFF2-40B4-BE49-F238E27FC236}">
                <a16:creationId xmlns:a16="http://schemas.microsoft.com/office/drawing/2014/main" id="{4567C233-C27F-29E9-4121-E431C70061FD}"/>
              </a:ext>
            </a:extLst>
          </p:cNvPr>
          <p:cNvSpPr>
            <a:spLocks noGrp="1"/>
          </p:cNvSpPr>
          <p:nvPr>
            <p:ph type="title"/>
          </p:nvPr>
        </p:nvSpPr>
        <p:spPr>
          <a:xfrm>
            <a:off x="317499" y="218414"/>
            <a:ext cx="6938065" cy="442425"/>
          </a:xfrm>
          <a:prstGeom prst="rect">
            <a:avLst/>
          </a:prstGeom>
        </p:spPr>
        <p:txBody>
          <a:bodyPr vert="horz" lIns="0" tIns="45720" rIns="91440" bIns="45720" rtlCol="0" anchor="ctr">
            <a:noAutofit/>
          </a:bodyPr>
          <a:lstStyle/>
          <a:p>
            <a:r>
              <a:rPr lang="en-US" dirty="0"/>
              <a:t>Click to edit title style, ideally one line</a:t>
            </a:r>
          </a:p>
        </p:txBody>
      </p:sp>
      <p:sp>
        <p:nvSpPr>
          <p:cNvPr id="21" name="Text Placeholder 20">
            <a:extLst>
              <a:ext uri="{FF2B5EF4-FFF2-40B4-BE49-F238E27FC236}">
                <a16:creationId xmlns:a16="http://schemas.microsoft.com/office/drawing/2014/main" id="{48BE3AC7-2CF4-36A6-D5BE-EA980A428027}"/>
              </a:ext>
            </a:extLst>
          </p:cNvPr>
          <p:cNvSpPr>
            <a:spLocks noGrp="1"/>
          </p:cNvSpPr>
          <p:nvPr>
            <p:ph type="body" idx="1"/>
          </p:nvPr>
        </p:nvSpPr>
        <p:spPr>
          <a:xfrm>
            <a:off x="317500" y="860212"/>
            <a:ext cx="6938064" cy="3858091"/>
          </a:xfrm>
          <a:prstGeom prst="rect">
            <a:avLst/>
          </a:prstGeom>
        </p:spPr>
        <p:txBody>
          <a:bodyPr vert="horz" lIns="0" tIns="45720" rIns="91440" bIns="45720" rtlCol="0">
            <a:normAutofit/>
          </a:bodyPr>
          <a:lstStyle/>
          <a:p>
            <a:pPr lvl="0"/>
            <a:r>
              <a:rPr lang="en-US" dirty="0"/>
              <a:t>Click to edit Master text styles</a:t>
            </a:r>
          </a:p>
          <a:p>
            <a:pPr marL="288925" lvl="1" indent="-166688">
              <a:buFont typeface="Arial" panose="020B0604020202020204" pitchFamily="34" charset="0"/>
              <a:buChar char="•"/>
              <a:tabLst/>
            </a:pPr>
            <a:r>
              <a:rPr lang="en-US" dirty="0"/>
              <a:t>Second level</a:t>
            </a:r>
          </a:p>
          <a:p>
            <a:pPr marL="463550" lvl="2" indent="-166688">
              <a:buFont typeface="Arial" panose="020B0604020202020204" pitchFamily="34" charset="0"/>
              <a:buChar char="•"/>
              <a:tabLst/>
            </a:pPr>
            <a:r>
              <a:rPr lang="en-US" dirty="0"/>
              <a:t>Third level</a:t>
            </a:r>
          </a:p>
        </p:txBody>
      </p:sp>
      <p:sp>
        <p:nvSpPr>
          <p:cNvPr id="4" name="Holder 4"/>
          <p:cNvSpPr>
            <a:spLocks noGrp="1"/>
          </p:cNvSpPr>
          <p:nvPr>
            <p:ph type="ftr" sz="quarter" idx="5"/>
          </p:nvPr>
        </p:nvSpPr>
        <p:spPr>
          <a:xfrm>
            <a:off x="317499" y="4862112"/>
            <a:ext cx="7801765" cy="123111"/>
          </a:xfrm>
          <a:prstGeom prst="rect">
            <a:avLst/>
          </a:prstGeom>
        </p:spPr>
        <p:txBody>
          <a:bodyPr wrap="square" lIns="0" tIns="0" rIns="0" bIns="0" anchor="b" anchorCtr="0">
            <a:spAutoFit/>
          </a:bodyPr>
          <a:lstStyle>
            <a:lvl1pPr algn="l">
              <a:defRPr sz="800">
                <a:solidFill>
                  <a:schemeClr val="bg2"/>
                </a:solidFill>
                <a:latin typeface="Montserrat" pitchFamily="2" charset="77"/>
              </a:defRPr>
            </a:lvl1pPr>
          </a:lstStyle>
          <a:p>
            <a:endParaRPr lang="en-US" dirty="0"/>
          </a:p>
        </p:txBody>
      </p:sp>
      <p:sp>
        <p:nvSpPr>
          <p:cNvPr id="6" name="Holder 6"/>
          <p:cNvSpPr>
            <a:spLocks noGrp="1"/>
          </p:cNvSpPr>
          <p:nvPr>
            <p:ph type="sldNum" sz="quarter" idx="7"/>
          </p:nvPr>
        </p:nvSpPr>
        <p:spPr>
          <a:xfrm>
            <a:off x="8866537" y="4872327"/>
            <a:ext cx="173925" cy="160388"/>
          </a:xfrm>
          <a:prstGeom prst="rect">
            <a:avLst/>
          </a:prstGeom>
        </p:spPr>
        <p:txBody>
          <a:bodyPr wrap="square" lIns="0" tIns="0" rIns="0" bIns="0" anchor="ctr" anchorCtr="0">
            <a:noAutofit/>
          </a:bodyPr>
          <a:lstStyle>
            <a:lvl1pPr algn="ctr">
              <a:defRPr sz="700">
                <a:solidFill>
                  <a:schemeClr val="bg2"/>
                </a:solidFill>
                <a:latin typeface="Montserrat Light" panose="020F0502020204030204" pitchFamily="2" charset="0"/>
              </a:defRPr>
            </a:lvl1pPr>
          </a:lstStyle>
          <a:p>
            <a:fld id="{B6F15528-21DE-4FAA-801E-634DDDAF4B2B}" type="slidenum">
              <a:rPr lang="en-US" smtClean="0"/>
              <a:pPr/>
              <a:t>‹#›</a:t>
            </a:fld>
            <a:endParaRPr lang="en-US" dirty="0"/>
          </a:p>
        </p:txBody>
      </p:sp>
      <p:pic>
        <p:nvPicPr>
          <p:cNvPr id="27" name="Graphic 26">
            <a:extLst>
              <a:ext uri="{FF2B5EF4-FFF2-40B4-BE49-F238E27FC236}">
                <a16:creationId xmlns:a16="http://schemas.microsoft.com/office/drawing/2014/main" id="{D4E354C9-092A-0BF2-FD23-9DAF2BF000B5}"/>
              </a:ext>
            </a:extLst>
          </p:cNvPr>
          <p:cNvPicPr>
            <a:picLocks noChangeAspect="1"/>
          </p:cNvPicPr>
          <p:nvPr userDrawn="1"/>
        </p:nvPicPr>
        <p:blipFill>
          <a:blip>
            <a:extLst>
              <a:ext uri="{96DAC541-7B7A-43D3-8B79-37D633B846F1}">
                <asvg:svgBlip xmlns:asvg="http://schemas.microsoft.com/office/drawing/2016/SVG/main" r:embed="rId14"/>
              </a:ext>
            </a:extLst>
          </a:blip>
          <a:stretch>
            <a:fillRect/>
          </a:stretch>
        </p:blipFill>
        <p:spPr>
          <a:xfrm>
            <a:off x="7750031" y="310296"/>
            <a:ext cx="1203469" cy="350543"/>
          </a:xfrm>
          <a:prstGeom prst="rect">
            <a:avLst/>
          </a:prstGeom>
        </p:spPr>
      </p:pic>
      <p:cxnSp>
        <p:nvCxnSpPr>
          <p:cNvPr id="5" name="Straight Connector 4">
            <a:extLst>
              <a:ext uri="{FF2B5EF4-FFF2-40B4-BE49-F238E27FC236}">
                <a16:creationId xmlns:a16="http://schemas.microsoft.com/office/drawing/2014/main" id="{A5A0E356-F344-179B-8539-AFB56DDDB1B5}"/>
              </a:ext>
            </a:extLst>
          </p:cNvPr>
          <p:cNvCxnSpPr>
            <a:cxnSpLocks/>
          </p:cNvCxnSpPr>
          <p:nvPr userDrawn="1"/>
        </p:nvCxnSpPr>
        <p:spPr>
          <a:xfrm flipH="1">
            <a:off x="317500" y="660839"/>
            <a:ext cx="6938064" cy="0"/>
          </a:xfrm>
          <a:prstGeom prst="line">
            <a:avLst/>
          </a:prstGeom>
          <a:ln w="9525" cap="rnd">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5343616-324A-08FF-0D52-444659D3FC64}"/>
              </a:ext>
            </a:extLst>
          </p:cNvPr>
          <p:cNvCxnSpPr>
            <a:cxnSpLocks/>
          </p:cNvCxnSpPr>
          <p:nvPr userDrawn="1"/>
        </p:nvCxnSpPr>
        <p:spPr>
          <a:xfrm flipV="1">
            <a:off x="8953500" y="4981916"/>
            <a:ext cx="0" cy="109173"/>
          </a:xfrm>
          <a:prstGeom prst="line">
            <a:avLst/>
          </a:prstGeom>
          <a:ln w="9525" cap="rnd">
            <a:solidFill>
              <a:schemeClr val="bg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 id="2147483673" r:id="rId4"/>
    <p:sldLayoutId id="2147483662" r:id="rId5"/>
    <p:sldLayoutId id="2147483674" r:id="rId6"/>
    <p:sldLayoutId id="2147483672" r:id="rId7"/>
    <p:sldLayoutId id="2147483669" r:id="rId8"/>
    <p:sldLayoutId id="2147483670" r:id="rId9"/>
    <p:sldLayoutId id="2147483671" r:id="rId10"/>
    <p:sldLayoutId id="2147483675" r:id="rId11"/>
    <p:sldLayoutId id="2147483676" r:id="rId12"/>
  </p:sldLayoutIdLst>
  <p:hf hdr="0" dt="0"/>
  <p:txStyles>
    <p:titleStyle>
      <a:lvl1pPr>
        <a:defRPr sz="2400" b="0">
          <a:latin typeface="+mn-lt"/>
          <a:ea typeface="+mj-ea"/>
          <a:cs typeface="+mj-cs"/>
        </a:defRPr>
      </a:lvl1pPr>
    </p:titleStyle>
    <p:bodyStyle>
      <a:lvl1pPr marL="122238" indent="-122238">
        <a:buFont typeface="Arial" panose="020B0604020202020204" pitchFamily="34" charset="0"/>
        <a:buChar char="•"/>
        <a:tabLst/>
        <a:defRPr lang="en-US" sz="1400" b="1" dirty="0">
          <a:solidFill>
            <a:schemeClr val="tx2"/>
          </a:solidFill>
          <a:latin typeface="+mj-lt"/>
          <a:ea typeface="+mn-ea"/>
          <a:cs typeface="+mn-cs"/>
        </a:defRPr>
      </a:lvl1pPr>
      <a:lvl2pPr marL="293687" indent="-171450">
        <a:buFont typeface="Arial" panose="020B0604020202020204" pitchFamily="34" charset="0"/>
        <a:buChar char="•"/>
        <a:tabLst/>
        <a:defRPr lang="en-US" sz="1200" dirty="0">
          <a:latin typeface="+mn-lt"/>
          <a:ea typeface="+mn-ea"/>
          <a:cs typeface="+mn-cs"/>
        </a:defRPr>
      </a:lvl2pPr>
      <a:lvl3pPr marL="468312" indent="-171450">
        <a:buFont typeface="Arial" panose="020B0604020202020204" pitchFamily="34" charset="0"/>
        <a:buChar char="•"/>
        <a:tabLst/>
        <a:defRPr lang="en-US" sz="1100" dirty="0">
          <a:latin typeface="Montserrat Light" panose="00000400000000000000" pitchFamily="2" charset="0"/>
          <a:ea typeface="+mn-ea"/>
          <a:cs typeface="+mn-cs"/>
        </a:defRPr>
      </a:lvl3pPr>
      <a:lvl4pPr marL="520700" indent="-176213">
        <a:buFont typeface="Arial" panose="020B0604020202020204" pitchFamily="34" charset="0"/>
        <a:buChar char="•"/>
        <a:tabLst/>
        <a:defRPr sz="1100">
          <a:latin typeface="Montserrat Light" panose="00000400000000000000" pitchFamily="2" charset="0"/>
          <a:ea typeface="+mn-ea"/>
          <a:cs typeface="+mn-cs"/>
        </a:defRPr>
      </a:lvl4pPr>
      <a:lvl5pPr marL="1117488" indent="-285750">
        <a:buFont typeface="Arial" panose="020B0604020202020204" pitchFamily="34" charset="0"/>
        <a:buChar char="•"/>
        <a:defRPr sz="1600">
          <a:latin typeface="Montserrat" pitchFamily="2" charset="77"/>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bodyStyle>
    <p:otherStyle>
      <a:lvl1pPr marL="0">
        <a:defRPr>
          <a:latin typeface="+mn-lt"/>
          <a:ea typeface="+mn-ea"/>
          <a:cs typeface="+mn-cs"/>
        </a:defRPr>
      </a:lvl1pPr>
      <a:lvl2pPr marL="207935">
        <a:defRPr>
          <a:latin typeface="+mn-lt"/>
          <a:ea typeface="+mn-ea"/>
          <a:cs typeface="+mn-cs"/>
        </a:defRPr>
      </a:lvl2pPr>
      <a:lvl3pPr marL="415869">
        <a:defRPr>
          <a:latin typeface="+mn-lt"/>
          <a:ea typeface="+mn-ea"/>
          <a:cs typeface="+mn-cs"/>
        </a:defRPr>
      </a:lvl3pPr>
      <a:lvl4pPr marL="623804">
        <a:defRPr>
          <a:latin typeface="+mn-lt"/>
          <a:ea typeface="+mn-ea"/>
          <a:cs typeface="+mn-cs"/>
        </a:defRPr>
      </a:lvl4pPr>
      <a:lvl5pPr marL="831738">
        <a:defRPr>
          <a:latin typeface="+mn-lt"/>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otherStyle>
  </p:txStyles>
  <p:extLst>
    <p:ext uri="{27BBF7A9-308A-43DC-89C8-2F10F3537804}">
      <p15:sldGuideLst xmlns:p15="http://schemas.microsoft.com/office/powerpoint/2012/main">
        <p15:guide id="4" orient="horz" pos="124" userDrawn="1">
          <p15:clr>
            <a:srgbClr val="F26B43"/>
          </p15:clr>
        </p15:guide>
        <p15:guide id="5" pos="5640" userDrawn="1">
          <p15:clr>
            <a:srgbClr val="F26B43"/>
          </p15:clr>
        </p15:guide>
        <p15:guide id="6" orient="horz" pos="3108" userDrawn="1">
          <p15:clr>
            <a:srgbClr val="F26B43"/>
          </p15:clr>
        </p15:guide>
        <p15:guide id="7" pos="1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7.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6.sv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732416D-D3C8-5295-008A-D2FE03F9AD38}"/>
              </a:ext>
            </a:extLst>
          </p:cNvPr>
          <p:cNvSpPr>
            <a:spLocks noGrp="1"/>
          </p:cNvSpPr>
          <p:nvPr>
            <p:ph type="body" sz="quarter" idx="12"/>
          </p:nvPr>
        </p:nvSpPr>
        <p:spPr/>
        <p:txBody>
          <a:bodyPr/>
          <a:lstStyle/>
          <a:p>
            <a:endParaRPr lang="en-US" dirty="0"/>
          </a:p>
        </p:txBody>
      </p:sp>
      <p:sp>
        <p:nvSpPr>
          <p:cNvPr id="6" name="Title 5">
            <a:extLst>
              <a:ext uri="{FF2B5EF4-FFF2-40B4-BE49-F238E27FC236}">
                <a16:creationId xmlns:a16="http://schemas.microsoft.com/office/drawing/2014/main" id="{B1CFE4D3-A9DF-8B9E-98A8-4CCC519FB5FC}"/>
              </a:ext>
            </a:extLst>
          </p:cNvPr>
          <p:cNvSpPr>
            <a:spLocks noGrp="1"/>
          </p:cNvSpPr>
          <p:nvPr>
            <p:ph type="title"/>
          </p:nvPr>
        </p:nvSpPr>
        <p:spPr>
          <a:xfrm>
            <a:off x="595057" y="1518083"/>
            <a:ext cx="4073794" cy="784830"/>
          </a:xfrm>
        </p:spPr>
        <p:txBody>
          <a:bodyPr/>
          <a:lstStyle/>
          <a:p>
            <a:pPr rtl="0" fontAlgn="base"/>
            <a:r>
              <a:rPr lang="en-GB" dirty="0">
                <a:latin typeface="Montserrat School ExtBd" pitchFamily="2" charset="0"/>
              </a:rPr>
              <a:t>Corpus Christi</a:t>
            </a:r>
            <a:br>
              <a:rPr lang="en-GB" dirty="0">
                <a:latin typeface="Montserrat School ExtBd" pitchFamily="2" charset="0"/>
              </a:rPr>
            </a:br>
            <a:r>
              <a:rPr lang="en-GB" dirty="0">
                <a:latin typeface="Montserrat School ExtBd" pitchFamily="2" charset="0"/>
              </a:rPr>
              <a:t>Celebration of the word</a:t>
            </a:r>
            <a:endParaRPr lang="en-US" dirty="0">
              <a:latin typeface="Montserrat School ExtBd" pitchFamily="2" charset="0"/>
            </a:endParaRPr>
          </a:p>
        </p:txBody>
      </p:sp>
      <p:sp>
        <p:nvSpPr>
          <p:cNvPr id="43" name="Text Placeholder 42">
            <a:extLst>
              <a:ext uri="{FF2B5EF4-FFF2-40B4-BE49-F238E27FC236}">
                <a16:creationId xmlns:a16="http://schemas.microsoft.com/office/drawing/2014/main" id="{64383256-66A7-050F-0F36-C718ED12DA76}"/>
              </a:ext>
            </a:extLst>
          </p:cNvPr>
          <p:cNvSpPr>
            <a:spLocks noGrp="1"/>
          </p:cNvSpPr>
          <p:nvPr>
            <p:ph type="body" sz="quarter" idx="11"/>
          </p:nvPr>
        </p:nvSpPr>
        <p:spPr>
          <a:xfrm>
            <a:off x="1107806" y="4662492"/>
            <a:ext cx="3048297" cy="261610"/>
          </a:xfrm>
        </p:spPr>
        <p:txBody>
          <a:bodyPr/>
          <a:lstStyle/>
          <a:p>
            <a:r>
              <a:rPr lang="en-US" dirty="0">
                <a:latin typeface="Montserrat School" pitchFamily="2" charset="0"/>
              </a:rPr>
              <a:t>For Primary Schools </a:t>
            </a:r>
          </a:p>
        </p:txBody>
      </p:sp>
      <p:pic>
        <p:nvPicPr>
          <p:cNvPr id="10" name="Picture Placeholder 9">
            <a:extLst>
              <a:ext uri="{FF2B5EF4-FFF2-40B4-BE49-F238E27FC236}">
                <a16:creationId xmlns:a16="http://schemas.microsoft.com/office/drawing/2014/main" id="{95F2BAD0-3FCE-B25A-F4EA-1D3B1CFC735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3285" r="13285"/>
          <a:stretch/>
        </p:blipFill>
        <p:spPr>
          <a:xfrm>
            <a:off x="4492877" y="1217594"/>
            <a:ext cx="4763381" cy="4329259"/>
          </a:xfrm>
        </p:spPr>
      </p:pic>
      <p:sp>
        <p:nvSpPr>
          <p:cNvPr id="2" name="Subtitle 2">
            <a:extLst>
              <a:ext uri="{FF2B5EF4-FFF2-40B4-BE49-F238E27FC236}">
                <a16:creationId xmlns:a16="http://schemas.microsoft.com/office/drawing/2014/main" id="{52CB99D3-88D4-2F08-7810-8814B3F34257}"/>
              </a:ext>
            </a:extLst>
          </p:cNvPr>
          <p:cNvSpPr txBox="1">
            <a:spLocks/>
          </p:cNvSpPr>
          <p:nvPr/>
        </p:nvSpPr>
        <p:spPr bwMode="auto">
          <a:xfrm>
            <a:off x="504826" y="3524485"/>
            <a:ext cx="1938338" cy="4277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spcBef>
                <a:spcPct val="0"/>
              </a:spcBef>
              <a:spcAft>
                <a:spcPct val="0"/>
              </a:spcAft>
              <a:buClr>
                <a:srgbClr val="AACB2A"/>
              </a:buClr>
              <a:buFont typeface="Times" charset="0"/>
              <a:buNone/>
              <a:defRPr sz="2600">
                <a:solidFill>
                  <a:schemeClr val="tx2"/>
                </a:solidFill>
                <a:latin typeface="+mn-lt"/>
                <a:ea typeface="+mn-ea"/>
                <a:cs typeface="+mn-cs"/>
              </a:defRPr>
            </a:lvl1pPr>
            <a:lvl2pPr marL="763588" indent="-285750" algn="l" rtl="0" eaLnBrk="1" fontAlgn="base" hangingPunct="1">
              <a:spcBef>
                <a:spcPct val="0"/>
              </a:spcBef>
              <a:spcAft>
                <a:spcPct val="50000"/>
              </a:spcAft>
              <a:buClr>
                <a:srgbClr val="AACB2A"/>
              </a:buClr>
              <a:buChar char="–"/>
              <a:defRPr sz="2200">
                <a:solidFill>
                  <a:srgbClr val="000000"/>
                </a:solidFill>
                <a:latin typeface="+mn-lt"/>
              </a:defRPr>
            </a:lvl2pPr>
            <a:lvl3pPr marL="1182688" indent="-228600" algn="l" rtl="0" eaLnBrk="1" fontAlgn="base" hangingPunct="1">
              <a:spcBef>
                <a:spcPct val="0"/>
              </a:spcBef>
              <a:spcAft>
                <a:spcPct val="50000"/>
              </a:spcAft>
              <a:defRPr sz="2200">
                <a:solidFill>
                  <a:srgbClr val="000000"/>
                </a:solidFill>
                <a:latin typeface="+mn-lt"/>
              </a:defRPr>
            </a:lvl3pPr>
            <a:lvl4pPr marL="1601788" indent="-228600" algn="l" rtl="0" eaLnBrk="1" fontAlgn="base" hangingPunct="1">
              <a:spcBef>
                <a:spcPct val="0"/>
              </a:spcBef>
              <a:spcAft>
                <a:spcPct val="50000"/>
              </a:spcAft>
              <a:defRPr sz="2200">
                <a:solidFill>
                  <a:srgbClr val="000000"/>
                </a:solidFill>
                <a:latin typeface="+mn-lt"/>
              </a:defRPr>
            </a:lvl4pPr>
            <a:lvl5pPr marL="2020888" indent="-228600" algn="l" rtl="0" eaLnBrk="1" fontAlgn="base" hangingPunct="1">
              <a:spcBef>
                <a:spcPct val="0"/>
              </a:spcBef>
              <a:spcAft>
                <a:spcPct val="50000"/>
              </a:spcAft>
              <a:defRPr sz="2200">
                <a:solidFill>
                  <a:srgbClr val="000000"/>
                </a:solidFill>
                <a:latin typeface="+mn-lt"/>
              </a:defRPr>
            </a:lvl5pPr>
            <a:lvl6pPr marL="2478088" indent="-228600" algn="l" rtl="0" eaLnBrk="1" fontAlgn="base" hangingPunct="1">
              <a:spcBef>
                <a:spcPct val="0"/>
              </a:spcBef>
              <a:spcAft>
                <a:spcPct val="50000"/>
              </a:spcAft>
              <a:defRPr sz="2200">
                <a:solidFill>
                  <a:srgbClr val="000000"/>
                </a:solidFill>
                <a:latin typeface="+mn-lt"/>
              </a:defRPr>
            </a:lvl6pPr>
            <a:lvl7pPr marL="2935288" indent="-228600" algn="l" rtl="0" eaLnBrk="1" fontAlgn="base" hangingPunct="1">
              <a:spcBef>
                <a:spcPct val="0"/>
              </a:spcBef>
              <a:spcAft>
                <a:spcPct val="50000"/>
              </a:spcAft>
              <a:defRPr sz="2200">
                <a:solidFill>
                  <a:srgbClr val="000000"/>
                </a:solidFill>
                <a:latin typeface="+mn-lt"/>
              </a:defRPr>
            </a:lvl7pPr>
            <a:lvl8pPr marL="3392488" indent="-228600" algn="l" rtl="0" eaLnBrk="1" fontAlgn="base" hangingPunct="1">
              <a:spcBef>
                <a:spcPct val="0"/>
              </a:spcBef>
              <a:spcAft>
                <a:spcPct val="50000"/>
              </a:spcAft>
              <a:defRPr sz="2200">
                <a:solidFill>
                  <a:srgbClr val="000000"/>
                </a:solidFill>
                <a:latin typeface="+mn-lt"/>
              </a:defRPr>
            </a:lvl8pPr>
            <a:lvl9pPr marL="3849688" indent="-228600" algn="l" rtl="0" eaLnBrk="1" fontAlgn="base" hangingPunct="1">
              <a:spcBef>
                <a:spcPct val="0"/>
              </a:spcBef>
              <a:spcAft>
                <a:spcPct val="50000"/>
              </a:spcAft>
              <a:defRPr sz="2200">
                <a:solidFill>
                  <a:srgbClr val="000000"/>
                </a:solidFill>
                <a:latin typeface="+mn-lt"/>
              </a:defRPr>
            </a:lvl9pPr>
          </a:lstStyle>
          <a:p>
            <a:pPr lvl="0">
              <a:defRPr/>
            </a:pPr>
            <a:r>
              <a:rPr lang="en-GB" sz="2100" b="1" i="1" dirty="0">
                <a:solidFill>
                  <a:srgbClr val="7666AD"/>
                </a:solidFill>
                <a:latin typeface="Montserrat School" pitchFamily="2" charset="0"/>
                <a:ea typeface="Verdana" panose="020B0604030504040204" pitchFamily="34" charset="0"/>
                <a:cs typeface="Arial" panose="020B0604020202020204" pitchFamily="34" charset="0"/>
              </a:rPr>
              <a:t>Gather</a:t>
            </a:r>
            <a:endParaRPr lang="en-GB" altLang="en-US" sz="2100" b="1" dirty="0">
              <a:solidFill>
                <a:srgbClr val="7666AD"/>
              </a:solidFill>
              <a:latin typeface="Montserrat School" pitchFamily="2" charset="0"/>
              <a:ea typeface="Verdana" panose="020B0604030504040204" pitchFamily="34" charset="0"/>
              <a:cs typeface="Arial" panose="020B0604020202020204" pitchFamily="34" charset="0"/>
            </a:endParaRPr>
          </a:p>
        </p:txBody>
      </p:sp>
      <p:pic>
        <p:nvPicPr>
          <p:cNvPr id="3" name="Graphic 14" descr="Candle">
            <a:extLst>
              <a:ext uri="{FF2B5EF4-FFF2-40B4-BE49-F238E27FC236}">
                <a16:creationId xmlns:a16="http://schemas.microsoft.com/office/drawing/2014/main" id="{D6E72114-5FFC-E169-5F14-D18AA1E758D2}"/>
              </a:ext>
            </a:extLst>
          </p:cNvPr>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3445051"/>
            <a:ext cx="592436" cy="533077"/>
          </a:xfrm>
          <a:prstGeom prst="rect">
            <a:avLst/>
          </a:prstGeom>
        </p:spPr>
      </p:pic>
    </p:spTree>
    <p:extLst>
      <p:ext uri="{BB962C8B-B14F-4D97-AF65-F5344CB8AC3E}">
        <p14:creationId xmlns:p14="http://schemas.microsoft.com/office/powerpoint/2010/main" val="410740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1BE50DD-6020-48A3-7431-55C636221806}"/>
              </a:ext>
            </a:extLst>
          </p:cNvPr>
          <p:cNvSpPr>
            <a:spLocks noGrp="1"/>
          </p:cNvSpPr>
          <p:nvPr>
            <p:ph type="title"/>
          </p:nvPr>
        </p:nvSpPr>
        <p:spPr>
          <a:xfrm>
            <a:off x="1398665" y="2256226"/>
            <a:ext cx="3094754" cy="1723549"/>
          </a:xfrm>
        </p:spPr>
        <p:txBody>
          <a:bodyPr/>
          <a:lstStyle/>
          <a:p>
            <a:pPr algn="ctr" rtl="0" fontAlgn="base"/>
            <a:r>
              <a:rPr lang="en-GB" sz="2400" dirty="0">
                <a:latin typeface="Montserrat School" pitchFamily="2" charset="0"/>
              </a:rPr>
              <a:t>Welcome to our </a:t>
            </a:r>
            <a:br>
              <a:rPr lang="en-GB" sz="2400" dirty="0">
                <a:latin typeface="Montserrat School" pitchFamily="2" charset="0"/>
              </a:rPr>
            </a:br>
            <a:r>
              <a:rPr lang="en-GB" sz="2400" dirty="0">
                <a:latin typeface="Montserrat School" pitchFamily="2" charset="0"/>
              </a:rPr>
              <a:t>time of prayer.</a:t>
            </a:r>
            <a:br>
              <a:rPr lang="en-US" dirty="0">
                <a:latin typeface="Montserrat School" pitchFamily="2" charset="0"/>
              </a:rPr>
            </a:br>
            <a:br>
              <a:rPr lang="en-US" sz="1800" dirty="0">
                <a:latin typeface="Century Gothic"/>
              </a:rPr>
            </a:br>
            <a:br>
              <a:rPr lang="en-US" dirty="0">
                <a:latin typeface="Century Gothic"/>
              </a:rPr>
            </a:br>
            <a:endParaRPr lang="en-US" dirty="0"/>
          </a:p>
        </p:txBody>
      </p:sp>
      <p:sp>
        <p:nvSpPr>
          <p:cNvPr id="32" name="Slide Number Placeholder 31">
            <a:extLst>
              <a:ext uri="{FF2B5EF4-FFF2-40B4-BE49-F238E27FC236}">
                <a16:creationId xmlns:a16="http://schemas.microsoft.com/office/drawing/2014/main" id="{5231B6CD-E956-1BA7-D823-FB7DE5D210E6}"/>
              </a:ext>
            </a:extLst>
          </p:cNvPr>
          <p:cNvSpPr>
            <a:spLocks noGrp="1"/>
          </p:cNvSpPr>
          <p:nvPr>
            <p:ph type="sldNum" sz="quarter" idx="12"/>
          </p:nvPr>
        </p:nvSpPr>
        <p:spPr>
          <a:xfrm>
            <a:off x="8866537" y="4872327"/>
            <a:ext cx="173925" cy="160388"/>
          </a:xfrm>
        </p:spPr>
        <p:txBody>
          <a:bodyPr/>
          <a:lstStyle/>
          <a:p>
            <a:fld id="{B6F15528-21DE-4FAA-801E-634DDDAF4B2B}" type="slidenum">
              <a:rPr lang="en-US" smtClean="0"/>
              <a:pPr/>
              <a:t>2</a:t>
            </a:fld>
            <a:endParaRPr lang="en-US" dirty="0"/>
          </a:p>
        </p:txBody>
      </p:sp>
      <p:pic>
        <p:nvPicPr>
          <p:cNvPr id="3" name="Picture 2">
            <a:extLst>
              <a:ext uri="{FF2B5EF4-FFF2-40B4-BE49-F238E27FC236}">
                <a16:creationId xmlns:a16="http://schemas.microsoft.com/office/drawing/2014/main" id="{3A6B5028-2E64-323A-9EF2-1691AF1559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489872"/>
            <a:ext cx="4583415" cy="3056002"/>
          </a:xfrm>
          <a:prstGeom prst="rect">
            <a:avLst/>
          </a:prstGeom>
        </p:spPr>
      </p:pic>
    </p:spTree>
    <p:extLst>
      <p:ext uri="{BB962C8B-B14F-4D97-AF65-F5344CB8AC3E}">
        <p14:creationId xmlns:p14="http://schemas.microsoft.com/office/powerpoint/2010/main" val="1660078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A93B0124-7EE9-8647-B504-89E0A4CA760D}"/>
              </a:ext>
            </a:extLst>
          </p:cNvPr>
          <p:cNvSpPr>
            <a:spLocks noGrp="1"/>
          </p:cNvSpPr>
          <p:nvPr>
            <p:ph idx="1"/>
          </p:nvPr>
        </p:nvSpPr>
        <p:spPr>
          <a:xfrm>
            <a:off x="652871" y="1517571"/>
            <a:ext cx="2774487" cy="2825595"/>
          </a:xfrm>
        </p:spPr>
        <p:txBody>
          <a:bodyPr vert="horz" lIns="68580" tIns="34290" rIns="68580" bIns="34290" rtlCol="0" anchor="t">
            <a:noAutofit/>
          </a:bodyPr>
          <a:lstStyle/>
          <a:p>
            <a:pPr marL="0" indent="0">
              <a:lnSpc>
                <a:spcPct val="120000"/>
              </a:lnSpc>
              <a:buNone/>
            </a:pPr>
            <a:r>
              <a:rPr lang="en-US" sz="1800" dirty="0">
                <a:solidFill>
                  <a:schemeClr val="tx1"/>
                </a:solidFill>
                <a:latin typeface="Century Gothic" panose="020B0502020202020204" pitchFamily="34" charset="0"/>
                <a:cs typeface="Segoe UI" panose="020B0502040204020203" pitchFamily="34" charset="0"/>
              </a:rPr>
              <a:t> </a:t>
            </a:r>
          </a:p>
          <a:p>
            <a:pPr marL="0" indent="0">
              <a:lnSpc>
                <a:spcPct val="120000"/>
              </a:lnSpc>
              <a:buNone/>
            </a:pPr>
            <a:endParaRPr lang="en-US" sz="1800" dirty="0">
              <a:solidFill>
                <a:schemeClr val="tx1"/>
              </a:solidFill>
              <a:latin typeface="Century Gothic" panose="020B0502020202020204" pitchFamily="34" charset="0"/>
              <a:cs typeface="Segoe UI" panose="020B0502040204020203" pitchFamily="34" charset="0"/>
            </a:endParaRPr>
          </a:p>
          <a:p>
            <a:pPr marL="0" indent="0">
              <a:lnSpc>
                <a:spcPct val="120000"/>
              </a:lnSpc>
              <a:buNone/>
            </a:pPr>
            <a:endParaRPr lang="en-US" dirty="0">
              <a:latin typeface="Century Gothic" panose="020B0502020202020204" pitchFamily="34" charset="0"/>
              <a:cs typeface="Segoe UI" panose="020B0502040204020203" pitchFamily="34" charset="0"/>
            </a:endParaRPr>
          </a:p>
          <a:p>
            <a:pPr marL="0" indent="0">
              <a:lnSpc>
                <a:spcPct val="120000"/>
              </a:lnSpc>
              <a:buNone/>
            </a:pPr>
            <a:endParaRPr lang="en-US" dirty="0">
              <a:latin typeface="Century Gothic" panose="020B0502020202020204" pitchFamily="34" charset="0"/>
              <a:cs typeface="Segoe UI" panose="020B0502040204020203" pitchFamily="34" charset="0"/>
            </a:endParaRPr>
          </a:p>
          <a:p>
            <a:pPr marL="0" indent="0">
              <a:lnSpc>
                <a:spcPct val="120000"/>
              </a:lnSpc>
              <a:buNone/>
            </a:pPr>
            <a:endParaRPr lang="en-GB" sz="8400" dirty="0">
              <a:latin typeface="Segoe UI" panose="020B0502040204020203" pitchFamily="34" charset="0"/>
              <a:cs typeface="Segoe UI" panose="020B0502040204020203" pitchFamily="34" charset="0"/>
            </a:endParaRPr>
          </a:p>
          <a:p>
            <a:pPr marL="0" indent="0">
              <a:lnSpc>
                <a:spcPct val="120000"/>
              </a:lnSpc>
              <a:buNone/>
            </a:pPr>
            <a:endParaRPr lang="en-GB" sz="8400" dirty="0">
              <a:latin typeface="Segoe UI" panose="020B0502040204020203" pitchFamily="34" charset="0"/>
              <a:cs typeface="Segoe UI" panose="020B0502040204020203" pitchFamily="34" charset="0"/>
            </a:endParaRPr>
          </a:p>
          <a:p>
            <a:pPr marL="0" indent="0">
              <a:lnSpc>
                <a:spcPct val="120000"/>
              </a:lnSpc>
              <a:buNone/>
            </a:pPr>
            <a:endParaRPr lang="en-GB" sz="8400" dirty="0">
              <a:latin typeface="Segoe UI" panose="020B0502040204020203" pitchFamily="34" charset="0"/>
              <a:cs typeface="Segoe UI" panose="020B0502040204020203" pitchFamily="34" charset="0"/>
            </a:endParaRPr>
          </a:p>
          <a:p>
            <a:pPr marL="0" indent="0">
              <a:lnSpc>
                <a:spcPct val="120000"/>
              </a:lnSpc>
              <a:buNone/>
            </a:pPr>
            <a:endParaRPr lang="en-GB" sz="2400" i="1" dirty="0">
              <a:latin typeface="Segoe UI" panose="020B0502040204020203" pitchFamily="34" charset="0"/>
              <a:ea typeface="Calibri" panose="020F0502020204030204" pitchFamily="34" charset="0"/>
              <a:cs typeface="Segoe UI" panose="020B0502040204020203" pitchFamily="34" charset="0"/>
            </a:endParaRPr>
          </a:p>
        </p:txBody>
      </p:sp>
      <p:sp>
        <p:nvSpPr>
          <p:cNvPr id="6" name="TextBox 5">
            <a:extLst>
              <a:ext uri="{FF2B5EF4-FFF2-40B4-BE49-F238E27FC236}">
                <a16:creationId xmlns:a16="http://schemas.microsoft.com/office/drawing/2014/main" id="{03C4D729-16F5-B09C-D3FA-B17E4212465C}"/>
              </a:ext>
            </a:extLst>
          </p:cNvPr>
          <p:cNvSpPr txBox="1"/>
          <p:nvPr/>
        </p:nvSpPr>
        <p:spPr>
          <a:xfrm>
            <a:off x="196895" y="2176067"/>
            <a:ext cx="3634188" cy="80791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ysClr val="windowText" lastClr="000000"/>
                </a:solidFill>
                <a:effectLst/>
                <a:uLnTx/>
                <a:uFillTx/>
                <a:latin typeface="Montserrat School" pitchFamily="2" charset="0"/>
                <a:ea typeface="Verdana" panose="020B0604030504040204" pitchFamily="34" charset="0"/>
                <a:cs typeface="Arial" panose="020B0604020202020204" pitchFamily="34" charset="0"/>
              </a:rPr>
              <a:t>A reading from the</a:t>
            </a:r>
          </a:p>
          <a:p>
            <a:r>
              <a:rPr lang="en-US" sz="2400" dirty="0">
                <a:latin typeface="Montserrat school"/>
                <a:cs typeface="Segoe UI"/>
              </a:rPr>
              <a:t>Gospel of </a:t>
            </a:r>
            <a:r>
              <a:rPr lang="en-US" sz="2400" dirty="0">
                <a:latin typeface="Montserrat school"/>
                <a:cs typeface="Times New Roman"/>
              </a:rPr>
              <a:t>Matthew</a:t>
            </a:r>
            <a:endParaRPr lang="en-GB" sz="2400" dirty="0">
              <a:latin typeface="Century Gothic"/>
              <a:cs typeface="Times New Roman"/>
            </a:endParaRPr>
          </a:p>
        </p:txBody>
      </p:sp>
      <p:sp>
        <p:nvSpPr>
          <p:cNvPr id="3" name="Rectangle 2">
            <a:extLst>
              <a:ext uri="{FF2B5EF4-FFF2-40B4-BE49-F238E27FC236}">
                <a16:creationId xmlns:a16="http://schemas.microsoft.com/office/drawing/2014/main" id="{BDE98DE4-DA02-AF52-A3D6-F65BF205B3B0}"/>
              </a:ext>
            </a:extLst>
          </p:cNvPr>
          <p:cNvSpPr/>
          <p:nvPr/>
        </p:nvSpPr>
        <p:spPr>
          <a:xfrm>
            <a:off x="652871" y="4582771"/>
            <a:ext cx="4734470" cy="415498"/>
          </a:xfrm>
          <a:prstGeom prst="rect">
            <a:avLst/>
          </a:prstGeom>
        </p:spPr>
        <p:txBody>
          <a:bodyPr wrap="square">
            <a:spAutoFit/>
          </a:bodyPr>
          <a:lstStyle/>
          <a:p>
            <a:r>
              <a:rPr lang="en-GB" sz="2100" b="1" i="1" dirty="0">
                <a:solidFill>
                  <a:srgbClr val="7666AD"/>
                </a:solidFill>
                <a:latin typeface="Montserrat School" pitchFamily="2" charset="0"/>
                <a:ea typeface="Times New Roman" panose="02020603050405020304" pitchFamily="18" charset="0"/>
                <a:cs typeface="Arial" panose="020B0604020202020204" pitchFamily="34" charset="0"/>
              </a:rPr>
              <a:t>Word</a:t>
            </a:r>
            <a:endParaRPr lang="en-GB" sz="2100" b="1" dirty="0">
              <a:solidFill>
                <a:srgbClr val="7666AD"/>
              </a:solidFill>
              <a:latin typeface="Montserrat School" pitchFamily="2" charset="0"/>
              <a:cs typeface="Arial" panose="020B0604020202020204" pitchFamily="34" charset="0"/>
            </a:endParaRPr>
          </a:p>
        </p:txBody>
      </p:sp>
      <p:pic>
        <p:nvPicPr>
          <p:cNvPr id="7" name="Graphic 13" descr="Open Book">
            <a:extLst>
              <a:ext uri="{FF2B5EF4-FFF2-40B4-BE49-F238E27FC236}">
                <a16:creationId xmlns:a16="http://schemas.microsoft.com/office/drawing/2014/main" id="{22A885C0-7AA8-042D-F947-298B27FF41A0}"/>
              </a:ext>
            </a:extLst>
          </p:cNvPr>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946" y="4459426"/>
            <a:ext cx="537925" cy="538843"/>
          </a:xfrm>
          <a:prstGeom prst="rect">
            <a:avLst/>
          </a:prstGeom>
        </p:spPr>
      </p:pic>
      <p:pic>
        <p:nvPicPr>
          <p:cNvPr id="2" name="Picture 1">
            <a:extLst>
              <a:ext uri="{FF2B5EF4-FFF2-40B4-BE49-F238E27FC236}">
                <a16:creationId xmlns:a16="http://schemas.microsoft.com/office/drawing/2014/main" id="{61FBB234-A770-DA67-CCAE-471FD82E06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1433" y="2983980"/>
            <a:ext cx="2665999" cy="1777561"/>
          </a:xfrm>
          <a:prstGeom prst="rect">
            <a:avLst/>
          </a:prstGeom>
        </p:spPr>
      </p:pic>
      <p:pic>
        <p:nvPicPr>
          <p:cNvPr id="5" name="Content Placeholder 4">
            <a:extLst>
              <a:ext uri="{FF2B5EF4-FFF2-40B4-BE49-F238E27FC236}">
                <a16:creationId xmlns:a16="http://schemas.microsoft.com/office/drawing/2014/main" id="{5E4FD360-6037-73EA-07F7-C909956B81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1433" y="747754"/>
            <a:ext cx="2665999" cy="1999498"/>
          </a:xfrm>
          <a:prstGeom prst="rect">
            <a:avLst/>
          </a:prstGeom>
        </p:spPr>
      </p:pic>
    </p:spTree>
    <p:extLst>
      <p:ext uri="{BB962C8B-B14F-4D97-AF65-F5344CB8AC3E}">
        <p14:creationId xmlns:p14="http://schemas.microsoft.com/office/powerpoint/2010/main" val="1535650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AF355CB6-DF36-4CBA-B81F-24FCE276F38D}"/>
              </a:ext>
            </a:extLst>
          </p:cNvPr>
          <p:cNvPicPr>
            <a:picLocks noChangeAspect="1"/>
          </p:cNvPicPr>
          <p:nvPr/>
        </p:nvPicPr>
        <p:blipFill rotWithShape="1">
          <a:blip r:embed="rId3">
            <a:extLst>
              <a:ext uri="{28A0092B-C50C-407E-A947-70E740481C1C}">
                <a14:useLocalDpi xmlns:a14="http://schemas.microsoft.com/office/drawing/2010/main" val="0"/>
              </a:ext>
            </a:extLst>
          </a:blip>
          <a:srcRect l="3212" t="15684" r="1170" b="-265"/>
          <a:stretch/>
        </p:blipFill>
        <p:spPr>
          <a:xfrm>
            <a:off x="9692" y="731234"/>
            <a:ext cx="9170519" cy="4562981"/>
          </a:xfrm>
          <a:prstGeom prst="rect">
            <a:avLst/>
          </a:prstGeom>
        </p:spPr>
      </p:pic>
      <p:sp>
        <p:nvSpPr>
          <p:cNvPr id="5" name="TextBox 4">
            <a:extLst>
              <a:ext uri="{FF2B5EF4-FFF2-40B4-BE49-F238E27FC236}">
                <a16:creationId xmlns:a16="http://schemas.microsoft.com/office/drawing/2014/main" id="{219DBA97-4560-403B-AFB8-7C2AFD5A9C1F}"/>
              </a:ext>
            </a:extLst>
          </p:cNvPr>
          <p:cNvSpPr txBox="1"/>
          <p:nvPr/>
        </p:nvSpPr>
        <p:spPr>
          <a:xfrm>
            <a:off x="1" y="1443038"/>
            <a:ext cx="9286875" cy="526297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GB" sz="3200" dirty="0">
              <a:solidFill>
                <a:schemeClr val="bg1"/>
              </a:solidFill>
              <a:latin typeface="Montserrat School" pitchFamily="2" charset="0"/>
              <a:ea typeface="Verdana" panose="020B060403050404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u="none" strike="noStrike" kern="0" cap="none" spc="0" normalizeH="0" baseline="0" noProof="0" dirty="0">
                <a:ln>
                  <a:noFill/>
                </a:ln>
                <a:solidFill>
                  <a:schemeClr val="bg1"/>
                </a:solidFill>
                <a:effectLst/>
                <a:uLnTx/>
                <a:uFillTx/>
                <a:latin typeface="Montserrat School" pitchFamily="2" charset="0"/>
                <a:ea typeface="Verdana" panose="020B0604030504040204" pitchFamily="34" charset="0"/>
                <a:cs typeface="Arial" panose="020B0604020202020204" pitchFamily="34" charset="0"/>
              </a:rPr>
              <a:t>What is God saying to us?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u="none" strike="noStrike" kern="0" cap="none" spc="0" normalizeH="0" baseline="0" noProof="0" dirty="0">
              <a:ln>
                <a:noFill/>
              </a:ln>
              <a:solidFill>
                <a:schemeClr val="bg1"/>
              </a:solidFill>
              <a:effectLst/>
              <a:uLnTx/>
              <a:uFillTx/>
              <a:latin typeface="Montserrat School" pitchFamily="2" charset="0"/>
              <a:ea typeface="Verdana" panose="020B060403050404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chemeClr val="bg1"/>
                </a:solidFill>
                <a:effectLst/>
                <a:uLnTx/>
                <a:uFillTx/>
                <a:latin typeface="Montserrat School" pitchFamily="2" charset="0"/>
                <a:ea typeface="Verdana" panose="020B0604030504040204" pitchFamily="34" charset="0"/>
                <a:cs typeface="Arial" panose="020B0604020202020204" pitchFamily="34" charset="0"/>
              </a:rPr>
              <a:t>Jesus shared bread and showed his love for everyone. </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chemeClr val="bg1"/>
              </a:solidFill>
              <a:effectLst/>
              <a:uLnTx/>
              <a:uFillTx/>
              <a:latin typeface="Montserrat School" pitchFamily="2" charset="0"/>
              <a:ea typeface="Verdana" panose="020B060403050404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chemeClr val="bg1"/>
                </a:solidFill>
                <a:effectLst/>
                <a:uLnTx/>
                <a:uFillTx/>
                <a:latin typeface="Montserrat School" pitchFamily="2" charset="0"/>
                <a:ea typeface="Verdana" panose="020B0604030504040204" pitchFamily="34" charset="0"/>
                <a:cs typeface="Arial" panose="020B0604020202020204" pitchFamily="34" charset="0"/>
              </a:rPr>
              <a:t>He wants us to do the same.  </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chemeClr val="bg1"/>
              </a:solidFill>
              <a:effectLst/>
              <a:uLnTx/>
              <a:uFillTx/>
              <a:latin typeface="Montserrat School" pitchFamily="2" charset="0"/>
              <a:ea typeface="Verdana" panose="020B060403050404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chemeClr val="bg1"/>
                </a:solidFill>
                <a:effectLst/>
                <a:uLnTx/>
                <a:uFillTx/>
                <a:latin typeface="Montserrat School" pitchFamily="2" charset="0"/>
                <a:ea typeface="Verdana" panose="020B0604030504040204" pitchFamily="34" charset="0"/>
                <a:cs typeface="Arial" panose="020B0604020202020204" pitchFamily="34" charset="0"/>
              </a:rPr>
              <a:t>How can we do this? </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3200" u="none" strike="noStrike" kern="0" cap="none" spc="0" normalizeH="0" baseline="0" noProof="0" dirty="0">
              <a:ln>
                <a:noFill/>
              </a:ln>
              <a:solidFill>
                <a:schemeClr val="bg1"/>
              </a:solidFill>
              <a:effectLst/>
              <a:uLnTx/>
              <a:uFillTx/>
              <a:latin typeface="Montserrat School" pitchFamily="2" charset="0"/>
              <a:ea typeface="Verdana" panose="020B0604030504040204" pitchFamily="34" charset="0"/>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3200" u="none" strike="noStrike" kern="0" cap="none" spc="0" normalizeH="0" baseline="0" noProof="0" dirty="0">
              <a:ln>
                <a:noFill/>
              </a:ln>
              <a:solidFill>
                <a:schemeClr val="bg1"/>
              </a:solidFill>
              <a:effectLst/>
              <a:uLnTx/>
              <a:uFillTx/>
              <a:latin typeface="Montserrat School" pitchFamily="2" charset="0"/>
              <a:ea typeface="Verdana" panose="020B0604030504040204" pitchFamily="34" charset="0"/>
              <a:cs typeface="Arial" panose="020B0604020202020204" pitchFamily="34" charset="0"/>
            </a:endParaRPr>
          </a:p>
          <a:p>
            <a:pPr algn="l"/>
            <a:endParaRPr lang="en-GB" sz="3600" dirty="0">
              <a:latin typeface="Montserrat school"/>
              <a:cs typeface="Times New Roman"/>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3600" b="1" u="none" strike="noStrike" kern="0" cap="none" spc="0" normalizeH="0" baseline="0" noProof="0" dirty="0">
              <a:ln>
                <a:noFill/>
              </a:ln>
              <a:solidFill>
                <a:schemeClr val="bg1"/>
              </a:solidFill>
              <a:effectLst/>
              <a:uLnTx/>
              <a:uFillTx/>
              <a:latin typeface="Montserrat School" pitchFamily="2" charset="0"/>
              <a:ea typeface="Verdana" panose="020B0604030504040204" pitchFamily="34" charset="0"/>
              <a:cs typeface="Arial" panose="020B0604020202020204" pitchFamily="34" charset="0"/>
            </a:endParaRPr>
          </a:p>
        </p:txBody>
      </p:sp>
      <p:sp>
        <p:nvSpPr>
          <p:cNvPr id="2" name="TextBox 1">
            <a:extLst>
              <a:ext uri="{FF2B5EF4-FFF2-40B4-BE49-F238E27FC236}">
                <a16:creationId xmlns:a16="http://schemas.microsoft.com/office/drawing/2014/main" id="{D787145E-7108-5E12-C403-91D47E5F396B}"/>
              </a:ext>
            </a:extLst>
          </p:cNvPr>
          <p:cNvSpPr txBox="1"/>
          <p:nvPr/>
        </p:nvSpPr>
        <p:spPr>
          <a:xfrm>
            <a:off x="2235995" y="926410"/>
            <a:ext cx="4672013" cy="553998"/>
          </a:xfrm>
          <a:prstGeom prst="rect">
            <a:avLst/>
          </a:prstGeom>
          <a:noFill/>
        </p:spPr>
        <p:txBody>
          <a:bodyPr wrap="square">
            <a:spAutoFit/>
          </a:bodyPr>
          <a:lstStyle/>
          <a:p>
            <a:pPr algn="ctr"/>
            <a:r>
              <a:rPr lang="en-GB" sz="3000" b="1" i="1" dirty="0">
                <a:solidFill>
                  <a:srgbClr val="A1C60F"/>
                </a:solidFill>
                <a:latin typeface="Montserrat School" pitchFamily="2" charset="0"/>
                <a:ea typeface="Verdana" panose="020B0604030504040204" pitchFamily="34" charset="0"/>
                <a:cs typeface="Arial" panose="020B0604020202020204" pitchFamily="34" charset="0"/>
              </a:rPr>
              <a:t>SACRED SILENCE…</a:t>
            </a:r>
          </a:p>
        </p:txBody>
      </p:sp>
    </p:spTree>
    <p:extLst>
      <p:ext uri="{BB962C8B-B14F-4D97-AF65-F5344CB8AC3E}">
        <p14:creationId xmlns:p14="http://schemas.microsoft.com/office/powerpoint/2010/main" val="583375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B5D362-1C2F-3A16-8D4D-7DE61F481783}"/>
              </a:ext>
            </a:extLst>
          </p:cNvPr>
          <p:cNvSpPr txBox="1"/>
          <p:nvPr/>
        </p:nvSpPr>
        <p:spPr>
          <a:xfrm>
            <a:off x="407148" y="1177713"/>
            <a:ext cx="44913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Century Gothic"/>
              <a:cs typeface="Times New Roman"/>
            </a:endParaRPr>
          </a:p>
          <a:p>
            <a:pPr algn="l"/>
            <a:endParaRPr lang="en-US">
              <a:latin typeface="Century Gothic"/>
              <a:cs typeface="Times New Roman"/>
            </a:endParaRPr>
          </a:p>
        </p:txBody>
      </p:sp>
      <p:sp>
        <p:nvSpPr>
          <p:cNvPr id="6" name="TextBox 5">
            <a:extLst>
              <a:ext uri="{FF2B5EF4-FFF2-40B4-BE49-F238E27FC236}">
                <a16:creationId xmlns:a16="http://schemas.microsoft.com/office/drawing/2014/main" id="{1A34A048-1B83-9461-1866-4AB5ED590F34}"/>
              </a:ext>
            </a:extLst>
          </p:cNvPr>
          <p:cNvSpPr txBox="1"/>
          <p:nvPr/>
        </p:nvSpPr>
        <p:spPr>
          <a:xfrm>
            <a:off x="3644507" y="1505513"/>
            <a:ext cx="526309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dirty="0">
              <a:latin typeface="Montserrat school"/>
              <a:cs typeface="Times New Roman"/>
            </a:endParaRPr>
          </a:p>
          <a:p>
            <a:pPr algn="l"/>
            <a:endParaRPr lang="en-GB">
              <a:latin typeface="Montserrat school"/>
              <a:cs typeface="Times New Roman"/>
            </a:endParaRPr>
          </a:p>
          <a:p>
            <a:pPr algn="l"/>
            <a:endParaRPr lang="en-GB">
              <a:latin typeface="Montserrat school"/>
              <a:cs typeface="Times New Roman"/>
            </a:endParaRPr>
          </a:p>
          <a:p>
            <a:pPr algn="l"/>
            <a:endParaRPr lang="en-GB">
              <a:latin typeface="Montserrat school"/>
              <a:cs typeface="Times New Roman"/>
            </a:endParaRPr>
          </a:p>
          <a:p>
            <a:pPr algn="l"/>
            <a:endParaRPr lang="en-US">
              <a:latin typeface="Century Gothic"/>
              <a:cs typeface="Times New Roman"/>
            </a:endParaRPr>
          </a:p>
          <a:p>
            <a:pPr algn="l"/>
            <a:endParaRPr lang="en-US"/>
          </a:p>
        </p:txBody>
      </p:sp>
      <p:sp>
        <p:nvSpPr>
          <p:cNvPr id="5" name="TextBox 4">
            <a:extLst>
              <a:ext uri="{FF2B5EF4-FFF2-40B4-BE49-F238E27FC236}">
                <a16:creationId xmlns:a16="http://schemas.microsoft.com/office/drawing/2014/main" id="{DA23C344-0C50-6B8B-9303-507F261F253C}"/>
              </a:ext>
            </a:extLst>
          </p:cNvPr>
          <p:cNvSpPr txBox="1"/>
          <p:nvPr/>
        </p:nvSpPr>
        <p:spPr>
          <a:xfrm>
            <a:off x="4665143" y="1499186"/>
            <a:ext cx="448074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latin typeface="Montserrat school"/>
              <a:cs typeface="Times New Roman"/>
            </a:endParaRPr>
          </a:p>
          <a:p>
            <a:pPr algn="l"/>
            <a:endParaRPr lang="en-US" dirty="0"/>
          </a:p>
        </p:txBody>
      </p:sp>
      <p:pic>
        <p:nvPicPr>
          <p:cNvPr id="4" name="Picture 3" descr="A person making bread on a table&#10;&#10;AI-generated content may be incorrect.">
            <a:extLst>
              <a:ext uri="{FF2B5EF4-FFF2-40B4-BE49-F238E27FC236}">
                <a16:creationId xmlns:a16="http://schemas.microsoft.com/office/drawing/2014/main" id="{910A3F5C-83C8-718C-5F54-2C30CDA30021}"/>
              </a:ext>
            </a:extLst>
          </p:cNvPr>
          <p:cNvPicPr>
            <a:picLocks noChangeAspect="1"/>
          </p:cNvPicPr>
          <p:nvPr/>
        </p:nvPicPr>
        <p:blipFill>
          <a:blip r:embed="rId3"/>
          <a:stretch>
            <a:fillRect/>
          </a:stretch>
        </p:blipFill>
        <p:spPr>
          <a:xfrm>
            <a:off x="1875627" y="843056"/>
            <a:ext cx="5761790" cy="3883058"/>
          </a:xfrm>
          <a:prstGeom prst="rect">
            <a:avLst/>
          </a:prstGeom>
        </p:spPr>
      </p:pic>
      <p:pic>
        <p:nvPicPr>
          <p:cNvPr id="3" name="Graphic 2" descr="Heart">
            <a:extLst>
              <a:ext uri="{FF2B5EF4-FFF2-40B4-BE49-F238E27FC236}">
                <a16:creationId xmlns:a16="http://schemas.microsoft.com/office/drawing/2014/main" id="{1AAF9D03-9E27-B78C-DD64-B16F6E66C4FE}"/>
              </a:ext>
            </a:extLst>
          </p:cNvPr>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4445153"/>
            <a:ext cx="537925" cy="538843"/>
          </a:xfrm>
          <a:prstGeom prst="rect">
            <a:avLst/>
          </a:prstGeom>
        </p:spPr>
      </p:pic>
      <p:sp>
        <p:nvSpPr>
          <p:cNvPr id="8" name="Rectangle 7">
            <a:extLst>
              <a:ext uri="{FF2B5EF4-FFF2-40B4-BE49-F238E27FC236}">
                <a16:creationId xmlns:a16="http://schemas.microsoft.com/office/drawing/2014/main" id="{54FD68C5-60A7-50D3-A588-187DD29AC2F6}"/>
              </a:ext>
            </a:extLst>
          </p:cNvPr>
          <p:cNvSpPr/>
          <p:nvPr/>
        </p:nvSpPr>
        <p:spPr>
          <a:xfrm>
            <a:off x="407148" y="4518365"/>
            <a:ext cx="2321839" cy="415498"/>
          </a:xfrm>
          <a:prstGeom prst="rect">
            <a:avLst/>
          </a:prstGeom>
        </p:spPr>
        <p:txBody>
          <a:bodyPr wrap="square">
            <a:spAutoFit/>
          </a:bodyPr>
          <a:lstStyle/>
          <a:p>
            <a:r>
              <a:rPr lang="en-GB" sz="2100" b="1" i="1" dirty="0">
                <a:solidFill>
                  <a:srgbClr val="7666AD"/>
                </a:solidFill>
                <a:latin typeface="Montserrat School" pitchFamily="2" charset="0"/>
                <a:cs typeface="Arial" panose="020B0604020202020204" pitchFamily="34" charset="0"/>
              </a:rPr>
              <a:t>Respond</a:t>
            </a:r>
            <a:endParaRPr lang="en-GB" sz="2100" b="1" dirty="0">
              <a:solidFill>
                <a:srgbClr val="7666AD"/>
              </a:solidFill>
              <a:latin typeface="Montserrat School" pitchFamily="2" charset="0"/>
              <a:cs typeface="Arial" panose="020B0604020202020204" pitchFamily="34" charset="0"/>
            </a:endParaRPr>
          </a:p>
        </p:txBody>
      </p:sp>
    </p:spTree>
    <p:extLst>
      <p:ext uri="{BB962C8B-B14F-4D97-AF65-F5344CB8AC3E}">
        <p14:creationId xmlns:p14="http://schemas.microsoft.com/office/powerpoint/2010/main" val="3771422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307E97-9C4B-73CE-D2D6-AB073B06F0E9}"/>
              </a:ext>
            </a:extLst>
          </p:cNvPr>
          <p:cNvSpPr txBox="1"/>
          <p:nvPr/>
        </p:nvSpPr>
        <p:spPr>
          <a:xfrm>
            <a:off x="4065351" y="893198"/>
            <a:ext cx="4582985" cy="11772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800">
              <a:latin typeface="Century Gothic"/>
              <a:cs typeface="Times New Roman"/>
            </a:endParaRPr>
          </a:p>
          <a:p>
            <a:endParaRPr lang="en-US" sz="1800">
              <a:latin typeface="Century Gothic"/>
              <a:cs typeface="Times New Roman"/>
            </a:endParaRPr>
          </a:p>
          <a:p>
            <a:endParaRPr lang="en-US" sz="1800">
              <a:latin typeface="Century Gothic"/>
              <a:cs typeface="Times New Roman"/>
            </a:endParaRPr>
          </a:p>
          <a:p>
            <a:pPr>
              <a:spcBef>
                <a:spcPct val="0"/>
              </a:spcBef>
              <a:spcAft>
                <a:spcPct val="0"/>
              </a:spcAft>
            </a:pPr>
            <a:endParaRPr lang="en-GB" sz="1800">
              <a:latin typeface="Century Gothic"/>
              <a:cs typeface="Segoe UI"/>
            </a:endParaRPr>
          </a:p>
        </p:txBody>
      </p:sp>
      <p:sp>
        <p:nvSpPr>
          <p:cNvPr id="4" name="TextBox 3">
            <a:extLst>
              <a:ext uri="{FF2B5EF4-FFF2-40B4-BE49-F238E27FC236}">
                <a16:creationId xmlns:a16="http://schemas.microsoft.com/office/drawing/2014/main" id="{C650A54A-779E-D947-3233-D3F2A77DCB44}"/>
              </a:ext>
            </a:extLst>
          </p:cNvPr>
          <p:cNvSpPr txBox="1"/>
          <p:nvPr/>
        </p:nvSpPr>
        <p:spPr>
          <a:xfrm>
            <a:off x="495664" y="1916877"/>
            <a:ext cx="4803362"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3200" dirty="0">
                <a:latin typeface="Montserrat school"/>
                <a:cs typeface="Times New Roman"/>
              </a:rPr>
              <a:t>Yeabu in </a:t>
            </a:r>
          </a:p>
          <a:p>
            <a:pPr algn="l"/>
            <a:r>
              <a:rPr lang="en-GB" sz="3200" dirty="0">
                <a:latin typeface="Montserrat school"/>
                <a:cs typeface="Times New Roman"/>
              </a:rPr>
              <a:t>Sierra Leone </a:t>
            </a:r>
          </a:p>
          <a:p>
            <a:pPr algn="l"/>
            <a:endParaRPr lang="en-GB" dirty="0">
              <a:latin typeface="Montserrat school"/>
              <a:cs typeface="Times New Roman"/>
            </a:endParaRPr>
          </a:p>
          <a:p>
            <a:pPr algn="l"/>
            <a:endParaRPr lang="en-US" dirty="0">
              <a:latin typeface="Century Gothic"/>
              <a:cs typeface="Times New Roman"/>
            </a:endParaRPr>
          </a:p>
        </p:txBody>
      </p:sp>
      <p:pic>
        <p:nvPicPr>
          <p:cNvPr id="2" name="Picture 1" descr="A person holding a basket on her head&#10;&#10;AI-generated content may be incorrect.">
            <a:extLst>
              <a:ext uri="{FF2B5EF4-FFF2-40B4-BE49-F238E27FC236}">
                <a16:creationId xmlns:a16="http://schemas.microsoft.com/office/drawing/2014/main" id="{83D12987-69DB-023B-D53B-E9DC8D6799C2}"/>
              </a:ext>
            </a:extLst>
          </p:cNvPr>
          <p:cNvPicPr>
            <a:picLocks noChangeAspect="1"/>
          </p:cNvPicPr>
          <p:nvPr/>
        </p:nvPicPr>
        <p:blipFill>
          <a:blip r:embed="rId3"/>
          <a:srcRect l="10436" r="190"/>
          <a:stretch>
            <a:fillRect/>
          </a:stretch>
        </p:blipFill>
        <p:spPr>
          <a:xfrm>
            <a:off x="4065351" y="991195"/>
            <a:ext cx="4204725" cy="3482579"/>
          </a:xfrm>
          <a:prstGeom prst="rect">
            <a:avLst/>
          </a:prstGeom>
        </p:spPr>
      </p:pic>
    </p:spTree>
    <p:extLst>
      <p:ext uri="{BB962C8B-B14F-4D97-AF65-F5344CB8AC3E}">
        <p14:creationId xmlns:p14="http://schemas.microsoft.com/office/powerpoint/2010/main" val="2568595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25CC9F0-F081-A277-2681-2CA2B151CA24}"/>
              </a:ext>
            </a:extLst>
          </p:cNvPr>
          <p:cNvSpPr>
            <a:spLocks noGrp="1"/>
          </p:cNvSpPr>
          <p:nvPr>
            <p:ph type="ftr" sz="quarter" idx="11"/>
          </p:nvPr>
        </p:nvSpPr>
        <p:spPr>
          <a:xfrm>
            <a:off x="317499" y="4862112"/>
            <a:ext cx="7801765" cy="123111"/>
          </a:xfrm>
          <a:prstGeom prst="rect">
            <a:avLst/>
          </a:prstGeom>
        </p:spPr>
        <p:txBody>
          <a:bodyPr wrap="square" lIns="0" tIns="0" rIns="0" bIns="0" anchor="b" anchorCtr="0">
            <a:spAutoFit/>
          </a:bodyPr>
          <a:lstStyle>
            <a:defPPr>
              <a:defRPr kern="0"/>
            </a:defPPr>
            <a:lvl1pPr algn="l">
              <a:defRPr sz="800">
                <a:solidFill>
                  <a:schemeClr val="bg2"/>
                </a:solidFill>
                <a:latin typeface="Montserrat" pitchFamily="2" charset="77"/>
              </a:defRPr>
            </a:lvl1pPr>
          </a:lstStyle>
          <a:p>
            <a:endParaRPr lang="en-GB"/>
          </a:p>
        </p:txBody>
      </p:sp>
      <p:sp>
        <p:nvSpPr>
          <p:cNvPr id="5" name="Slide Number Placeholder 4">
            <a:extLst>
              <a:ext uri="{FF2B5EF4-FFF2-40B4-BE49-F238E27FC236}">
                <a16:creationId xmlns:a16="http://schemas.microsoft.com/office/drawing/2014/main" id="{AE1BA545-53D0-4CBB-2231-98B5B796ED9F}"/>
              </a:ext>
            </a:extLst>
          </p:cNvPr>
          <p:cNvSpPr>
            <a:spLocks noGrp="1"/>
          </p:cNvSpPr>
          <p:nvPr>
            <p:ph type="sldNum" sz="quarter" idx="12"/>
          </p:nvPr>
        </p:nvSpPr>
        <p:spPr>
          <a:xfrm>
            <a:off x="8866537" y="4872327"/>
            <a:ext cx="173925" cy="160388"/>
          </a:xfrm>
          <a:prstGeom prst="rect">
            <a:avLst/>
          </a:prstGeom>
        </p:spPr>
        <p:txBody>
          <a:bodyPr wrap="square" lIns="0" tIns="0" rIns="0" bIns="0" anchor="ctr" anchorCtr="0">
            <a:noAutofit/>
          </a:bodyPr>
          <a:lstStyle>
            <a:defPPr>
              <a:defRPr kern="0"/>
            </a:defPPr>
            <a:lvl1pPr algn="ctr">
              <a:defRPr sz="700">
                <a:solidFill>
                  <a:schemeClr val="bg2"/>
                </a:solidFill>
                <a:latin typeface="Montserrat Light" panose="020F0502020204030204" pitchFamily="2" charset="0"/>
              </a:defRPr>
            </a:lvl1pPr>
          </a:lstStyle>
          <a:p>
            <a:fld id="{EA6EBE3F-60D7-48A8-BD0B-B317D75812BF}" type="slidenum">
              <a:rPr lang="en-GB" smtClean="0"/>
              <a:pPr/>
              <a:t>7</a:t>
            </a:fld>
            <a:endParaRPr lang="en-GB"/>
          </a:p>
        </p:txBody>
      </p:sp>
      <p:pic>
        <p:nvPicPr>
          <p:cNvPr id="2" name="Picture 1" descr="A person cooking food in a pot&#10;&#10;AI-generated content may be incorrect.">
            <a:extLst>
              <a:ext uri="{FF2B5EF4-FFF2-40B4-BE49-F238E27FC236}">
                <a16:creationId xmlns:a16="http://schemas.microsoft.com/office/drawing/2014/main" id="{5543D060-C08F-7670-6812-479DEC2940D7}"/>
              </a:ext>
            </a:extLst>
          </p:cNvPr>
          <p:cNvPicPr>
            <a:picLocks noChangeAspect="1"/>
          </p:cNvPicPr>
          <p:nvPr/>
        </p:nvPicPr>
        <p:blipFill>
          <a:blip r:embed="rId3"/>
          <a:stretch>
            <a:fillRect/>
          </a:stretch>
        </p:blipFill>
        <p:spPr>
          <a:xfrm>
            <a:off x="2144193" y="885808"/>
            <a:ext cx="4695714" cy="3554016"/>
          </a:xfrm>
          <a:prstGeom prst="rect">
            <a:avLst/>
          </a:prstGeom>
        </p:spPr>
      </p:pic>
    </p:spTree>
    <p:extLst>
      <p:ext uri="{BB962C8B-B14F-4D97-AF65-F5344CB8AC3E}">
        <p14:creationId xmlns:p14="http://schemas.microsoft.com/office/powerpoint/2010/main" val="2028947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043FD-4040-9568-E09A-CEFB28E29BFC}"/>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2DB1DC33-302B-D5C6-E951-3DABFD943C7E}"/>
              </a:ext>
            </a:extLst>
          </p:cNvPr>
          <p:cNvSpPr>
            <a:spLocks noGrp="1"/>
          </p:cNvSpPr>
          <p:nvPr>
            <p:ph type="ftr" sz="quarter" idx="11"/>
          </p:nvPr>
        </p:nvSpPr>
        <p:spPr>
          <a:xfrm>
            <a:off x="317499" y="4862112"/>
            <a:ext cx="7801765" cy="123111"/>
          </a:xfrm>
          <a:prstGeom prst="rect">
            <a:avLst/>
          </a:prstGeom>
        </p:spPr>
        <p:txBody>
          <a:bodyPr wrap="square" lIns="0" tIns="0" rIns="0" bIns="0" anchor="b" anchorCtr="0">
            <a:spAutoFit/>
          </a:bodyPr>
          <a:lstStyle>
            <a:defPPr>
              <a:defRPr kern="0"/>
            </a:defPPr>
            <a:lvl1pPr algn="l">
              <a:defRPr sz="800">
                <a:solidFill>
                  <a:schemeClr val="bg2"/>
                </a:solidFill>
                <a:latin typeface="Montserrat" pitchFamily="2" charset="77"/>
              </a:defRPr>
            </a:lvl1pPr>
          </a:lstStyle>
          <a:p>
            <a:endParaRPr lang="en-GB"/>
          </a:p>
        </p:txBody>
      </p:sp>
      <p:sp>
        <p:nvSpPr>
          <p:cNvPr id="5" name="Slide Number Placeholder 4">
            <a:extLst>
              <a:ext uri="{FF2B5EF4-FFF2-40B4-BE49-F238E27FC236}">
                <a16:creationId xmlns:a16="http://schemas.microsoft.com/office/drawing/2014/main" id="{26A39B92-8082-B856-D485-DA575D7D9D1F}"/>
              </a:ext>
            </a:extLst>
          </p:cNvPr>
          <p:cNvSpPr>
            <a:spLocks noGrp="1"/>
          </p:cNvSpPr>
          <p:nvPr>
            <p:ph type="sldNum" sz="quarter" idx="12"/>
          </p:nvPr>
        </p:nvSpPr>
        <p:spPr>
          <a:xfrm>
            <a:off x="8866537" y="4872327"/>
            <a:ext cx="173925" cy="160388"/>
          </a:xfrm>
          <a:prstGeom prst="rect">
            <a:avLst/>
          </a:prstGeom>
        </p:spPr>
        <p:txBody>
          <a:bodyPr wrap="square" lIns="0" tIns="0" rIns="0" bIns="0" anchor="ctr" anchorCtr="0">
            <a:noAutofit/>
          </a:bodyPr>
          <a:lstStyle>
            <a:defPPr>
              <a:defRPr kern="0"/>
            </a:defPPr>
            <a:lvl1pPr algn="ctr">
              <a:defRPr sz="700">
                <a:solidFill>
                  <a:schemeClr val="bg2"/>
                </a:solidFill>
                <a:latin typeface="Montserrat Light" panose="020F0502020204030204" pitchFamily="2" charset="0"/>
              </a:defRPr>
            </a:lvl1pPr>
          </a:lstStyle>
          <a:p>
            <a:fld id="{EA6EBE3F-60D7-48A8-BD0B-B317D75812BF}" type="slidenum">
              <a:rPr lang="en-GB" smtClean="0"/>
              <a:pPr/>
              <a:t>8</a:t>
            </a:fld>
            <a:endParaRPr lang="en-GB"/>
          </a:p>
        </p:txBody>
      </p:sp>
      <p:sp>
        <p:nvSpPr>
          <p:cNvPr id="6" name="TextBox 5">
            <a:extLst>
              <a:ext uri="{FF2B5EF4-FFF2-40B4-BE49-F238E27FC236}">
                <a16:creationId xmlns:a16="http://schemas.microsoft.com/office/drawing/2014/main" id="{EB5876C0-0356-D7D8-4135-A3895DA1A145}"/>
              </a:ext>
            </a:extLst>
          </p:cNvPr>
          <p:cNvSpPr txBox="1"/>
          <p:nvPr/>
        </p:nvSpPr>
        <p:spPr>
          <a:xfrm>
            <a:off x="-2249675" y="815507"/>
            <a:ext cx="19684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Times New Roman"/>
              <a:cs typeface="Times New Roman"/>
            </a:endParaRPr>
          </a:p>
        </p:txBody>
      </p:sp>
      <p:pic>
        <p:nvPicPr>
          <p:cNvPr id="2" name="Picture 1" descr="A white container with white powder in it&#10;&#10;AI-generated content may be incorrect.">
            <a:extLst>
              <a:ext uri="{FF2B5EF4-FFF2-40B4-BE49-F238E27FC236}">
                <a16:creationId xmlns:a16="http://schemas.microsoft.com/office/drawing/2014/main" id="{1E029AD6-9ADD-E952-D4B8-096746BADDF6}"/>
              </a:ext>
            </a:extLst>
          </p:cNvPr>
          <p:cNvPicPr>
            <a:picLocks noChangeAspect="1"/>
          </p:cNvPicPr>
          <p:nvPr/>
        </p:nvPicPr>
        <p:blipFill>
          <a:blip r:embed="rId3"/>
          <a:srcRect l="7780" r="7551" b="-333"/>
          <a:stretch>
            <a:fillRect/>
          </a:stretch>
        </p:blipFill>
        <p:spPr>
          <a:xfrm>
            <a:off x="1907177" y="711194"/>
            <a:ext cx="4923059" cy="3970023"/>
          </a:xfrm>
          <a:prstGeom prst="rect">
            <a:avLst/>
          </a:prstGeom>
        </p:spPr>
      </p:pic>
    </p:spTree>
    <p:extLst>
      <p:ext uri="{BB962C8B-B14F-4D97-AF65-F5344CB8AC3E}">
        <p14:creationId xmlns:p14="http://schemas.microsoft.com/office/powerpoint/2010/main" val="3595694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8158EEFC-993B-4244-9705-6F9FD8DB4E18}"/>
              </a:ext>
            </a:extLst>
          </p:cNvPr>
          <p:cNvPicPr>
            <a:picLocks noChangeAspect="1"/>
          </p:cNvPicPr>
          <p:nvPr/>
        </p:nvPicPr>
        <p:blipFill rotWithShape="1">
          <a:blip r:embed="rId3">
            <a:extLst>
              <a:ext uri="{28A0092B-C50C-407E-A947-70E740481C1C}">
                <a14:useLocalDpi xmlns:a14="http://schemas.microsoft.com/office/drawing/2010/main" val="0"/>
              </a:ext>
            </a:extLst>
          </a:blip>
          <a:srcRect l="3212" t="15684" r="1170" b="-265"/>
          <a:stretch/>
        </p:blipFill>
        <p:spPr>
          <a:xfrm>
            <a:off x="0" y="706030"/>
            <a:ext cx="9296278" cy="4625555"/>
          </a:xfrm>
          <a:prstGeom prst="rect">
            <a:avLst/>
          </a:prstGeom>
        </p:spPr>
      </p:pic>
      <p:sp>
        <p:nvSpPr>
          <p:cNvPr id="2" name="Rectangle 1">
            <a:extLst>
              <a:ext uri="{FF2B5EF4-FFF2-40B4-BE49-F238E27FC236}">
                <a16:creationId xmlns:a16="http://schemas.microsoft.com/office/drawing/2014/main" id="{409B4055-D747-54CA-FF6A-C700C961CA58}"/>
              </a:ext>
            </a:extLst>
          </p:cNvPr>
          <p:cNvSpPr/>
          <p:nvPr/>
        </p:nvSpPr>
        <p:spPr>
          <a:xfrm>
            <a:off x="3907639" y="946759"/>
            <a:ext cx="4792224" cy="4293483"/>
          </a:xfrm>
          <a:prstGeom prst="rect">
            <a:avLst/>
          </a:prstGeom>
        </p:spPr>
        <p:txBody>
          <a:bodyPr wrap="square">
            <a:spAutoFit/>
          </a:bodyPr>
          <a:lstStyle/>
          <a:p>
            <a:r>
              <a:rPr lang="en-GB" sz="2100" dirty="0">
                <a:solidFill>
                  <a:schemeClr val="bg1"/>
                </a:solidFill>
                <a:latin typeface="Montserrat School" pitchFamily="2" charset="0"/>
                <a:ea typeface="Times New Roman" panose="02020603050405020304" pitchFamily="18" charset="0"/>
                <a:cs typeface="Arial" panose="020B0604020202020204" pitchFamily="34" charset="0"/>
              </a:rPr>
              <a:t>Dear Jesus,</a:t>
            </a:r>
          </a:p>
          <a:p>
            <a:endParaRPr lang="en-GB" sz="2100" dirty="0">
              <a:solidFill>
                <a:schemeClr val="bg1"/>
              </a:solidFill>
              <a:latin typeface="Montserrat School" pitchFamily="2" charset="0"/>
              <a:ea typeface="Times New Roman" panose="02020603050405020304" pitchFamily="18" charset="0"/>
              <a:cs typeface="Arial" panose="020B0604020202020204" pitchFamily="34" charset="0"/>
            </a:endParaRPr>
          </a:p>
          <a:p>
            <a:r>
              <a:rPr lang="en-GB" sz="2100" dirty="0">
                <a:solidFill>
                  <a:schemeClr val="bg1"/>
                </a:solidFill>
                <a:latin typeface="Montserrat School" pitchFamily="2" charset="0"/>
                <a:ea typeface="Times New Roman" panose="02020603050405020304" pitchFamily="18" charset="0"/>
                <a:cs typeface="Arial" panose="020B0604020202020204" pitchFamily="34" charset="0"/>
              </a:rPr>
              <a:t>We thank you for all your gifts, especially for the gift of yourself in Communion. </a:t>
            </a:r>
          </a:p>
          <a:p>
            <a:endParaRPr lang="en-GB" sz="2100" dirty="0">
              <a:solidFill>
                <a:schemeClr val="bg1"/>
              </a:solidFill>
              <a:latin typeface="Montserrat School" pitchFamily="2" charset="0"/>
              <a:ea typeface="Times New Roman" panose="02020603050405020304" pitchFamily="18" charset="0"/>
              <a:cs typeface="Arial" panose="020B0604020202020204" pitchFamily="34" charset="0"/>
            </a:endParaRPr>
          </a:p>
          <a:p>
            <a:r>
              <a:rPr lang="en-GB" sz="2100" dirty="0">
                <a:solidFill>
                  <a:schemeClr val="bg1"/>
                </a:solidFill>
                <a:latin typeface="Montserrat School" pitchFamily="2" charset="0"/>
                <a:ea typeface="Times New Roman" panose="02020603050405020304" pitchFamily="18" charset="0"/>
                <a:cs typeface="Arial" panose="020B0604020202020204" pitchFamily="34" charset="0"/>
              </a:rPr>
              <a:t>Help us to share all our gifts with our sisters and brothers. </a:t>
            </a:r>
          </a:p>
          <a:p>
            <a:endParaRPr lang="en-GB" sz="2100" dirty="0">
              <a:solidFill>
                <a:schemeClr val="bg1"/>
              </a:solidFill>
              <a:latin typeface="Montserrat School" pitchFamily="2" charset="0"/>
              <a:ea typeface="Times New Roman" panose="02020603050405020304" pitchFamily="18" charset="0"/>
              <a:cs typeface="Arial" panose="020B0604020202020204" pitchFamily="34" charset="0"/>
            </a:endParaRPr>
          </a:p>
          <a:p>
            <a:r>
              <a:rPr lang="en-GB" sz="2100" dirty="0">
                <a:solidFill>
                  <a:schemeClr val="bg1"/>
                </a:solidFill>
                <a:latin typeface="Montserrat School" pitchFamily="2" charset="0"/>
                <a:ea typeface="Times New Roman" panose="02020603050405020304" pitchFamily="18" charset="0"/>
                <a:cs typeface="Arial" panose="020B0604020202020204" pitchFamily="34" charset="0"/>
              </a:rPr>
              <a:t>Thank you for all we have received.</a:t>
            </a:r>
          </a:p>
          <a:p>
            <a:r>
              <a:rPr lang="en-GB" sz="2100" dirty="0">
                <a:solidFill>
                  <a:schemeClr val="bg1"/>
                </a:solidFill>
                <a:latin typeface="Montserrat School" pitchFamily="2" charset="0"/>
                <a:cs typeface="Arial" panose="020B0604020202020204" pitchFamily="34" charset="0"/>
              </a:rPr>
              <a:t>				</a:t>
            </a:r>
          </a:p>
          <a:p>
            <a:r>
              <a:rPr lang="en-GB" sz="2100" dirty="0">
                <a:solidFill>
                  <a:schemeClr val="bg1"/>
                </a:solidFill>
                <a:latin typeface="Montserrat School" pitchFamily="2" charset="0"/>
                <a:cs typeface="Arial" panose="020B0604020202020204" pitchFamily="34" charset="0"/>
              </a:rPr>
              <a:t>Amen</a:t>
            </a:r>
          </a:p>
        </p:txBody>
      </p:sp>
      <p:pic>
        <p:nvPicPr>
          <p:cNvPr id="6" name="Picture 5">
            <a:extLst>
              <a:ext uri="{FF2B5EF4-FFF2-40B4-BE49-F238E27FC236}">
                <a16:creationId xmlns:a16="http://schemas.microsoft.com/office/drawing/2014/main" id="{E5A32EB4-6F63-1C1B-C659-728F6BC4BD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848" y="2023505"/>
            <a:ext cx="3404069" cy="2269671"/>
          </a:xfrm>
          <a:prstGeom prst="rect">
            <a:avLst/>
          </a:prstGeom>
        </p:spPr>
      </p:pic>
      <p:sp>
        <p:nvSpPr>
          <p:cNvPr id="7" name="Rectangle 6">
            <a:extLst>
              <a:ext uri="{FF2B5EF4-FFF2-40B4-BE49-F238E27FC236}">
                <a16:creationId xmlns:a16="http://schemas.microsoft.com/office/drawing/2014/main" id="{43DAA834-B204-C08F-AD6C-350E9F4C3E10}"/>
              </a:ext>
            </a:extLst>
          </p:cNvPr>
          <p:cNvSpPr/>
          <p:nvPr/>
        </p:nvSpPr>
        <p:spPr>
          <a:xfrm>
            <a:off x="533026" y="4604748"/>
            <a:ext cx="865943" cy="415498"/>
          </a:xfrm>
          <a:prstGeom prst="rect">
            <a:avLst/>
          </a:prstGeom>
        </p:spPr>
        <p:txBody>
          <a:bodyPr wrap="none">
            <a:spAutoFit/>
          </a:bodyPr>
          <a:lstStyle/>
          <a:p>
            <a:r>
              <a:rPr lang="en-GB" sz="2100" b="1" i="1" dirty="0">
                <a:solidFill>
                  <a:srgbClr val="7666AD"/>
                </a:solidFill>
                <a:latin typeface="Montserrat School" pitchFamily="2" charset="0"/>
                <a:ea typeface="Verdana" panose="020B0604030504040204" pitchFamily="34" charset="0"/>
                <a:cs typeface="Arial" panose="020B0604020202020204" pitchFamily="34" charset="0"/>
              </a:rPr>
              <a:t>Send</a:t>
            </a:r>
          </a:p>
        </p:txBody>
      </p:sp>
      <p:pic>
        <p:nvPicPr>
          <p:cNvPr id="8" name="Graphic 17" descr="Shooting star">
            <a:extLst>
              <a:ext uri="{FF2B5EF4-FFF2-40B4-BE49-F238E27FC236}">
                <a16:creationId xmlns:a16="http://schemas.microsoft.com/office/drawing/2014/main" id="{6917A124-E88D-E74D-CCB3-D7F6E3DC89EB}"/>
              </a:ext>
            </a:extLst>
          </p:cNvPr>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1206" y="4605791"/>
            <a:ext cx="411820" cy="392415"/>
          </a:xfrm>
          <a:prstGeom prst="rect">
            <a:avLst/>
          </a:prstGeom>
        </p:spPr>
      </p:pic>
    </p:spTree>
    <p:extLst>
      <p:ext uri="{BB962C8B-B14F-4D97-AF65-F5344CB8AC3E}">
        <p14:creationId xmlns:p14="http://schemas.microsoft.com/office/powerpoint/2010/main" val="1076484366"/>
      </p:ext>
    </p:extLst>
  </p:cSld>
  <p:clrMapOvr>
    <a:masterClrMapping/>
  </p:clrMapOvr>
</p:sld>
</file>

<file path=ppt/theme/theme1.xml><?xml version="1.0" encoding="utf-8"?>
<a:theme xmlns:a="http://schemas.openxmlformats.org/drawingml/2006/main" name="Office Theme">
  <a:themeElements>
    <a:clrScheme name="CAFOD new brand TEMPLATE 2025">
      <a:dk1>
        <a:srgbClr val="000000"/>
      </a:dk1>
      <a:lt1>
        <a:srgbClr val="FFFFFF"/>
      </a:lt1>
      <a:dk2>
        <a:srgbClr val="58A333"/>
      </a:dk2>
      <a:lt2>
        <a:srgbClr val="222444"/>
      </a:lt2>
      <a:accent1>
        <a:srgbClr val="A2C617"/>
      </a:accent1>
      <a:accent2>
        <a:srgbClr val="FAC850"/>
      </a:accent2>
      <a:accent3>
        <a:srgbClr val="EE7103"/>
      </a:accent3>
      <a:accent4>
        <a:srgbClr val="DC0014"/>
      </a:accent4>
      <a:accent5>
        <a:srgbClr val="E83273"/>
      </a:accent5>
      <a:accent6>
        <a:srgbClr val="7666AD"/>
      </a:accent6>
      <a:hlink>
        <a:srgbClr val="30BAC7"/>
      </a:hlink>
      <a:folHlink>
        <a:srgbClr val="A2C617"/>
      </a:folHlink>
    </a:clrScheme>
    <a:fontScheme name="CAFOD - typograph">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6" ma:contentTypeDescription="Create a new document." ma:contentTypeScope="" ma:versionID="577683d2868247b252211b2613be0c92">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c3e6392446de2dc74f0d420db2acf702"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04672002-f21f-4240-adfb-f0b653fb6fb5">SZUU6KYVHK2A-2146017777-19427</_dlc_DocId>
    <_dlc_DocIdUrl xmlns="04672002-f21f-4240-adfb-f0b653fb6fb5">
      <Url>https://cafod365.sharepoint.com/sites/int/Education/_layouts/15/DocIdRedir.aspx?ID=SZUU6KYVHK2A-2146017777-19427</Url>
      <Description>SZUU6KYVHK2A-2146017777-19427</Description>
    </_dlc_DocIdUrl>
    <TaxCatchAll xmlns="453a0c7f-c966-4a5c-a0f8-de0f8150ea1e" xsi:nil="true"/>
    <lcf76f155ced4ddcb4097134ff3c332f xmlns="236a9a4b-a03c-46ba-8ec6-624c184acbc6">
      <Terms xmlns="http://schemas.microsoft.com/office/infopath/2007/PartnerControls"/>
    </lcf76f155ced4ddcb4097134ff3c332f>
    <Activity xmlns="236a9a4b-a03c-46ba-8ec6-624c184acbc6">Advent</Activity>
    <Audience xmlns="236a9a4b-a03c-46ba-8ec6-624c184acbc6"/>
    <_Status xmlns="http://schemas.microsoft.com/sharepoint/v3/fields">Not Started</_Status>
  </documentManagement>
</p:properties>
</file>

<file path=customXml/itemProps1.xml><?xml version="1.0" encoding="utf-8"?>
<ds:datastoreItem xmlns:ds="http://schemas.openxmlformats.org/officeDocument/2006/customXml" ds:itemID="{B1543B95-360F-420D-A979-A50F942808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672002-f21f-4240-adfb-f0b653fb6fb5"/>
    <ds:schemaRef ds:uri="236a9a4b-a03c-46ba-8ec6-624c184acbc6"/>
    <ds:schemaRef ds:uri="http://schemas.microsoft.com/sharepoint/v3/fields"/>
    <ds:schemaRef ds:uri="bdf04112-6931-4610-9724-cd62e91446a3"/>
    <ds:schemaRef ds:uri="453a0c7f-c966-4a5c-a0f8-de0f8150ea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DDB819-B1C6-44E0-A4E7-79EC63B129E2}">
  <ds:schemaRefs>
    <ds:schemaRef ds:uri="http://schemas.microsoft.com/sharepoint/events"/>
  </ds:schemaRefs>
</ds:datastoreItem>
</file>

<file path=customXml/itemProps3.xml><?xml version="1.0" encoding="utf-8"?>
<ds:datastoreItem xmlns:ds="http://schemas.openxmlformats.org/officeDocument/2006/customXml" ds:itemID="{558CADD5-7CDB-4674-A12B-6A140624B8F7}">
  <ds:schemaRefs>
    <ds:schemaRef ds:uri="http://schemas.microsoft.com/sharepoint/v3/contenttype/forms"/>
  </ds:schemaRefs>
</ds:datastoreItem>
</file>

<file path=customXml/itemProps4.xml><?xml version="1.0" encoding="utf-8"?>
<ds:datastoreItem xmlns:ds="http://schemas.openxmlformats.org/officeDocument/2006/customXml" ds:itemID="{37880FD4-C537-4FE3-BF29-620D65E12577}">
  <ds:schemaRefs>
    <ds:schemaRef ds:uri="http://schemas.microsoft.com/office/2006/documentManagement/types"/>
    <ds:schemaRef ds:uri="http://purl.org/dc/terms/"/>
    <ds:schemaRef ds:uri="http://schemas.microsoft.com/office/2006/metadata/properties"/>
    <ds:schemaRef ds:uri="http://purl.org/dc/dcmitype/"/>
    <ds:schemaRef ds:uri="http://schemas.microsoft.com/office/infopath/2007/PartnerControls"/>
    <ds:schemaRef ds:uri="04672002-f21f-4240-adfb-f0b653fb6fb5"/>
    <ds:schemaRef ds:uri="236a9a4b-a03c-46ba-8ec6-624c184acbc6"/>
    <ds:schemaRef ds:uri="http://purl.org/dc/elements/1.1/"/>
    <ds:schemaRef ds:uri="453a0c7f-c966-4a5c-a0f8-de0f8150ea1e"/>
    <ds:schemaRef ds:uri="http://schemas.openxmlformats.org/package/2006/metadata/core-properties"/>
    <ds:schemaRef ds:uri="bdf04112-6931-4610-9724-cd62e91446a3"/>
    <ds:schemaRef ds:uri="http://schemas.microsoft.com/sharepoint/v3/fields"/>
    <ds:schemaRef ds:uri="http://www.w3.org/XML/1998/namespace"/>
  </ds:schemaRefs>
</ds:datastoreItem>
</file>

<file path=docMetadata/LabelInfo.xml><?xml version="1.0" encoding="utf-8"?>
<clbl:labelList xmlns:clbl="http://schemas.microsoft.com/office/2020/mipLabelMetadata">
  <clbl:label id="{08f4ac77-938f-49be-8f24-000e77255cce}" enabled="0" method="" siteId="{08f4ac77-938f-49be-8f24-000e77255cce}" removed="1"/>
</clbl:labelList>
</file>

<file path=docProps/app.xml><?xml version="1.0" encoding="utf-8"?>
<Properties xmlns="http://schemas.openxmlformats.org/officeDocument/2006/extended-properties" xmlns:vt="http://schemas.openxmlformats.org/officeDocument/2006/docPropsVTypes">
  <Template/>
  <TotalTime>2575</TotalTime>
  <Words>893</Words>
  <Application>Microsoft Office PowerPoint</Application>
  <PresentationFormat>On-screen Show (16:9)</PresentationFormat>
  <Paragraphs>113</Paragraphs>
  <Slides>9</Slides>
  <Notes>9</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9</vt:i4>
      </vt:variant>
    </vt:vector>
  </HeadingPairs>
  <TitlesOfParts>
    <vt:vector size="23" baseType="lpstr">
      <vt:lpstr>Verdana</vt:lpstr>
      <vt:lpstr>Montserrat ExtraBold</vt:lpstr>
      <vt:lpstr>Montserrat School</vt:lpstr>
      <vt:lpstr>Calibri</vt:lpstr>
      <vt:lpstr>Arial</vt:lpstr>
      <vt:lpstr>Times New Roman</vt:lpstr>
      <vt:lpstr>Montserrat School</vt:lpstr>
      <vt:lpstr>Montserrat School ExtBd</vt:lpstr>
      <vt:lpstr>Aptos</vt:lpstr>
      <vt:lpstr>Montserrat Light</vt:lpstr>
      <vt:lpstr>Century Gothic</vt:lpstr>
      <vt:lpstr>Montserrat</vt:lpstr>
      <vt:lpstr>Segoe UI</vt:lpstr>
      <vt:lpstr>Office Theme</vt:lpstr>
      <vt:lpstr>Corpus Christi Celebration of the word</vt:lpstr>
      <vt:lpstr>Welcome to our  time of prayer.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Victoria Ahmed</dc:creator>
  <cp:lastModifiedBy>Victoria Ahmed</cp:lastModifiedBy>
  <cp:revision>21</cp:revision>
  <dcterms:created xsi:type="dcterms:W3CDTF">2025-02-19T13:24:09Z</dcterms:created>
  <dcterms:modified xsi:type="dcterms:W3CDTF">2026-06-03T11:38:28Z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2025-02-19T00:00:00Z</vt:filetime>
  </property>
  <property fmtid="{D5CDD505-2E9C-101B-9397-08002B2CF9AE}" pid="3" name="Creator">
    <vt:lpwstr>Adobe InDesign 20.1 (Macintosh)</vt:lpwstr>
  </property>
  <property fmtid="{D5CDD505-2E9C-101B-9397-08002B2CF9AE}" pid="4" name="LastSaved">
    <vt:filetime>2025-02-19T00:00:00Z</vt:filetime>
  </property>
  <property fmtid="{D5CDD505-2E9C-101B-9397-08002B2CF9AE}" pid="5" name="Producer">
    <vt:lpwstr>Adobe PDF Library 17.0</vt:lpwstr>
  </property>
  <property fmtid="{D5CDD505-2E9C-101B-9397-08002B2CF9AE}" pid="6" name="ContentTypeId">
    <vt:lpwstr>0x01010096472308B02E1E4A9F4BBEA19176AB65</vt:lpwstr>
  </property>
  <property fmtid="{D5CDD505-2E9C-101B-9397-08002B2CF9AE}" pid="7" name="_dlc_DocIdItemGuid">
    <vt:lpwstr>141375a3-a4d0-45e2-8105-e179508aa330</vt:lpwstr>
  </property>
  <property fmtid="{D5CDD505-2E9C-101B-9397-08002B2CF9AE}" pid="8" name="MediaServiceImageTags">
    <vt:lpwstr/>
  </property>
</Properties>
</file>