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2"/>
  </p:notesMasterIdLst>
  <p:handoutMasterIdLst>
    <p:handoutMasterId r:id="rId23"/>
  </p:handoutMasterIdLst>
  <p:sldIdLst>
    <p:sldId id="272" r:id="rId6"/>
    <p:sldId id="268" r:id="rId7"/>
    <p:sldId id="418" r:id="rId8"/>
    <p:sldId id="284" r:id="rId9"/>
    <p:sldId id="320" r:id="rId10"/>
    <p:sldId id="427" r:id="rId11"/>
    <p:sldId id="428" r:id="rId12"/>
    <p:sldId id="429" r:id="rId13"/>
    <p:sldId id="430" r:id="rId14"/>
    <p:sldId id="431" r:id="rId15"/>
    <p:sldId id="432" r:id="rId16"/>
    <p:sldId id="433" r:id="rId17"/>
    <p:sldId id="434" r:id="rId18"/>
    <p:sldId id="435" r:id="rId19"/>
    <p:sldId id="422" r:id="rId20"/>
    <p:sldId id="426" r:id="rId21"/>
  </p:sldIdLst>
  <p:sldSz cx="9144000" cy="5143500" type="screen16x9"/>
  <p:notesSz cx="20104100" cy="11309350"/>
  <p:embeddedFontLst>
    <p:embeddedFont>
      <p:font typeface="Aharoni" panose="02010803020104030203" pitchFamily="2" charset="-79"/>
      <p:bold r:id="rId24"/>
    </p:embeddedFont>
    <p:embeddedFont>
      <p:font typeface="Century Gothic" panose="020B0502020202020204" pitchFamily="34" charset="0"/>
      <p:regular r:id="rId25"/>
      <p:bold r:id="rId26"/>
      <p:italic r:id="rId27"/>
      <p:boldItalic r:id="rId28"/>
    </p:embeddedFont>
    <p:embeddedFont>
      <p:font typeface="Gisha" panose="020B0502040204020203" pitchFamily="34" charset="-79"/>
      <p:regular r:id="rId29"/>
      <p:bold r:id="rId30"/>
    </p:embeddedFont>
    <p:embeddedFont>
      <p:font typeface="Montserrat" panose="00000500000000000000" pitchFamily="2" charset="0"/>
      <p:regular r:id="rId31"/>
      <p:bold r:id="rId32"/>
      <p:italic r:id="rId33"/>
      <p:boldItalic r:id="rId34"/>
    </p:embeddedFont>
    <p:embeddedFont>
      <p:font typeface="Montserrat ExtraBold" panose="00000900000000000000" pitchFamily="2" charset="0"/>
      <p:bold r:id="rId35"/>
      <p:italic r:id="rId36"/>
      <p:boldItalic r:id="rId37"/>
    </p:embeddedFont>
    <p:embeddedFont>
      <p:font typeface="Montserrat Light" panose="00000400000000000000" pitchFamily="2" charset="0"/>
      <p:regular r:id="rId38"/>
      <p:italic r:id="rId39"/>
    </p:embeddedFont>
    <p:embeddedFont>
      <p:font typeface="Montserrat School" pitchFamily="2" charset="0"/>
      <p:regular r:id="rId40"/>
      <p:italic r:id="rId41"/>
    </p:embeddedFont>
    <p:embeddedFont>
      <p:font typeface="Montserrat School ExtBd" pitchFamily="2" charset="0"/>
      <p:bold r:id="rId42"/>
    </p:embeddedFont>
    <p:embeddedFont>
      <p:font typeface="Segoe UI" panose="020B0502040204020203"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66AD"/>
    <a:srgbClr val="85A321"/>
    <a:srgbClr val="222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84A41-7FFB-4CA7-90CD-129D2D345A29}" v="65" dt="2026-05-11T11:59:16.91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5" autoAdjust="0"/>
    <p:restoredTop sz="75697" autoAdjust="0"/>
  </p:normalViewPr>
  <p:slideViewPr>
    <p:cSldViewPr snapToGrid="0">
      <p:cViewPr varScale="1">
        <p:scale>
          <a:sx n="110" d="100"/>
          <a:sy n="110" d="100"/>
        </p:scale>
        <p:origin x="456" y="102"/>
      </p:cViewPr>
      <p:guideLst>
        <p:guide orient="horz" pos="1310"/>
        <p:guide pos="982"/>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86" d="100"/>
          <a:sy n="86" d="100"/>
        </p:scale>
        <p:origin x="280" y="3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font" Target="fonts/font18.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undo custSel addSld delSld modSld sldOrd">
      <pc:chgData name="Victoria Ahmed" userId="d7b2ef2b-6674-4efc-b11b-0c38a2fd5536" providerId="ADAL" clId="{97DA4315-7444-497A-972B-1ED4349B9216}" dt="2026-05-11T11:59:32.185" v="1572" actId="20577"/>
      <pc:docMkLst>
        <pc:docMk/>
      </pc:docMkLst>
      <pc:sldChg chg="add del">
        <pc:chgData name="Victoria Ahmed" userId="d7b2ef2b-6674-4efc-b11b-0c38a2fd5536" providerId="ADAL" clId="{97DA4315-7444-497A-972B-1ED4349B9216}" dt="2026-05-11T10:12:32.420" v="78" actId="47"/>
        <pc:sldMkLst>
          <pc:docMk/>
          <pc:sldMk cId="2251168228" sldId="256"/>
        </pc:sldMkLst>
      </pc:sldChg>
      <pc:sldChg chg="add del">
        <pc:chgData name="Victoria Ahmed" userId="d7b2ef2b-6674-4efc-b11b-0c38a2fd5536" providerId="ADAL" clId="{97DA4315-7444-497A-972B-1ED4349B9216}" dt="2026-05-11T10:12:33.720" v="79" actId="47"/>
        <pc:sldMkLst>
          <pc:docMk/>
          <pc:sldMk cId="2857551576" sldId="257"/>
        </pc:sldMkLst>
      </pc:sldChg>
      <pc:sldChg chg="addSp delSp modSp mod modNotesTx">
        <pc:chgData name="Victoria Ahmed" userId="d7b2ef2b-6674-4efc-b11b-0c38a2fd5536" providerId="ADAL" clId="{97DA4315-7444-497A-972B-1ED4349B9216}" dt="2026-05-11T11:59:32.185" v="1572" actId="20577"/>
        <pc:sldMkLst>
          <pc:docMk/>
          <pc:sldMk cId="1660078569" sldId="268"/>
        </pc:sldMkLst>
        <pc:spChg chg="del">
          <ac:chgData name="Victoria Ahmed" userId="d7b2ef2b-6674-4efc-b11b-0c38a2fd5536" providerId="ADAL" clId="{97DA4315-7444-497A-972B-1ED4349B9216}" dt="2026-05-11T10:08:09.041" v="27" actId="478"/>
          <ac:spMkLst>
            <pc:docMk/>
            <pc:sldMk cId="1660078569" sldId="268"/>
            <ac:spMk id="2" creationId="{3319906F-334E-3D1A-60E7-9500BB750B76}"/>
          </ac:spMkLst>
        </pc:spChg>
        <pc:picChg chg="del">
          <ac:chgData name="Victoria Ahmed" userId="d7b2ef2b-6674-4efc-b11b-0c38a2fd5536" providerId="ADAL" clId="{97DA4315-7444-497A-972B-1ED4349B9216}" dt="2026-05-11T10:08:11.621" v="28" actId="478"/>
          <ac:picMkLst>
            <pc:docMk/>
            <pc:sldMk cId="1660078569" sldId="268"/>
            <ac:picMk id="3" creationId="{77EA35C2-B066-94DD-E843-03348C9FDE47}"/>
          </ac:picMkLst>
        </pc:picChg>
        <pc:picChg chg="add mod">
          <ac:chgData name="Victoria Ahmed" userId="d7b2ef2b-6674-4efc-b11b-0c38a2fd5536" providerId="ADAL" clId="{97DA4315-7444-497A-972B-1ED4349B9216}" dt="2026-05-11T10:07:20.593" v="22" actId="14100"/>
          <ac:picMkLst>
            <pc:docMk/>
            <pc:sldMk cId="1660078569" sldId="268"/>
            <ac:picMk id="5" creationId="{96D988DD-E743-B001-3552-3CAE2A9CCEDB}"/>
          </ac:picMkLst>
        </pc:picChg>
        <pc:picChg chg="del">
          <ac:chgData name="Victoria Ahmed" userId="d7b2ef2b-6674-4efc-b11b-0c38a2fd5536" providerId="ADAL" clId="{97DA4315-7444-497A-972B-1ED4349B9216}" dt="2026-05-11T10:07:08.949" v="17" actId="478"/>
          <ac:picMkLst>
            <pc:docMk/>
            <pc:sldMk cId="1660078569" sldId="268"/>
            <ac:picMk id="7" creationId="{D81E90A6-46D3-CC2F-096F-D1802E8D8C8E}"/>
          </ac:picMkLst>
        </pc:picChg>
      </pc:sldChg>
      <pc:sldChg chg="addSp modSp del">
        <pc:chgData name="Victoria Ahmed" userId="d7b2ef2b-6674-4efc-b11b-0c38a2fd5536" providerId="ADAL" clId="{97DA4315-7444-497A-972B-1ED4349B9216}" dt="2026-05-11T10:15:47.269" v="91" actId="47"/>
        <pc:sldMkLst>
          <pc:docMk/>
          <pc:sldMk cId="2382487147" sldId="270"/>
        </pc:sldMkLst>
        <pc:spChg chg="add mod">
          <ac:chgData name="Victoria Ahmed" userId="d7b2ef2b-6674-4efc-b11b-0c38a2fd5536" providerId="ADAL" clId="{97DA4315-7444-497A-972B-1ED4349B9216}" dt="2026-05-11T10:12:04.585" v="76"/>
          <ac:spMkLst>
            <pc:docMk/>
            <pc:sldMk cId="2382487147" sldId="270"/>
            <ac:spMk id="2" creationId="{DC5DD1AB-1CD1-58C6-033E-D3B5DB8E502D}"/>
          </ac:spMkLst>
        </pc:spChg>
        <pc:picChg chg="add mod">
          <ac:chgData name="Victoria Ahmed" userId="d7b2ef2b-6674-4efc-b11b-0c38a2fd5536" providerId="ADAL" clId="{97DA4315-7444-497A-972B-1ED4349B9216}" dt="2026-05-11T10:12:04.585" v="76"/>
          <ac:picMkLst>
            <pc:docMk/>
            <pc:sldMk cId="2382487147" sldId="270"/>
            <ac:picMk id="3" creationId="{351ED3D3-6413-55FA-B9D3-8C7500DA702C}"/>
          </ac:picMkLst>
        </pc:picChg>
      </pc:sldChg>
      <pc:sldChg chg="del">
        <pc:chgData name="Victoria Ahmed" userId="d7b2ef2b-6674-4efc-b11b-0c38a2fd5536" providerId="ADAL" clId="{97DA4315-7444-497A-972B-1ED4349B9216}" dt="2026-05-11T10:58:34.595" v="548" actId="47"/>
        <pc:sldMkLst>
          <pc:docMk/>
          <pc:sldMk cId="1021984098" sldId="271"/>
        </pc:sldMkLst>
      </pc:sldChg>
      <pc:sldChg chg="modSp mod modNotesTx">
        <pc:chgData name="Victoria Ahmed" userId="d7b2ef2b-6674-4efc-b11b-0c38a2fd5536" providerId="ADAL" clId="{97DA4315-7444-497A-972B-1ED4349B9216}" dt="2026-05-11T11:59:18.021" v="1569" actId="20577"/>
        <pc:sldMkLst>
          <pc:docMk/>
          <pc:sldMk cId="410740797" sldId="272"/>
        </pc:sldMkLst>
        <pc:spChg chg="mod">
          <ac:chgData name="Victoria Ahmed" userId="d7b2ef2b-6674-4efc-b11b-0c38a2fd5536" providerId="ADAL" clId="{97DA4315-7444-497A-972B-1ED4349B9216}" dt="2026-05-11T11:18:23.004" v="1487" actId="20577"/>
          <ac:spMkLst>
            <pc:docMk/>
            <pc:sldMk cId="410740797" sldId="272"/>
            <ac:spMk id="2" creationId="{52CB99D3-88D4-2F08-7810-8814B3F34257}"/>
          </ac:spMkLst>
        </pc:spChg>
        <pc:spChg chg="mod">
          <ac:chgData name="Victoria Ahmed" userId="d7b2ef2b-6674-4efc-b11b-0c38a2fd5536" providerId="ADAL" clId="{97DA4315-7444-497A-972B-1ED4349B9216}" dt="2026-05-11T09:57:33.068" v="8" actId="20577"/>
          <ac:spMkLst>
            <pc:docMk/>
            <pc:sldMk cId="410740797" sldId="272"/>
            <ac:spMk id="6" creationId="{B1CFE4D3-A9DF-8B9E-98A8-4CCC519FB5FC}"/>
          </ac:spMkLst>
        </pc:spChg>
        <pc:picChg chg="mod modCrop">
          <ac:chgData name="Victoria Ahmed" userId="d7b2ef2b-6674-4efc-b11b-0c38a2fd5536" providerId="ADAL" clId="{97DA4315-7444-497A-972B-1ED4349B9216}" dt="2026-05-11T10:06:48.133" v="16" actId="18131"/>
          <ac:picMkLst>
            <pc:docMk/>
            <pc:sldMk cId="410740797" sldId="272"/>
            <ac:picMk id="10" creationId="{95F2BAD0-3FCE-B25A-F4EA-1D3B1CFC7354}"/>
          </ac:picMkLst>
        </pc:picChg>
      </pc:sldChg>
      <pc:sldChg chg="add del">
        <pc:chgData name="Victoria Ahmed" userId="d7b2ef2b-6674-4efc-b11b-0c38a2fd5536" providerId="ADAL" clId="{97DA4315-7444-497A-972B-1ED4349B9216}" dt="2026-05-11T11:21:56.042" v="1514" actId="47"/>
        <pc:sldMkLst>
          <pc:docMk/>
          <pc:sldMk cId="3888051993" sldId="276"/>
        </pc:sldMkLst>
      </pc:sldChg>
      <pc:sldChg chg="del">
        <pc:chgData name="Victoria Ahmed" userId="d7b2ef2b-6674-4efc-b11b-0c38a2fd5536" providerId="ADAL" clId="{97DA4315-7444-497A-972B-1ED4349B9216}" dt="2026-05-11T11:09:13.722" v="1471" actId="47"/>
        <pc:sldMkLst>
          <pc:docMk/>
          <pc:sldMk cId="810344198" sldId="277"/>
        </pc:sldMkLst>
      </pc:sldChg>
      <pc:sldChg chg="del">
        <pc:chgData name="Victoria Ahmed" userId="d7b2ef2b-6674-4efc-b11b-0c38a2fd5536" providerId="ADAL" clId="{97DA4315-7444-497A-972B-1ED4349B9216}" dt="2026-05-11T11:54:16.751" v="1534" actId="47"/>
        <pc:sldMkLst>
          <pc:docMk/>
          <pc:sldMk cId="3058606694" sldId="278"/>
        </pc:sldMkLst>
      </pc:sldChg>
      <pc:sldChg chg="add del">
        <pc:chgData name="Victoria Ahmed" userId="d7b2ef2b-6674-4efc-b11b-0c38a2fd5536" providerId="ADAL" clId="{97DA4315-7444-497A-972B-1ED4349B9216}" dt="2026-05-11T11:18:42.532" v="1492" actId="47"/>
        <pc:sldMkLst>
          <pc:docMk/>
          <pc:sldMk cId="1558249971" sldId="280"/>
        </pc:sldMkLst>
      </pc:sldChg>
      <pc:sldChg chg="del">
        <pc:chgData name="Victoria Ahmed" userId="d7b2ef2b-6674-4efc-b11b-0c38a2fd5536" providerId="ADAL" clId="{97DA4315-7444-497A-972B-1ED4349B9216}" dt="2026-05-11T10:09:55.340" v="58" actId="47"/>
        <pc:sldMkLst>
          <pc:docMk/>
          <pc:sldMk cId="321657656" sldId="283"/>
        </pc:sldMkLst>
      </pc:sldChg>
      <pc:sldChg chg="addSp modSp mod">
        <pc:chgData name="Victoria Ahmed" userId="d7b2ef2b-6674-4efc-b11b-0c38a2fd5536" providerId="ADAL" clId="{97DA4315-7444-497A-972B-1ED4349B9216}" dt="2026-05-11T10:12:11.741" v="77"/>
        <pc:sldMkLst>
          <pc:docMk/>
          <pc:sldMk cId="583375804" sldId="284"/>
        </pc:sldMkLst>
        <pc:spChg chg="add mod">
          <ac:chgData name="Victoria Ahmed" userId="d7b2ef2b-6674-4efc-b11b-0c38a2fd5536" providerId="ADAL" clId="{97DA4315-7444-497A-972B-1ED4349B9216}" dt="2026-05-11T10:12:11.741" v="77"/>
          <ac:spMkLst>
            <pc:docMk/>
            <pc:sldMk cId="583375804" sldId="284"/>
            <ac:spMk id="2" creationId="{D787145E-7108-5E12-C403-91D47E5F396B}"/>
          </ac:spMkLst>
        </pc:spChg>
        <pc:spChg chg="mod">
          <ac:chgData name="Victoria Ahmed" userId="d7b2ef2b-6674-4efc-b11b-0c38a2fd5536" providerId="ADAL" clId="{97DA4315-7444-497A-972B-1ED4349B9216}" dt="2026-05-11T10:11:12.417" v="73" actId="255"/>
          <ac:spMkLst>
            <pc:docMk/>
            <pc:sldMk cId="583375804" sldId="284"/>
            <ac:spMk id="5" creationId="{219DBA97-4560-403B-AFB8-7C2AFD5A9C1F}"/>
          </ac:spMkLst>
        </pc:spChg>
        <pc:picChg chg="mod">
          <ac:chgData name="Victoria Ahmed" userId="d7b2ef2b-6674-4efc-b11b-0c38a2fd5536" providerId="ADAL" clId="{97DA4315-7444-497A-972B-1ED4349B9216}" dt="2026-05-11T10:11:28.534" v="74" actId="1037"/>
          <ac:picMkLst>
            <pc:docMk/>
            <pc:sldMk cId="583375804" sldId="284"/>
            <ac:picMk id="4" creationId="{AF355CB6-DF36-4CBA-B81F-24FCE276F38D}"/>
          </ac:picMkLst>
        </pc:picChg>
      </pc:sldChg>
      <pc:sldChg chg="del">
        <pc:chgData name="Victoria Ahmed" userId="d7b2ef2b-6674-4efc-b11b-0c38a2fd5536" providerId="ADAL" clId="{97DA4315-7444-497A-972B-1ED4349B9216}" dt="2026-05-11T10:15:41.732" v="88" actId="47"/>
        <pc:sldMkLst>
          <pc:docMk/>
          <pc:sldMk cId="32525348" sldId="285"/>
        </pc:sldMkLst>
      </pc:sldChg>
      <pc:sldChg chg="del">
        <pc:chgData name="Victoria Ahmed" userId="d7b2ef2b-6674-4efc-b11b-0c38a2fd5536" providerId="ADAL" clId="{97DA4315-7444-497A-972B-1ED4349B9216}" dt="2026-05-11T10:15:39.991" v="87" actId="47"/>
        <pc:sldMkLst>
          <pc:docMk/>
          <pc:sldMk cId="2764067619" sldId="286"/>
        </pc:sldMkLst>
      </pc:sldChg>
      <pc:sldChg chg="del">
        <pc:chgData name="Victoria Ahmed" userId="d7b2ef2b-6674-4efc-b11b-0c38a2fd5536" providerId="ADAL" clId="{97DA4315-7444-497A-972B-1ED4349B9216}" dt="2026-05-11T10:15:38.899" v="86" actId="47"/>
        <pc:sldMkLst>
          <pc:docMk/>
          <pc:sldMk cId="3739336091" sldId="287"/>
        </pc:sldMkLst>
      </pc:sldChg>
      <pc:sldChg chg="del">
        <pc:chgData name="Victoria Ahmed" userId="d7b2ef2b-6674-4efc-b11b-0c38a2fd5536" providerId="ADAL" clId="{97DA4315-7444-497A-972B-1ED4349B9216}" dt="2026-05-11T10:15:43.637" v="89" actId="47"/>
        <pc:sldMkLst>
          <pc:docMk/>
          <pc:sldMk cId="3438362291" sldId="288"/>
        </pc:sldMkLst>
      </pc:sldChg>
      <pc:sldChg chg="del">
        <pc:chgData name="Victoria Ahmed" userId="d7b2ef2b-6674-4efc-b11b-0c38a2fd5536" providerId="ADAL" clId="{97DA4315-7444-497A-972B-1ED4349B9216}" dt="2026-05-11T10:15:45.534" v="90" actId="47"/>
        <pc:sldMkLst>
          <pc:docMk/>
          <pc:sldMk cId="962526724" sldId="289"/>
        </pc:sldMkLst>
      </pc:sldChg>
      <pc:sldChg chg="del">
        <pc:chgData name="Victoria Ahmed" userId="d7b2ef2b-6674-4efc-b11b-0c38a2fd5536" providerId="ADAL" clId="{97DA4315-7444-497A-972B-1ED4349B9216}" dt="2026-05-11T11:54:27.450" v="1539" actId="47"/>
        <pc:sldMkLst>
          <pc:docMk/>
          <pc:sldMk cId="2263959736" sldId="291"/>
        </pc:sldMkLst>
      </pc:sldChg>
      <pc:sldChg chg="addSp delSp modSp add del mod">
        <pc:chgData name="Victoria Ahmed" userId="d7b2ef2b-6674-4efc-b11b-0c38a2fd5536" providerId="ADAL" clId="{97DA4315-7444-497A-972B-1ED4349B9216}" dt="2026-05-11T10:56:01.670" v="283" actId="47"/>
        <pc:sldMkLst>
          <pc:docMk/>
          <pc:sldMk cId="3476761276" sldId="314"/>
        </pc:sldMkLst>
        <pc:picChg chg="add mod">
          <ac:chgData name="Victoria Ahmed" userId="d7b2ef2b-6674-4efc-b11b-0c38a2fd5536" providerId="ADAL" clId="{97DA4315-7444-497A-972B-1ED4349B9216}" dt="2026-05-11T10:55:36.785" v="273" actId="1076"/>
          <ac:picMkLst>
            <pc:docMk/>
            <pc:sldMk cId="3476761276" sldId="314"/>
            <ac:picMk id="2" creationId="{7136543B-76B7-ECA2-877F-54D6C7154B5E}"/>
          </ac:picMkLst>
        </pc:picChg>
        <pc:picChg chg="del">
          <ac:chgData name="Victoria Ahmed" userId="d7b2ef2b-6674-4efc-b11b-0c38a2fd5536" providerId="ADAL" clId="{97DA4315-7444-497A-972B-1ED4349B9216}" dt="2026-05-11T10:55:29.392" v="268" actId="478"/>
          <ac:picMkLst>
            <pc:docMk/>
            <pc:sldMk cId="3476761276" sldId="314"/>
            <ac:picMk id="3" creationId="{82DB90D6-67A0-449B-BABC-1783CF1E7A0A}"/>
          </ac:picMkLst>
        </pc:picChg>
      </pc:sldChg>
      <pc:sldChg chg="add del">
        <pc:chgData name="Victoria Ahmed" userId="d7b2ef2b-6674-4efc-b11b-0c38a2fd5536" providerId="ADAL" clId="{97DA4315-7444-497A-972B-1ED4349B9216}" dt="2026-05-11T10:56:02.738" v="284" actId="47"/>
        <pc:sldMkLst>
          <pc:docMk/>
          <pc:sldMk cId="2921093053" sldId="315"/>
        </pc:sldMkLst>
      </pc:sldChg>
      <pc:sldChg chg="add del">
        <pc:chgData name="Victoria Ahmed" userId="d7b2ef2b-6674-4efc-b11b-0c38a2fd5536" providerId="ADAL" clId="{97DA4315-7444-497A-972B-1ED4349B9216}" dt="2026-05-11T10:56:03.975" v="285" actId="47"/>
        <pc:sldMkLst>
          <pc:docMk/>
          <pc:sldMk cId="1755342660" sldId="316"/>
        </pc:sldMkLst>
      </pc:sldChg>
      <pc:sldChg chg="add del">
        <pc:chgData name="Victoria Ahmed" userId="d7b2ef2b-6674-4efc-b11b-0c38a2fd5536" providerId="ADAL" clId="{97DA4315-7444-497A-972B-1ED4349B9216}" dt="2026-05-11T10:56:04.971" v="286" actId="47"/>
        <pc:sldMkLst>
          <pc:docMk/>
          <pc:sldMk cId="619138307" sldId="317"/>
        </pc:sldMkLst>
      </pc:sldChg>
      <pc:sldChg chg="add del">
        <pc:chgData name="Victoria Ahmed" userId="d7b2ef2b-6674-4efc-b11b-0c38a2fd5536" providerId="ADAL" clId="{97DA4315-7444-497A-972B-1ED4349B9216}" dt="2026-05-11T11:09:23.688" v="1476" actId="47"/>
        <pc:sldMkLst>
          <pc:docMk/>
          <pc:sldMk cId="228710020" sldId="318"/>
        </pc:sldMkLst>
      </pc:sldChg>
      <pc:sldChg chg="add del">
        <pc:chgData name="Victoria Ahmed" userId="d7b2ef2b-6674-4efc-b11b-0c38a2fd5536" providerId="ADAL" clId="{97DA4315-7444-497A-972B-1ED4349B9216}" dt="2026-05-11T11:09:24.783" v="1477" actId="47"/>
        <pc:sldMkLst>
          <pc:docMk/>
          <pc:sldMk cId="362055357" sldId="319"/>
        </pc:sldMkLst>
      </pc:sldChg>
      <pc:sldChg chg="addSp modSp add mod ord">
        <pc:chgData name="Victoria Ahmed" userId="d7b2ef2b-6674-4efc-b11b-0c38a2fd5536" providerId="ADAL" clId="{97DA4315-7444-497A-972B-1ED4349B9216}" dt="2026-05-11T11:21:49.241" v="1513" actId="1076"/>
        <pc:sldMkLst>
          <pc:docMk/>
          <pc:sldMk cId="1550636348" sldId="320"/>
        </pc:sldMkLst>
        <pc:spChg chg="add mod">
          <ac:chgData name="Victoria Ahmed" userId="d7b2ef2b-6674-4efc-b11b-0c38a2fd5536" providerId="ADAL" clId="{97DA4315-7444-497A-972B-1ED4349B9216}" dt="2026-05-11T11:21:49.241" v="1513" actId="1076"/>
          <ac:spMkLst>
            <pc:docMk/>
            <pc:sldMk cId="1550636348" sldId="320"/>
            <ac:spMk id="4" creationId="{23BD605B-944A-EBAD-66C5-CA5E5F007662}"/>
          </ac:spMkLst>
        </pc:spChg>
        <pc:picChg chg="add mod">
          <ac:chgData name="Victoria Ahmed" userId="d7b2ef2b-6674-4efc-b11b-0c38a2fd5536" providerId="ADAL" clId="{97DA4315-7444-497A-972B-1ED4349B9216}" dt="2026-05-11T11:21:49.241" v="1513" actId="1076"/>
          <ac:picMkLst>
            <pc:docMk/>
            <pc:sldMk cId="1550636348" sldId="320"/>
            <ac:picMk id="3" creationId="{1CC684A5-C018-63A6-A9CC-00505A72C896}"/>
          </ac:picMkLst>
        </pc:picChg>
      </pc:sldChg>
      <pc:sldChg chg="add del">
        <pc:chgData name="Victoria Ahmed" userId="d7b2ef2b-6674-4efc-b11b-0c38a2fd5536" providerId="ADAL" clId="{97DA4315-7444-497A-972B-1ED4349B9216}" dt="2026-05-11T10:56:00.654" v="282" actId="47"/>
        <pc:sldMkLst>
          <pc:docMk/>
          <pc:sldMk cId="2624755625" sldId="321"/>
        </pc:sldMkLst>
      </pc:sldChg>
      <pc:sldChg chg="add del">
        <pc:chgData name="Victoria Ahmed" userId="d7b2ef2b-6674-4efc-b11b-0c38a2fd5536" providerId="ADAL" clId="{97DA4315-7444-497A-972B-1ED4349B9216}" dt="2026-05-11T10:55:59.215" v="281" actId="47"/>
        <pc:sldMkLst>
          <pc:docMk/>
          <pc:sldMk cId="3272386570" sldId="322"/>
        </pc:sldMkLst>
      </pc:sldChg>
      <pc:sldChg chg="addSp delSp modSp mod modNotesTx">
        <pc:chgData name="Victoria Ahmed" userId="d7b2ef2b-6674-4efc-b11b-0c38a2fd5536" providerId="ADAL" clId="{97DA4315-7444-497A-972B-1ED4349B9216}" dt="2026-05-11T11:18:30.774" v="1491" actId="20577"/>
        <pc:sldMkLst>
          <pc:docMk/>
          <pc:sldMk cId="1535650116" sldId="418"/>
        </pc:sldMkLst>
        <pc:spChg chg="add mod">
          <ac:chgData name="Victoria Ahmed" userId="d7b2ef2b-6674-4efc-b11b-0c38a2fd5536" providerId="ADAL" clId="{97DA4315-7444-497A-972B-1ED4349B9216}" dt="2026-05-11T11:18:30.774" v="1491" actId="20577"/>
          <ac:spMkLst>
            <pc:docMk/>
            <pc:sldMk cId="1535650116" sldId="418"/>
            <ac:spMk id="3" creationId="{BDE98DE4-DA02-AF52-A3D6-F65BF205B3B0}"/>
          </ac:spMkLst>
        </pc:spChg>
        <pc:spChg chg="mod">
          <ac:chgData name="Victoria Ahmed" userId="d7b2ef2b-6674-4efc-b11b-0c38a2fd5536" providerId="ADAL" clId="{97DA4315-7444-497A-972B-1ED4349B9216}" dt="2026-05-11T10:08:48.323" v="34" actId="255"/>
          <ac:spMkLst>
            <pc:docMk/>
            <pc:sldMk cId="1535650116" sldId="418"/>
            <ac:spMk id="6" creationId="{03C4D729-16F5-B09C-D3FA-B17E4212465C}"/>
          </ac:spMkLst>
        </pc:spChg>
        <pc:picChg chg="add mod">
          <ac:chgData name="Victoria Ahmed" userId="d7b2ef2b-6674-4efc-b11b-0c38a2fd5536" providerId="ADAL" clId="{97DA4315-7444-497A-972B-1ED4349B9216}" dt="2026-05-11T10:07:53.930" v="26" actId="1076"/>
          <ac:picMkLst>
            <pc:docMk/>
            <pc:sldMk cId="1535650116" sldId="418"/>
            <ac:picMk id="2" creationId="{37C46041-E0C8-32A5-F41C-EBCAF396E7A1}"/>
          </ac:picMkLst>
        </pc:picChg>
        <pc:picChg chg="del">
          <ac:chgData name="Victoria Ahmed" userId="d7b2ef2b-6674-4efc-b11b-0c38a2fd5536" providerId="ADAL" clId="{97DA4315-7444-497A-972B-1ED4349B9216}" dt="2026-05-11T10:07:50.541" v="24" actId="478"/>
          <ac:picMkLst>
            <pc:docMk/>
            <pc:sldMk cId="1535650116" sldId="418"/>
            <ac:picMk id="5" creationId="{772C3FE9-734C-ABDB-80E0-4346F6B3E033}"/>
          </ac:picMkLst>
        </pc:picChg>
        <pc:picChg chg="add mod">
          <ac:chgData name="Victoria Ahmed" userId="d7b2ef2b-6674-4efc-b11b-0c38a2fd5536" providerId="ADAL" clId="{97DA4315-7444-497A-972B-1ED4349B9216}" dt="2026-05-11T10:11:56.986" v="75"/>
          <ac:picMkLst>
            <pc:docMk/>
            <pc:sldMk cId="1535650116" sldId="418"/>
            <ac:picMk id="7" creationId="{22A885C0-7AA8-042D-F947-298B27FF41A0}"/>
          </ac:picMkLst>
        </pc:picChg>
      </pc:sldChg>
      <pc:sldChg chg="addSp delSp modSp add del mod modNotesTx">
        <pc:chgData name="Victoria Ahmed" userId="d7b2ef2b-6674-4efc-b11b-0c38a2fd5536" providerId="ADAL" clId="{97DA4315-7444-497A-972B-1ED4349B9216}" dt="2026-05-11T11:38:26.650" v="1532" actId="20577"/>
        <pc:sldMkLst>
          <pc:docMk/>
          <pc:sldMk cId="1076484366" sldId="422"/>
        </pc:sldMkLst>
        <pc:spChg chg="mod">
          <ac:chgData name="Victoria Ahmed" userId="d7b2ef2b-6674-4efc-b11b-0c38a2fd5536" providerId="ADAL" clId="{97DA4315-7444-497A-972B-1ED4349B9216}" dt="2026-05-11T11:19:01.595" v="1503" actId="2711"/>
          <ac:spMkLst>
            <pc:docMk/>
            <pc:sldMk cId="1076484366" sldId="422"/>
            <ac:spMk id="11" creationId="{3412D670-0814-40AE-93EC-41ED1E8C726D}"/>
          </ac:spMkLst>
        </pc:spChg>
        <pc:spChg chg="mod">
          <ac:chgData name="Victoria Ahmed" userId="d7b2ef2b-6674-4efc-b11b-0c38a2fd5536" providerId="ADAL" clId="{97DA4315-7444-497A-972B-1ED4349B9216}" dt="2026-05-11T11:23:06.933" v="1527" actId="20577"/>
          <ac:spMkLst>
            <pc:docMk/>
            <pc:sldMk cId="1076484366" sldId="422"/>
            <ac:spMk id="17" creationId="{B6522A00-1F4F-43D4-B195-46C465B8D341}"/>
          </ac:spMkLst>
        </pc:spChg>
        <pc:picChg chg="del">
          <ac:chgData name="Victoria Ahmed" userId="d7b2ef2b-6674-4efc-b11b-0c38a2fd5536" providerId="ADAL" clId="{97DA4315-7444-497A-972B-1ED4349B9216}" dt="2026-05-11T11:23:07.848" v="1528" actId="478"/>
          <ac:picMkLst>
            <pc:docMk/>
            <pc:sldMk cId="1076484366" sldId="422"/>
            <ac:picMk id="2" creationId="{98461C59-1904-A152-3CDA-2EFFF969F2BE}"/>
          </ac:picMkLst>
        </pc:picChg>
        <pc:picChg chg="add mod">
          <ac:chgData name="Victoria Ahmed" userId="d7b2ef2b-6674-4efc-b11b-0c38a2fd5536" providerId="ADAL" clId="{97DA4315-7444-497A-972B-1ED4349B9216}" dt="2026-05-11T11:23:16.024" v="1530" actId="1076"/>
          <ac:picMkLst>
            <pc:docMk/>
            <pc:sldMk cId="1076484366" sldId="422"/>
            <ac:picMk id="3" creationId="{C58DF8FA-EAD5-0A89-DE45-13A82404016E}"/>
          </ac:picMkLst>
        </pc:picChg>
        <pc:picChg chg="mod">
          <ac:chgData name="Victoria Ahmed" userId="d7b2ef2b-6674-4efc-b11b-0c38a2fd5536" providerId="ADAL" clId="{97DA4315-7444-497A-972B-1ED4349B9216}" dt="2026-05-11T11:19:22.336" v="1510" actId="1076"/>
          <ac:picMkLst>
            <pc:docMk/>
            <pc:sldMk cId="1076484366" sldId="422"/>
            <ac:picMk id="4" creationId="{8158EEFC-993B-4244-9705-6F9FD8DB4E18}"/>
          </ac:picMkLst>
        </pc:picChg>
      </pc:sldChg>
      <pc:sldChg chg="add del">
        <pc:chgData name="Victoria Ahmed" userId="d7b2ef2b-6674-4efc-b11b-0c38a2fd5536" providerId="ADAL" clId="{97DA4315-7444-497A-972B-1ED4349B9216}" dt="2026-05-11T10:12:35.055" v="80" actId="47"/>
        <pc:sldMkLst>
          <pc:docMk/>
          <pc:sldMk cId="1460963673" sldId="423"/>
        </pc:sldMkLst>
      </pc:sldChg>
      <pc:sldChg chg="add del">
        <pc:chgData name="Victoria Ahmed" userId="d7b2ef2b-6674-4efc-b11b-0c38a2fd5536" providerId="ADAL" clId="{97DA4315-7444-497A-972B-1ED4349B9216}" dt="2026-05-11T10:55:57.687" v="280" actId="47"/>
        <pc:sldMkLst>
          <pc:docMk/>
          <pc:sldMk cId="4228792645" sldId="424"/>
        </pc:sldMkLst>
      </pc:sldChg>
      <pc:sldChg chg="delSp modSp add del mod">
        <pc:chgData name="Victoria Ahmed" userId="d7b2ef2b-6674-4efc-b11b-0c38a2fd5536" providerId="ADAL" clId="{97DA4315-7444-497A-972B-1ED4349B9216}" dt="2026-05-11T11:53:51.276" v="1533" actId="47"/>
        <pc:sldMkLst>
          <pc:docMk/>
          <pc:sldMk cId="784852537" sldId="425"/>
        </pc:sldMkLst>
        <pc:spChg chg="del mod">
          <ac:chgData name="Victoria Ahmed" userId="d7b2ef2b-6674-4efc-b11b-0c38a2fd5536" providerId="ADAL" clId="{97DA4315-7444-497A-972B-1ED4349B9216}" dt="2026-05-11T11:22:39.362" v="1521" actId="478"/>
          <ac:spMkLst>
            <pc:docMk/>
            <pc:sldMk cId="784852537" sldId="425"/>
            <ac:spMk id="2" creationId="{B190501D-7B62-46EA-8ACB-49FDC03AAEF9}"/>
          </ac:spMkLst>
        </pc:spChg>
        <pc:picChg chg="del">
          <ac:chgData name="Victoria Ahmed" userId="d7b2ef2b-6674-4efc-b11b-0c38a2fd5536" providerId="ADAL" clId="{97DA4315-7444-497A-972B-1ED4349B9216}" dt="2026-05-11T11:22:41.143" v="1522" actId="478"/>
          <ac:picMkLst>
            <pc:docMk/>
            <pc:sldMk cId="784852537" sldId="425"/>
            <ac:picMk id="12" creationId="{CE381D44-A5C2-42AD-A604-DF4C9A625F47}"/>
          </ac:picMkLst>
        </pc:picChg>
      </pc:sldChg>
      <pc:sldChg chg="modSp add mod setBg modNotesTx">
        <pc:chgData name="Victoria Ahmed" userId="d7b2ef2b-6674-4efc-b11b-0c38a2fd5536" providerId="ADAL" clId="{97DA4315-7444-497A-972B-1ED4349B9216}" dt="2026-05-11T11:58:25.468" v="1567" actId="20577"/>
        <pc:sldMkLst>
          <pc:docMk/>
          <pc:sldMk cId="1214450191" sldId="426"/>
        </pc:sldMkLst>
        <pc:spChg chg="mod">
          <ac:chgData name="Victoria Ahmed" userId="d7b2ef2b-6674-4efc-b11b-0c38a2fd5536" providerId="ADAL" clId="{97DA4315-7444-497A-972B-1ED4349B9216}" dt="2026-05-11T11:54:21.765" v="1538" actId="20577"/>
          <ac:spMkLst>
            <pc:docMk/>
            <pc:sldMk cId="1214450191" sldId="426"/>
            <ac:spMk id="15" creationId="{B07752EF-A925-4008-B77E-EBF657F98B1B}"/>
          </ac:spMkLst>
        </pc:spChg>
      </pc:sldChg>
      <pc:sldChg chg="addSp delSp modSp add mod modNotesTx">
        <pc:chgData name="Victoria Ahmed" userId="d7b2ef2b-6674-4efc-b11b-0c38a2fd5536" providerId="ADAL" clId="{97DA4315-7444-497A-972B-1ED4349B9216}" dt="2026-05-11T10:19:14.935" v="131" actId="20577"/>
        <pc:sldMkLst>
          <pc:docMk/>
          <pc:sldMk cId="147760016" sldId="427"/>
        </pc:sldMkLst>
        <pc:picChg chg="add mod">
          <ac:chgData name="Victoria Ahmed" userId="d7b2ef2b-6674-4efc-b11b-0c38a2fd5536" providerId="ADAL" clId="{97DA4315-7444-497A-972B-1ED4349B9216}" dt="2026-05-11T10:17:44.193" v="96" actId="1076"/>
          <ac:picMkLst>
            <pc:docMk/>
            <pc:sldMk cId="147760016" sldId="427"/>
            <ac:picMk id="3" creationId="{6D221A36-0809-1533-1076-9A7A8F2C7111}"/>
          </ac:picMkLst>
        </pc:picChg>
        <pc:picChg chg="del">
          <ac:chgData name="Victoria Ahmed" userId="d7b2ef2b-6674-4efc-b11b-0c38a2fd5536" providerId="ADAL" clId="{97DA4315-7444-497A-972B-1ED4349B9216}" dt="2026-05-11T10:17:39.783" v="92" actId="478"/>
          <ac:picMkLst>
            <pc:docMk/>
            <pc:sldMk cId="147760016" sldId="427"/>
            <ac:picMk id="10" creationId="{FBB57617-3090-518D-8C3E-C4ACEB72D43C}"/>
          </ac:picMkLst>
        </pc:picChg>
      </pc:sldChg>
      <pc:sldChg chg="add del">
        <pc:chgData name="Victoria Ahmed" userId="d7b2ef2b-6674-4efc-b11b-0c38a2fd5536" providerId="ADAL" clId="{97DA4315-7444-497A-972B-1ED4349B9216}" dt="2026-05-11T10:13:45.026" v="84"/>
        <pc:sldMkLst>
          <pc:docMk/>
          <pc:sldMk cId="1124701510" sldId="427"/>
        </pc:sldMkLst>
      </pc:sldChg>
      <pc:sldChg chg="add del">
        <pc:chgData name="Victoria Ahmed" userId="d7b2ef2b-6674-4efc-b11b-0c38a2fd5536" providerId="ADAL" clId="{97DA4315-7444-497A-972B-1ED4349B9216}" dt="2026-05-11T10:13:45.026" v="84"/>
        <pc:sldMkLst>
          <pc:docMk/>
          <pc:sldMk cId="1996073262" sldId="428"/>
        </pc:sldMkLst>
      </pc:sldChg>
      <pc:sldChg chg="addSp delSp modSp add mod modNotesTx">
        <pc:chgData name="Victoria Ahmed" userId="d7b2ef2b-6674-4efc-b11b-0c38a2fd5536" providerId="ADAL" clId="{97DA4315-7444-497A-972B-1ED4349B9216}" dt="2026-05-11T10:23:43.639" v="235" actId="20577"/>
        <pc:sldMkLst>
          <pc:docMk/>
          <pc:sldMk cId="3887307415" sldId="428"/>
        </pc:sldMkLst>
        <pc:picChg chg="del">
          <ac:chgData name="Victoria Ahmed" userId="d7b2ef2b-6674-4efc-b11b-0c38a2fd5536" providerId="ADAL" clId="{97DA4315-7444-497A-972B-1ED4349B9216}" dt="2026-05-11T10:21:29.999" v="132" actId="478"/>
          <ac:picMkLst>
            <pc:docMk/>
            <pc:sldMk cId="3887307415" sldId="428"/>
            <ac:picMk id="3" creationId="{4E39C125-8C4A-FF49-12C5-4C48803CED96}"/>
          </ac:picMkLst>
        </pc:picChg>
        <pc:picChg chg="add mod">
          <ac:chgData name="Victoria Ahmed" userId="d7b2ef2b-6674-4efc-b11b-0c38a2fd5536" providerId="ADAL" clId="{97DA4315-7444-497A-972B-1ED4349B9216}" dt="2026-05-11T10:21:37.028" v="139" actId="1076"/>
          <ac:picMkLst>
            <pc:docMk/>
            <pc:sldMk cId="3887307415" sldId="428"/>
            <ac:picMk id="4" creationId="{737C21A7-5870-FD3C-0B6C-9C3C86FB6A93}"/>
          </ac:picMkLst>
        </pc:picChg>
      </pc:sldChg>
      <pc:sldChg chg="addSp delSp modSp add mod modNotesTx">
        <pc:chgData name="Victoria Ahmed" userId="d7b2ef2b-6674-4efc-b11b-0c38a2fd5536" providerId="ADAL" clId="{97DA4315-7444-497A-972B-1ED4349B9216}" dt="2026-05-11T10:28:39.606" v="264" actId="20577"/>
        <pc:sldMkLst>
          <pc:docMk/>
          <pc:sldMk cId="1619143528" sldId="429"/>
        </pc:sldMkLst>
        <pc:picChg chg="add mod">
          <ac:chgData name="Victoria Ahmed" userId="d7b2ef2b-6674-4efc-b11b-0c38a2fd5536" providerId="ADAL" clId="{97DA4315-7444-497A-972B-1ED4349B9216}" dt="2026-05-11T10:27:43.035" v="238" actId="1076"/>
          <ac:picMkLst>
            <pc:docMk/>
            <pc:sldMk cId="1619143528" sldId="429"/>
            <ac:picMk id="2" creationId="{6214C44E-0FF8-D341-DAEC-0198A1D7F788}"/>
          </ac:picMkLst>
        </pc:picChg>
        <pc:picChg chg="del">
          <ac:chgData name="Victoria Ahmed" userId="d7b2ef2b-6674-4efc-b11b-0c38a2fd5536" providerId="ADAL" clId="{97DA4315-7444-497A-972B-1ED4349B9216}" dt="2026-05-11T10:27:40.706" v="236" actId="478"/>
          <ac:picMkLst>
            <pc:docMk/>
            <pc:sldMk cId="1619143528" sldId="429"/>
            <ac:picMk id="3" creationId="{52054B99-9C7E-432D-34C5-2B3A2C56BC28}"/>
          </ac:picMkLst>
        </pc:picChg>
      </pc:sldChg>
      <pc:sldChg chg="add del">
        <pc:chgData name="Victoria Ahmed" userId="d7b2ef2b-6674-4efc-b11b-0c38a2fd5536" providerId="ADAL" clId="{97DA4315-7444-497A-972B-1ED4349B9216}" dt="2026-05-11T10:13:45.026" v="84"/>
        <pc:sldMkLst>
          <pc:docMk/>
          <pc:sldMk cId="3171947352" sldId="429"/>
        </pc:sldMkLst>
      </pc:sldChg>
      <pc:sldChg chg="add del">
        <pc:chgData name="Victoria Ahmed" userId="d7b2ef2b-6674-4efc-b11b-0c38a2fd5536" providerId="ADAL" clId="{97DA4315-7444-497A-972B-1ED4349B9216}" dt="2026-05-11T10:13:45.026" v="84"/>
        <pc:sldMkLst>
          <pc:docMk/>
          <pc:sldMk cId="712956529" sldId="430"/>
        </pc:sldMkLst>
      </pc:sldChg>
      <pc:sldChg chg="addSp delSp modSp add mod modNotesTx">
        <pc:chgData name="Victoria Ahmed" userId="d7b2ef2b-6674-4efc-b11b-0c38a2fd5536" providerId="ADAL" clId="{97DA4315-7444-497A-972B-1ED4349B9216}" dt="2026-05-11T10:58:30.309" v="547" actId="20577"/>
        <pc:sldMkLst>
          <pc:docMk/>
          <pc:sldMk cId="3077442634" sldId="430"/>
        </pc:sldMkLst>
        <pc:picChg chg="add mod">
          <ac:chgData name="Victoria Ahmed" userId="d7b2ef2b-6674-4efc-b11b-0c38a2fd5536" providerId="ADAL" clId="{97DA4315-7444-497A-972B-1ED4349B9216}" dt="2026-05-11T10:55:52.987" v="279" actId="1076"/>
          <ac:picMkLst>
            <pc:docMk/>
            <pc:sldMk cId="3077442634" sldId="430"/>
            <ac:picMk id="2" creationId="{BB9D0C52-50BA-22FF-71A6-B437964E43A4}"/>
          </ac:picMkLst>
        </pc:picChg>
        <pc:picChg chg="del">
          <ac:chgData name="Victoria Ahmed" userId="d7b2ef2b-6674-4efc-b11b-0c38a2fd5536" providerId="ADAL" clId="{97DA4315-7444-497A-972B-1ED4349B9216}" dt="2026-05-11T10:55:46.279" v="274" actId="478"/>
          <ac:picMkLst>
            <pc:docMk/>
            <pc:sldMk cId="3077442634" sldId="430"/>
            <ac:picMk id="3" creationId="{D12DFF4B-0806-94DD-3BCC-D86490ABF359}"/>
          </ac:picMkLst>
        </pc:picChg>
      </pc:sldChg>
      <pc:sldChg chg="add del">
        <pc:chgData name="Victoria Ahmed" userId="d7b2ef2b-6674-4efc-b11b-0c38a2fd5536" providerId="ADAL" clId="{97DA4315-7444-497A-972B-1ED4349B9216}" dt="2026-05-11T10:13:45.026" v="84"/>
        <pc:sldMkLst>
          <pc:docMk/>
          <pc:sldMk cId="44619849" sldId="431"/>
        </pc:sldMkLst>
      </pc:sldChg>
      <pc:sldChg chg="addSp delSp modSp add mod modNotesTx">
        <pc:chgData name="Victoria Ahmed" userId="d7b2ef2b-6674-4efc-b11b-0c38a2fd5536" providerId="ADAL" clId="{97DA4315-7444-497A-972B-1ED4349B9216}" dt="2026-05-11T10:57:12.278" v="491" actId="20577"/>
        <pc:sldMkLst>
          <pc:docMk/>
          <pc:sldMk cId="2202476064" sldId="431"/>
        </pc:sldMkLst>
        <pc:picChg chg="add mod">
          <ac:chgData name="Victoria Ahmed" userId="d7b2ef2b-6674-4efc-b11b-0c38a2fd5536" providerId="ADAL" clId="{97DA4315-7444-497A-972B-1ED4349B9216}" dt="2026-05-11T10:56:14.928" v="289" actId="1076"/>
          <ac:picMkLst>
            <pc:docMk/>
            <pc:sldMk cId="2202476064" sldId="431"/>
            <ac:picMk id="2" creationId="{4D583BE3-57B8-CCEB-8896-F70252AB5E86}"/>
          </ac:picMkLst>
        </pc:picChg>
        <pc:picChg chg="del">
          <ac:chgData name="Victoria Ahmed" userId="d7b2ef2b-6674-4efc-b11b-0c38a2fd5536" providerId="ADAL" clId="{97DA4315-7444-497A-972B-1ED4349B9216}" dt="2026-05-11T10:56:11.489" v="287" actId="478"/>
          <ac:picMkLst>
            <pc:docMk/>
            <pc:sldMk cId="2202476064" sldId="431"/>
            <ac:picMk id="3" creationId="{2F240202-5AF5-C70B-BC3F-6D899CEA8C28}"/>
          </ac:picMkLst>
        </pc:picChg>
      </pc:sldChg>
      <pc:sldChg chg="addSp delSp modSp add mod modNotesTx">
        <pc:chgData name="Victoria Ahmed" userId="d7b2ef2b-6674-4efc-b11b-0c38a2fd5536" providerId="ADAL" clId="{97DA4315-7444-497A-972B-1ED4349B9216}" dt="2026-05-11T11:00:42.652" v="742" actId="20577"/>
        <pc:sldMkLst>
          <pc:docMk/>
          <pc:sldMk cId="549654226" sldId="432"/>
        </pc:sldMkLst>
        <pc:picChg chg="del">
          <ac:chgData name="Victoria Ahmed" userId="d7b2ef2b-6674-4efc-b11b-0c38a2fd5536" providerId="ADAL" clId="{97DA4315-7444-497A-972B-1ED4349B9216}" dt="2026-05-11T10:59:47.748" v="549" actId="478"/>
          <ac:picMkLst>
            <pc:docMk/>
            <pc:sldMk cId="549654226" sldId="432"/>
            <ac:picMk id="3" creationId="{32E2E5FC-3FEA-68A8-BC96-5980E098A50D}"/>
          </ac:picMkLst>
        </pc:picChg>
        <pc:picChg chg="add mod">
          <ac:chgData name="Victoria Ahmed" userId="d7b2ef2b-6674-4efc-b11b-0c38a2fd5536" providerId="ADAL" clId="{97DA4315-7444-497A-972B-1ED4349B9216}" dt="2026-05-11T10:59:53.173" v="554" actId="1076"/>
          <ac:picMkLst>
            <pc:docMk/>
            <pc:sldMk cId="549654226" sldId="432"/>
            <ac:picMk id="4" creationId="{00393C59-272A-E99F-5E7B-FC23DD4F9A88}"/>
          </ac:picMkLst>
        </pc:picChg>
      </pc:sldChg>
      <pc:sldChg chg="addSp delSp modSp add mod modNotesTx">
        <pc:chgData name="Victoria Ahmed" userId="d7b2ef2b-6674-4efc-b11b-0c38a2fd5536" providerId="ADAL" clId="{97DA4315-7444-497A-972B-1ED4349B9216}" dt="2026-05-11T11:09:07.549" v="1470" actId="20577"/>
        <pc:sldMkLst>
          <pc:docMk/>
          <pc:sldMk cId="2506088343" sldId="433"/>
        </pc:sldMkLst>
        <pc:picChg chg="del">
          <ac:chgData name="Victoria Ahmed" userId="d7b2ef2b-6674-4efc-b11b-0c38a2fd5536" providerId="ADAL" clId="{97DA4315-7444-497A-972B-1ED4349B9216}" dt="2026-05-11T11:07:37.310" v="1134" actId="478"/>
          <ac:picMkLst>
            <pc:docMk/>
            <pc:sldMk cId="2506088343" sldId="433"/>
            <ac:picMk id="3" creationId="{9151FF88-0D8D-8ADD-C1CC-460A94874B77}"/>
          </ac:picMkLst>
        </pc:picChg>
        <pc:picChg chg="add mod">
          <ac:chgData name="Victoria Ahmed" userId="d7b2ef2b-6674-4efc-b11b-0c38a2fd5536" providerId="ADAL" clId="{97DA4315-7444-497A-972B-1ED4349B9216}" dt="2026-05-11T11:07:41.596" v="1138" actId="1076"/>
          <ac:picMkLst>
            <pc:docMk/>
            <pc:sldMk cId="2506088343" sldId="433"/>
            <ac:picMk id="4" creationId="{8B864867-D2D3-02F4-D720-45B40555F9EC}"/>
          </ac:picMkLst>
        </pc:picChg>
      </pc:sldChg>
      <pc:sldChg chg="addSp delSp modSp add mod modNotesTx">
        <pc:chgData name="Victoria Ahmed" userId="d7b2ef2b-6674-4efc-b11b-0c38a2fd5536" providerId="ADAL" clId="{97DA4315-7444-497A-972B-1ED4349B9216}" dt="2026-05-11T11:03:14.775" v="904" actId="20577"/>
        <pc:sldMkLst>
          <pc:docMk/>
          <pc:sldMk cId="1146191653" sldId="434"/>
        </pc:sldMkLst>
        <pc:picChg chg="add mod">
          <ac:chgData name="Victoria Ahmed" userId="d7b2ef2b-6674-4efc-b11b-0c38a2fd5536" providerId="ADAL" clId="{97DA4315-7444-497A-972B-1ED4349B9216}" dt="2026-05-11T11:01:44.501" v="747" actId="1076"/>
          <ac:picMkLst>
            <pc:docMk/>
            <pc:sldMk cId="1146191653" sldId="434"/>
            <ac:picMk id="3" creationId="{9FFD877C-F3BA-B4D8-B017-C337EB2743F0}"/>
          </ac:picMkLst>
        </pc:picChg>
        <pc:picChg chg="del">
          <ac:chgData name="Victoria Ahmed" userId="d7b2ef2b-6674-4efc-b11b-0c38a2fd5536" providerId="ADAL" clId="{97DA4315-7444-497A-972B-1ED4349B9216}" dt="2026-05-11T11:01:40.045" v="743" actId="478"/>
          <ac:picMkLst>
            <pc:docMk/>
            <pc:sldMk cId="1146191653" sldId="434"/>
            <ac:picMk id="10" creationId="{F352DDB6-E749-D945-8D66-74087C69820C}"/>
          </ac:picMkLst>
        </pc:picChg>
      </pc:sldChg>
      <pc:sldChg chg="addSp delSp modSp add mod modNotesTx">
        <pc:chgData name="Victoria Ahmed" userId="d7b2ef2b-6674-4efc-b11b-0c38a2fd5536" providerId="ADAL" clId="{97DA4315-7444-497A-972B-1ED4349B9216}" dt="2026-05-11T11:06:12.254" v="1133" actId="20577"/>
        <pc:sldMkLst>
          <pc:docMk/>
          <pc:sldMk cId="3030891537" sldId="435"/>
        </pc:sldMkLst>
        <pc:picChg chg="add mod">
          <ac:chgData name="Victoria Ahmed" userId="d7b2ef2b-6674-4efc-b11b-0c38a2fd5536" providerId="ADAL" clId="{97DA4315-7444-497A-972B-1ED4349B9216}" dt="2026-05-11T11:04:02.464" v="909" actId="1076"/>
          <ac:picMkLst>
            <pc:docMk/>
            <pc:sldMk cId="3030891537" sldId="435"/>
            <ac:picMk id="3" creationId="{94A5C6DB-2D23-5DC2-9BE9-6EA4D895EDA9}"/>
          </ac:picMkLst>
        </pc:picChg>
        <pc:picChg chg="del">
          <ac:chgData name="Victoria Ahmed" userId="d7b2ef2b-6674-4efc-b11b-0c38a2fd5536" providerId="ADAL" clId="{97DA4315-7444-497A-972B-1ED4349B9216}" dt="2026-05-11T11:03:58.220" v="905" actId="478"/>
          <ac:picMkLst>
            <pc:docMk/>
            <pc:sldMk cId="3030891537" sldId="435"/>
            <ac:picMk id="14" creationId="{3BC67D32-A9FF-3635-DA9B-CDD1CC6DADFC}"/>
          </ac:picMkLst>
        </pc:picChg>
      </pc:sldChg>
      <pc:sldMasterChg chg="delSldLayout">
        <pc:chgData name="Victoria Ahmed" userId="d7b2ef2b-6674-4efc-b11b-0c38a2fd5536" providerId="ADAL" clId="{97DA4315-7444-497A-972B-1ED4349B9216}" dt="2026-05-11T10:12:32.420" v="78" actId="47"/>
        <pc:sldMasterMkLst>
          <pc:docMk/>
          <pc:sldMasterMk cId="0" sldId="2147483648"/>
        </pc:sldMasterMkLst>
        <pc:sldLayoutChg chg="del">
          <pc:chgData name="Victoria Ahmed" userId="d7b2ef2b-6674-4efc-b11b-0c38a2fd5536" providerId="ADAL" clId="{97DA4315-7444-497A-972B-1ED4349B9216}" dt="2026-05-11T10:12:32.420" v="78" actId="47"/>
          <pc:sldLayoutMkLst>
            <pc:docMk/>
            <pc:sldMasterMk cId="0" sldId="2147483648"/>
            <pc:sldLayoutMk cId="2552024661" sldId="21474836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5/11/2026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5/11/2026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GB" sz="1200" b="0" i="0" kern="1200" dirty="0">
                <a:solidFill>
                  <a:schemeClr val="tx1"/>
                </a:solidFill>
                <a:effectLst/>
                <a:latin typeface="+mn-lt"/>
                <a:ea typeface="+mn-ea"/>
                <a:cs typeface="+mn-cs"/>
              </a:rPr>
              <a:t>Song suggestions</a:t>
            </a:r>
          </a:p>
          <a:p>
            <a:r>
              <a:rPr lang="en-GB" sz="1200" b="0" i="0" kern="1200" dirty="0">
                <a:solidFill>
                  <a:schemeClr val="tx1"/>
                </a:solidFill>
                <a:effectLst/>
                <a:latin typeface="+mn-lt"/>
                <a:ea typeface="+mn-ea"/>
                <a:cs typeface="+mn-cs"/>
              </a:rPr>
              <a:t>Shine Jesus shine (770, Laudate) Spirit of the Living God (306, Laudate)</a:t>
            </a:r>
          </a:p>
          <a:p>
            <a:endParaRPr lang="en-GB"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777A3-E020-869D-8C42-CEA426ED5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CECA8-5958-3306-656D-DD0022E00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8CBBC-71FE-BF4C-4615-6A702D1761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Photo credit: Children in a CAFOD club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Thom Flint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Children all around England and Wales are setting up CAFOD clubs, working together to build a better world.</a:t>
            </a:r>
          </a:p>
        </p:txBody>
      </p:sp>
      <p:sp>
        <p:nvSpPr>
          <p:cNvPr id="4" name="Slide Number Placeholder 3">
            <a:extLst>
              <a:ext uri="{FF2B5EF4-FFF2-40B4-BE49-F238E27FC236}">
                <a16:creationId xmlns:a16="http://schemas.microsoft.com/office/drawing/2014/main" id="{FAB17BA3-B2EA-BCFC-6402-E5EE465802A7}"/>
              </a:ext>
            </a:extLst>
          </p:cNvPr>
          <p:cNvSpPr>
            <a:spLocks noGrp="1"/>
          </p:cNvSpPr>
          <p:nvPr>
            <p:ph type="sldNum" sz="quarter" idx="10"/>
          </p:nvPr>
        </p:nvSpPr>
        <p:spPr/>
        <p:txBody>
          <a:bodyPr/>
          <a:lstStyle/>
          <a:p>
            <a:fld id="{691B048E-2C72-41FB-A114-8C1CC8DCA0BD}" type="slidenum">
              <a:rPr lang="en-GB" smtClean="0"/>
              <a:t>10</a:t>
            </a:fld>
            <a:endParaRPr lang="en-GB"/>
          </a:p>
        </p:txBody>
      </p:sp>
    </p:spTree>
    <p:extLst>
      <p:ext uri="{BB962C8B-B14F-4D97-AF65-F5344CB8AC3E}">
        <p14:creationId xmlns:p14="http://schemas.microsoft.com/office/powerpoint/2010/main" val="4270829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E4DE9-A066-290A-4330-388600BE9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39CF0-AD16-F657-11FC-76DFDABFD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2FB2D-B402-86AB-607C-D7BDB20E8E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Photo credit: Children on a Big Lent Walk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CAFOD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Every Lent, children raise money for communities around the world by walking and getting sponsored.</a:t>
            </a:r>
            <a:endParaRPr lang="en-GB" dirty="0"/>
          </a:p>
        </p:txBody>
      </p:sp>
      <p:sp>
        <p:nvSpPr>
          <p:cNvPr id="4" name="Slide Number Placeholder 3">
            <a:extLst>
              <a:ext uri="{FF2B5EF4-FFF2-40B4-BE49-F238E27FC236}">
                <a16:creationId xmlns:a16="http://schemas.microsoft.com/office/drawing/2014/main" id="{EB20A69C-9013-D164-58C8-42AD4F8F3004}"/>
              </a:ext>
            </a:extLst>
          </p:cNvPr>
          <p:cNvSpPr>
            <a:spLocks noGrp="1"/>
          </p:cNvSpPr>
          <p:nvPr>
            <p:ph type="sldNum" sz="quarter" idx="10"/>
          </p:nvPr>
        </p:nvSpPr>
        <p:spPr/>
        <p:txBody>
          <a:bodyPr/>
          <a:lstStyle/>
          <a:p>
            <a:fld id="{691B048E-2C72-41FB-A114-8C1CC8DCA0BD}" type="slidenum">
              <a:rPr lang="en-GB" smtClean="0"/>
              <a:t>11</a:t>
            </a:fld>
            <a:endParaRPr lang="en-GB"/>
          </a:p>
        </p:txBody>
      </p:sp>
    </p:spTree>
    <p:extLst>
      <p:ext uri="{BB962C8B-B14F-4D97-AF65-F5344CB8AC3E}">
        <p14:creationId xmlns:p14="http://schemas.microsoft.com/office/powerpoint/2010/main" val="241833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0A36-6F65-1DF4-64AB-894329B47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1C7A2-986E-15C9-93F7-26BE2ABBB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26F454-4B48-EF2F-D96F-3B125027C9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cs typeface="Verdana" panose="020B0604030504040204" pitchFamily="34" charset="0"/>
              </a:rPr>
              <a:t>Background information: </a:t>
            </a:r>
            <a:r>
              <a:rPr lang="en-GB" altLang="en-US" dirty="0">
                <a:latin typeface="Verdana" panose="020B0604030504040204" pitchFamily="34" charset="0"/>
                <a:ea typeface="Verdana" panose="020B0604030504040204" pitchFamily="34" charset="0"/>
                <a:cs typeface="Verdana" panose="020B0604030504040204" pitchFamily="34" charset="0"/>
              </a:rPr>
              <a:t>Children taking part in Stations of the Cross in El Salvador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Photo credit: </a:t>
            </a:r>
            <a:r>
              <a:rPr lang="en-GB" dirty="0">
                <a:latin typeface="Verdana" panose="020B0604030504040204" pitchFamily="34" charset="0"/>
                <a:ea typeface="Verdana" panose="020B0604030504040204" pitchFamily="34" charset="0"/>
                <a:cs typeface="Verdana" panose="020B0604030504040204" pitchFamily="34" charset="0"/>
              </a:rPr>
              <a:t>Mark Chamberlain </a:t>
            </a:r>
            <a:r>
              <a:rPr lang="en-GB" altLang="en-US" dirty="0">
                <a:latin typeface="Verdana" panose="020B0604030504040204" pitchFamily="34" charset="0"/>
                <a:ea typeface="Verdana" panose="020B0604030504040204" pitchFamily="34" charset="0"/>
                <a:cs typeface="Verdana" panose="020B0604030504040204" pitchFamily="34" charset="0"/>
              </a:rPr>
              <a:t>| CAFOD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cs typeface="Verdana" panose="020B0604030504040204" pitchFamily="34" charset="0"/>
              </a:rPr>
              <a:t>. Pope Francis and Pope Leo asked us all to be living signs of hope in the Jubilee Year 2025, and  schools across England and Wales made special Pledges where they committed to building a better world and putting Catholic Social Teaching into action.</a:t>
            </a:r>
          </a:p>
        </p:txBody>
      </p:sp>
      <p:sp>
        <p:nvSpPr>
          <p:cNvPr id="4" name="Slide Number Placeholder 3">
            <a:extLst>
              <a:ext uri="{FF2B5EF4-FFF2-40B4-BE49-F238E27FC236}">
                <a16:creationId xmlns:a16="http://schemas.microsoft.com/office/drawing/2014/main" id="{F6B9E89A-23D9-BBBC-76C7-8B62016ECDEA}"/>
              </a:ext>
            </a:extLst>
          </p:cNvPr>
          <p:cNvSpPr>
            <a:spLocks noGrp="1"/>
          </p:cNvSpPr>
          <p:nvPr>
            <p:ph type="sldNum" sz="quarter" idx="10"/>
          </p:nvPr>
        </p:nvSpPr>
        <p:spPr/>
        <p:txBody>
          <a:bodyPr/>
          <a:lstStyle/>
          <a:p>
            <a:fld id="{691B048E-2C72-41FB-A114-8C1CC8DCA0BD}" type="slidenum">
              <a:rPr lang="en-GB" smtClean="0"/>
              <a:t>12</a:t>
            </a:fld>
            <a:endParaRPr lang="en-GB"/>
          </a:p>
        </p:txBody>
      </p:sp>
    </p:spTree>
    <p:extLst>
      <p:ext uri="{BB962C8B-B14F-4D97-AF65-F5344CB8AC3E}">
        <p14:creationId xmlns:p14="http://schemas.microsoft.com/office/powerpoint/2010/main" val="716297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A82DD-41CB-85AE-E5FC-0F3A38C3B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E1AB4-3B29-F1DA-87C0-4412EA6CD1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8A4AC-F992-9A96-3C6E-674CEEB3F2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Photo credit: Kerra in Kenya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cs typeface="Verdana" panose="020B0604030504040204" pitchFamily="34" charset="0"/>
              </a:rPr>
              <a:t>Louise Norton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cs typeface="Verdana" panose="020B0604030504040204" pitchFamily="34" charset="0"/>
              </a:rPr>
              <a:t>Kerra is part of a women’s group in Kenya. The women are raising and caring for chickens to make a living.</a:t>
            </a:r>
          </a:p>
        </p:txBody>
      </p:sp>
      <p:sp>
        <p:nvSpPr>
          <p:cNvPr id="4" name="Slide Number Placeholder 3">
            <a:extLst>
              <a:ext uri="{FF2B5EF4-FFF2-40B4-BE49-F238E27FC236}">
                <a16:creationId xmlns:a16="http://schemas.microsoft.com/office/drawing/2014/main" id="{341FFFA4-E414-954D-29AF-597E0891E634}"/>
              </a:ext>
            </a:extLst>
          </p:cNvPr>
          <p:cNvSpPr>
            <a:spLocks noGrp="1"/>
          </p:cNvSpPr>
          <p:nvPr>
            <p:ph type="sldNum" sz="quarter" idx="10"/>
          </p:nvPr>
        </p:nvSpPr>
        <p:spPr/>
        <p:txBody>
          <a:bodyPr/>
          <a:lstStyle/>
          <a:p>
            <a:fld id="{691B048E-2C72-41FB-A114-8C1CC8DCA0BD}" type="slidenum">
              <a:rPr lang="en-GB" smtClean="0"/>
              <a:t>13</a:t>
            </a:fld>
            <a:endParaRPr lang="en-GB"/>
          </a:p>
        </p:txBody>
      </p:sp>
    </p:spTree>
    <p:extLst>
      <p:ext uri="{BB962C8B-B14F-4D97-AF65-F5344CB8AC3E}">
        <p14:creationId xmlns:p14="http://schemas.microsoft.com/office/powerpoint/2010/main" val="3107798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697C7-DAA2-A836-F2D1-304E025AD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BCC6F-E5A0-D885-A8FC-C91E83810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F479C-EF3D-0667-8A41-11DABE4FD1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rPr>
              <a:t>Photo credit: A sports club in </a:t>
            </a:r>
            <a:r>
              <a:rPr lang="en-GB" altLang="en-US" dirty="0" err="1">
                <a:latin typeface="Verdana" panose="020B0604030504040204" pitchFamily="34" charset="0"/>
              </a:rPr>
              <a:t>Zimbawe</a:t>
            </a:r>
            <a:endParaRPr lang="en-GB" altLang="en-US"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Cynthia Matonhodze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Young people in Zimbabwe take part in sports activities with CAFOD partners, as a way to build community, peace, cooperation and hope.</a:t>
            </a:r>
            <a:endParaRPr lang="en-GB" dirty="0"/>
          </a:p>
        </p:txBody>
      </p:sp>
      <p:sp>
        <p:nvSpPr>
          <p:cNvPr id="4" name="Slide Number Placeholder 3">
            <a:extLst>
              <a:ext uri="{FF2B5EF4-FFF2-40B4-BE49-F238E27FC236}">
                <a16:creationId xmlns:a16="http://schemas.microsoft.com/office/drawing/2014/main" id="{A4B147B4-4207-D196-E6B6-9730662DE56B}"/>
              </a:ext>
            </a:extLst>
          </p:cNvPr>
          <p:cNvSpPr>
            <a:spLocks noGrp="1"/>
          </p:cNvSpPr>
          <p:nvPr>
            <p:ph type="sldNum" sz="quarter" idx="10"/>
          </p:nvPr>
        </p:nvSpPr>
        <p:spPr/>
        <p:txBody>
          <a:bodyPr/>
          <a:lstStyle/>
          <a:p>
            <a:fld id="{691B048E-2C72-41FB-A114-8C1CC8DCA0BD}" type="slidenum">
              <a:rPr lang="en-GB" smtClean="0"/>
              <a:t>14</a:t>
            </a:fld>
            <a:endParaRPr lang="en-GB"/>
          </a:p>
        </p:txBody>
      </p:sp>
    </p:spTree>
    <p:extLst>
      <p:ext uri="{BB962C8B-B14F-4D97-AF65-F5344CB8AC3E}">
        <p14:creationId xmlns:p14="http://schemas.microsoft.com/office/powerpoint/2010/main" val="2632193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Reader: We recognise the presence of God in our hearts, in our families and in our school community. We ask the Holy Spirit to work through us, as we share our lives and give our support to our sisters and brothers throughout the world.</a:t>
            </a:r>
          </a:p>
          <a:p>
            <a:r>
              <a:rPr lang="en-GB" sz="1100" kern="1200" dirty="0">
                <a:solidFill>
                  <a:schemeClr val="tx1"/>
                </a:solidFill>
                <a:effectLst/>
                <a:latin typeface="+mn-lt"/>
                <a:ea typeface="+mn-ea"/>
                <a:cs typeface="+mn-cs"/>
              </a:rPr>
              <a:t> And so we pray…</a:t>
            </a:r>
          </a:p>
          <a:p>
            <a:r>
              <a:rPr lang="en-GB" sz="1100" kern="1200" dirty="0">
                <a:solidFill>
                  <a:schemeClr val="tx1"/>
                </a:solidFill>
                <a:effectLst/>
                <a:latin typeface="+mn-lt"/>
                <a:ea typeface="+mn-ea"/>
                <a:cs typeface="+mn-cs"/>
              </a:rPr>
              <a:t> </a:t>
            </a:r>
          </a:p>
          <a:p>
            <a:r>
              <a:rPr lang="en-GB" sz="1100" kern="1200" dirty="0">
                <a:solidFill>
                  <a:schemeClr val="tx1"/>
                </a:solidFill>
                <a:effectLst/>
                <a:latin typeface="+mn-lt"/>
                <a:ea typeface="+mn-ea"/>
                <a:cs typeface="+mn-cs"/>
              </a:rPr>
              <a:t>- Spirit of life, you made the disciples talk in different languages, speak through us, and fill us with the language of your love.</a:t>
            </a:r>
          </a:p>
          <a:p>
            <a:r>
              <a:rPr lang="en-GB" sz="1100" i="1" kern="1200" dirty="0">
                <a:solidFill>
                  <a:schemeClr val="tx1"/>
                </a:solidFill>
                <a:effectLst/>
                <a:latin typeface="+mn-lt"/>
                <a:ea typeface="+mn-ea"/>
                <a:cs typeface="+mn-cs"/>
              </a:rPr>
              <a:t>(Response: </a:t>
            </a:r>
            <a:r>
              <a:rPr lang="en-GB" sz="1100" b="1" i="1" kern="1200" dirty="0">
                <a:solidFill>
                  <a:schemeClr val="tx1"/>
                </a:solidFill>
                <a:effectLst/>
                <a:latin typeface="+mn-lt"/>
                <a:ea typeface="+mn-ea"/>
                <a:cs typeface="+mn-cs"/>
              </a:rPr>
              <a:t>Come, Holy Spirit, help us to transform your world</a:t>
            </a:r>
            <a:r>
              <a:rPr lang="en-GB" sz="1100" i="1"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p>
          <a:p>
            <a:r>
              <a:rPr lang="en-GB" sz="1100" kern="1200" dirty="0">
                <a:solidFill>
                  <a:schemeClr val="tx1"/>
                </a:solidFill>
                <a:effectLst/>
                <a:latin typeface="+mn-lt"/>
                <a:ea typeface="+mn-ea"/>
                <a:cs typeface="+mn-cs"/>
              </a:rPr>
              <a:t>- We pray that love may fill our hearts so that we are open to others </a:t>
            </a:r>
            <a:r>
              <a:rPr lang="en-GB" sz="1100" i="1" kern="1200" dirty="0">
                <a:solidFill>
                  <a:schemeClr val="tx1"/>
                </a:solidFill>
                <a:effectLst/>
                <a:latin typeface="+mn-lt"/>
                <a:ea typeface="+mn-ea"/>
                <a:cs typeface="+mn-cs"/>
              </a:rPr>
              <a:t>(Response)</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p>
          <a:p>
            <a:r>
              <a:rPr lang="en-GB" sz="1100" kern="1200" dirty="0">
                <a:solidFill>
                  <a:schemeClr val="tx1"/>
                </a:solidFill>
                <a:effectLst/>
                <a:latin typeface="+mn-lt"/>
                <a:ea typeface="+mn-ea"/>
                <a:cs typeface="+mn-cs"/>
              </a:rPr>
              <a:t>- We pray that all your children may experience joy in their lives </a:t>
            </a:r>
            <a:r>
              <a:rPr lang="en-GB" sz="1100" i="1" kern="1200" dirty="0">
                <a:solidFill>
                  <a:schemeClr val="tx1"/>
                </a:solidFill>
                <a:effectLst/>
                <a:latin typeface="+mn-lt"/>
                <a:ea typeface="+mn-ea"/>
                <a:cs typeface="+mn-cs"/>
              </a:rPr>
              <a:t>(Response)</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p>
          <a:p>
            <a:r>
              <a:rPr lang="en-GB" sz="1100" kern="1200" dirty="0">
                <a:solidFill>
                  <a:schemeClr val="tx1"/>
                </a:solidFill>
                <a:effectLst/>
                <a:latin typeface="+mn-lt"/>
                <a:ea typeface="+mn-ea"/>
                <a:cs typeface="+mn-cs"/>
              </a:rPr>
              <a:t>- We pray that wars may end, and peace comes to those who suffer </a:t>
            </a:r>
            <a:r>
              <a:rPr lang="en-GB" sz="1100" i="1" kern="1200" dirty="0">
                <a:solidFill>
                  <a:schemeClr val="tx1"/>
                </a:solidFill>
                <a:effectLst/>
                <a:latin typeface="+mn-lt"/>
                <a:ea typeface="+mn-ea"/>
                <a:cs typeface="+mn-cs"/>
              </a:rPr>
              <a:t>(Response)</a:t>
            </a:r>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p>
          <a:p>
            <a:r>
              <a:rPr lang="en-GB" sz="1100" i="1" kern="1200" dirty="0">
                <a:solidFill>
                  <a:schemeClr val="tx1"/>
                </a:solidFill>
                <a:effectLst/>
                <a:latin typeface="+mn-lt"/>
                <a:ea typeface="+mn-ea"/>
                <a:cs typeface="+mn-cs"/>
              </a:rPr>
              <a:t>- </a:t>
            </a:r>
            <a:r>
              <a:rPr lang="en-GB" sz="1100" i="0" kern="1200" dirty="0">
                <a:solidFill>
                  <a:schemeClr val="tx1"/>
                </a:solidFill>
                <a:effectLst/>
                <a:latin typeface="+mn-lt"/>
                <a:ea typeface="+mn-ea"/>
                <a:cs typeface="+mn-cs"/>
              </a:rPr>
              <a:t>We pray that </a:t>
            </a:r>
            <a:r>
              <a:rPr lang="en-GB" sz="1100" kern="1200" dirty="0">
                <a:solidFill>
                  <a:schemeClr val="tx1"/>
                </a:solidFill>
                <a:effectLst/>
                <a:latin typeface="+mn-lt"/>
                <a:ea typeface="+mn-ea"/>
                <a:cs typeface="+mn-cs"/>
              </a:rPr>
              <a:t>we may avoid putting ourselves first, and instead focus on thinking about the needs of others </a:t>
            </a:r>
            <a:r>
              <a:rPr lang="en-GB" sz="1100" i="1" kern="1200" dirty="0">
                <a:solidFill>
                  <a:schemeClr val="tx1"/>
                </a:solidFill>
                <a:effectLst/>
                <a:latin typeface="+mn-lt"/>
                <a:ea typeface="+mn-ea"/>
                <a:cs typeface="+mn-cs"/>
              </a:rPr>
              <a:t>(Response)</a:t>
            </a:r>
            <a:endParaRPr lang="en-GB" sz="1100" kern="1200" dirty="0">
              <a:solidFill>
                <a:schemeClr val="tx1"/>
              </a:solidFill>
              <a:effectLst/>
              <a:latin typeface="+mn-lt"/>
              <a:ea typeface="+mn-ea"/>
              <a:cs typeface="+mn-cs"/>
            </a:endParaRPr>
          </a:p>
          <a:p>
            <a:endParaRPr lang="en-GB" sz="110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br>
              <a:rPr lang="en-GB" sz="110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br>
            <a:endParaRPr lang="en-GB" sz="1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91B048E-2C72-41FB-A114-8C1CC8DCA0BD}" type="slidenum">
              <a:rPr lang="en-GB" smtClean="0"/>
              <a:t>15</a:t>
            </a:fld>
            <a:endParaRPr lang="en-GB"/>
          </a:p>
        </p:txBody>
      </p:sp>
    </p:spTree>
    <p:extLst>
      <p:ext uri="{BB962C8B-B14F-4D97-AF65-F5344CB8AC3E}">
        <p14:creationId xmlns:p14="http://schemas.microsoft.com/office/powerpoint/2010/main" val="241812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What can we all do to </a:t>
            </a:r>
            <a:r>
              <a:rPr lang="en-GB" sz="1200" kern="1200" dirty="0">
                <a:solidFill>
                  <a:schemeClr val="tx1"/>
                </a:solidFill>
                <a:effectLst/>
                <a:latin typeface="+mn-lt"/>
                <a:ea typeface="+mn-ea"/>
                <a:cs typeface="+mn-cs"/>
              </a:rPr>
              <a:t>support to our sisters and brothers throughout the world?</a:t>
            </a:r>
          </a:p>
          <a:p>
            <a:endParaRPr lang="en-GB" dirty="0"/>
          </a:p>
        </p:txBody>
      </p:sp>
      <p:sp>
        <p:nvSpPr>
          <p:cNvPr id="4" name="Slide Number Placeholder 3"/>
          <p:cNvSpPr>
            <a:spLocks noGrp="1"/>
          </p:cNvSpPr>
          <p:nvPr>
            <p:ph type="sldNum" sz="quarter" idx="10"/>
          </p:nvPr>
        </p:nvSpPr>
        <p:spPr/>
        <p:txBody>
          <a:bodyPr/>
          <a:lstStyle/>
          <a:p>
            <a:fld id="{691B048E-2C72-41FB-A114-8C1CC8DCA0BD}" type="slidenum">
              <a:rPr lang="en-GB" smtClean="0"/>
              <a:t>16</a:t>
            </a:fld>
            <a:endParaRPr lang="en-GB"/>
          </a:p>
        </p:txBody>
      </p:sp>
    </p:spTree>
    <p:extLst>
      <p:ext uri="{BB962C8B-B14F-4D97-AF65-F5344CB8AC3E}">
        <p14:creationId xmlns:p14="http://schemas.microsoft.com/office/powerpoint/2010/main" val="308966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Today we are celebrating the great feast of Pentecost, the coming of the Holy Spirit and the birthday of the Church.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And so, as God’s people, we gather in the name of the +Father, and of the +Son, and of the +Holy Spirit. </a:t>
            </a:r>
          </a:p>
          <a:p>
            <a:endParaRPr lang="en-GB" dirty="0"/>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327396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dirty="0">
                <a:latin typeface="Verdana" panose="020B0604030504040204" pitchFamily="34" charset="0"/>
                <a:ea typeface="Verdana" panose="020B0604030504040204" pitchFamily="34" charset="0"/>
                <a:cs typeface="Verdana" panose="020B0604030504040204" pitchFamily="34" charset="0"/>
              </a:rPr>
              <a:t>Photo credit: </a:t>
            </a:r>
            <a:r>
              <a:rPr lang="en-GB" altLang="en-US" sz="1000" i="1" dirty="0">
                <a:latin typeface="Verdana" panose="020B0604030504040204" pitchFamily="34" charset="0"/>
                <a:ea typeface="Verdana" panose="020B0604030504040204" pitchFamily="34" charset="0"/>
                <a:cs typeface="Verdana" panose="020B0604030504040204" pitchFamily="34" charset="0"/>
              </a:rPr>
              <a:t>A Catholic chapel in Uganda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latin typeface="Verdana" panose="020B0604030504040204" pitchFamily="34" charset="0"/>
                <a:ea typeface="Verdana" panose="020B0604030504040204" pitchFamily="34" charset="0"/>
                <a:cs typeface="Verdana" panose="020B0604030504040204" pitchFamily="34" charset="0"/>
              </a:rPr>
              <a:t>David Mutua</a:t>
            </a:r>
            <a:endParaRPr lang="en-GB" sz="1000" i="1" dirty="0">
              <a:latin typeface="Montserrat School" pitchFamily="2" charset="0"/>
            </a:endParaRPr>
          </a:p>
          <a:p>
            <a:endParaRPr lang="en-GB" sz="1200" dirty="0">
              <a:latin typeface="Montserrat School" pitchFamily="2" charset="0"/>
            </a:endParaRPr>
          </a:p>
          <a:p>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In the Acts of the Apostles, we hear about how the apostles were filled with the Holy Spirit.</a:t>
            </a:r>
          </a:p>
          <a:p>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A reading from the Acts of the Apostles: </a:t>
            </a:r>
            <a:r>
              <a:rPr lang="en-GB"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lang="en-GB" b="0" dirty="0">
                <a:latin typeface="Verdana" panose="020B0604030504040204" pitchFamily="34" charset="0"/>
                <a:ea typeface="Verdana" panose="020B0604030504040204" pitchFamily="34" charset="0"/>
                <a:cs typeface="Verdana" panose="020B0604030504040204" pitchFamily="34" charset="0"/>
              </a:rPr>
              <a:t>When Pentecost day came round, the apostles and Mary met together to pray.  Suddenly there came from heaven a sound like a violent wind which filled the entire house where they were sitting; there appeared to them tongues of fire, which separated and came to rest on the head of each of them.  They were all filled with the Holy Spirit…”</a:t>
            </a:r>
            <a:r>
              <a:rPr lang="en-GB" sz="10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endParaRPr lang="en-GB"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GB" sz="1200" b="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The Word of the Lord</a:t>
            </a:r>
          </a:p>
          <a:p>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All: Thanks be to God</a:t>
            </a:r>
          </a:p>
          <a:p>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(Acts 2: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r>
              <a:rPr lang="en-GB" i="1" dirty="0"/>
              <a:t>Optional slide- </a:t>
            </a:r>
            <a:r>
              <a:rPr lang="en-GB" sz="1200" i="1" kern="1200" dirty="0">
                <a:solidFill>
                  <a:schemeClr val="tx1"/>
                </a:solidFill>
                <a:effectLst/>
                <a:latin typeface="+mn-lt"/>
                <a:ea typeface="+mn-ea"/>
                <a:cs typeface="+mn-cs"/>
              </a:rPr>
              <a:t>Following the reading of the Word, you may wish to provide a moment for ‘Sacred Silence’ with questions for children to ponder.</a:t>
            </a:r>
          </a:p>
          <a:p>
            <a:pPr>
              <a:lnSpc>
                <a:spcPct val="115000"/>
              </a:lnSpc>
              <a:spcAft>
                <a:spcPts val="0"/>
              </a:spcAft>
            </a:pPr>
            <a:endParaRPr lang="en-GB" dirty="0">
              <a:latin typeface="Verdana" panose="020B0604030504040204" pitchFamily="34" charset="0"/>
              <a:ea typeface="Times New Roman" panose="02020603050405020304" pitchFamily="18" charset="0"/>
              <a:cs typeface="Arial" panose="020B0604020202020204" pitchFamily="34" charset="0"/>
            </a:endParaRPr>
          </a:p>
          <a:p>
            <a:r>
              <a:rPr lang="en-GB" sz="1200" b="0" kern="1200" dirty="0">
                <a:solidFill>
                  <a:schemeClr val="tx1"/>
                </a:solidFill>
                <a:effectLst/>
                <a:latin typeface="+mn-lt"/>
                <a:ea typeface="+mn-ea"/>
                <a:cs typeface="+mn-cs"/>
              </a:rPr>
              <a:t>Reader: Just </a:t>
            </a:r>
            <a:r>
              <a:rPr lang="en-GB" sz="1200" kern="1200" dirty="0">
                <a:solidFill>
                  <a:schemeClr val="tx1"/>
                </a:solidFill>
                <a:effectLst/>
                <a:latin typeface="+mn-lt"/>
                <a:ea typeface="+mn-ea"/>
                <a:cs typeface="+mn-cs"/>
              </a:rPr>
              <a:t>like the apostles and Mary and the early followers of Jesus, our school family gathers together today. We too want to be filled with the Holy Spirit.</a:t>
            </a:r>
          </a:p>
          <a:p>
            <a:r>
              <a:rPr lang="en-GB" sz="1200" kern="1200" dirty="0">
                <a:solidFill>
                  <a:schemeClr val="tx1"/>
                </a:solidFill>
                <a:effectLst/>
                <a:latin typeface="+mn-lt"/>
                <a:ea typeface="+mn-ea"/>
                <a:cs typeface="+mn-cs"/>
              </a:rPr>
              <a:t> </a:t>
            </a:r>
          </a:p>
          <a:p>
            <a:pPr>
              <a:lnSpc>
                <a:spcPct val="115000"/>
              </a:lnSpc>
              <a:spcAft>
                <a:spcPts val="0"/>
              </a:spcAft>
            </a:pPr>
            <a:r>
              <a:rPr lang="en-GB" sz="1200" kern="1200" dirty="0">
                <a:solidFill>
                  <a:schemeClr val="tx1"/>
                </a:solidFill>
                <a:effectLst/>
                <a:latin typeface="+mn-lt"/>
                <a:ea typeface="+mn-ea"/>
                <a:cs typeface="+mn-cs"/>
              </a:rPr>
              <a:t>Reader: </a:t>
            </a:r>
            <a:r>
              <a:rPr lang="en-GB" sz="1200" dirty="0">
                <a:solidFill>
                  <a:srgbClr val="C51B8A"/>
                </a:solidFill>
                <a:latin typeface="Verdana" panose="020B0604030504040204" pitchFamily="34" charset="0"/>
                <a:ea typeface="Times New Roman" panose="02020603050405020304" pitchFamily="18" charset="0"/>
                <a:cs typeface="Arial" panose="020B0604020202020204" pitchFamily="34" charset="0"/>
              </a:rPr>
              <a:t>Imagine you were sitting with Mary and the apostles. How would you have felt being filled with the Holy Spirit?</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 us have a moment of silence to think about God’s words.</a:t>
            </a:r>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4</a:t>
            </a:fld>
            <a:endParaRPr lang="en-GB"/>
          </a:p>
        </p:txBody>
      </p:sp>
    </p:spTree>
    <p:extLst>
      <p:ext uri="{BB962C8B-B14F-4D97-AF65-F5344CB8AC3E}">
        <p14:creationId xmlns:p14="http://schemas.microsoft.com/office/powerpoint/2010/main" val="400378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But what does it mean to be filled with the Holy Spirit? How do we know when it happens? What difference does it make?</a:t>
            </a:r>
          </a:p>
          <a:p>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In one of his letters, St Paul, a famous teacher and follower of Jesus, tells us how to recognise the presence of the Holy Spirit in our lives and he calls these qualities ‘fruits’. Just as we can tell that a tree is good because it produces good fruit, in the same way, we can tell that we are allowing the Holy Spirit to work in us, by the way we behave towards other people.</a:t>
            </a:r>
          </a:p>
          <a:p>
            <a:endParaRPr lang="en-GB"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From Paul’s letter to the Galatians. “The fruits of the Spirit are love, joy, peace, patience, kindness, generosity, faithfulness, gentleness and self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When have you felt the Holy Spirit working through you? Can you remember times when you have experienced the following fruits in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of the next 9 slides has the name of one of the fruits of the Holy Spirit. Click through each slide slowly.)</a:t>
            </a: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5</a:t>
            </a:fld>
            <a:endParaRPr lang="en-GB"/>
          </a:p>
        </p:txBody>
      </p:sp>
    </p:spTree>
    <p:extLst>
      <p:ext uri="{BB962C8B-B14F-4D97-AF65-F5344CB8AC3E}">
        <p14:creationId xmlns:p14="http://schemas.microsoft.com/office/powerpoint/2010/main" val="87084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5C97-2A6A-DEF7-86F9-DC1956B39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9533B-5C99-122C-7ECD-82380C7BF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E7F38-F3FC-34EF-2C51-3F7A6DFAD8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Photo credit: </a:t>
            </a:r>
            <a:r>
              <a:rPr lang="en-GB" sz="1200" b="0" i="0" kern="1200" dirty="0">
                <a:solidFill>
                  <a:schemeClr val="tx1"/>
                </a:solidFill>
                <a:effectLst/>
                <a:latin typeface="+mn-lt"/>
                <a:ea typeface="+mn-ea"/>
                <a:cs typeface="+mn-cs"/>
              </a:rPr>
              <a:t>Solar-powered water and community gardens in Zimbabwe</a:t>
            </a:r>
            <a:endParaRPr lang="en-GB" altLang="en-US"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cs typeface="Verdana" panose="020B0604030504040204" pitchFamily="34" charset="0"/>
              </a:rPr>
              <a:t>Thom Flint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‘Gender Clubs’ at </a:t>
            </a:r>
            <a:r>
              <a:rPr lang="en-GB" sz="1200" b="0" i="0" kern="1200" dirty="0" err="1">
                <a:solidFill>
                  <a:schemeClr val="tx1"/>
                </a:solidFill>
                <a:effectLst/>
                <a:latin typeface="+mn-lt"/>
                <a:ea typeface="+mn-ea"/>
                <a:cs typeface="+mn-cs"/>
              </a:rPr>
              <a:t>Bungwe</a:t>
            </a:r>
            <a:r>
              <a:rPr lang="en-GB" sz="1200" b="0" i="0" kern="1200" dirty="0">
                <a:solidFill>
                  <a:schemeClr val="tx1"/>
                </a:solidFill>
                <a:effectLst/>
                <a:latin typeface="+mn-lt"/>
                <a:ea typeface="+mn-ea"/>
                <a:cs typeface="+mn-cs"/>
              </a:rPr>
              <a:t> secondary school are a safe space for students to learn about their rights as children and express themselves freely.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They write poetry, sing and perform plays. It aims to build up their confidence.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B85B8652-1BCE-147E-F51C-CFFED3FBE7AA}"/>
              </a:ext>
            </a:extLst>
          </p:cNvPr>
          <p:cNvSpPr>
            <a:spLocks noGrp="1"/>
          </p:cNvSpPr>
          <p:nvPr>
            <p:ph type="sldNum" sz="quarter" idx="10"/>
          </p:nvPr>
        </p:nvSpPr>
        <p:spPr/>
        <p:txBody>
          <a:bodyPr/>
          <a:lstStyle/>
          <a:p>
            <a:fld id="{691B048E-2C72-41FB-A114-8C1CC8DCA0BD}" type="slidenum">
              <a:rPr lang="en-GB" smtClean="0"/>
              <a:t>6</a:t>
            </a:fld>
            <a:endParaRPr lang="en-GB"/>
          </a:p>
        </p:txBody>
      </p:sp>
    </p:spTree>
    <p:extLst>
      <p:ext uri="{BB962C8B-B14F-4D97-AF65-F5344CB8AC3E}">
        <p14:creationId xmlns:p14="http://schemas.microsoft.com/office/powerpoint/2010/main" val="398274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7FD9F-484B-6120-5AD6-9554ABFE8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957F3-5A69-6DF7-D811-DCFBCBB1E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BA1B7-239E-7D3D-20B8-C8C7CF56FF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Photo credit: Children in Ukraine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cs typeface="Verdana" panose="020B0604030504040204" pitchFamily="34" charset="0"/>
              </a:rPr>
              <a:t>Ben White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a:p>
            <a:r>
              <a:rPr lang="en-GB" sz="1200" b="0" i="0" kern="1200" dirty="0">
                <a:solidFill>
                  <a:schemeClr val="tx1"/>
                </a:solidFill>
                <a:effectLst/>
                <a:latin typeface="+mn-lt"/>
                <a:ea typeface="+mn-ea"/>
                <a:cs typeface="+mn-cs"/>
              </a:rPr>
              <a:t>The School Backpack campaign in Ukraine provides children with fully equipped school bags that bring stability, joy and comfort during the ongoing war.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br>
              <a:rPr lang="en-GB" dirty="0"/>
            </a:b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C6346D16-3EA8-503F-1C57-977392DF489A}"/>
              </a:ext>
            </a:extLst>
          </p:cNvPr>
          <p:cNvSpPr>
            <a:spLocks noGrp="1"/>
          </p:cNvSpPr>
          <p:nvPr>
            <p:ph type="sldNum" sz="quarter" idx="10"/>
          </p:nvPr>
        </p:nvSpPr>
        <p:spPr/>
        <p:txBody>
          <a:bodyPr/>
          <a:lstStyle/>
          <a:p>
            <a:fld id="{691B048E-2C72-41FB-A114-8C1CC8DCA0BD}" type="slidenum">
              <a:rPr lang="en-GB" smtClean="0"/>
              <a:t>7</a:t>
            </a:fld>
            <a:endParaRPr lang="en-GB"/>
          </a:p>
        </p:txBody>
      </p:sp>
    </p:spTree>
    <p:extLst>
      <p:ext uri="{BB962C8B-B14F-4D97-AF65-F5344CB8AC3E}">
        <p14:creationId xmlns:p14="http://schemas.microsoft.com/office/powerpoint/2010/main" val="426488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BB05-EF6C-CEB2-E7EB-3B7923363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09DA5-78CC-4B65-F620-794191013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B9E92-C799-BD94-1EE3-B88938CC24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Photo credit </a:t>
            </a:r>
            <a:r>
              <a:rPr lang="en-GB" i="1" dirty="0"/>
              <a:t>DEC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*CAFOD use </a:t>
            </a:r>
            <a:r>
              <a:rPr lang="en-GB" i="1" dirty="0" err="1"/>
              <a:t>psuedonyms</a:t>
            </a:r>
            <a:r>
              <a:rPr lang="en-GB" i="1" dirty="0"/>
              <a:t> for the security of our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US" dirty="0">
                <a:latin typeface="Century Gothic" panose="020B0502020202020204" pitchFamily="34" charset="0"/>
              </a:rPr>
              <a:t>Zein* is 8 years old and had to leave his home in southern Lebanon because of the war. He is staying at a camp for displaced people in North Lebanon.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EC729C55-46E8-0BA1-9DA6-3FC1A0BDEC0A}"/>
              </a:ext>
            </a:extLst>
          </p:cNvPr>
          <p:cNvSpPr>
            <a:spLocks noGrp="1"/>
          </p:cNvSpPr>
          <p:nvPr>
            <p:ph type="sldNum" sz="quarter" idx="10"/>
          </p:nvPr>
        </p:nvSpPr>
        <p:spPr/>
        <p:txBody>
          <a:bodyPr/>
          <a:lstStyle/>
          <a:p>
            <a:fld id="{691B048E-2C72-41FB-A114-8C1CC8DCA0BD}" type="slidenum">
              <a:rPr lang="en-GB" smtClean="0"/>
              <a:t>8</a:t>
            </a:fld>
            <a:endParaRPr lang="en-GB"/>
          </a:p>
        </p:txBody>
      </p:sp>
    </p:spTree>
    <p:extLst>
      <p:ext uri="{BB962C8B-B14F-4D97-AF65-F5344CB8AC3E}">
        <p14:creationId xmlns:p14="http://schemas.microsoft.com/office/powerpoint/2010/main" val="84156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A126-E9A9-E358-4A78-E46C41280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3E779-08B1-B1F5-513E-052C1AAEE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DE563-63A4-F3AE-FFF1-3701E03CF8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Verdana" panose="020B0604030504040204" pitchFamily="34" charset="0"/>
                <a:ea typeface="Verdana" panose="020B0604030504040204" pitchFamily="34" charset="0"/>
                <a:cs typeface="Verdana" panose="020B0604030504040204" pitchFamily="34" charset="0"/>
              </a:rPr>
              <a:t>Photo credit: A floating garden in Bangladesh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cs typeface="Verdana" panose="020B0604030504040204" pitchFamily="34" charset="0"/>
              </a:rPr>
              <a:t>Amit Rudro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a:p>
            <a:pPr>
              <a:lnSpc>
                <a:spcPct val="115000"/>
              </a:lnSpc>
            </a:pPr>
            <a:endParaRPr lang="en-GB" sz="1200" dirty="0">
              <a:solidFill>
                <a:srgbClr val="000000"/>
              </a:solidFill>
              <a:effectLst/>
              <a:latin typeface="Montserrat School"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1500"/>
              </a:lnSpc>
              <a:spcBef>
                <a:spcPts val="0"/>
              </a:spcBef>
              <a:spcAft>
                <a:spcPts val="0"/>
              </a:spcAft>
              <a:buClrTx/>
              <a:buSzTx/>
              <a:buFontTx/>
              <a:buNone/>
              <a:tabLst/>
              <a:defRPr/>
            </a:pPr>
            <a:r>
              <a:rPr lang="en-GB" sz="1200" kern="1200" dirty="0">
                <a:solidFill>
                  <a:schemeClr val="tx1"/>
                </a:solidFill>
                <a:effectLst/>
                <a:latin typeface="Montserrat School" pitchFamily="2" charset="0"/>
                <a:ea typeface="+mn-ea"/>
                <a:cs typeface="+mn-cs"/>
              </a:rPr>
              <a:t>In some parts of the world, there is too little rain. In Bangladesh, there is too much. The result is the same – seeds don't grow, plants die, families go hungry. With CAFOD’s help, communities in Bangladesh are building floating gardens that are immune to floods, allowing them to grow enough food to eat and sell, helping them make a living.  </a:t>
            </a:r>
          </a:p>
          <a:p>
            <a:pPr marL="0" marR="0" lvl="0" indent="0" algn="l" defTabSz="914400" rtl="0" eaLnBrk="1" fontAlgn="auto" latinLnBrk="0" hangingPunct="1">
              <a:lnSpc>
                <a:spcPts val="1500"/>
              </a:lnSpc>
              <a:spcBef>
                <a:spcPts val="0"/>
              </a:spcBef>
              <a:spcAft>
                <a:spcPts val="0"/>
              </a:spcAft>
              <a:buClrTx/>
              <a:buSzTx/>
              <a:buFontTx/>
              <a:buNone/>
              <a:tabLst/>
              <a:defRPr/>
            </a:pPr>
            <a:endParaRPr lang="en-GB" sz="1200" kern="1200" dirty="0">
              <a:solidFill>
                <a:schemeClr val="tx1"/>
              </a:solidFill>
              <a:effectLst/>
              <a:latin typeface="Montserrat School" pitchFamily="2" charset="0"/>
              <a:ea typeface="+mn-ea"/>
              <a:cs typeface="+mn-cs"/>
            </a:endParaRPr>
          </a:p>
          <a:p>
            <a:pPr algn="l">
              <a:lnSpc>
                <a:spcPts val="1500"/>
              </a:lnSpc>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395248F5-8AEF-6BC0-6770-3B0A31EB8FE9}"/>
              </a:ext>
            </a:extLst>
          </p:cNvPr>
          <p:cNvSpPr>
            <a:spLocks noGrp="1"/>
          </p:cNvSpPr>
          <p:nvPr>
            <p:ph type="sldNum" sz="quarter" idx="10"/>
          </p:nvPr>
        </p:nvSpPr>
        <p:spPr/>
        <p:txBody>
          <a:bodyPr/>
          <a:lstStyle/>
          <a:p>
            <a:fld id="{691B048E-2C72-41FB-A114-8C1CC8DCA0BD}" type="slidenum">
              <a:rPr lang="en-GB" smtClean="0"/>
              <a:t>9</a:t>
            </a:fld>
            <a:endParaRPr lang="en-GB"/>
          </a:p>
        </p:txBody>
      </p:sp>
    </p:spTree>
    <p:extLst>
      <p:ext uri="{BB962C8B-B14F-4D97-AF65-F5344CB8AC3E}">
        <p14:creationId xmlns:p14="http://schemas.microsoft.com/office/powerpoint/2010/main" val="25159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dirty="0"/>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dirty="0"/>
              <a:t>Click to add subtitle if needed</a:t>
            </a:r>
            <a:endParaRPr dirty="0"/>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dirty="0"/>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here to add the title of your deck. Ideally,</a:t>
            </a:r>
            <a:r>
              <a:rPr lang="en-US" b="0" i="0" u="none" strike="noStrike" dirty="0">
                <a:solidFill>
                  <a:srgbClr val="000000"/>
                </a:solidFill>
                <a:effectLst/>
              </a:rPr>
              <a:t> keep it under four lines.</a:t>
            </a:r>
            <a:endParaRPr lang="en-US" dirty="0"/>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dirty="0"/>
              <a:t> Click icon to</a:t>
            </a:r>
            <a:br>
              <a:rPr lang="en-US" dirty="0"/>
            </a:br>
            <a:r>
              <a:rPr lang="en-US" dirty="0"/>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dirty="0"/>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dirty="0"/>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dirty="0">
                <a:solidFill>
                  <a:srgbClr val="212444"/>
                </a:solidFill>
                <a:latin typeface="Montserrat"/>
                <a:cs typeface="Montserrat"/>
              </a:rPr>
              <a:t>CAFOD,</a:t>
            </a:r>
            <a:r>
              <a:rPr sz="1114" spc="-52" dirty="0">
                <a:solidFill>
                  <a:srgbClr val="212444"/>
                </a:solidFill>
                <a:latin typeface="Montserrat"/>
                <a:cs typeface="Montserrat"/>
              </a:rPr>
              <a:t> </a:t>
            </a:r>
            <a:r>
              <a:rPr sz="1114" spc="-9" dirty="0">
                <a:solidFill>
                  <a:srgbClr val="212444"/>
                </a:solidFill>
                <a:latin typeface="Montserrat"/>
                <a:cs typeface="Montserrat"/>
              </a:rPr>
              <a:t>Romero</a:t>
            </a:r>
            <a:r>
              <a:rPr sz="1114" spc="-50" dirty="0">
                <a:solidFill>
                  <a:srgbClr val="212444"/>
                </a:solidFill>
                <a:latin typeface="Montserrat"/>
                <a:cs typeface="Montserrat"/>
              </a:rPr>
              <a:t> </a:t>
            </a:r>
            <a:r>
              <a:rPr sz="1114" spc="-5" dirty="0">
                <a:solidFill>
                  <a:srgbClr val="212444"/>
                </a:solidFill>
                <a:latin typeface="Montserrat"/>
                <a:cs typeface="Montserrat"/>
              </a:rPr>
              <a:t>House,</a:t>
            </a:r>
            <a:endParaRPr sz="1114">
              <a:latin typeface="Montserrat"/>
              <a:cs typeface="Montserrat"/>
            </a:endParaRPr>
          </a:p>
          <a:p>
            <a:pPr marL="5776">
              <a:spcBef>
                <a:spcPts val="14"/>
              </a:spcBef>
            </a:pPr>
            <a:r>
              <a:rPr sz="1114" dirty="0">
                <a:solidFill>
                  <a:srgbClr val="212444"/>
                </a:solidFill>
                <a:latin typeface="Montserrat"/>
                <a:cs typeface="Montserrat"/>
              </a:rPr>
              <a:t>55</a:t>
            </a:r>
            <a:r>
              <a:rPr sz="1114" spc="-39" dirty="0">
                <a:solidFill>
                  <a:srgbClr val="212444"/>
                </a:solidFill>
                <a:latin typeface="Montserrat"/>
                <a:cs typeface="Montserrat"/>
              </a:rPr>
              <a:t> </a:t>
            </a:r>
            <a:r>
              <a:rPr sz="1114" spc="-16" dirty="0">
                <a:solidFill>
                  <a:srgbClr val="212444"/>
                </a:solidFill>
                <a:latin typeface="Montserrat"/>
                <a:cs typeface="Montserrat"/>
              </a:rPr>
              <a:t>Westminster</a:t>
            </a:r>
            <a:r>
              <a:rPr sz="1114" spc="-39" dirty="0">
                <a:solidFill>
                  <a:srgbClr val="212444"/>
                </a:solidFill>
                <a:latin typeface="Montserrat"/>
                <a:cs typeface="Montserrat"/>
              </a:rPr>
              <a:t> </a:t>
            </a:r>
            <a:r>
              <a:rPr sz="1114" spc="-5" dirty="0">
                <a:solidFill>
                  <a:srgbClr val="212444"/>
                </a:solidFill>
                <a:latin typeface="Montserrat"/>
                <a:cs typeface="Montserrat"/>
              </a:rPr>
              <a:t>Bridge</a:t>
            </a:r>
            <a:r>
              <a:rPr sz="1114" spc="-39" dirty="0">
                <a:solidFill>
                  <a:srgbClr val="212444"/>
                </a:solidFill>
                <a:latin typeface="Montserrat"/>
                <a:cs typeface="Montserrat"/>
              </a:rPr>
              <a:t> </a:t>
            </a:r>
            <a:r>
              <a:rPr sz="1114" dirty="0">
                <a:solidFill>
                  <a:srgbClr val="212444"/>
                </a:solidFill>
                <a:latin typeface="Montserrat"/>
                <a:cs typeface="Montserrat"/>
              </a:rPr>
              <a:t>Road,</a:t>
            </a:r>
            <a:r>
              <a:rPr sz="1114" spc="-39" dirty="0">
                <a:solidFill>
                  <a:srgbClr val="212444"/>
                </a:solidFill>
                <a:latin typeface="Montserrat"/>
                <a:cs typeface="Montserrat"/>
              </a:rPr>
              <a:t> </a:t>
            </a:r>
            <a:r>
              <a:rPr sz="1114" spc="-5" dirty="0">
                <a:solidFill>
                  <a:srgbClr val="212444"/>
                </a:solidFill>
                <a:latin typeface="Montserrat"/>
                <a:cs typeface="Montserrat"/>
              </a:rPr>
              <a:t>London</a:t>
            </a:r>
            <a:r>
              <a:rPr sz="1114" spc="-36" dirty="0">
                <a:solidFill>
                  <a:srgbClr val="212444"/>
                </a:solidFill>
                <a:latin typeface="Montserrat"/>
                <a:cs typeface="Montserrat"/>
              </a:rPr>
              <a:t> </a:t>
            </a:r>
            <a:r>
              <a:rPr sz="1114" dirty="0">
                <a:solidFill>
                  <a:srgbClr val="212444"/>
                </a:solidFill>
                <a:latin typeface="Montserrat"/>
                <a:cs typeface="Montserrat"/>
              </a:rPr>
              <a:t>SE1</a:t>
            </a:r>
            <a:r>
              <a:rPr sz="1114" spc="-39" dirty="0">
                <a:solidFill>
                  <a:srgbClr val="212444"/>
                </a:solidFill>
                <a:latin typeface="Montserrat"/>
                <a:cs typeface="Montserrat"/>
              </a:rPr>
              <a:t> </a:t>
            </a:r>
            <a:r>
              <a:rPr sz="1114" spc="-11" dirty="0">
                <a:solidFill>
                  <a:srgbClr val="212444"/>
                </a:solidFill>
                <a:latin typeface="Montserrat"/>
                <a:cs typeface="Montserrat"/>
              </a:rPr>
              <a:t>7JB</a:t>
            </a:r>
            <a:endParaRPr sz="1114">
              <a:latin typeface="Montserrat"/>
              <a:cs typeface="Montserrat"/>
            </a:endParaRPr>
          </a:p>
          <a:p>
            <a:pPr marL="5776">
              <a:spcBef>
                <a:spcPts val="687"/>
              </a:spcBef>
            </a:pPr>
            <a:r>
              <a:rPr sz="1114" b="1" u="sng" spc="-5" dirty="0">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dirty="0">
                <a:latin typeface="Montserrat"/>
                <a:cs typeface="Montserrat"/>
              </a:rPr>
              <a:t>The</a:t>
            </a:r>
            <a:r>
              <a:rPr sz="659" spc="2" dirty="0">
                <a:latin typeface="Montserrat"/>
                <a:cs typeface="Montserrat"/>
              </a:rPr>
              <a:t> </a:t>
            </a:r>
            <a:r>
              <a:rPr sz="659" dirty="0">
                <a:latin typeface="Montserrat"/>
                <a:cs typeface="Montserrat"/>
              </a:rPr>
              <a:t>Catholic</a:t>
            </a:r>
            <a:r>
              <a:rPr sz="659" spc="2" dirty="0">
                <a:latin typeface="Montserrat"/>
                <a:cs typeface="Montserrat"/>
              </a:rPr>
              <a:t> </a:t>
            </a:r>
            <a:r>
              <a:rPr sz="659" dirty="0">
                <a:latin typeface="Montserrat"/>
                <a:cs typeface="Montserrat"/>
              </a:rPr>
              <a:t>Agency</a:t>
            </a:r>
            <a:r>
              <a:rPr sz="659" spc="2" dirty="0">
                <a:latin typeface="Montserrat"/>
                <a:cs typeface="Montserrat"/>
              </a:rPr>
              <a:t> </a:t>
            </a:r>
            <a:r>
              <a:rPr sz="659" dirty="0">
                <a:latin typeface="Montserrat"/>
                <a:cs typeface="Montserrat"/>
              </a:rPr>
              <a:t>for</a:t>
            </a:r>
            <a:r>
              <a:rPr sz="659" spc="2" dirty="0">
                <a:latin typeface="Montserrat"/>
                <a:cs typeface="Montserrat"/>
              </a:rPr>
              <a:t> </a:t>
            </a:r>
            <a:r>
              <a:rPr sz="659" dirty="0">
                <a:latin typeface="Montserrat"/>
                <a:cs typeface="Montserrat"/>
              </a:rPr>
              <a:t>Overseas</a:t>
            </a:r>
            <a:r>
              <a:rPr sz="659" spc="2" dirty="0">
                <a:latin typeface="Montserrat"/>
                <a:cs typeface="Montserrat"/>
              </a:rPr>
              <a:t> </a:t>
            </a:r>
            <a:r>
              <a:rPr sz="659" dirty="0">
                <a:latin typeface="Montserrat"/>
                <a:cs typeface="Montserrat"/>
              </a:rPr>
              <a:t>Development</a:t>
            </a:r>
            <a:r>
              <a:rPr sz="659" spc="2" dirty="0">
                <a:latin typeface="Montserrat"/>
                <a:cs typeface="Montserrat"/>
              </a:rPr>
              <a:t> </a:t>
            </a:r>
            <a:r>
              <a:rPr sz="659" dirty="0">
                <a:latin typeface="Montserrat"/>
                <a:cs typeface="Montserrat"/>
              </a:rPr>
              <a:t>(CAFOD)</a:t>
            </a:r>
            <a:r>
              <a:rPr sz="659" spc="2" dirty="0">
                <a:latin typeface="Montserrat"/>
                <a:cs typeface="Montserrat"/>
              </a:rPr>
              <a:t> </a:t>
            </a:r>
            <a:r>
              <a:rPr sz="659" dirty="0">
                <a:latin typeface="Montserrat"/>
                <a:cs typeface="Montserrat"/>
              </a:rPr>
              <a:t>is</a:t>
            </a:r>
            <a:r>
              <a:rPr sz="659" spc="2" dirty="0">
                <a:latin typeface="Montserrat"/>
                <a:cs typeface="Montserrat"/>
              </a:rPr>
              <a:t> </a:t>
            </a:r>
            <a:r>
              <a:rPr sz="659" dirty="0">
                <a:latin typeface="Montserrat"/>
                <a:cs typeface="Montserrat"/>
              </a:rPr>
              <a:t>the</a:t>
            </a:r>
            <a:r>
              <a:rPr sz="659" spc="2" dirty="0">
                <a:latin typeface="Montserrat"/>
                <a:cs typeface="Montserrat"/>
              </a:rPr>
              <a:t> </a:t>
            </a:r>
            <a:r>
              <a:rPr sz="659" dirty="0">
                <a:latin typeface="Montserrat"/>
                <a:cs typeface="Montserrat"/>
              </a:rPr>
              <a:t>official</a:t>
            </a:r>
            <a:r>
              <a:rPr sz="659" spc="2" dirty="0">
                <a:latin typeface="Montserrat"/>
                <a:cs typeface="Montserrat"/>
              </a:rPr>
              <a:t> </a:t>
            </a:r>
            <a:r>
              <a:rPr sz="659" dirty="0">
                <a:latin typeface="Montserrat"/>
                <a:cs typeface="Montserrat"/>
              </a:rPr>
              <a:t>aid</a:t>
            </a:r>
            <a:r>
              <a:rPr sz="659" spc="2" dirty="0">
                <a:latin typeface="Montserrat"/>
                <a:cs typeface="Montserrat"/>
              </a:rPr>
              <a:t> </a:t>
            </a:r>
            <a:r>
              <a:rPr sz="659" dirty="0">
                <a:latin typeface="Montserrat"/>
                <a:cs typeface="Montserrat"/>
              </a:rPr>
              <a:t>agency</a:t>
            </a:r>
            <a:r>
              <a:rPr sz="659" spc="2" dirty="0">
                <a:latin typeface="Montserrat"/>
                <a:cs typeface="Montserrat"/>
              </a:rPr>
              <a:t> </a:t>
            </a:r>
            <a:r>
              <a:rPr sz="659" dirty="0">
                <a:latin typeface="Montserrat"/>
                <a:cs typeface="Montserrat"/>
              </a:rPr>
              <a:t>of</a:t>
            </a:r>
            <a:r>
              <a:rPr sz="659" spc="2" dirty="0">
                <a:latin typeface="Montserrat"/>
                <a:cs typeface="Montserrat"/>
              </a:rPr>
              <a:t> </a:t>
            </a:r>
            <a:r>
              <a:rPr sz="659" dirty="0">
                <a:latin typeface="Montserrat"/>
                <a:cs typeface="Montserrat"/>
              </a:rPr>
              <a:t>the</a:t>
            </a:r>
            <a:r>
              <a:rPr sz="659" spc="2" dirty="0">
                <a:latin typeface="Montserrat"/>
                <a:cs typeface="Montserrat"/>
              </a:rPr>
              <a:t> </a:t>
            </a:r>
            <a:r>
              <a:rPr sz="659" dirty="0">
                <a:latin typeface="Montserrat"/>
                <a:cs typeface="Montserrat"/>
              </a:rPr>
              <a:t>Catholic</a:t>
            </a:r>
            <a:r>
              <a:rPr sz="659" spc="5" dirty="0">
                <a:latin typeface="Montserrat"/>
                <a:cs typeface="Montserrat"/>
              </a:rPr>
              <a:t> </a:t>
            </a:r>
            <a:r>
              <a:rPr sz="659" dirty="0">
                <a:latin typeface="Montserrat"/>
                <a:cs typeface="Montserrat"/>
              </a:rPr>
              <a:t>Church</a:t>
            </a:r>
            <a:r>
              <a:rPr sz="659" spc="2" dirty="0">
                <a:latin typeface="Montserrat"/>
                <a:cs typeface="Montserrat"/>
              </a:rPr>
              <a:t> </a:t>
            </a:r>
            <a:r>
              <a:rPr sz="659" dirty="0">
                <a:latin typeface="Montserrat"/>
                <a:cs typeface="Montserrat"/>
              </a:rPr>
              <a:t>in</a:t>
            </a:r>
            <a:r>
              <a:rPr sz="659" spc="2" dirty="0">
                <a:latin typeface="Montserrat"/>
                <a:cs typeface="Montserrat"/>
              </a:rPr>
              <a:t> </a:t>
            </a:r>
            <a:r>
              <a:rPr sz="659" spc="-5" dirty="0">
                <a:latin typeface="Montserrat"/>
                <a:cs typeface="Montserrat"/>
              </a:rPr>
              <a:t>England </a:t>
            </a:r>
            <a:r>
              <a:rPr sz="659" dirty="0">
                <a:latin typeface="Montserrat"/>
                <a:cs typeface="Montserrat"/>
              </a:rPr>
              <a:t>and</a:t>
            </a:r>
            <a:r>
              <a:rPr sz="659" spc="-5" dirty="0">
                <a:latin typeface="Montserrat"/>
                <a:cs typeface="Montserrat"/>
              </a:rPr>
              <a:t> </a:t>
            </a:r>
            <a:r>
              <a:rPr sz="659" dirty="0">
                <a:latin typeface="Montserrat"/>
                <a:cs typeface="Montserrat"/>
              </a:rPr>
              <a:t>Wales</a:t>
            </a:r>
            <a:r>
              <a:rPr sz="659" spc="-5" dirty="0">
                <a:latin typeface="Montserrat"/>
                <a:cs typeface="Montserrat"/>
              </a:rPr>
              <a:t> </a:t>
            </a:r>
            <a:r>
              <a:rPr sz="659" dirty="0">
                <a:latin typeface="Montserrat"/>
                <a:cs typeface="Montserrat"/>
              </a:rPr>
              <a:t>and</a:t>
            </a:r>
            <a:r>
              <a:rPr sz="659" spc="-2" dirty="0">
                <a:latin typeface="Montserrat"/>
                <a:cs typeface="Montserrat"/>
              </a:rPr>
              <a:t> </a:t>
            </a:r>
            <a:r>
              <a:rPr sz="659" dirty="0">
                <a:latin typeface="Montserrat"/>
                <a:cs typeface="Montserrat"/>
              </a:rPr>
              <a:t>part</a:t>
            </a:r>
            <a:r>
              <a:rPr sz="659" spc="-5" dirty="0">
                <a:latin typeface="Montserrat"/>
                <a:cs typeface="Montserrat"/>
              </a:rPr>
              <a:t> </a:t>
            </a:r>
            <a:r>
              <a:rPr sz="659" dirty="0">
                <a:latin typeface="Montserrat"/>
                <a:cs typeface="Montserrat"/>
              </a:rPr>
              <a:t>of</a:t>
            </a:r>
            <a:r>
              <a:rPr sz="659" spc="-2" dirty="0">
                <a:latin typeface="Montserrat"/>
                <a:cs typeface="Montserrat"/>
              </a:rPr>
              <a:t> </a:t>
            </a:r>
            <a:r>
              <a:rPr sz="659" dirty="0">
                <a:latin typeface="Montserrat"/>
                <a:cs typeface="Montserrat"/>
              </a:rPr>
              <a:t>Caritas</a:t>
            </a:r>
            <a:r>
              <a:rPr sz="659" spc="-5" dirty="0">
                <a:latin typeface="Montserrat"/>
                <a:cs typeface="Montserrat"/>
              </a:rPr>
              <a:t> International.</a:t>
            </a:r>
            <a:r>
              <a:rPr sz="659" spc="-2" dirty="0">
                <a:latin typeface="Montserrat"/>
                <a:cs typeface="Montserrat"/>
              </a:rPr>
              <a:t> </a:t>
            </a:r>
            <a:r>
              <a:rPr sz="659" dirty="0">
                <a:latin typeface="Montserrat"/>
                <a:cs typeface="Montserrat"/>
              </a:rPr>
              <a:t>Charity</a:t>
            </a:r>
            <a:r>
              <a:rPr sz="659" spc="-5" dirty="0">
                <a:latin typeface="Montserrat"/>
                <a:cs typeface="Montserrat"/>
              </a:rPr>
              <a:t> </a:t>
            </a:r>
            <a:r>
              <a:rPr sz="659" dirty="0">
                <a:latin typeface="Montserrat"/>
                <a:cs typeface="Montserrat"/>
              </a:rPr>
              <a:t>no</a:t>
            </a:r>
            <a:r>
              <a:rPr sz="659" spc="-2" dirty="0">
                <a:latin typeface="Montserrat"/>
                <a:cs typeface="Montserrat"/>
              </a:rPr>
              <a:t> </a:t>
            </a:r>
            <a:r>
              <a:rPr sz="659" dirty="0">
                <a:latin typeface="Montserrat"/>
                <a:cs typeface="Montserrat"/>
              </a:rPr>
              <a:t>1160384</a:t>
            </a:r>
            <a:r>
              <a:rPr sz="659" spc="-5" dirty="0">
                <a:latin typeface="Montserrat"/>
                <a:cs typeface="Montserrat"/>
              </a:rPr>
              <a:t> </a:t>
            </a:r>
            <a:r>
              <a:rPr sz="659" dirty="0">
                <a:latin typeface="Montserrat"/>
                <a:cs typeface="Montserrat"/>
              </a:rPr>
              <a:t>and</a:t>
            </a:r>
            <a:r>
              <a:rPr sz="659" spc="-5" dirty="0">
                <a:latin typeface="Montserrat"/>
                <a:cs typeface="Montserrat"/>
              </a:rPr>
              <a:t> </a:t>
            </a:r>
            <a:r>
              <a:rPr sz="659" dirty="0">
                <a:latin typeface="Montserrat"/>
                <a:cs typeface="Montserrat"/>
              </a:rPr>
              <a:t>a</a:t>
            </a:r>
            <a:r>
              <a:rPr sz="659" spc="-2" dirty="0">
                <a:latin typeface="Montserrat"/>
                <a:cs typeface="Montserrat"/>
              </a:rPr>
              <a:t> </a:t>
            </a:r>
            <a:r>
              <a:rPr sz="659" dirty="0">
                <a:latin typeface="Montserrat"/>
                <a:cs typeface="Montserrat"/>
              </a:rPr>
              <a:t>company</a:t>
            </a:r>
            <a:r>
              <a:rPr sz="659" spc="-5" dirty="0">
                <a:latin typeface="Montserrat"/>
                <a:cs typeface="Montserrat"/>
              </a:rPr>
              <a:t> </a:t>
            </a:r>
            <a:r>
              <a:rPr sz="659" dirty="0">
                <a:latin typeface="Montserrat"/>
                <a:cs typeface="Montserrat"/>
              </a:rPr>
              <a:t>limited</a:t>
            </a:r>
            <a:r>
              <a:rPr sz="659" spc="-2" dirty="0">
                <a:latin typeface="Montserrat"/>
                <a:cs typeface="Montserrat"/>
              </a:rPr>
              <a:t> </a:t>
            </a:r>
            <a:r>
              <a:rPr sz="659" dirty="0">
                <a:latin typeface="Montserrat"/>
                <a:cs typeface="Montserrat"/>
              </a:rPr>
              <a:t>by</a:t>
            </a:r>
            <a:r>
              <a:rPr sz="659" spc="-5" dirty="0">
                <a:latin typeface="Montserrat"/>
                <a:cs typeface="Montserrat"/>
              </a:rPr>
              <a:t> </a:t>
            </a:r>
            <a:r>
              <a:rPr sz="659" dirty="0">
                <a:latin typeface="Montserrat"/>
                <a:cs typeface="Montserrat"/>
              </a:rPr>
              <a:t>guarantee</a:t>
            </a:r>
            <a:r>
              <a:rPr sz="659" spc="-2" dirty="0">
                <a:latin typeface="Montserrat"/>
                <a:cs typeface="Montserrat"/>
              </a:rPr>
              <a:t> </a:t>
            </a:r>
            <a:r>
              <a:rPr sz="659" dirty="0">
                <a:latin typeface="Montserrat"/>
                <a:cs typeface="Montserrat"/>
              </a:rPr>
              <a:t>no</a:t>
            </a:r>
            <a:r>
              <a:rPr sz="659" spc="-5" dirty="0">
                <a:latin typeface="Montserrat"/>
                <a:cs typeface="Montserrat"/>
              </a:rPr>
              <a:t> 09387398.</a:t>
            </a:r>
            <a:endParaRPr sz="659" dirty="0">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dirty="0"/>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dirty="0"/>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4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9612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dirty="0"/>
              <a:t> Click icon to</a:t>
            </a:r>
            <a:br>
              <a:rPr lang="en-US" dirty="0"/>
            </a:br>
            <a:r>
              <a:rPr lang="en-US" dirty="0"/>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dirty="0"/>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dirty="0"/>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dirty="0"/>
              <a:t>Click to edit Master text styles</a:t>
            </a:r>
          </a:p>
          <a:p>
            <a:pPr lvl="1"/>
            <a:r>
              <a:rPr lang="en-US" dirty="0"/>
              <a:t>Second level</a:t>
            </a:r>
          </a:p>
          <a:p>
            <a:pPr lvl="2"/>
            <a:r>
              <a:rPr lang="en-US" dirty="0"/>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dirty="0"/>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dirty="0"/>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6699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dirty="0"/>
              <a:t>Click to edit 2 columns text style</a:t>
            </a:r>
          </a:p>
          <a:p>
            <a:pPr lvl="1"/>
            <a:r>
              <a:rPr lang="en-US" dirty="0"/>
              <a:t>Second level</a:t>
            </a:r>
          </a:p>
          <a:p>
            <a:pPr lvl="2"/>
            <a:r>
              <a:rPr lang="en-US" dirty="0"/>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dirty="0"/>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dirty="0"/>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275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dirty="0"/>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dirty="0"/>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dirty="0"/>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dirty="0"/>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dirty="0"/>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dirty="0"/>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dirty="0"/>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dirty="0"/>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dirty="0"/>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dirty="0"/>
              <a:t>Click to edit Master text styles</a:t>
            </a:r>
          </a:p>
          <a:p>
            <a:pPr marL="288925" lvl="1" indent="-166688">
              <a:buFont typeface="Arial" panose="020B0604020202020204" pitchFamily="34" charset="0"/>
              <a:buChar char="•"/>
              <a:tabLst/>
            </a:pPr>
            <a:r>
              <a:rPr lang="en-US" dirty="0"/>
              <a:t>Second level</a:t>
            </a:r>
          </a:p>
          <a:p>
            <a:pPr marL="463550" lvl="2" indent="-166688">
              <a:buFont typeface="Arial" panose="020B0604020202020204" pitchFamily="34" charset="0"/>
              <a:buChar char="•"/>
              <a:tabLst/>
            </a:pPr>
            <a:r>
              <a:rPr lang="en-US" dirty="0"/>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dirty="0"/>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dirty="0"/>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dirty="0"/>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595057" y="1518083"/>
            <a:ext cx="4073794" cy="784830"/>
          </a:xfrm>
        </p:spPr>
        <p:txBody>
          <a:bodyPr/>
          <a:lstStyle/>
          <a:p>
            <a:pPr rtl="0" fontAlgn="base"/>
            <a:r>
              <a:rPr lang="en-GB" dirty="0">
                <a:latin typeface="Montserrat School ExtBd" pitchFamily="2" charset="0"/>
              </a:rPr>
              <a:t>Pentecost</a:t>
            </a:r>
            <a:br>
              <a:rPr lang="en-GB" dirty="0">
                <a:latin typeface="Montserrat School ExtBd" pitchFamily="2" charset="0"/>
              </a:rPr>
            </a:br>
            <a:r>
              <a:rPr lang="en-GB" dirty="0">
                <a:latin typeface="Montserrat School ExtBd" pitchFamily="2" charset="0"/>
              </a:rPr>
              <a:t>Celebration of the word</a:t>
            </a:r>
            <a:endParaRPr lang="en-US" dirty="0">
              <a:latin typeface="Montserrat School ExtBd" pitchFamily="2" charset="0"/>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a:lstStyle/>
          <a:p>
            <a:r>
              <a:rPr lang="en-US" dirty="0">
                <a:latin typeface="Montserrat School" pitchFamily="2" charset="0"/>
              </a:rPr>
              <a:t>For Primary Schools </a:t>
            </a:r>
          </a:p>
        </p:txBody>
      </p:sp>
      <p:pic>
        <p:nvPicPr>
          <p:cNvPr id="10" name="Picture Placeholder 9">
            <a:extLst>
              <a:ext uri="{FF2B5EF4-FFF2-40B4-BE49-F238E27FC236}">
                <a16:creationId xmlns:a16="http://schemas.microsoft.com/office/drawing/2014/main" id="{95F2BAD0-3FCE-B25A-F4EA-1D3B1CFC73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242" b="22934"/>
          <a:stretch>
            <a:fillRect/>
          </a:stretch>
        </p:blipFill>
        <p:spPr>
          <a:xfrm>
            <a:off x="4492877" y="1217594"/>
            <a:ext cx="4763381" cy="4329259"/>
          </a:xfrm>
        </p:spPr>
      </p:pic>
      <p:sp>
        <p:nvSpPr>
          <p:cNvPr id="2" name="Subtitle 2">
            <a:extLst>
              <a:ext uri="{FF2B5EF4-FFF2-40B4-BE49-F238E27FC236}">
                <a16:creationId xmlns:a16="http://schemas.microsoft.com/office/drawing/2014/main" id="{52CB99D3-88D4-2F08-7810-8814B3F34257}"/>
              </a:ext>
            </a:extLst>
          </p:cNvPr>
          <p:cNvSpPr txBox="1">
            <a:spLocks/>
          </p:cNvSpPr>
          <p:nvPr/>
        </p:nvSpPr>
        <p:spPr bwMode="auto">
          <a:xfrm>
            <a:off x="595057" y="3461658"/>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100" b="1" i="1" dirty="0">
                <a:solidFill>
                  <a:srgbClr val="7666AD"/>
                </a:solidFill>
                <a:latin typeface="Montserrat School" pitchFamily="2" charset="0"/>
                <a:ea typeface="Verdana" panose="020B0604030504040204" pitchFamily="34" charset="0"/>
                <a:cs typeface="Arial" panose="020B0604020202020204" pitchFamily="34" charset="0"/>
              </a:rPr>
              <a:t>Gather</a:t>
            </a:r>
            <a:endParaRPr lang="en-GB" altLang="en-US" sz="2100" b="1" dirty="0">
              <a:solidFill>
                <a:srgbClr val="7666AD"/>
              </a:solidFill>
              <a:latin typeface="Montserrat School" pitchFamily="2"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D6E72114-5FFC-E169-5F14-D18AA1E758D2}"/>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231" y="3382224"/>
            <a:ext cx="592436" cy="533077"/>
          </a:xfrm>
          <a:prstGeom prst="rect">
            <a:avLst/>
          </a:prstGeom>
        </p:spPr>
      </p:pic>
    </p:spTree>
    <p:extLst>
      <p:ext uri="{BB962C8B-B14F-4D97-AF65-F5344CB8AC3E}">
        <p14:creationId xmlns:p14="http://schemas.microsoft.com/office/powerpoint/2010/main" val="410740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395AB-F314-08DE-11DE-72D9387D1496}"/>
            </a:ext>
          </a:extLst>
        </p:cNvPr>
        <p:cNvGrpSpPr/>
        <p:nvPr/>
      </p:nvGrpSpPr>
      <p:grpSpPr>
        <a:xfrm>
          <a:off x="0" y="0"/>
          <a:ext cx="0" cy="0"/>
          <a:chOff x="0" y="0"/>
          <a:chExt cx="0" cy="0"/>
        </a:xfrm>
      </p:grpSpPr>
      <p:pic>
        <p:nvPicPr>
          <p:cNvPr id="21" name="Picture 4">
            <a:extLst>
              <a:ext uri="{FF2B5EF4-FFF2-40B4-BE49-F238E27FC236}">
                <a16:creationId xmlns:a16="http://schemas.microsoft.com/office/drawing/2014/main" id="{9FDD79F1-FB65-FFF5-CF93-FA54B3176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26" t="15141" r="24426" b="8803"/>
          <a:stretch>
            <a:fillRect/>
          </a:stretch>
        </p:blipFill>
        <p:spPr bwMode="auto">
          <a:xfrm>
            <a:off x="5746977" y="3766907"/>
            <a:ext cx="3214688" cy="741759"/>
          </a:xfrm>
          <a:prstGeom prst="rect">
            <a:avLst/>
          </a:prstGeom>
          <a:noFill/>
          <a:ln>
            <a:noFill/>
          </a:ln>
        </p:spPr>
      </p:pic>
      <p:pic>
        <p:nvPicPr>
          <p:cNvPr id="2" name="Picture 1">
            <a:extLst>
              <a:ext uri="{FF2B5EF4-FFF2-40B4-BE49-F238E27FC236}">
                <a16:creationId xmlns:a16="http://schemas.microsoft.com/office/drawing/2014/main" id="{4D583BE3-57B8-CCEB-8896-F70252AB5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684" y="954949"/>
            <a:ext cx="5451293" cy="3634195"/>
          </a:xfrm>
          <a:prstGeom prst="rect">
            <a:avLst/>
          </a:prstGeom>
        </p:spPr>
      </p:pic>
    </p:spTree>
    <p:extLst>
      <p:ext uri="{BB962C8B-B14F-4D97-AF65-F5344CB8AC3E}">
        <p14:creationId xmlns:p14="http://schemas.microsoft.com/office/powerpoint/2010/main" val="220247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FAE95-37E8-98E2-2037-7C9573974CDC}"/>
            </a:ext>
          </a:extLst>
        </p:cNvPr>
        <p:cNvGrpSpPr/>
        <p:nvPr/>
      </p:nvGrpSpPr>
      <p:grpSpPr>
        <a:xfrm>
          <a:off x="0" y="0"/>
          <a:ext cx="0" cy="0"/>
          <a:chOff x="0" y="0"/>
          <a:chExt cx="0" cy="0"/>
        </a:xfrm>
      </p:grpSpPr>
      <p:pic>
        <p:nvPicPr>
          <p:cNvPr id="20" name="Picture 7">
            <a:extLst>
              <a:ext uri="{FF2B5EF4-FFF2-40B4-BE49-F238E27FC236}">
                <a16:creationId xmlns:a16="http://schemas.microsoft.com/office/drawing/2014/main" id="{7C06A1AF-3DDF-101F-ED86-15699B980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07" t="11972" r="21014" b="11972"/>
          <a:stretch>
            <a:fillRect/>
          </a:stretch>
        </p:blipFill>
        <p:spPr bwMode="auto">
          <a:xfrm>
            <a:off x="312283" y="3485782"/>
            <a:ext cx="2368153" cy="48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0393C59-272A-E99F-5E7B-FC23DD4F9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918" y="905692"/>
            <a:ext cx="5046572" cy="3905468"/>
          </a:xfrm>
          <a:prstGeom prst="rect">
            <a:avLst/>
          </a:prstGeom>
        </p:spPr>
      </p:pic>
    </p:spTree>
    <p:extLst>
      <p:ext uri="{BB962C8B-B14F-4D97-AF65-F5344CB8AC3E}">
        <p14:creationId xmlns:p14="http://schemas.microsoft.com/office/powerpoint/2010/main" val="54965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71AF-80E8-1E0C-2FAD-0AB6DE55F8F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27C3063-3050-5B2E-7A3F-3BFA1989FEE5}"/>
              </a:ext>
            </a:extLst>
          </p:cNvPr>
          <p:cNvSpPr/>
          <p:nvPr/>
        </p:nvSpPr>
        <p:spPr>
          <a:xfrm>
            <a:off x="5539782" y="2371879"/>
            <a:ext cx="3419527" cy="784830"/>
          </a:xfrm>
          <a:prstGeom prst="rect">
            <a:avLst/>
          </a:prstGeom>
        </p:spPr>
        <p:txBody>
          <a:bodyPr wrap="none">
            <a:spAutoFit/>
          </a:bodyPr>
          <a:lstStyle/>
          <a:p>
            <a:pPr algn="ctr"/>
            <a:r>
              <a:rPr lang="en-US" sz="4500" b="1" dirty="0">
                <a:ln w="10160">
                  <a:solidFill>
                    <a:schemeClr val="bg2">
                      <a:lumMod val="50000"/>
                    </a:schemeClr>
                  </a:solidFill>
                  <a:prstDash val="solid"/>
                </a:ln>
                <a:solidFill>
                  <a:srgbClr val="FD341D"/>
                </a:solidFill>
                <a:latin typeface="Aharoni" panose="02010803020104030203" pitchFamily="2" charset="-79"/>
                <a:cs typeface="Aharoni" panose="02010803020104030203" pitchFamily="2" charset="-79"/>
              </a:rPr>
              <a:t>Faithfu</a:t>
            </a:r>
            <a:r>
              <a:rPr lang="en-US" sz="4500" b="1" dirty="0">
                <a:ln w="10160">
                  <a:solidFill>
                    <a:schemeClr val="bg2">
                      <a:lumMod val="50000"/>
                    </a:schemeClr>
                  </a:solidFill>
                  <a:prstDash val="solid"/>
                </a:ln>
                <a:solidFill>
                  <a:srgbClr val="FD341D"/>
                </a:solidFill>
                <a:latin typeface="Gisha" panose="020B0502040204020203" pitchFamily="34" charset="-79"/>
                <a:cs typeface="Gisha" panose="020B0502040204020203" pitchFamily="34" charset="-79"/>
              </a:rPr>
              <a:t>l</a:t>
            </a:r>
            <a:r>
              <a:rPr lang="en-US" sz="4500" b="1" dirty="0">
                <a:ln w="10160">
                  <a:solidFill>
                    <a:schemeClr val="bg2">
                      <a:lumMod val="50000"/>
                    </a:schemeClr>
                  </a:solidFill>
                  <a:prstDash val="solid"/>
                </a:ln>
                <a:solidFill>
                  <a:srgbClr val="FD341D"/>
                </a:solidFill>
                <a:latin typeface="Aharoni" panose="02010803020104030203" pitchFamily="2" charset="-79"/>
                <a:cs typeface="Aharoni" panose="02010803020104030203" pitchFamily="2" charset="-79"/>
              </a:rPr>
              <a:t>ness</a:t>
            </a:r>
          </a:p>
        </p:txBody>
      </p:sp>
      <p:pic>
        <p:nvPicPr>
          <p:cNvPr id="4" name="Picture 3">
            <a:extLst>
              <a:ext uri="{FF2B5EF4-FFF2-40B4-BE49-F238E27FC236}">
                <a16:creationId xmlns:a16="http://schemas.microsoft.com/office/drawing/2014/main" id="{8B864867-D2D3-02F4-D720-45B40555F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34" y="783771"/>
            <a:ext cx="4976948" cy="3732711"/>
          </a:xfrm>
          <a:prstGeom prst="rect">
            <a:avLst/>
          </a:prstGeom>
        </p:spPr>
      </p:pic>
    </p:spTree>
    <p:extLst>
      <p:ext uri="{BB962C8B-B14F-4D97-AF65-F5344CB8AC3E}">
        <p14:creationId xmlns:p14="http://schemas.microsoft.com/office/powerpoint/2010/main" val="2506088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17BCC-C4C4-4125-87A6-4C90A790D82C}"/>
            </a:ext>
          </a:extLst>
        </p:cNvPr>
        <p:cNvGrpSpPr/>
        <p:nvPr/>
      </p:nvGrpSpPr>
      <p:grpSpPr>
        <a:xfrm>
          <a:off x="0" y="0"/>
          <a:ext cx="0" cy="0"/>
          <a:chOff x="0" y="0"/>
          <a:chExt cx="0" cy="0"/>
        </a:xfrm>
      </p:grpSpPr>
      <p:pic>
        <p:nvPicPr>
          <p:cNvPr id="18" name="Picture 8">
            <a:extLst>
              <a:ext uri="{FF2B5EF4-FFF2-40B4-BE49-F238E27FC236}">
                <a16:creationId xmlns:a16="http://schemas.microsoft.com/office/drawing/2014/main" id="{1C9C5A67-BE39-73F1-8561-9BB580FA4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51" t="11858" r="18559" b="18053"/>
          <a:stretch>
            <a:fillRect/>
          </a:stretch>
        </p:blipFill>
        <p:spPr bwMode="auto">
          <a:xfrm>
            <a:off x="222648" y="2193771"/>
            <a:ext cx="3112688" cy="53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FD877C-F3BA-B4D8-B017-C337EB274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431" y="1088571"/>
            <a:ext cx="5141867" cy="3427911"/>
          </a:xfrm>
          <a:prstGeom prst="rect">
            <a:avLst/>
          </a:prstGeom>
        </p:spPr>
      </p:pic>
    </p:spTree>
    <p:extLst>
      <p:ext uri="{BB962C8B-B14F-4D97-AF65-F5344CB8AC3E}">
        <p14:creationId xmlns:p14="http://schemas.microsoft.com/office/powerpoint/2010/main" val="1146191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55D95-3E6E-9D58-B91E-91932627228E}"/>
            </a:ext>
          </a:extLst>
        </p:cNvPr>
        <p:cNvGrpSpPr/>
        <p:nvPr/>
      </p:nvGrpSpPr>
      <p:grpSpPr>
        <a:xfrm>
          <a:off x="0" y="0"/>
          <a:ext cx="0" cy="0"/>
          <a:chOff x="0" y="0"/>
          <a:chExt cx="0" cy="0"/>
        </a:xfrm>
      </p:grpSpPr>
      <p:pic>
        <p:nvPicPr>
          <p:cNvPr id="17" name="Picture 11">
            <a:extLst>
              <a:ext uri="{FF2B5EF4-FFF2-40B4-BE49-F238E27FC236}">
                <a16:creationId xmlns:a16="http://schemas.microsoft.com/office/drawing/2014/main" id="{FBC9E0AD-CCA8-2528-D162-BC7790DB5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4311047"/>
            <a:ext cx="4953000" cy="88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4A5C6DB-2D23-5DC2-9BE9-6EA4D895E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3" y="537514"/>
            <a:ext cx="5660299" cy="3773533"/>
          </a:xfrm>
          <a:prstGeom prst="rect">
            <a:avLst/>
          </a:prstGeom>
        </p:spPr>
      </p:pic>
    </p:spTree>
    <p:extLst>
      <p:ext uri="{BB962C8B-B14F-4D97-AF65-F5344CB8AC3E}">
        <p14:creationId xmlns:p14="http://schemas.microsoft.com/office/powerpoint/2010/main" val="303089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8158EEFC-993B-4244-9705-6F9FD8DB4E18}"/>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0" y="706030"/>
            <a:ext cx="9296278" cy="4625555"/>
          </a:xfrm>
          <a:prstGeom prst="rect">
            <a:avLst/>
          </a:prstGeom>
        </p:spPr>
      </p:pic>
      <p:sp>
        <p:nvSpPr>
          <p:cNvPr id="17" name="TextBox 16">
            <a:extLst>
              <a:ext uri="{FF2B5EF4-FFF2-40B4-BE49-F238E27FC236}">
                <a16:creationId xmlns:a16="http://schemas.microsoft.com/office/drawing/2014/main" id="{B6522A00-1F4F-43D4-B195-46C465B8D341}"/>
              </a:ext>
            </a:extLst>
          </p:cNvPr>
          <p:cNvSpPr txBox="1"/>
          <p:nvPr/>
        </p:nvSpPr>
        <p:spPr>
          <a:xfrm>
            <a:off x="44921" y="4639088"/>
            <a:ext cx="9143999" cy="692497"/>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2100" b="1" dirty="0">
                <a:solidFill>
                  <a:schemeClr val="bg1"/>
                </a:solidFill>
                <a:latin typeface="Montserrat School" pitchFamily="2" charset="0"/>
              </a:rPr>
              <a:t>Response: </a:t>
            </a:r>
            <a:r>
              <a:rPr kumimoji="0" lang="en-GB" sz="2100" b="0" i="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rPr>
              <a:t>Come, Holy Spirit, help us to transform your world</a:t>
            </a:r>
            <a:endParaRPr kumimoji="0" lang="en-GB" sz="2100" b="0" i="0" u="none" strike="noStrike" kern="0" cap="none" spc="0" normalizeH="0" baseline="0" noProof="0" dirty="0">
              <a:ln>
                <a:noFill/>
              </a:ln>
              <a:solidFill>
                <a:srgbClr val="008DAE"/>
              </a:solidFill>
              <a:effectLst/>
              <a:uLnTx/>
              <a:uFillTx/>
              <a:latin typeface="Arial" panose="020B0604020202020204" pitchFamily="34" charset="0"/>
              <a:ea typeface="Verdana" panose="020B0604030504040204" pitchFamily="34" charset="0"/>
              <a:cs typeface="Arial" panose="020B0604020202020204" pitchFamily="34" charset="0"/>
            </a:endParaRPr>
          </a:p>
          <a:p>
            <a:pPr algn="ctr" defTabSz="685783" fontAlgn="base">
              <a:spcBef>
                <a:spcPct val="0"/>
              </a:spcBef>
              <a:spcAft>
                <a:spcPct val="0"/>
              </a:spcAft>
              <a:defRPr/>
            </a:pPr>
            <a:endParaRPr lang="en-US" altLang="en-US" b="1" dirty="0">
              <a:solidFill>
                <a:srgbClr val="008DAE"/>
              </a:solidFill>
              <a:latin typeface="Century Gothic" panose="020B0502020202020204" pitchFamily="34" charset="0"/>
            </a:endParaRPr>
          </a:p>
        </p:txBody>
      </p:sp>
      <p:pic>
        <p:nvPicPr>
          <p:cNvPr id="10" name="Graphic 9" descr="Heart">
            <a:extLst>
              <a:ext uri="{FF2B5EF4-FFF2-40B4-BE49-F238E27FC236}">
                <a16:creationId xmlns:a16="http://schemas.microsoft.com/office/drawing/2014/main" id="{DA227F72-09BE-4B7C-98F9-79B6DEE47711}"/>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846" y="800527"/>
            <a:ext cx="537925" cy="538843"/>
          </a:xfrm>
          <a:prstGeom prst="rect">
            <a:avLst/>
          </a:prstGeom>
        </p:spPr>
      </p:pic>
      <p:sp>
        <p:nvSpPr>
          <p:cNvPr id="11" name="Rectangle 10">
            <a:extLst>
              <a:ext uri="{FF2B5EF4-FFF2-40B4-BE49-F238E27FC236}">
                <a16:creationId xmlns:a16="http://schemas.microsoft.com/office/drawing/2014/main" id="{3412D670-0814-40AE-93EC-41ED1E8C726D}"/>
              </a:ext>
            </a:extLst>
          </p:cNvPr>
          <p:cNvSpPr/>
          <p:nvPr/>
        </p:nvSpPr>
        <p:spPr>
          <a:xfrm>
            <a:off x="739771" y="873739"/>
            <a:ext cx="2321839" cy="415498"/>
          </a:xfrm>
          <a:prstGeom prst="rect">
            <a:avLst/>
          </a:prstGeom>
        </p:spPr>
        <p:txBody>
          <a:bodyPr wrap="square">
            <a:spAutoFit/>
          </a:bodyPr>
          <a:lstStyle/>
          <a:p>
            <a:r>
              <a:rPr lang="en-GB" sz="2100" b="1" i="1" dirty="0">
                <a:solidFill>
                  <a:srgbClr val="7666AD"/>
                </a:solidFill>
                <a:latin typeface="Montserrat School" pitchFamily="2" charset="0"/>
                <a:cs typeface="Arial" panose="020B0604020202020204" pitchFamily="34" charset="0"/>
              </a:rPr>
              <a:t>Respond</a:t>
            </a:r>
            <a:endParaRPr lang="en-GB" sz="2100" b="1" dirty="0">
              <a:solidFill>
                <a:srgbClr val="7666AD"/>
              </a:solidFill>
              <a:latin typeface="Montserrat School" pitchFamily="2" charset="0"/>
              <a:cs typeface="Arial" panose="020B0604020202020204" pitchFamily="34" charset="0"/>
            </a:endParaRPr>
          </a:p>
        </p:txBody>
      </p:sp>
      <p:pic>
        <p:nvPicPr>
          <p:cNvPr id="3" name="Picture 2">
            <a:extLst>
              <a:ext uri="{FF2B5EF4-FFF2-40B4-BE49-F238E27FC236}">
                <a16:creationId xmlns:a16="http://schemas.microsoft.com/office/drawing/2014/main" id="{C58DF8FA-EAD5-0A89-DE45-13A824040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073" y="1256120"/>
            <a:ext cx="2226493" cy="3123111"/>
          </a:xfrm>
          <a:prstGeom prst="rect">
            <a:avLst/>
          </a:prstGeom>
        </p:spPr>
      </p:pic>
    </p:spTree>
    <p:extLst>
      <p:ext uri="{BB962C8B-B14F-4D97-AF65-F5344CB8AC3E}">
        <p14:creationId xmlns:p14="http://schemas.microsoft.com/office/powerpoint/2010/main" val="107648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6060F130-6F15-4D5D-960A-64F7DA78A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175" y="1027497"/>
            <a:ext cx="5588371" cy="380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0F0B060E-D2D3-4935-9B27-1456742F8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943" y="4829599"/>
            <a:ext cx="1051322" cy="19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B07752EF-A925-4008-B77E-EBF657F98B1B}"/>
              </a:ext>
            </a:extLst>
          </p:cNvPr>
          <p:cNvSpPr/>
          <p:nvPr/>
        </p:nvSpPr>
        <p:spPr>
          <a:xfrm>
            <a:off x="921102" y="551976"/>
            <a:ext cx="843501" cy="415498"/>
          </a:xfrm>
          <a:prstGeom prst="rect">
            <a:avLst/>
          </a:prstGeom>
        </p:spPr>
        <p:txBody>
          <a:bodyPr wrap="none">
            <a:spAutoFit/>
          </a:bodyPr>
          <a:lstStyle/>
          <a:p>
            <a:r>
              <a:rPr lang="en-GB" sz="2100" b="1" i="1" dirty="0">
                <a:solidFill>
                  <a:srgbClr val="008DAE"/>
                </a:solidFill>
                <a:latin typeface="Arial" panose="020B0604020202020204" pitchFamily="34" charset="0"/>
                <a:ea typeface="Verdana" panose="020B0604030504040204" pitchFamily="34" charset="0"/>
                <a:cs typeface="Arial" panose="020B0604020202020204" pitchFamily="34" charset="0"/>
              </a:rPr>
              <a:t>Send</a:t>
            </a:r>
          </a:p>
        </p:txBody>
      </p:sp>
      <p:pic>
        <p:nvPicPr>
          <p:cNvPr id="16" name="Graphic 17" descr="Shooting star">
            <a:extLst>
              <a:ext uri="{FF2B5EF4-FFF2-40B4-BE49-F238E27FC236}">
                <a16:creationId xmlns:a16="http://schemas.microsoft.com/office/drawing/2014/main" id="{A9B3C52E-EE6D-4369-BDBA-8FE4476C41F6}"/>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3424" y="551976"/>
            <a:ext cx="411820" cy="392415"/>
          </a:xfrm>
          <a:prstGeom prst="rect">
            <a:avLst/>
          </a:prstGeom>
        </p:spPr>
      </p:pic>
    </p:spTree>
    <p:extLst>
      <p:ext uri="{BB962C8B-B14F-4D97-AF65-F5344CB8AC3E}">
        <p14:creationId xmlns:p14="http://schemas.microsoft.com/office/powerpoint/2010/main" val="1214450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398665" y="2256226"/>
            <a:ext cx="3094754" cy="1723549"/>
          </a:xfrm>
        </p:spPr>
        <p:txBody>
          <a:bodyPr/>
          <a:lstStyle/>
          <a:p>
            <a:pPr algn="ctr" rtl="0" fontAlgn="base"/>
            <a:r>
              <a:rPr lang="en-GB" sz="2400" dirty="0">
                <a:latin typeface="Montserrat School" pitchFamily="2" charset="0"/>
              </a:rPr>
              <a:t>Welcome to our </a:t>
            </a:r>
            <a:br>
              <a:rPr lang="en-GB" sz="2400" dirty="0">
                <a:latin typeface="Montserrat School" pitchFamily="2" charset="0"/>
              </a:rPr>
            </a:br>
            <a:r>
              <a:rPr lang="en-GB" sz="2400" dirty="0">
                <a:latin typeface="Montserrat School" pitchFamily="2" charset="0"/>
              </a:rPr>
              <a:t>time of prayer.</a:t>
            </a:r>
            <a:br>
              <a:rPr lang="en-US" dirty="0">
                <a:latin typeface="Montserrat School" pitchFamily="2" charset="0"/>
              </a:rPr>
            </a:br>
            <a:br>
              <a:rPr lang="en-US" sz="1800" dirty="0">
                <a:latin typeface="Century Gothic"/>
              </a:rPr>
            </a:b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7" y="4872327"/>
            <a:ext cx="173925" cy="160388"/>
          </a:xfrm>
        </p:spPr>
        <p:txBody>
          <a:bodyPr/>
          <a:lstStyle/>
          <a:p>
            <a:fld id="{B6F15528-21DE-4FAA-801E-634DDDAF4B2B}" type="slidenum">
              <a:rPr lang="en-US" smtClean="0"/>
              <a:pPr/>
              <a:t>2</a:t>
            </a:fld>
            <a:endParaRPr lang="en-US" dirty="0"/>
          </a:p>
        </p:txBody>
      </p:sp>
      <p:pic>
        <p:nvPicPr>
          <p:cNvPr id="5" name="Picture 4">
            <a:extLst>
              <a:ext uri="{FF2B5EF4-FFF2-40B4-BE49-F238E27FC236}">
                <a16:creationId xmlns:a16="http://schemas.microsoft.com/office/drawing/2014/main" id="{96D988DD-E743-B001-3552-3CAE2A9CC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118" y="1481897"/>
            <a:ext cx="2226493" cy="3123111"/>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1"/>
            <a:ext cx="2774487" cy="2825595"/>
          </a:xfrm>
        </p:spPr>
        <p:txBody>
          <a:bodyPr vert="horz" lIns="68580" tIns="34290" rIns="68580" bIns="34290" rtlCol="0" anchor="t">
            <a:noAutofit/>
          </a:bodyPr>
          <a:lstStyle/>
          <a:p>
            <a:pPr marL="0" indent="0">
              <a:lnSpc>
                <a:spcPct val="120000"/>
              </a:lnSpc>
              <a:buNone/>
            </a:pPr>
            <a:r>
              <a:rPr lang="en-US" sz="180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180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sp>
        <p:nvSpPr>
          <p:cNvPr id="6" name="TextBox 5">
            <a:extLst>
              <a:ext uri="{FF2B5EF4-FFF2-40B4-BE49-F238E27FC236}">
                <a16:creationId xmlns:a16="http://schemas.microsoft.com/office/drawing/2014/main" id="{03C4D729-16F5-B09C-D3FA-B17E4212465C}"/>
              </a:ext>
            </a:extLst>
          </p:cNvPr>
          <p:cNvSpPr txBox="1"/>
          <p:nvPr/>
        </p:nvSpPr>
        <p:spPr>
          <a:xfrm>
            <a:off x="196895" y="2176067"/>
            <a:ext cx="3634188"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latin typeface="Montserrat School" pitchFamily="2" charset="0"/>
                <a:ea typeface="Verdana" panose="020B0604030504040204" pitchFamily="34" charset="0"/>
                <a:cs typeface="Arial" panose="020B0604020202020204" pitchFamily="34" charset="0"/>
              </a:rPr>
              <a:t>A reading from the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latin typeface="Montserrat School" pitchFamily="2" charset="0"/>
                <a:ea typeface="Verdana" panose="020B0604030504040204" pitchFamily="34" charset="0"/>
                <a:cs typeface="Arial" panose="020B0604020202020204" pitchFamily="34" charset="0"/>
              </a:rPr>
              <a:t>Acts of the Apostles</a:t>
            </a:r>
          </a:p>
          <a:p>
            <a:endParaRPr lang="en-GB" sz="2400" dirty="0">
              <a:latin typeface="Century Gothic"/>
              <a:cs typeface="Times New Roman"/>
            </a:endParaRPr>
          </a:p>
        </p:txBody>
      </p:sp>
      <p:pic>
        <p:nvPicPr>
          <p:cNvPr id="2" name="Picture 1">
            <a:extLst>
              <a:ext uri="{FF2B5EF4-FFF2-40B4-BE49-F238E27FC236}">
                <a16:creationId xmlns:a16="http://schemas.microsoft.com/office/drawing/2014/main" id="{37C46041-E0C8-32A5-F41C-EBCAF396E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954" y="1168770"/>
            <a:ext cx="4806311" cy="3191837"/>
          </a:xfrm>
          <a:prstGeom prst="rect">
            <a:avLst/>
          </a:prstGeom>
        </p:spPr>
      </p:pic>
      <p:sp>
        <p:nvSpPr>
          <p:cNvPr id="3" name="Rectangle 2">
            <a:extLst>
              <a:ext uri="{FF2B5EF4-FFF2-40B4-BE49-F238E27FC236}">
                <a16:creationId xmlns:a16="http://schemas.microsoft.com/office/drawing/2014/main" id="{BDE98DE4-DA02-AF52-A3D6-F65BF205B3B0}"/>
              </a:ext>
            </a:extLst>
          </p:cNvPr>
          <p:cNvSpPr/>
          <p:nvPr/>
        </p:nvSpPr>
        <p:spPr>
          <a:xfrm>
            <a:off x="896240" y="4582771"/>
            <a:ext cx="4734470" cy="415498"/>
          </a:xfrm>
          <a:prstGeom prst="rect">
            <a:avLst/>
          </a:prstGeom>
        </p:spPr>
        <p:txBody>
          <a:bodyPr wrap="square">
            <a:spAutoFit/>
          </a:bodyPr>
          <a:lstStyle/>
          <a:p>
            <a:r>
              <a:rPr lang="en-GB" sz="2100" b="1" i="1" dirty="0">
                <a:solidFill>
                  <a:srgbClr val="7666AD"/>
                </a:solidFill>
                <a:latin typeface="Montserrat School" pitchFamily="2" charset="0"/>
                <a:ea typeface="Times New Roman" panose="02020603050405020304" pitchFamily="18" charset="0"/>
                <a:cs typeface="Arial" panose="020B0604020202020204" pitchFamily="34" charset="0"/>
              </a:rPr>
              <a:t>Word</a:t>
            </a:r>
            <a:endParaRPr lang="en-GB" sz="2100" b="1" dirty="0">
              <a:solidFill>
                <a:srgbClr val="7666AD"/>
              </a:solidFill>
              <a:latin typeface="Montserrat School" pitchFamily="2" charset="0"/>
              <a:cs typeface="Arial" panose="020B0604020202020204" pitchFamily="34" charset="0"/>
            </a:endParaRPr>
          </a:p>
        </p:txBody>
      </p:sp>
      <p:pic>
        <p:nvPicPr>
          <p:cNvPr id="7" name="Graphic 13" descr="Open Book">
            <a:extLst>
              <a:ext uri="{FF2B5EF4-FFF2-40B4-BE49-F238E27FC236}">
                <a16:creationId xmlns:a16="http://schemas.microsoft.com/office/drawing/2014/main" id="{22A885C0-7AA8-042D-F947-298B27FF41A0}"/>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315" y="4459426"/>
            <a:ext cx="537925" cy="538843"/>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AF355CB6-DF36-4CBA-B81F-24FCE276F38D}"/>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9692" y="731234"/>
            <a:ext cx="9170519" cy="4562981"/>
          </a:xfrm>
          <a:prstGeom prst="rect">
            <a:avLst/>
          </a:prstGeom>
        </p:spPr>
      </p:pic>
      <p:sp>
        <p:nvSpPr>
          <p:cNvPr id="5" name="TextBox 4">
            <a:extLst>
              <a:ext uri="{FF2B5EF4-FFF2-40B4-BE49-F238E27FC236}">
                <a16:creationId xmlns:a16="http://schemas.microsoft.com/office/drawing/2014/main" id="{219DBA97-4560-403B-AFB8-7C2AFD5A9C1F}"/>
              </a:ext>
            </a:extLst>
          </p:cNvPr>
          <p:cNvSpPr txBox="1"/>
          <p:nvPr/>
        </p:nvSpPr>
        <p:spPr>
          <a:xfrm>
            <a:off x="1" y="1443038"/>
            <a:ext cx="9286875" cy="44627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rPr>
              <a:t>What is God saying to us?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endParaRPr>
          </a:p>
          <a:p>
            <a:pPr algn="ctr">
              <a:lnSpc>
                <a:spcPct val="115000"/>
              </a:lnSpc>
            </a:pPr>
            <a:r>
              <a:rPr lang="en-GB" sz="3200" dirty="0">
                <a:solidFill>
                  <a:schemeClr val="bg1"/>
                </a:solidFill>
                <a:latin typeface="Montserrat School" pitchFamily="2" charset="0"/>
                <a:ea typeface="Times New Roman" panose="02020603050405020304" pitchFamily="18" charset="0"/>
                <a:cs typeface="Arial" panose="020B0604020202020204" pitchFamily="34" charset="0"/>
              </a:rPr>
              <a:t>Imagine you were sitting with Mary and the apostles.</a:t>
            </a:r>
          </a:p>
          <a:p>
            <a:pPr algn="ctr">
              <a:lnSpc>
                <a:spcPct val="115000"/>
              </a:lnSpc>
            </a:pPr>
            <a:endParaRPr lang="en-GB" sz="3200" dirty="0">
              <a:solidFill>
                <a:schemeClr val="bg1"/>
              </a:solidFill>
              <a:latin typeface="Montserrat School" pitchFamily="2" charset="0"/>
              <a:ea typeface="Times New Roman" panose="02020603050405020304" pitchFamily="18" charset="0"/>
              <a:cs typeface="Arial" panose="020B0604020202020204" pitchFamily="34" charset="0"/>
            </a:endParaRPr>
          </a:p>
          <a:p>
            <a:pPr algn="ctr">
              <a:lnSpc>
                <a:spcPct val="115000"/>
              </a:lnSpc>
            </a:pPr>
            <a:r>
              <a:rPr lang="en-GB" sz="3200" dirty="0">
                <a:solidFill>
                  <a:schemeClr val="bg1"/>
                </a:solidFill>
                <a:latin typeface="Montserrat School" pitchFamily="2" charset="0"/>
                <a:ea typeface="Times New Roman" panose="02020603050405020304" pitchFamily="18" charset="0"/>
                <a:cs typeface="Arial" panose="020B0604020202020204" pitchFamily="34" charset="0"/>
              </a:rPr>
              <a:t>How would you have felt being filled with the Holy Spirit?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600" b="1"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D787145E-7108-5E12-C403-91D47E5F396B}"/>
              </a:ext>
            </a:extLst>
          </p:cNvPr>
          <p:cNvSpPr txBox="1"/>
          <p:nvPr/>
        </p:nvSpPr>
        <p:spPr>
          <a:xfrm>
            <a:off x="2235995" y="926410"/>
            <a:ext cx="4672013" cy="553998"/>
          </a:xfrm>
          <a:prstGeom prst="rect">
            <a:avLst/>
          </a:prstGeom>
          <a:noFill/>
        </p:spPr>
        <p:txBody>
          <a:bodyPr wrap="square">
            <a:spAutoFit/>
          </a:bodyPr>
          <a:lstStyle/>
          <a:p>
            <a:pPr algn="ctr"/>
            <a:r>
              <a:rPr lang="en-GB" sz="3000" b="1" i="1" dirty="0">
                <a:solidFill>
                  <a:srgbClr val="A1C60F"/>
                </a:solidFill>
                <a:latin typeface="Montserrat School" pitchFamily="2" charset="0"/>
                <a:ea typeface="Verdana" panose="020B0604030504040204" pitchFamily="34" charset="0"/>
                <a:cs typeface="Arial" panose="020B0604020202020204" pitchFamily="34" charset="0"/>
              </a:rPr>
              <a:t>SACRED SILENCE…</a:t>
            </a:r>
          </a:p>
        </p:txBody>
      </p:sp>
    </p:spTree>
    <p:extLst>
      <p:ext uri="{BB962C8B-B14F-4D97-AF65-F5344CB8AC3E}">
        <p14:creationId xmlns:p14="http://schemas.microsoft.com/office/powerpoint/2010/main" val="583375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a:extLst>
              <a:ext uri="{FF2B5EF4-FFF2-40B4-BE49-F238E27FC236}">
                <a16:creationId xmlns:a16="http://schemas.microsoft.com/office/drawing/2014/main" id="{CC7C058E-B8EB-4073-9026-CDD980729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4381501"/>
            <a:ext cx="4953000" cy="88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8C90F1D9-980B-4522-945A-5204EA430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051" t="11858" r="18559" b="18053"/>
          <a:stretch>
            <a:fillRect/>
          </a:stretch>
        </p:blipFill>
        <p:spPr bwMode="auto">
          <a:xfrm>
            <a:off x="184548" y="756048"/>
            <a:ext cx="3940969" cy="6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a:extLst>
              <a:ext uri="{FF2B5EF4-FFF2-40B4-BE49-F238E27FC236}">
                <a16:creationId xmlns:a16="http://schemas.microsoft.com/office/drawing/2014/main" id="{263C760E-8933-406D-9ACC-CEDD7A216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507" t="11972" r="21014" b="11972"/>
          <a:stretch>
            <a:fillRect/>
          </a:stretch>
        </p:blipFill>
        <p:spPr bwMode="auto">
          <a:xfrm>
            <a:off x="3632596" y="3222427"/>
            <a:ext cx="3225404"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a:extLst>
              <a:ext uri="{FF2B5EF4-FFF2-40B4-BE49-F238E27FC236}">
                <a16:creationId xmlns:a16="http://schemas.microsoft.com/office/drawing/2014/main" id="{6DBDF93A-6BA6-471A-80DD-0B8CB6AD53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426" t="15141" r="24426" b="8803"/>
          <a:stretch>
            <a:fillRect/>
          </a:stretch>
        </p:blipFill>
        <p:spPr bwMode="auto">
          <a:xfrm>
            <a:off x="31552" y="3366494"/>
            <a:ext cx="3214688" cy="741759"/>
          </a:xfrm>
          <a:prstGeom prst="rect">
            <a:avLst/>
          </a:prstGeom>
          <a:noFill/>
          <a:ln>
            <a:noFill/>
          </a:ln>
        </p:spPr>
      </p:pic>
      <p:pic>
        <p:nvPicPr>
          <p:cNvPr id="22" name="Picture 9">
            <a:extLst>
              <a:ext uri="{FF2B5EF4-FFF2-40B4-BE49-F238E27FC236}">
                <a16:creationId xmlns:a16="http://schemas.microsoft.com/office/drawing/2014/main" id="{D432245D-92A8-41D4-96B4-975337B668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6419" t="15141" r="25928" b="11972"/>
          <a:stretch>
            <a:fillRect/>
          </a:stretch>
        </p:blipFill>
        <p:spPr bwMode="auto">
          <a:xfrm>
            <a:off x="4956572" y="4108253"/>
            <a:ext cx="3420666" cy="81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a:extLst>
              <a:ext uri="{FF2B5EF4-FFF2-40B4-BE49-F238E27FC236}">
                <a16:creationId xmlns:a16="http://schemas.microsoft.com/office/drawing/2014/main" id="{EB50EFB9-ADF6-4B11-A3DD-5E25FEAE1F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298" t="18230" r="30841" b="21239"/>
          <a:stretch>
            <a:fillRect/>
          </a:stretch>
        </p:blipFill>
        <p:spPr bwMode="auto">
          <a:xfrm>
            <a:off x="3559969" y="1501676"/>
            <a:ext cx="2793206"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53B2D18D-FBD6-42E3-B69D-8B328E564E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9684" t="15141" r="38701" b="8803"/>
          <a:stretch>
            <a:fillRect/>
          </a:stretch>
        </p:blipFill>
        <p:spPr bwMode="auto">
          <a:xfrm>
            <a:off x="4956573" y="495300"/>
            <a:ext cx="1901428" cy="103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a:extLst>
              <a:ext uri="{FF2B5EF4-FFF2-40B4-BE49-F238E27FC236}">
                <a16:creationId xmlns:a16="http://schemas.microsoft.com/office/drawing/2014/main" id="{5FFBAFA3-70EA-4D6D-863B-D6848280B2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4772" t="11771" r="36736" b="18141"/>
          <a:stretch>
            <a:fillRect/>
          </a:stretch>
        </p:blipFill>
        <p:spPr bwMode="auto">
          <a:xfrm>
            <a:off x="6554391" y="2276475"/>
            <a:ext cx="2134791"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D290044-98B3-484B-B1CC-170043A8F4AF}"/>
              </a:ext>
            </a:extLst>
          </p:cNvPr>
          <p:cNvSpPr/>
          <p:nvPr/>
        </p:nvSpPr>
        <p:spPr>
          <a:xfrm>
            <a:off x="0" y="2276475"/>
            <a:ext cx="4953000" cy="900246"/>
          </a:xfrm>
          <a:prstGeom prst="rect">
            <a:avLst/>
          </a:prstGeom>
          <a:noFill/>
          <a:ln>
            <a:noFill/>
          </a:ln>
        </p:spPr>
        <p:txBody>
          <a:bodyPr wrap="square" lIns="68580" tIns="34290" rIns="68580" bIns="34290">
            <a:spAutoFit/>
          </a:bodyPr>
          <a:lstStyle/>
          <a:p>
            <a:pPr algn="ctr"/>
            <a:r>
              <a:rPr lang="en-US" sz="5400" b="1" dirty="0">
                <a:ln w="10160">
                  <a:solidFill>
                    <a:schemeClr val="bg2">
                      <a:lumMod val="50000"/>
                    </a:schemeClr>
                  </a:solidFill>
                  <a:prstDash val="solid"/>
                </a:ln>
                <a:solidFill>
                  <a:srgbClr val="FD341D"/>
                </a:solidFill>
                <a:latin typeface="Aharoni" panose="02010803020104030203" pitchFamily="2" charset="-79"/>
                <a:cs typeface="Aharoni" panose="02010803020104030203" pitchFamily="2" charset="-79"/>
              </a:rPr>
              <a:t>Faithfu</a:t>
            </a:r>
            <a:r>
              <a:rPr lang="en-US" sz="5400" b="1" dirty="0">
                <a:ln w="10160">
                  <a:solidFill>
                    <a:schemeClr val="bg2">
                      <a:lumMod val="50000"/>
                    </a:schemeClr>
                  </a:solidFill>
                  <a:prstDash val="solid"/>
                </a:ln>
                <a:solidFill>
                  <a:srgbClr val="FD341D"/>
                </a:solidFill>
                <a:latin typeface="Gisha" panose="020B0502040204020203" pitchFamily="34" charset="-79"/>
                <a:cs typeface="Gisha" panose="020B0502040204020203" pitchFamily="34" charset="-79"/>
              </a:rPr>
              <a:t>l</a:t>
            </a:r>
            <a:r>
              <a:rPr lang="en-US" sz="5400" b="1" dirty="0">
                <a:ln w="10160">
                  <a:solidFill>
                    <a:schemeClr val="bg2">
                      <a:lumMod val="50000"/>
                    </a:schemeClr>
                  </a:solidFill>
                  <a:prstDash val="solid"/>
                </a:ln>
                <a:solidFill>
                  <a:srgbClr val="FD341D"/>
                </a:solidFill>
                <a:latin typeface="Aharoni" panose="02010803020104030203" pitchFamily="2" charset="-79"/>
                <a:cs typeface="Aharoni" panose="02010803020104030203" pitchFamily="2" charset="-79"/>
              </a:rPr>
              <a:t>ness</a:t>
            </a:r>
          </a:p>
        </p:txBody>
      </p:sp>
      <p:pic>
        <p:nvPicPr>
          <p:cNvPr id="3" name="Graphic 2" descr="Heart">
            <a:extLst>
              <a:ext uri="{FF2B5EF4-FFF2-40B4-BE49-F238E27FC236}">
                <a16:creationId xmlns:a16="http://schemas.microsoft.com/office/drawing/2014/main" id="{1CC684A5-C018-63A6-A9CC-00505A72C896}"/>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4548" y="110779"/>
            <a:ext cx="537925" cy="538843"/>
          </a:xfrm>
          <a:prstGeom prst="rect">
            <a:avLst/>
          </a:prstGeom>
        </p:spPr>
      </p:pic>
      <p:sp>
        <p:nvSpPr>
          <p:cNvPr id="4" name="Rectangle 3">
            <a:extLst>
              <a:ext uri="{FF2B5EF4-FFF2-40B4-BE49-F238E27FC236}">
                <a16:creationId xmlns:a16="http://schemas.microsoft.com/office/drawing/2014/main" id="{23BD605B-944A-EBAD-66C5-CA5E5F007662}"/>
              </a:ext>
            </a:extLst>
          </p:cNvPr>
          <p:cNvSpPr/>
          <p:nvPr/>
        </p:nvSpPr>
        <p:spPr>
          <a:xfrm>
            <a:off x="722473" y="183991"/>
            <a:ext cx="2321839" cy="415498"/>
          </a:xfrm>
          <a:prstGeom prst="rect">
            <a:avLst/>
          </a:prstGeom>
        </p:spPr>
        <p:txBody>
          <a:bodyPr wrap="square">
            <a:spAutoFit/>
          </a:bodyPr>
          <a:lstStyle/>
          <a:p>
            <a:r>
              <a:rPr lang="en-GB" sz="2100" b="1" i="1" dirty="0">
                <a:solidFill>
                  <a:srgbClr val="7666AD"/>
                </a:solidFill>
                <a:latin typeface="Montserrat School" pitchFamily="2" charset="0"/>
                <a:cs typeface="Arial" panose="020B0604020202020204" pitchFamily="34" charset="0"/>
              </a:rPr>
              <a:t>Respond</a:t>
            </a:r>
            <a:endParaRPr lang="en-GB" sz="2100" b="1" dirty="0">
              <a:solidFill>
                <a:srgbClr val="7666AD"/>
              </a:solidFill>
              <a:latin typeface="Montserrat School" pitchFamily="2" charset="0"/>
              <a:cs typeface="Arial" panose="020B0604020202020204" pitchFamily="34" charset="0"/>
            </a:endParaRPr>
          </a:p>
        </p:txBody>
      </p:sp>
    </p:spTree>
    <p:extLst>
      <p:ext uri="{BB962C8B-B14F-4D97-AF65-F5344CB8AC3E}">
        <p14:creationId xmlns:p14="http://schemas.microsoft.com/office/powerpoint/2010/main" val="1550636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6C075-7F39-7BE2-A62C-8CC7C307E180}"/>
            </a:ext>
          </a:extLst>
        </p:cNvPr>
        <p:cNvGrpSpPr/>
        <p:nvPr/>
      </p:nvGrpSpPr>
      <p:grpSpPr>
        <a:xfrm>
          <a:off x="0" y="0"/>
          <a:ext cx="0" cy="0"/>
          <a:chOff x="0" y="0"/>
          <a:chExt cx="0" cy="0"/>
        </a:xfrm>
      </p:grpSpPr>
      <p:pic>
        <p:nvPicPr>
          <p:cNvPr id="25" name="Picture 2">
            <a:extLst>
              <a:ext uri="{FF2B5EF4-FFF2-40B4-BE49-F238E27FC236}">
                <a16:creationId xmlns:a16="http://schemas.microsoft.com/office/drawing/2014/main" id="{C8AC10EA-EF8D-FE57-B15C-C19576B50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72" t="11771" r="36736" b="18141"/>
          <a:stretch>
            <a:fillRect/>
          </a:stretch>
        </p:blipFill>
        <p:spPr bwMode="auto">
          <a:xfrm>
            <a:off x="6554391" y="2314575"/>
            <a:ext cx="2134791"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D221A36-0809-1533-1076-9A7A8F2C7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85" y="844731"/>
            <a:ext cx="5690507" cy="3793671"/>
          </a:xfrm>
          <a:prstGeom prst="rect">
            <a:avLst/>
          </a:prstGeom>
        </p:spPr>
      </p:pic>
    </p:spTree>
    <p:extLst>
      <p:ext uri="{BB962C8B-B14F-4D97-AF65-F5344CB8AC3E}">
        <p14:creationId xmlns:p14="http://schemas.microsoft.com/office/powerpoint/2010/main" val="14776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FD895-14C9-8A65-DC38-EA24E1F28093}"/>
            </a:ext>
          </a:extLst>
        </p:cNvPr>
        <p:cNvGrpSpPr/>
        <p:nvPr/>
      </p:nvGrpSpPr>
      <p:grpSpPr>
        <a:xfrm>
          <a:off x="0" y="0"/>
          <a:ext cx="0" cy="0"/>
          <a:chOff x="0" y="0"/>
          <a:chExt cx="0" cy="0"/>
        </a:xfrm>
      </p:grpSpPr>
      <p:pic>
        <p:nvPicPr>
          <p:cNvPr id="24" name="Picture 3">
            <a:extLst>
              <a:ext uri="{FF2B5EF4-FFF2-40B4-BE49-F238E27FC236}">
                <a16:creationId xmlns:a16="http://schemas.microsoft.com/office/drawing/2014/main" id="{D670B2B3-EF1D-4ACA-F1B3-079AB6E04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684" t="15141" r="38701" b="8803"/>
          <a:stretch>
            <a:fillRect/>
          </a:stretch>
        </p:blipFill>
        <p:spPr bwMode="auto">
          <a:xfrm>
            <a:off x="202491" y="804183"/>
            <a:ext cx="1901428" cy="103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37C21A7-5870-FD3C-0B6C-9C3C86FB6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407" y="995381"/>
            <a:ext cx="5241792" cy="3494976"/>
          </a:xfrm>
          <a:prstGeom prst="rect">
            <a:avLst/>
          </a:prstGeom>
        </p:spPr>
      </p:pic>
    </p:spTree>
    <p:extLst>
      <p:ext uri="{BB962C8B-B14F-4D97-AF65-F5344CB8AC3E}">
        <p14:creationId xmlns:p14="http://schemas.microsoft.com/office/powerpoint/2010/main" val="3887307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3760-A9B0-76A6-3161-300B3BC7DD4C}"/>
            </a:ext>
          </a:extLst>
        </p:cNvPr>
        <p:cNvGrpSpPr/>
        <p:nvPr/>
      </p:nvGrpSpPr>
      <p:grpSpPr>
        <a:xfrm>
          <a:off x="0" y="0"/>
          <a:ext cx="0" cy="0"/>
          <a:chOff x="0" y="0"/>
          <a:chExt cx="0" cy="0"/>
        </a:xfrm>
      </p:grpSpPr>
      <p:pic>
        <p:nvPicPr>
          <p:cNvPr id="23" name="Picture 5">
            <a:extLst>
              <a:ext uri="{FF2B5EF4-FFF2-40B4-BE49-F238E27FC236}">
                <a16:creationId xmlns:a16="http://schemas.microsoft.com/office/drawing/2014/main" id="{1DADC444-0CA8-099E-6E76-E7E36552D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298" t="18230" r="30841" b="21239"/>
          <a:stretch>
            <a:fillRect/>
          </a:stretch>
        </p:blipFill>
        <p:spPr bwMode="auto">
          <a:xfrm>
            <a:off x="5774114" y="1382710"/>
            <a:ext cx="2793206"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erson and a child sitting on a couch&#10;&#10;AI-generated content may be incorrect.">
            <a:extLst>
              <a:ext uri="{FF2B5EF4-FFF2-40B4-BE49-F238E27FC236}">
                <a16:creationId xmlns:a16="http://schemas.microsoft.com/office/drawing/2014/main" id="{6214C44E-0FF8-D341-DAEC-0198A1D7F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02" y="996587"/>
            <a:ext cx="5274129" cy="3516086"/>
          </a:xfrm>
          <a:prstGeom prst="rect">
            <a:avLst/>
          </a:prstGeom>
        </p:spPr>
      </p:pic>
    </p:spTree>
    <p:extLst>
      <p:ext uri="{BB962C8B-B14F-4D97-AF65-F5344CB8AC3E}">
        <p14:creationId xmlns:p14="http://schemas.microsoft.com/office/powerpoint/2010/main" val="1619143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19082-FD37-440C-A9AE-A83582A550D3}"/>
            </a:ext>
          </a:extLst>
        </p:cNvPr>
        <p:cNvGrpSpPr/>
        <p:nvPr/>
      </p:nvGrpSpPr>
      <p:grpSpPr>
        <a:xfrm>
          <a:off x="0" y="0"/>
          <a:ext cx="0" cy="0"/>
          <a:chOff x="0" y="0"/>
          <a:chExt cx="0" cy="0"/>
        </a:xfrm>
      </p:grpSpPr>
      <p:pic>
        <p:nvPicPr>
          <p:cNvPr id="22" name="Picture 9">
            <a:extLst>
              <a:ext uri="{FF2B5EF4-FFF2-40B4-BE49-F238E27FC236}">
                <a16:creationId xmlns:a16="http://schemas.microsoft.com/office/drawing/2014/main" id="{42E28E81-4C6D-6CC0-BD4B-916E414E5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19" t="15141" r="25928" b="11972"/>
          <a:stretch>
            <a:fillRect/>
          </a:stretch>
        </p:blipFill>
        <p:spPr bwMode="auto">
          <a:xfrm>
            <a:off x="126037" y="1726826"/>
            <a:ext cx="3420666" cy="81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B9D0C52-50BA-22FF-71A6-B437964E4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9841" y="1027612"/>
            <a:ext cx="5264827" cy="3510335"/>
          </a:xfrm>
          <a:prstGeom prst="rect">
            <a:avLst/>
          </a:prstGeom>
        </p:spPr>
      </p:pic>
    </p:spTree>
    <p:extLst>
      <p:ext uri="{BB962C8B-B14F-4D97-AF65-F5344CB8AC3E}">
        <p14:creationId xmlns:p14="http://schemas.microsoft.com/office/powerpoint/2010/main" val="3077442634"/>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SZUU6KYVHK2A-2146017777-19427</_dlc_DocId>
    <_dlc_DocIdUrl xmlns="04672002-f21f-4240-adfb-f0b653fb6fb5">
      <Url>https://cafod365.sharepoint.com/sites/int/Education/_layouts/15/DocIdRedir.aspx?ID=SZUU6KYVHK2A-2146017777-19427</Url>
      <Description>SZUU6KYVHK2A-2146017777-19427</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
    <_Status xmlns="http://schemas.microsoft.com/sharepoint/v3/fields">Not Started</_Status>
  </documentManagement>
</p:properties>
</file>

<file path=customXml/itemProps1.xml><?xml version="1.0" encoding="utf-8"?>
<ds:datastoreItem xmlns:ds="http://schemas.openxmlformats.org/officeDocument/2006/customXml" ds:itemID="{B1543B95-360F-420D-A979-A50F94280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37880FD4-C537-4FE3-BF29-620D65E12577}">
  <ds:schemaRefs>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04672002-f21f-4240-adfb-f0b653fb6fb5"/>
    <ds:schemaRef ds:uri="236a9a4b-a03c-46ba-8ec6-624c184acbc6"/>
    <ds:schemaRef ds:uri="http://purl.org/dc/elements/1.1/"/>
    <ds:schemaRef ds:uri="453a0c7f-c966-4a5c-a0f8-de0f8150ea1e"/>
    <ds:schemaRef ds:uri="http://schemas.openxmlformats.org/package/2006/metadata/core-properties"/>
    <ds:schemaRef ds:uri="bdf04112-6931-4610-9724-cd62e91446a3"/>
    <ds:schemaRef ds:uri="http://schemas.microsoft.com/sharepoint/v3/fields"/>
    <ds:schemaRef ds:uri="http://www.w3.org/XML/1998/namespace"/>
  </ds:schemaRefs>
</ds:datastoreItem>
</file>

<file path=docMetadata/LabelInfo.xml><?xml version="1.0" encoding="utf-8"?>
<clbl:labelList xmlns:clbl="http://schemas.microsoft.com/office/2020/mipLabelMetadata">
  <clbl:label id="{08f4ac77-938f-49be-8f24-000e77255cce}" enabled="0" method="" siteId="{08f4ac77-938f-49be-8f24-000e77255cce}" removed="1"/>
</clbl:labelList>
</file>

<file path=docProps/app.xml><?xml version="1.0" encoding="utf-8"?>
<Properties xmlns="http://schemas.openxmlformats.org/officeDocument/2006/extended-properties" xmlns:vt="http://schemas.openxmlformats.org/officeDocument/2006/docPropsVTypes">
  <Template/>
  <TotalTime>2459</TotalTime>
  <Words>1221</Words>
  <Application>Microsoft Office PowerPoint</Application>
  <PresentationFormat>On-screen Show (16:9)</PresentationFormat>
  <Paragraphs>129</Paragraphs>
  <Slides>16</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Aharoni</vt:lpstr>
      <vt:lpstr>Montserrat Light</vt:lpstr>
      <vt:lpstr>Montserrat</vt:lpstr>
      <vt:lpstr>Montserrat ExtraBold</vt:lpstr>
      <vt:lpstr>Arial</vt:lpstr>
      <vt:lpstr>Aptos</vt:lpstr>
      <vt:lpstr>Montserrat School ExtBd</vt:lpstr>
      <vt:lpstr>Verdana</vt:lpstr>
      <vt:lpstr>Gisha</vt:lpstr>
      <vt:lpstr>Century Gothic</vt:lpstr>
      <vt:lpstr>Segoe UI</vt:lpstr>
      <vt:lpstr>Montserrat School</vt:lpstr>
      <vt:lpstr>Office Theme</vt:lpstr>
      <vt:lpstr>Pentecost Celebration of the word</vt:lpstr>
      <vt:lpstr>Welcome to our  time of prayer.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20</cp:revision>
  <dcterms:created xsi:type="dcterms:W3CDTF">2025-02-19T13:24:09Z</dcterms:created>
  <dcterms:modified xsi:type="dcterms:W3CDTF">2026-05-11T11:59:39Z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141375a3-a4d0-45e2-8105-e179508aa330</vt:lpwstr>
  </property>
  <property fmtid="{D5CDD505-2E9C-101B-9397-08002B2CF9AE}" pid="8" name="MediaServiceImageTags">
    <vt:lpwstr/>
  </property>
</Properties>
</file>