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5"/>
  </p:sldMasterIdLst>
  <p:notesMasterIdLst>
    <p:notesMasterId r:id="rId26"/>
  </p:notesMasterIdLst>
  <p:handoutMasterIdLst>
    <p:handoutMasterId r:id="rId27"/>
  </p:handoutMasterIdLst>
  <p:sldIdLst>
    <p:sldId id="301" r:id="rId6"/>
    <p:sldId id="268" r:id="rId7"/>
    <p:sldId id="420" r:id="rId8"/>
    <p:sldId id="432" r:id="rId9"/>
    <p:sldId id="269" r:id="rId10"/>
    <p:sldId id="386" r:id="rId11"/>
    <p:sldId id="381" r:id="rId12"/>
    <p:sldId id="382" r:id="rId13"/>
    <p:sldId id="390" r:id="rId14"/>
    <p:sldId id="436" r:id="rId15"/>
    <p:sldId id="426" r:id="rId16"/>
    <p:sldId id="438" r:id="rId17"/>
    <p:sldId id="439" r:id="rId18"/>
    <p:sldId id="437" r:id="rId19"/>
    <p:sldId id="293" r:id="rId20"/>
    <p:sldId id="405" r:id="rId21"/>
    <p:sldId id="418" r:id="rId22"/>
    <p:sldId id="361" r:id="rId23"/>
    <p:sldId id="425" r:id="rId24"/>
    <p:sldId id="257" r:id="rId25"/>
  </p:sldIdLst>
  <p:sldSz cx="9144000" cy="5143500" type="screen16x9"/>
  <p:notesSz cx="20104100" cy="11309350"/>
  <p:embeddedFontLst>
    <p:embeddedFont>
      <p:font typeface="Century Gothic" panose="020B0502020202020204" pitchFamily="34" charset="0"/>
      <p:regular r:id="rId28"/>
      <p:bold r:id="rId29"/>
      <p:italic r:id="rId30"/>
      <p:boldItalic r:id="rId31"/>
    </p:embeddedFont>
    <p:embeddedFont>
      <p:font typeface="Montserrat" panose="00000500000000000000" pitchFamily="2" charset="0"/>
      <p:regular r:id="rId32"/>
      <p:bold r:id="rId33"/>
      <p:italic r:id="rId34"/>
      <p:boldItalic r:id="rId35"/>
    </p:embeddedFont>
    <p:embeddedFont>
      <p:font typeface="Montserrat ExtraBold" panose="00000900000000000000" pitchFamily="2" charset="0"/>
      <p:bold r:id="rId36"/>
      <p:italic r:id="rId37"/>
      <p:boldItalic r:id="rId38"/>
    </p:embeddedFont>
    <p:embeddedFont>
      <p:font typeface="Montserrat Light" panose="00000400000000000000" pitchFamily="2" charset="0"/>
      <p:regular r:id="rId39"/>
      <p:italic r:id="rId40"/>
    </p:embeddedFont>
    <p:embeddedFont>
      <p:font typeface="Montserrat School" pitchFamily="2" charset="0"/>
      <p:regular r:id="rId41"/>
      <p:italic r:id="rId42"/>
    </p:embeddedFont>
    <p:embeddedFont>
      <p:font typeface="Montserrat School" pitchFamily="2" charset="0"/>
      <p:regular r:id="rId41"/>
      <p:italic r:id="rId42"/>
    </p:embeddedFont>
  </p:embeddedFontLst>
  <p:defaultTextStyle>
    <a:defPPr>
      <a:defRPr kern="0"/>
    </a:defPPr>
  </p:defaultTextStyle>
  <p:extLst>
    <p:ext uri="{EFAFB233-063F-42B5-8137-9DF3F51BA10A}">
      <p15:sldGuideLst xmlns:p15="http://schemas.microsoft.com/office/powerpoint/2012/main">
        <p15:guide id="1" orient="horz" pos="1310" userDrawn="1">
          <p15:clr>
            <a:srgbClr val="A4A3A4"/>
          </p15:clr>
        </p15:guide>
        <p15:guide id="2" pos="98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000000-0000-0000-0000-000000000000}" v="749" dt="2026-09-08T09:23:12.907"/>
    <p1510:client id="{6ADD2D2A-74EF-D49B-5F8C-6954243836D2}" v="1428" dt="2026-09-09T09:25:38.076"/>
    <p1510:client id="{EDC786C8-6E7D-81FD-5A22-EFB2BFE47D1F}" v="41" dt="2026-09-09T21:09:00.168"/>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8" d="100"/>
          <a:sy n="138" d="100"/>
        </p:scale>
        <p:origin x="834" y="120"/>
      </p:cViewPr>
      <p:guideLst>
        <p:guide orient="horz" pos="1310"/>
        <p:guide pos="98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9" Type="http://schemas.openxmlformats.org/officeDocument/2006/relationships/font" Target="fonts/font12.fntdata"/><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font" Target="fonts/font7.fntdata"/><Relationship Id="rId42" Type="http://schemas.openxmlformats.org/officeDocument/2006/relationships/font" Target="fonts/font15.fntdata"/><Relationship Id="rId47"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font" Target="fonts/font6.fntdata"/><Relationship Id="rId38" Type="http://schemas.openxmlformats.org/officeDocument/2006/relationships/font" Target="fonts/font11.fntdata"/><Relationship Id="rId46"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font" Target="fonts/font2.fntdata"/><Relationship Id="rId41" Type="http://schemas.openxmlformats.org/officeDocument/2006/relationships/font" Target="fonts/font14.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4.fntdata"/><Relationship Id="rId44"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handoutMaster" Target="handoutMasters/handout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presProps" Target="presProps.xml"/><Relationship Id="rId48"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isin Sullens" userId="S::rsullens@cafod.co.uk::69d62e4f-3d88-491f-887f-a4f8dd79dba5" providerId="AD" clId="Web-{EDC786C8-6E7D-81FD-5A22-EFB2BFE47D1F}"/>
    <pc:docChg chg="modSld">
      <pc:chgData name="Roisin Sullens" userId="S::rsullens@cafod.co.uk::69d62e4f-3d88-491f-887f-a4f8dd79dba5" providerId="AD" clId="Web-{EDC786C8-6E7D-81FD-5A22-EFB2BFE47D1F}" dt="2026-09-09T21:09:00.168" v="28"/>
      <pc:docMkLst>
        <pc:docMk/>
      </pc:docMkLst>
      <pc:sldChg chg="modSp">
        <pc:chgData name="Roisin Sullens" userId="S::rsullens@cafod.co.uk::69d62e4f-3d88-491f-887f-a4f8dd79dba5" providerId="AD" clId="Web-{EDC786C8-6E7D-81FD-5A22-EFB2BFE47D1F}" dt="2026-09-09T21:09:00.168" v="28"/>
        <pc:sldMkLst>
          <pc:docMk/>
          <pc:sldMk cId="43464174" sldId="269"/>
        </pc:sldMkLst>
        <pc:spChg chg="mod">
          <ac:chgData name="Roisin Sullens" userId="S::rsullens@cafod.co.uk::69d62e4f-3d88-491f-887f-a4f8dd79dba5" providerId="AD" clId="Web-{EDC786C8-6E7D-81FD-5A22-EFB2BFE47D1F}" dt="2026-09-09T21:08:21.792" v="20" actId="1076"/>
          <ac:spMkLst>
            <pc:docMk/>
            <pc:sldMk cId="43464174" sldId="269"/>
            <ac:spMk id="9" creationId="{7718642D-B274-14F5-4818-880D215F4213}"/>
          </ac:spMkLst>
        </pc:spChg>
        <pc:picChg chg="mod modCrop">
          <ac:chgData name="Roisin Sullens" userId="S::rsullens@cafod.co.uk::69d62e4f-3d88-491f-887f-a4f8dd79dba5" providerId="AD" clId="Web-{EDC786C8-6E7D-81FD-5A22-EFB2BFE47D1F}" dt="2026-09-09T21:09:00.168" v="28"/>
          <ac:picMkLst>
            <pc:docMk/>
            <pc:sldMk cId="43464174" sldId="269"/>
            <ac:picMk id="10" creationId="{3D853D98-5F4E-E761-2820-95F8E205DD46}"/>
          </ac:picMkLst>
        </pc:picChg>
      </pc:sldChg>
      <pc:sldChg chg="modSp">
        <pc:chgData name="Roisin Sullens" userId="S::rsullens@cafod.co.uk::69d62e4f-3d88-491f-887f-a4f8dd79dba5" providerId="AD" clId="Web-{EDC786C8-6E7D-81FD-5A22-EFB2BFE47D1F}" dt="2026-09-09T19:30:35.467" v="3" actId="20577"/>
        <pc:sldMkLst>
          <pc:docMk/>
          <pc:sldMk cId="3465291456" sldId="301"/>
        </pc:sldMkLst>
        <pc:spChg chg="mod">
          <ac:chgData name="Roisin Sullens" userId="S::rsullens@cafod.co.uk::69d62e4f-3d88-491f-887f-a4f8dd79dba5" providerId="AD" clId="Web-{EDC786C8-6E7D-81FD-5A22-EFB2BFE47D1F}" dt="2026-09-09T19:30:35.467" v="3" actId="20577"/>
          <ac:spMkLst>
            <pc:docMk/>
            <pc:sldMk cId="3465291456" sldId="301"/>
            <ac:spMk id="5" creationId="{452ACAF9-520D-B0A2-873F-D17381A8AF66}"/>
          </ac:spMkLst>
        </pc:spChg>
      </pc:sldChg>
      <pc:sldChg chg="modSp">
        <pc:chgData name="Roisin Sullens" userId="S::rsullens@cafod.co.uk::69d62e4f-3d88-491f-887f-a4f8dd79dba5" providerId="AD" clId="Web-{EDC786C8-6E7D-81FD-5A22-EFB2BFE47D1F}" dt="2026-09-09T19:31:03.890" v="6" actId="20577"/>
        <pc:sldMkLst>
          <pc:docMk/>
          <pc:sldMk cId="1535650116" sldId="418"/>
        </pc:sldMkLst>
        <pc:spChg chg="mod">
          <ac:chgData name="Roisin Sullens" userId="S::rsullens@cafod.co.uk::69d62e4f-3d88-491f-887f-a4f8dd79dba5" providerId="AD" clId="Web-{EDC786C8-6E7D-81FD-5A22-EFB2BFE47D1F}" dt="2026-09-09T19:31:03.890" v="6" actId="20577"/>
          <ac:spMkLst>
            <pc:docMk/>
            <pc:sldMk cId="1535650116" sldId="418"/>
            <ac:spMk id="6" creationId="{03C4D729-16F5-B09C-D3FA-B17E4212465C}"/>
          </ac:spMkLst>
        </pc:spChg>
      </pc:sldChg>
      <pc:sldChg chg="modSp">
        <pc:chgData name="Roisin Sullens" userId="S::rsullens@cafod.co.uk::69d62e4f-3d88-491f-887f-a4f8dd79dba5" providerId="AD" clId="Web-{EDC786C8-6E7D-81FD-5A22-EFB2BFE47D1F}" dt="2026-09-09T21:06:00.975" v="8" actId="20577"/>
        <pc:sldMkLst>
          <pc:docMk/>
          <pc:sldMk cId="3279109373" sldId="420"/>
        </pc:sldMkLst>
        <pc:spChg chg="mod">
          <ac:chgData name="Roisin Sullens" userId="S::rsullens@cafod.co.uk::69d62e4f-3d88-491f-887f-a4f8dd79dba5" providerId="AD" clId="Web-{EDC786C8-6E7D-81FD-5A22-EFB2BFE47D1F}" dt="2026-09-09T21:06:00.975" v="8" actId="20577"/>
          <ac:spMkLst>
            <pc:docMk/>
            <pc:sldMk cId="3279109373" sldId="420"/>
            <ac:spMk id="2" creationId="{2D03D77F-E687-2CD9-6F77-C469E742F70C}"/>
          </ac:spMkLst>
        </pc:spChg>
      </pc:sldChg>
      <pc:sldChg chg="modSp">
        <pc:chgData name="Roisin Sullens" userId="S::rsullens@cafod.co.uk::69d62e4f-3d88-491f-887f-a4f8dd79dba5" providerId="AD" clId="Web-{EDC786C8-6E7D-81FD-5A22-EFB2BFE47D1F}" dt="2026-09-09T21:07:38.306" v="19" actId="1076"/>
        <pc:sldMkLst>
          <pc:docMk/>
          <pc:sldMk cId="2967077722" sldId="432"/>
        </pc:sldMkLst>
        <pc:spChg chg="mod">
          <ac:chgData name="Roisin Sullens" userId="S::rsullens@cafod.co.uk::69d62e4f-3d88-491f-887f-a4f8dd79dba5" providerId="AD" clId="Web-{EDC786C8-6E7D-81FD-5A22-EFB2BFE47D1F}" dt="2026-09-09T21:07:17.743" v="18" actId="14100"/>
          <ac:spMkLst>
            <pc:docMk/>
            <pc:sldMk cId="2967077722" sldId="432"/>
            <ac:spMk id="4" creationId="{0FDDFD26-589D-756E-939F-EA3604D9A25B}"/>
          </ac:spMkLst>
        </pc:spChg>
        <pc:grpChg chg="mod">
          <ac:chgData name="Roisin Sullens" userId="S::rsullens@cafod.co.uk::69d62e4f-3d88-491f-887f-a4f8dd79dba5" providerId="AD" clId="Web-{EDC786C8-6E7D-81FD-5A22-EFB2BFE47D1F}" dt="2026-09-09T21:07:38.306" v="19" actId="1076"/>
          <ac:grpSpMkLst>
            <pc:docMk/>
            <pc:sldMk cId="2967077722" sldId="432"/>
            <ac:grpSpMk id="6" creationId="{698200FA-EC7B-39B9-AAF7-EF92ECA55706}"/>
          </ac:grpSpMkLst>
        </pc:grpChg>
      </pc:sldChg>
    </pc:docChg>
  </pc:docChgLst>
  <pc:docChgLst>
    <pc:chgData name="Roisin Sullens" userId="S::rsullens@cafod.co.uk::69d62e4f-3d88-491f-887f-a4f8dd79dba5" providerId="AD" clId="Web-{6ADD2D2A-74EF-D49B-5F8C-6954243836D2}"/>
    <pc:docChg chg="addSld modSld">
      <pc:chgData name="Roisin Sullens" userId="S::rsullens@cafod.co.uk::69d62e4f-3d88-491f-887f-a4f8dd79dba5" providerId="AD" clId="Web-{6ADD2D2A-74EF-D49B-5F8C-6954243836D2}" dt="2026-09-09T09:31:08.489" v="852"/>
      <pc:docMkLst>
        <pc:docMk/>
      </pc:docMkLst>
      <pc:sldChg chg="addSp delSp modSp modNotes">
        <pc:chgData name="Roisin Sullens" userId="S::rsullens@cafod.co.uk::69d62e4f-3d88-491f-887f-a4f8dd79dba5" providerId="AD" clId="Web-{6ADD2D2A-74EF-D49B-5F8C-6954243836D2}" dt="2026-09-09T09:16:13.439" v="795"/>
        <pc:sldMkLst>
          <pc:docMk/>
          <pc:sldMk cId="3465291456" sldId="301"/>
        </pc:sldMkLst>
        <pc:spChg chg="del">
          <ac:chgData name="Roisin Sullens" userId="S::rsullens@cafod.co.uk::69d62e4f-3d88-491f-887f-a4f8dd79dba5" providerId="AD" clId="Web-{6ADD2D2A-74EF-D49B-5F8C-6954243836D2}" dt="2026-09-09T09:15:23.842" v="790"/>
          <ac:spMkLst>
            <pc:docMk/>
            <pc:sldMk cId="3465291456" sldId="301"/>
            <ac:spMk id="4" creationId="{E909B269-C0BE-36DA-B899-25D7B581BA30}"/>
          </ac:spMkLst>
        </pc:spChg>
        <pc:spChg chg="mod">
          <ac:chgData name="Roisin Sullens" userId="S::rsullens@cafod.co.uk::69d62e4f-3d88-491f-887f-a4f8dd79dba5" providerId="AD" clId="Web-{6ADD2D2A-74EF-D49B-5F8C-6954243836D2}" dt="2026-09-09T09:07:59.890" v="709" actId="20577"/>
          <ac:spMkLst>
            <pc:docMk/>
            <pc:sldMk cId="3465291456" sldId="301"/>
            <ac:spMk id="5" creationId="{452ACAF9-520D-B0A2-873F-D17381A8AF66}"/>
          </ac:spMkLst>
        </pc:spChg>
        <pc:picChg chg="add mod ord">
          <ac:chgData name="Roisin Sullens" userId="S::rsullens@cafod.co.uk::69d62e4f-3d88-491f-887f-a4f8dd79dba5" providerId="AD" clId="Web-{6ADD2D2A-74EF-D49B-5F8C-6954243836D2}" dt="2026-09-09T09:15:31.952" v="791" actId="1076"/>
          <ac:picMkLst>
            <pc:docMk/>
            <pc:sldMk cId="3465291456" sldId="301"/>
            <ac:picMk id="2" creationId="{B200C8D1-5678-EFD6-D4BF-ECA21EA76703}"/>
          </ac:picMkLst>
        </pc:picChg>
      </pc:sldChg>
      <pc:sldChg chg="addSp delSp modSp modNotes">
        <pc:chgData name="Roisin Sullens" userId="S::rsullens@cafod.co.uk::69d62e4f-3d88-491f-887f-a4f8dd79dba5" providerId="AD" clId="Web-{6ADD2D2A-74EF-D49B-5F8C-6954243836D2}" dt="2026-09-09T08:49:31.910" v="173" actId="1076"/>
        <pc:sldMkLst>
          <pc:docMk/>
          <pc:sldMk cId="2568595245" sldId="390"/>
        </pc:sldMkLst>
        <pc:spChg chg="mod">
          <ac:chgData name="Roisin Sullens" userId="S::rsullens@cafod.co.uk::69d62e4f-3d88-491f-887f-a4f8dd79dba5" providerId="AD" clId="Web-{6ADD2D2A-74EF-D49B-5F8C-6954243836D2}" dt="2026-09-09T08:34:07.286" v="124" actId="1076"/>
          <ac:spMkLst>
            <pc:docMk/>
            <pc:sldMk cId="2568595245" sldId="390"/>
            <ac:spMk id="2" creationId="{BD87FB45-C50A-DC30-6BED-3C0BED80CB20}"/>
          </ac:spMkLst>
        </pc:spChg>
        <pc:picChg chg="add del mod">
          <ac:chgData name="Roisin Sullens" userId="S::rsullens@cafod.co.uk::69d62e4f-3d88-491f-887f-a4f8dd79dba5" providerId="AD" clId="Web-{6ADD2D2A-74EF-D49B-5F8C-6954243836D2}" dt="2026-09-09T08:34:09.755" v="125"/>
          <ac:picMkLst>
            <pc:docMk/>
            <pc:sldMk cId="2568595245" sldId="390"/>
            <ac:picMk id="3" creationId="{AC63EE72-1A3E-F5CE-F359-B000F1EA3768}"/>
          </ac:picMkLst>
        </pc:picChg>
        <pc:picChg chg="add mod">
          <ac:chgData name="Roisin Sullens" userId="S::rsullens@cafod.co.uk::69d62e4f-3d88-491f-887f-a4f8dd79dba5" providerId="AD" clId="Web-{6ADD2D2A-74EF-D49B-5F8C-6954243836D2}" dt="2026-09-09T08:49:31.910" v="173" actId="1076"/>
          <ac:picMkLst>
            <pc:docMk/>
            <pc:sldMk cId="2568595245" sldId="390"/>
            <ac:picMk id="4" creationId="{22844E85-5905-ADD7-4FA6-324EC20949E9}"/>
          </ac:picMkLst>
        </pc:picChg>
      </pc:sldChg>
      <pc:sldChg chg="addSp modSp modNotes">
        <pc:chgData name="Roisin Sullens" userId="S::rsullens@cafod.co.uk::69d62e4f-3d88-491f-887f-a4f8dd79dba5" providerId="AD" clId="Web-{6ADD2D2A-74EF-D49B-5F8C-6954243836D2}" dt="2026-09-09T09:31:08.489" v="852"/>
        <pc:sldMkLst>
          <pc:docMk/>
          <pc:sldMk cId="1535650116" sldId="418"/>
        </pc:sldMkLst>
        <pc:spChg chg="mod">
          <ac:chgData name="Roisin Sullens" userId="S::rsullens@cafod.co.uk::69d62e4f-3d88-491f-887f-a4f8dd79dba5" providerId="AD" clId="Web-{6ADD2D2A-74EF-D49B-5F8C-6954243836D2}" dt="2026-09-09T09:25:38.076" v="851" actId="1076"/>
          <ac:spMkLst>
            <pc:docMk/>
            <pc:sldMk cId="1535650116" sldId="418"/>
            <ac:spMk id="6" creationId="{03C4D729-16F5-B09C-D3FA-B17E4212465C}"/>
          </ac:spMkLst>
        </pc:spChg>
        <pc:picChg chg="add mod modCrop">
          <ac:chgData name="Roisin Sullens" userId="S::rsullens@cafod.co.uk::69d62e4f-3d88-491f-887f-a4f8dd79dba5" providerId="AD" clId="Web-{6ADD2D2A-74EF-D49B-5F8C-6954243836D2}" dt="2026-09-09T09:25:33.904" v="850" actId="1076"/>
          <ac:picMkLst>
            <pc:docMk/>
            <pc:sldMk cId="1535650116" sldId="418"/>
            <ac:picMk id="2" creationId="{5B9DF587-FFAD-704D-E4BE-25B96E4DB1E6}"/>
          </ac:picMkLst>
        </pc:picChg>
      </pc:sldChg>
      <pc:sldChg chg="addSp modSp modNotes">
        <pc:chgData name="Roisin Sullens" userId="S::rsullens@cafod.co.uk::69d62e4f-3d88-491f-887f-a4f8dd79dba5" providerId="AD" clId="Web-{6ADD2D2A-74EF-D49B-5F8C-6954243836D2}" dt="2026-09-09T08:41:11.845" v="136"/>
        <pc:sldMkLst>
          <pc:docMk/>
          <pc:sldMk cId="2028947077" sldId="426"/>
        </pc:sldMkLst>
        <pc:spChg chg="mod">
          <ac:chgData name="Roisin Sullens" userId="S::rsullens@cafod.co.uk::69d62e4f-3d88-491f-887f-a4f8dd79dba5" providerId="AD" clId="Web-{6ADD2D2A-74EF-D49B-5F8C-6954243836D2}" dt="2026-09-09T08:40:53.031" v="133" actId="1076"/>
          <ac:spMkLst>
            <pc:docMk/>
            <pc:sldMk cId="2028947077" sldId="426"/>
            <ac:spMk id="9" creationId="{F11520DF-82FE-1C8A-EAA3-CDF52A9D0603}"/>
          </ac:spMkLst>
        </pc:spChg>
        <pc:picChg chg="add mod modCrop">
          <ac:chgData name="Roisin Sullens" userId="S::rsullens@cafod.co.uk::69d62e4f-3d88-491f-887f-a4f8dd79dba5" providerId="AD" clId="Web-{6ADD2D2A-74EF-D49B-5F8C-6954243836D2}" dt="2026-09-09T08:40:38.515" v="130" actId="1076"/>
          <ac:picMkLst>
            <pc:docMk/>
            <pc:sldMk cId="2028947077" sldId="426"/>
            <ac:picMk id="2" creationId="{000D3AB7-BA2E-B4E3-B5F2-2C9D361E059F}"/>
          </ac:picMkLst>
        </pc:picChg>
      </pc:sldChg>
      <pc:sldChg chg="addSp delSp modSp modNotes">
        <pc:chgData name="Roisin Sullens" userId="S::rsullens@cafod.co.uk::69d62e4f-3d88-491f-887f-a4f8dd79dba5" providerId="AD" clId="Web-{6ADD2D2A-74EF-D49B-5F8C-6954243836D2}" dt="2026-09-09T08:42:36.882" v="153" actId="1076"/>
        <pc:sldMkLst>
          <pc:docMk/>
          <pc:sldMk cId="2762057159" sldId="436"/>
        </pc:sldMkLst>
        <pc:spChg chg="mod">
          <ac:chgData name="Roisin Sullens" userId="S::rsullens@cafod.co.uk::69d62e4f-3d88-491f-887f-a4f8dd79dba5" providerId="AD" clId="Web-{6ADD2D2A-74EF-D49B-5F8C-6954243836D2}" dt="2026-09-09T08:41:30.128" v="140" actId="1076"/>
          <ac:spMkLst>
            <pc:docMk/>
            <pc:sldMk cId="2762057159" sldId="436"/>
            <ac:spMk id="2" creationId="{12F3BB6A-4524-A6FD-C1DE-E7D0D62780C5}"/>
          </ac:spMkLst>
        </pc:spChg>
        <pc:picChg chg="add mod">
          <ac:chgData name="Roisin Sullens" userId="S::rsullens@cafod.co.uk::69d62e4f-3d88-491f-887f-a4f8dd79dba5" providerId="AD" clId="Web-{6ADD2D2A-74EF-D49B-5F8C-6954243836D2}" dt="2026-09-09T08:42:36.882" v="153" actId="1076"/>
          <ac:picMkLst>
            <pc:docMk/>
            <pc:sldMk cId="2762057159" sldId="436"/>
            <ac:picMk id="3" creationId="{45A0423F-76E8-B941-265E-F85998C9AD28}"/>
          </ac:picMkLst>
        </pc:picChg>
        <pc:picChg chg="del">
          <ac:chgData name="Roisin Sullens" userId="S::rsullens@cafod.co.uk::69d62e4f-3d88-491f-887f-a4f8dd79dba5" providerId="AD" clId="Web-{6ADD2D2A-74EF-D49B-5F8C-6954243836D2}" dt="2026-09-09T08:40:30.233" v="126"/>
          <ac:picMkLst>
            <pc:docMk/>
            <pc:sldMk cId="2762057159" sldId="436"/>
            <ac:picMk id="6" creationId="{B9FFC68B-E25C-5EEF-389C-2515D81E1A74}"/>
          </ac:picMkLst>
        </pc:picChg>
      </pc:sldChg>
      <pc:sldChg chg="addSp modSp modNotes">
        <pc:chgData name="Roisin Sullens" userId="S::rsullens@cafod.co.uk::69d62e4f-3d88-491f-887f-a4f8dd79dba5" providerId="AD" clId="Web-{6ADD2D2A-74EF-D49B-5F8C-6954243836D2}" dt="2026-09-09T09:21:56.743" v="839" actId="20577"/>
        <pc:sldMkLst>
          <pc:docMk/>
          <pc:sldMk cId="3457035208" sldId="437"/>
        </pc:sldMkLst>
        <pc:spChg chg="mod">
          <ac:chgData name="Roisin Sullens" userId="S::rsullens@cafod.co.uk::69d62e4f-3d88-491f-887f-a4f8dd79dba5" providerId="AD" clId="Web-{6ADD2D2A-74EF-D49B-5F8C-6954243836D2}" dt="2026-09-09T09:21:56.743" v="839" actId="20577"/>
          <ac:spMkLst>
            <pc:docMk/>
            <pc:sldMk cId="3457035208" sldId="437"/>
            <ac:spMk id="9" creationId="{C7A197FA-F925-2725-18BC-E71D28FD65DB}"/>
          </ac:spMkLst>
        </pc:spChg>
        <pc:picChg chg="add mod">
          <ac:chgData name="Roisin Sullens" userId="S::rsullens@cafod.co.uk::69d62e4f-3d88-491f-887f-a4f8dd79dba5" providerId="AD" clId="Web-{6ADD2D2A-74EF-D49B-5F8C-6954243836D2}" dt="2026-09-09T09:20:29.972" v="808" actId="1076"/>
          <ac:picMkLst>
            <pc:docMk/>
            <pc:sldMk cId="3457035208" sldId="437"/>
            <ac:picMk id="2" creationId="{77D8EE59-3497-A135-6DA2-3E905756D897}"/>
          </ac:picMkLst>
        </pc:picChg>
      </pc:sldChg>
      <pc:sldChg chg="addSp modSp modNotes">
        <pc:chgData name="Roisin Sullens" userId="S::rsullens@cafod.co.uk::69d62e4f-3d88-491f-887f-a4f8dd79dba5" providerId="AD" clId="Web-{6ADD2D2A-74EF-D49B-5F8C-6954243836D2}" dt="2026-09-09T09:11:39.718" v="767" actId="1076"/>
        <pc:sldMkLst>
          <pc:docMk/>
          <pc:sldMk cId="4176032183" sldId="438"/>
        </pc:sldMkLst>
        <pc:spChg chg="add mod">
          <ac:chgData name="Roisin Sullens" userId="S::rsullens@cafod.co.uk::69d62e4f-3d88-491f-887f-a4f8dd79dba5" providerId="AD" clId="Web-{6ADD2D2A-74EF-D49B-5F8C-6954243836D2}" dt="2026-09-09T09:11:16.591" v="766" actId="1076"/>
          <ac:spMkLst>
            <pc:docMk/>
            <pc:sldMk cId="4176032183" sldId="438"/>
            <ac:spMk id="2" creationId="{FDEC821F-1D37-4771-D09F-BE1987218C1F}"/>
          </ac:spMkLst>
        </pc:spChg>
        <pc:picChg chg="add mod">
          <ac:chgData name="Roisin Sullens" userId="S::rsullens@cafod.co.uk::69d62e4f-3d88-491f-887f-a4f8dd79dba5" providerId="AD" clId="Web-{6ADD2D2A-74EF-D49B-5F8C-6954243836D2}" dt="2026-09-09T09:11:39.718" v="767" actId="1076"/>
          <ac:picMkLst>
            <pc:docMk/>
            <pc:sldMk cId="4176032183" sldId="438"/>
            <ac:picMk id="3" creationId="{2F9315A8-C3D9-9300-470F-50169DFA8876}"/>
          </ac:picMkLst>
        </pc:picChg>
      </pc:sldChg>
      <pc:sldChg chg="addSp modSp add replId modNotes">
        <pc:chgData name="Roisin Sullens" userId="S::rsullens@cafod.co.uk::69d62e4f-3d88-491f-887f-a4f8dd79dba5" providerId="AD" clId="Web-{6ADD2D2A-74EF-D49B-5F8C-6954243836D2}" dt="2026-09-09T09:13:22.271" v="788"/>
        <pc:sldMkLst>
          <pc:docMk/>
          <pc:sldMk cId="1249819537" sldId="439"/>
        </pc:sldMkLst>
        <pc:spChg chg="mod">
          <ac:chgData name="Roisin Sullens" userId="S::rsullens@cafod.co.uk::69d62e4f-3d88-491f-887f-a4f8dd79dba5" providerId="AD" clId="Web-{6ADD2D2A-74EF-D49B-5F8C-6954243836D2}" dt="2026-09-09T09:12:35.893" v="771" actId="1076"/>
          <ac:spMkLst>
            <pc:docMk/>
            <pc:sldMk cId="1249819537" sldId="439"/>
            <ac:spMk id="2" creationId="{B4D3AB3D-6E2F-D51D-6647-914D67ADBE5D}"/>
          </ac:spMkLst>
        </pc:spChg>
        <pc:picChg chg="add mod">
          <ac:chgData name="Roisin Sullens" userId="S::rsullens@cafod.co.uk::69d62e4f-3d88-491f-887f-a4f8dd79dba5" providerId="AD" clId="Web-{6ADD2D2A-74EF-D49B-5F8C-6954243836D2}" dt="2026-09-09T09:12:50.722" v="776" actId="1076"/>
          <ac:picMkLst>
            <pc:docMk/>
            <pc:sldMk cId="1249819537" sldId="439"/>
            <ac:picMk id="3" creationId="{B5A204BD-94DE-C029-70C1-942A4D9A56E1}"/>
          </ac:picMkLst>
        </pc:picChg>
      </pc:sldChg>
    </pc:docChg>
  </pc:docChgLst>
  <pc:docChgLst>
    <pc:chgData name="Roisin Sullens" userId="S::rsullens@cafod.co.uk::69d62e4f-3d88-491f-887f-a4f8dd79dba5" providerId="AD" clId="Web-{00000000-0000-0000-0000-000000000000}"/>
    <pc:docChg chg="addSld modSld">
      <pc:chgData name="Roisin Sullens" userId="S::rsullens@cafod.co.uk::69d62e4f-3d88-491f-887f-a4f8dd79dba5" providerId="AD" clId="Web-{00000000-0000-0000-0000-000000000000}" dt="2026-09-08T09:23:12.907" v="761" actId="20577"/>
      <pc:docMkLst>
        <pc:docMk/>
      </pc:docMkLst>
      <pc:sldChg chg="modSp">
        <pc:chgData name="Roisin Sullens" userId="S::rsullens@cafod.co.uk::69d62e4f-3d88-491f-887f-a4f8dd79dba5" providerId="AD" clId="Web-{00000000-0000-0000-0000-000000000000}" dt="2026-09-08T07:56:48.127" v="24" actId="20577"/>
        <pc:sldMkLst>
          <pc:docMk/>
          <pc:sldMk cId="1660078569" sldId="268"/>
        </pc:sldMkLst>
        <pc:spChg chg="mod">
          <ac:chgData name="Roisin Sullens" userId="S::rsullens@cafod.co.uk::69d62e4f-3d88-491f-887f-a4f8dd79dba5" providerId="AD" clId="Web-{00000000-0000-0000-0000-000000000000}" dt="2026-09-08T07:56:48.127" v="24" actId="20577"/>
          <ac:spMkLst>
            <pc:docMk/>
            <pc:sldMk cId="1660078569" sldId="268"/>
            <ac:spMk id="10" creationId="{A1BE50DD-6020-48A3-7431-55C636221806}"/>
          </ac:spMkLst>
        </pc:spChg>
      </pc:sldChg>
      <pc:sldChg chg="addSp delSp modSp modNotes">
        <pc:chgData name="Roisin Sullens" userId="S::rsullens@cafod.co.uk::69d62e4f-3d88-491f-887f-a4f8dd79dba5" providerId="AD" clId="Web-{00000000-0000-0000-0000-000000000000}" dt="2026-09-08T08:08:57.044" v="132" actId="20577"/>
        <pc:sldMkLst>
          <pc:docMk/>
          <pc:sldMk cId="43464174" sldId="269"/>
        </pc:sldMkLst>
        <pc:spChg chg="mod">
          <ac:chgData name="Roisin Sullens" userId="S::rsullens@cafod.co.uk::69d62e4f-3d88-491f-887f-a4f8dd79dba5" providerId="AD" clId="Web-{00000000-0000-0000-0000-000000000000}" dt="2026-09-08T08:08:57.044" v="132" actId="20577"/>
          <ac:spMkLst>
            <pc:docMk/>
            <pc:sldMk cId="43464174" sldId="269"/>
            <ac:spMk id="9" creationId="{7718642D-B274-14F5-4818-880D215F4213}"/>
          </ac:spMkLst>
        </pc:spChg>
        <pc:picChg chg="add mod modCrop">
          <ac:chgData name="Roisin Sullens" userId="S::rsullens@cafod.co.uk::69d62e4f-3d88-491f-887f-a4f8dd79dba5" providerId="AD" clId="Web-{00000000-0000-0000-0000-000000000000}" dt="2026-09-08T08:08:24.168" v="113" actId="14100"/>
          <ac:picMkLst>
            <pc:docMk/>
            <pc:sldMk cId="43464174" sldId="269"/>
            <ac:picMk id="10" creationId="{3D853D98-5F4E-E761-2820-95F8E205DD46}"/>
          </ac:picMkLst>
        </pc:picChg>
        <pc:picChg chg="del mod">
          <ac:chgData name="Roisin Sullens" userId="S::rsullens@cafod.co.uk::69d62e4f-3d88-491f-887f-a4f8dd79dba5" providerId="AD" clId="Web-{00000000-0000-0000-0000-000000000000}" dt="2026-09-08T08:04:46.224" v="91"/>
          <ac:picMkLst>
            <pc:docMk/>
            <pc:sldMk cId="43464174" sldId="269"/>
            <ac:picMk id="11" creationId="{84A47040-879A-073E-D91B-0056F9BD9234}"/>
          </ac:picMkLst>
        </pc:picChg>
      </pc:sldChg>
      <pc:sldChg chg="modSp">
        <pc:chgData name="Roisin Sullens" userId="S::rsullens@cafod.co.uk::69d62e4f-3d88-491f-887f-a4f8dd79dba5" providerId="AD" clId="Web-{00000000-0000-0000-0000-000000000000}" dt="2026-09-08T08:23:36.352" v="336" actId="20577"/>
        <pc:sldMkLst>
          <pc:docMk/>
          <pc:sldMk cId="2622759718" sldId="293"/>
        </pc:sldMkLst>
        <pc:spChg chg="mod">
          <ac:chgData name="Roisin Sullens" userId="S::rsullens@cafod.co.uk::69d62e4f-3d88-491f-887f-a4f8dd79dba5" providerId="AD" clId="Web-{00000000-0000-0000-0000-000000000000}" dt="2026-09-08T08:23:36.352" v="336" actId="20577"/>
          <ac:spMkLst>
            <pc:docMk/>
            <pc:sldMk cId="2622759718" sldId="293"/>
            <ac:spMk id="7" creationId="{1C7CA375-0C05-7F9C-C032-5FA44E407431}"/>
          </ac:spMkLst>
        </pc:spChg>
      </pc:sldChg>
      <pc:sldChg chg="addSp delSp modSp modNotes">
        <pc:chgData name="Roisin Sullens" userId="S::rsullens@cafod.co.uk::69d62e4f-3d88-491f-887f-a4f8dd79dba5" providerId="AD" clId="Web-{00000000-0000-0000-0000-000000000000}" dt="2026-09-08T08:32:43.753" v="589" actId="20577"/>
        <pc:sldMkLst>
          <pc:docMk/>
          <pc:sldMk cId="3465291456" sldId="301"/>
        </pc:sldMkLst>
        <pc:spChg chg="add mod">
          <ac:chgData name="Roisin Sullens" userId="S::rsullens@cafod.co.uk::69d62e4f-3d88-491f-887f-a4f8dd79dba5" providerId="AD" clId="Web-{00000000-0000-0000-0000-000000000000}" dt="2026-09-08T07:50:50.731" v="3"/>
          <ac:spMkLst>
            <pc:docMk/>
            <pc:sldMk cId="3465291456" sldId="301"/>
            <ac:spMk id="4" creationId="{E909B269-C0BE-36DA-B899-25D7B581BA30}"/>
          </ac:spMkLst>
        </pc:spChg>
        <pc:spChg chg="mod">
          <ac:chgData name="Roisin Sullens" userId="S::rsullens@cafod.co.uk::69d62e4f-3d88-491f-887f-a4f8dd79dba5" providerId="AD" clId="Web-{00000000-0000-0000-0000-000000000000}" dt="2026-09-08T08:32:43.753" v="589" actId="20577"/>
          <ac:spMkLst>
            <pc:docMk/>
            <pc:sldMk cId="3465291456" sldId="301"/>
            <ac:spMk id="5" creationId="{452ACAF9-520D-B0A2-873F-D17381A8AF66}"/>
          </ac:spMkLst>
        </pc:spChg>
        <pc:picChg chg="del">
          <ac:chgData name="Roisin Sullens" userId="S::rsullens@cafod.co.uk::69d62e4f-3d88-491f-887f-a4f8dd79dba5" providerId="AD" clId="Web-{00000000-0000-0000-0000-000000000000}" dt="2026-09-08T07:50:50.731" v="3"/>
          <ac:picMkLst>
            <pc:docMk/>
            <pc:sldMk cId="3465291456" sldId="301"/>
            <ac:picMk id="2" creationId="{28809710-FF43-7B48-9DA1-0F7D039C381D}"/>
          </ac:picMkLst>
        </pc:picChg>
      </pc:sldChg>
      <pc:sldChg chg="addSp delSp modSp">
        <pc:chgData name="Roisin Sullens" userId="S::rsullens@cafod.co.uk::69d62e4f-3d88-491f-887f-a4f8dd79dba5" providerId="AD" clId="Web-{00000000-0000-0000-0000-000000000000}" dt="2026-09-08T08:49:06.783" v="629" actId="1076"/>
        <pc:sldMkLst>
          <pc:docMk/>
          <pc:sldMk cId="2384125178" sldId="361"/>
        </pc:sldMkLst>
        <pc:spChg chg="mod">
          <ac:chgData name="Roisin Sullens" userId="S::rsullens@cafod.co.uk::69d62e4f-3d88-491f-887f-a4f8dd79dba5" providerId="AD" clId="Web-{00000000-0000-0000-0000-000000000000}" dt="2026-09-08T08:47:16.094" v="618" actId="20577"/>
          <ac:spMkLst>
            <pc:docMk/>
            <pc:sldMk cId="2384125178" sldId="361"/>
            <ac:spMk id="6" creationId="{3E056A91-1763-4F57-BB83-9176F0911E0F}"/>
          </ac:spMkLst>
        </pc:spChg>
        <pc:picChg chg="add mod">
          <ac:chgData name="Roisin Sullens" userId="S::rsullens@cafod.co.uk::69d62e4f-3d88-491f-887f-a4f8dd79dba5" providerId="AD" clId="Web-{00000000-0000-0000-0000-000000000000}" dt="2026-09-08T08:49:06.783" v="629" actId="1076"/>
          <ac:picMkLst>
            <pc:docMk/>
            <pc:sldMk cId="2384125178" sldId="361"/>
            <ac:picMk id="2" creationId="{4AAEA2CC-6869-24FC-4CCF-8449C929A106}"/>
          </ac:picMkLst>
        </pc:picChg>
        <pc:picChg chg="del">
          <ac:chgData name="Roisin Sullens" userId="S::rsullens@cafod.co.uk::69d62e4f-3d88-491f-887f-a4f8dd79dba5" providerId="AD" clId="Web-{00000000-0000-0000-0000-000000000000}" dt="2026-09-08T08:41:59.854" v="608"/>
          <ac:picMkLst>
            <pc:docMk/>
            <pc:sldMk cId="2384125178" sldId="361"/>
            <ac:picMk id="3" creationId="{DCC3E445-DC5F-3E2E-0680-9BBB87AC4C12}"/>
          </ac:picMkLst>
        </pc:picChg>
      </pc:sldChg>
      <pc:sldChg chg="addSp delSp modSp modNotes">
        <pc:chgData name="Roisin Sullens" userId="S::rsullens@cafod.co.uk::69d62e4f-3d88-491f-887f-a4f8dd79dba5" providerId="AD" clId="Web-{00000000-0000-0000-0000-000000000000}" dt="2026-09-08T09:01:42.325" v="684" actId="1076"/>
        <pc:sldMkLst>
          <pc:docMk/>
          <pc:sldMk cId="3771422598" sldId="381"/>
        </pc:sldMkLst>
        <pc:spChg chg="mod">
          <ac:chgData name="Roisin Sullens" userId="S::rsullens@cafod.co.uk::69d62e4f-3d88-491f-887f-a4f8dd79dba5" providerId="AD" clId="Web-{00000000-0000-0000-0000-000000000000}" dt="2026-09-08T08:11:34.249" v="170" actId="20577"/>
          <ac:spMkLst>
            <pc:docMk/>
            <pc:sldMk cId="3771422598" sldId="381"/>
            <ac:spMk id="7" creationId="{A0D8FD95-D34B-0A73-DD1B-4B3ADBCE341F}"/>
          </ac:spMkLst>
        </pc:spChg>
        <pc:picChg chg="del">
          <ac:chgData name="Roisin Sullens" userId="S::rsullens@cafod.co.uk::69d62e4f-3d88-491f-887f-a4f8dd79dba5" providerId="AD" clId="Web-{00000000-0000-0000-0000-000000000000}" dt="2026-09-08T08:10:45.624" v="148"/>
          <ac:picMkLst>
            <pc:docMk/>
            <pc:sldMk cId="3771422598" sldId="381"/>
            <ac:picMk id="3" creationId="{4900D796-CEDD-4681-E99A-5A5B2693852F}"/>
          </ac:picMkLst>
        </pc:picChg>
        <pc:picChg chg="add mod">
          <ac:chgData name="Roisin Sullens" userId="S::rsullens@cafod.co.uk::69d62e4f-3d88-491f-887f-a4f8dd79dba5" providerId="AD" clId="Web-{00000000-0000-0000-0000-000000000000}" dt="2026-09-08T09:01:42.325" v="684" actId="1076"/>
          <ac:picMkLst>
            <pc:docMk/>
            <pc:sldMk cId="3771422598" sldId="381"/>
            <ac:picMk id="4" creationId="{9C00820E-82EE-B72A-4EF1-978B32C98DD3}"/>
          </ac:picMkLst>
        </pc:picChg>
      </pc:sldChg>
      <pc:sldChg chg="addSp delSp modSp modNotes">
        <pc:chgData name="Roisin Sullens" userId="S::rsullens@cafod.co.uk::69d62e4f-3d88-491f-887f-a4f8dd79dba5" providerId="AD" clId="Web-{00000000-0000-0000-0000-000000000000}" dt="2026-09-08T09:06:18.423" v="702"/>
        <pc:sldMkLst>
          <pc:docMk/>
          <pc:sldMk cId="442809013" sldId="382"/>
        </pc:sldMkLst>
        <pc:spChg chg="mod">
          <ac:chgData name="Roisin Sullens" userId="S::rsullens@cafod.co.uk::69d62e4f-3d88-491f-887f-a4f8dd79dba5" providerId="AD" clId="Web-{00000000-0000-0000-0000-000000000000}" dt="2026-09-08T09:05:32.251" v="691" actId="1076"/>
          <ac:spMkLst>
            <pc:docMk/>
            <pc:sldMk cId="442809013" sldId="382"/>
            <ac:spMk id="5" creationId="{2DDDF541-EF2A-B5D6-BEDA-0799F33159C5}"/>
          </ac:spMkLst>
        </pc:spChg>
        <pc:picChg chg="add mod">
          <ac:chgData name="Roisin Sullens" userId="S::rsullens@cafod.co.uk::69d62e4f-3d88-491f-887f-a4f8dd79dba5" providerId="AD" clId="Web-{00000000-0000-0000-0000-000000000000}" dt="2026-09-08T09:05:28.204" v="690" actId="1076"/>
          <ac:picMkLst>
            <pc:docMk/>
            <pc:sldMk cId="442809013" sldId="382"/>
            <ac:picMk id="2" creationId="{60A70233-394F-ACC2-A420-75F7A09F9140}"/>
          </ac:picMkLst>
        </pc:picChg>
        <pc:picChg chg="del">
          <ac:chgData name="Roisin Sullens" userId="S::rsullens@cafod.co.uk::69d62e4f-3d88-491f-887f-a4f8dd79dba5" providerId="AD" clId="Web-{00000000-0000-0000-0000-000000000000}" dt="2026-09-08T08:11:42.921" v="171"/>
          <ac:picMkLst>
            <pc:docMk/>
            <pc:sldMk cId="442809013" sldId="382"/>
            <ac:picMk id="7" creationId="{0A55FFC3-A35E-68ED-1B0E-CE0E25C3B71E}"/>
          </ac:picMkLst>
        </pc:picChg>
      </pc:sldChg>
      <pc:sldChg chg="addSp delSp modSp modNotes">
        <pc:chgData name="Roisin Sullens" userId="S::rsullens@cafod.co.uk::69d62e4f-3d88-491f-887f-a4f8dd79dba5" providerId="AD" clId="Web-{00000000-0000-0000-0000-000000000000}" dt="2026-09-08T08:59:39.776" v="658"/>
        <pc:sldMkLst>
          <pc:docMk/>
          <pc:sldMk cId="3069093485" sldId="386"/>
        </pc:sldMkLst>
        <pc:spChg chg="mod">
          <ac:chgData name="Roisin Sullens" userId="S::rsullens@cafod.co.uk::69d62e4f-3d88-491f-887f-a4f8dd79dba5" providerId="AD" clId="Web-{00000000-0000-0000-0000-000000000000}" dt="2026-09-08T08:58:14.930" v="643" actId="1076"/>
          <ac:spMkLst>
            <pc:docMk/>
            <pc:sldMk cId="3069093485" sldId="386"/>
            <ac:spMk id="3" creationId="{2F78B710-5D8D-D07E-1529-FFCC29966672}"/>
          </ac:spMkLst>
        </pc:spChg>
        <pc:picChg chg="add del mod">
          <ac:chgData name="Roisin Sullens" userId="S::rsullens@cafod.co.uk::69d62e4f-3d88-491f-887f-a4f8dd79dba5" providerId="AD" clId="Web-{00000000-0000-0000-0000-000000000000}" dt="2026-09-08T08:53:51.609" v="633"/>
          <ac:picMkLst>
            <pc:docMk/>
            <pc:sldMk cId="3069093485" sldId="386"/>
            <ac:picMk id="2" creationId="{49050858-C829-24D7-C14A-2406CF506B84}"/>
          </ac:picMkLst>
        </pc:picChg>
        <pc:picChg chg="add mod modCrop">
          <ac:chgData name="Roisin Sullens" userId="S::rsullens@cafod.co.uk::69d62e4f-3d88-491f-887f-a4f8dd79dba5" providerId="AD" clId="Web-{00000000-0000-0000-0000-000000000000}" dt="2026-09-08T08:59:08.447" v="649" actId="14100"/>
          <ac:picMkLst>
            <pc:docMk/>
            <pc:sldMk cId="3069093485" sldId="386"/>
            <ac:picMk id="4" creationId="{00D83EC8-AE05-66D3-4E4B-86A9EE20BC53}"/>
          </ac:picMkLst>
        </pc:picChg>
        <pc:picChg chg="del">
          <ac:chgData name="Roisin Sullens" userId="S::rsullens@cafod.co.uk::69d62e4f-3d88-491f-887f-a4f8dd79dba5" providerId="AD" clId="Web-{00000000-0000-0000-0000-000000000000}" dt="2026-09-08T08:09:05.825" v="133"/>
          <ac:picMkLst>
            <pc:docMk/>
            <pc:sldMk cId="3069093485" sldId="386"/>
            <ac:picMk id="7" creationId="{7F7F3425-5668-75C0-6D41-19B07C22FD22}"/>
          </ac:picMkLst>
        </pc:picChg>
      </pc:sldChg>
      <pc:sldChg chg="delSp modSp">
        <pc:chgData name="Roisin Sullens" userId="S::rsullens@cafod.co.uk::69d62e4f-3d88-491f-887f-a4f8dd79dba5" providerId="AD" clId="Web-{00000000-0000-0000-0000-000000000000}" dt="2026-09-08T08:15:51.254" v="191" actId="20577"/>
        <pc:sldMkLst>
          <pc:docMk/>
          <pc:sldMk cId="2568595245" sldId="390"/>
        </pc:sldMkLst>
        <pc:spChg chg="mod">
          <ac:chgData name="Roisin Sullens" userId="S::rsullens@cafod.co.uk::69d62e4f-3d88-491f-887f-a4f8dd79dba5" providerId="AD" clId="Web-{00000000-0000-0000-0000-000000000000}" dt="2026-09-08T08:15:51.254" v="191" actId="20577"/>
          <ac:spMkLst>
            <pc:docMk/>
            <pc:sldMk cId="2568595245" sldId="390"/>
            <ac:spMk id="2" creationId="{BD87FB45-C50A-DC30-6BED-3C0BED80CB20}"/>
          </ac:spMkLst>
        </pc:spChg>
        <pc:picChg chg="del">
          <ac:chgData name="Roisin Sullens" userId="S::rsullens@cafod.co.uk::69d62e4f-3d88-491f-887f-a4f8dd79dba5" providerId="AD" clId="Web-{00000000-0000-0000-0000-000000000000}" dt="2026-09-08T08:12:40.063" v="182"/>
          <ac:picMkLst>
            <pc:docMk/>
            <pc:sldMk cId="2568595245" sldId="390"/>
            <ac:picMk id="3" creationId="{834BE47F-E7B6-0DDA-DF46-3F75AC5BEA19}"/>
          </ac:picMkLst>
        </pc:picChg>
      </pc:sldChg>
      <pc:sldChg chg="modSp">
        <pc:chgData name="Roisin Sullens" userId="S::rsullens@cafod.co.uk::69d62e4f-3d88-491f-887f-a4f8dd79dba5" providerId="AD" clId="Web-{00000000-0000-0000-0000-000000000000}" dt="2026-09-08T08:31:36.626" v="578" actId="20577"/>
        <pc:sldMkLst>
          <pc:docMk/>
          <pc:sldMk cId="2257934378" sldId="405"/>
        </pc:sldMkLst>
        <pc:spChg chg="mod">
          <ac:chgData name="Roisin Sullens" userId="S::rsullens@cafod.co.uk::69d62e4f-3d88-491f-887f-a4f8dd79dba5" providerId="AD" clId="Web-{00000000-0000-0000-0000-000000000000}" dt="2026-09-08T08:31:36.626" v="578" actId="20577"/>
          <ac:spMkLst>
            <pc:docMk/>
            <pc:sldMk cId="2257934378" sldId="405"/>
            <ac:spMk id="7" creationId="{AA33AB8E-0262-0351-91DD-D21E60359F6E}"/>
          </ac:spMkLst>
        </pc:spChg>
      </pc:sldChg>
      <pc:sldChg chg="delSp modSp">
        <pc:chgData name="Roisin Sullens" userId="S::rsullens@cafod.co.uk::69d62e4f-3d88-491f-887f-a4f8dd79dba5" providerId="AD" clId="Web-{00000000-0000-0000-0000-000000000000}" dt="2026-09-08T08:32:57.629" v="595" actId="20577"/>
        <pc:sldMkLst>
          <pc:docMk/>
          <pc:sldMk cId="1535650116" sldId="418"/>
        </pc:sldMkLst>
        <pc:spChg chg="mod">
          <ac:chgData name="Roisin Sullens" userId="S::rsullens@cafod.co.uk::69d62e4f-3d88-491f-887f-a4f8dd79dba5" providerId="AD" clId="Web-{00000000-0000-0000-0000-000000000000}" dt="2026-09-08T08:32:57.629" v="595" actId="20577"/>
          <ac:spMkLst>
            <pc:docMk/>
            <pc:sldMk cId="1535650116" sldId="418"/>
            <ac:spMk id="6" creationId="{03C4D729-16F5-B09C-D3FA-B17E4212465C}"/>
          </ac:spMkLst>
        </pc:spChg>
        <pc:picChg chg="del">
          <ac:chgData name="Roisin Sullens" userId="S::rsullens@cafod.co.uk::69d62e4f-3d88-491f-887f-a4f8dd79dba5" providerId="AD" clId="Web-{00000000-0000-0000-0000-000000000000}" dt="2026-09-08T08:31:53.299" v="579"/>
          <ac:picMkLst>
            <pc:docMk/>
            <pc:sldMk cId="1535650116" sldId="418"/>
            <ac:picMk id="4" creationId="{BBA835C5-0665-3F96-0A0B-EC7C37C9F5FF}"/>
          </ac:picMkLst>
        </pc:picChg>
      </pc:sldChg>
      <pc:sldChg chg="modSp">
        <pc:chgData name="Roisin Sullens" userId="S::rsullens@cafod.co.uk::69d62e4f-3d88-491f-887f-a4f8dd79dba5" providerId="AD" clId="Web-{00000000-0000-0000-0000-000000000000}" dt="2026-09-08T08:03:24.253" v="85" actId="20577"/>
        <pc:sldMkLst>
          <pc:docMk/>
          <pc:sldMk cId="3279109373" sldId="420"/>
        </pc:sldMkLst>
        <pc:spChg chg="mod">
          <ac:chgData name="Roisin Sullens" userId="S::rsullens@cafod.co.uk::69d62e4f-3d88-491f-887f-a4f8dd79dba5" providerId="AD" clId="Web-{00000000-0000-0000-0000-000000000000}" dt="2026-09-08T08:03:24.253" v="85" actId="20577"/>
          <ac:spMkLst>
            <pc:docMk/>
            <pc:sldMk cId="3279109373" sldId="420"/>
            <ac:spMk id="2" creationId="{2D03D77F-E687-2CD9-6F77-C469E742F70C}"/>
          </ac:spMkLst>
        </pc:spChg>
        <pc:spChg chg="mod">
          <ac:chgData name="Roisin Sullens" userId="S::rsullens@cafod.co.uk::69d62e4f-3d88-491f-887f-a4f8dd79dba5" providerId="AD" clId="Web-{00000000-0000-0000-0000-000000000000}" dt="2026-09-08T07:57:58.769" v="27" actId="20577"/>
          <ac:spMkLst>
            <pc:docMk/>
            <pc:sldMk cId="3279109373" sldId="420"/>
            <ac:spMk id="3" creationId="{B843C0C8-2E80-4A00-8FE9-DD73BB168080}"/>
          </ac:spMkLst>
        </pc:spChg>
      </pc:sldChg>
      <pc:sldChg chg="addSp delSp modSp">
        <pc:chgData name="Roisin Sullens" userId="S::rsullens@cafod.co.uk::69d62e4f-3d88-491f-887f-a4f8dd79dba5" providerId="AD" clId="Web-{00000000-0000-0000-0000-000000000000}" dt="2026-09-08T09:23:01.360" v="758"/>
        <pc:sldMkLst>
          <pc:docMk/>
          <pc:sldMk cId="2028947077" sldId="426"/>
        </pc:sldMkLst>
        <pc:spChg chg="mod">
          <ac:chgData name="Roisin Sullens" userId="S::rsullens@cafod.co.uk::69d62e4f-3d88-491f-887f-a4f8dd79dba5" providerId="AD" clId="Web-{00000000-0000-0000-0000-000000000000}" dt="2026-09-08T08:20:58.816" v="234" actId="20577"/>
          <ac:spMkLst>
            <pc:docMk/>
            <pc:sldMk cId="2028947077" sldId="426"/>
            <ac:spMk id="9" creationId="{F11520DF-82FE-1C8A-EAA3-CDF52A9D0603}"/>
          </ac:spMkLst>
        </pc:spChg>
        <pc:picChg chg="add del mod modCrop">
          <ac:chgData name="Roisin Sullens" userId="S::rsullens@cafod.co.uk::69d62e4f-3d88-491f-887f-a4f8dd79dba5" providerId="AD" clId="Web-{00000000-0000-0000-0000-000000000000}" dt="2026-09-08T09:23:01.360" v="758"/>
          <ac:picMkLst>
            <pc:docMk/>
            <pc:sldMk cId="2028947077" sldId="426"/>
            <ac:picMk id="2" creationId="{04571AAF-94F6-CD12-5930-B4B59C5B9C74}"/>
          </ac:picMkLst>
        </pc:picChg>
        <pc:picChg chg="del">
          <ac:chgData name="Roisin Sullens" userId="S::rsullens@cafod.co.uk::69d62e4f-3d88-491f-887f-a4f8dd79dba5" providerId="AD" clId="Web-{00000000-0000-0000-0000-000000000000}" dt="2026-09-08T08:17:12.197" v="206"/>
          <ac:picMkLst>
            <pc:docMk/>
            <pc:sldMk cId="2028947077" sldId="426"/>
            <ac:picMk id="3" creationId="{4BAFCBAA-1DE0-FF38-EB2C-6337E4CA6E5D}"/>
          </ac:picMkLst>
        </pc:picChg>
      </pc:sldChg>
      <pc:sldChg chg="modSp">
        <pc:chgData name="Roisin Sullens" userId="S::rsullens@cafod.co.uk::69d62e4f-3d88-491f-887f-a4f8dd79dba5" providerId="AD" clId="Web-{00000000-0000-0000-0000-000000000000}" dt="2026-09-08T08:02:33.392" v="70" actId="1076"/>
        <pc:sldMkLst>
          <pc:docMk/>
          <pc:sldMk cId="2967077722" sldId="432"/>
        </pc:sldMkLst>
        <pc:spChg chg="mod">
          <ac:chgData name="Roisin Sullens" userId="S::rsullens@cafod.co.uk::69d62e4f-3d88-491f-887f-a4f8dd79dba5" providerId="AD" clId="Web-{00000000-0000-0000-0000-000000000000}" dt="2026-09-08T08:02:33.392" v="70" actId="1076"/>
          <ac:spMkLst>
            <pc:docMk/>
            <pc:sldMk cId="2967077722" sldId="432"/>
            <ac:spMk id="4" creationId="{0FDDFD26-589D-756E-939F-EA3604D9A25B}"/>
          </ac:spMkLst>
        </pc:spChg>
      </pc:sldChg>
      <pc:sldChg chg="addSp delSp modSp modNotes">
        <pc:chgData name="Roisin Sullens" userId="S::rsullens@cafod.co.uk::69d62e4f-3d88-491f-887f-a4f8dd79dba5" providerId="AD" clId="Web-{00000000-0000-0000-0000-000000000000}" dt="2026-09-08T09:08:55.041" v="754" actId="1076"/>
        <pc:sldMkLst>
          <pc:docMk/>
          <pc:sldMk cId="2762057159" sldId="436"/>
        </pc:sldMkLst>
        <pc:spChg chg="mod">
          <ac:chgData name="Roisin Sullens" userId="S::rsullens@cafod.co.uk::69d62e4f-3d88-491f-887f-a4f8dd79dba5" providerId="AD" clId="Web-{00000000-0000-0000-0000-000000000000}" dt="2026-09-08T08:17:03.806" v="205" actId="1076"/>
          <ac:spMkLst>
            <pc:docMk/>
            <pc:sldMk cId="2762057159" sldId="436"/>
            <ac:spMk id="2" creationId="{12F3BB6A-4524-A6FD-C1DE-E7D0D62780C5}"/>
          </ac:spMkLst>
        </pc:spChg>
        <pc:picChg chg="add del mod">
          <ac:chgData name="Roisin Sullens" userId="S::rsullens@cafod.co.uk::69d62e4f-3d88-491f-887f-a4f8dd79dba5" providerId="AD" clId="Web-{00000000-0000-0000-0000-000000000000}" dt="2026-09-08T09:07:27.552" v="705"/>
          <ac:picMkLst>
            <pc:docMk/>
            <pc:sldMk cId="2762057159" sldId="436"/>
            <ac:picMk id="3" creationId="{864D9564-7020-9D94-864B-C340EA7B7206}"/>
          </ac:picMkLst>
        </pc:picChg>
        <pc:picChg chg="del">
          <ac:chgData name="Roisin Sullens" userId="S::rsullens@cafod.co.uk::69d62e4f-3d88-491f-887f-a4f8dd79dba5" providerId="AD" clId="Web-{00000000-0000-0000-0000-000000000000}" dt="2026-09-08T08:15:57.442" v="192"/>
          <ac:picMkLst>
            <pc:docMk/>
            <pc:sldMk cId="2762057159" sldId="436"/>
            <ac:picMk id="4" creationId="{848D5954-828F-22C6-795C-4A0D091D83ED}"/>
          </ac:picMkLst>
        </pc:picChg>
        <pc:picChg chg="add mod">
          <ac:chgData name="Roisin Sullens" userId="S::rsullens@cafod.co.uk::69d62e4f-3d88-491f-887f-a4f8dd79dba5" providerId="AD" clId="Web-{00000000-0000-0000-0000-000000000000}" dt="2026-09-08T09:08:55.041" v="754" actId="1076"/>
          <ac:picMkLst>
            <pc:docMk/>
            <pc:sldMk cId="2762057159" sldId="436"/>
            <ac:picMk id="6" creationId="{B9FFC68B-E25C-5EEF-389C-2515D81E1A74}"/>
          </ac:picMkLst>
        </pc:picChg>
      </pc:sldChg>
      <pc:sldChg chg="modSp add replId">
        <pc:chgData name="Roisin Sullens" userId="S::rsullens@cafod.co.uk::69d62e4f-3d88-491f-887f-a4f8dd79dba5" providerId="AD" clId="Web-{00000000-0000-0000-0000-000000000000}" dt="2026-09-08T08:20:44.097" v="232" actId="20577"/>
        <pc:sldMkLst>
          <pc:docMk/>
          <pc:sldMk cId="3457035208" sldId="437"/>
        </pc:sldMkLst>
        <pc:spChg chg="mod">
          <ac:chgData name="Roisin Sullens" userId="S::rsullens@cafod.co.uk::69d62e4f-3d88-491f-887f-a4f8dd79dba5" providerId="AD" clId="Web-{00000000-0000-0000-0000-000000000000}" dt="2026-09-08T08:20:44.097" v="232" actId="20577"/>
          <ac:spMkLst>
            <pc:docMk/>
            <pc:sldMk cId="3457035208" sldId="437"/>
            <ac:spMk id="9" creationId="{C7A197FA-F925-2725-18BC-E71D28FD65DB}"/>
          </ac:spMkLst>
        </pc:spChg>
      </pc:sldChg>
      <pc:sldChg chg="modSp add replId">
        <pc:chgData name="Roisin Sullens" userId="S::rsullens@cafod.co.uk::69d62e4f-3d88-491f-887f-a4f8dd79dba5" providerId="AD" clId="Web-{00000000-0000-0000-0000-000000000000}" dt="2026-09-08T09:23:12.907" v="761" actId="20577"/>
        <pc:sldMkLst>
          <pc:docMk/>
          <pc:sldMk cId="4176032183" sldId="438"/>
        </pc:sldMkLst>
        <pc:spChg chg="mod">
          <ac:chgData name="Roisin Sullens" userId="S::rsullens@cafod.co.uk::69d62e4f-3d88-491f-887f-a4f8dd79dba5" providerId="AD" clId="Web-{00000000-0000-0000-0000-000000000000}" dt="2026-09-08T09:23:12.907" v="761" actId="20577"/>
          <ac:spMkLst>
            <pc:docMk/>
            <pc:sldMk cId="4176032183" sldId="438"/>
            <ac:spMk id="9" creationId="{E9CAED00-58C7-FF4C-536C-2488ED5E967E}"/>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DAB83D5-C7B6-EB58-6B69-44F7674F9A17}"/>
              </a:ext>
            </a:extLst>
          </p:cNvPr>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AA49AF6-7FA0-553A-D79A-ACBF5186E556}"/>
              </a:ext>
            </a:extLst>
          </p:cNvPr>
          <p:cNvSpPr>
            <a:spLocks noGrp="1"/>
          </p:cNvSpPr>
          <p:nvPr>
            <p:ph type="dt" sz="quarter" idx="1"/>
          </p:nvPr>
        </p:nvSpPr>
        <p:spPr>
          <a:xfrm>
            <a:off x="11387138" y="0"/>
            <a:ext cx="8712200" cy="566738"/>
          </a:xfrm>
          <a:prstGeom prst="rect">
            <a:avLst/>
          </a:prstGeom>
        </p:spPr>
        <p:txBody>
          <a:bodyPr vert="horz" lIns="91440" tIns="45720" rIns="91440" bIns="45720" rtlCol="0"/>
          <a:lstStyle>
            <a:lvl1pPr algn="r">
              <a:defRPr sz="1200"/>
            </a:lvl1pPr>
          </a:lstStyle>
          <a:p>
            <a:fld id="{EE6D6BF6-9B86-514E-8633-CF682F8E160E}" type="datetimeFigureOut">
              <a:rPr lang="en-US" smtClean="0"/>
              <a:t>9/10/2026</a:t>
            </a:fld>
            <a:endParaRPr lang="en-US"/>
          </a:p>
        </p:txBody>
      </p:sp>
      <p:sp>
        <p:nvSpPr>
          <p:cNvPr id="4" name="Footer Placeholder 3">
            <a:extLst>
              <a:ext uri="{FF2B5EF4-FFF2-40B4-BE49-F238E27FC236}">
                <a16:creationId xmlns:a16="http://schemas.microsoft.com/office/drawing/2014/main" id="{1CB118F2-C113-78B4-92AF-E580FCE6CC1D}"/>
              </a:ext>
            </a:extLst>
          </p:cNvPr>
          <p:cNvSpPr>
            <a:spLocks noGrp="1"/>
          </p:cNvSpPr>
          <p:nvPr>
            <p:ph type="ftr" sz="quarter" idx="2"/>
          </p:nvPr>
        </p:nvSpPr>
        <p:spPr>
          <a:xfrm>
            <a:off x="0" y="10742613"/>
            <a:ext cx="8712200" cy="56673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15762E7-BAA9-D9D6-9568-8352AA3CC64B}"/>
              </a:ext>
            </a:extLst>
          </p:cNvPr>
          <p:cNvSpPr>
            <a:spLocks noGrp="1"/>
          </p:cNvSpPr>
          <p:nvPr>
            <p:ph type="sldNum" sz="quarter" idx="3"/>
          </p:nvPr>
        </p:nvSpPr>
        <p:spPr>
          <a:xfrm>
            <a:off x="11387138" y="10742613"/>
            <a:ext cx="8712200" cy="566737"/>
          </a:xfrm>
          <a:prstGeom prst="rect">
            <a:avLst/>
          </a:prstGeom>
        </p:spPr>
        <p:txBody>
          <a:bodyPr vert="horz" lIns="91440" tIns="45720" rIns="91440" bIns="45720" rtlCol="0" anchor="b"/>
          <a:lstStyle>
            <a:lvl1pPr algn="r">
              <a:defRPr sz="1200"/>
            </a:lvl1pPr>
          </a:lstStyle>
          <a:p>
            <a:fld id="{5AF52A2D-AE79-0B40-90C6-74B75AC45EAC}" type="slidenum">
              <a:rPr lang="en-US" smtClean="0"/>
              <a:t>‹#›</a:t>
            </a:fld>
            <a:endParaRPr lang="en-US"/>
          </a:p>
        </p:txBody>
      </p:sp>
    </p:spTree>
    <p:extLst>
      <p:ext uri="{BB962C8B-B14F-4D97-AF65-F5344CB8AC3E}">
        <p14:creationId xmlns:p14="http://schemas.microsoft.com/office/powerpoint/2010/main" val="193960490"/>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562" userDrawn="1">
          <p15:clr>
            <a:srgbClr val="F26B43"/>
          </p15:clr>
        </p15:guide>
        <p15:guide id="2" pos="6332"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2C6CD2F2-F518-874C-84B9-8918535227D1}" type="datetimeFigureOut">
              <a:rPr lang="en-US" smtClean="0"/>
              <a:t>9/10/2026</a:t>
            </a:fld>
            <a:endParaRPr lang="en-US"/>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A3F0725B-8BBF-6349-B206-C25D6BA6A9C8}" type="slidenum">
              <a:rPr lang="en-US" smtClean="0"/>
              <a:t>‹#›</a:t>
            </a:fld>
            <a:endParaRPr lang="en-US"/>
          </a:p>
        </p:txBody>
      </p:sp>
    </p:spTree>
    <p:extLst>
      <p:ext uri="{BB962C8B-B14F-4D97-AF65-F5344CB8AC3E}">
        <p14:creationId xmlns:p14="http://schemas.microsoft.com/office/powerpoint/2010/main" val="19224130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Children’s liturgy: Twenty-fourth Sunday in Ordinary Time (Year A)</a:t>
            </a:r>
          </a:p>
          <a:p>
            <a:endParaRPr lang="en-US" b="1" dirty="0"/>
          </a:p>
          <a:p>
            <a:r>
              <a:rPr lang="en-US" b="1" dirty="0"/>
              <a:t>Preparation of the worship space</a:t>
            </a:r>
          </a:p>
          <a:p>
            <a:r>
              <a:rPr lang="en-US" b="1" dirty="0"/>
              <a:t>Colour: </a:t>
            </a:r>
            <a:r>
              <a:rPr lang="en-US" dirty="0"/>
              <a:t>green</a:t>
            </a:r>
          </a:p>
          <a:p>
            <a:endParaRPr lang="en-US" dirty="0"/>
          </a:p>
          <a:p>
            <a:r>
              <a:rPr lang="en-US" b="1" dirty="0"/>
              <a:t>Song suggestions</a:t>
            </a:r>
          </a:p>
          <a:p>
            <a:r>
              <a:rPr lang="en-US" dirty="0"/>
              <a:t>Freely, freely (849, Laudate)</a:t>
            </a:r>
          </a:p>
          <a:p>
            <a:r>
              <a:rPr lang="en-US" dirty="0"/>
              <a:t>O Lord, all the world belongs to you (847, Laudate)</a:t>
            </a:r>
          </a:p>
          <a:p>
            <a:endParaRPr lang="en-US" dirty="0"/>
          </a:p>
          <a:p>
            <a:r>
              <a:rPr lang="en-US" b="1" dirty="0"/>
              <a:t>Welcome</a:t>
            </a:r>
          </a:p>
          <a:p>
            <a:r>
              <a:rPr lang="en-US" dirty="0"/>
              <a:t>Today Jesus talks about forgiveness – about how God is always ready to forgive us if we say sorry. And about how we should try to forgive others if they say sorry to us. Let’s think a bit more about this today...</a:t>
            </a:r>
          </a:p>
          <a:p>
            <a:endParaRPr lang="en-US" dirty="0"/>
          </a:p>
          <a:p>
            <a:r>
              <a:rPr lang="en-US" dirty="0">
                <a:solidFill>
                  <a:srgbClr val="38383C"/>
                </a:solidFill>
              </a:rPr>
              <a:t>Building peace through sport, South Sudan</a:t>
            </a:r>
            <a:endParaRPr lang="en-US" dirty="0">
              <a:solidFill>
                <a:srgbClr val="444444"/>
              </a:solidFill>
            </a:endParaRPr>
          </a:p>
          <a:p>
            <a:r>
              <a:rPr lang="en-US" dirty="0">
                <a:solidFill>
                  <a:srgbClr val="38383C"/>
                </a:solidFill>
              </a:rPr>
              <a:t>Photo credit: Caritas Diocese of Malakal</a:t>
            </a:r>
            <a:endParaRPr lang="en-US" dirty="0">
              <a:solidFill>
                <a:srgbClr val="444444"/>
              </a:solidFill>
            </a:endParaRPr>
          </a:p>
          <a:p>
            <a:endParaRPr lang="en-US" dirty="0"/>
          </a:p>
          <a:p>
            <a:endParaRPr lang="en-US" b="1" dirty="0"/>
          </a:p>
        </p:txBody>
      </p:sp>
      <p:sp>
        <p:nvSpPr>
          <p:cNvPr id="4" name="Slide Number Placeholder 3"/>
          <p:cNvSpPr>
            <a:spLocks noGrp="1"/>
          </p:cNvSpPr>
          <p:nvPr>
            <p:ph type="sldNum" sz="quarter" idx="5"/>
          </p:nvPr>
        </p:nvSpPr>
        <p:spPr/>
        <p:txBody>
          <a:bodyPr/>
          <a:lstStyle/>
          <a:p>
            <a:fld id="{A3F0725B-8BBF-6349-B206-C25D6BA6A9C8}" type="slidenum">
              <a:rPr lang="en-US" smtClean="0"/>
              <a:t>1</a:t>
            </a:fld>
            <a:endParaRPr lang="en-US"/>
          </a:p>
        </p:txBody>
      </p:sp>
    </p:spTree>
    <p:extLst>
      <p:ext uri="{BB962C8B-B14F-4D97-AF65-F5344CB8AC3E}">
        <p14:creationId xmlns:p14="http://schemas.microsoft.com/office/powerpoint/2010/main" val="23486096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66160D-92E3-B1B0-56CA-F2CB658572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B1594D-D526-1643-5914-3BB57CE8BC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D3B1F1-6D71-34E4-8F95-CA2A408CADF3}"/>
              </a:ext>
            </a:extLst>
          </p:cNvPr>
          <p:cNvSpPr>
            <a:spLocks noGrp="1"/>
          </p:cNvSpPr>
          <p:nvPr>
            <p:ph type="body" idx="1"/>
          </p:nvPr>
        </p:nvSpPr>
        <p:spPr/>
        <p:txBody>
          <a:bodyPr/>
          <a:lstStyle/>
          <a:p>
            <a:r>
              <a:rPr lang="en-US" dirty="0">
                <a:highlight>
                  <a:srgbClr val="F4F4F5"/>
                </a:highlight>
              </a:rPr>
              <a:t>Thoughtful</a:t>
            </a:r>
            <a:endParaRPr lang="en-US" dirty="0">
              <a:solidFill>
                <a:srgbClr val="444444"/>
              </a:solidFill>
              <a:highlight>
                <a:srgbClr val="F4F4F5"/>
              </a:highlight>
            </a:endParaRPr>
          </a:p>
          <a:p>
            <a:r>
              <a:rPr lang="en-US" dirty="0">
                <a:highlight>
                  <a:srgbClr val="F4F4F5"/>
                </a:highlight>
              </a:rPr>
              <a:t>Photo credit: Janko Ferlic on </a:t>
            </a:r>
            <a:r>
              <a:rPr lang="en-US" dirty="0" err="1">
                <a:highlight>
                  <a:srgbClr val="F4F4F5"/>
                </a:highlight>
              </a:rPr>
              <a:t>Unsplash</a:t>
            </a:r>
            <a:endParaRPr lang="en-US" dirty="0" err="1">
              <a:solidFill>
                <a:srgbClr val="444444"/>
              </a:solidFill>
              <a:highlight>
                <a:srgbClr val="F4F4F5"/>
              </a:highlight>
            </a:endParaRPr>
          </a:p>
          <a:p>
            <a:endParaRPr lang="en-US" dirty="0">
              <a:highlight>
                <a:srgbClr val="F4F4F5"/>
              </a:highlight>
            </a:endParaRPr>
          </a:p>
          <a:p>
            <a:endParaRPr lang="en-US">
              <a:solidFill>
                <a:srgbClr val="000000"/>
              </a:solidFill>
              <a:highlight>
                <a:srgbClr val="F4F4F5"/>
              </a:highlight>
            </a:endParaRPr>
          </a:p>
        </p:txBody>
      </p:sp>
      <p:sp>
        <p:nvSpPr>
          <p:cNvPr id="4" name="Slide Number Placeholder 3">
            <a:extLst>
              <a:ext uri="{FF2B5EF4-FFF2-40B4-BE49-F238E27FC236}">
                <a16:creationId xmlns:a16="http://schemas.microsoft.com/office/drawing/2014/main" id="{2BA9F992-7EAE-3AAD-EC44-18702D14A9AD}"/>
              </a:ext>
            </a:extLst>
          </p:cNvPr>
          <p:cNvSpPr>
            <a:spLocks noGrp="1"/>
          </p:cNvSpPr>
          <p:nvPr>
            <p:ph type="sldNum" sz="quarter" idx="5"/>
          </p:nvPr>
        </p:nvSpPr>
        <p:spPr/>
        <p:txBody>
          <a:bodyPr/>
          <a:lstStyle/>
          <a:p>
            <a:fld id="{9B55366C-5F8C-42CA-9C4D-03125D9DB2B7}" type="slidenum">
              <a:rPr lang="en-US"/>
              <a:t>10</a:t>
            </a:fld>
            <a:endParaRPr lang="en-US"/>
          </a:p>
        </p:txBody>
      </p:sp>
    </p:spTree>
    <p:extLst>
      <p:ext uri="{BB962C8B-B14F-4D97-AF65-F5344CB8AC3E}">
        <p14:creationId xmlns:p14="http://schemas.microsoft.com/office/powerpoint/2010/main" val="362400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00000"/>
                </a:solidFill>
                <a:highlight>
                  <a:srgbClr val="F9F9FA"/>
                </a:highlight>
              </a:rPr>
              <a:t>Together</a:t>
            </a:r>
            <a:endParaRPr lang="en-US" dirty="0">
              <a:solidFill>
                <a:srgbClr val="444444"/>
              </a:solidFill>
              <a:highlight>
                <a:srgbClr val="F9F9FA"/>
              </a:highlight>
            </a:endParaRPr>
          </a:p>
          <a:p>
            <a:r>
              <a:rPr lang="en-US" dirty="0">
                <a:solidFill>
                  <a:srgbClr val="000000"/>
                </a:solidFill>
                <a:highlight>
                  <a:srgbClr val="F9F9FA"/>
                </a:highlight>
              </a:rPr>
              <a:t>Photo credit: Janko Ferlic on </a:t>
            </a:r>
            <a:r>
              <a:rPr lang="en-US" dirty="0" err="1">
                <a:solidFill>
                  <a:srgbClr val="000000"/>
                </a:solidFill>
                <a:highlight>
                  <a:srgbClr val="F9F9FA"/>
                </a:highlight>
              </a:rPr>
              <a:t>Unsplash</a:t>
            </a:r>
            <a:endParaRPr lang="en-US" dirty="0" err="1">
              <a:solidFill>
                <a:srgbClr val="444444"/>
              </a:solidFill>
              <a:highlight>
                <a:srgbClr val="F9F9FA"/>
              </a:highlight>
            </a:endParaRPr>
          </a:p>
          <a:p>
            <a:endParaRPr lang="en-US" dirty="0">
              <a:solidFill>
                <a:srgbClr val="38383C"/>
              </a:solidFill>
              <a:highlight>
                <a:srgbClr val="F9F9FA"/>
              </a:highlight>
            </a:endParaRPr>
          </a:p>
        </p:txBody>
      </p:sp>
      <p:sp>
        <p:nvSpPr>
          <p:cNvPr id="4" name="Slide Number Placeholder 3"/>
          <p:cNvSpPr>
            <a:spLocks noGrp="1"/>
          </p:cNvSpPr>
          <p:nvPr>
            <p:ph type="sldNum" sz="quarter" idx="5"/>
          </p:nvPr>
        </p:nvSpPr>
        <p:spPr/>
        <p:txBody>
          <a:bodyPr/>
          <a:lstStyle/>
          <a:p>
            <a:fld id="{A3F0725B-8BBF-6349-B206-C25D6BA6A9C8}" type="slidenum">
              <a:rPr lang="en-US" smtClean="0"/>
              <a:t>11</a:t>
            </a:fld>
            <a:endParaRPr lang="en-US"/>
          </a:p>
        </p:txBody>
      </p:sp>
    </p:spTree>
    <p:extLst>
      <p:ext uri="{BB962C8B-B14F-4D97-AF65-F5344CB8AC3E}">
        <p14:creationId xmlns:p14="http://schemas.microsoft.com/office/powerpoint/2010/main" val="11472913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061317-AD35-B528-BCE3-DB977EB049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95D08C-8493-ED48-FBF4-FAEAB4AB8C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6C5E83-3089-CFD7-CE2D-083DC67D3510}"/>
              </a:ext>
            </a:extLst>
          </p:cNvPr>
          <p:cNvSpPr>
            <a:spLocks noGrp="1"/>
          </p:cNvSpPr>
          <p:nvPr>
            <p:ph type="body" idx="1"/>
          </p:nvPr>
        </p:nvSpPr>
        <p:spPr/>
        <p:txBody>
          <a:bodyPr/>
          <a:lstStyle/>
          <a:p>
            <a:r>
              <a:rPr lang="en-US" dirty="0">
                <a:solidFill>
                  <a:srgbClr val="38383C"/>
                </a:solidFill>
                <a:highlight>
                  <a:srgbClr val="F9F9FA"/>
                </a:highlight>
              </a:rPr>
              <a:t>Building peace through sport, South Sudan</a:t>
            </a:r>
            <a:endParaRPr lang="en-US" dirty="0"/>
          </a:p>
          <a:p>
            <a:r>
              <a:rPr lang="en-US" dirty="0">
                <a:solidFill>
                  <a:srgbClr val="38383C"/>
                </a:solidFill>
                <a:highlight>
                  <a:srgbClr val="F9F9FA"/>
                </a:highlight>
              </a:rPr>
              <a:t>Photo credit: </a:t>
            </a:r>
            <a:r>
              <a:rPr lang="en-US" dirty="0">
                <a:solidFill>
                  <a:srgbClr val="38383C"/>
                </a:solidFill>
                <a:highlight>
                  <a:srgbClr val="F4F4F5"/>
                </a:highlight>
              </a:rPr>
              <a:t>Caritas Diocese of Malakal</a:t>
            </a:r>
          </a:p>
        </p:txBody>
      </p:sp>
      <p:sp>
        <p:nvSpPr>
          <p:cNvPr id="4" name="Slide Number Placeholder 3">
            <a:extLst>
              <a:ext uri="{FF2B5EF4-FFF2-40B4-BE49-F238E27FC236}">
                <a16:creationId xmlns:a16="http://schemas.microsoft.com/office/drawing/2014/main" id="{F6C496C3-D5A9-79E3-7C69-00CBB3361741}"/>
              </a:ext>
            </a:extLst>
          </p:cNvPr>
          <p:cNvSpPr>
            <a:spLocks noGrp="1"/>
          </p:cNvSpPr>
          <p:nvPr>
            <p:ph type="sldNum" sz="quarter" idx="5"/>
          </p:nvPr>
        </p:nvSpPr>
        <p:spPr/>
        <p:txBody>
          <a:bodyPr/>
          <a:lstStyle/>
          <a:p>
            <a:fld id="{A3F0725B-8BBF-6349-B206-C25D6BA6A9C8}" type="slidenum">
              <a:rPr lang="en-US" smtClean="0"/>
              <a:t>12</a:t>
            </a:fld>
            <a:endParaRPr lang="en-US"/>
          </a:p>
        </p:txBody>
      </p:sp>
    </p:spTree>
    <p:extLst>
      <p:ext uri="{BB962C8B-B14F-4D97-AF65-F5344CB8AC3E}">
        <p14:creationId xmlns:p14="http://schemas.microsoft.com/office/powerpoint/2010/main" val="6063957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FB2A2-39B6-DF72-E4CC-F0D364A457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298922-A320-A4D4-623B-1918689CFF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0A929C-222E-53FA-8C9F-7F8486283E95}"/>
              </a:ext>
            </a:extLst>
          </p:cNvPr>
          <p:cNvSpPr>
            <a:spLocks noGrp="1"/>
          </p:cNvSpPr>
          <p:nvPr>
            <p:ph type="body" idx="1"/>
          </p:nvPr>
        </p:nvSpPr>
        <p:spPr/>
        <p:txBody>
          <a:bodyPr/>
          <a:lstStyle/>
          <a:p>
            <a:r>
              <a:rPr lang="en-US" dirty="0">
                <a:solidFill>
                  <a:srgbClr val="38383C"/>
                </a:solidFill>
                <a:highlight>
                  <a:srgbClr val="F9F9FA"/>
                </a:highlight>
              </a:rPr>
              <a:t>Goal!</a:t>
            </a:r>
            <a:endParaRPr lang="en-US" dirty="0"/>
          </a:p>
          <a:p>
            <a:r>
              <a:rPr lang="en-US" dirty="0">
                <a:solidFill>
                  <a:srgbClr val="38383C"/>
                </a:solidFill>
                <a:highlight>
                  <a:srgbClr val="F9F9FA"/>
                </a:highlight>
              </a:rPr>
              <a:t>Photo credit: Stock image</a:t>
            </a:r>
          </a:p>
        </p:txBody>
      </p:sp>
      <p:sp>
        <p:nvSpPr>
          <p:cNvPr id="4" name="Slide Number Placeholder 3">
            <a:extLst>
              <a:ext uri="{FF2B5EF4-FFF2-40B4-BE49-F238E27FC236}">
                <a16:creationId xmlns:a16="http://schemas.microsoft.com/office/drawing/2014/main" id="{827E71EE-23D3-E717-9E26-EB60A7E52AD5}"/>
              </a:ext>
            </a:extLst>
          </p:cNvPr>
          <p:cNvSpPr>
            <a:spLocks noGrp="1"/>
          </p:cNvSpPr>
          <p:nvPr>
            <p:ph type="sldNum" sz="quarter" idx="5"/>
          </p:nvPr>
        </p:nvSpPr>
        <p:spPr/>
        <p:txBody>
          <a:bodyPr/>
          <a:lstStyle/>
          <a:p>
            <a:fld id="{A3F0725B-8BBF-6349-B206-C25D6BA6A9C8}" type="slidenum">
              <a:rPr lang="en-US" smtClean="0"/>
              <a:t>13</a:t>
            </a:fld>
            <a:endParaRPr lang="en-US"/>
          </a:p>
        </p:txBody>
      </p:sp>
    </p:spTree>
    <p:extLst>
      <p:ext uri="{BB962C8B-B14F-4D97-AF65-F5344CB8AC3E}">
        <p14:creationId xmlns:p14="http://schemas.microsoft.com/office/powerpoint/2010/main" val="18599828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67C5D-ADB8-1CE8-8D08-EC3D80E495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B82A30-484E-322C-8F3E-69C5ECE821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BADCDC-DB69-E326-57EE-D8A4BD6B30DF}"/>
              </a:ext>
            </a:extLst>
          </p:cNvPr>
          <p:cNvSpPr>
            <a:spLocks noGrp="1"/>
          </p:cNvSpPr>
          <p:nvPr>
            <p:ph type="body" idx="1"/>
          </p:nvPr>
        </p:nvSpPr>
        <p:spPr/>
        <p:txBody>
          <a:bodyPr/>
          <a:lstStyle/>
          <a:p>
            <a:r>
              <a:rPr lang="en-US" dirty="0">
                <a:solidFill>
                  <a:srgbClr val="38383C"/>
                </a:solidFill>
                <a:highlight>
                  <a:srgbClr val="F9F9FA"/>
                </a:highlight>
              </a:rPr>
              <a:t>St Chad's primary school, London</a:t>
            </a:r>
          </a:p>
          <a:p>
            <a:r>
              <a:rPr lang="en-US" dirty="0">
                <a:solidFill>
                  <a:srgbClr val="38383C"/>
                </a:solidFill>
                <a:highlight>
                  <a:srgbClr val="F9F9FA"/>
                </a:highlight>
              </a:rPr>
              <a:t>Photo credit: Joe Newman</a:t>
            </a:r>
            <a:endParaRPr lang="en-US" dirty="0"/>
          </a:p>
        </p:txBody>
      </p:sp>
      <p:sp>
        <p:nvSpPr>
          <p:cNvPr id="4" name="Slide Number Placeholder 3">
            <a:extLst>
              <a:ext uri="{FF2B5EF4-FFF2-40B4-BE49-F238E27FC236}">
                <a16:creationId xmlns:a16="http://schemas.microsoft.com/office/drawing/2014/main" id="{41176B6B-6CFC-E0F1-1CB4-17ABBDD1F7BA}"/>
              </a:ext>
            </a:extLst>
          </p:cNvPr>
          <p:cNvSpPr>
            <a:spLocks noGrp="1"/>
          </p:cNvSpPr>
          <p:nvPr>
            <p:ph type="sldNum" sz="quarter" idx="5"/>
          </p:nvPr>
        </p:nvSpPr>
        <p:spPr/>
        <p:txBody>
          <a:bodyPr/>
          <a:lstStyle/>
          <a:p>
            <a:fld id="{A3F0725B-8BBF-6349-B206-C25D6BA6A9C8}" type="slidenum">
              <a:rPr lang="en-US" smtClean="0"/>
              <a:t>14</a:t>
            </a:fld>
            <a:endParaRPr lang="en-US"/>
          </a:p>
        </p:txBody>
      </p:sp>
    </p:spTree>
    <p:extLst>
      <p:ext uri="{BB962C8B-B14F-4D97-AF65-F5344CB8AC3E}">
        <p14:creationId xmlns:p14="http://schemas.microsoft.com/office/powerpoint/2010/main" val="1035044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rgbClr val="38383C"/>
                </a:solidFill>
                <a:highlight>
                  <a:srgbClr val="F9F9FA"/>
                </a:highlight>
              </a:rPr>
              <a:t>St Gregory’s Primary School, Chorley</a:t>
            </a:r>
            <a:endParaRPr lang="en-US"/>
          </a:p>
          <a:p>
            <a:r>
              <a:rPr lang="en-US" dirty="0">
                <a:highlight>
                  <a:srgbClr val="F4F4F5"/>
                </a:highlight>
              </a:rPr>
              <a:t>Photo credit: Thom Flint</a:t>
            </a:r>
            <a:endParaRPr lang="en-US" dirty="0">
              <a:solidFill>
                <a:srgbClr val="444444"/>
              </a:solidFill>
              <a:highlight>
                <a:srgbClr val="F4F4F5"/>
              </a:highlight>
            </a:endParaRPr>
          </a:p>
        </p:txBody>
      </p:sp>
      <p:sp>
        <p:nvSpPr>
          <p:cNvPr id="4" name="Slide Number Placeholder 3"/>
          <p:cNvSpPr>
            <a:spLocks noGrp="1"/>
          </p:cNvSpPr>
          <p:nvPr>
            <p:ph type="sldNum" sz="quarter" idx="5"/>
          </p:nvPr>
        </p:nvSpPr>
        <p:spPr/>
        <p:txBody>
          <a:bodyPr/>
          <a:lstStyle/>
          <a:p>
            <a:fld id="{467C0A84-E356-4051-98B9-B29298D6E6F5}" type="slidenum">
              <a:rPr lang="en-GB" smtClean="0"/>
              <a:t>17</a:t>
            </a:fld>
            <a:endParaRPr lang="en-GB"/>
          </a:p>
        </p:txBody>
      </p:sp>
    </p:spTree>
    <p:extLst>
      <p:ext uri="{BB962C8B-B14F-4D97-AF65-F5344CB8AC3E}">
        <p14:creationId xmlns:p14="http://schemas.microsoft.com/office/powerpoint/2010/main" val="26860053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a typeface="Calibri"/>
                <a:cs typeface="Calibri"/>
              </a:rPr>
              <a:t>Illustration: Erika Pal</a:t>
            </a:r>
            <a:endParaRPr lang="en-GB"/>
          </a:p>
        </p:txBody>
      </p:sp>
      <p:sp>
        <p:nvSpPr>
          <p:cNvPr id="4" name="Slide Number Placeholder 3"/>
          <p:cNvSpPr>
            <a:spLocks noGrp="1"/>
          </p:cNvSpPr>
          <p:nvPr>
            <p:ph type="sldNum" sz="quarter" idx="5"/>
          </p:nvPr>
        </p:nvSpPr>
        <p:spPr/>
        <p:txBody>
          <a:bodyPr/>
          <a:lstStyle/>
          <a:p>
            <a:fld id="{9B55366C-5F8C-42CA-9C4D-03125D9DB2B7}" type="slidenum">
              <a:rPr lang="en-US" smtClean="0"/>
              <a:t>18</a:t>
            </a:fld>
            <a:endParaRPr lang="en-US"/>
          </a:p>
        </p:txBody>
      </p:sp>
    </p:spTree>
    <p:extLst>
      <p:ext uri="{BB962C8B-B14F-4D97-AF65-F5344CB8AC3E}">
        <p14:creationId xmlns:p14="http://schemas.microsoft.com/office/powerpoint/2010/main" val="36746925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7C0A84-E356-4051-98B9-B29298D6E6F5}" type="slidenum">
              <a:rPr lang="en-GB" smtClean="0"/>
              <a:t>20</a:t>
            </a:fld>
            <a:endParaRPr lang="en-GB"/>
          </a:p>
        </p:txBody>
      </p:sp>
    </p:spTree>
    <p:extLst>
      <p:ext uri="{BB962C8B-B14F-4D97-AF65-F5344CB8AC3E}">
        <p14:creationId xmlns:p14="http://schemas.microsoft.com/office/powerpoint/2010/main" val="40414482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St Francis Xavier's RC Primary School, Herefordshire</a:t>
            </a:r>
            <a:endParaRPr lang="en-US">
              <a:solidFill>
                <a:srgbClr val="444444"/>
              </a:solidFill>
            </a:endParaRPr>
          </a:p>
          <a:p>
            <a:r>
              <a:rPr lang="en-US"/>
              <a:t>Photo credit: Vicky Ahmed</a:t>
            </a:r>
          </a:p>
        </p:txBody>
      </p:sp>
      <p:sp>
        <p:nvSpPr>
          <p:cNvPr id="4" name="Slide Number Placeholder 3"/>
          <p:cNvSpPr>
            <a:spLocks noGrp="1"/>
          </p:cNvSpPr>
          <p:nvPr>
            <p:ph type="sldNum" sz="quarter" idx="5"/>
          </p:nvPr>
        </p:nvSpPr>
        <p:spPr/>
        <p:txBody>
          <a:bodyPr/>
          <a:lstStyle/>
          <a:p>
            <a:fld id="{A3F0725B-8BBF-6349-B206-C25D6BA6A9C8}" type="slidenum">
              <a:rPr lang="en-US" smtClean="0"/>
              <a:t>2</a:t>
            </a:fld>
            <a:endParaRPr lang="en-US"/>
          </a:p>
        </p:txBody>
      </p:sp>
    </p:spTree>
    <p:extLst>
      <p:ext uri="{BB962C8B-B14F-4D97-AF65-F5344CB8AC3E}">
        <p14:creationId xmlns:p14="http://schemas.microsoft.com/office/powerpoint/2010/main" val="7576409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7C0A84-E356-4051-98B9-B29298D6E6F5}" type="slidenum">
              <a:rPr lang="en-GB" smtClean="0"/>
              <a:t>3</a:t>
            </a:fld>
            <a:endParaRPr lang="en-GB"/>
          </a:p>
        </p:txBody>
      </p:sp>
    </p:spTree>
    <p:extLst>
      <p:ext uri="{BB962C8B-B14F-4D97-AF65-F5344CB8AC3E}">
        <p14:creationId xmlns:p14="http://schemas.microsoft.com/office/powerpoint/2010/main" val="24831198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57A54E-D04F-6D27-D748-68870F87FB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EF1DF6-9A31-EECA-BA8B-5206686DF2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B65984-6F2E-B7F0-5FCE-75F75AE85E4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E8BBCFD-3DEF-C126-45B8-8AC593ED6C0F}"/>
              </a:ext>
            </a:extLst>
          </p:cNvPr>
          <p:cNvSpPr>
            <a:spLocks noGrp="1"/>
          </p:cNvSpPr>
          <p:nvPr>
            <p:ph type="sldNum" sz="quarter" idx="5"/>
          </p:nvPr>
        </p:nvSpPr>
        <p:spPr/>
        <p:txBody>
          <a:bodyPr/>
          <a:lstStyle/>
          <a:p>
            <a:fld id="{467C0A84-E356-4051-98B9-B29298D6E6F5}" type="slidenum">
              <a:rPr lang="en-GB" smtClean="0"/>
              <a:t>4</a:t>
            </a:fld>
            <a:endParaRPr lang="en-GB"/>
          </a:p>
        </p:txBody>
      </p:sp>
    </p:spTree>
    <p:extLst>
      <p:ext uri="{BB962C8B-B14F-4D97-AF65-F5344CB8AC3E}">
        <p14:creationId xmlns:p14="http://schemas.microsoft.com/office/powerpoint/2010/main" val="19040941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highlight>
                  <a:srgbClr val="F4F4F5"/>
                </a:highlight>
              </a:rPr>
              <a:t>Numbers</a:t>
            </a:r>
            <a:endParaRPr lang="en-US" dirty="0"/>
          </a:p>
          <a:p>
            <a:pPr>
              <a:defRPr/>
            </a:pPr>
            <a:r>
              <a:rPr lang="en-US" dirty="0">
                <a:highlight>
                  <a:srgbClr val="F4F4F5"/>
                </a:highlight>
              </a:rPr>
              <a:t>Photo credit: Stock image</a:t>
            </a:r>
            <a:endParaRPr lang="en-US" dirty="0">
              <a:solidFill>
                <a:srgbClr val="444444"/>
              </a:solidFill>
              <a:highlight>
                <a:srgbClr val="F4F4F5"/>
              </a:highlight>
            </a:endParaRPr>
          </a:p>
          <a:p>
            <a:pPr>
              <a:defRPr/>
            </a:pPr>
            <a:endParaRPr lang="en-GB">
              <a:highlight>
                <a:srgbClr val="F4F4F5"/>
              </a:highlight>
            </a:endParaRPr>
          </a:p>
          <a:p>
            <a:pPr>
              <a:defRPr/>
            </a:pPr>
            <a:endParaRPr lang="en-GB">
              <a:highlight>
                <a:srgbClr val="F4F4F5"/>
              </a:highlight>
              <a:ea typeface="Calibri"/>
              <a:cs typeface="Calibri"/>
            </a:endParaRPr>
          </a:p>
        </p:txBody>
      </p:sp>
      <p:sp>
        <p:nvSpPr>
          <p:cNvPr id="4" name="Slide Number Placeholder 3"/>
          <p:cNvSpPr>
            <a:spLocks noGrp="1"/>
          </p:cNvSpPr>
          <p:nvPr>
            <p:ph type="sldNum" sz="quarter" idx="5"/>
          </p:nvPr>
        </p:nvSpPr>
        <p:spPr/>
        <p:txBody>
          <a:bodyPr/>
          <a:lstStyle/>
          <a:p>
            <a:fld id="{9B55366C-5F8C-42CA-9C4D-03125D9DB2B7}" type="slidenum">
              <a:rPr lang="en-US" smtClean="0"/>
              <a:t>5</a:t>
            </a:fld>
            <a:endParaRPr lang="en-US"/>
          </a:p>
        </p:txBody>
      </p:sp>
    </p:spTree>
    <p:extLst>
      <p:ext uri="{BB962C8B-B14F-4D97-AF65-F5344CB8AC3E}">
        <p14:creationId xmlns:p14="http://schemas.microsoft.com/office/powerpoint/2010/main" val="41050173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ighlight>
                  <a:srgbClr val="F4F4F5"/>
                </a:highlight>
              </a:rPr>
              <a:t>Hands</a:t>
            </a:r>
            <a:endParaRPr lang="en-US" dirty="0"/>
          </a:p>
          <a:p>
            <a:r>
              <a:rPr lang="en-GB" dirty="0">
                <a:highlight>
                  <a:srgbClr val="F4F4F5"/>
                </a:highlight>
              </a:rPr>
              <a:t>Photo credit: Remi Walle on </a:t>
            </a:r>
            <a:r>
              <a:rPr lang="en-GB" dirty="0" err="1">
                <a:highlight>
                  <a:srgbClr val="F4F4F5"/>
                </a:highlight>
              </a:rPr>
              <a:t>Unsplash</a:t>
            </a:r>
            <a:endParaRPr lang="en-GB" dirty="0">
              <a:highlight>
                <a:srgbClr val="F4F4F5"/>
              </a:highlight>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9B55366C-5F8C-42CA-9C4D-03125D9DB2B7}" type="slidenum">
              <a:rPr lang="en-US"/>
              <a:t>6</a:t>
            </a:fld>
            <a:endParaRPr lang="en-US"/>
          </a:p>
        </p:txBody>
      </p:sp>
    </p:spTree>
    <p:extLst>
      <p:ext uri="{BB962C8B-B14F-4D97-AF65-F5344CB8AC3E}">
        <p14:creationId xmlns:p14="http://schemas.microsoft.com/office/powerpoint/2010/main" val="24790446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38383C"/>
                </a:solidFill>
                <a:highlight>
                  <a:srgbClr val="F9F9FA"/>
                </a:highlight>
              </a:rPr>
              <a:t>Money</a:t>
            </a:r>
            <a:endParaRPr lang="en-US" dirty="0"/>
          </a:p>
          <a:p>
            <a:r>
              <a:rPr lang="en-US" dirty="0">
                <a:solidFill>
                  <a:srgbClr val="000000"/>
                </a:solidFill>
                <a:highlight>
                  <a:srgbClr val="F4F4F5"/>
                </a:highlight>
              </a:rPr>
              <a:t>Photo credit: Joshua Hohne on </a:t>
            </a:r>
            <a:r>
              <a:rPr lang="en-US" dirty="0" err="1">
                <a:solidFill>
                  <a:srgbClr val="000000"/>
                </a:solidFill>
                <a:highlight>
                  <a:srgbClr val="F4F4F5"/>
                </a:highlight>
              </a:rPr>
              <a:t>Unspash</a:t>
            </a:r>
            <a:endParaRPr lang="en-US" dirty="0" err="1">
              <a:highlight>
                <a:srgbClr val="F4F4F5"/>
              </a:highlight>
            </a:endParaRPr>
          </a:p>
          <a:p>
            <a:endParaRPr lang="en-US">
              <a:solidFill>
                <a:srgbClr val="38383C"/>
              </a:solidFill>
              <a:highlight>
                <a:srgbClr val="F4F4F5"/>
              </a:highlight>
            </a:endParaRPr>
          </a:p>
          <a:p>
            <a:endParaRPr lang="en-US">
              <a:solidFill>
                <a:srgbClr val="38383C"/>
              </a:solidFill>
              <a:highlight>
                <a:srgbClr val="F4F4F5"/>
              </a:highlight>
            </a:endParaRPr>
          </a:p>
        </p:txBody>
      </p:sp>
      <p:sp>
        <p:nvSpPr>
          <p:cNvPr id="4" name="Slide Number Placeholder 3"/>
          <p:cNvSpPr>
            <a:spLocks noGrp="1"/>
          </p:cNvSpPr>
          <p:nvPr>
            <p:ph type="sldNum" sz="quarter" idx="5"/>
          </p:nvPr>
        </p:nvSpPr>
        <p:spPr/>
        <p:txBody>
          <a:bodyPr/>
          <a:lstStyle/>
          <a:p>
            <a:fld id="{9B55366C-5F8C-42CA-9C4D-03125D9DB2B7}" type="slidenum">
              <a:rPr lang="en-US"/>
              <a:t>7</a:t>
            </a:fld>
            <a:endParaRPr lang="en-US"/>
          </a:p>
        </p:txBody>
      </p:sp>
    </p:spTree>
    <p:extLst>
      <p:ext uri="{BB962C8B-B14F-4D97-AF65-F5344CB8AC3E}">
        <p14:creationId xmlns:p14="http://schemas.microsoft.com/office/powerpoint/2010/main" val="29986341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ighlight>
                  <a:srgbClr val="F4F4F5"/>
                </a:highlight>
              </a:rPr>
              <a:t>Prison bars</a:t>
            </a:r>
            <a:endParaRPr lang="en-US"/>
          </a:p>
          <a:p>
            <a:r>
              <a:rPr lang="en-US" dirty="0">
                <a:highlight>
                  <a:srgbClr val="F4F4F5"/>
                </a:highlight>
              </a:rPr>
              <a:t>Photo credit: T on </a:t>
            </a:r>
            <a:r>
              <a:rPr lang="en-US" dirty="0" err="1">
                <a:highlight>
                  <a:srgbClr val="F4F4F5"/>
                </a:highlight>
              </a:rPr>
              <a:t>Unsplash</a:t>
            </a:r>
            <a:endParaRPr lang="en-US" dirty="0" err="1">
              <a:solidFill>
                <a:srgbClr val="444444"/>
              </a:solidFill>
              <a:highlight>
                <a:srgbClr val="F4F4F5"/>
              </a:highlight>
            </a:endParaRPr>
          </a:p>
          <a:p>
            <a:endParaRPr lang="en-US">
              <a:highlight>
                <a:srgbClr val="F4F4F5"/>
              </a:highlight>
            </a:endParaRPr>
          </a:p>
        </p:txBody>
      </p:sp>
      <p:sp>
        <p:nvSpPr>
          <p:cNvPr id="4" name="Slide Number Placeholder 3"/>
          <p:cNvSpPr>
            <a:spLocks noGrp="1"/>
          </p:cNvSpPr>
          <p:nvPr>
            <p:ph type="sldNum" sz="quarter" idx="5"/>
          </p:nvPr>
        </p:nvSpPr>
        <p:spPr/>
        <p:txBody>
          <a:bodyPr/>
          <a:lstStyle/>
          <a:p>
            <a:fld id="{9B55366C-5F8C-42CA-9C4D-03125D9DB2B7}" type="slidenum">
              <a:rPr lang="en-US"/>
              <a:t>8</a:t>
            </a:fld>
            <a:endParaRPr lang="en-US"/>
          </a:p>
        </p:txBody>
      </p:sp>
    </p:spTree>
    <p:extLst>
      <p:ext uri="{BB962C8B-B14F-4D97-AF65-F5344CB8AC3E}">
        <p14:creationId xmlns:p14="http://schemas.microsoft.com/office/powerpoint/2010/main" val="40241356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ighlight>
                  <a:srgbClr val="F4F4F5"/>
                </a:highlight>
              </a:rPr>
              <a:t>Reaching out</a:t>
            </a:r>
            <a:endParaRPr lang="en-US" dirty="0"/>
          </a:p>
          <a:p>
            <a:r>
              <a:rPr lang="en-US" dirty="0">
                <a:highlight>
                  <a:srgbClr val="F4F4F5"/>
                </a:highlight>
              </a:rPr>
              <a:t>Photo credit: Marc-Olivier Jodoin on </a:t>
            </a:r>
            <a:r>
              <a:rPr lang="en-US" dirty="0" err="1">
                <a:highlight>
                  <a:srgbClr val="F4F4F5"/>
                </a:highlight>
              </a:rPr>
              <a:t>Unsplash</a:t>
            </a:r>
            <a:endParaRPr lang="en-US" dirty="0" err="1">
              <a:solidFill>
                <a:srgbClr val="444444"/>
              </a:solidFill>
              <a:highlight>
                <a:srgbClr val="F4F4F5"/>
              </a:highlight>
            </a:endParaRPr>
          </a:p>
          <a:p>
            <a:endParaRPr lang="en-US">
              <a:highlight>
                <a:srgbClr val="F4F4F5"/>
              </a:highlight>
            </a:endParaRPr>
          </a:p>
          <a:p>
            <a:endParaRPr lang="en-US">
              <a:solidFill>
                <a:srgbClr val="000000"/>
              </a:solidFill>
              <a:highlight>
                <a:srgbClr val="F4F4F5"/>
              </a:highlight>
            </a:endParaRPr>
          </a:p>
        </p:txBody>
      </p:sp>
      <p:sp>
        <p:nvSpPr>
          <p:cNvPr id="4" name="Slide Number Placeholder 3"/>
          <p:cNvSpPr>
            <a:spLocks noGrp="1"/>
          </p:cNvSpPr>
          <p:nvPr>
            <p:ph type="sldNum" sz="quarter" idx="5"/>
          </p:nvPr>
        </p:nvSpPr>
        <p:spPr/>
        <p:txBody>
          <a:bodyPr/>
          <a:lstStyle/>
          <a:p>
            <a:fld id="{9B55366C-5F8C-42CA-9C4D-03125D9DB2B7}" type="slidenum">
              <a:rPr lang="en-US"/>
              <a:t>9</a:t>
            </a:fld>
            <a:endParaRPr lang="en-US"/>
          </a:p>
        </p:txBody>
      </p:sp>
    </p:spTree>
    <p:extLst>
      <p:ext uri="{BB962C8B-B14F-4D97-AF65-F5344CB8AC3E}">
        <p14:creationId xmlns:p14="http://schemas.microsoft.com/office/powerpoint/2010/main" val="10181070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Master - cover">
    <p:bg>
      <p:bgPr>
        <a:solidFill>
          <a:schemeClr val="bg1"/>
        </a:solidFill>
        <a:effectLst/>
      </p:bgPr>
    </p:bg>
    <p:spTree>
      <p:nvGrpSpPr>
        <p:cNvPr id="1" name=""/>
        <p:cNvGrpSpPr/>
        <p:nvPr/>
      </p:nvGrpSpPr>
      <p:grpSpPr>
        <a:xfrm>
          <a:off x="0" y="0"/>
          <a:ext cx="0" cy="0"/>
          <a:chOff x="0" y="0"/>
          <a:chExt cx="0" cy="0"/>
        </a:xfrm>
      </p:grpSpPr>
      <p:sp>
        <p:nvSpPr>
          <p:cNvPr id="17" name="Text Placeholder 7">
            <a:extLst>
              <a:ext uri="{FF2B5EF4-FFF2-40B4-BE49-F238E27FC236}">
                <a16:creationId xmlns:a16="http://schemas.microsoft.com/office/drawing/2014/main" id="{E2A7C3A6-A58D-28A4-5950-CD2526590DEC}"/>
              </a:ext>
            </a:extLst>
          </p:cNvPr>
          <p:cNvSpPr>
            <a:spLocks noGrp="1"/>
          </p:cNvSpPr>
          <p:nvPr>
            <p:ph type="body" sz="quarter" idx="12" hasCustomPrompt="1"/>
          </p:nvPr>
        </p:nvSpPr>
        <p:spPr>
          <a:xfrm>
            <a:off x="0" y="4028557"/>
            <a:ext cx="9144000" cy="1114707"/>
          </a:xfrm>
          <a:solidFill>
            <a:schemeClr val="accent1"/>
          </a:solidFill>
        </p:spPr>
        <p:txBody>
          <a:bodyPr wrap="square">
            <a:noAutofit/>
          </a:bodyPr>
          <a:lstStyle>
            <a:lvl1pPr>
              <a:defRPr sz="1100">
                <a:solidFill>
                  <a:schemeClr val="accent1">
                    <a:alpha val="0"/>
                  </a:schemeClr>
                </a:solidFill>
              </a:defRPr>
            </a:lvl1pPr>
            <a:lvl2pPr marL="0" indent="0">
              <a:buNone/>
              <a:defRPr/>
            </a:lvl2pPr>
          </a:lstStyle>
          <a:p>
            <a:pPr lvl="0"/>
            <a:r>
              <a:rPr lang="en-US"/>
              <a:t>Click to add any other text if needed</a:t>
            </a:r>
          </a:p>
        </p:txBody>
      </p:sp>
      <p:sp>
        <p:nvSpPr>
          <p:cNvPr id="3" name="Holder 3"/>
          <p:cNvSpPr>
            <a:spLocks noGrp="1"/>
          </p:cNvSpPr>
          <p:nvPr>
            <p:ph type="subTitle" idx="4" hasCustomPrompt="1"/>
          </p:nvPr>
        </p:nvSpPr>
        <p:spPr>
          <a:xfrm>
            <a:off x="1107806" y="2934362"/>
            <a:ext cx="3048297" cy="215444"/>
          </a:xfrm>
          <a:prstGeom prst="rect">
            <a:avLst/>
          </a:prstGeom>
        </p:spPr>
        <p:txBody>
          <a:bodyPr wrap="square" lIns="0" tIns="0" rIns="0" bIns="0">
            <a:spAutoFit/>
          </a:bodyPr>
          <a:lstStyle>
            <a:lvl1pPr marL="0" indent="0">
              <a:buNone/>
              <a:defRPr sz="1400" b="0" i="0">
                <a:solidFill>
                  <a:schemeClr val="bg2"/>
                </a:solidFill>
                <a:latin typeface="Montserrat"/>
                <a:cs typeface="Montserrat"/>
              </a:defRPr>
            </a:lvl1pPr>
          </a:lstStyle>
          <a:p>
            <a:r>
              <a:rPr lang="en-GB"/>
              <a:t>Click to add subtitle if needed</a:t>
            </a:r>
            <a:endParaRPr/>
          </a:p>
        </p:txBody>
      </p:sp>
      <p:sp>
        <p:nvSpPr>
          <p:cNvPr id="43" name="Graphic 41">
            <a:extLst>
              <a:ext uri="{FF2B5EF4-FFF2-40B4-BE49-F238E27FC236}">
                <a16:creationId xmlns:a16="http://schemas.microsoft.com/office/drawing/2014/main" id="{B462AD84-9CD1-DF54-BC25-FA094D7F49F0}"/>
              </a:ext>
            </a:extLst>
          </p:cNvPr>
          <p:cNvSpPr/>
          <p:nvPr userDrawn="1"/>
        </p:nvSpPr>
        <p:spPr>
          <a:xfrm>
            <a:off x="504825" y="905813"/>
            <a:ext cx="602981" cy="603012"/>
          </a:xfrm>
          <a:custGeom>
            <a:avLst/>
            <a:gdLst>
              <a:gd name="connsiteX0" fmla="*/ 3978378 w 3984944"/>
              <a:gd name="connsiteY0" fmla="*/ 1845912 h 3985142"/>
              <a:gd name="connsiteX1" fmla="*/ 3822958 w 3984944"/>
              <a:gd name="connsiteY1" fmla="*/ 1702960 h 3985142"/>
              <a:gd name="connsiteX2" fmla="*/ 2295507 w 3984944"/>
              <a:gd name="connsiteY2" fmla="*/ 1702960 h 3985142"/>
              <a:gd name="connsiteX3" fmla="*/ 2295507 w 3984944"/>
              <a:gd name="connsiteY3" fmla="*/ 163231 h 3985142"/>
              <a:gd name="connsiteX4" fmla="*/ 2153127 w 3984944"/>
              <a:gd name="connsiteY4" fmla="*/ 7812 h 3985142"/>
              <a:gd name="connsiteX5" fmla="*/ 1814306 w 3984944"/>
              <a:gd name="connsiteY5" fmla="*/ 9430 h 3985142"/>
              <a:gd name="connsiteX6" fmla="*/ 1672592 w 3984944"/>
              <a:gd name="connsiteY6" fmla="*/ 164754 h 3985142"/>
              <a:gd name="connsiteX7" fmla="*/ 1672592 w 3984944"/>
              <a:gd name="connsiteY7" fmla="*/ 1703055 h 3985142"/>
              <a:gd name="connsiteX8" fmla="*/ 161987 w 3984944"/>
              <a:gd name="connsiteY8" fmla="*/ 1703055 h 3985142"/>
              <a:gd name="connsiteX9" fmla="*/ 6567 w 3984944"/>
              <a:gd name="connsiteY9" fmla="*/ 1846007 h 3985142"/>
              <a:gd name="connsiteX10" fmla="*/ 0 w 3984944"/>
              <a:gd name="connsiteY10" fmla="*/ 1992670 h 3985142"/>
              <a:gd name="connsiteX11" fmla="*/ 6567 w 3984944"/>
              <a:gd name="connsiteY11" fmla="*/ 2139239 h 3985142"/>
              <a:gd name="connsiteX12" fmla="*/ 161987 w 3984944"/>
              <a:gd name="connsiteY12" fmla="*/ 2282190 h 3985142"/>
              <a:gd name="connsiteX13" fmla="*/ 1672592 w 3984944"/>
              <a:gd name="connsiteY13" fmla="*/ 2282190 h 3985142"/>
              <a:gd name="connsiteX14" fmla="*/ 1672592 w 3984944"/>
              <a:gd name="connsiteY14" fmla="*/ 3820492 h 3985142"/>
              <a:gd name="connsiteX15" fmla="*/ 1814306 w 3984944"/>
              <a:gd name="connsiteY15" fmla="*/ 3975816 h 3985142"/>
              <a:gd name="connsiteX16" fmla="*/ 1992377 w 3984944"/>
              <a:gd name="connsiteY16" fmla="*/ 3985143 h 3985142"/>
              <a:gd name="connsiteX17" fmla="*/ 2153127 w 3984944"/>
              <a:gd name="connsiteY17" fmla="*/ 3977339 h 3985142"/>
              <a:gd name="connsiteX18" fmla="*/ 2295507 w 3984944"/>
              <a:gd name="connsiteY18" fmla="*/ 3821919 h 3985142"/>
              <a:gd name="connsiteX19" fmla="*/ 2295507 w 3984944"/>
              <a:gd name="connsiteY19" fmla="*/ 2282095 h 3985142"/>
              <a:gd name="connsiteX20" fmla="*/ 3822958 w 3984944"/>
              <a:gd name="connsiteY20" fmla="*/ 2282095 h 3985142"/>
              <a:gd name="connsiteX21" fmla="*/ 3978378 w 3984944"/>
              <a:gd name="connsiteY21" fmla="*/ 2139144 h 3985142"/>
              <a:gd name="connsiteX22" fmla="*/ 3984945 w 3984944"/>
              <a:gd name="connsiteY22" fmla="*/ 1992575 h 3985142"/>
              <a:gd name="connsiteX23" fmla="*/ 3978378 w 3984944"/>
              <a:gd name="connsiteY23" fmla="*/ 1846007 h 398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984944" h="3985142">
                <a:moveTo>
                  <a:pt x="3978378" y="1845912"/>
                </a:moveTo>
                <a:cubicBezTo>
                  <a:pt x="3971430" y="1764443"/>
                  <a:pt x="3904618" y="1702960"/>
                  <a:pt x="3822958" y="1702960"/>
                </a:cubicBezTo>
                <a:lnTo>
                  <a:pt x="2295507" y="1702960"/>
                </a:lnTo>
                <a:lnTo>
                  <a:pt x="2295507" y="163231"/>
                </a:lnTo>
                <a:cubicBezTo>
                  <a:pt x="2295507" y="82143"/>
                  <a:pt x="2234310" y="15331"/>
                  <a:pt x="2153127" y="7812"/>
                </a:cubicBezTo>
                <a:cubicBezTo>
                  <a:pt x="2034159" y="-3133"/>
                  <a:pt x="1933655" y="-2562"/>
                  <a:pt x="1814306" y="9430"/>
                </a:cubicBezTo>
                <a:cubicBezTo>
                  <a:pt x="1733503" y="17615"/>
                  <a:pt x="1672592" y="84332"/>
                  <a:pt x="1672592" y="164754"/>
                </a:cubicBezTo>
                <a:lnTo>
                  <a:pt x="1672592" y="1703055"/>
                </a:lnTo>
                <a:lnTo>
                  <a:pt x="161987" y="1703055"/>
                </a:lnTo>
                <a:cubicBezTo>
                  <a:pt x="80327" y="1703055"/>
                  <a:pt x="13515" y="1764538"/>
                  <a:pt x="6567" y="1846007"/>
                </a:cubicBezTo>
                <a:cubicBezTo>
                  <a:pt x="2189" y="1897687"/>
                  <a:pt x="0" y="1945654"/>
                  <a:pt x="0" y="1992670"/>
                </a:cubicBezTo>
                <a:cubicBezTo>
                  <a:pt x="0" y="2039687"/>
                  <a:pt x="2189" y="2087559"/>
                  <a:pt x="6567" y="2139239"/>
                </a:cubicBezTo>
                <a:cubicBezTo>
                  <a:pt x="13515" y="2220708"/>
                  <a:pt x="80422" y="2282190"/>
                  <a:pt x="161987" y="2282190"/>
                </a:cubicBezTo>
                <a:lnTo>
                  <a:pt x="1672592" y="2282190"/>
                </a:lnTo>
                <a:lnTo>
                  <a:pt x="1672592" y="3820492"/>
                </a:lnTo>
                <a:cubicBezTo>
                  <a:pt x="1672592" y="3900914"/>
                  <a:pt x="1733503" y="3967726"/>
                  <a:pt x="1814306" y="3975816"/>
                </a:cubicBezTo>
                <a:cubicBezTo>
                  <a:pt x="1876455" y="3982097"/>
                  <a:pt x="1934702" y="3985143"/>
                  <a:pt x="1992377" y="3985143"/>
                </a:cubicBezTo>
                <a:cubicBezTo>
                  <a:pt x="2043962" y="3985143"/>
                  <a:pt x="2096593" y="3982573"/>
                  <a:pt x="2153127" y="3977339"/>
                </a:cubicBezTo>
                <a:cubicBezTo>
                  <a:pt x="2234310" y="3969820"/>
                  <a:pt x="2295507" y="3903008"/>
                  <a:pt x="2295507" y="3821919"/>
                </a:cubicBezTo>
                <a:lnTo>
                  <a:pt x="2295507" y="2282095"/>
                </a:lnTo>
                <a:lnTo>
                  <a:pt x="3822958" y="2282095"/>
                </a:lnTo>
                <a:cubicBezTo>
                  <a:pt x="3904713" y="2282095"/>
                  <a:pt x="3971525" y="2220613"/>
                  <a:pt x="3978378" y="2139144"/>
                </a:cubicBezTo>
                <a:cubicBezTo>
                  <a:pt x="3982756" y="2087940"/>
                  <a:pt x="3984945" y="2040067"/>
                  <a:pt x="3984945" y="1992575"/>
                </a:cubicBezTo>
                <a:cubicBezTo>
                  <a:pt x="3984945" y="1945083"/>
                  <a:pt x="3982851" y="1897211"/>
                  <a:pt x="3978378" y="1846007"/>
                </a:cubicBezTo>
                <a:close/>
              </a:path>
            </a:pathLst>
          </a:custGeom>
          <a:solidFill>
            <a:srgbClr val="A2C617"/>
          </a:solidFill>
          <a:ln w="9502" cap="flat">
            <a:noFill/>
            <a:prstDash val="solid"/>
            <a:miter/>
          </a:ln>
        </p:spPr>
        <p:txBody>
          <a:bodyPr rtlCol="0" anchor="ctr"/>
          <a:lstStyle/>
          <a:p>
            <a:endParaRPr lang="en-US"/>
          </a:p>
        </p:txBody>
      </p:sp>
      <p:sp>
        <p:nvSpPr>
          <p:cNvPr id="47" name="Title 46">
            <a:extLst>
              <a:ext uri="{FF2B5EF4-FFF2-40B4-BE49-F238E27FC236}">
                <a16:creationId xmlns:a16="http://schemas.microsoft.com/office/drawing/2014/main" id="{AB5B9839-F3D5-02A0-B57C-E0661516C5AB}"/>
              </a:ext>
            </a:extLst>
          </p:cNvPr>
          <p:cNvSpPr>
            <a:spLocks noGrp="1"/>
          </p:cNvSpPr>
          <p:nvPr>
            <p:ph type="title" hasCustomPrompt="1"/>
          </p:nvPr>
        </p:nvSpPr>
        <p:spPr>
          <a:xfrm>
            <a:off x="1107806" y="1404872"/>
            <a:ext cx="3048297" cy="1523494"/>
          </a:xfrm>
        </p:spPr>
        <p:txBody>
          <a:bodyPr wrap="square" bIns="0" anchor="t" anchorCtr="0">
            <a:spAutoFit/>
          </a:bodyPr>
          <a:lstStyle>
            <a:lvl1pPr>
              <a:defRPr sz="2400">
                <a:solidFill>
                  <a:schemeClr val="bg2"/>
                </a:solidFill>
                <a:latin typeface="+mn-lt"/>
              </a:defRPr>
            </a:lvl1pPr>
          </a:lstStyle>
          <a:p>
            <a:pPr marL="0" marR="0" lvl="0" indent="0" algn="l" defTabSz="914400" eaLnBrk="1" fontAlgn="auto" latinLnBrk="0" hangingPunct="1">
              <a:lnSpc>
                <a:spcPct val="100000"/>
              </a:lnSpc>
              <a:spcBef>
                <a:spcPts val="0"/>
              </a:spcBef>
              <a:spcAft>
                <a:spcPts val="0"/>
              </a:spcAft>
              <a:buClrTx/>
              <a:buSzTx/>
              <a:buFontTx/>
              <a:buNone/>
              <a:tabLst/>
              <a:defRPr/>
            </a:pPr>
            <a:r>
              <a:rPr lang="en-US"/>
              <a:t>Click here to add the title of your deck. Ideally,</a:t>
            </a:r>
            <a:r>
              <a:rPr lang="en-US" b="0" i="0" u="none" strike="noStrike">
                <a:solidFill>
                  <a:srgbClr val="000000"/>
                </a:solidFill>
                <a:effectLst/>
              </a:rPr>
              <a:t> keep it under four lines.</a:t>
            </a:r>
            <a:endParaRPr lang="en-US"/>
          </a:p>
        </p:txBody>
      </p:sp>
      <p:sp>
        <p:nvSpPr>
          <p:cNvPr id="52" name="Picture Placeholder 51">
            <a:extLst>
              <a:ext uri="{FF2B5EF4-FFF2-40B4-BE49-F238E27FC236}">
                <a16:creationId xmlns:a16="http://schemas.microsoft.com/office/drawing/2014/main" id="{AA6A74A9-C5EB-6E1D-3D41-596769DA9F7E}"/>
              </a:ext>
            </a:extLst>
          </p:cNvPr>
          <p:cNvSpPr>
            <a:spLocks noGrp="1"/>
          </p:cNvSpPr>
          <p:nvPr>
            <p:ph type="pic" sz="quarter" idx="10" hasCustomPrompt="1"/>
          </p:nvPr>
        </p:nvSpPr>
        <p:spPr>
          <a:xfrm>
            <a:off x="4626329" y="1207810"/>
            <a:ext cx="4330346" cy="3935690"/>
          </a:xfrm>
          <a:custGeom>
            <a:avLst/>
            <a:gdLst>
              <a:gd name="connsiteX0" fmla="*/ 2315735 w 4631470"/>
              <a:gd name="connsiteY0" fmla="*/ 0 h 4209370"/>
              <a:gd name="connsiteX1" fmla="*/ 4631470 w 4631470"/>
              <a:gd name="connsiteY1" fmla="*/ 2315735 h 4209370"/>
              <a:gd name="connsiteX2" fmla="*/ 3788758 w 4631470"/>
              <a:gd name="connsiteY2" fmla="*/ 4102669 h 4209370"/>
              <a:gd name="connsiteX3" fmla="*/ 3646068 w 4631470"/>
              <a:gd name="connsiteY3" fmla="*/ 4209370 h 4209370"/>
              <a:gd name="connsiteX4" fmla="*/ 985403 w 4631470"/>
              <a:gd name="connsiteY4" fmla="*/ 4209370 h 4209370"/>
              <a:gd name="connsiteX5" fmla="*/ 842713 w 4631470"/>
              <a:gd name="connsiteY5" fmla="*/ 4102669 h 4209370"/>
              <a:gd name="connsiteX6" fmla="*/ 0 w 4631470"/>
              <a:gd name="connsiteY6" fmla="*/ 2315735 h 4209370"/>
              <a:gd name="connsiteX7" fmla="*/ 2315735 w 4631470"/>
              <a:gd name="connsiteY7" fmla="*/ 0 h 4209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31470" h="4209370">
                <a:moveTo>
                  <a:pt x="2315735" y="0"/>
                </a:moveTo>
                <a:cubicBezTo>
                  <a:pt x="3594680" y="0"/>
                  <a:pt x="4631470" y="1036790"/>
                  <a:pt x="4631470" y="2315735"/>
                </a:cubicBezTo>
                <a:cubicBezTo>
                  <a:pt x="4631470" y="3035142"/>
                  <a:pt x="4303423" y="3677929"/>
                  <a:pt x="3788758" y="4102669"/>
                </a:cubicBezTo>
                <a:lnTo>
                  <a:pt x="3646068" y="4209370"/>
                </a:lnTo>
                <a:lnTo>
                  <a:pt x="985403" y="4209370"/>
                </a:lnTo>
                <a:lnTo>
                  <a:pt x="842713" y="4102669"/>
                </a:lnTo>
                <a:cubicBezTo>
                  <a:pt x="328047" y="3677929"/>
                  <a:pt x="0" y="3035142"/>
                  <a:pt x="0" y="2315735"/>
                </a:cubicBezTo>
                <a:cubicBezTo>
                  <a:pt x="0" y="1036790"/>
                  <a:pt x="1036790" y="0"/>
                  <a:pt x="2315735" y="0"/>
                </a:cubicBezTo>
                <a:close/>
              </a:path>
            </a:pathLst>
          </a:custGeom>
        </p:spPr>
        <p:txBody>
          <a:bodyPr wrap="square" lIns="0" tIns="274320" rIns="548640" anchor="ctr">
            <a:noAutofit/>
          </a:bodyPr>
          <a:lstStyle>
            <a:lvl1pPr marL="0" indent="0" algn="r">
              <a:buNone/>
              <a:defRPr sz="1200" b="0">
                <a:solidFill>
                  <a:schemeClr val="tx1"/>
                </a:solidFill>
                <a:latin typeface="+mn-lt"/>
                <a:sym typeface="Wingdings" pitchFamily="2" charset="2"/>
              </a:defRPr>
            </a:lvl1pPr>
          </a:lstStyle>
          <a:p>
            <a:r>
              <a:rPr lang="en-US"/>
              <a:t> Click icon to</a:t>
            </a:r>
            <a:br>
              <a:rPr lang="en-US"/>
            </a:br>
            <a:r>
              <a:rPr lang="en-US"/>
              <a:t>add picture</a:t>
            </a:r>
          </a:p>
        </p:txBody>
      </p:sp>
      <p:sp>
        <p:nvSpPr>
          <p:cNvPr id="11" name="Text Placeholder 7">
            <a:extLst>
              <a:ext uri="{FF2B5EF4-FFF2-40B4-BE49-F238E27FC236}">
                <a16:creationId xmlns:a16="http://schemas.microsoft.com/office/drawing/2014/main" id="{1C2F27C8-8481-FF60-F21A-7761E3594D83}"/>
              </a:ext>
            </a:extLst>
          </p:cNvPr>
          <p:cNvSpPr>
            <a:spLocks noGrp="1"/>
          </p:cNvSpPr>
          <p:nvPr>
            <p:ph type="body" sz="quarter" idx="11" hasCustomPrompt="1"/>
          </p:nvPr>
        </p:nvSpPr>
        <p:spPr>
          <a:xfrm>
            <a:off x="1107806" y="4662492"/>
            <a:ext cx="3048297" cy="261610"/>
          </a:xfrm>
        </p:spPr>
        <p:txBody>
          <a:bodyPr wrap="square">
            <a:spAutoFit/>
          </a:bodyPr>
          <a:lstStyle>
            <a:lvl1pPr marL="0" indent="0">
              <a:buNone/>
              <a:defRPr lang="en-US" sz="1100" b="0" dirty="0">
                <a:solidFill>
                  <a:schemeClr val="bg2"/>
                </a:solidFill>
                <a:latin typeface="Montserrat Light" panose="00000400000000000000" pitchFamily="2" charset="0"/>
                <a:ea typeface="+mn-ea"/>
                <a:cs typeface="+mn-cs"/>
              </a:defRPr>
            </a:lvl1pPr>
            <a:lvl2pPr marL="0" indent="0">
              <a:buNone/>
              <a:defRPr/>
            </a:lvl2pPr>
          </a:lstStyle>
          <a:p>
            <a:pPr lvl="0"/>
            <a:r>
              <a:rPr lang="en-US"/>
              <a:t>Click to add any other text if needed</a:t>
            </a:r>
          </a:p>
        </p:txBody>
      </p:sp>
      <p:pic>
        <p:nvPicPr>
          <p:cNvPr id="5" name="Graphic 4">
            <a:extLst>
              <a:ext uri="{FF2B5EF4-FFF2-40B4-BE49-F238E27FC236}">
                <a16:creationId xmlns:a16="http://schemas.microsoft.com/office/drawing/2014/main" id="{093C760A-E7BA-C41F-7DE7-C82B08D73E2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983896" y="217531"/>
            <a:ext cx="1972779" cy="574625"/>
          </a:xfrm>
          <a:prstGeom prst="rect">
            <a:avLst/>
          </a:prstGeom>
        </p:spPr>
      </p:pic>
    </p:spTree>
  </p:cSld>
  <p:clrMapOvr>
    <a:masterClrMapping/>
  </p:clrMapOvr>
  <p:extLst>
    <p:ext uri="{DCECCB84-F9BA-43D5-87BE-67443E8EF086}">
      <p15:sldGuideLst xmlns:p15="http://schemas.microsoft.com/office/powerpoint/2012/main">
        <p15:guide id="1" pos="504" userDrawn="1">
          <p15:clr>
            <a:srgbClr val="FBAE40"/>
          </p15:clr>
        </p15:guide>
        <p15:guide id="2" pos="696" userDrawn="1">
          <p15:clr>
            <a:srgbClr val="FBAE40"/>
          </p15:clr>
        </p15:guide>
        <p15:guide id="3" orient="horz" pos="756" userDrawn="1">
          <p15:clr>
            <a:srgbClr val="FBAE40"/>
          </p15:clr>
        </p15:guide>
        <p15:guide id="4" pos="317"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Master - back cover">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9D787F98-82FB-A897-4817-6EC131431DD5}"/>
              </a:ext>
            </a:extLst>
          </p:cNvPr>
          <p:cNvSpPr/>
          <p:nvPr/>
        </p:nvSpPr>
        <p:spPr>
          <a:xfrm flipV="1">
            <a:off x="321" y="507970"/>
            <a:ext cx="8635651" cy="2714128"/>
          </a:xfrm>
          <a:prstGeom prst="round1Rect">
            <a:avLst>
              <a:gd name="adj" fmla="val 11144"/>
            </a:avLst>
          </a:prstGeom>
          <a:solidFill>
            <a:srgbClr val="A1C516"/>
          </a:solidFill>
        </p:spPr>
        <p:txBody>
          <a:bodyPr wrap="square" lIns="0" tIns="0" rIns="0" bIns="0" rtlCol="0"/>
          <a:lstStyle/>
          <a:p>
            <a:endParaRPr/>
          </a:p>
        </p:txBody>
      </p:sp>
      <p:sp>
        <p:nvSpPr>
          <p:cNvPr id="19" name="object 17">
            <a:extLst>
              <a:ext uri="{FF2B5EF4-FFF2-40B4-BE49-F238E27FC236}">
                <a16:creationId xmlns:a16="http://schemas.microsoft.com/office/drawing/2014/main" id="{4DFEC1F8-24A8-1F33-5EE6-D4BBAE068C70}"/>
              </a:ext>
            </a:extLst>
          </p:cNvPr>
          <p:cNvSpPr txBox="1"/>
          <p:nvPr userDrawn="1"/>
        </p:nvSpPr>
        <p:spPr>
          <a:xfrm>
            <a:off x="1409700" y="3971303"/>
            <a:ext cx="3201042" cy="611138"/>
          </a:xfrm>
          <a:prstGeom prst="rect">
            <a:avLst/>
          </a:prstGeom>
        </p:spPr>
        <p:txBody>
          <a:bodyPr vert="horz" wrap="square" lIns="0" tIns="6931" rIns="0" bIns="0" rtlCol="0">
            <a:spAutoFit/>
          </a:bodyPr>
          <a:lstStyle/>
          <a:p>
            <a:pPr marL="5776">
              <a:spcBef>
                <a:spcPts val="55"/>
              </a:spcBef>
            </a:pPr>
            <a:r>
              <a:rPr sz="1114" spc="-5">
                <a:solidFill>
                  <a:srgbClr val="212444"/>
                </a:solidFill>
                <a:latin typeface="Montserrat"/>
                <a:cs typeface="Montserrat"/>
              </a:rPr>
              <a:t>CAFOD,</a:t>
            </a:r>
            <a:r>
              <a:rPr sz="1114" spc="-52">
                <a:solidFill>
                  <a:srgbClr val="212444"/>
                </a:solidFill>
                <a:latin typeface="Montserrat"/>
                <a:cs typeface="Montserrat"/>
              </a:rPr>
              <a:t> </a:t>
            </a:r>
            <a:r>
              <a:rPr sz="1114" spc="-9">
                <a:solidFill>
                  <a:srgbClr val="212444"/>
                </a:solidFill>
                <a:latin typeface="Montserrat"/>
                <a:cs typeface="Montserrat"/>
              </a:rPr>
              <a:t>Romero</a:t>
            </a:r>
            <a:r>
              <a:rPr sz="1114" spc="-50">
                <a:solidFill>
                  <a:srgbClr val="212444"/>
                </a:solidFill>
                <a:latin typeface="Montserrat"/>
                <a:cs typeface="Montserrat"/>
              </a:rPr>
              <a:t> </a:t>
            </a:r>
            <a:r>
              <a:rPr sz="1114" spc="-5">
                <a:solidFill>
                  <a:srgbClr val="212444"/>
                </a:solidFill>
                <a:latin typeface="Montserrat"/>
                <a:cs typeface="Montserrat"/>
              </a:rPr>
              <a:t>House,</a:t>
            </a:r>
            <a:endParaRPr sz="1114">
              <a:latin typeface="Montserrat"/>
              <a:cs typeface="Montserrat"/>
            </a:endParaRPr>
          </a:p>
          <a:p>
            <a:pPr marL="5776">
              <a:spcBef>
                <a:spcPts val="14"/>
              </a:spcBef>
            </a:pPr>
            <a:r>
              <a:rPr sz="1114">
                <a:solidFill>
                  <a:srgbClr val="212444"/>
                </a:solidFill>
                <a:latin typeface="Montserrat"/>
                <a:cs typeface="Montserrat"/>
              </a:rPr>
              <a:t>55</a:t>
            </a:r>
            <a:r>
              <a:rPr sz="1114" spc="-39">
                <a:solidFill>
                  <a:srgbClr val="212444"/>
                </a:solidFill>
                <a:latin typeface="Montserrat"/>
                <a:cs typeface="Montserrat"/>
              </a:rPr>
              <a:t> </a:t>
            </a:r>
            <a:r>
              <a:rPr sz="1114" spc="-16">
                <a:solidFill>
                  <a:srgbClr val="212444"/>
                </a:solidFill>
                <a:latin typeface="Montserrat"/>
                <a:cs typeface="Montserrat"/>
              </a:rPr>
              <a:t>Westminster</a:t>
            </a:r>
            <a:r>
              <a:rPr sz="1114" spc="-39">
                <a:solidFill>
                  <a:srgbClr val="212444"/>
                </a:solidFill>
                <a:latin typeface="Montserrat"/>
                <a:cs typeface="Montserrat"/>
              </a:rPr>
              <a:t> </a:t>
            </a:r>
            <a:r>
              <a:rPr sz="1114" spc="-5">
                <a:solidFill>
                  <a:srgbClr val="212444"/>
                </a:solidFill>
                <a:latin typeface="Montserrat"/>
                <a:cs typeface="Montserrat"/>
              </a:rPr>
              <a:t>Bridge</a:t>
            </a:r>
            <a:r>
              <a:rPr sz="1114" spc="-39">
                <a:solidFill>
                  <a:srgbClr val="212444"/>
                </a:solidFill>
                <a:latin typeface="Montserrat"/>
                <a:cs typeface="Montserrat"/>
              </a:rPr>
              <a:t> </a:t>
            </a:r>
            <a:r>
              <a:rPr sz="1114">
                <a:solidFill>
                  <a:srgbClr val="212444"/>
                </a:solidFill>
                <a:latin typeface="Montserrat"/>
                <a:cs typeface="Montserrat"/>
              </a:rPr>
              <a:t>Road,</a:t>
            </a:r>
            <a:r>
              <a:rPr sz="1114" spc="-39">
                <a:solidFill>
                  <a:srgbClr val="212444"/>
                </a:solidFill>
                <a:latin typeface="Montserrat"/>
                <a:cs typeface="Montserrat"/>
              </a:rPr>
              <a:t> </a:t>
            </a:r>
            <a:r>
              <a:rPr sz="1114" spc="-5">
                <a:solidFill>
                  <a:srgbClr val="212444"/>
                </a:solidFill>
                <a:latin typeface="Montserrat"/>
                <a:cs typeface="Montserrat"/>
              </a:rPr>
              <a:t>London</a:t>
            </a:r>
            <a:r>
              <a:rPr sz="1114" spc="-36">
                <a:solidFill>
                  <a:srgbClr val="212444"/>
                </a:solidFill>
                <a:latin typeface="Montserrat"/>
                <a:cs typeface="Montserrat"/>
              </a:rPr>
              <a:t> </a:t>
            </a:r>
            <a:r>
              <a:rPr sz="1114">
                <a:solidFill>
                  <a:srgbClr val="212444"/>
                </a:solidFill>
                <a:latin typeface="Montserrat"/>
                <a:cs typeface="Montserrat"/>
              </a:rPr>
              <a:t>SE1</a:t>
            </a:r>
            <a:r>
              <a:rPr sz="1114" spc="-39">
                <a:solidFill>
                  <a:srgbClr val="212444"/>
                </a:solidFill>
                <a:latin typeface="Montserrat"/>
                <a:cs typeface="Montserrat"/>
              </a:rPr>
              <a:t> </a:t>
            </a:r>
            <a:r>
              <a:rPr sz="1114" spc="-11">
                <a:solidFill>
                  <a:srgbClr val="212444"/>
                </a:solidFill>
                <a:latin typeface="Montserrat"/>
                <a:cs typeface="Montserrat"/>
              </a:rPr>
              <a:t>7JB</a:t>
            </a:r>
            <a:endParaRPr sz="1114">
              <a:latin typeface="Montserrat"/>
              <a:cs typeface="Montserrat"/>
            </a:endParaRPr>
          </a:p>
          <a:p>
            <a:pPr marL="5776">
              <a:spcBef>
                <a:spcPts val="687"/>
              </a:spcBef>
            </a:pPr>
            <a:r>
              <a:rPr sz="1114" b="1" u="sng" spc="-5">
                <a:solidFill>
                  <a:srgbClr val="212444"/>
                </a:solidFill>
                <a:uFill>
                  <a:solidFill>
                    <a:srgbClr val="212444"/>
                  </a:solidFill>
                </a:uFill>
                <a:latin typeface="Montserrat ExtraBold"/>
                <a:cs typeface="Montserrat ExtraBold"/>
              </a:rPr>
              <a:t>cafod.org.uk</a:t>
            </a:r>
            <a:endParaRPr sz="1114">
              <a:latin typeface="Montserrat ExtraBold"/>
              <a:cs typeface="Montserrat ExtraBold"/>
            </a:endParaRPr>
          </a:p>
        </p:txBody>
      </p:sp>
      <p:sp>
        <p:nvSpPr>
          <p:cNvPr id="20" name="object 18">
            <a:extLst>
              <a:ext uri="{FF2B5EF4-FFF2-40B4-BE49-F238E27FC236}">
                <a16:creationId xmlns:a16="http://schemas.microsoft.com/office/drawing/2014/main" id="{6038AB0D-C18D-FA53-44CE-D306AA4801EC}"/>
              </a:ext>
            </a:extLst>
          </p:cNvPr>
          <p:cNvSpPr/>
          <p:nvPr userDrawn="1"/>
        </p:nvSpPr>
        <p:spPr>
          <a:xfrm>
            <a:off x="2823919" y="4424720"/>
            <a:ext cx="160572" cy="160572"/>
          </a:xfrm>
          <a:custGeom>
            <a:avLst/>
            <a:gdLst/>
            <a:ahLst/>
            <a:cxnLst/>
            <a:rect l="l" t="t" r="r" b="b"/>
            <a:pathLst>
              <a:path w="353060" h="353059">
                <a:moveTo>
                  <a:pt x="176277" y="0"/>
                </a:moveTo>
                <a:lnTo>
                  <a:pt x="129414" y="6297"/>
                </a:lnTo>
                <a:lnTo>
                  <a:pt x="87305" y="24068"/>
                </a:lnTo>
                <a:lnTo>
                  <a:pt x="51629" y="51633"/>
                </a:lnTo>
                <a:lnTo>
                  <a:pt x="24066" y="87310"/>
                </a:lnTo>
                <a:lnTo>
                  <a:pt x="6296" y="129418"/>
                </a:lnTo>
                <a:lnTo>
                  <a:pt x="0" y="176277"/>
                </a:lnTo>
                <a:lnTo>
                  <a:pt x="6296" y="223135"/>
                </a:lnTo>
                <a:lnTo>
                  <a:pt x="24066" y="265241"/>
                </a:lnTo>
                <a:lnTo>
                  <a:pt x="51629" y="300916"/>
                </a:lnTo>
                <a:lnTo>
                  <a:pt x="87305" y="328478"/>
                </a:lnTo>
                <a:lnTo>
                  <a:pt x="129414" y="346247"/>
                </a:lnTo>
                <a:lnTo>
                  <a:pt x="176277" y="352544"/>
                </a:lnTo>
                <a:lnTo>
                  <a:pt x="223135" y="346247"/>
                </a:lnTo>
                <a:lnTo>
                  <a:pt x="265241" y="328478"/>
                </a:lnTo>
                <a:lnTo>
                  <a:pt x="300916" y="300916"/>
                </a:lnTo>
                <a:lnTo>
                  <a:pt x="319550" y="276797"/>
                </a:lnTo>
                <a:lnTo>
                  <a:pt x="71924" y="276797"/>
                </a:lnTo>
                <a:lnTo>
                  <a:pt x="149901" y="185523"/>
                </a:lnTo>
                <a:lnTo>
                  <a:pt x="72647" y="75756"/>
                </a:lnTo>
                <a:lnTo>
                  <a:pt x="319552" y="75756"/>
                </a:lnTo>
                <a:lnTo>
                  <a:pt x="300916" y="51633"/>
                </a:lnTo>
                <a:lnTo>
                  <a:pt x="265241" y="24068"/>
                </a:lnTo>
                <a:lnTo>
                  <a:pt x="223135" y="6297"/>
                </a:lnTo>
                <a:lnTo>
                  <a:pt x="176277" y="0"/>
                </a:lnTo>
                <a:close/>
              </a:path>
              <a:path w="353060" h="353059">
                <a:moveTo>
                  <a:pt x="159356" y="198957"/>
                </a:moveTo>
                <a:lnTo>
                  <a:pt x="92866" y="276797"/>
                </a:lnTo>
                <a:lnTo>
                  <a:pt x="214150" y="276797"/>
                </a:lnTo>
                <a:lnTo>
                  <a:pt x="159356" y="198957"/>
                </a:lnTo>
                <a:close/>
              </a:path>
              <a:path w="353060" h="353059">
                <a:moveTo>
                  <a:pt x="319552" y="75756"/>
                </a:moveTo>
                <a:lnTo>
                  <a:pt x="264588" y="75756"/>
                </a:lnTo>
                <a:lnTo>
                  <a:pt x="195805" y="156288"/>
                </a:lnTo>
                <a:lnTo>
                  <a:pt x="280619" y="276797"/>
                </a:lnTo>
                <a:lnTo>
                  <a:pt x="319550" y="276797"/>
                </a:lnTo>
                <a:lnTo>
                  <a:pt x="328478" y="265241"/>
                </a:lnTo>
                <a:lnTo>
                  <a:pt x="346247" y="223135"/>
                </a:lnTo>
                <a:lnTo>
                  <a:pt x="352544" y="176277"/>
                </a:lnTo>
                <a:lnTo>
                  <a:pt x="346247" y="129418"/>
                </a:lnTo>
                <a:lnTo>
                  <a:pt x="328478" y="87310"/>
                </a:lnTo>
                <a:lnTo>
                  <a:pt x="319552" y="75756"/>
                </a:lnTo>
                <a:close/>
              </a:path>
              <a:path w="353060" h="353059">
                <a:moveTo>
                  <a:pt x="130383" y="92510"/>
                </a:moveTo>
                <a:lnTo>
                  <a:pt x="104708" y="92510"/>
                </a:lnTo>
                <a:lnTo>
                  <a:pt x="222883" y="260044"/>
                </a:lnTo>
                <a:lnTo>
                  <a:pt x="248557" y="260044"/>
                </a:lnTo>
                <a:lnTo>
                  <a:pt x="130383" y="92510"/>
                </a:lnTo>
                <a:close/>
              </a:path>
              <a:path w="353060" h="353059">
                <a:moveTo>
                  <a:pt x="243647" y="75756"/>
                </a:moveTo>
                <a:lnTo>
                  <a:pt x="139137" y="75756"/>
                </a:lnTo>
                <a:lnTo>
                  <a:pt x="186350" y="142854"/>
                </a:lnTo>
                <a:lnTo>
                  <a:pt x="243647" y="75756"/>
                </a:lnTo>
                <a:close/>
              </a:path>
            </a:pathLst>
          </a:custGeom>
          <a:solidFill>
            <a:srgbClr val="212444"/>
          </a:solidFill>
        </p:spPr>
        <p:txBody>
          <a:bodyPr wrap="square" lIns="0" tIns="0" rIns="0" bIns="0" rtlCol="0"/>
          <a:lstStyle/>
          <a:p>
            <a:endParaRPr/>
          </a:p>
        </p:txBody>
      </p:sp>
      <p:sp>
        <p:nvSpPr>
          <p:cNvPr id="21" name="object 19">
            <a:extLst>
              <a:ext uri="{FF2B5EF4-FFF2-40B4-BE49-F238E27FC236}">
                <a16:creationId xmlns:a16="http://schemas.microsoft.com/office/drawing/2014/main" id="{2959AE32-8AFC-975C-4A21-763E87087CC9}"/>
              </a:ext>
            </a:extLst>
          </p:cNvPr>
          <p:cNvSpPr/>
          <p:nvPr userDrawn="1"/>
        </p:nvSpPr>
        <p:spPr>
          <a:xfrm>
            <a:off x="3124897" y="4424723"/>
            <a:ext cx="160572" cy="160572"/>
          </a:xfrm>
          <a:custGeom>
            <a:avLst/>
            <a:gdLst/>
            <a:ahLst/>
            <a:cxnLst/>
            <a:rect l="l" t="t" r="r" b="b"/>
            <a:pathLst>
              <a:path w="353060" h="353059">
                <a:moveTo>
                  <a:pt x="176266" y="0"/>
                </a:moveTo>
                <a:lnTo>
                  <a:pt x="129408" y="6296"/>
                </a:lnTo>
                <a:lnTo>
                  <a:pt x="87302" y="24065"/>
                </a:lnTo>
                <a:lnTo>
                  <a:pt x="51628" y="51628"/>
                </a:lnTo>
                <a:lnTo>
                  <a:pt x="24065" y="87302"/>
                </a:lnTo>
                <a:lnTo>
                  <a:pt x="6296" y="129408"/>
                </a:lnTo>
                <a:lnTo>
                  <a:pt x="0" y="176266"/>
                </a:lnTo>
                <a:lnTo>
                  <a:pt x="6296" y="223129"/>
                </a:lnTo>
                <a:lnTo>
                  <a:pt x="24065" y="265238"/>
                </a:lnTo>
                <a:lnTo>
                  <a:pt x="51628" y="300914"/>
                </a:lnTo>
                <a:lnTo>
                  <a:pt x="87302" y="328477"/>
                </a:lnTo>
                <a:lnTo>
                  <a:pt x="129408" y="346247"/>
                </a:lnTo>
                <a:lnTo>
                  <a:pt x="176266" y="352544"/>
                </a:lnTo>
                <a:lnTo>
                  <a:pt x="223125" y="346247"/>
                </a:lnTo>
                <a:lnTo>
                  <a:pt x="265231" y="328477"/>
                </a:lnTo>
                <a:lnTo>
                  <a:pt x="300905" y="300914"/>
                </a:lnTo>
                <a:lnTo>
                  <a:pt x="328467" y="265238"/>
                </a:lnTo>
                <a:lnTo>
                  <a:pt x="330257" y="260997"/>
                </a:lnTo>
                <a:lnTo>
                  <a:pt x="155157" y="260997"/>
                </a:lnTo>
                <a:lnTo>
                  <a:pt x="155092" y="223129"/>
                </a:lnTo>
                <a:lnTo>
                  <a:pt x="155011" y="176266"/>
                </a:lnTo>
                <a:lnTo>
                  <a:pt x="134121" y="176266"/>
                </a:lnTo>
                <a:lnTo>
                  <a:pt x="134048" y="155063"/>
                </a:lnTo>
                <a:lnTo>
                  <a:pt x="155147" y="155063"/>
                </a:lnTo>
                <a:lnTo>
                  <a:pt x="155147" y="134215"/>
                </a:lnTo>
                <a:lnTo>
                  <a:pt x="160924" y="112204"/>
                </a:lnTo>
                <a:lnTo>
                  <a:pt x="173633" y="101767"/>
                </a:lnTo>
                <a:lnTo>
                  <a:pt x="186342" y="98636"/>
                </a:lnTo>
                <a:lnTo>
                  <a:pt x="333250" y="98636"/>
                </a:lnTo>
                <a:lnTo>
                  <a:pt x="328467" y="87302"/>
                </a:lnTo>
                <a:lnTo>
                  <a:pt x="300905" y="51628"/>
                </a:lnTo>
                <a:lnTo>
                  <a:pt x="265231" y="24065"/>
                </a:lnTo>
                <a:lnTo>
                  <a:pt x="223125" y="6296"/>
                </a:lnTo>
                <a:lnTo>
                  <a:pt x="176266" y="0"/>
                </a:lnTo>
                <a:close/>
              </a:path>
              <a:path w="353060" h="353059">
                <a:moveTo>
                  <a:pt x="333250" y="98636"/>
                </a:moveTo>
                <a:lnTo>
                  <a:pt x="218830" y="98636"/>
                </a:lnTo>
                <a:lnTo>
                  <a:pt x="218715" y="112204"/>
                </a:lnTo>
                <a:lnTo>
                  <a:pt x="218590" y="127011"/>
                </a:lnTo>
                <a:lnTo>
                  <a:pt x="183125" y="127011"/>
                </a:lnTo>
                <a:lnTo>
                  <a:pt x="183317" y="134215"/>
                </a:lnTo>
                <a:lnTo>
                  <a:pt x="183397" y="155063"/>
                </a:lnTo>
                <a:lnTo>
                  <a:pt x="218998" y="155063"/>
                </a:lnTo>
                <a:lnTo>
                  <a:pt x="210935" y="176266"/>
                </a:lnTo>
                <a:lnTo>
                  <a:pt x="183261" y="176266"/>
                </a:lnTo>
                <a:lnTo>
                  <a:pt x="183261" y="260997"/>
                </a:lnTo>
                <a:lnTo>
                  <a:pt x="330257" y="260997"/>
                </a:lnTo>
                <a:lnTo>
                  <a:pt x="346237" y="223129"/>
                </a:lnTo>
                <a:lnTo>
                  <a:pt x="352533" y="176266"/>
                </a:lnTo>
                <a:lnTo>
                  <a:pt x="346237" y="129408"/>
                </a:lnTo>
                <a:lnTo>
                  <a:pt x="333250" y="98636"/>
                </a:lnTo>
                <a:close/>
              </a:path>
            </a:pathLst>
          </a:custGeom>
          <a:solidFill>
            <a:srgbClr val="212444"/>
          </a:solidFill>
        </p:spPr>
        <p:txBody>
          <a:bodyPr wrap="square" lIns="0" tIns="0" rIns="0" bIns="0" rtlCol="0"/>
          <a:lstStyle/>
          <a:p>
            <a:endParaRPr/>
          </a:p>
        </p:txBody>
      </p:sp>
      <p:sp>
        <p:nvSpPr>
          <p:cNvPr id="22" name="object 20">
            <a:extLst>
              <a:ext uri="{FF2B5EF4-FFF2-40B4-BE49-F238E27FC236}">
                <a16:creationId xmlns:a16="http://schemas.microsoft.com/office/drawing/2014/main" id="{09A59A26-CEC8-9663-5DE4-9892B8C00C95}"/>
              </a:ext>
            </a:extLst>
          </p:cNvPr>
          <p:cNvSpPr/>
          <p:nvPr userDrawn="1"/>
        </p:nvSpPr>
        <p:spPr>
          <a:xfrm>
            <a:off x="3425869" y="4424720"/>
            <a:ext cx="160572" cy="160572"/>
          </a:xfrm>
          <a:custGeom>
            <a:avLst/>
            <a:gdLst/>
            <a:ahLst/>
            <a:cxnLst/>
            <a:rect l="l" t="t" r="r" b="b"/>
            <a:pathLst>
              <a:path w="353059" h="353059">
                <a:moveTo>
                  <a:pt x="176277" y="0"/>
                </a:moveTo>
                <a:lnTo>
                  <a:pt x="129414" y="6297"/>
                </a:lnTo>
                <a:lnTo>
                  <a:pt x="87305" y="24068"/>
                </a:lnTo>
                <a:lnTo>
                  <a:pt x="51629" y="51633"/>
                </a:lnTo>
                <a:lnTo>
                  <a:pt x="24066" y="87310"/>
                </a:lnTo>
                <a:lnTo>
                  <a:pt x="6296" y="129418"/>
                </a:lnTo>
                <a:lnTo>
                  <a:pt x="0" y="176277"/>
                </a:lnTo>
                <a:lnTo>
                  <a:pt x="6296" y="223135"/>
                </a:lnTo>
                <a:lnTo>
                  <a:pt x="23954" y="264976"/>
                </a:lnTo>
                <a:lnTo>
                  <a:pt x="24066" y="265241"/>
                </a:lnTo>
                <a:lnTo>
                  <a:pt x="51629" y="300916"/>
                </a:lnTo>
                <a:lnTo>
                  <a:pt x="87305" y="328478"/>
                </a:lnTo>
                <a:lnTo>
                  <a:pt x="129414" y="346247"/>
                </a:lnTo>
                <a:lnTo>
                  <a:pt x="176277" y="352544"/>
                </a:lnTo>
                <a:lnTo>
                  <a:pt x="223135" y="346247"/>
                </a:lnTo>
                <a:lnTo>
                  <a:pt x="265241" y="328478"/>
                </a:lnTo>
                <a:lnTo>
                  <a:pt x="300916" y="300916"/>
                </a:lnTo>
                <a:lnTo>
                  <a:pt x="324964" y="269789"/>
                </a:lnTo>
                <a:lnTo>
                  <a:pt x="133690" y="269789"/>
                </a:lnTo>
                <a:lnTo>
                  <a:pt x="109973" y="269254"/>
                </a:lnTo>
                <a:lnTo>
                  <a:pt x="71756" y="257396"/>
                </a:lnTo>
                <a:lnTo>
                  <a:pt x="60019" y="205334"/>
                </a:lnTo>
                <a:lnTo>
                  <a:pt x="59362" y="147219"/>
                </a:lnTo>
                <a:lnTo>
                  <a:pt x="59897" y="130448"/>
                </a:lnTo>
                <a:lnTo>
                  <a:pt x="77766" y="90531"/>
                </a:lnTo>
                <a:lnTo>
                  <a:pt x="137412" y="83299"/>
                </a:lnTo>
                <a:lnTo>
                  <a:pt x="164559" y="82764"/>
                </a:lnTo>
                <a:lnTo>
                  <a:pt x="324966" y="82764"/>
                </a:lnTo>
                <a:lnTo>
                  <a:pt x="300916" y="51633"/>
                </a:lnTo>
                <a:lnTo>
                  <a:pt x="265241" y="24068"/>
                </a:lnTo>
                <a:lnTo>
                  <a:pt x="223135" y="6297"/>
                </a:lnTo>
                <a:lnTo>
                  <a:pt x="176277" y="0"/>
                </a:lnTo>
                <a:close/>
              </a:path>
              <a:path w="353059" h="353059">
                <a:moveTo>
                  <a:pt x="324966" y="82764"/>
                </a:moveTo>
                <a:lnTo>
                  <a:pt x="218858" y="82764"/>
                </a:lnTo>
                <a:lnTo>
                  <a:pt x="242572" y="83299"/>
                </a:lnTo>
                <a:lnTo>
                  <a:pt x="255989" y="84751"/>
                </a:lnTo>
                <a:lnTo>
                  <a:pt x="288368" y="108258"/>
                </a:lnTo>
                <a:lnTo>
                  <a:pt x="292524" y="147219"/>
                </a:lnTo>
                <a:lnTo>
                  <a:pt x="293181" y="168215"/>
                </a:lnTo>
                <a:lnTo>
                  <a:pt x="293181" y="205334"/>
                </a:lnTo>
                <a:lnTo>
                  <a:pt x="288368" y="244296"/>
                </a:lnTo>
                <a:lnTo>
                  <a:pt x="245701" y="267803"/>
                </a:lnTo>
                <a:lnTo>
                  <a:pt x="187993" y="269789"/>
                </a:lnTo>
                <a:lnTo>
                  <a:pt x="324964" y="269789"/>
                </a:lnTo>
                <a:lnTo>
                  <a:pt x="328478" y="265241"/>
                </a:lnTo>
                <a:lnTo>
                  <a:pt x="346247" y="223135"/>
                </a:lnTo>
                <a:lnTo>
                  <a:pt x="352544" y="176277"/>
                </a:lnTo>
                <a:lnTo>
                  <a:pt x="346247" y="129418"/>
                </a:lnTo>
                <a:lnTo>
                  <a:pt x="328591" y="87578"/>
                </a:lnTo>
                <a:lnTo>
                  <a:pt x="328478" y="87310"/>
                </a:lnTo>
                <a:lnTo>
                  <a:pt x="324966" y="82764"/>
                </a:lnTo>
                <a:close/>
              </a:path>
              <a:path w="353059" h="353059">
                <a:moveTo>
                  <a:pt x="157754" y="138571"/>
                </a:moveTo>
                <a:lnTo>
                  <a:pt x="152874" y="141377"/>
                </a:lnTo>
                <a:lnTo>
                  <a:pt x="152874" y="211176"/>
                </a:lnTo>
                <a:lnTo>
                  <a:pt x="157754" y="213993"/>
                </a:lnTo>
                <a:lnTo>
                  <a:pt x="218192" y="179094"/>
                </a:lnTo>
                <a:lnTo>
                  <a:pt x="218192" y="173460"/>
                </a:lnTo>
                <a:lnTo>
                  <a:pt x="157754" y="138571"/>
                </a:lnTo>
                <a:close/>
              </a:path>
            </a:pathLst>
          </a:custGeom>
          <a:solidFill>
            <a:srgbClr val="212444"/>
          </a:solidFill>
        </p:spPr>
        <p:txBody>
          <a:bodyPr wrap="square" lIns="0" tIns="0" rIns="0" bIns="0" rtlCol="0"/>
          <a:lstStyle/>
          <a:p>
            <a:endParaRPr/>
          </a:p>
        </p:txBody>
      </p:sp>
      <p:sp>
        <p:nvSpPr>
          <p:cNvPr id="23" name="object 21">
            <a:extLst>
              <a:ext uri="{FF2B5EF4-FFF2-40B4-BE49-F238E27FC236}">
                <a16:creationId xmlns:a16="http://schemas.microsoft.com/office/drawing/2014/main" id="{9EE02F45-8912-E0B3-8A8C-35BFD9DB1E0B}"/>
              </a:ext>
            </a:extLst>
          </p:cNvPr>
          <p:cNvSpPr/>
          <p:nvPr userDrawn="1"/>
        </p:nvSpPr>
        <p:spPr>
          <a:xfrm>
            <a:off x="2522942" y="4424724"/>
            <a:ext cx="160572" cy="160572"/>
          </a:xfrm>
          <a:custGeom>
            <a:avLst/>
            <a:gdLst/>
            <a:ahLst/>
            <a:cxnLst/>
            <a:rect l="l" t="t" r="r" b="b"/>
            <a:pathLst>
              <a:path w="353060" h="353059">
                <a:moveTo>
                  <a:pt x="176277" y="0"/>
                </a:moveTo>
                <a:lnTo>
                  <a:pt x="129418" y="6296"/>
                </a:lnTo>
                <a:lnTo>
                  <a:pt x="87310" y="24065"/>
                </a:lnTo>
                <a:lnTo>
                  <a:pt x="51633" y="51628"/>
                </a:lnTo>
                <a:lnTo>
                  <a:pt x="24068" y="87302"/>
                </a:lnTo>
                <a:lnTo>
                  <a:pt x="6297" y="129408"/>
                </a:lnTo>
                <a:lnTo>
                  <a:pt x="0" y="176266"/>
                </a:lnTo>
                <a:lnTo>
                  <a:pt x="6297" y="223125"/>
                </a:lnTo>
                <a:lnTo>
                  <a:pt x="24068" y="265234"/>
                </a:lnTo>
                <a:lnTo>
                  <a:pt x="51633" y="300910"/>
                </a:lnTo>
                <a:lnTo>
                  <a:pt x="87310" y="328475"/>
                </a:lnTo>
                <a:lnTo>
                  <a:pt x="129418" y="346246"/>
                </a:lnTo>
                <a:lnTo>
                  <a:pt x="176277" y="352544"/>
                </a:lnTo>
                <a:lnTo>
                  <a:pt x="223135" y="346246"/>
                </a:lnTo>
                <a:lnTo>
                  <a:pt x="265241" y="328475"/>
                </a:lnTo>
                <a:lnTo>
                  <a:pt x="300916" y="300910"/>
                </a:lnTo>
                <a:lnTo>
                  <a:pt x="314925" y="282776"/>
                </a:lnTo>
                <a:lnTo>
                  <a:pt x="123734" y="282776"/>
                </a:lnTo>
                <a:lnTo>
                  <a:pt x="102931" y="278565"/>
                </a:lnTo>
                <a:lnTo>
                  <a:pt x="85925" y="267090"/>
                </a:lnTo>
                <a:lnTo>
                  <a:pt x="74449" y="250083"/>
                </a:lnTo>
                <a:lnTo>
                  <a:pt x="70238" y="229280"/>
                </a:lnTo>
                <a:lnTo>
                  <a:pt x="70238" y="124205"/>
                </a:lnTo>
                <a:lnTo>
                  <a:pt x="74449" y="103403"/>
                </a:lnTo>
                <a:lnTo>
                  <a:pt x="85925" y="86396"/>
                </a:lnTo>
                <a:lnTo>
                  <a:pt x="102931" y="74920"/>
                </a:lnTo>
                <a:lnTo>
                  <a:pt x="123734" y="70709"/>
                </a:lnTo>
                <a:lnTo>
                  <a:pt x="315658" y="70709"/>
                </a:lnTo>
                <a:lnTo>
                  <a:pt x="300916" y="51628"/>
                </a:lnTo>
                <a:lnTo>
                  <a:pt x="265241" y="24065"/>
                </a:lnTo>
                <a:lnTo>
                  <a:pt x="223135" y="6296"/>
                </a:lnTo>
                <a:lnTo>
                  <a:pt x="176277" y="0"/>
                </a:lnTo>
                <a:close/>
              </a:path>
              <a:path w="353060" h="353059">
                <a:moveTo>
                  <a:pt x="315658" y="70709"/>
                </a:moveTo>
                <a:lnTo>
                  <a:pt x="228809" y="70709"/>
                </a:lnTo>
                <a:lnTo>
                  <a:pt x="249616" y="74920"/>
                </a:lnTo>
                <a:lnTo>
                  <a:pt x="266622" y="86396"/>
                </a:lnTo>
                <a:lnTo>
                  <a:pt x="278096" y="103403"/>
                </a:lnTo>
                <a:lnTo>
                  <a:pt x="282305" y="124205"/>
                </a:lnTo>
                <a:lnTo>
                  <a:pt x="282305" y="229280"/>
                </a:lnTo>
                <a:lnTo>
                  <a:pt x="278096" y="250083"/>
                </a:lnTo>
                <a:lnTo>
                  <a:pt x="266622" y="267090"/>
                </a:lnTo>
                <a:lnTo>
                  <a:pt x="249616" y="278565"/>
                </a:lnTo>
                <a:lnTo>
                  <a:pt x="228809" y="282776"/>
                </a:lnTo>
                <a:lnTo>
                  <a:pt x="314925" y="282776"/>
                </a:lnTo>
                <a:lnTo>
                  <a:pt x="328478" y="265234"/>
                </a:lnTo>
                <a:lnTo>
                  <a:pt x="346247" y="223125"/>
                </a:lnTo>
                <a:lnTo>
                  <a:pt x="352480" y="176738"/>
                </a:lnTo>
                <a:lnTo>
                  <a:pt x="352544" y="176266"/>
                </a:lnTo>
                <a:lnTo>
                  <a:pt x="346247" y="129408"/>
                </a:lnTo>
                <a:lnTo>
                  <a:pt x="328478" y="87302"/>
                </a:lnTo>
                <a:lnTo>
                  <a:pt x="315658" y="70709"/>
                </a:lnTo>
                <a:close/>
              </a:path>
              <a:path w="353060" h="353059">
                <a:moveTo>
                  <a:pt x="228809" y="93787"/>
                </a:moveTo>
                <a:lnTo>
                  <a:pt x="123734" y="93787"/>
                </a:lnTo>
                <a:lnTo>
                  <a:pt x="111909" y="96181"/>
                </a:lnTo>
                <a:lnTo>
                  <a:pt x="102239" y="102706"/>
                </a:lnTo>
                <a:lnTo>
                  <a:pt x="95711" y="112376"/>
                </a:lnTo>
                <a:lnTo>
                  <a:pt x="93316" y="124205"/>
                </a:lnTo>
                <a:lnTo>
                  <a:pt x="93316" y="229280"/>
                </a:lnTo>
                <a:lnTo>
                  <a:pt x="95714" y="241110"/>
                </a:lnTo>
                <a:lnTo>
                  <a:pt x="102244" y="250780"/>
                </a:lnTo>
                <a:lnTo>
                  <a:pt x="111916" y="257304"/>
                </a:lnTo>
                <a:lnTo>
                  <a:pt x="123734" y="259698"/>
                </a:lnTo>
                <a:lnTo>
                  <a:pt x="228809" y="259698"/>
                </a:lnTo>
                <a:lnTo>
                  <a:pt x="240639" y="257304"/>
                </a:lnTo>
                <a:lnTo>
                  <a:pt x="250309" y="250780"/>
                </a:lnTo>
                <a:lnTo>
                  <a:pt x="256833" y="241110"/>
                </a:lnTo>
                <a:lnTo>
                  <a:pt x="258806" y="231364"/>
                </a:lnTo>
                <a:lnTo>
                  <a:pt x="176277" y="231364"/>
                </a:lnTo>
                <a:lnTo>
                  <a:pt x="155039" y="227065"/>
                </a:lnTo>
                <a:lnTo>
                  <a:pt x="137676" y="215348"/>
                </a:lnTo>
                <a:lnTo>
                  <a:pt x="125960" y="197982"/>
                </a:lnTo>
                <a:lnTo>
                  <a:pt x="121661" y="176738"/>
                </a:lnTo>
                <a:lnTo>
                  <a:pt x="125960" y="155505"/>
                </a:lnTo>
                <a:lnTo>
                  <a:pt x="137676" y="138146"/>
                </a:lnTo>
                <a:lnTo>
                  <a:pt x="155039" y="126431"/>
                </a:lnTo>
                <a:lnTo>
                  <a:pt x="176277" y="122132"/>
                </a:lnTo>
                <a:lnTo>
                  <a:pt x="219721" y="122132"/>
                </a:lnTo>
                <a:lnTo>
                  <a:pt x="219721" y="113368"/>
                </a:lnTo>
                <a:lnTo>
                  <a:pt x="225521" y="107577"/>
                </a:lnTo>
                <a:lnTo>
                  <a:pt x="253596" y="107577"/>
                </a:lnTo>
                <a:lnTo>
                  <a:pt x="250309" y="102706"/>
                </a:lnTo>
                <a:lnTo>
                  <a:pt x="240639" y="96181"/>
                </a:lnTo>
                <a:lnTo>
                  <a:pt x="228809" y="93787"/>
                </a:lnTo>
                <a:close/>
              </a:path>
              <a:path w="353060" h="353059">
                <a:moveTo>
                  <a:pt x="219721" y="122132"/>
                </a:moveTo>
                <a:lnTo>
                  <a:pt x="176277" y="122132"/>
                </a:lnTo>
                <a:lnTo>
                  <a:pt x="197515" y="126431"/>
                </a:lnTo>
                <a:lnTo>
                  <a:pt x="214878" y="138146"/>
                </a:lnTo>
                <a:lnTo>
                  <a:pt x="226594" y="155505"/>
                </a:lnTo>
                <a:lnTo>
                  <a:pt x="230798" y="176266"/>
                </a:lnTo>
                <a:lnTo>
                  <a:pt x="230893" y="176738"/>
                </a:lnTo>
                <a:lnTo>
                  <a:pt x="226591" y="197982"/>
                </a:lnTo>
                <a:lnTo>
                  <a:pt x="214872" y="215348"/>
                </a:lnTo>
                <a:lnTo>
                  <a:pt x="197508" y="227065"/>
                </a:lnTo>
                <a:lnTo>
                  <a:pt x="176277" y="231364"/>
                </a:lnTo>
                <a:lnTo>
                  <a:pt x="258806" y="231364"/>
                </a:lnTo>
                <a:lnTo>
                  <a:pt x="259227" y="229280"/>
                </a:lnTo>
                <a:lnTo>
                  <a:pt x="259227" y="133420"/>
                </a:lnTo>
                <a:lnTo>
                  <a:pt x="225521" y="133420"/>
                </a:lnTo>
                <a:lnTo>
                  <a:pt x="219721" y="127619"/>
                </a:lnTo>
                <a:lnTo>
                  <a:pt x="219721" y="122132"/>
                </a:lnTo>
                <a:close/>
              </a:path>
              <a:path w="353060" h="353059">
                <a:moveTo>
                  <a:pt x="176277" y="145210"/>
                </a:moveTo>
                <a:lnTo>
                  <a:pt x="144824" y="176266"/>
                </a:lnTo>
                <a:lnTo>
                  <a:pt x="144728" y="176738"/>
                </a:lnTo>
                <a:lnTo>
                  <a:pt x="147212" y="189004"/>
                </a:lnTo>
                <a:lnTo>
                  <a:pt x="153980" y="199034"/>
                </a:lnTo>
                <a:lnTo>
                  <a:pt x="164010" y="205803"/>
                </a:lnTo>
                <a:lnTo>
                  <a:pt x="176277" y="208286"/>
                </a:lnTo>
                <a:lnTo>
                  <a:pt x="188540" y="205803"/>
                </a:lnTo>
                <a:lnTo>
                  <a:pt x="198563" y="199034"/>
                </a:lnTo>
                <a:lnTo>
                  <a:pt x="205324" y="189004"/>
                </a:lnTo>
                <a:lnTo>
                  <a:pt x="207805" y="176738"/>
                </a:lnTo>
                <a:lnTo>
                  <a:pt x="205323" y="164478"/>
                </a:lnTo>
                <a:lnTo>
                  <a:pt x="198559" y="154456"/>
                </a:lnTo>
                <a:lnTo>
                  <a:pt x="188536" y="147692"/>
                </a:lnTo>
                <a:lnTo>
                  <a:pt x="176277" y="145210"/>
                </a:lnTo>
                <a:close/>
              </a:path>
              <a:path w="353060" h="353059">
                <a:moveTo>
                  <a:pt x="253596" y="107577"/>
                </a:moveTo>
                <a:lnTo>
                  <a:pt x="239772" y="107577"/>
                </a:lnTo>
                <a:lnTo>
                  <a:pt x="245573" y="113368"/>
                </a:lnTo>
                <a:lnTo>
                  <a:pt x="245573" y="127619"/>
                </a:lnTo>
                <a:lnTo>
                  <a:pt x="239772" y="133420"/>
                </a:lnTo>
                <a:lnTo>
                  <a:pt x="259227" y="133420"/>
                </a:lnTo>
                <a:lnTo>
                  <a:pt x="259227" y="124205"/>
                </a:lnTo>
                <a:lnTo>
                  <a:pt x="256833" y="112376"/>
                </a:lnTo>
                <a:lnTo>
                  <a:pt x="253596" y="107577"/>
                </a:lnTo>
                <a:close/>
              </a:path>
            </a:pathLst>
          </a:custGeom>
          <a:solidFill>
            <a:srgbClr val="212444"/>
          </a:solidFill>
        </p:spPr>
        <p:txBody>
          <a:bodyPr wrap="square" lIns="0" tIns="0" rIns="0" bIns="0" rtlCol="0"/>
          <a:lstStyle/>
          <a:p>
            <a:endParaRPr/>
          </a:p>
        </p:txBody>
      </p:sp>
      <p:sp>
        <p:nvSpPr>
          <p:cNvPr id="24" name="object 22">
            <a:extLst>
              <a:ext uri="{FF2B5EF4-FFF2-40B4-BE49-F238E27FC236}">
                <a16:creationId xmlns:a16="http://schemas.microsoft.com/office/drawing/2014/main" id="{3EC63729-319A-0279-C3DF-795AF44E1E24}"/>
              </a:ext>
            </a:extLst>
          </p:cNvPr>
          <p:cNvSpPr/>
          <p:nvPr userDrawn="1"/>
        </p:nvSpPr>
        <p:spPr>
          <a:xfrm>
            <a:off x="3727663" y="4425544"/>
            <a:ext cx="158839" cy="158839"/>
          </a:xfrm>
          <a:custGeom>
            <a:avLst/>
            <a:gdLst/>
            <a:ahLst/>
            <a:cxnLst/>
            <a:rect l="l" t="t" r="r" b="b"/>
            <a:pathLst>
              <a:path w="349250" h="349250">
                <a:moveTo>
                  <a:pt x="174476" y="0"/>
                </a:moveTo>
                <a:lnTo>
                  <a:pt x="128092" y="6232"/>
                </a:lnTo>
                <a:lnTo>
                  <a:pt x="86413" y="23820"/>
                </a:lnTo>
                <a:lnTo>
                  <a:pt x="51101" y="51100"/>
                </a:lnTo>
                <a:lnTo>
                  <a:pt x="23820" y="86410"/>
                </a:lnTo>
                <a:lnTo>
                  <a:pt x="6232" y="128086"/>
                </a:lnTo>
                <a:lnTo>
                  <a:pt x="0" y="174465"/>
                </a:lnTo>
                <a:lnTo>
                  <a:pt x="6232" y="220845"/>
                </a:lnTo>
                <a:lnTo>
                  <a:pt x="23820" y="262521"/>
                </a:lnTo>
                <a:lnTo>
                  <a:pt x="51101" y="297831"/>
                </a:lnTo>
                <a:lnTo>
                  <a:pt x="86413" y="325111"/>
                </a:lnTo>
                <a:lnTo>
                  <a:pt x="128092" y="342699"/>
                </a:lnTo>
                <a:lnTo>
                  <a:pt x="174476" y="348931"/>
                </a:lnTo>
                <a:lnTo>
                  <a:pt x="220855" y="342699"/>
                </a:lnTo>
                <a:lnTo>
                  <a:pt x="262531" y="325111"/>
                </a:lnTo>
                <a:lnTo>
                  <a:pt x="297841" y="297831"/>
                </a:lnTo>
                <a:lnTo>
                  <a:pt x="325122" y="262521"/>
                </a:lnTo>
                <a:lnTo>
                  <a:pt x="326936" y="258222"/>
                </a:lnTo>
                <a:lnTo>
                  <a:pt x="92091" y="258222"/>
                </a:lnTo>
                <a:lnTo>
                  <a:pt x="92091" y="121964"/>
                </a:lnTo>
                <a:lnTo>
                  <a:pt x="228784" y="121964"/>
                </a:lnTo>
                <a:lnTo>
                  <a:pt x="231206" y="121618"/>
                </a:lnTo>
                <a:lnTo>
                  <a:pt x="339980" y="121618"/>
                </a:lnTo>
                <a:lnTo>
                  <a:pt x="333259" y="105693"/>
                </a:lnTo>
                <a:lnTo>
                  <a:pt x="110467" y="105693"/>
                </a:lnTo>
                <a:lnTo>
                  <a:pt x="101970" y="104031"/>
                </a:lnTo>
                <a:lnTo>
                  <a:pt x="95095" y="99430"/>
                </a:lnTo>
                <a:lnTo>
                  <a:pt x="90487" y="92533"/>
                </a:lnTo>
                <a:lnTo>
                  <a:pt x="88793" y="83986"/>
                </a:lnTo>
                <a:lnTo>
                  <a:pt x="90472" y="75470"/>
                </a:lnTo>
                <a:lnTo>
                  <a:pt x="95092" y="68491"/>
                </a:lnTo>
                <a:lnTo>
                  <a:pt x="101952" y="63768"/>
                </a:lnTo>
                <a:lnTo>
                  <a:pt x="110352" y="62019"/>
                </a:lnTo>
                <a:lnTo>
                  <a:pt x="306277" y="62019"/>
                </a:lnTo>
                <a:lnTo>
                  <a:pt x="297841" y="51100"/>
                </a:lnTo>
                <a:lnTo>
                  <a:pt x="262531" y="23820"/>
                </a:lnTo>
                <a:lnTo>
                  <a:pt x="220855" y="6232"/>
                </a:lnTo>
                <a:lnTo>
                  <a:pt x="174476" y="0"/>
                </a:lnTo>
                <a:close/>
              </a:path>
              <a:path w="349250" h="349250">
                <a:moveTo>
                  <a:pt x="228784" y="121964"/>
                </a:moveTo>
                <a:lnTo>
                  <a:pt x="128613" y="121964"/>
                </a:lnTo>
                <a:lnTo>
                  <a:pt x="128613" y="258222"/>
                </a:lnTo>
                <a:lnTo>
                  <a:pt x="154257" y="258222"/>
                </a:lnTo>
                <a:lnTo>
                  <a:pt x="154257" y="122111"/>
                </a:lnTo>
                <a:lnTo>
                  <a:pt x="227759" y="122111"/>
                </a:lnTo>
                <a:lnTo>
                  <a:pt x="228784" y="121964"/>
                </a:lnTo>
                <a:close/>
              </a:path>
              <a:path w="349250" h="349250">
                <a:moveTo>
                  <a:pt x="218757" y="158874"/>
                </a:moveTo>
                <a:lnTo>
                  <a:pt x="191598" y="185659"/>
                </a:lnTo>
                <a:lnTo>
                  <a:pt x="191495" y="189721"/>
                </a:lnTo>
                <a:lnTo>
                  <a:pt x="191262" y="204029"/>
                </a:lnTo>
                <a:lnTo>
                  <a:pt x="191292" y="258222"/>
                </a:lnTo>
                <a:lnTo>
                  <a:pt x="241060" y="258222"/>
                </a:lnTo>
                <a:lnTo>
                  <a:pt x="241091" y="204029"/>
                </a:lnTo>
                <a:lnTo>
                  <a:pt x="240956" y="190968"/>
                </a:lnTo>
                <a:lnTo>
                  <a:pt x="225774" y="160419"/>
                </a:lnTo>
                <a:lnTo>
                  <a:pt x="218757" y="158874"/>
                </a:lnTo>
                <a:close/>
              </a:path>
              <a:path w="349250" h="349250">
                <a:moveTo>
                  <a:pt x="339980" y="121618"/>
                </a:moveTo>
                <a:lnTo>
                  <a:pt x="231206" y="121618"/>
                </a:lnTo>
                <a:lnTo>
                  <a:pt x="246442" y="123943"/>
                </a:lnTo>
                <a:lnTo>
                  <a:pt x="260188" y="130344"/>
                </a:lnTo>
                <a:lnTo>
                  <a:pt x="277824" y="167062"/>
                </a:lnTo>
                <a:lnTo>
                  <a:pt x="278116" y="258222"/>
                </a:lnTo>
                <a:lnTo>
                  <a:pt x="326936" y="258222"/>
                </a:lnTo>
                <a:lnTo>
                  <a:pt x="342710" y="220845"/>
                </a:lnTo>
                <a:lnTo>
                  <a:pt x="348855" y="175115"/>
                </a:lnTo>
                <a:lnTo>
                  <a:pt x="348942" y="174465"/>
                </a:lnTo>
                <a:lnTo>
                  <a:pt x="342710" y="128086"/>
                </a:lnTo>
                <a:lnTo>
                  <a:pt x="339980" y="121618"/>
                </a:lnTo>
                <a:close/>
              </a:path>
              <a:path w="349250" h="349250">
                <a:moveTo>
                  <a:pt x="227759" y="122111"/>
                </a:moveTo>
                <a:lnTo>
                  <a:pt x="191020" y="122111"/>
                </a:lnTo>
                <a:lnTo>
                  <a:pt x="191020" y="141671"/>
                </a:lnTo>
                <a:lnTo>
                  <a:pt x="192077" y="141158"/>
                </a:lnTo>
                <a:lnTo>
                  <a:pt x="192611" y="141158"/>
                </a:lnTo>
                <a:lnTo>
                  <a:pt x="192988" y="140686"/>
                </a:lnTo>
                <a:lnTo>
                  <a:pt x="204366" y="129983"/>
                </a:lnTo>
                <a:lnTo>
                  <a:pt x="217143" y="123629"/>
                </a:lnTo>
                <a:lnTo>
                  <a:pt x="227759" y="122111"/>
                </a:lnTo>
                <a:close/>
              </a:path>
              <a:path w="349250" h="349250">
                <a:moveTo>
                  <a:pt x="306277" y="62019"/>
                </a:moveTo>
                <a:lnTo>
                  <a:pt x="110352" y="62019"/>
                </a:lnTo>
                <a:lnTo>
                  <a:pt x="119008" y="63768"/>
                </a:lnTo>
                <a:lnTo>
                  <a:pt x="118833" y="63768"/>
                </a:lnTo>
                <a:lnTo>
                  <a:pt x="125707" y="68491"/>
                </a:lnTo>
                <a:lnTo>
                  <a:pt x="130333" y="75470"/>
                </a:lnTo>
                <a:lnTo>
                  <a:pt x="132015" y="83986"/>
                </a:lnTo>
                <a:lnTo>
                  <a:pt x="131548" y="86410"/>
                </a:lnTo>
                <a:lnTo>
                  <a:pt x="130317" y="92533"/>
                </a:lnTo>
                <a:lnTo>
                  <a:pt x="125695" y="99430"/>
                </a:lnTo>
                <a:lnTo>
                  <a:pt x="118896" y="104031"/>
                </a:lnTo>
                <a:lnTo>
                  <a:pt x="118740" y="104031"/>
                </a:lnTo>
                <a:lnTo>
                  <a:pt x="110467" y="105693"/>
                </a:lnTo>
                <a:lnTo>
                  <a:pt x="333259" y="105693"/>
                </a:lnTo>
                <a:lnTo>
                  <a:pt x="325122" y="86410"/>
                </a:lnTo>
                <a:lnTo>
                  <a:pt x="306277" y="62019"/>
                </a:lnTo>
                <a:close/>
              </a:path>
            </a:pathLst>
          </a:custGeom>
          <a:solidFill>
            <a:srgbClr val="212444"/>
          </a:solidFill>
        </p:spPr>
        <p:txBody>
          <a:bodyPr wrap="square" lIns="0" tIns="0" rIns="0" bIns="0" rtlCol="0"/>
          <a:lstStyle/>
          <a:p>
            <a:endParaRPr/>
          </a:p>
        </p:txBody>
      </p:sp>
      <p:sp>
        <p:nvSpPr>
          <p:cNvPr id="25" name="object 23">
            <a:extLst>
              <a:ext uri="{FF2B5EF4-FFF2-40B4-BE49-F238E27FC236}">
                <a16:creationId xmlns:a16="http://schemas.microsoft.com/office/drawing/2014/main" id="{7131E26D-57FB-7952-D905-46DEF7DBE1E6}"/>
              </a:ext>
            </a:extLst>
          </p:cNvPr>
          <p:cNvSpPr txBox="1"/>
          <p:nvPr userDrawn="1"/>
        </p:nvSpPr>
        <p:spPr>
          <a:xfrm>
            <a:off x="1409701" y="4740517"/>
            <a:ext cx="4895422" cy="211993"/>
          </a:xfrm>
          <a:prstGeom prst="rect">
            <a:avLst/>
          </a:prstGeom>
        </p:spPr>
        <p:txBody>
          <a:bodyPr vert="horz" wrap="square" lIns="0" tIns="1155" rIns="0" bIns="0" rtlCol="0">
            <a:spAutoFit/>
          </a:bodyPr>
          <a:lstStyle/>
          <a:p>
            <a:pPr marL="5776" marR="2310">
              <a:lnSpc>
                <a:spcPct val="106600"/>
              </a:lnSpc>
              <a:spcBef>
                <a:spcPts val="9"/>
              </a:spcBef>
            </a:pPr>
            <a:r>
              <a:rPr sz="659">
                <a:latin typeface="Montserrat"/>
                <a:cs typeface="Montserrat"/>
              </a:rPr>
              <a:t>The</a:t>
            </a:r>
            <a:r>
              <a:rPr sz="659" spc="2">
                <a:latin typeface="Montserrat"/>
                <a:cs typeface="Montserrat"/>
              </a:rPr>
              <a:t> </a:t>
            </a:r>
            <a:r>
              <a:rPr sz="659">
                <a:latin typeface="Montserrat"/>
                <a:cs typeface="Montserrat"/>
              </a:rPr>
              <a:t>Catholic</a:t>
            </a:r>
            <a:r>
              <a:rPr sz="659" spc="2">
                <a:latin typeface="Montserrat"/>
                <a:cs typeface="Montserrat"/>
              </a:rPr>
              <a:t> </a:t>
            </a:r>
            <a:r>
              <a:rPr sz="659">
                <a:latin typeface="Montserrat"/>
                <a:cs typeface="Montserrat"/>
              </a:rPr>
              <a:t>Agency</a:t>
            </a:r>
            <a:r>
              <a:rPr sz="659" spc="2">
                <a:latin typeface="Montserrat"/>
                <a:cs typeface="Montserrat"/>
              </a:rPr>
              <a:t> </a:t>
            </a:r>
            <a:r>
              <a:rPr sz="659">
                <a:latin typeface="Montserrat"/>
                <a:cs typeface="Montserrat"/>
              </a:rPr>
              <a:t>for</a:t>
            </a:r>
            <a:r>
              <a:rPr sz="659" spc="2">
                <a:latin typeface="Montserrat"/>
                <a:cs typeface="Montserrat"/>
              </a:rPr>
              <a:t> </a:t>
            </a:r>
            <a:r>
              <a:rPr sz="659">
                <a:latin typeface="Montserrat"/>
                <a:cs typeface="Montserrat"/>
              </a:rPr>
              <a:t>Overseas</a:t>
            </a:r>
            <a:r>
              <a:rPr sz="659" spc="2">
                <a:latin typeface="Montserrat"/>
                <a:cs typeface="Montserrat"/>
              </a:rPr>
              <a:t> </a:t>
            </a:r>
            <a:r>
              <a:rPr sz="659">
                <a:latin typeface="Montserrat"/>
                <a:cs typeface="Montserrat"/>
              </a:rPr>
              <a:t>Development</a:t>
            </a:r>
            <a:r>
              <a:rPr sz="659" spc="2">
                <a:latin typeface="Montserrat"/>
                <a:cs typeface="Montserrat"/>
              </a:rPr>
              <a:t> </a:t>
            </a:r>
            <a:r>
              <a:rPr sz="659">
                <a:latin typeface="Montserrat"/>
                <a:cs typeface="Montserrat"/>
              </a:rPr>
              <a:t>(CAFOD)</a:t>
            </a:r>
            <a:r>
              <a:rPr sz="659" spc="2">
                <a:latin typeface="Montserrat"/>
                <a:cs typeface="Montserrat"/>
              </a:rPr>
              <a:t> </a:t>
            </a:r>
            <a:r>
              <a:rPr sz="659">
                <a:latin typeface="Montserrat"/>
                <a:cs typeface="Montserrat"/>
              </a:rPr>
              <a:t>is</a:t>
            </a:r>
            <a:r>
              <a:rPr sz="659" spc="2">
                <a:latin typeface="Montserrat"/>
                <a:cs typeface="Montserrat"/>
              </a:rPr>
              <a:t> </a:t>
            </a:r>
            <a:r>
              <a:rPr sz="659">
                <a:latin typeface="Montserrat"/>
                <a:cs typeface="Montserrat"/>
              </a:rPr>
              <a:t>the</a:t>
            </a:r>
            <a:r>
              <a:rPr sz="659" spc="2">
                <a:latin typeface="Montserrat"/>
                <a:cs typeface="Montserrat"/>
              </a:rPr>
              <a:t> </a:t>
            </a:r>
            <a:r>
              <a:rPr sz="659">
                <a:latin typeface="Montserrat"/>
                <a:cs typeface="Montserrat"/>
              </a:rPr>
              <a:t>official</a:t>
            </a:r>
            <a:r>
              <a:rPr sz="659" spc="2">
                <a:latin typeface="Montserrat"/>
                <a:cs typeface="Montserrat"/>
              </a:rPr>
              <a:t> </a:t>
            </a:r>
            <a:r>
              <a:rPr sz="659">
                <a:latin typeface="Montserrat"/>
                <a:cs typeface="Montserrat"/>
              </a:rPr>
              <a:t>aid</a:t>
            </a:r>
            <a:r>
              <a:rPr sz="659" spc="2">
                <a:latin typeface="Montserrat"/>
                <a:cs typeface="Montserrat"/>
              </a:rPr>
              <a:t> </a:t>
            </a:r>
            <a:r>
              <a:rPr sz="659">
                <a:latin typeface="Montserrat"/>
                <a:cs typeface="Montserrat"/>
              </a:rPr>
              <a:t>agency</a:t>
            </a:r>
            <a:r>
              <a:rPr sz="659" spc="2">
                <a:latin typeface="Montserrat"/>
                <a:cs typeface="Montserrat"/>
              </a:rPr>
              <a:t> </a:t>
            </a:r>
            <a:r>
              <a:rPr sz="659">
                <a:latin typeface="Montserrat"/>
                <a:cs typeface="Montserrat"/>
              </a:rPr>
              <a:t>of</a:t>
            </a:r>
            <a:r>
              <a:rPr sz="659" spc="2">
                <a:latin typeface="Montserrat"/>
                <a:cs typeface="Montserrat"/>
              </a:rPr>
              <a:t> </a:t>
            </a:r>
            <a:r>
              <a:rPr sz="659">
                <a:latin typeface="Montserrat"/>
                <a:cs typeface="Montserrat"/>
              </a:rPr>
              <a:t>the</a:t>
            </a:r>
            <a:r>
              <a:rPr sz="659" spc="2">
                <a:latin typeface="Montserrat"/>
                <a:cs typeface="Montserrat"/>
              </a:rPr>
              <a:t> </a:t>
            </a:r>
            <a:r>
              <a:rPr sz="659">
                <a:latin typeface="Montserrat"/>
                <a:cs typeface="Montserrat"/>
              </a:rPr>
              <a:t>Catholic</a:t>
            </a:r>
            <a:r>
              <a:rPr sz="659" spc="5">
                <a:latin typeface="Montserrat"/>
                <a:cs typeface="Montserrat"/>
              </a:rPr>
              <a:t> </a:t>
            </a:r>
            <a:r>
              <a:rPr sz="659">
                <a:latin typeface="Montserrat"/>
                <a:cs typeface="Montserrat"/>
              </a:rPr>
              <a:t>Church</a:t>
            </a:r>
            <a:r>
              <a:rPr sz="659" spc="2">
                <a:latin typeface="Montserrat"/>
                <a:cs typeface="Montserrat"/>
              </a:rPr>
              <a:t> </a:t>
            </a:r>
            <a:r>
              <a:rPr sz="659">
                <a:latin typeface="Montserrat"/>
                <a:cs typeface="Montserrat"/>
              </a:rPr>
              <a:t>in</a:t>
            </a:r>
            <a:r>
              <a:rPr sz="659" spc="2">
                <a:latin typeface="Montserrat"/>
                <a:cs typeface="Montserrat"/>
              </a:rPr>
              <a:t> </a:t>
            </a:r>
            <a:r>
              <a:rPr sz="659" spc="-5">
                <a:latin typeface="Montserrat"/>
                <a:cs typeface="Montserrat"/>
              </a:rPr>
              <a:t>England </a:t>
            </a:r>
            <a:r>
              <a:rPr sz="659">
                <a:latin typeface="Montserrat"/>
                <a:cs typeface="Montserrat"/>
              </a:rPr>
              <a:t>and</a:t>
            </a:r>
            <a:r>
              <a:rPr sz="659" spc="-5">
                <a:latin typeface="Montserrat"/>
                <a:cs typeface="Montserrat"/>
              </a:rPr>
              <a:t> </a:t>
            </a:r>
            <a:r>
              <a:rPr sz="659">
                <a:latin typeface="Montserrat"/>
                <a:cs typeface="Montserrat"/>
              </a:rPr>
              <a:t>Wales</a:t>
            </a:r>
            <a:r>
              <a:rPr sz="659" spc="-5">
                <a:latin typeface="Montserrat"/>
                <a:cs typeface="Montserrat"/>
              </a:rPr>
              <a:t> </a:t>
            </a:r>
            <a:r>
              <a:rPr sz="659">
                <a:latin typeface="Montserrat"/>
                <a:cs typeface="Montserrat"/>
              </a:rPr>
              <a:t>and</a:t>
            </a:r>
            <a:r>
              <a:rPr sz="659" spc="-2">
                <a:latin typeface="Montserrat"/>
                <a:cs typeface="Montserrat"/>
              </a:rPr>
              <a:t> </a:t>
            </a:r>
            <a:r>
              <a:rPr sz="659">
                <a:latin typeface="Montserrat"/>
                <a:cs typeface="Montserrat"/>
              </a:rPr>
              <a:t>part</a:t>
            </a:r>
            <a:r>
              <a:rPr sz="659" spc="-5">
                <a:latin typeface="Montserrat"/>
                <a:cs typeface="Montserrat"/>
              </a:rPr>
              <a:t> </a:t>
            </a:r>
            <a:r>
              <a:rPr sz="659">
                <a:latin typeface="Montserrat"/>
                <a:cs typeface="Montserrat"/>
              </a:rPr>
              <a:t>of</a:t>
            </a:r>
            <a:r>
              <a:rPr sz="659" spc="-2">
                <a:latin typeface="Montserrat"/>
                <a:cs typeface="Montserrat"/>
              </a:rPr>
              <a:t> </a:t>
            </a:r>
            <a:r>
              <a:rPr sz="659">
                <a:latin typeface="Montserrat"/>
                <a:cs typeface="Montserrat"/>
              </a:rPr>
              <a:t>Caritas</a:t>
            </a:r>
            <a:r>
              <a:rPr sz="659" spc="-5">
                <a:latin typeface="Montserrat"/>
                <a:cs typeface="Montserrat"/>
              </a:rPr>
              <a:t> International.</a:t>
            </a:r>
            <a:r>
              <a:rPr sz="659" spc="-2">
                <a:latin typeface="Montserrat"/>
                <a:cs typeface="Montserrat"/>
              </a:rPr>
              <a:t> </a:t>
            </a:r>
            <a:r>
              <a:rPr sz="659">
                <a:latin typeface="Montserrat"/>
                <a:cs typeface="Montserrat"/>
              </a:rPr>
              <a:t>Charity</a:t>
            </a:r>
            <a:r>
              <a:rPr sz="659" spc="-5">
                <a:latin typeface="Montserrat"/>
                <a:cs typeface="Montserrat"/>
              </a:rPr>
              <a:t> </a:t>
            </a:r>
            <a:r>
              <a:rPr sz="659">
                <a:latin typeface="Montserrat"/>
                <a:cs typeface="Montserrat"/>
              </a:rPr>
              <a:t>no</a:t>
            </a:r>
            <a:r>
              <a:rPr sz="659" spc="-2">
                <a:latin typeface="Montserrat"/>
                <a:cs typeface="Montserrat"/>
              </a:rPr>
              <a:t> </a:t>
            </a:r>
            <a:r>
              <a:rPr sz="659">
                <a:latin typeface="Montserrat"/>
                <a:cs typeface="Montserrat"/>
              </a:rPr>
              <a:t>1160384</a:t>
            </a:r>
            <a:r>
              <a:rPr sz="659" spc="-5">
                <a:latin typeface="Montserrat"/>
                <a:cs typeface="Montserrat"/>
              </a:rPr>
              <a:t> </a:t>
            </a:r>
            <a:r>
              <a:rPr sz="659">
                <a:latin typeface="Montserrat"/>
                <a:cs typeface="Montserrat"/>
              </a:rPr>
              <a:t>and</a:t>
            </a:r>
            <a:r>
              <a:rPr sz="659" spc="-5">
                <a:latin typeface="Montserrat"/>
                <a:cs typeface="Montserrat"/>
              </a:rPr>
              <a:t> </a:t>
            </a:r>
            <a:r>
              <a:rPr sz="659">
                <a:latin typeface="Montserrat"/>
                <a:cs typeface="Montserrat"/>
              </a:rPr>
              <a:t>a</a:t>
            </a:r>
            <a:r>
              <a:rPr sz="659" spc="-2">
                <a:latin typeface="Montserrat"/>
                <a:cs typeface="Montserrat"/>
              </a:rPr>
              <a:t> </a:t>
            </a:r>
            <a:r>
              <a:rPr sz="659">
                <a:latin typeface="Montserrat"/>
                <a:cs typeface="Montserrat"/>
              </a:rPr>
              <a:t>company</a:t>
            </a:r>
            <a:r>
              <a:rPr sz="659" spc="-5">
                <a:latin typeface="Montserrat"/>
                <a:cs typeface="Montserrat"/>
              </a:rPr>
              <a:t> </a:t>
            </a:r>
            <a:r>
              <a:rPr sz="659">
                <a:latin typeface="Montserrat"/>
                <a:cs typeface="Montserrat"/>
              </a:rPr>
              <a:t>limited</a:t>
            </a:r>
            <a:r>
              <a:rPr sz="659" spc="-2">
                <a:latin typeface="Montserrat"/>
                <a:cs typeface="Montserrat"/>
              </a:rPr>
              <a:t> </a:t>
            </a:r>
            <a:r>
              <a:rPr sz="659">
                <a:latin typeface="Montserrat"/>
                <a:cs typeface="Montserrat"/>
              </a:rPr>
              <a:t>by</a:t>
            </a:r>
            <a:r>
              <a:rPr sz="659" spc="-5">
                <a:latin typeface="Montserrat"/>
                <a:cs typeface="Montserrat"/>
              </a:rPr>
              <a:t> </a:t>
            </a:r>
            <a:r>
              <a:rPr sz="659">
                <a:latin typeface="Montserrat"/>
                <a:cs typeface="Montserrat"/>
              </a:rPr>
              <a:t>guarantee</a:t>
            </a:r>
            <a:r>
              <a:rPr sz="659" spc="-2">
                <a:latin typeface="Montserrat"/>
                <a:cs typeface="Montserrat"/>
              </a:rPr>
              <a:t> </a:t>
            </a:r>
            <a:r>
              <a:rPr sz="659">
                <a:latin typeface="Montserrat"/>
                <a:cs typeface="Montserrat"/>
              </a:rPr>
              <a:t>no</a:t>
            </a:r>
            <a:r>
              <a:rPr sz="659" spc="-5">
                <a:latin typeface="Montserrat"/>
                <a:cs typeface="Montserrat"/>
              </a:rPr>
              <a:t> 09387398.</a:t>
            </a:r>
            <a:endParaRPr sz="659">
              <a:latin typeface="Montserrat"/>
              <a:cs typeface="Montserrat"/>
            </a:endParaRPr>
          </a:p>
        </p:txBody>
      </p:sp>
      <p:pic>
        <p:nvPicPr>
          <p:cNvPr id="26" name="Graphic 25">
            <a:extLst>
              <a:ext uri="{FF2B5EF4-FFF2-40B4-BE49-F238E27FC236}">
                <a16:creationId xmlns:a16="http://schemas.microsoft.com/office/drawing/2014/main" id="{9CB2AADB-D75F-D63F-126A-822EDF10A08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975882" y="4453127"/>
            <a:ext cx="1644044" cy="478873"/>
          </a:xfrm>
          <a:prstGeom prst="rect">
            <a:avLst/>
          </a:prstGeom>
        </p:spPr>
      </p:pic>
      <p:sp>
        <p:nvSpPr>
          <p:cNvPr id="28" name="Title 46">
            <a:extLst>
              <a:ext uri="{FF2B5EF4-FFF2-40B4-BE49-F238E27FC236}">
                <a16:creationId xmlns:a16="http://schemas.microsoft.com/office/drawing/2014/main" id="{9DBD4F51-BAD6-9C9C-0DC0-1FCE687710E6}"/>
              </a:ext>
            </a:extLst>
          </p:cNvPr>
          <p:cNvSpPr>
            <a:spLocks noGrp="1"/>
          </p:cNvSpPr>
          <p:nvPr>
            <p:ph type="title" hasCustomPrompt="1"/>
          </p:nvPr>
        </p:nvSpPr>
        <p:spPr>
          <a:xfrm>
            <a:off x="1409700" y="1581462"/>
            <a:ext cx="6212798" cy="596508"/>
          </a:xfrm>
        </p:spPr>
        <p:txBody>
          <a:bodyPr wrap="square" anchor="t" anchorCtr="0">
            <a:noAutofit/>
          </a:bodyPr>
          <a:lstStyle>
            <a:lvl1pPr>
              <a:defRPr sz="4000">
                <a:solidFill>
                  <a:schemeClr val="bg2"/>
                </a:solidFill>
              </a:defRPr>
            </a:lvl1pPr>
          </a:lstStyle>
          <a:p>
            <a:pPr marL="0" marR="0" lvl="0" indent="0" algn="l" defTabSz="914400" eaLnBrk="1" fontAlgn="auto" latinLnBrk="0" hangingPunct="1">
              <a:lnSpc>
                <a:spcPct val="100000"/>
              </a:lnSpc>
              <a:spcBef>
                <a:spcPts val="0"/>
              </a:spcBef>
              <a:spcAft>
                <a:spcPts val="0"/>
              </a:spcAft>
              <a:buClrTx/>
              <a:buSzTx/>
              <a:buFontTx/>
              <a:buNone/>
              <a:tabLst/>
              <a:defRPr/>
            </a:pPr>
            <a:r>
              <a:rPr lang="en-US"/>
              <a:t>Click to add any text</a:t>
            </a:r>
          </a:p>
        </p:txBody>
      </p:sp>
      <p:sp>
        <p:nvSpPr>
          <p:cNvPr id="29" name="Graphic 41">
            <a:extLst>
              <a:ext uri="{FF2B5EF4-FFF2-40B4-BE49-F238E27FC236}">
                <a16:creationId xmlns:a16="http://schemas.microsoft.com/office/drawing/2014/main" id="{973B123F-768B-AA1B-BC87-87D4BF6AE7C4}"/>
              </a:ext>
            </a:extLst>
          </p:cNvPr>
          <p:cNvSpPr/>
          <p:nvPr userDrawn="1"/>
        </p:nvSpPr>
        <p:spPr>
          <a:xfrm>
            <a:off x="800100" y="1055216"/>
            <a:ext cx="602981" cy="603012"/>
          </a:xfrm>
          <a:custGeom>
            <a:avLst/>
            <a:gdLst>
              <a:gd name="connsiteX0" fmla="*/ 3978378 w 3984944"/>
              <a:gd name="connsiteY0" fmla="*/ 1845912 h 3985142"/>
              <a:gd name="connsiteX1" fmla="*/ 3822958 w 3984944"/>
              <a:gd name="connsiteY1" fmla="*/ 1702960 h 3985142"/>
              <a:gd name="connsiteX2" fmla="*/ 2295507 w 3984944"/>
              <a:gd name="connsiteY2" fmla="*/ 1702960 h 3985142"/>
              <a:gd name="connsiteX3" fmla="*/ 2295507 w 3984944"/>
              <a:gd name="connsiteY3" fmla="*/ 163231 h 3985142"/>
              <a:gd name="connsiteX4" fmla="*/ 2153127 w 3984944"/>
              <a:gd name="connsiteY4" fmla="*/ 7812 h 3985142"/>
              <a:gd name="connsiteX5" fmla="*/ 1814306 w 3984944"/>
              <a:gd name="connsiteY5" fmla="*/ 9430 h 3985142"/>
              <a:gd name="connsiteX6" fmla="*/ 1672592 w 3984944"/>
              <a:gd name="connsiteY6" fmla="*/ 164754 h 3985142"/>
              <a:gd name="connsiteX7" fmla="*/ 1672592 w 3984944"/>
              <a:gd name="connsiteY7" fmla="*/ 1703055 h 3985142"/>
              <a:gd name="connsiteX8" fmla="*/ 161987 w 3984944"/>
              <a:gd name="connsiteY8" fmla="*/ 1703055 h 3985142"/>
              <a:gd name="connsiteX9" fmla="*/ 6567 w 3984944"/>
              <a:gd name="connsiteY9" fmla="*/ 1846007 h 3985142"/>
              <a:gd name="connsiteX10" fmla="*/ 0 w 3984944"/>
              <a:gd name="connsiteY10" fmla="*/ 1992670 h 3985142"/>
              <a:gd name="connsiteX11" fmla="*/ 6567 w 3984944"/>
              <a:gd name="connsiteY11" fmla="*/ 2139239 h 3985142"/>
              <a:gd name="connsiteX12" fmla="*/ 161987 w 3984944"/>
              <a:gd name="connsiteY12" fmla="*/ 2282190 h 3985142"/>
              <a:gd name="connsiteX13" fmla="*/ 1672592 w 3984944"/>
              <a:gd name="connsiteY13" fmla="*/ 2282190 h 3985142"/>
              <a:gd name="connsiteX14" fmla="*/ 1672592 w 3984944"/>
              <a:gd name="connsiteY14" fmla="*/ 3820492 h 3985142"/>
              <a:gd name="connsiteX15" fmla="*/ 1814306 w 3984944"/>
              <a:gd name="connsiteY15" fmla="*/ 3975816 h 3985142"/>
              <a:gd name="connsiteX16" fmla="*/ 1992377 w 3984944"/>
              <a:gd name="connsiteY16" fmla="*/ 3985143 h 3985142"/>
              <a:gd name="connsiteX17" fmla="*/ 2153127 w 3984944"/>
              <a:gd name="connsiteY17" fmla="*/ 3977339 h 3985142"/>
              <a:gd name="connsiteX18" fmla="*/ 2295507 w 3984944"/>
              <a:gd name="connsiteY18" fmla="*/ 3821919 h 3985142"/>
              <a:gd name="connsiteX19" fmla="*/ 2295507 w 3984944"/>
              <a:gd name="connsiteY19" fmla="*/ 2282095 h 3985142"/>
              <a:gd name="connsiteX20" fmla="*/ 3822958 w 3984944"/>
              <a:gd name="connsiteY20" fmla="*/ 2282095 h 3985142"/>
              <a:gd name="connsiteX21" fmla="*/ 3978378 w 3984944"/>
              <a:gd name="connsiteY21" fmla="*/ 2139144 h 3985142"/>
              <a:gd name="connsiteX22" fmla="*/ 3984945 w 3984944"/>
              <a:gd name="connsiteY22" fmla="*/ 1992575 h 3985142"/>
              <a:gd name="connsiteX23" fmla="*/ 3978378 w 3984944"/>
              <a:gd name="connsiteY23" fmla="*/ 1846007 h 398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984944" h="3985142">
                <a:moveTo>
                  <a:pt x="3978378" y="1845912"/>
                </a:moveTo>
                <a:cubicBezTo>
                  <a:pt x="3971430" y="1764443"/>
                  <a:pt x="3904618" y="1702960"/>
                  <a:pt x="3822958" y="1702960"/>
                </a:cubicBezTo>
                <a:lnTo>
                  <a:pt x="2295507" y="1702960"/>
                </a:lnTo>
                <a:lnTo>
                  <a:pt x="2295507" y="163231"/>
                </a:lnTo>
                <a:cubicBezTo>
                  <a:pt x="2295507" y="82143"/>
                  <a:pt x="2234310" y="15331"/>
                  <a:pt x="2153127" y="7812"/>
                </a:cubicBezTo>
                <a:cubicBezTo>
                  <a:pt x="2034159" y="-3133"/>
                  <a:pt x="1933655" y="-2562"/>
                  <a:pt x="1814306" y="9430"/>
                </a:cubicBezTo>
                <a:cubicBezTo>
                  <a:pt x="1733503" y="17615"/>
                  <a:pt x="1672592" y="84332"/>
                  <a:pt x="1672592" y="164754"/>
                </a:cubicBezTo>
                <a:lnTo>
                  <a:pt x="1672592" y="1703055"/>
                </a:lnTo>
                <a:lnTo>
                  <a:pt x="161987" y="1703055"/>
                </a:lnTo>
                <a:cubicBezTo>
                  <a:pt x="80327" y="1703055"/>
                  <a:pt x="13515" y="1764538"/>
                  <a:pt x="6567" y="1846007"/>
                </a:cubicBezTo>
                <a:cubicBezTo>
                  <a:pt x="2189" y="1897687"/>
                  <a:pt x="0" y="1945654"/>
                  <a:pt x="0" y="1992670"/>
                </a:cubicBezTo>
                <a:cubicBezTo>
                  <a:pt x="0" y="2039687"/>
                  <a:pt x="2189" y="2087559"/>
                  <a:pt x="6567" y="2139239"/>
                </a:cubicBezTo>
                <a:cubicBezTo>
                  <a:pt x="13515" y="2220708"/>
                  <a:pt x="80422" y="2282190"/>
                  <a:pt x="161987" y="2282190"/>
                </a:cubicBezTo>
                <a:lnTo>
                  <a:pt x="1672592" y="2282190"/>
                </a:lnTo>
                <a:lnTo>
                  <a:pt x="1672592" y="3820492"/>
                </a:lnTo>
                <a:cubicBezTo>
                  <a:pt x="1672592" y="3900914"/>
                  <a:pt x="1733503" y="3967726"/>
                  <a:pt x="1814306" y="3975816"/>
                </a:cubicBezTo>
                <a:cubicBezTo>
                  <a:pt x="1876455" y="3982097"/>
                  <a:pt x="1934702" y="3985143"/>
                  <a:pt x="1992377" y="3985143"/>
                </a:cubicBezTo>
                <a:cubicBezTo>
                  <a:pt x="2043962" y="3985143"/>
                  <a:pt x="2096593" y="3982573"/>
                  <a:pt x="2153127" y="3977339"/>
                </a:cubicBezTo>
                <a:cubicBezTo>
                  <a:pt x="2234310" y="3969820"/>
                  <a:pt x="2295507" y="3903008"/>
                  <a:pt x="2295507" y="3821919"/>
                </a:cubicBezTo>
                <a:lnTo>
                  <a:pt x="2295507" y="2282095"/>
                </a:lnTo>
                <a:lnTo>
                  <a:pt x="3822958" y="2282095"/>
                </a:lnTo>
                <a:cubicBezTo>
                  <a:pt x="3904713" y="2282095"/>
                  <a:pt x="3971525" y="2220613"/>
                  <a:pt x="3978378" y="2139144"/>
                </a:cubicBezTo>
                <a:cubicBezTo>
                  <a:pt x="3982756" y="2087940"/>
                  <a:pt x="3984945" y="2040067"/>
                  <a:pt x="3984945" y="1992575"/>
                </a:cubicBezTo>
                <a:cubicBezTo>
                  <a:pt x="3984945" y="1945083"/>
                  <a:pt x="3982851" y="1897211"/>
                  <a:pt x="3978378" y="1846007"/>
                </a:cubicBezTo>
                <a:close/>
              </a:path>
            </a:pathLst>
          </a:custGeom>
          <a:solidFill>
            <a:schemeClr val="bg1"/>
          </a:solidFill>
          <a:ln w="9502" cap="flat">
            <a:noFill/>
            <a:prstDash val="solid"/>
            <a:miter/>
          </a:ln>
        </p:spPr>
        <p:txBody>
          <a:bodyPr rtlCol="0" anchor="ctr"/>
          <a:lstStyle/>
          <a:p>
            <a:endParaRPr lang="en-US"/>
          </a:p>
        </p:txBody>
      </p:sp>
      <p:sp>
        <p:nvSpPr>
          <p:cNvPr id="32" name="Holder 3">
            <a:extLst>
              <a:ext uri="{FF2B5EF4-FFF2-40B4-BE49-F238E27FC236}">
                <a16:creationId xmlns:a16="http://schemas.microsoft.com/office/drawing/2014/main" id="{B7D02154-7A8A-A8D0-D721-E815076A1B7D}"/>
              </a:ext>
            </a:extLst>
          </p:cNvPr>
          <p:cNvSpPr>
            <a:spLocks noGrp="1"/>
          </p:cNvSpPr>
          <p:nvPr>
            <p:ph type="subTitle" idx="4" hasCustomPrompt="1"/>
          </p:nvPr>
        </p:nvSpPr>
        <p:spPr>
          <a:xfrm>
            <a:off x="1409700" y="2202418"/>
            <a:ext cx="6212798" cy="369332"/>
          </a:xfrm>
          <a:prstGeom prst="rect">
            <a:avLst/>
          </a:prstGeom>
        </p:spPr>
        <p:txBody>
          <a:bodyPr wrap="square" lIns="18288" tIns="0" rIns="0" bIns="0">
            <a:spAutoFit/>
          </a:bodyPr>
          <a:lstStyle>
            <a:lvl1pPr marL="0" indent="0">
              <a:buNone/>
              <a:defRPr sz="2400" b="0" i="0">
                <a:solidFill>
                  <a:schemeClr val="bg2"/>
                </a:solidFill>
                <a:latin typeface="+mj-lt"/>
                <a:cs typeface="Montserrat"/>
              </a:defRPr>
            </a:lvl1pPr>
          </a:lstStyle>
          <a:p>
            <a:r>
              <a:rPr lang="en-GB"/>
              <a:t>Click to add any further text</a:t>
            </a:r>
          </a:p>
        </p:txBody>
      </p:sp>
    </p:spTree>
    <p:extLst>
      <p:ext uri="{BB962C8B-B14F-4D97-AF65-F5344CB8AC3E}">
        <p14:creationId xmlns:p14="http://schemas.microsoft.com/office/powerpoint/2010/main" val="184458052"/>
      </p:ext>
    </p:extLst>
  </p:cSld>
  <p:clrMapOvr>
    <a:masterClrMapping/>
  </p:clrMapOvr>
  <p:extLst>
    <p:ext uri="{DCECCB84-F9BA-43D5-87BE-67443E8EF086}">
      <p15:sldGuideLst xmlns:p15="http://schemas.microsoft.com/office/powerpoint/2012/main">
        <p15:guide id="1" pos="2880" userDrawn="1">
          <p15:clr>
            <a:srgbClr val="FBAE40"/>
          </p15:clr>
        </p15:guide>
        <p15:guide id="2" pos="504" userDrawn="1">
          <p15:clr>
            <a:srgbClr val="FBAE40"/>
          </p15:clr>
        </p15:guide>
        <p15:guide id="3" pos="888"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A69C1-887B-5963-99BB-4BBC52B1CDB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161921C-1EDF-6F65-C276-091A39CA072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AD08E70-DB4F-3259-491C-18022336AFC3}"/>
              </a:ext>
            </a:extLst>
          </p:cNvPr>
          <p:cNvSpPr>
            <a:spLocks noGrp="1"/>
          </p:cNvSpPr>
          <p:nvPr>
            <p:ph type="dt" sz="half" idx="10"/>
          </p:nvPr>
        </p:nvSpPr>
        <p:spPr/>
        <p:txBody>
          <a:bodyPr/>
          <a:lstStyle/>
          <a:p>
            <a:fld id="{D6C1D170-B19C-48D2-AD6C-78F0EBEBDC80}" type="datetimeFigureOut">
              <a:rPr lang="en-GB" smtClean="0"/>
              <a:t>10/09/2026</a:t>
            </a:fld>
            <a:endParaRPr lang="en-GB"/>
          </a:p>
        </p:txBody>
      </p:sp>
      <p:sp>
        <p:nvSpPr>
          <p:cNvPr id="5" name="Footer Placeholder 4">
            <a:extLst>
              <a:ext uri="{FF2B5EF4-FFF2-40B4-BE49-F238E27FC236}">
                <a16:creationId xmlns:a16="http://schemas.microsoft.com/office/drawing/2014/main" id="{5914CE08-3636-315A-8D8F-1C951F49BFB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B026DF1-B4E5-F444-D413-2061AE1FA7CB}"/>
              </a:ext>
            </a:extLst>
          </p:cNvPr>
          <p:cNvSpPr>
            <a:spLocks noGrp="1"/>
          </p:cNvSpPr>
          <p:nvPr>
            <p:ph type="sldNum" sz="quarter" idx="12"/>
          </p:nvPr>
        </p:nvSpPr>
        <p:spPr/>
        <p:txBody>
          <a:bodyPr/>
          <a:lstStyle/>
          <a:p>
            <a:fld id="{EA6EBE3F-60D7-48A8-BD0B-B317D75812BF}" type="slidenum">
              <a:rPr lang="en-GB" smtClean="0"/>
              <a:t>‹#›</a:t>
            </a:fld>
            <a:endParaRPr lang="en-GB"/>
          </a:p>
        </p:txBody>
      </p:sp>
    </p:spTree>
    <p:extLst>
      <p:ext uri="{BB962C8B-B14F-4D97-AF65-F5344CB8AC3E}">
        <p14:creationId xmlns:p14="http://schemas.microsoft.com/office/powerpoint/2010/main" val="35557663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5BFBD-40EE-6BF6-46B5-6E28879D5AB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F584464-EA8B-4CB3-CF3F-37CB2EC1CA0E}"/>
              </a:ext>
            </a:extLst>
          </p:cNvPr>
          <p:cNvSpPr>
            <a:spLocks noGrp="1"/>
          </p:cNvSpPr>
          <p:nvPr>
            <p:ph type="dt" sz="half" idx="10"/>
          </p:nvPr>
        </p:nvSpPr>
        <p:spPr/>
        <p:txBody>
          <a:bodyPr/>
          <a:lstStyle/>
          <a:p>
            <a:fld id="{D6C1D170-B19C-48D2-AD6C-78F0EBEBDC80}" type="datetimeFigureOut">
              <a:rPr lang="en-GB" smtClean="0"/>
              <a:t>10/09/2026</a:t>
            </a:fld>
            <a:endParaRPr lang="en-GB"/>
          </a:p>
        </p:txBody>
      </p:sp>
      <p:sp>
        <p:nvSpPr>
          <p:cNvPr id="4" name="Footer Placeholder 3">
            <a:extLst>
              <a:ext uri="{FF2B5EF4-FFF2-40B4-BE49-F238E27FC236}">
                <a16:creationId xmlns:a16="http://schemas.microsoft.com/office/drawing/2014/main" id="{CA37B8B7-8BBE-A311-5E92-AA7238036E1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9A19360-021A-DF21-A275-C7516DA0C790}"/>
              </a:ext>
            </a:extLst>
          </p:cNvPr>
          <p:cNvSpPr>
            <a:spLocks noGrp="1"/>
          </p:cNvSpPr>
          <p:nvPr>
            <p:ph type="sldNum" sz="quarter" idx="12"/>
          </p:nvPr>
        </p:nvSpPr>
        <p:spPr/>
        <p:txBody>
          <a:bodyPr/>
          <a:lstStyle/>
          <a:p>
            <a:fld id="{EA6EBE3F-60D7-48A8-BD0B-B317D75812BF}" type="slidenum">
              <a:rPr lang="en-GB" smtClean="0"/>
              <a:t>‹#›</a:t>
            </a:fld>
            <a:endParaRPr lang="en-GB"/>
          </a:p>
        </p:txBody>
      </p:sp>
    </p:spTree>
    <p:extLst>
      <p:ext uri="{BB962C8B-B14F-4D97-AF65-F5344CB8AC3E}">
        <p14:creationId xmlns:p14="http://schemas.microsoft.com/office/powerpoint/2010/main" val="32182623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8A1987F-A229-2BBD-6146-26BB00A7D0A7}"/>
              </a:ext>
            </a:extLst>
          </p:cNvPr>
          <p:cNvSpPr>
            <a:spLocks noGrp="1"/>
          </p:cNvSpPr>
          <p:nvPr>
            <p:ph type="dt" sz="half" idx="10"/>
          </p:nvPr>
        </p:nvSpPr>
        <p:spPr/>
        <p:txBody>
          <a:bodyPr/>
          <a:lstStyle/>
          <a:p>
            <a:fld id="{D6C1D170-B19C-48D2-AD6C-78F0EBEBDC80}" type="datetimeFigureOut">
              <a:rPr lang="en-GB" smtClean="0"/>
              <a:t>10/09/2026</a:t>
            </a:fld>
            <a:endParaRPr lang="en-GB"/>
          </a:p>
        </p:txBody>
      </p:sp>
      <p:sp>
        <p:nvSpPr>
          <p:cNvPr id="3" name="Footer Placeholder 2">
            <a:extLst>
              <a:ext uri="{FF2B5EF4-FFF2-40B4-BE49-F238E27FC236}">
                <a16:creationId xmlns:a16="http://schemas.microsoft.com/office/drawing/2014/main" id="{C3C16C2B-7839-488D-6BE0-48088451886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B912CA8-E616-3B72-A96F-742F460FF4D9}"/>
              </a:ext>
            </a:extLst>
          </p:cNvPr>
          <p:cNvSpPr>
            <a:spLocks noGrp="1"/>
          </p:cNvSpPr>
          <p:nvPr>
            <p:ph type="sldNum" sz="quarter" idx="12"/>
          </p:nvPr>
        </p:nvSpPr>
        <p:spPr/>
        <p:txBody>
          <a:bodyPr/>
          <a:lstStyle/>
          <a:p>
            <a:fld id="{EA6EBE3F-60D7-48A8-BD0B-B317D75812BF}" type="slidenum">
              <a:rPr lang="en-GB" smtClean="0"/>
              <a:t>‹#›</a:t>
            </a:fld>
            <a:endParaRPr lang="en-GB"/>
          </a:p>
        </p:txBody>
      </p:sp>
    </p:spTree>
    <p:extLst>
      <p:ext uri="{BB962C8B-B14F-4D97-AF65-F5344CB8AC3E}">
        <p14:creationId xmlns:p14="http://schemas.microsoft.com/office/powerpoint/2010/main" val="1688041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Master - divider">
    <p:bg>
      <p:bgPr>
        <a:solidFill>
          <a:schemeClr val="bg1"/>
        </a:solidFill>
        <a:effectLst/>
      </p:bgPr>
    </p:bg>
    <p:spTree>
      <p:nvGrpSpPr>
        <p:cNvPr id="1" name=""/>
        <p:cNvGrpSpPr/>
        <p:nvPr/>
      </p:nvGrpSpPr>
      <p:grpSpPr>
        <a:xfrm>
          <a:off x="0" y="0"/>
          <a:ext cx="0" cy="0"/>
          <a:chOff x="0" y="0"/>
          <a:chExt cx="0" cy="0"/>
        </a:xfrm>
      </p:grpSpPr>
      <p:sp>
        <p:nvSpPr>
          <p:cNvPr id="2" name="Round Single Corner Rectangle 1">
            <a:extLst>
              <a:ext uri="{FF2B5EF4-FFF2-40B4-BE49-F238E27FC236}">
                <a16:creationId xmlns:a16="http://schemas.microsoft.com/office/drawing/2014/main" id="{59491F48-5343-D97A-77DF-12F94AA55652}"/>
              </a:ext>
            </a:extLst>
          </p:cNvPr>
          <p:cNvSpPr/>
          <p:nvPr userDrawn="1"/>
        </p:nvSpPr>
        <p:spPr>
          <a:xfrm rot="16200000" flipH="1">
            <a:off x="1125310" y="858550"/>
            <a:ext cx="3064750" cy="4305718"/>
          </a:xfrm>
          <a:prstGeom prst="round1Rect">
            <a:avLst>
              <a:gd name="adj" fmla="val 8892"/>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10">
            <a:extLst>
              <a:ext uri="{FF2B5EF4-FFF2-40B4-BE49-F238E27FC236}">
                <a16:creationId xmlns:a16="http://schemas.microsoft.com/office/drawing/2014/main" id="{EA7203CD-4E5E-4232-6439-CC5B00CD05FA}"/>
              </a:ext>
            </a:extLst>
          </p:cNvPr>
          <p:cNvSpPr>
            <a:spLocks noGrp="1"/>
          </p:cNvSpPr>
          <p:nvPr>
            <p:ph type="pic" sz="quarter" idx="10" hasCustomPrompt="1"/>
          </p:nvPr>
        </p:nvSpPr>
        <p:spPr>
          <a:xfrm>
            <a:off x="4803228" y="1479033"/>
            <a:ext cx="4153447" cy="3064751"/>
          </a:xfrm>
          <a:prstGeom prst="rect">
            <a:avLst/>
          </a:prstGeom>
        </p:spPr>
        <p:txBody>
          <a:bodyPr tIns="1417320" rIns="457200" bIns="0">
            <a:normAutofit/>
          </a:bodyPr>
          <a:lstStyle>
            <a:lvl1pPr marL="0" indent="0" algn="r">
              <a:buNone/>
              <a:defRPr sz="1200" b="0">
                <a:solidFill>
                  <a:schemeClr val="tx1"/>
                </a:solidFill>
                <a:latin typeface="+mn-lt"/>
                <a:sym typeface="Wingdings" pitchFamily="2" charset="2"/>
              </a:defRPr>
            </a:lvl1pPr>
          </a:lstStyle>
          <a:p>
            <a:r>
              <a:rPr lang="en-US"/>
              <a:t> Click icon to</a:t>
            </a:r>
            <a:br>
              <a:rPr lang="en-US"/>
            </a:br>
            <a:r>
              <a:rPr lang="en-US"/>
              <a:t>add picture</a:t>
            </a:r>
          </a:p>
        </p:txBody>
      </p:sp>
      <p:sp>
        <p:nvSpPr>
          <p:cNvPr id="4" name="Holder 3">
            <a:extLst>
              <a:ext uri="{FF2B5EF4-FFF2-40B4-BE49-F238E27FC236}">
                <a16:creationId xmlns:a16="http://schemas.microsoft.com/office/drawing/2014/main" id="{B691196B-CCCE-18D1-87FE-B5B13CA01105}"/>
              </a:ext>
            </a:extLst>
          </p:cNvPr>
          <p:cNvSpPr>
            <a:spLocks noGrp="1"/>
          </p:cNvSpPr>
          <p:nvPr>
            <p:ph type="subTitle" idx="4"/>
          </p:nvPr>
        </p:nvSpPr>
        <p:spPr>
          <a:xfrm>
            <a:off x="1403082" y="3375022"/>
            <a:ext cx="3101372" cy="184666"/>
          </a:xfrm>
          <a:prstGeom prst="rect">
            <a:avLst/>
          </a:prstGeom>
        </p:spPr>
        <p:txBody>
          <a:bodyPr wrap="square" lIns="0" tIns="0" rIns="0" bIns="0">
            <a:spAutoFit/>
          </a:bodyPr>
          <a:lstStyle>
            <a:lvl1pPr marL="0" indent="0">
              <a:buNone/>
              <a:defRPr sz="1200" b="0" i="0">
                <a:solidFill>
                  <a:schemeClr val="bg2"/>
                </a:solidFill>
                <a:latin typeface="Montserrat"/>
                <a:cs typeface="Montserrat"/>
              </a:defRPr>
            </a:lvl1pPr>
          </a:lstStyle>
          <a:p>
            <a:endParaRPr/>
          </a:p>
        </p:txBody>
      </p:sp>
      <p:sp>
        <p:nvSpPr>
          <p:cNvPr id="5" name="Title 46">
            <a:extLst>
              <a:ext uri="{FF2B5EF4-FFF2-40B4-BE49-F238E27FC236}">
                <a16:creationId xmlns:a16="http://schemas.microsoft.com/office/drawing/2014/main" id="{114966A3-3F54-823B-B358-BC420C4CB173}"/>
              </a:ext>
            </a:extLst>
          </p:cNvPr>
          <p:cNvSpPr>
            <a:spLocks noGrp="1"/>
          </p:cNvSpPr>
          <p:nvPr>
            <p:ph type="title" hasCustomPrompt="1"/>
          </p:nvPr>
        </p:nvSpPr>
        <p:spPr>
          <a:xfrm>
            <a:off x="1409700" y="2341426"/>
            <a:ext cx="3094754" cy="1015663"/>
          </a:xfrm>
        </p:spPr>
        <p:txBody>
          <a:bodyPr wrap="square" anchor="t" anchorCtr="0">
            <a:spAutoFit/>
          </a:bodyPr>
          <a:lstStyle>
            <a:lvl1pPr>
              <a:defRPr sz="2000">
                <a:solidFill>
                  <a:schemeClr val="bg2"/>
                </a:solidFill>
              </a:defRPr>
            </a:lvl1pPr>
          </a:lstStyle>
          <a:p>
            <a:pPr marL="0" marR="0" lvl="0" indent="0" algn="l" defTabSz="914400" eaLnBrk="1" fontAlgn="auto" latinLnBrk="0" hangingPunct="1">
              <a:lnSpc>
                <a:spcPct val="100000"/>
              </a:lnSpc>
              <a:spcBef>
                <a:spcPts val="0"/>
              </a:spcBef>
              <a:spcAft>
                <a:spcPts val="0"/>
              </a:spcAft>
              <a:buClrTx/>
              <a:buSzTx/>
              <a:buFontTx/>
              <a:buNone/>
              <a:tabLst/>
              <a:defRPr/>
            </a:pPr>
            <a:r>
              <a:rPr lang="en-US"/>
              <a:t>Click to add the deck’s divider title. Ideally, keep it under tree lines.</a:t>
            </a:r>
          </a:p>
        </p:txBody>
      </p:sp>
      <p:sp>
        <p:nvSpPr>
          <p:cNvPr id="17" name="Graphic 41">
            <a:extLst>
              <a:ext uri="{FF2B5EF4-FFF2-40B4-BE49-F238E27FC236}">
                <a16:creationId xmlns:a16="http://schemas.microsoft.com/office/drawing/2014/main" id="{932C78E9-A881-FFF6-85D5-61ACDDE55653}"/>
              </a:ext>
            </a:extLst>
          </p:cNvPr>
          <p:cNvSpPr/>
          <p:nvPr userDrawn="1"/>
        </p:nvSpPr>
        <p:spPr>
          <a:xfrm>
            <a:off x="800100" y="1840889"/>
            <a:ext cx="602981" cy="603012"/>
          </a:xfrm>
          <a:custGeom>
            <a:avLst/>
            <a:gdLst>
              <a:gd name="connsiteX0" fmla="*/ 3978378 w 3984944"/>
              <a:gd name="connsiteY0" fmla="*/ 1845912 h 3985142"/>
              <a:gd name="connsiteX1" fmla="*/ 3822958 w 3984944"/>
              <a:gd name="connsiteY1" fmla="*/ 1702960 h 3985142"/>
              <a:gd name="connsiteX2" fmla="*/ 2295507 w 3984944"/>
              <a:gd name="connsiteY2" fmla="*/ 1702960 h 3985142"/>
              <a:gd name="connsiteX3" fmla="*/ 2295507 w 3984944"/>
              <a:gd name="connsiteY3" fmla="*/ 163231 h 3985142"/>
              <a:gd name="connsiteX4" fmla="*/ 2153127 w 3984944"/>
              <a:gd name="connsiteY4" fmla="*/ 7812 h 3985142"/>
              <a:gd name="connsiteX5" fmla="*/ 1814306 w 3984944"/>
              <a:gd name="connsiteY5" fmla="*/ 9430 h 3985142"/>
              <a:gd name="connsiteX6" fmla="*/ 1672592 w 3984944"/>
              <a:gd name="connsiteY6" fmla="*/ 164754 h 3985142"/>
              <a:gd name="connsiteX7" fmla="*/ 1672592 w 3984944"/>
              <a:gd name="connsiteY7" fmla="*/ 1703055 h 3985142"/>
              <a:gd name="connsiteX8" fmla="*/ 161987 w 3984944"/>
              <a:gd name="connsiteY8" fmla="*/ 1703055 h 3985142"/>
              <a:gd name="connsiteX9" fmla="*/ 6567 w 3984944"/>
              <a:gd name="connsiteY9" fmla="*/ 1846007 h 3985142"/>
              <a:gd name="connsiteX10" fmla="*/ 0 w 3984944"/>
              <a:gd name="connsiteY10" fmla="*/ 1992670 h 3985142"/>
              <a:gd name="connsiteX11" fmla="*/ 6567 w 3984944"/>
              <a:gd name="connsiteY11" fmla="*/ 2139239 h 3985142"/>
              <a:gd name="connsiteX12" fmla="*/ 161987 w 3984944"/>
              <a:gd name="connsiteY12" fmla="*/ 2282190 h 3985142"/>
              <a:gd name="connsiteX13" fmla="*/ 1672592 w 3984944"/>
              <a:gd name="connsiteY13" fmla="*/ 2282190 h 3985142"/>
              <a:gd name="connsiteX14" fmla="*/ 1672592 w 3984944"/>
              <a:gd name="connsiteY14" fmla="*/ 3820492 h 3985142"/>
              <a:gd name="connsiteX15" fmla="*/ 1814306 w 3984944"/>
              <a:gd name="connsiteY15" fmla="*/ 3975816 h 3985142"/>
              <a:gd name="connsiteX16" fmla="*/ 1992377 w 3984944"/>
              <a:gd name="connsiteY16" fmla="*/ 3985143 h 3985142"/>
              <a:gd name="connsiteX17" fmla="*/ 2153127 w 3984944"/>
              <a:gd name="connsiteY17" fmla="*/ 3977339 h 3985142"/>
              <a:gd name="connsiteX18" fmla="*/ 2295507 w 3984944"/>
              <a:gd name="connsiteY18" fmla="*/ 3821919 h 3985142"/>
              <a:gd name="connsiteX19" fmla="*/ 2295507 w 3984944"/>
              <a:gd name="connsiteY19" fmla="*/ 2282095 h 3985142"/>
              <a:gd name="connsiteX20" fmla="*/ 3822958 w 3984944"/>
              <a:gd name="connsiteY20" fmla="*/ 2282095 h 3985142"/>
              <a:gd name="connsiteX21" fmla="*/ 3978378 w 3984944"/>
              <a:gd name="connsiteY21" fmla="*/ 2139144 h 3985142"/>
              <a:gd name="connsiteX22" fmla="*/ 3984945 w 3984944"/>
              <a:gd name="connsiteY22" fmla="*/ 1992575 h 3985142"/>
              <a:gd name="connsiteX23" fmla="*/ 3978378 w 3984944"/>
              <a:gd name="connsiteY23" fmla="*/ 1846007 h 398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984944" h="3985142">
                <a:moveTo>
                  <a:pt x="3978378" y="1845912"/>
                </a:moveTo>
                <a:cubicBezTo>
                  <a:pt x="3971430" y="1764443"/>
                  <a:pt x="3904618" y="1702960"/>
                  <a:pt x="3822958" y="1702960"/>
                </a:cubicBezTo>
                <a:lnTo>
                  <a:pt x="2295507" y="1702960"/>
                </a:lnTo>
                <a:lnTo>
                  <a:pt x="2295507" y="163231"/>
                </a:lnTo>
                <a:cubicBezTo>
                  <a:pt x="2295507" y="82143"/>
                  <a:pt x="2234310" y="15331"/>
                  <a:pt x="2153127" y="7812"/>
                </a:cubicBezTo>
                <a:cubicBezTo>
                  <a:pt x="2034159" y="-3133"/>
                  <a:pt x="1933655" y="-2562"/>
                  <a:pt x="1814306" y="9430"/>
                </a:cubicBezTo>
                <a:cubicBezTo>
                  <a:pt x="1733503" y="17615"/>
                  <a:pt x="1672592" y="84332"/>
                  <a:pt x="1672592" y="164754"/>
                </a:cubicBezTo>
                <a:lnTo>
                  <a:pt x="1672592" y="1703055"/>
                </a:lnTo>
                <a:lnTo>
                  <a:pt x="161987" y="1703055"/>
                </a:lnTo>
                <a:cubicBezTo>
                  <a:pt x="80327" y="1703055"/>
                  <a:pt x="13515" y="1764538"/>
                  <a:pt x="6567" y="1846007"/>
                </a:cubicBezTo>
                <a:cubicBezTo>
                  <a:pt x="2189" y="1897687"/>
                  <a:pt x="0" y="1945654"/>
                  <a:pt x="0" y="1992670"/>
                </a:cubicBezTo>
                <a:cubicBezTo>
                  <a:pt x="0" y="2039687"/>
                  <a:pt x="2189" y="2087559"/>
                  <a:pt x="6567" y="2139239"/>
                </a:cubicBezTo>
                <a:cubicBezTo>
                  <a:pt x="13515" y="2220708"/>
                  <a:pt x="80422" y="2282190"/>
                  <a:pt x="161987" y="2282190"/>
                </a:cubicBezTo>
                <a:lnTo>
                  <a:pt x="1672592" y="2282190"/>
                </a:lnTo>
                <a:lnTo>
                  <a:pt x="1672592" y="3820492"/>
                </a:lnTo>
                <a:cubicBezTo>
                  <a:pt x="1672592" y="3900914"/>
                  <a:pt x="1733503" y="3967726"/>
                  <a:pt x="1814306" y="3975816"/>
                </a:cubicBezTo>
                <a:cubicBezTo>
                  <a:pt x="1876455" y="3982097"/>
                  <a:pt x="1934702" y="3985143"/>
                  <a:pt x="1992377" y="3985143"/>
                </a:cubicBezTo>
                <a:cubicBezTo>
                  <a:pt x="2043962" y="3985143"/>
                  <a:pt x="2096593" y="3982573"/>
                  <a:pt x="2153127" y="3977339"/>
                </a:cubicBezTo>
                <a:cubicBezTo>
                  <a:pt x="2234310" y="3969820"/>
                  <a:pt x="2295507" y="3903008"/>
                  <a:pt x="2295507" y="3821919"/>
                </a:cubicBezTo>
                <a:lnTo>
                  <a:pt x="2295507" y="2282095"/>
                </a:lnTo>
                <a:lnTo>
                  <a:pt x="3822958" y="2282095"/>
                </a:lnTo>
                <a:cubicBezTo>
                  <a:pt x="3904713" y="2282095"/>
                  <a:pt x="3971525" y="2220613"/>
                  <a:pt x="3978378" y="2139144"/>
                </a:cubicBezTo>
                <a:cubicBezTo>
                  <a:pt x="3982756" y="2087940"/>
                  <a:pt x="3984945" y="2040067"/>
                  <a:pt x="3984945" y="1992575"/>
                </a:cubicBezTo>
                <a:cubicBezTo>
                  <a:pt x="3984945" y="1945083"/>
                  <a:pt x="3982851" y="1897211"/>
                  <a:pt x="3978378" y="1846007"/>
                </a:cubicBezTo>
                <a:close/>
              </a:path>
            </a:pathLst>
          </a:custGeom>
          <a:solidFill>
            <a:schemeClr val="bg1"/>
          </a:solidFill>
          <a:ln w="9502" cap="flat">
            <a:noFill/>
            <a:prstDash val="solid"/>
            <a:miter/>
          </a:ln>
        </p:spPr>
        <p:txBody>
          <a:bodyPr rtlCol="0" anchor="ctr"/>
          <a:lstStyle/>
          <a:p>
            <a:endParaRPr lang="en-US"/>
          </a:p>
        </p:txBody>
      </p:sp>
      <p:pic>
        <p:nvPicPr>
          <p:cNvPr id="8" name="Graphic 7">
            <a:extLst>
              <a:ext uri="{FF2B5EF4-FFF2-40B4-BE49-F238E27FC236}">
                <a16:creationId xmlns:a16="http://schemas.microsoft.com/office/drawing/2014/main" id="{B78B6BF8-3C4C-7D86-33B3-FB7E1DD346F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983896" y="217531"/>
            <a:ext cx="1972779" cy="574625"/>
          </a:xfrm>
          <a:prstGeom prst="rect">
            <a:avLst/>
          </a:prstGeom>
        </p:spPr>
      </p:pic>
      <p:sp>
        <p:nvSpPr>
          <p:cNvPr id="9" name="Footer Placeholder 8">
            <a:extLst>
              <a:ext uri="{FF2B5EF4-FFF2-40B4-BE49-F238E27FC236}">
                <a16:creationId xmlns:a16="http://schemas.microsoft.com/office/drawing/2014/main" id="{99D1A39E-CF5A-9D42-5A9D-CD4FBD1B18B2}"/>
              </a:ext>
            </a:extLst>
          </p:cNvPr>
          <p:cNvSpPr>
            <a:spLocks noGrp="1"/>
          </p:cNvSpPr>
          <p:nvPr>
            <p:ph type="ftr" sz="quarter" idx="11"/>
          </p:nvPr>
        </p:nvSpPr>
        <p:spPr/>
        <p:txBody>
          <a:bodyPr/>
          <a:lstStyle/>
          <a:p>
            <a:endParaRPr lang="en-US"/>
          </a:p>
        </p:txBody>
      </p:sp>
      <p:sp>
        <p:nvSpPr>
          <p:cNvPr id="10" name="Slide Number Placeholder 9">
            <a:extLst>
              <a:ext uri="{FF2B5EF4-FFF2-40B4-BE49-F238E27FC236}">
                <a16:creationId xmlns:a16="http://schemas.microsoft.com/office/drawing/2014/main" id="{274A7B58-0714-3639-28FE-4254DAADF429}"/>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39281870"/>
      </p:ext>
    </p:extLst>
  </p:cSld>
  <p:clrMapOvr>
    <a:masterClrMapping/>
  </p:clrMapOvr>
  <p:extLst>
    <p:ext uri="{DCECCB84-F9BA-43D5-87BE-67443E8EF086}">
      <p15:sldGuideLst xmlns:p15="http://schemas.microsoft.com/office/powerpoint/2012/main">
        <p15:guide id="1" pos="504" userDrawn="1">
          <p15:clr>
            <a:srgbClr val="FBAE40"/>
          </p15:clr>
        </p15:guide>
        <p15:guide id="2" pos="696" userDrawn="1">
          <p15:clr>
            <a:srgbClr val="FBAE40"/>
          </p15:clr>
        </p15:guide>
        <p15:guide id="3" pos="888" userDrawn="1">
          <p15:clr>
            <a:srgbClr val="FBAE40"/>
          </p15:clr>
        </p15:guide>
        <p15:guide id="4" orient="horz" pos="1536" userDrawn="1">
          <p15:clr>
            <a:srgbClr val="FBAE40"/>
          </p15:clr>
        </p15:guide>
        <p15:guide id="5" pos="317"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aster - only text">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E0080964-5130-6F27-DAF1-2587A399D223}"/>
              </a:ext>
            </a:extLst>
          </p:cNvPr>
          <p:cNvSpPr>
            <a:spLocks noGrp="1"/>
          </p:cNvSpPr>
          <p:nvPr>
            <p:ph type="body" sz="quarter" idx="12"/>
          </p:nvPr>
        </p:nvSpPr>
        <p:spPr>
          <a:xfrm>
            <a:off x="317500" y="860213"/>
            <a:ext cx="6938064" cy="3858091"/>
          </a:xfrm>
        </p:spPr>
        <p:txBody>
          <a:bodyPr/>
          <a:lstStyle>
            <a:lvl1pPr marL="122238" indent="-122238">
              <a:tabLst/>
              <a:defRPr/>
            </a:lvl1pPr>
            <a:lvl2pPr marL="288925" indent="-166688">
              <a:tabLst/>
              <a:defRPr/>
            </a:lvl2pPr>
            <a:lvl3pPr marL="463550" indent="-166688">
              <a:tabLst/>
              <a:defRPr/>
            </a:lvl3pPr>
          </a:lstStyle>
          <a:p>
            <a:pPr lvl="0"/>
            <a:r>
              <a:rPr lang="en-US"/>
              <a:t>Click to edit Master text styles</a:t>
            </a:r>
          </a:p>
          <a:p>
            <a:pPr lvl="1"/>
            <a:r>
              <a:rPr lang="en-US"/>
              <a:t>Second level</a:t>
            </a:r>
          </a:p>
          <a:p>
            <a:pPr lvl="2"/>
            <a:r>
              <a:rPr lang="en-US"/>
              <a:t>Third level</a:t>
            </a:r>
          </a:p>
        </p:txBody>
      </p:sp>
      <p:sp>
        <p:nvSpPr>
          <p:cNvPr id="22" name="Title 21">
            <a:extLst>
              <a:ext uri="{FF2B5EF4-FFF2-40B4-BE49-F238E27FC236}">
                <a16:creationId xmlns:a16="http://schemas.microsoft.com/office/drawing/2014/main" id="{8185333F-D164-149A-77ED-2A40DAED2190}"/>
              </a:ext>
            </a:extLst>
          </p:cNvPr>
          <p:cNvSpPr>
            <a:spLocks noGrp="1"/>
          </p:cNvSpPr>
          <p:nvPr>
            <p:ph type="title" hasCustomPrompt="1"/>
          </p:nvPr>
        </p:nvSpPr>
        <p:spPr/>
        <p:txBody>
          <a:bodyPr/>
          <a:lstStyle/>
          <a:p>
            <a:r>
              <a:rPr lang="en-US"/>
              <a:t>Click to edit title style, ideally one line</a:t>
            </a:r>
          </a:p>
        </p:txBody>
      </p:sp>
      <p:sp>
        <p:nvSpPr>
          <p:cNvPr id="11" name="Footer Placeholder 10">
            <a:extLst>
              <a:ext uri="{FF2B5EF4-FFF2-40B4-BE49-F238E27FC236}">
                <a16:creationId xmlns:a16="http://schemas.microsoft.com/office/drawing/2014/main" id="{AD51DDBE-C133-A808-8365-386DDB5334DF}"/>
              </a:ext>
            </a:extLst>
          </p:cNvPr>
          <p:cNvSpPr>
            <a:spLocks noGrp="1"/>
          </p:cNvSpPr>
          <p:nvPr>
            <p:ph type="ftr" sz="quarter" idx="13"/>
          </p:nvPr>
        </p:nvSpPr>
        <p:spPr/>
        <p:txBody>
          <a:bodyPr/>
          <a:lstStyle/>
          <a:p>
            <a:endParaRPr lang="en-US"/>
          </a:p>
        </p:txBody>
      </p:sp>
      <p:sp>
        <p:nvSpPr>
          <p:cNvPr id="12" name="Slide Number Placeholder 11">
            <a:extLst>
              <a:ext uri="{FF2B5EF4-FFF2-40B4-BE49-F238E27FC236}">
                <a16:creationId xmlns:a16="http://schemas.microsoft.com/office/drawing/2014/main" id="{25955DC4-43CB-8C56-6D3B-05C4DB4A2501}"/>
              </a:ext>
            </a:extLst>
          </p:cNvPr>
          <p:cNvSpPr>
            <a:spLocks noGrp="1"/>
          </p:cNvSpPr>
          <p:nvPr>
            <p:ph type="sldNum" sz="quarter" idx="14"/>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066999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aster - 1 image + 2 columns text">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E0080964-5130-6F27-DAF1-2587A399D223}"/>
              </a:ext>
            </a:extLst>
          </p:cNvPr>
          <p:cNvSpPr>
            <a:spLocks noGrp="1"/>
          </p:cNvSpPr>
          <p:nvPr>
            <p:ph type="body" sz="quarter" idx="12" hasCustomPrompt="1"/>
          </p:nvPr>
        </p:nvSpPr>
        <p:spPr>
          <a:xfrm>
            <a:off x="3034748" y="1127091"/>
            <a:ext cx="6109252" cy="3285884"/>
          </a:xfrm>
          <a:solidFill>
            <a:schemeClr val="bg2"/>
          </a:solidFill>
        </p:spPr>
        <p:txBody>
          <a:bodyPr lIns="731520" tIns="365760" rIns="365760" numCol="2" spcCol="274320"/>
          <a:lstStyle>
            <a:lvl1pPr marL="122238" indent="-122238">
              <a:tabLst/>
              <a:defRPr>
                <a:solidFill>
                  <a:schemeClr val="accent1"/>
                </a:solidFill>
              </a:defRPr>
            </a:lvl1pPr>
            <a:lvl2pPr marL="288925" indent="-166688">
              <a:tabLst/>
              <a:defRPr>
                <a:solidFill>
                  <a:schemeClr val="bg1"/>
                </a:solidFill>
              </a:defRPr>
            </a:lvl2pPr>
            <a:lvl3pPr marL="463550" indent="-166688">
              <a:tabLst/>
              <a:defRPr>
                <a:solidFill>
                  <a:schemeClr val="bg1"/>
                </a:solidFill>
              </a:defRPr>
            </a:lvl3pPr>
          </a:lstStyle>
          <a:p>
            <a:pPr lvl="0"/>
            <a:r>
              <a:rPr lang="en-US"/>
              <a:t>Click to edit 2 columns text style</a:t>
            </a:r>
          </a:p>
          <a:p>
            <a:pPr lvl="1"/>
            <a:r>
              <a:rPr lang="en-US"/>
              <a:t>Second level</a:t>
            </a:r>
          </a:p>
          <a:p>
            <a:pPr lvl="2"/>
            <a:r>
              <a:rPr lang="en-US"/>
              <a:t>Third level</a:t>
            </a:r>
          </a:p>
        </p:txBody>
      </p:sp>
      <p:sp>
        <p:nvSpPr>
          <p:cNvPr id="22" name="Title 21">
            <a:extLst>
              <a:ext uri="{FF2B5EF4-FFF2-40B4-BE49-F238E27FC236}">
                <a16:creationId xmlns:a16="http://schemas.microsoft.com/office/drawing/2014/main" id="{8185333F-D164-149A-77ED-2A40DAED2190}"/>
              </a:ext>
            </a:extLst>
          </p:cNvPr>
          <p:cNvSpPr>
            <a:spLocks noGrp="1"/>
          </p:cNvSpPr>
          <p:nvPr>
            <p:ph type="title" hasCustomPrompt="1"/>
          </p:nvPr>
        </p:nvSpPr>
        <p:spPr/>
        <p:txBody>
          <a:bodyPr/>
          <a:lstStyle/>
          <a:p>
            <a:r>
              <a:rPr lang="en-US"/>
              <a:t>Click to edit title style, ideally one line</a:t>
            </a:r>
          </a:p>
        </p:txBody>
      </p:sp>
      <p:sp>
        <p:nvSpPr>
          <p:cNvPr id="2" name="Picture Placeholder 10">
            <a:extLst>
              <a:ext uri="{FF2B5EF4-FFF2-40B4-BE49-F238E27FC236}">
                <a16:creationId xmlns:a16="http://schemas.microsoft.com/office/drawing/2014/main" id="{6E12CF0C-5433-3E01-2486-C99B2024B030}"/>
              </a:ext>
            </a:extLst>
          </p:cNvPr>
          <p:cNvSpPr>
            <a:spLocks noGrp="1"/>
          </p:cNvSpPr>
          <p:nvPr>
            <p:ph type="pic" sz="quarter" idx="30" hasCustomPrompt="1"/>
          </p:nvPr>
        </p:nvSpPr>
        <p:spPr>
          <a:xfrm>
            <a:off x="304800" y="1131882"/>
            <a:ext cx="3101009" cy="3281803"/>
          </a:xfrm>
          <a:prstGeom prst="round1Rect">
            <a:avLst>
              <a:gd name="adj" fmla="val 9829"/>
            </a:avLst>
          </a:prstGeom>
          <a:solidFill>
            <a:schemeClr val="bg1"/>
          </a:solidFill>
        </p:spPr>
        <p:txBody>
          <a:bodyPr lIns="137160" tIns="182880" rIns="365760" bIns="91440" anchor="ctr" anchorCtr="0">
            <a:normAutofit/>
          </a:bodyPr>
          <a:lstStyle>
            <a:lvl1pPr marL="0" indent="0" algn="l">
              <a:buNone/>
              <a:defRPr sz="1000" b="0">
                <a:solidFill>
                  <a:schemeClr val="bg2"/>
                </a:solidFill>
                <a:latin typeface="+mn-lt"/>
                <a:sym typeface="Wingdings" pitchFamily="2" charset="2"/>
              </a:defRPr>
            </a:lvl1pPr>
          </a:lstStyle>
          <a:p>
            <a:r>
              <a:rPr lang="en-US"/>
              <a:t>Click to add </a:t>
            </a:r>
            <a:br>
              <a:rPr lang="en-US"/>
            </a:br>
            <a:r>
              <a:rPr lang="en-US"/>
              <a:t>picture</a:t>
            </a:r>
          </a:p>
        </p:txBody>
      </p:sp>
      <p:sp>
        <p:nvSpPr>
          <p:cNvPr id="3" name="Footer Placeholder 2">
            <a:extLst>
              <a:ext uri="{FF2B5EF4-FFF2-40B4-BE49-F238E27FC236}">
                <a16:creationId xmlns:a16="http://schemas.microsoft.com/office/drawing/2014/main" id="{29F2003D-4C64-8835-AFF6-775359E9062D}"/>
              </a:ext>
            </a:extLst>
          </p:cNvPr>
          <p:cNvSpPr>
            <a:spLocks noGrp="1"/>
          </p:cNvSpPr>
          <p:nvPr>
            <p:ph type="ftr" sz="quarter" idx="31"/>
          </p:nvPr>
        </p:nvSpPr>
        <p:spPr/>
        <p:txBody>
          <a:bodyPr/>
          <a:lstStyle/>
          <a:p>
            <a:endParaRPr lang="en-US"/>
          </a:p>
        </p:txBody>
      </p:sp>
      <p:sp>
        <p:nvSpPr>
          <p:cNvPr id="5" name="Slide Number Placeholder 4">
            <a:extLst>
              <a:ext uri="{FF2B5EF4-FFF2-40B4-BE49-F238E27FC236}">
                <a16:creationId xmlns:a16="http://schemas.microsoft.com/office/drawing/2014/main" id="{B78A2213-8ABC-B321-226D-078E30B6BB6E}"/>
              </a:ext>
            </a:extLst>
          </p:cNvPr>
          <p:cNvSpPr>
            <a:spLocks noGrp="1"/>
          </p:cNvSpPr>
          <p:nvPr>
            <p:ph type="sldNum" sz="quarter" idx="3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42755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Master - 3 text columns (green)">
    <p:spTree>
      <p:nvGrpSpPr>
        <p:cNvPr id="1" name=""/>
        <p:cNvGrpSpPr/>
        <p:nvPr/>
      </p:nvGrpSpPr>
      <p:grpSpPr>
        <a:xfrm>
          <a:off x="0" y="0"/>
          <a:ext cx="0" cy="0"/>
          <a:chOff x="0" y="0"/>
          <a:chExt cx="0" cy="0"/>
        </a:xfrm>
      </p:grpSpPr>
      <p:sp>
        <p:nvSpPr>
          <p:cNvPr id="10" name="Round Single Corner Rectangle 9">
            <a:extLst>
              <a:ext uri="{FF2B5EF4-FFF2-40B4-BE49-F238E27FC236}">
                <a16:creationId xmlns:a16="http://schemas.microsoft.com/office/drawing/2014/main" id="{CA78253A-23FD-507B-D579-5E322A12F6C2}"/>
              </a:ext>
            </a:extLst>
          </p:cNvPr>
          <p:cNvSpPr/>
          <p:nvPr userDrawn="1"/>
        </p:nvSpPr>
        <p:spPr>
          <a:xfrm rot="5400000">
            <a:off x="1363083" y="278876"/>
            <a:ext cx="429318" cy="2520484"/>
          </a:xfrm>
          <a:prstGeom prst="round1Rect">
            <a:avLst>
              <a:gd name="adj" fmla="val 28473"/>
            </a:avLst>
          </a:prstGeom>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b" anchorCtr="0"/>
          <a:lstStyle/>
          <a:p>
            <a:pPr algn="ctr"/>
            <a:endParaRPr lang="en-US"/>
          </a:p>
        </p:txBody>
      </p:sp>
      <p:sp>
        <p:nvSpPr>
          <p:cNvPr id="14" name="Text Placeholder 3">
            <a:extLst>
              <a:ext uri="{FF2B5EF4-FFF2-40B4-BE49-F238E27FC236}">
                <a16:creationId xmlns:a16="http://schemas.microsoft.com/office/drawing/2014/main" id="{E36816B0-03C8-200E-1F78-689C9F17B832}"/>
              </a:ext>
            </a:extLst>
          </p:cNvPr>
          <p:cNvSpPr>
            <a:spLocks noGrp="1"/>
          </p:cNvSpPr>
          <p:nvPr>
            <p:ph type="body" sz="quarter" idx="14" hasCustomPrompt="1"/>
          </p:nvPr>
        </p:nvSpPr>
        <p:spPr>
          <a:xfrm>
            <a:off x="413605" y="1383290"/>
            <a:ext cx="2316982" cy="307777"/>
          </a:xfrm>
        </p:spPr>
        <p:txBody>
          <a:bodyPr wrap="square" anchor="ctr" anchorCtr="0">
            <a:spAutoFit/>
          </a:bodyPr>
          <a:lstStyle>
            <a:lvl1pPr marL="0" indent="0">
              <a:spcAft>
                <a:spcPts val="600"/>
              </a:spcAft>
              <a:buNone/>
              <a:defRPr>
                <a:solidFill>
                  <a:schemeClr val="bg2"/>
                </a:solidFill>
              </a:defRPr>
            </a:lvl1pPr>
          </a:lstStyle>
          <a:p>
            <a:pPr lvl="0"/>
            <a:r>
              <a:rPr lang="en-US"/>
              <a:t>Edit text, ideally 1 line</a:t>
            </a:r>
          </a:p>
        </p:txBody>
      </p:sp>
      <p:sp>
        <p:nvSpPr>
          <p:cNvPr id="27" name="Text Placeholder 3">
            <a:extLst>
              <a:ext uri="{FF2B5EF4-FFF2-40B4-BE49-F238E27FC236}">
                <a16:creationId xmlns:a16="http://schemas.microsoft.com/office/drawing/2014/main" id="{8002E121-C287-1ECB-122A-BFE11C7D121F}"/>
              </a:ext>
            </a:extLst>
          </p:cNvPr>
          <p:cNvSpPr>
            <a:spLocks noGrp="1"/>
          </p:cNvSpPr>
          <p:nvPr>
            <p:ph type="body" sz="quarter" idx="17" hasCustomPrompt="1"/>
          </p:nvPr>
        </p:nvSpPr>
        <p:spPr>
          <a:xfrm>
            <a:off x="413605" y="1849471"/>
            <a:ext cx="2316982" cy="2322227"/>
          </a:xfrm>
        </p:spPr>
        <p:txBody>
          <a:bodyPr tIns="0">
            <a:normAutofit/>
          </a:bodyPr>
          <a:lstStyle>
            <a:lvl1pPr marL="122238" indent="-122238">
              <a:spcAft>
                <a:spcPts val="600"/>
              </a:spcAft>
              <a:buFont typeface="Arial" panose="020B0604020202020204" pitchFamily="34" charset="0"/>
              <a:buChar char="•"/>
              <a:tabLst/>
              <a:defRPr sz="1200" b="0">
                <a:solidFill>
                  <a:schemeClr val="tx1"/>
                </a:solidFill>
                <a:latin typeface="+mn-lt"/>
              </a:defRPr>
            </a:lvl1pPr>
            <a:lvl2pPr marL="234950" indent="-130175">
              <a:spcAft>
                <a:spcPts val="600"/>
              </a:spcAft>
              <a:tabLst/>
              <a:defRPr sz="1100">
                <a:solidFill>
                  <a:schemeClr val="tx1"/>
                </a:solidFill>
                <a:latin typeface="+mn-lt"/>
              </a:defRPr>
            </a:lvl2pPr>
            <a:lvl3pPr marL="349250" indent="-114300">
              <a:spcAft>
                <a:spcPts val="600"/>
              </a:spcAft>
              <a:tabLst/>
              <a:defRPr sz="1050">
                <a:solidFill>
                  <a:schemeClr val="tx1"/>
                </a:solidFill>
              </a:defRPr>
            </a:lvl3pPr>
          </a:lstStyle>
          <a:p>
            <a:pPr lvl="0"/>
            <a:r>
              <a:rPr lang="en-US"/>
              <a:t>Click to edit Master text styles for each column</a:t>
            </a:r>
          </a:p>
          <a:p>
            <a:pPr lvl="1"/>
            <a:r>
              <a:rPr lang="en-US"/>
              <a:t>Second level</a:t>
            </a:r>
          </a:p>
          <a:p>
            <a:pPr lvl="2"/>
            <a:r>
              <a:rPr lang="en-US"/>
              <a:t>Third level</a:t>
            </a:r>
          </a:p>
        </p:txBody>
      </p:sp>
      <p:sp>
        <p:nvSpPr>
          <p:cNvPr id="38" name="Round Single Corner Rectangle 37">
            <a:extLst>
              <a:ext uri="{FF2B5EF4-FFF2-40B4-BE49-F238E27FC236}">
                <a16:creationId xmlns:a16="http://schemas.microsoft.com/office/drawing/2014/main" id="{D13CEAF3-08BF-A8EF-A4CB-C336142F6AA1}"/>
              </a:ext>
            </a:extLst>
          </p:cNvPr>
          <p:cNvSpPr/>
          <p:nvPr userDrawn="1"/>
        </p:nvSpPr>
        <p:spPr>
          <a:xfrm rot="5400000">
            <a:off x="7351599" y="278876"/>
            <a:ext cx="429318" cy="2520484"/>
          </a:xfrm>
          <a:prstGeom prst="round1Rect">
            <a:avLst>
              <a:gd name="adj" fmla="val 28473"/>
            </a:avLst>
          </a:prstGeom>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b" anchorCtr="0"/>
          <a:lstStyle/>
          <a:p>
            <a:pPr algn="ctr"/>
            <a:endParaRPr lang="en-US"/>
          </a:p>
        </p:txBody>
      </p:sp>
      <p:sp>
        <p:nvSpPr>
          <p:cNvPr id="39" name="Text Placeholder 3">
            <a:extLst>
              <a:ext uri="{FF2B5EF4-FFF2-40B4-BE49-F238E27FC236}">
                <a16:creationId xmlns:a16="http://schemas.microsoft.com/office/drawing/2014/main" id="{FC410503-DE71-0A9A-A400-3545B572B2CE}"/>
              </a:ext>
            </a:extLst>
          </p:cNvPr>
          <p:cNvSpPr>
            <a:spLocks noGrp="1"/>
          </p:cNvSpPr>
          <p:nvPr>
            <p:ph type="body" sz="quarter" idx="22" hasCustomPrompt="1"/>
          </p:nvPr>
        </p:nvSpPr>
        <p:spPr>
          <a:xfrm>
            <a:off x="6402121" y="1383290"/>
            <a:ext cx="2316982" cy="307777"/>
          </a:xfrm>
        </p:spPr>
        <p:txBody>
          <a:bodyPr wrap="square" anchor="ctr" anchorCtr="0">
            <a:spAutoFit/>
          </a:bodyPr>
          <a:lstStyle>
            <a:lvl1pPr marL="0" indent="0">
              <a:spcAft>
                <a:spcPts val="600"/>
              </a:spcAft>
              <a:buNone/>
              <a:defRPr>
                <a:solidFill>
                  <a:schemeClr val="bg2"/>
                </a:solidFill>
              </a:defRPr>
            </a:lvl1pPr>
          </a:lstStyle>
          <a:p>
            <a:pPr lvl="0"/>
            <a:r>
              <a:rPr lang="en-US"/>
              <a:t>Edit text, ideally 1 line</a:t>
            </a:r>
          </a:p>
        </p:txBody>
      </p:sp>
      <p:sp>
        <p:nvSpPr>
          <p:cNvPr id="41" name="Round Single Corner Rectangle 40">
            <a:extLst>
              <a:ext uri="{FF2B5EF4-FFF2-40B4-BE49-F238E27FC236}">
                <a16:creationId xmlns:a16="http://schemas.microsoft.com/office/drawing/2014/main" id="{5D79155F-F92B-F4DD-4E8F-EAB629307D31}"/>
              </a:ext>
            </a:extLst>
          </p:cNvPr>
          <p:cNvSpPr/>
          <p:nvPr userDrawn="1"/>
        </p:nvSpPr>
        <p:spPr>
          <a:xfrm rot="5400000">
            <a:off x="4360893" y="278876"/>
            <a:ext cx="429318" cy="2520484"/>
          </a:xfrm>
          <a:prstGeom prst="round1Rect">
            <a:avLst>
              <a:gd name="adj" fmla="val 28473"/>
            </a:avLst>
          </a:prstGeom>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b" anchorCtr="0"/>
          <a:lstStyle/>
          <a:p>
            <a:pPr algn="ctr"/>
            <a:endParaRPr lang="en-US"/>
          </a:p>
        </p:txBody>
      </p:sp>
      <p:sp>
        <p:nvSpPr>
          <p:cNvPr id="42" name="Text Placeholder 3">
            <a:extLst>
              <a:ext uri="{FF2B5EF4-FFF2-40B4-BE49-F238E27FC236}">
                <a16:creationId xmlns:a16="http://schemas.microsoft.com/office/drawing/2014/main" id="{3C275B36-CFCE-7114-4F7A-82F9B4238B7D}"/>
              </a:ext>
            </a:extLst>
          </p:cNvPr>
          <p:cNvSpPr>
            <a:spLocks noGrp="1"/>
          </p:cNvSpPr>
          <p:nvPr>
            <p:ph type="body" sz="quarter" idx="24" hasCustomPrompt="1"/>
          </p:nvPr>
        </p:nvSpPr>
        <p:spPr>
          <a:xfrm>
            <a:off x="3411415" y="1383290"/>
            <a:ext cx="2316982" cy="307777"/>
          </a:xfrm>
        </p:spPr>
        <p:txBody>
          <a:bodyPr wrap="square" anchor="ctr" anchorCtr="0">
            <a:spAutoFit/>
          </a:bodyPr>
          <a:lstStyle>
            <a:lvl1pPr marL="0" indent="0">
              <a:spcAft>
                <a:spcPts val="600"/>
              </a:spcAft>
              <a:buNone/>
              <a:defRPr>
                <a:solidFill>
                  <a:schemeClr val="bg2"/>
                </a:solidFill>
              </a:defRPr>
            </a:lvl1pPr>
          </a:lstStyle>
          <a:p>
            <a:pPr lvl="0"/>
            <a:r>
              <a:rPr lang="en-US"/>
              <a:t>Edit text, ideally 1 line</a:t>
            </a:r>
          </a:p>
        </p:txBody>
      </p:sp>
      <p:sp>
        <p:nvSpPr>
          <p:cNvPr id="44" name="Text Placeholder 3">
            <a:extLst>
              <a:ext uri="{FF2B5EF4-FFF2-40B4-BE49-F238E27FC236}">
                <a16:creationId xmlns:a16="http://schemas.microsoft.com/office/drawing/2014/main" id="{79788BE4-DC6E-A2B0-1DED-45AEB760D58A}"/>
              </a:ext>
            </a:extLst>
          </p:cNvPr>
          <p:cNvSpPr>
            <a:spLocks noGrp="1"/>
          </p:cNvSpPr>
          <p:nvPr>
            <p:ph type="body" sz="quarter" idx="25" hasCustomPrompt="1"/>
          </p:nvPr>
        </p:nvSpPr>
        <p:spPr>
          <a:xfrm>
            <a:off x="3411415" y="1849471"/>
            <a:ext cx="2316982" cy="2322227"/>
          </a:xfrm>
        </p:spPr>
        <p:txBody>
          <a:bodyPr tIns="0">
            <a:normAutofit/>
          </a:bodyPr>
          <a:lstStyle>
            <a:lvl1pPr marL="122238" indent="-122238">
              <a:spcAft>
                <a:spcPts val="600"/>
              </a:spcAft>
              <a:buFont typeface="Arial" panose="020B0604020202020204" pitchFamily="34" charset="0"/>
              <a:buChar char="•"/>
              <a:tabLst/>
              <a:defRPr sz="1200" b="0">
                <a:solidFill>
                  <a:schemeClr val="tx1"/>
                </a:solidFill>
                <a:latin typeface="+mn-lt"/>
              </a:defRPr>
            </a:lvl1pPr>
            <a:lvl2pPr marL="234950" indent="-130175">
              <a:spcAft>
                <a:spcPts val="600"/>
              </a:spcAft>
              <a:tabLst/>
              <a:defRPr sz="1100">
                <a:solidFill>
                  <a:schemeClr val="tx1"/>
                </a:solidFill>
                <a:latin typeface="+mn-lt"/>
              </a:defRPr>
            </a:lvl2pPr>
            <a:lvl3pPr marL="349250" indent="-114300">
              <a:spcAft>
                <a:spcPts val="600"/>
              </a:spcAft>
              <a:tabLst/>
              <a:defRPr sz="1050">
                <a:solidFill>
                  <a:schemeClr val="tx1"/>
                </a:solidFill>
              </a:defRPr>
            </a:lvl3pPr>
          </a:lstStyle>
          <a:p>
            <a:pPr lvl="0"/>
            <a:r>
              <a:rPr lang="en-US"/>
              <a:t>Click to edit Master text styles for each column</a:t>
            </a:r>
          </a:p>
          <a:p>
            <a:pPr lvl="1"/>
            <a:r>
              <a:rPr lang="en-US"/>
              <a:t>Second level</a:t>
            </a:r>
          </a:p>
          <a:p>
            <a:pPr lvl="2"/>
            <a:r>
              <a:rPr lang="en-US"/>
              <a:t>Third level</a:t>
            </a:r>
          </a:p>
        </p:txBody>
      </p:sp>
      <p:sp>
        <p:nvSpPr>
          <p:cNvPr id="45" name="Text Placeholder 3">
            <a:extLst>
              <a:ext uri="{FF2B5EF4-FFF2-40B4-BE49-F238E27FC236}">
                <a16:creationId xmlns:a16="http://schemas.microsoft.com/office/drawing/2014/main" id="{0BED2C74-48F5-110C-DA78-9A7105D9EFBB}"/>
              </a:ext>
            </a:extLst>
          </p:cNvPr>
          <p:cNvSpPr>
            <a:spLocks noGrp="1"/>
          </p:cNvSpPr>
          <p:nvPr>
            <p:ph type="body" sz="quarter" idx="26" hasCustomPrompt="1"/>
          </p:nvPr>
        </p:nvSpPr>
        <p:spPr>
          <a:xfrm>
            <a:off x="6402121" y="1849471"/>
            <a:ext cx="2316982" cy="2322227"/>
          </a:xfrm>
        </p:spPr>
        <p:txBody>
          <a:bodyPr tIns="0">
            <a:normAutofit/>
          </a:bodyPr>
          <a:lstStyle>
            <a:lvl1pPr marL="122238" indent="-122238">
              <a:spcAft>
                <a:spcPts val="600"/>
              </a:spcAft>
              <a:buFont typeface="Arial" panose="020B0604020202020204" pitchFamily="34" charset="0"/>
              <a:buChar char="•"/>
              <a:tabLst/>
              <a:defRPr sz="1200" b="0">
                <a:solidFill>
                  <a:schemeClr val="tx1"/>
                </a:solidFill>
                <a:latin typeface="+mn-lt"/>
              </a:defRPr>
            </a:lvl1pPr>
            <a:lvl2pPr marL="234950" indent="-130175">
              <a:spcAft>
                <a:spcPts val="600"/>
              </a:spcAft>
              <a:tabLst/>
              <a:defRPr sz="1100">
                <a:solidFill>
                  <a:schemeClr val="tx1"/>
                </a:solidFill>
                <a:latin typeface="+mn-lt"/>
              </a:defRPr>
            </a:lvl2pPr>
            <a:lvl3pPr marL="349250" indent="-114300">
              <a:spcAft>
                <a:spcPts val="600"/>
              </a:spcAft>
              <a:tabLst/>
              <a:defRPr sz="1050">
                <a:solidFill>
                  <a:schemeClr val="tx1"/>
                </a:solidFill>
              </a:defRPr>
            </a:lvl3pPr>
          </a:lstStyle>
          <a:p>
            <a:pPr lvl="0"/>
            <a:r>
              <a:rPr lang="en-US"/>
              <a:t>Click to edit Master text styles for each column</a:t>
            </a:r>
          </a:p>
          <a:p>
            <a:pPr lvl="1"/>
            <a:r>
              <a:rPr lang="en-US"/>
              <a:t>Second level</a:t>
            </a:r>
          </a:p>
          <a:p>
            <a:pPr lvl="2"/>
            <a:r>
              <a:rPr lang="en-US"/>
              <a:t>Third level</a:t>
            </a:r>
          </a:p>
        </p:txBody>
      </p:sp>
      <p:sp>
        <p:nvSpPr>
          <p:cNvPr id="2" name="Title 1">
            <a:extLst>
              <a:ext uri="{FF2B5EF4-FFF2-40B4-BE49-F238E27FC236}">
                <a16:creationId xmlns:a16="http://schemas.microsoft.com/office/drawing/2014/main" id="{458B8A9F-0CD8-B68B-FA64-F7083B97E6FD}"/>
              </a:ext>
            </a:extLst>
          </p:cNvPr>
          <p:cNvSpPr>
            <a:spLocks noGrp="1"/>
          </p:cNvSpPr>
          <p:nvPr>
            <p:ph type="title" hasCustomPrompt="1"/>
          </p:nvPr>
        </p:nvSpPr>
        <p:spPr/>
        <p:txBody>
          <a:bodyPr/>
          <a:lstStyle/>
          <a:p>
            <a:r>
              <a:rPr lang="en-US"/>
              <a:t>Click to edit title style, ideally one line</a:t>
            </a:r>
          </a:p>
        </p:txBody>
      </p:sp>
      <p:sp>
        <p:nvSpPr>
          <p:cNvPr id="11" name="Footer Placeholder 10">
            <a:extLst>
              <a:ext uri="{FF2B5EF4-FFF2-40B4-BE49-F238E27FC236}">
                <a16:creationId xmlns:a16="http://schemas.microsoft.com/office/drawing/2014/main" id="{CC087B38-9D16-4F9D-5044-B83D7E01981F}"/>
              </a:ext>
            </a:extLst>
          </p:cNvPr>
          <p:cNvSpPr>
            <a:spLocks noGrp="1"/>
          </p:cNvSpPr>
          <p:nvPr>
            <p:ph type="ftr" sz="quarter" idx="27"/>
          </p:nvPr>
        </p:nvSpPr>
        <p:spPr/>
        <p:txBody>
          <a:bodyPr/>
          <a:lstStyle/>
          <a:p>
            <a:endParaRPr lang="en-US"/>
          </a:p>
        </p:txBody>
      </p:sp>
      <p:sp>
        <p:nvSpPr>
          <p:cNvPr id="12" name="Slide Number Placeholder 11">
            <a:extLst>
              <a:ext uri="{FF2B5EF4-FFF2-40B4-BE49-F238E27FC236}">
                <a16:creationId xmlns:a16="http://schemas.microsoft.com/office/drawing/2014/main" id="{C48AEEBD-B06B-BB9B-443A-F5ED451AA1E1}"/>
              </a:ext>
            </a:extLst>
          </p:cNvPr>
          <p:cNvSpPr>
            <a:spLocks noGrp="1"/>
          </p:cNvSpPr>
          <p:nvPr>
            <p:ph type="sldNum" sz="quarter" idx="28"/>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aster - 3 text columns (colored)">
    <p:spTree>
      <p:nvGrpSpPr>
        <p:cNvPr id="1" name=""/>
        <p:cNvGrpSpPr/>
        <p:nvPr/>
      </p:nvGrpSpPr>
      <p:grpSpPr>
        <a:xfrm>
          <a:off x="0" y="0"/>
          <a:ext cx="0" cy="0"/>
          <a:chOff x="0" y="0"/>
          <a:chExt cx="0" cy="0"/>
        </a:xfrm>
      </p:grpSpPr>
      <p:sp>
        <p:nvSpPr>
          <p:cNvPr id="10" name="Round Single Corner Rectangle 9">
            <a:extLst>
              <a:ext uri="{FF2B5EF4-FFF2-40B4-BE49-F238E27FC236}">
                <a16:creationId xmlns:a16="http://schemas.microsoft.com/office/drawing/2014/main" id="{CA78253A-23FD-507B-D579-5E322A12F6C2}"/>
              </a:ext>
            </a:extLst>
          </p:cNvPr>
          <p:cNvSpPr/>
          <p:nvPr userDrawn="1"/>
        </p:nvSpPr>
        <p:spPr>
          <a:xfrm rot="5400000">
            <a:off x="1363083" y="278876"/>
            <a:ext cx="429318" cy="2520484"/>
          </a:xfrm>
          <a:prstGeom prst="round1Rect">
            <a:avLst>
              <a:gd name="adj" fmla="val 28473"/>
            </a:avLst>
          </a:prstGeom>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b" anchorCtr="0"/>
          <a:lstStyle/>
          <a:p>
            <a:pPr algn="ctr"/>
            <a:endParaRPr lang="en-US"/>
          </a:p>
        </p:txBody>
      </p:sp>
      <p:sp>
        <p:nvSpPr>
          <p:cNvPr id="14" name="Text Placeholder 3">
            <a:extLst>
              <a:ext uri="{FF2B5EF4-FFF2-40B4-BE49-F238E27FC236}">
                <a16:creationId xmlns:a16="http://schemas.microsoft.com/office/drawing/2014/main" id="{E36816B0-03C8-200E-1F78-689C9F17B832}"/>
              </a:ext>
            </a:extLst>
          </p:cNvPr>
          <p:cNvSpPr>
            <a:spLocks noGrp="1"/>
          </p:cNvSpPr>
          <p:nvPr>
            <p:ph type="body" sz="quarter" idx="14" hasCustomPrompt="1"/>
          </p:nvPr>
        </p:nvSpPr>
        <p:spPr>
          <a:xfrm>
            <a:off x="413605" y="1383290"/>
            <a:ext cx="2316982" cy="307777"/>
          </a:xfrm>
        </p:spPr>
        <p:txBody>
          <a:bodyPr wrap="square" anchor="ctr" anchorCtr="0">
            <a:spAutoFit/>
          </a:bodyPr>
          <a:lstStyle>
            <a:lvl1pPr marL="0" indent="0">
              <a:spcAft>
                <a:spcPts val="600"/>
              </a:spcAft>
              <a:buNone/>
              <a:defRPr>
                <a:solidFill>
                  <a:schemeClr val="bg2"/>
                </a:solidFill>
              </a:defRPr>
            </a:lvl1pPr>
          </a:lstStyle>
          <a:p>
            <a:pPr lvl="0"/>
            <a:r>
              <a:rPr lang="en-US"/>
              <a:t>Edit text, ideally 1 line</a:t>
            </a:r>
          </a:p>
        </p:txBody>
      </p:sp>
      <p:sp>
        <p:nvSpPr>
          <p:cNvPr id="27" name="Text Placeholder 3">
            <a:extLst>
              <a:ext uri="{FF2B5EF4-FFF2-40B4-BE49-F238E27FC236}">
                <a16:creationId xmlns:a16="http://schemas.microsoft.com/office/drawing/2014/main" id="{8002E121-C287-1ECB-122A-BFE11C7D121F}"/>
              </a:ext>
            </a:extLst>
          </p:cNvPr>
          <p:cNvSpPr>
            <a:spLocks noGrp="1"/>
          </p:cNvSpPr>
          <p:nvPr>
            <p:ph type="body" sz="quarter" idx="17" hasCustomPrompt="1"/>
          </p:nvPr>
        </p:nvSpPr>
        <p:spPr>
          <a:xfrm>
            <a:off x="413605" y="1849471"/>
            <a:ext cx="2316982" cy="2322227"/>
          </a:xfrm>
        </p:spPr>
        <p:txBody>
          <a:bodyPr tIns="0">
            <a:normAutofit/>
          </a:bodyPr>
          <a:lstStyle>
            <a:lvl1pPr marL="122238" indent="-122238">
              <a:spcAft>
                <a:spcPts val="600"/>
              </a:spcAft>
              <a:buFont typeface="Arial" panose="020B0604020202020204" pitchFamily="34" charset="0"/>
              <a:buChar char="•"/>
              <a:tabLst/>
              <a:defRPr sz="1200" b="0">
                <a:solidFill>
                  <a:schemeClr val="tx1"/>
                </a:solidFill>
                <a:latin typeface="+mn-lt"/>
              </a:defRPr>
            </a:lvl1pPr>
            <a:lvl2pPr marL="234950" indent="-130175">
              <a:spcAft>
                <a:spcPts val="600"/>
              </a:spcAft>
              <a:tabLst/>
              <a:defRPr sz="1100">
                <a:solidFill>
                  <a:schemeClr val="tx1"/>
                </a:solidFill>
                <a:latin typeface="+mn-lt"/>
              </a:defRPr>
            </a:lvl2pPr>
            <a:lvl3pPr marL="349250" indent="-114300">
              <a:spcAft>
                <a:spcPts val="600"/>
              </a:spcAft>
              <a:tabLst/>
              <a:defRPr sz="1050">
                <a:solidFill>
                  <a:schemeClr val="tx1"/>
                </a:solidFill>
              </a:defRPr>
            </a:lvl3pPr>
          </a:lstStyle>
          <a:p>
            <a:pPr lvl="0"/>
            <a:r>
              <a:rPr lang="en-US"/>
              <a:t>Click to edit Master text styles for each column</a:t>
            </a:r>
          </a:p>
          <a:p>
            <a:pPr lvl="1"/>
            <a:r>
              <a:rPr lang="en-US"/>
              <a:t>Second level</a:t>
            </a:r>
          </a:p>
          <a:p>
            <a:pPr lvl="2"/>
            <a:r>
              <a:rPr lang="en-US"/>
              <a:t>Third level</a:t>
            </a:r>
          </a:p>
        </p:txBody>
      </p:sp>
      <p:sp>
        <p:nvSpPr>
          <p:cNvPr id="38" name="Round Single Corner Rectangle 37">
            <a:extLst>
              <a:ext uri="{FF2B5EF4-FFF2-40B4-BE49-F238E27FC236}">
                <a16:creationId xmlns:a16="http://schemas.microsoft.com/office/drawing/2014/main" id="{D13CEAF3-08BF-A8EF-A4CB-C336142F6AA1}"/>
              </a:ext>
            </a:extLst>
          </p:cNvPr>
          <p:cNvSpPr/>
          <p:nvPr userDrawn="1"/>
        </p:nvSpPr>
        <p:spPr>
          <a:xfrm rot="5400000">
            <a:off x="7351599" y="278876"/>
            <a:ext cx="429318" cy="2520484"/>
          </a:xfrm>
          <a:prstGeom prst="round1Rect">
            <a:avLst>
              <a:gd name="adj" fmla="val 28473"/>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b" anchorCtr="0"/>
          <a:lstStyle/>
          <a:p>
            <a:pPr algn="ctr"/>
            <a:endParaRPr lang="en-US">
              <a:solidFill>
                <a:schemeClr val="bg1"/>
              </a:solidFill>
            </a:endParaRPr>
          </a:p>
        </p:txBody>
      </p:sp>
      <p:sp>
        <p:nvSpPr>
          <p:cNvPr id="39" name="Text Placeholder 3">
            <a:extLst>
              <a:ext uri="{FF2B5EF4-FFF2-40B4-BE49-F238E27FC236}">
                <a16:creationId xmlns:a16="http://schemas.microsoft.com/office/drawing/2014/main" id="{FC410503-DE71-0A9A-A400-3545B572B2CE}"/>
              </a:ext>
            </a:extLst>
          </p:cNvPr>
          <p:cNvSpPr>
            <a:spLocks noGrp="1"/>
          </p:cNvSpPr>
          <p:nvPr>
            <p:ph type="body" sz="quarter" idx="22" hasCustomPrompt="1"/>
          </p:nvPr>
        </p:nvSpPr>
        <p:spPr>
          <a:xfrm>
            <a:off x="6402121" y="1383290"/>
            <a:ext cx="2316982" cy="307777"/>
          </a:xfrm>
        </p:spPr>
        <p:txBody>
          <a:bodyPr wrap="square" anchor="ctr" anchorCtr="0">
            <a:spAutoFit/>
          </a:bodyPr>
          <a:lstStyle>
            <a:lvl1pPr marL="0" indent="0">
              <a:spcAft>
                <a:spcPts val="600"/>
              </a:spcAft>
              <a:buNone/>
              <a:defRPr>
                <a:solidFill>
                  <a:schemeClr val="bg1"/>
                </a:solidFill>
              </a:defRPr>
            </a:lvl1pPr>
          </a:lstStyle>
          <a:p>
            <a:pPr lvl="0"/>
            <a:r>
              <a:rPr lang="en-US"/>
              <a:t>Edit text, ideally 1 line</a:t>
            </a:r>
          </a:p>
        </p:txBody>
      </p:sp>
      <p:sp>
        <p:nvSpPr>
          <p:cNvPr id="41" name="Round Single Corner Rectangle 40">
            <a:extLst>
              <a:ext uri="{FF2B5EF4-FFF2-40B4-BE49-F238E27FC236}">
                <a16:creationId xmlns:a16="http://schemas.microsoft.com/office/drawing/2014/main" id="{5D79155F-F92B-F4DD-4E8F-EAB629307D31}"/>
              </a:ext>
            </a:extLst>
          </p:cNvPr>
          <p:cNvSpPr/>
          <p:nvPr userDrawn="1"/>
        </p:nvSpPr>
        <p:spPr>
          <a:xfrm rot="5400000">
            <a:off x="4360893" y="278876"/>
            <a:ext cx="429318" cy="2520484"/>
          </a:xfrm>
          <a:prstGeom prst="round1Rect">
            <a:avLst>
              <a:gd name="adj" fmla="val 28473"/>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b" anchorCtr="0"/>
          <a:lstStyle/>
          <a:p>
            <a:pPr algn="ctr"/>
            <a:endParaRPr lang="en-US">
              <a:solidFill>
                <a:schemeClr val="bg1"/>
              </a:solidFill>
            </a:endParaRPr>
          </a:p>
        </p:txBody>
      </p:sp>
      <p:sp>
        <p:nvSpPr>
          <p:cNvPr id="42" name="Text Placeholder 3">
            <a:extLst>
              <a:ext uri="{FF2B5EF4-FFF2-40B4-BE49-F238E27FC236}">
                <a16:creationId xmlns:a16="http://schemas.microsoft.com/office/drawing/2014/main" id="{3C275B36-CFCE-7114-4F7A-82F9B4238B7D}"/>
              </a:ext>
            </a:extLst>
          </p:cNvPr>
          <p:cNvSpPr>
            <a:spLocks noGrp="1"/>
          </p:cNvSpPr>
          <p:nvPr>
            <p:ph type="body" sz="quarter" idx="24" hasCustomPrompt="1"/>
          </p:nvPr>
        </p:nvSpPr>
        <p:spPr>
          <a:xfrm>
            <a:off x="3411415" y="1383290"/>
            <a:ext cx="2316982" cy="307777"/>
          </a:xfrm>
        </p:spPr>
        <p:txBody>
          <a:bodyPr wrap="square" anchor="ctr" anchorCtr="0">
            <a:spAutoFit/>
          </a:bodyPr>
          <a:lstStyle>
            <a:lvl1pPr marL="0" indent="0">
              <a:spcAft>
                <a:spcPts val="600"/>
              </a:spcAft>
              <a:buNone/>
              <a:defRPr>
                <a:solidFill>
                  <a:schemeClr val="bg1"/>
                </a:solidFill>
              </a:defRPr>
            </a:lvl1pPr>
          </a:lstStyle>
          <a:p>
            <a:pPr lvl="0"/>
            <a:r>
              <a:rPr lang="en-US"/>
              <a:t>Edit text, ideally 1 line</a:t>
            </a:r>
          </a:p>
        </p:txBody>
      </p:sp>
      <p:sp>
        <p:nvSpPr>
          <p:cNvPr id="44" name="Text Placeholder 3">
            <a:extLst>
              <a:ext uri="{FF2B5EF4-FFF2-40B4-BE49-F238E27FC236}">
                <a16:creationId xmlns:a16="http://schemas.microsoft.com/office/drawing/2014/main" id="{79788BE4-DC6E-A2B0-1DED-45AEB760D58A}"/>
              </a:ext>
            </a:extLst>
          </p:cNvPr>
          <p:cNvSpPr>
            <a:spLocks noGrp="1"/>
          </p:cNvSpPr>
          <p:nvPr>
            <p:ph type="body" sz="quarter" idx="25" hasCustomPrompt="1"/>
          </p:nvPr>
        </p:nvSpPr>
        <p:spPr>
          <a:xfrm>
            <a:off x="3411415" y="1849471"/>
            <a:ext cx="2316982" cy="2322227"/>
          </a:xfrm>
        </p:spPr>
        <p:txBody>
          <a:bodyPr tIns="0">
            <a:normAutofit/>
          </a:bodyPr>
          <a:lstStyle>
            <a:lvl1pPr marL="122238" indent="-122238">
              <a:spcAft>
                <a:spcPts val="600"/>
              </a:spcAft>
              <a:buFont typeface="Arial" panose="020B0604020202020204" pitchFamily="34" charset="0"/>
              <a:buChar char="•"/>
              <a:tabLst/>
              <a:defRPr sz="1200" b="0">
                <a:solidFill>
                  <a:schemeClr val="tx1"/>
                </a:solidFill>
                <a:latin typeface="+mn-lt"/>
              </a:defRPr>
            </a:lvl1pPr>
            <a:lvl2pPr marL="234950" indent="-130175">
              <a:spcAft>
                <a:spcPts val="600"/>
              </a:spcAft>
              <a:tabLst/>
              <a:defRPr sz="1100">
                <a:solidFill>
                  <a:schemeClr val="tx1"/>
                </a:solidFill>
                <a:latin typeface="+mn-lt"/>
              </a:defRPr>
            </a:lvl2pPr>
            <a:lvl3pPr marL="349250" indent="-114300">
              <a:spcAft>
                <a:spcPts val="600"/>
              </a:spcAft>
              <a:tabLst/>
              <a:defRPr sz="1050">
                <a:solidFill>
                  <a:schemeClr val="tx1"/>
                </a:solidFill>
              </a:defRPr>
            </a:lvl3pPr>
          </a:lstStyle>
          <a:p>
            <a:pPr lvl="0"/>
            <a:r>
              <a:rPr lang="en-US"/>
              <a:t>Click to edit Master text styles for each column</a:t>
            </a:r>
          </a:p>
          <a:p>
            <a:pPr lvl="1"/>
            <a:r>
              <a:rPr lang="en-US"/>
              <a:t>Second level</a:t>
            </a:r>
          </a:p>
          <a:p>
            <a:pPr lvl="2"/>
            <a:r>
              <a:rPr lang="en-US"/>
              <a:t>Third level</a:t>
            </a:r>
          </a:p>
        </p:txBody>
      </p:sp>
      <p:sp>
        <p:nvSpPr>
          <p:cNvPr id="45" name="Text Placeholder 3">
            <a:extLst>
              <a:ext uri="{FF2B5EF4-FFF2-40B4-BE49-F238E27FC236}">
                <a16:creationId xmlns:a16="http://schemas.microsoft.com/office/drawing/2014/main" id="{0BED2C74-48F5-110C-DA78-9A7105D9EFBB}"/>
              </a:ext>
            </a:extLst>
          </p:cNvPr>
          <p:cNvSpPr>
            <a:spLocks noGrp="1"/>
          </p:cNvSpPr>
          <p:nvPr>
            <p:ph type="body" sz="quarter" idx="26" hasCustomPrompt="1"/>
          </p:nvPr>
        </p:nvSpPr>
        <p:spPr>
          <a:xfrm>
            <a:off x="6402121" y="1849471"/>
            <a:ext cx="2316982" cy="2322227"/>
          </a:xfrm>
        </p:spPr>
        <p:txBody>
          <a:bodyPr tIns="0">
            <a:normAutofit/>
          </a:bodyPr>
          <a:lstStyle>
            <a:lvl1pPr marL="122238" indent="-122238">
              <a:spcAft>
                <a:spcPts val="600"/>
              </a:spcAft>
              <a:buFont typeface="Arial" panose="020B0604020202020204" pitchFamily="34" charset="0"/>
              <a:buChar char="•"/>
              <a:tabLst/>
              <a:defRPr sz="1200" b="0">
                <a:solidFill>
                  <a:schemeClr val="tx1"/>
                </a:solidFill>
                <a:latin typeface="+mn-lt"/>
              </a:defRPr>
            </a:lvl1pPr>
            <a:lvl2pPr marL="234950" indent="-130175">
              <a:spcAft>
                <a:spcPts val="600"/>
              </a:spcAft>
              <a:tabLst/>
              <a:defRPr sz="1100">
                <a:solidFill>
                  <a:schemeClr val="tx1"/>
                </a:solidFill>
                <a:latin typeface="+mn-lt"/>
              </a:defRPr>
            </a:lvl2pPr>
            <a:lvl3pPr marL="349250" indent="-114300">
              <a:spcAft>
                <a:spcPts val="600"/>
              </a:spcAft>
              <a:tabLst/>
              <a:defRPr sz="1050">
                <a:solidFill>
                  <a:schemeClr val="tx1"/>
                </a:solidFill>
              </a:defRPr>
            </a:lvl3pPr>
          </a:lstStyle>
          <a:p>
            <a:pPr lvl="0"/>
            <a:r>
              <a:rPr lang="en-US"/>
              <a:t>Click to edit Master text styles for each column</a:t>
            </a:r>
          </a:p>
          <a:p>
            <a:pPr lvl="1"/>
            <a:r>
              <a:rPr lang="en-US"/>
              <a:t>Second level</a:t>
            </a:r>
          </a:p>
          <a:p>
            <a:pPr lvl="2"/>
            <a:r>
              <a:rPr lang="en-US"/>
              <a:t>Third level</a:t>
            </a:r>
          </a:p>
        </p:txBody>
      </p:sp>
      <p:sp>
        <p:nvSpPr>
          <p:cNvPr id="2" name="Title 1">
            <a:extLst>
              <a:ext uri="{FF2B5EF4-FFF2-40B4-BE49-F238E27FC236}">
                <a16:creationId xmlns:a16="http://schemas.microsoft.com/office/drawing/2014/main" id="{458B8A9F-0CD8-B68B-FA64-F7083B97E6FD}"/>
              </a:ext>
            </a:extLst>
          </p:cNvPr>
          <p:cNvSpPr>
            <a:spLocks noGrp="1"/>
          </p:cNvSpPr>
          <p:nvPr>
            <p:ph type="title" hasCustomPrompt="1"/>
          </p:nvPr>
        </p:nvSpPr>
        <p:spPr/>
        <p:txBody>
          <a:bodyPr/>
          <a:lstStyle/>
          <a:p>
            <a:r>
              <a:rPr lang="en-US"/>
              <a:t>Click to edit title style, ideally one line</a:t>
            </a:r>
          </a:p>
        </p:txBody>
      </p:sp>
      <p:sp>
        <p:nvSpPr>
          <p:cNvPr id="3" name="Footer Placeholder 2">
            <a:extLst>
              <a:ext uri="{FF2B5EF4-FFF2-40B4-BE49-F238E27FC236}">
                <a16:creationId xmlns:a16="http://schemas.microsoft.com/office/drawing/2014/main" id="{CC4EA4DB-0C3E-EA42-8945-72BFB6AB26C4}"/>
              </a:ext>
            </a:extLst>
          </p:cNvPr>
          <p:cNvSpPr>
            <a:spLocks noGrp="1"/>
          </p:cNvSpPr>
          <p:nvPr>
            <p:ph type="ftr" sz="quarter" idx="27"/>
          </p:nvPr>
        </p:nvSpPr>
        <p:spPr/>
        <p:txBody>
          <a:bodyPr/>
          <a:lstStyle/>
          <a:p>
            <a:endParaRPr lang="en-US"/>
          </a:p>
        </p:txBody>
      </p:sp>
      <p:sp>
        <p:nvSpPr>
          <p:cNvPr id="4" name="Slide Number Placeholder 3">
            <a:extLst>
              <a:ext uri="{FF2B5EF4-FFF2-40B4-BE49-F238E27FC236}">
                <a16:creationId xmlns:a16="http://schemas.microsoft.com/office/drawing/2014/main" id="{2FC289D5-4CB0-B96F-74BB-A9249E120B51}"/>
              </a:ext>
            </a:extLst>
          </p:cNvPr>
          <p:cNvSpPr>
            <a:spLocks noGrp="1"/>
          </p:cNvSpPr>
          <p:nvPr>
            <p:ph type="sldNum" sz="quarter" idx="28"/>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004608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REEN - 3 text columns + im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5E6B15-41B2-549F-3DBE-9ABBF58FF24C}"/>
              </a:ext>
            </a:extLst>
          </p:cNvPr>
          <p:cNvSpPr>
            <a:spLocks noGrp="1"/>
          </p:cNvSpPr>
          <p:nvPr>
            <p:ph type="title" hasCustomPrompt="1"/>
          </p:nvPr>
        </p:nvSpPr>
        <p:spPr/>
        <p:txBody>
          <a:bodyPr/>
          <a:lstStyle/>
          <a:p>
            <a:r>
              <a:rPr lang="en-US"/>
              <a:t>Click to edit title style, ideally one line</a:t>
            </a:r>
          </a:p>
        </p:txBody>
      </p:sp>
      <p:sp>
        <p:nvSpPr>
          <p:cNvPr id="13" name="Picture Placeholder 10">
            <a:extLst>
              <a:ext uri="{FF2B5EF4-FFF2-40B4-BE49-F238E27FC236}">
                <a16:creationId xmlns:a16="http://schemas.microsoft.com/office/drawing/2014/main" id="{789B7D82-868D-931E-1D9B-4DAE6A2AE691}"/>
              </a:ext>
            </a:extLst>
          </p:cNvPr>
          <p:cNvSpPr>
            <a:spLocks noGrp="1"/>
          </p:cNvSpPr>
          <p:nvPr>
            <p:ph type="pic" sz="quarter" idx="16" hasCustomPrompt="1"/>
          </p:nvPr>
        </p:nvSpPr>
        <p:spPr>
          <a:xfrm>
            <a:off x="316710" y="1260390"/>
            <a:ext cx="2660904" cy="1353312"/>
          </a:xfrm>
          <a:prstGeom prst="rect">
            <a:avLst/>
          </a:prstGeom>
        </p:spPr>
        <p:txBody>
          <a:bodyPr lIns="137160" tIns="182880" rIns="365760" bIns="91440" anchor="ctr" anchorCtr="0">
            <a:normAutofit/>
          </a:bodyPr>
          <a:lstStyle>
            <a:lvl1pPr marL="0" indent="0" algn="l">
              <a:buNone/>
              <a:defRPr sz="1000" b="0">
                <a:solidFill>
                  <a:schemeClr val="bg2"/>
                </a:solidFill>
                <a:latin typeface="+mn-lt"/>
                <a:sym typeface="Wingdings" pitchFamily="2" charset="2"/>
              </a:defRPr>
            </a:lvl1pPr>
          </a:lstStyle>
          <a:p>
            <a:r>
              <a:rPr lang="en-US"/>
              <a:t>Click to add </a:t>
            </a:r>
            <a:br>
              <a:rPr lang="en-US"/>
            </a:br>
            <a:r>
              <a:rPr lang="en-US"/>
              <a:t>picture</a:t>
            </a:r>
          </a:p>
        </p:txBody>
      </p:sp>
      <p:sp>
        <p:nvSpPr>
          <p:cNvPr id="19" name="Round Single Corner Rectangle 18">
            <a:extLst>
              <a:ext uri="{FF2B5EF4-FFF2-40B4-BE49-F238E27FC236}">
                <a16:creationId xmlns:a16="http://schemas.microsoft.com/office/drawing/2014/main" id="{714D7010-5809-43C3-B273-B5FABCED1777}"/>
              </a:ext>
            </a:extLst>
          </p:cNvPr>
          <p:cNvSpPr/>
          <p:nvPr userDrawn="1"/>
        </p:nvSpPr>
        <p:spPr>
          <a:xfrm rot="5400000">
            <a:off x="1432278" y="1485790"/>
            <a:ext cx="429768" cy="2660904"/>
          </a:xfrm>
          <a:prstGeom prst="round1Rect">
            <a:avLst>
              <a:gd name="adj" fmla="val 28473"/>
            </a:avLst>
          </a:prstGeom>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b" anchorCtr="0"/>
          <a:lstStyle/>
          <a:p>
            <a:pPr algn="ctr"/>
            <a:endParaRPr lang="en-US"/>
          </a:p>
        </p:txBody>
      </p:sp>
      <p:sp>
        <p:nvSpPr>
          <p:cNvPr id="21" name="Text Placeholder 3">
            <a:extLst>
              <a:ext uri="{FF2B5EF4-FFF2-40B4-BE49-F238E27FC236}">
                <a16:creationId xmlns:a16="http://schemas.microsoft.com/office/drawing/2014/main" id="{B385C6F1-A0D7-51C9-D64C-F3FC46E84610}"/>
              </a:ext>
            </a:extLst>
          </p:cNvPr>
          <p:cNvSpPr>
            <a:spLocks noGrp="1"/>
          </p:cNvSpPr>
          <p:nvPr>
            <p:ph type="body" sz="quarter" idx="14" hasCustomPrompt="1"/>
          </p:nvPr>
        </p:nvSpPr>
        <p:spPr>
          <a:xfrm>
            <a:off x="451404" y="2660190"/>
            <a:ext cx="2387693" cy="307777"/>
          </a:xfrm>
        </p:spPr>
        <p:txBody>
          <a:bodyPr wrap="square" anchor="ctr" anchorCtr="0">
            <a:spAutoFit/>
          </a:bodyPr>
          <a:lstStyle>
            <a:lvl1pPr marL="0" indent="0">
              <a:spcAft>
                <a:spcPts val="600"/>
              </a:spcAft>
              <a:buNone/>
              <a:defRPr>
                <a:solidFill>
                  <a:schemeClr val="bg2"/>
                </a:solidFill>
              </a:defRPr>
            </a:lvl1pPr>
          </a:lstStyle>
          <a:p>
            <a:pPr lvl="0"/>
            <a:r>
              <a:rPr lang="en-US"/>
              <a:t>Edit text, ideally 1 line</a:t>
            </a:r>
          </a:p>
        </p:txBody>
      </p:sp>
      <p:sp>
        <p:nvSpPr>
          <p:cNvPr id="22" name="Round Single Corner Rectangle 21">
            <a:extLst>
              <a:ext uri="{FF2B5EF4-FFF2-40B4-BE49-F238E27FC236}">
                <a16:creationId xmlns:a16="http://schemas.microsoft.com/office/drawing/2014/main" id="{AFC504D0-E7A6-994F-4CCD-2D599A4A0560}"/>
              </a:ext>
            </a:extLst>
          </p:cNvPr>
          <p:cNvSpPr/>
          <p:nvPr userDrawn="1"/>
        </p:nvSpPr>
        <p:spPr>
          <a:xfrm rot="5400000">
            <a:off x="7281230" y="1486517"/>
            <a:ext cx="429318" cy="2659001"/>
          </a:xfrm>
          <a:prstGeom prst="round1Rect">
            <a:avLst>
              <a:gd name="adj" fmla="val 2847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b" anchorCtr="0"/>
          <a:lstStyle/>
          <a:p>
            <a:pPr algn="ctr"/>
            <a:endParaRPr lang="en-US"/>
          </a:p>
        </p:txBody>
      </p:sp>
      <p:sp>
        <p:nvSpPr>
          <p:cNvPr id="23" name="Text Placeholder 3">
            <a:extLst>
              <a:ext uri="{FF2B5EF4-FFF2-40B4-BE49-F238E27FC236}">
                <a16:creationId xmlns:a16="http://schemas.microsoft.com/office/drawing/2014/main" id="{51188877-955C-99D0-7571-A4C12502BAA3}"/>
              </a:ext>
            </a:extLst>
          </p:cNvPr>
          <p:cNvSpPr>
            <a:spLocks noGrp="1"/>
          </p:cNvSpPr>
          <p:nvPr>
            <p:ph type="body" sz="quarter" idx="22" hasCustomPrompt="1"/>
          </p:nvPr>
        </p:nvSpPr>
        <p:spPr>
          <a:xfrm>
            <a:off x="6299180" y="2660190"/>
            <a:ext cx="2387693" cy="307777"/>
          </a:xfrm>
        </p:spPr>
        <p:txBody>
          <a:bodyPr wrap="square" anchor="ctr" anchorCtr="0">
            <a:spAutoFit/>
          </a:bodyPr>
          <a:lstStyle>
            <a:lvl1pPr marL="0" indent="0">
              <a:spcAft>
                <a:spcPts val="600"/>
              </a:spcAft>
              <a:buNone/>
              <a:defRPr>
                <a:solidFill>
                  <a:schemeClr val="bg2"/>
                </a:solidFill>
              </a:defRPr>
            </a:lvl1pPr>
          </a:lstStyle>
          <a:p>
            <a:pPr lvl="0"/>
            <a:r>
              <a:rPr lang="en-US"/>
              <a:t>Edit text, ideally 1 line</a:t>
            </a:r>
          </a:p>
        </p:txBody>
      </p:sp>
      <p:sp>
        <p:nvSpPr>
          <p:cNvPr id="24" name="Round Single Corner Rectangle 23">
            <a:extLst>
              <a:ext uri="{FF2B5EF4-FFF2-40B4-BE49-F238E27FC236}">
                <a16:creationId xmlns:a16="http://schemas.microsoft.com/office/drawing/2014/main" id="{38424A49-2388-A577-EAD2-198C5C2405B8}"/>
              </a:ext>
            </a:extLst>
          </p:cNvPr>
          <p:cNvSpPr/>
          <p:nvPr userDrawn="1"/>
        </p:nvSpPr>
        <p:spPr>
          <a:xfrm rot="5400000">
            <a:off x="4356390" y="1486517"/>
            <a:ext cx="429318" cy="2659001"/>
          </a:xfrm>
          <a:prstGeom prst="round1Rect">
            <a:avLst>
              <a:gd name="adj" fmla="val 2847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b" anchorCtr="0"/>
          <a:lstStyle/>
          <a:p>
            <a:pPr algn="ctr"/>
            <a:endParaRPr lang="en-US"/>
          </a:p>
        </p:txBody>
      </p:sp>
      <p:sp>
        <p:nvSpPr>
          <p:cNvPr id="25" name="Text Placeholder 3">
            <a:extLst>
              <a:ext uri="{FF2B5EF4-FFF2-40B4-BE49-F238E27FC236}">
                <a16:creationId xmlns:a16="http://schemas.microsoft.com/office/drawing/2014/main" id="{09E107EB-A18D-94AC-D709-EC1370DD52AB}"/>
              </a:ext>
            </a:extLst>
          </p:cNvPr>
          <p:cNvSpPr>
            <a:spLocks noGrp="1"/>
          </p:cNvSpPr>
          <p:nvPr>
            <p:ph type="body" sz="quarter" idx="24" hasCustomPrompt="1"/>
          </p:nvPr>
        </p:nvSpPr>
        <p:spPr>
          <a:xfrm>
            <a:off x="3374340" y="2660190"/>
            <a:ext cx="2387693" cy="307777"/>
          </a:xfrm>
        </p:spPr>
        <p:txBody>
          <a:bodyPr wrap="square" anchor="ctr" anchorCtr="0">
            <a:spAutoFit/>
          </a:bodyPr>
          <a:lstStyle>
            <a:lvl1pPr marL="0" indent="0">
              <a:spcAft>
                <a:spcPts val="600"/>
              </a:spcAft>
              <a:buNone/>
              <a:defRPr>
                <a:solidFill>
                  <a:schemeClr val="bg2"/>
                </a:solidFill>
              </a:defRPr>
            </a:lvl1pPr>
          </a:lstStyle>
          <a:p>
            <a:pPr lvl="0"/>
            <a:r>
              <a:rPr lang="en-US"/>
              <a:t>Edit text, ideally 1 line</a:t>
            </a:r>
          </a:p>
        </p:txBody>
      </p:sp>
      <p:sp>
        <p:nvSpPr>
          <p:cNvPr id="32" name="Text Placeholder 3">
            <a:extLst>
              <a:ext uri="{FF2B5EF4-FFF2-40B4-BE49-F238E27FC236}">
                <a16:creationId xmlns:a16="http://schemas.microsoft.com/office/drawing/2014/main" id="{28D1B62D-FCDA-2FBF-FCAD-D4C0122781C0}"/>
              </a:ext>
            </a:extLst>
          </p:cNvPr>
          <p:cNvSpPr>
            <a:spLocks noGrp="1"/>
          </p:cNvSpPr>
          <p:nvPr>
            <p:ph type="body" sz="quarter" idx="27" hasCustomPrompt="1"/>
          </p:nvPr>
        </p:nvSpPr>
        <p:spPr>
          <a:xfrm>
            <a:off x="451404" y="3112180"/>
            <a:ext cx="2396903" cy="1353312"/>
          </a:xfrm>
        </p:spPr>
        <p:txBody>
          <a:bodyPr tIns="0">
            <a:normAutofit/>
          </a:bodyPr>
          <a:lstStyle>
            <a:lvl1pPr marL="122238" indent="-122238">
              <a:spcAft>
                <a:spcPts val="600"/>
              </a:spcAft>
              <a:buFont typeface="Arial" panose="020B0604020202020204" pitchFamily="34" charset="0"/>
              <a:buChar char="•"/>
              <a:tabLst/>
              <a:defRPr sz="1200" b="0">
                <a:solidFill>
                  <a:schemeClr val="tx1"/>
                </a:solidFill>
                <a:latin typeface="+mn-lt"/>
              </a:defRPr>
            </a:lvl1pPr>
            <a:lvl2pPr marL="234950" indent="-130175">
              <a:spcAft>
                <a:spcPts val="600"/>
              </a:spcAft>
              <a:tabLst/>
              <a:defRPr sz="1100">
                <a:solidFill>
                  <a:schemeClr val="tx1"/>
                </a:solidFill>
                <a:latin typeface="+mn-lt"/>
              </a:defRPr>
            </a:lvl2pPr>
            <a:lvl3pPr marL="349250" indent="-114300">
              <a:spcAft>
                <a:spcPts val="600"/>
              </a:spcAft>
              <a:tabLst/>
              <a:defRPr sz="1050">
                <a:solidFill>
                  <a:schemeClr val="tx1"/>
                </a:solidFill>
              </a:defRPr>
            </a:lvl3pPr>
          </a:lstStyle>
          <a:p>
            <a:pPr lvl="0"/>
            <a:r>
              <a:rPr lang="en-US"/>
              <a:t>Click to edit Master text styles for each column</a:t>
            </a:r>
          </a:p>
          <a:p>
            <a:pPr lvl="1"/>
            <a:r>
              <a:rPr lang="en-US"/>
              <a:t>Second level</a:t>
            </a:r>
          </a:p>
          <a:p>
            <a:pPr lvl="2"/>
            <a:r>
              <a:rPr lang="en-US"/>
              <a:t>Third level</a:t>
            </a:r>
          </a:p>
        </p:txBody>
      </p:sp>
      <p:sp>
        <p:nvSpPr>
          <p:cNvPr id="33" name="Text Placeholder 3">
            <a:extLst>
              <a:ext uri="{FF2B5EF4-FFF2-40B4-BE49-F238E27FC236}">
                <a16:creationId xmlns:a16="http://schemas.microsoft.com/office/drawing/2014/main" id="{F19F0B8C-34BA-291F-99A8-347FECE3ED47}"/>
              </a:ext>
            </a:extLst>
          </p:cNvPr>
          <p:cNvSpPr>
            <a:spLocks noGrp="1"/>
          </p:cNvSpPr>
          <p:nvPr>
            <p:ph type="body" sz="quarter" idx="28" hasCustomPrompt="1"/>
          </p:nvPr>
        </p:nvSpPr>
        <p:spPr>
          <a:xfrm>
            <a:off x="3365130" y="3112180"/>
            <a:ext cx="2396903" cy="1353312"/>
          </a:xfrm>
        </p:spPr>
        <p:txBody>
          <a:bodyPr tIns="0">
            <a:normAutofit/>
          </a:bodyPr>
          <a:lstStyle>
            <a:lvl1pPr marL="122238" indent="-122238">
              <a:spcAft>
                <a:spcPts val="600"/>
              </a:spcAft>
              <a:buFont typeface="Arial" panose="020B0604020202020204" pitchFamily="34" charset="0"/>
              <a:buChar char="•"/>
              <a:tabLst/>
              <a:defRPr sz="1200" b="0">
                <a:solidFill>
                  <a:schemeClr val="tx1"/>
                </a:solidFill>
                <a:latin typeface="+mn-lt"/>
              </a:defRPr>
            </a:lvl1pPr>
            <a:lvl2pPr marL="234950" indent="-130175">
              <a:spcAft>
                <a:spcPts val="600"/>
              </a:spcAft>
              <a:tabLst/>
              <a:defRPr sz="1100">
                <a:solidFill>
                  <a:schemeClr val="tx1"/>
                </a:solidFill>
                <a:latin typeface="+mn-lt"/>
              </a:defRPr>
            </a:lvl2pPr>
            <a:lvl3pPr marL="349250" indent="-114300">
              <a:spcAft>
                <a:spcPts val="600"/>
              </a:spcAft>
              <a:tabLst/>
              <a:defRPr sz="1050">
                <a:solidFill>
                  <a:schemeClr val="tx1"/>
                </a:solidFill>
              </a:defRPr>
            </a:lvl3pPr>
          </a:lstStyle>
          <a:p>
            <a:pPr lvl="0"/>
            <a:r>
              <a:rPr lang="en-US"/>
              <a:t>Click to edit Master text styles for each column</a:t>
            </a:r>
          </a:p>
          <a:p>
            <a:pPr lvl="1"/>
            <a:r>
              <a:rPr lang="en-US"/>
              <a:t>Second level</a:t>
            </a:r>
          </a:p>
          <a:p>
            <a:pPr lvl="2"/>
            <a:r>
              <a:rPr lang="en-US"/>
              <a:t>Third level</a:t>
            </a:r>
          </a:p>
        </p:txBody>
      </p:sp>
      <p:sp>
        <p:nvSpPr>
          <p:cNvPr id="34" name="Text Placeholder 3">
            <a:extLst>
              <a:ext uri="{FF2B5EF4-FFF2-40B4-BE49-F238E27FC236}">
                <a16:creationId xmlns:a16="http://schemas.microsoft.com/office/drawing/2014/main" id="{3EA2C2C8-56ED-788E-BE10-6160A8714D15}"/>
              </a:ext>
            </a:extLst>
          </p:cNvPr>
          <p:cNvSpPr>
            <a:spLocks noGrp="1"/>
          </p:cNvSpPr>
          <p:nvPr>
            <p:ph type="body" sz="quarter" idx="29" hasCustomPrompt="1"/>
          </p:nvPr>
        </p:nvSpPr>
        <p:spPr>
          <a:xfrm>
            <a:off x="6289970" y="3112180"/>
            <a:ext cx="2396903" cy="1353312"/>
          </a:xfrm>
        </p:spPr>
        <p:txBody>
          <a:bodyPr tIns="0">
            <a:normAutofit/>
          </a:bodyPr>
          <a:lstStyle>
            <a:lvl1pPr marL="122238" indent="-122238">
              <a:spcAft>
                <a:spcPts val="600"/>
              </a:spcAft>
              <a:buFont typeface="Arial" panose="020B0604020202020204" pitchFamily="34" charset="0"/>
              <a:buChar char="•"/>
              <a:tabLst/>
              <a:defRPr sz="1200" b="0">
                <a:solidFill>
                  <a:schemeClr val="tx1"/>
                </a:solidFill>
                <a:latin typeface="+mn-lt"/>
              </a:defRPr>
            </a:lvl1pPr>
            <a:lvl2pPr marL="234950" indent="-130175">
              <a:spcAft>
                <a:spcPts val="600"/>
              </a:spcAft>
              <a:tabLst/>
              <a:defRPr sz="1100">
                <a:solidFill>
                  <a:schemeClr val="tx1"/>
                </a:solidFill>
                <a:latin typeface="+mn-lt"/>
              </a:defRPr>
            </a:lvl2pPr>
            <a:lvl3pPr marL="349250" indent="-114300">
              <a:spcAft>
                <a:spcPts val="600"/>
              </a:spcAft>
              <a:tabLst/>
              <a:defRPr sz="1050">
                <a:solidFill>
                  <a:schemeClr val="tx1"/>
                </a:solidFill>
              </a:defRPr>
            </a:lvl3pPr>
          </a:lstStyle>
          <a:p>
            <a:pPr lvl="0"/>
            <a:r>
              <a:rPr lang="en-US"/>
              <a:t>Click to edit Master text styles for each column</a:t>
            </a:r>
          </a:p>
          <a:p>
            <a:pPr lvl="1"/>
            <a:r>
              <a:rPr lang="en-US"/>
              <a:t>Second level</a:t>
            </a:r>
          </a:p>
          <a:p>
            <a:pPr lvl="2"/>
            <a:r>
              <a:rPr lang="en-US"/>
              <a:t>Third level</a:t>
            </a:r>
          </a:p>
        </p:txBody>
      </p:sp>
      <p:sp>
        <p:nvSpPr>
          <p:cNvPr id="35" name="Picture Placeholder 10">
            <a:extLst>
              <a:ext uri="{FF2B5EF4-FFF2-40B4-BE49-F238E27FC236}">
                <a16:creationId xmlns:a16="http://schemas.microsoft.com/office/drawing/2014/main" id="{06433B54-D69A-83F1-B501-895452CC8997}"/>
              </a:ext>
            </a:extLst>
          </p:cNvPr>
          <p:cNvSpPr>
            <a:spLocks noGrp="1"/>
          </p:cNvSpPr>
          <p:nvPr>
            <p:ph type="pic" sz="quarter" idx="30" hasCustomPrompt="1"/>
          </p:nvPr>
        </p:nvSpPr>
        <p:spPr>
          <a:xfrm>
            <a:off x="3241548" y="1260390"/>
            <a:ext cx="2660904" cy="1353312"/>
          </a:xfrm>
          <a:prstGeom prst="rect">
            <a:avLst/>
          </a:prstGeom>
        </p:spPr>
        <p:txBody>
          <a:bodyPr lIns="137160" tIns="182880" rIns="365760" bIns="91440" anchor="ctr" anchorCtr="0">
            <a:normAutofit/>
          </a:bodyPr>
          <a:lstStyle>
            <a:lvl1pPr marL="0" indent="0" algn="l">
              <a:buNone/>
              <a:defRPr sz="1000" b="0">
                <a:solidFill>
                  <a:schemeClr val="bg2"/>
                </a:solidFill>
                <a:latin typeface="+mn-lt"/>
                <a:sym typeface="Wingdings" pitchFamily="2" charset="2"/>
              </a:defRPr>
            </a:lvl1pPr>
          </a:lstStyle>
          <a:p>
            <a:r>
              <a:rPr lang="en-US"/>
              <a:t>Click to add </a:t>
            </a:r>
            <a:br>
              <a:rPr lang="en-US"/>
            </a:br>
            <a:r>
              <a:rPr lang="en-US"/>
              <a:t>picture</a:t>
            </a:r>
          </a:p>
        </p:txBody>
      </p:sp>
      <p:sp>
        <p:nvSpPr>
          <p:cNvPr id="36" name="Picture Placeholder 10">
            <a:extLst>
              <a:ext uri="{FF2B5EF4-FFF2-40B4-BE49-F238E27FC236}">
                <a16:creationId xmlns:a16="http://schemas.microsoft.com/office/drawing/2014/main" id="{B4A355BB-016A-BCB1-95CC-6D9C3570D754}"/>
              </a:ext>
            </a:extLst>
          </p:cNvPr>
          <p:cNvSpPr>
            <a:spLocks noGrp="1"/>
          </p:cNvSpPr>
          <p:nvPr>
            <p:ph type="pic" sz="quarter" idx="31" hasCustomPrompt="1"/>
          </p:nvPr>
        </p:nvSpPr>
        <p:spPr>
          <a:xfrm>
            <a:off x="6166386" y="1260390"/>
            <a:ext cx="2660904" cy="1353312"/>
          </a:xfrm>
          <a:prstGeom prst="rect">
            <a:avLst/>
          </a:prstGeom>
        </p:spPr>
        <p:txBody>
          <a:bodyPr lIns="137160" tIns="182880" rIns="365760" bIns="91440" anchor="ctr" anchorCtr="0">
            <a:normAutofit/>
          </a:bodyPr>
          <a:lstStyle>
            <a:lvl1pPr marL="0" indent="0" algn="l">
              <a:buNone/>
              <a:defRPr sz="1000" b="0">
                <a:solidFill>
                  <a:schemeClr val="bg2"/>
                </a:solidFill>
                <a:latin typeface="+mn-lt"/>
                <a:sym typeface="Wingdings" pitchFamily="2" charset="2"/>
              </a:defRPr>
            </a:lvl1pPr>
          </a:lstStyle>
          <a:p>
            <a:r>
              <a:rPr lang="en-US"/>
              <a:t>Click to add </a:t>
            </a:r>
            <a:br>
              <a:rPr lang="en-US"/>
            </a:br>
            <a:r>
              <a:rPr lang="en-US"/>
              <a:t>picture</a:t>
            </a:r>
          </a:p>
        </p:txBody>
      </p:sp>
      <p:sp>
        <p:nvSpPr>
          <p:cNvPr id="9" name="Footer Placeholder 8">
            <a:extLst>
              <a:ext uri="{FF2B5EF4-FFF2-40B4-BE49-F238E27FC236}">
                <a16:creationId xmlns:a16="http://schemas.microsoft.com/office/drawing/2014/main" id="{E359564D-7DFA-1962-ECF4-3DEAE02EDD5A}"/>
              </a:ext>
            </a:extLst>
          </p:cNvPr>
          <p:cNvSpPr>
            <a:spLocks noGrp="1"/>
          </p:cNvSpPr>
          <p:nvPr>
            <p:ph type="ftr" sz="quarter" idx="32"/>
          </p:nvPr>
        </p:nvSpPr>
        <p:spPr/>
        <p:txBody>
          <a:bodyPr/>
          <a:lstStyle/>
          <a:p>
            <a:endParaRPr lang="en-US"/>
          </a:p>
        </p:txBody>
      </p:sp>
      <p:sp>
        <p:nvSpPr>
          <p:cNvPr id="10" name="Slide Number Placeholder 9">
            <a:extLst>
              <a:ext uri="{FF2B5EF4-FFF2-40B4-BE49-F238E27FC236}">
                <a16:creationId xmlns:a16="http://schemas.microsoft.com/office/drawing/2014/main" id="{F02AB65F-C817-D1F6-A0AD-9802D103FDCC}"/>
              </a:ext>
            </a:extLst>
          </p:cNvPr>
          <p:cNvSpPr>
            <a:spLocks noGrp="1"/>
          </p:cNvSpPr>
          <p:nvPr>
            <p:ph type="sldNum" sz="quarter" idx="33"/>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13107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LORED - 3 text columns + im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5E6B15-41B2-549F-3DBE-9ABBF58FF24C}"/>
              </a:ext>
            </a:extLst>
          </p:cNvPr>
          <p:cNvSpPr>
            <a:spLocks noGrp="1"/>
          </p:cNvSpPr>
          <p:nvPr>
            <p:ph type="title" hasCustomPrompt="1"/>
          </p:nvPr>
        </p:nvSpPr>
        <p:spPr/>
        <p:txBody>
          <a:bodyPr/>
          <a:lstStyle/>
          <a:p>
            <a:r>
              <a:rPr lang="en-US"/>
              <a:t>Click to edit title style, ideally one line</a:t>
            </a:r>
          </a:p>
        </p:txBody>
      </p:sp>
      <p:sp>
        <p:nvSpPr>
          <p:cNvPr id="13" name="Picture Placeholder 10">
            <a:extLst>
              <a:ext uri="{FF2B5EF4-FFF2-40B4-BE49-F238E27FC236}">
                <a16:creationId xmlns:a16="http://schemas.microsoft.com/office/drawing/2014/main" id="{789B7D82-868D-931E-1D9B-4DAE6A2AE691}"/>
              </a:ext>
            </a:extLst>
          </p:cNvPr>
          <p:cNvSpPr>
            <a:spLocks noGrp="1"/>
          </p:cNvSpPr>
          <p:nvPr>
            <p:ph type="pic" sz="quarter" idx="16" hasCustomPrompt="1"/>
          </p:nvPr>
        </p:nvSpPr>
        <p:spPr>
          <a:xfrm>
            <a:off x="316710" y="1260390"/>
            <a:ext cx="2660904" cy="1353312"/>
          </a:xfrm>
          <a:prstGeom prst="rect">
            <a:avLst/>
          </a:prstGeom>
        </p:spPr>
        <p:txBody>
          <a:bodyPr lIns="137160" tIns="182880" rIns="365760" bIns="91440" anchor="ctr" anchorCtr="0">
            <a:normAutofit/>
          </a:bodyPr>
          <a:lstStyle>
            <a:lvl1pPr marL="0" indent="0" algn="l">
              <a:buNone/>
              <a:defRPr sz="1000" b="0">
                <a:solidFill>
                  <a:schemeClr val="bg2"/>
                </a:solidFill>
                <a:latin typeface="+mn-lt"/>
                <a:sym typeface="Wingdings" pitchFamily="2" charset="2"/>
              </a:defRPr>
            </a:lvl1pPr>
          </a:lstStyle>
          <a:p>
            <a:r>
              <a:rPr lang="en-US"/>
              <a:t>Click to add </a:t>
            </a:r>
            <a:br>
              <a:rPr lang="en-US"/>
            </a:br>
            <a:r>
              <a:rPr lang="en-US"/>
              <a:t>picture</a:t>
            </a:r>
          </a:p>
        </p:txBody>
      </p:sp>
      <p:sp>
        <p:nvSpPr>
          <p:cNvPr id="19" name="Round Single Corner Rectangle 18">
            <a:extLst>
              <a:ext uri="{FF2B5EF4-FFF2-40B4-BE49-F238E27FC236}">
                <a16:creationId xmlns:a16="http://schemas.microsoft.com/office/drawing/2014/main" id="{714D7010-5809-43C3-B273-B5FABCED1777}"/>
              </a:ext>
            </a:extLst>
          </p:cNvPr>
          <p:cNvSpPr/>
          <p:nvPr userDrawn="1"/>
        </p:nvSpPr>
        <p:spPr>
          <a:xfrm rot="5400000">
            <a:off x="1432278" y="1485790"/>
            <a:ext cx="429768" cy="2660904"/>
          </a:xfrm>
          <a:prstGeom prst="round1Rect">
            <a:avLst>
              <a:gd name="adj" fmla="val 28473"/>
            </a:avLst>
          </a:prstGeom>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b" anchorCtr="0"/>
          <a:lstStyle/>
          <a:p>
            <a:pPr algn="ctr"/>
            <a:endParaRPr lang="en-US"/>
          </a:p>
        </p:txBody>
      </p:sp>
      <p:sp>
        <p:nvSpPr>
          <p:cNvPr id="21" name="Text Placeholder 3">
            <a:extLst>
              <a:ext uri="{FF2B5EF4-FFF2-40B4-BE49-F238E27FC236}">
                <a16:creationId xmlns:a16="http://schemas.microsoft.com/office/drawing/2014/main" id="{B385C6F1-A0D7-51C9-D64C-F3FC46E84610}"/>
              </a:ext>
            </a:extLst>
          </p:cNvPr>
          <p:cNvSpPr>
            <a:spLocks noGrp="1"/>
          </p:cNvSpPr>
          <p:nvPr>
            <p:ph type="body" sz="quarter" idx="14" hasCustomPrompt="1"/>
          </p:nvPr>
        </p:nvSpPr>
        <p:spPr>
          <a:xfrm>
            <a:off x="451404" y="2660190"/>
            <a:ext cx="2387693" cy="307777"/>
          </a:xfrm>
        </p:spPr>
        <p:txBody>
          <a:bodyPr wrap="square" anchor="ctr" anchorCtr="0">
            <a:spAutoFit/>
          </a:bodyPr>
          <a:lstStyle>
            <a:lvl1pPr marL="0" indent="0">
              <a:spcAft>
                <a:spcPts val="600"/>
              </a:spcAft>
              <a:buNone/>
              <a:defRPr>
                <a:solidFill>
                  <a:schemeClr val="bg2"/>
                </a:solidFill>
              </a:defRPr>
            </a:lvl1pPr>
          </a:lstStyle>
          <a:p>
            <a:pPr lvl="0"/>
            <a:r>
              <a:rPr lang="en-US"/>
              <a:t>Edit text, ideally 1 line</a:t>
            </a:r>
          </a:p>
        </p:txBody>
      </p:sp>
      <p:sp>
        <p:nvSpPr>
          <p:cNvPr id="22" name="Round Single Corner Rectangle 21">
            <a:extLst>
              <a:ext uri="{FF2B5EF4-FFF2-40B4-BE49-F238E27FC236}">
                <a16:creationId xmlns:a16="http://schemas.microsoft.com/office/drawing/2014/main" id="{AFC504D0-E7A6-994F-4CCD-2D599A4A0560}"/>
              </a:ext>
            </a:extLst>
          </p:cNvPr>
          <p:cNvSpPr/>
          <p:nvPr userDrawn="1"/>
        </p:nvSpPr>
        <p:spPr>
          <a:xfrm rot="5400000">
            <a:off x="7281230" y="1486517"/>
            <a:ext cx="429318" cy="2659001"/>
          </a:xfrm>
          <a:prstGeom prst="round1Rect">
            <a:avLst>
              <a:gd name="adj" fmla="val 28473"/>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b" anchorCtr="0"/>
          <a:lstStyle/>
          <a:p>
            <a:pPr algn="ctr"/>
            <a:endParaRPr lang="en-US"/>
          </a:p>
        </p:txBody>
      </p:sp>
      <p:sp>
        <p:nvSpPr>
          <p:cNvPr id="23" name="Text Placeholder 3">
            <a:extLst>
              <a:ext uri="{FF2B5EF4-FFF2-40B4-BE49-F238E27FC236}">
                <a16:creationId xmlns:a16="http://schemas.microsoft.com/office/drawing/2014/main" id="{51188877-955C-99D0-7571-A4C12502BAA3}"/>
              </a:ext>
            </a:extLst>
          </p:cNvPr>
          <p:cNvSpPr>
            <a:spLocks noGrp="1"/>
          </p:cNvSpPr>
          <p:nvPr>
            <p:ph type="body" sz="quarter" idx="22" hasCustomPrompt="1"/>
          </p:nvPr>
        </p:nvSpPr>
        <p:spPr>
          <a:xfrm>
            <a:off x="6299180" y="2660190"/>
            <a:ext cx="2387693" cy="307777"/>
          </a:xfrm>
        </p:spPr>
        <p:txBody>
          <a:bodyPr wrap="square" anchor="ctr" anchorCtr="0">
            <a:spAutoFit/>
          </a:bodyPr>
          <a:lstStyle>
            <a:lvl1pPr marL="0" indent="0">
              <a:spcAft>
                <a:spcPts val="600"/>
              </a:spcAft>
              <a:buNone/>
              <a:defRPr>
                <a:solidFill>
                  <a:schemeClr val="bg1"/>
                </a:solidFill>
              </a:defRPr>
            </a:lvl1pPr>
          </a:lstStyle>
          <a:p>
            <a:pPr lvl="0"/>
            <a:r>
              <a:rPr lang="en-US"/>
              <a:t>Edit text, ideally 1 line</a:t>
            </a:r>
          </a:p>
        </p:txBody>
      </p:sp>
      <p:sp>
        <p:nvSpPr>
          <p:cNvPr id="24" name="Round Single Corner Rectangle 23">
            <a:extLst>
              <a:ext uri="{FF2B5EF4-FFF2-40B4-BE49-F238E27FC236}">
                <a16:creationId xmlns:a16="http://schemas.microsoft.com/office/drawing/2014/main" id="{38424A49-2388-A577-EAD2-198C5C2405B8}"/>
              </a:ext>
            </a:extLst>
          </p:cNvPr>
          <p:cNvSpPr/>
          <p:nvPr userDrawn="1"/>
        </p:nvSpPr>
        <p:spPr>
          <a:xfrm rot="5400000">
            <a:off x="4356390" y="1486517"/>
            <a:ext cx="429318" cy="2659001"/>
          </a:xfrm>
          <a:prstGeom prst="round1Rect">
            <a:avLst>
              <a:gd name="adj" fmla="val 28473"/>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b" anchorCtr="0"/>
          <a:lstStyle/>
          <a:p>
            <a:pPr algn="ctr"/>
            <a:endParaRPr lang="en-US"/>
          </a:p>
        </p:txBody>
      </p:sp>
      <p:sp>
        <p:nvSpPr>
          <p:cNvPr id="25" name="Text Placeholder 3">
            <a:extLst>
              <a:ext uri="{FF2B5EF4-FFF2-40B4-BE49-F238E27FC236}">
                <a16:creationId xmlns:a16="http://schemas.microsoft.com/office/drawing/2014/main" id="{09E107EB-A18D-94AC-D709-EC1370DD52AB}"/>
              </a:ext>
            </a:extLst>
          </p:cNvPr>
          <p:cNvSpPr>
            <a:spLocks noGrp="1"/>
          </p:cNvSpPr>
          <p:nvPr>
            <p:ph type="body" sz="quarter" idx="24" hasCustomPrompt="1"/>
          </p:nvPr>
        </p:nvSpPr>
        <p:spPr>
          <a:xfrm>
            <a:off x="3374340" y="2660190"/>
            <a:ext cx="2387693" cy="307777"/>
          </a:xfrm>
        </p:spPr>
        <p:txBody>
          <a:bodyPr wrap="square" anchor="ctr" anchorCtr="0">
            <a:spAutoFit/>
          </a:bodyPr>
          <a:lstStyle>
            <a:lvl1pPr marL="0" indent="0">
              <a:spcAft>
                <a:spcPts val="600"/>
              </a:spcAft>
              <a:buNone/>
              <a:defRPr>
                <a:solidFill>
                  <a:schemeClr val="bg1"/>
                </a:solidFill>
              </a:defRPr>
            </a:lvl1pPr>
          </a:lstStyle>
          <a:p>
            <a:pPr lvl="0"/>
            <a:r>
              <a:rPr lang="en-US"/>
              <a:t>Edit text, ideally 1 line</a:t>
            </a:r>
          </a:p>
        </p:txBody>
      </p:sp>
      <p:sp>
        <p:nvSpPr>
          <p:cNvPr id="32" name="Text Placeholder 3">
            <a:extLst>
              <a:ext uri="{FF2B5EF4-FFF2-40B4-BE49-F238E27FC236}">
                <a16:creationId xmlns:a16="http://schemas.microsoft.com/office/drawing/2014/main" id="{28D1B62D-FCDA-2FBF-FCAD-D4C0122781C0}"/>
              </a:ext>
            </a:extLst>
          </p:cNvPr>
          <p:cNvSpPr>
            <a:spLocks noGrp="1"/>
          </p:cNvSpPr>
          <p:nvPr>
            <p:ph type="body" sz="quarter" idx="27" hasCustomPrompt="1"/>
          </p:nvPr>
        </p:nvSpPr>
        <p:spPr>
          <a:xfrm>
            <a:off x="451404" y="3112180"/>
            <a:ext cx="2396903" cy="1353312"/>
          </a:xfrm>
        </p:spPr>
        <p:txBody>
          <a:bodyPr tIns="0">
            <a:normAutofit/>
          </a:bodyPr>
          <a:lstStyle>
            <a:lvl1pPr marL="122238" indent="-122238">
              <a:spcAft>
                <a:spcPts val="600"/>
              </a:spcAft>
              <a:buFont typeface="Arial" panose="020B0604020202020204" pitchFamily="34" charset="0"/>
              <a:buChar char="•"/>
              <a:tabLst/>
              <a:defRPr sz="1200" b="0">
                <a:solidFill>
                  <a:schemeClr val="tx1"/>
                </a:solidFill>
                <a:latin typeface="+mn-lt"/>
              </a:defRPr>
            </a:lvl1pPr>
            <a:lvl2pPr marL="234950" indent="-130175">
              <a:spcAft>
                <a:spcPts val="600"/>
              </a:spcAft>
              <a:tabLst/>
              <a:defRPr sz="1100">
                <a:solidFill>
                  <a:schemeClr val="tx1"/>
                </a:solidFill>
                <a:latin typeface="+mn-lt"/>
              </a:defRPr>
            </a:lvl2pPr>
            <a:lvl3pPr marL="349250" indent="-114300">
              <a:spcAft>
                <a:spcPts val="600"/>
              </a:spcAft>
              <a:tabLst/>
              <a:defRPr sz="1050">
                <a:solidFill>
                  <a:schemeClr val="tx1"/>
                </a:solidFill>
              </a:defRPr>
            </a:lvl3pPr>
          </a:lstStyle>
          <a:p>
            <a:pPr lvl="0"/>
            <a:r>
              <a:rPr lang="en-US"/>
              <a:t>Click to edit Master text styles for each column</a:t>
            </a:r>
          </a:p>
          <a:p>
            <a:pPr lvl="1"/>
            <a:r>
              <a:rPr lang="en-US"/>
              <a:t>Second level</a:t>
            </a:r>
          </a:p>
          <a:p>
            <a:pPr lvl="2"/>
            <a:r>
              <a:rPr lang="en-US"/>
              <a:t>Third level</a:t>
            </a:r>
          </a:p>
        </p:txBody>
      </p:sp>
      <p:sp>
        <p:nvSpPr>
          <p:cNvPr id="33" name="Text Placeholder 3">
            <a:extLst>
              <a:ext uri="{FF2B5EF4-FFF2-40B4-BE49-F238E27FC236}">
                <a16:creationId xmlns:a16="http://schemas.microsoft.com/office/drawing/2014/main" id="{F19F0B8C-34BA-291F-99A8-347FECE3ED47}"/>
              </a:ext>
            </a:extLst>
          </p:cNvPr>
          <p:cNvSpPr>
            <a:spLocks noGrp="1"/>
          </p:cNvSpPr>
          <p:nvPr>
            <p:ph type="body" sz="quarter" idx="28" hasCustomPrompt="1"/>
          </p:nvPr>
        </p:nvSpPr>
        <p:spPr>
          <a:xfrm>
            <a:off x="3365130" y="3112180"/>
            <a:ext cx="2396903" cy="1353312"/>
          </a:xfrm>
        </p:spPr>
        <p:txBody>
          <a:bodyPr tIns="0">
            <a:normAutofit/>
          </a:bodyPr>
          <a:lstStyle>
            <a:lvl1pPr marL="122238" indent="-122238">
              <a:spcAft>
                <a:spcPts val="600"/>
              </a:spcAft>
              <a:buFont typeface="Arial" panose="020B0604020202020204" pitchFamily="34" charset="0"/>
              <a:buChar char="•"/>
              <a:tabLst/>
              <a:defRPr sz="1200" b="0">
                <a:solidFill>
                  <a:schemeClr val="tx1"/>
                </a:solidFill>
                <a:latin typeface="+mn-lt"/>
              </a:defRPr>
            </a:lvl1pPr>
            <a:lvl2pPr marL="234950" indent="-130175">
              <a:spcAft>
                <a:spcPts val="600"/>
              </a:spcAft>
              <a:tabLst/>
              <a:defRPr sz="1100">
                <a:solidFill>
                  <a:schemeClr val="tx1"/>
                </a:solidFill>
                <a:latin typeface="+mn-lt"/>
              </a:defRPr>
            </a:lvl2pPr>
            <a:lvl3pPr marL="349250" indent="-114300">
              <a:spcAft>
                <a:spcPts val="600"/>
              </a:spcAft>
              <a:tabLst/>
              <a:defRPr sz="1050">
                <a:solidFill>
                  <a:schemeClr val="tx1"/>
                </a:solidFill>
              </a:defRPr>
            </a:lvl3pPr>
          </a:lstStyle>
          <a:p>
            <a:pPr lvl="0"/>
            <a:r>
              <a:rPr lang="en-US"/>
              <a:t>Click to edit Master text styles for each column</a:t>
            </a:r>
          </a:p>
          <a:p>
            <a:pPr lvl="1"/>
            <a:r>
              <a:rPr lang="en-US"/>
              <a:t>Second level</a:t>
            </a:r>
          </a:p>
          <a:p>
            <a:pPr lvl="2"/>
            <a:r>
              <a:rPr lang="en-US"/>
              <a:t>Third level</a:t>
            </a:r>
          </a:p>
        </p:txBody>
      </p:sp>
      <p:sp>
        <p:nvSpPr>
          <p:cNvPr id="34" name="Text Placeholder 3">
            <a:extLst>
              <a:ext uri="{FF2B5EF4-FFF2-40B4-BE49-F238E27FC236}">
                <a16:creationId xmlns:a16="http://schemas.microsoft.com/office/drawing/2014/main" id="{3EA2C2C8-56ED-788E-BE10-6160A8714D15}"/>
              </a:ext>
            </a:extLst>
          </p:cNvPr>
          <p:cNvSpPr>
            <a:spLocks noGrp="1"/>
          </p:cNvSpPr>
          <p:nvPr>
            <p:ph type="body" sz="quarter" idx="29" hasCustomPrompt="1"/>
          </p:nvPr>
        </p:nvSpPr>
        <p:spPr>
          <a:xfrm>
            <a:off x="6289970" y="3112180"/>
            <a:ext cx="2396903" cy="1353312"/>
          </a:xfrm>
        </p:spPr>
        <p:txBody>
          <a:bodyPr tIns="0">
            <a:normAutofit/>
          </a:bodyPr>
          <a:lstStyle>
            <a:lvl1pPr marL="122238" indent="-122238">
              <a:spcAft>
                <a:spcPts val="600"/>
              </a:spcAft>
              <a:buFont typeface="Arial" panose="020B0604020202020204" pitchFamily="34" charset="0"/>
              <a:buChar char="•"/>
              <a:tabLst/>
              <a:defRPr sz="1200" b="0">
                <a:solidFill>
                  <a:schemeClr val="tx1"/>
                </a:solidFill>
                <a:latin typeface="+mn-lt"/>
              </a:defRPr>
            </a:lvl1pPr>
            <a:lvl2pPr marL="234950" indent="-130175">
              <a:spcAft>
                <a:spcPts val="600"/>
              </a:spcAft>
              <a:tabLst/>
              <a:defRPr sz="1100">
                <a:solidFill>
                  <a:schemeClr val="tx1"/>
                </a:solidFill>
                <a:latin typeface="+mn-lt"/>
              </a:defRPr>
            </a:lvl2pPr>
            <a:lvl3pPr marL="349250" indent="-114300">
              <a:spcAft>
                <a:spcPts val="600"/>
              </a:spcAft>
              <a:tabLst/>
              <a:defRPr sz="1050">
                <a:solidFill>
                  <a:schemeClr val="tx1"/>
                </a:solidFill>
              </a:defRPr>
            </a:lvl3pPr>
          </a:lstStyle>
          <a:p>
            <a:pPr lvl="0"/>
            <a:r>
              <a:rPr lang="en-US"/>
              <a:t>Click to edit Master text styles for each column</a:t>
            </a:r>
          </a:p>
          <a:p>
            <a:pPr lvl="1"/>
            <a:r>
              <a:rPr lang="en-US"/>
              <a:t>Second level</a:t>
            </a:r>
          </a:p>
          <a:p>
            <a:pPr lvl="2"/>
            <a:r>
              <a:rPr lang="en-US"/>
              <a:t>Third level</a:t>
            </a:r>
          </a:p>
        </p:txBody>
      </p:sp>
      <p:sp>
        <p:nvSpPr>
          <p:cNvPr id="35" name="Picture Placeholder 10">
            <a:extLst>
              <a:ext uri="{FF2B5EF4-FFF2-40B4-BE49-F238E27FC236}">
                <a16:creationId xmlns:a16="http://schemas.microsoft.com/office/drawing/2014/main" id="{06433B54-D69A-83F1-B501-895452CC8997}"/>
              </a:ext>
            </a:extLst>
          </p:cNvPr>
          <p:cNvSpPr>
            <a:spLocks noGrp="1"/>
          </p:cNvSpPr>
          <p:nvPr>
            <p:ph type="pic" sz="quarter" idx="30" hasCustomPrompt="1"/>
          </p:nvPr>
        </p:nvSpPr>
        <p:spPr>
          <a:xfrm>
            <a:off x="3241548" y="1260390"/>
            <a:ext cx="2660904" cy="1353312"/>
          </a:xfrm>
          <a:prstGeom prst="rect">
            <a:avLst/>
          </a:prstGeom>
        </p:spPr>
        <p:txBody>
          <a:bodyPr lIns="137160" tIns="182880" rIns="365760" bIns="91440" anchor="ctr" anchorCtr="0">
            <a:normAutofit/>
          </a:bodyPr>
          <a:lstStyle>
            <a:lvl1pPr marL="0" indent="0" algn="l">
              <a:buNone/>
              <a:defRPr sz="1000" b="0">
                <a:solidFill>
                  <a:schemeClr val="bg2"/>
                </a:solidFill>
                <a:latin typeface="+mn-lt"/>
                <a:sym typeface="Wingdings" pitchFamily="2" charset="2"/>
              </a:defRPr>
            </a:lvl1pPr>
          </a:lstStyle>
          <a:p>
            <a:r>
              <a:rPr lang="en-US"/>
              <a:t>Click to add </a:t>
            </a:r>
            <a:br>
              <a:rPr lang="en-US"/>
            </a:br>
            <a:r>
              <a:rPr lang="en-US"/>
              <a:t>picture</a:t>
            </a:r>
          </a:p>
        </p:txBody>
      </p:sp>
      <p:sp>
        <p:nvSpPr>
          <p:cNvPr id="36" name="Picture Placeholder 10">
            <a:extLst>
              <a:ext uri="{FF2B5EF4-FFF2-40B4-BE49-F238E27FC236}">
                <a16:creationId xmlns:a16="http://schemas.microsoft.com/office/drawing/2014/main" id="{B4A355BB-016A-BCB1-95CC-6D9C3570D754}"/>
              </a:ext>
            </a:extLst>
          </p:cNvPr>
          <p:cNvSpPr>
            <a:spLocks noGrp="1"/>
          </p:cNvSpPr>
          <p:nvPr>
            <p:ph type="pic" sz="quarter" idx="31" hasCustomPrompt="1"/>
          </p:nvPr>
        </p:nvSpPr>
        <p:spPr>
          <a:xfrm>
            <a:off x="6166386" y="1260390"/>
            <a:ext cx="2660904" cy="1353312"/>
          </a:xfrm>
          <a:prstGeom prst="rect">
            <a:avLst/>
          </a:prstGeom>
        </p:spPr>
        <p:txBody>
          <a:bodyPr lIns="137160" tIns="182880" rIns="365760" bIns="91440" anchor="ctr" anchorCtr="0">
            <a:normAutofit/>
          </a:bodyPr>
          <a:lstStyle>
            <a:lvl1pPr marL="0" indent="0" algn="l">
              <a:buNone/>
              <a:defRPr sz="1000" b="0">
                <a:solidFill>
                  <a:schemeClr val="bg2"/>
                </a:solidFill>
                <a:latin typeface="+mn-lt"/>
                <a:sym typeface="Wingdings" pitchFamily="2" charset="2"/>
              </a:defRPr>
            </a:lvl1pPr>
          </a:lstStyle>
          <a:p>
            <a:r>
              <a:rPr lang="en-US"/>
              <a:t>Click to add </a:t>
            </a:r>
            <a:br>
              <a:rPr lang="en-US"/>
            </a:br>
            <a:r>
              <a:rPr lang="en-US"/>
              <a:t>picture</a:t>
            </a:r>
          </a:p>
        </p:txBody>
      </p:sp>
      <p:sp>
        <p:nvSpPr>
          <p:cNvPr id="11" name="Footer Placeholder 10">
            <a:extLst>
              <a:ext uri="{FF2B5EF4-FFF2-40B4-BE49-F238E27FC236}">
                <a16:creationId xmlns:a16="http://schemas.microsoft.com/office/drawing/2014/main" id="{5CAA5C39-3B49-F48F-998B-99F3F6A9B27C}"/>
              </a:ext>
            </a:extLst>
          </p:cNvPr>
          <p:cNvSpPr>
            <a:spLocks noGrp="1"/>
          </p:cNvSpPr>
          <p:nvPr>
            <p:ph type="ftr" sz="quarter" idx="32"/>
          </p:nvPr>
        </p:nvSpPr>
        <p:spPr/>
        <p:txBody>
          <a:bodyPr/>
          <a:lstStyle/>
          <a:p>
            <a:endParaRPr lang="en-US"/>
          </a:p>
        </p:txBody>
      </p:sp>
      <p:sp>
        <p:nvSpPr>
          <p:cNvPr id="12" name="Slide Number Placeholder 11">
            <a:extLst>
              <a:ext uri="{FF2B5EF4-FFF2-40B4-BE49-F238E27FC236}">
                <a16:creationId xmlns:a16="http://schemas.microsoft.com/office/drawing/2014/main" id="{68F56D8A-6646-C79A-3E43-E1CFD674DDB9}"/>
              </a:ext>
            </a:extLst>
          </p:cNvPr>
          <p:cNvSpPr>
            <a:spLocks noGrp="1"/>
          </p:cNvSpPr>
          <p:nvPr>
            <p:ph type="sldNum" sz="quarter" idx="33"/>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560686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aster - blank">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EA7047E-EAE2-4512-87FB-EEA6AEC12441}"/>
              </a:ext>
            </a:extLst>
          </p:cNvPr>
          <p:cNvSpPr>
            <a:spLocks noGrp="1"/>
          </p:cNvSpPr>
          <p:nvPr>
            <p:ph type="sldNum" sz="quarter" idx="11"/>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96957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sv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AA23B746-0B64-7AC9-1C04-369DE792B027}"/>
              </a:ext>
            </a:extLst>
          </p:cNvPr>
          <p:cNvSpPr/>
          <p:nvPr userDrawn="1"/>
        </p:nvSpPr>
        <p:spPr>
          <a:xfrm>
            <a:off x="-1" y="5022556"/>
            <a:ext cx="9143999" cy="120944"/>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Placeholder 7">
            <a:extLst>
              <a:ext uri="{FF2B5EF4-FFF2-40B4-BE49-F238E27FC236}">
                <a16:creationId xmlns:a16="http://schemas.microsoft.com/office/drawing/2014/main" id="{4567C233-C27F-29E9-4121-E431C70061FD}"/>
              </a:ext>
            </a:extLst>
          </p:cNvPr>
          <p:cNvSpPr>
            <a:spLocks noGrp="1"/>
          </p:cNvSpPr>
          <p:nvPr>
            <p:ph type="title"/>
          </p:nvPr>
        </p:nvSpPr>
        <p:spPr>
          <a:xfrm>
            <a:off x="317499" y="218414"/>
            <a:ext cx="6938065" cy="442425"/>
          </a:xfrm>
          <a:prstGeom prst="rect">
            <a:avLst/>
          </a:prstGeom>
        </p:spPr>
        <p:txBody>
          <a:bodyPr vert="horz" lIns="0" tIns="45720" rIns="91440" bIns="45720" rtlCol="0" anchor="ctr">
            <a:noAutofit/>
          </a:bodyPr>
          <a:lstStyle/>
          <a:p>
            <a:r>
              <a:rPr lang="en-US"/>
              <a:t>Click to edit title style, ideally one line</a:t>
            </a:r>
          </a:p>
        </p:txBody>
      </p:sp>
      <p:sp>
        <p:nvSpPr>
          <p:cNvPr id="21" name="Text Placeholder 20">
            <a:extLst>
              <a:ext uri="{FF2B5EF4-FFF2-40B4-BE49-F238E27FC236}">
                <a16:creationId xmlns:a16="http://schemas.microsoft.com/office/drawing/2014/main" id="{48BE3AC7-2CF4-36A6-D5BE-EA980A428027}"/>
              </a:ext>
            </a:extLst>
          </p:cNvPr>
          <p:cNvSpPr>
            <a:spLocks noGrp="1"/>
          </p:cNvSpPr>
          <p:nvPr>
            <p:ph type="body" idx="1"/>
          </p:nvPr>
        </p:nvSpPr>
        <p:spPr>
          <a:xfrm>
            <a:off x="317500" y="860212"/>
            <a:ext cx="6938064" cy="3858091"/>
          </a:xfrm>
          <a:prstGeom prst="rect">
            <a:avLst/>
          </a:prstGeom>
        </p:spPr>
        <p:txBody>
          <a:bodyPr vert="horz" lIns="0" tIns="45720" rIns="91440" bIns="45720" rtlCol="0">
            <a:normAutofit/>
          </a:bodyPr>
          <a:lstStyle/>
          <a:p>
            <a:pPr lvl="0"/>
            <a:r>
              <a:rPr lang="en-US"/>
              <a:t>Click to edit Master text styles</a:t>
            </a:r>
          </a:p>
          <a:p>
            <a:pPr marL="288925" lvl="1" indent="-166688">
              <a:buFont typeface="Arial" panose="020B0604020202020204" pitchFamily="34" charset="0"/>
              <a:buChar char="•"/>
              <a:tabLst/>
            </a:pPr>
            <a:r>
              <a:rPr lang="en-US"/>
              <a:t>Second level</a:t>
            </a:r>
          </a:p>
          <a:p>
            <a:pPr marL="463550" lvl="2" indent="-166688">
              <a:buFont typeface="Arial" panose="020B0604020202020204" pitchFamily="34" charset="0"/>
              <a:buChar char="•"/>
              <a:tabLst/>
            </a:pPr>
            <a:r>
              <a:rPr lang="en-US"/>
              <a:t>Third level</a:t>
            </a:r>
          </a:p>
        </p:txBody>
      </p:sp>
      <p:sp>
        <p:nvSpPr>
          <p:cNvPr id="4" name="Holder 4"/>
          <p:cNvSpPr>
            <a:spLocks noGrp="1"/>
          </p:cNvSpPr>
          <p:nvPr>
            <p:ph type="ftr" sz="quarter" idx="5"/>
          </p:nvPr>
        </p:nvSpPr>
        <p:spPr>
          <a:xfrm>
            <a:off x="317499" y="4862112"/>
            <a:ext cx="7801765" cy="123111"/>
          </a:xfrm>
          <a:prstGeom prst="rect">
            <a:avLst/>
          </a:prstGeom>
        </p:spPr>
        <p:txBody>
          <a:bodyPr wrap="square" lIns="0" tIns="0" rIns="0" bIns="0" anchor="b" anchorCtr="0">
            <a:spAutoFit/>
          </a:bodyPr>
          <a:lstStyle>
            <a:lvl1pPr algn="l">
              <a:defRPr sz="800">
                <a:solidFill>
                  <a:schemeClr val="bg2"/>
                </a:solidFill>
                <a:latin typeface="Montserrat" pitchFamily="2" charset="77"/>
              </a:defRPr>
            </a:lvl1pPr>
          </a:lstStyle>
          <a:p>
            <a:endParaRPr lang="en-US"/>
          </a:p>
        </p:txBody>
      </p:sp>
      <p:sp>
        <p:nvSpPr>
          <p:cNvPr id="6" name="Holder 6"/>
          <p:cNvSpPr>
            <a:spLocks noGrp="1"/>
          </p:cNvSpPr>
          <p:nvPr>
            <p:ph type="sldNum" sz="quarter" idx="7"/>
          </p:nvPr>
        </p:nvSpPr>
        <p:spPr>
          <a:xfrm>
            <a:off x="8866537" y="4872327"/>
            <a:ext cx="173925" cy="160388"/>
          </a:xfrm>
          <a:prstGeom prst="rect">
            <a:avLst/>
          </a:prstGeom>
        </p:spPr>
        <p:txBody>
          <a:bodyPr wrap="square" lIns="0" tIns="0" rIns="0" bIns="0" anchor="ctr" anchorCtr="0">
            <a:noAutofit/>
          </a:bodyPr>
          <a:lstStyle>
            <a:lvl1pPr algn="ctr">
              <a:defRPr sz="700">
                <a:solidFill>
                  <a:schemeClr val="bg2"/>
                </a:solidFill>
                <a:latin typeface="Montserrat Light" panose="020F0502020204030204" pitchFamily="2" charset="0"/>
              </a:defRPr>
            </a:lvl1pPr>
          </a:lstStyle>
          <a:p>
            <a:fld id="{B6F15528-21DE-4FAA-801E-634DDDAF4B2B}" type="slidenum">
              <a:rPr lang="en-US" smtClean="0"/>
              <a:pPr/>
              <a:t>‹#›</a:t>
            </a:fld>
            <a:endParaRPr lang="en-US"/>
          </a:p>
        </p:txBody>
      </p:sp>
      <p:pic>
        <p:nvPicPr>
          <p:cNvPr id="27" name="Graphic 26">
            <a:extLst>
              <a:ext uri="{FF2B5EF4-FFF2-40B4-BE49-F238E27FC236}">
                <a16:creationId xmlns:a16="http://schemas.microsoft.com/office/drawing/2014/main" id="{D4E354C9-092A-0BF2-FD23-9DAF2BF000B5}"/>
              </a:ext>
            </a:extLst>
          </p:cNvPr>
          <p:cNvPicPr>
            <a:picLocks noChangeAspect="1"/>
          </p:cNvPicPr>
          <p:nvPr userDrawn="1"/>
        </p:nvPicPr>
        <p:blipFill>
          <a:blip>
            <a:extLst>
              <a:ext uri="{96DAC541-7B7A-43D3-8B79-37D633B846F1}">
                <asvg:svgBlip xmlns:asvg="http://schemas.microsoft.com/office/drawing/2016/SVG/main" r:embed="rId15"/>
              </a:ext>
            </a:extLst>
          </a:blip>
          <a:stretch>
            <a:fillRect/>
          </a:stretch>
        </p:blipFill>
        <p:spPr>
          <a:xfrm>
            <a:off x="7750031" y="310296"/>
            <a:ext cx="1203469" cy="350543"/>
          </a:xfrm>
          <a:prstGeom prst="rect">
            <a:avLst/>
          </a:prstGeom>
        </p:spPr>
      </p:pic>
      <p:cxnSp>
        <p:nvCxnSpPr>
          <p:cNvPr id="5" name="Straight Connector 4">
            <a:extLst>
              <a:ext uri="{FF2B5EF4-FFF2-40B4-BE49-F238E27FC236}">
                <a16:creationId xmlns:a16="http://schemas.microsoft.com/office/drawing/2014/main" id="{A5A0E356-F344-179B-8539-AFB56DDDB1B5}"/>
              </a:ext>
            </a:extLst>
          </p:cNvPr>
          <p:cNvCxnSpPr>
            <a:cxnSpLocks/>
          </p:cNvCxnSpPr>
          <p:nvPr userDrawn="1"/>
        </p:nvCxnSpPr>
        <p:spPr>
          <a:xfrm flipH="1">
            <a:off x="317500" y="660839"/>
            <a:ext cx="6938064" cy="0"/>
          </a:xfrm>
          <a:prstGeom prst="line">
            <a:avLst/>
          </a:prstGeom>
          <a:ln w="9525" cap="rnd">
            <a:solidFill>
              <a:schemeClr val="accent1">
                <a:alpha val="4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75343616-324A-08FF-0D52-444659D3FC64}"/>
              </a:ext>
            </a:extLst>
          </p:cNvPr>
          <p:cNvCxnSpPr>
            <a:cxnSpLocks/>
          </p:cNvCxnSpPr>
          <p:nvPr userDrawn="1"/>
        </p:nvCxnSpPr>
        <p:spPr>
          <a:xfrm flipV="1">
            <a:off x="8953500" y="4981916"/>
            <a:ext cx="0" cy="109173"/>
          </a:xfrm>
          <a:prstGeom prst="line">
            <a:avLst/>
          </a:prstGeom>
          <a:ln w="9525" cap="rnd">
            <a:solidFill>
              <a:schemeClr val="bg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1" r:id="rId1"/>
    <p:sldLayoutId id="2147483666" r:id="rId2"/>
    <p:sldLayoutId id="2147483667" r:id="rId3"/>
    <p:sldLayoutId id="2147483673" r:id="rId4"/>
    <p:sldLayoutId id="2147483662" r:id="rId5"/>
    <p:sldLayoutId id="2147483674" r:id="rId6"/>
    <p:sldLayoutId id="2147483672" r:id="rId7"/>
    <p:sldLayoutId id="2147483669" r:id="rId8"/>
    <p:sldLayoutId id="2147483670" r:id="rId9"/>
    <p:sldLayoutId id="2147483671" r:id="rId10"/>
    <p:sldLayoutId id="2147483675" r:id="rId11"/>
    <p:sldLayoutId id="2147483676" r:id="rId12"/>
    <p:sldLayoutId id="2147483677" r:id="rId13"/>
  </p:sldLayoutIdLst>
  <p:hf hdr="0" dt="0"/>
  <p:txStyles>
    <p:titleStyle>
      <a:lvl1pPr>
        <a:defRPr sz="2400" b="0">
          <a:latin typeface="+mn-lt"/>
          <a:ea typeface="+mj-ea"/>
          <a:cs typeface="+mj-cs"/>
        </a:defRPr>
      </a:lvl1pPr>
    </p:titleStyle>
    <p:bodyStyle>
      <a:lvl1pPr marL="122238" indent="-122238">
        <a:buFont typeface="Arial" panose="020B0604020202020204" pitchFamily="34" charset="0"/>
        <a:buChar char="•"/>
        <a:tabLst/>
        <a:defRPr lang="en-US" sz="1400" b="1" dirty="0">
          <a:solidFill>
            <a:schemeClr val="tx2"/>
          </a:solidFill>
          <a:latin typeface="+mj-lt"/>
          <a:ea typeface="+mn-ea"/>
          <a:cs typeface="+mn-cs"/>
        </a:defRPr>
      </a:lvl1pPr>
      <a:lvl2pPr marL="293687" indent="-171450">
        <a:buFont typeface="Arial" panose="020B0604020202020204" pitchFamily="34" charset="0"/>
        <a:buChar char="•"/>
        <a:tabLst/>
        <a:defRPr lang="en-US" sz="1200" dirty="0">
          <a:latin typeface="+mn-lt"/>
          <a:ea typeface="+mn-ea"/>
          <a:cs typeface="+mn-cs"/>
        </a:defRPr>
      </a:lvl2pPr>
      <a:lvl3pPr marL="468312" indent="-171450">
        <a:buFont typeface="Arial" panose="020B0604020202020204" pitchFamily="34" charset="0"/>
        <a:buChar char="•"/>
        <a:tabLst/>
        <a:defRPr lang="en-US" sz="1100" dirty="0">
          <a:latin typeface="Montserrat Light" panose="00000400000000000000" pitchFamily="2" charset="0"/>
          <a:ea typeface="+mn-ea"/>
          <a:cs typeface="+mn-cs"/>
        </a:defRPr>
      </a:lvl3pPr>
      <a:lvl4pPr marL="520700" indent="-176213">
        <a:buFont typeface="Arial" panose="020B0604020202020204" pitchFamily="34" charset="0"/>
        <a:buChar char="•"/>
        <a:tabLst/>
        <a:defRPr sz="1100">
          <a:latin typeface="Montserrat Light" panose="00000400000000000000" pitchFamily="2" charset="0"/>
          <a:ea typeface="+mn-ea"/>
          <a:cs typeface="+mn-cs"/>
        </a:defRPr>
      </a:lvl4pPr>
      <a:lvl5pPr marL="1117488" indent="-285750">
        <a:buFont typeface="Arial" panose="020B0604020202020204" pitchFamily="34" charset="0"/>
        <a:buChar char="•"/>
        <a:defRPr sz="1600">
          <a:latin typeface="Montserrat" pitchFamily="2" charset="77"/>
          <a:ea typeface="+mn-ea"/>
          <a:cs typeface="+mn-cs"/>
        </a:defRPr>
      </a:lvl5pPr>
      <a:lvl6pPr marL="1039673">
        <a:defRPr>
          <a:latin typeface="+mn-lt"/>
          <a:ea typeface="+mn-ea"/>
          <a:cs typeface="+mn-cs"/>
        </a:defRPr>
      </a:lvl6pPr>
      <a:lvl7pPr marL="1247607">
        <a:defRPr>
          <a:latin typeface="+mn-lt"/>
          <a:ea typeface="+mn-ea"/>
          <a:cs typeface="+mn-cs"/>
        </a:defRPr>
      </a:lvl7pPr>
      <a:lvl8pPr marL="1455542">
        <a:defRPr>
          <a:latin typeface="+mn-lt"/>
          <a:ea typeface="+mn-ea"/>
          <a:cs typeface="+mn-cs"/>
        </a:defRPr>
      </a:lvl8pPr>
      <a:lvl9pPr marL="1663476">
        <a:defRPr>
          <a:latin typeface="+mn-lt"/>
          <a:ea typeface="+mn-ea"/>
          <a:cs typeface="+mn-cs"/>
        </a:defRPr>
      </a:lvl9pPr>
    </p:bodyStyle>
    <p:otherStyle>
      <a:lvl1pPr marL="0">
        <a:defRPr>
          <a:latin typeface="+mn-lt"/>
          <a:ea typeface="+mn-ea"/>
          <a:cs typeface="+mn-cs"/>
        </a:defRPr>
      </a:lvl1pPr>
      <a:lvl2pPr marL="207935">
        <a:defRPr>
          <a:latin typeface="+mn-lt"/>
          <a:ea typeface="+mn-ea"/>
          <a:cs typeface="+mn-cs"/>
        </a:defRPr>
      </a:lvl2pPr>
      <a:lvl3pPr marL="415869">
        <a:defRPr>
          <a:latin typeface="+mn-lt"/>
          <a:ea typeface="+mn-ea"/>
          <a:cs typeface="+mn-cs"/>
        </a:defRPr>
      </a:lvl3pPr>
      <a:lvl4pPr marL="623804">
        <a:defRPr>
          <a:latin typeface="+mn-lt"/>
          <a:ea typeface="+mn-ea"/>
          <a:cs typeface="+mn-cs"/>
        </a:defRPr>
      </a:lvl4pPr>
      <a:lvl5pPr marL="831738">
        <a:defRPr>
          <a:latin typeface="+mn-lt"/>
          <a:ea typeface="+mn-ea"/>
          <a:cs typeface="+mn-cs"/>
        </a:defRPr>
      </a:lvl5pPr>
      <a:lvl6pPr marL="1039673">
        <a:defRPr>
          <a:latin typeface="+mn-lt"/>
          <a:ea typeface="+mn-ea"/>
          <a:cs typeface="+mn-cs"/>
        </a:defRPr>
      </a:lvl6pPr>
      <a:lvl7pPr marL="1247607">
        <a:defRPr>
          <a:latin typeface="+mn-lt"/>
          <a:ea typeface="+mn-ea"/>
          <a:cs typeface="+mn-cs"/>
        </a:defRPr>
      </a:lvl7pPr>
      <a:lvl8pPr marL="1455542">
        <a:defRPr>
          <a:latin typeface="+mn-lt"/>
          <a:ea typeface="+mn-ea"/>
          <a:cs typeface="+mn-cs"/>
        </a:defRPr>
      </a:lvl8pPr>
      <a:lvl9pPr marL="1663476">
        <a:defRPr>
          <a:latin typeface="+mn-lt"/>
          <a:ea typeface="+mn-ea"/>
          <a:cs typeface="+mn-cs"/>
        </a:defRPr>
      </a:lvl9pPr>
    </p:otherStyle>
  </p:txStyles>
  <p:extLst>
    <p:ext uri="{27BBF7A9-308A-43DC-89C8-2F10F3537804}">
      <p15:sldGuideLst xmlns:p15="http://schemas.microsoft.com/office/powerpoint/2012/main">
        <p15:guide id="4" orient="horz" pos="124" userDrawn="1">
          <p15:clr>
            <a:srgbClr val="F26B43"/>
          </p15:clr>
        </p15:guide>
        <p15:guide id="5" pos="5640" userDrawn="1">
          <p15:clr>
            <a:srgbClr val="F26B43"/>
          </p15:clr>
        </p15:guide>
        <p15:guide id="6" orient="horz" pos="3108" userDrawn="1">
          <p15:clr>
            <a:srgbClr val="F26B43"/>
          </p15:clr>
        </p15:guide>
        <p15:guide id="7" pos="19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notesSlide" Target="../notesSlides/notesSlide15.xml"/><Relationship Id="rId1" Type="http://schemas.openxmlformats.org/officeDocument/2006/relationships/slideLayout" Target="../slideLayouts/slideLayout11.xml"/><Relationship Id="rId4" Type="http://schemas.openxmlformats.org/officeDocument/2006/relationships/image" Target="../media/image19.jpeg"/></Relationships>
</file>

<file path=ppt/slides/_rels/slide18.xml.rels><?xml version="1.0" encoding="UTF-8" standalone="yes"?>
<Relationships xmlns="http://schemas.openxmlformats.org/package/2006/relationships"><Relationship Id="rId3" Type="http://schemas.openxmlformats.org/officeDocument/2006/relationships/hyperlink" Target="https://assets.ctfassets.net/vy3axnuecuwj/3482e1a5617fba23073f57cb15d997bac816d7b7e17e24470fad66502da12105/09024cae75b45012d9c4a5a2e29b9d87/24th_Sunday_Ordinary_Time.pdf" TargetMode="External"/><Relationship Id="rId2" Type="http://schemas.openxmlformats.org/officeDocument/2006/relationships/notesSlide" Target="../notesSlides/notesSlide16.xml"/><Relationship Id="rId1" Type="http://schemas.openxmlformats.org/officeDocument/2006/relationships/slideLayout" Target="../slideLayouts/slideLayout12.xml"/><Relationship Id="rId5" Type="http://schemas.openxmlformats.org/officeDocument/2006/relationships/image" Target="../media/image20.png"/><Relationship Id="rId4" Type="http://schemas.openxmlformats.org/officeDocument/2006/relationships/hyperlink" Target="https://cafod.org.uk/pray/family-prayer-ideas"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cafod.org.uk/education/autumn-resources-for-schools" TargetMode="External"/><Relationship Id="rId7" Type="http://schemas.openxmlformats.org/officeDocument/2006/relationships/image" Target="../media/image23.jpeg"/><Relationship Id="rId2" Type="http://schemas.openxmlformats.org/officeDocument/2006/relationships/hyperlink" Target="https://cafod.org.uk/education/back-to-school-resources" TargetMode="External"/><Relationship Id="rId1" Type="http://schemas.openxmlformats.org/officeDocument/2006/relationships/slideLayout" Target="../slideLayouts/slideLayout8.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hyperlink" Target="https://cafod.org.uk/education/primary-teaching-resources/primary-school-assemblies/primary-national-assembly-for-harvest"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732416D-D3C8-5295-008A-D2FE03F9AD38}"/>
              </a:ext>
            </a:extLst>
          </p:cNvPr>
          <p:cNvSpPr>
            <a:spLocks noGrp="1"/>
          </p:cNvSpPr>
          <p:nvPr>
            <p:ph type="body" sz="quarter" idx="12"/>
          </p:nvPr>
        </p:nvSpPr>
        <p:spPr/>
        <p:txBody>
          <a:bodyPr/>
          <a:lstStyle/>
          <a:p>
            <a:endParaRPr lang="en-US"/>
          </a:p>
        </p:txBody>
      </p:sp>
      <p:sp>
        <p:nvSpPr>
          <p:cNvPr id="6" name="Title 5">
            <a:extLst>
              <a:ext uri="{FF2B5EF4-FFF2-40B4-BE49-F238E27FC236}">
                <a16:creationId xmlns:a16="http://schemas.microsoft.com/office/drawing/2014/main" id="{B1CFE4D3-A9DF-8B9E-98A8-4CCC519FB5FC}"/>
              </a:ext>
            </a:extLst>
          </p:cNvPr>
          <p:cNvSpPr>
            <a:spLocks noGrp="1"/>
          </p:cNvSpPr>
          <p:nvPr>
            <p:ph type="title"/>
          </p:nvPr>
        </p:nvSpPr>
        <p:spPr>
          <a:xfrm>
            <a:off x="704770" y="1950212"/>
            <a:ext cx="3847653" cy="784830"/>
          </a:xfrm>
        </p:spPr>
        <p:txBody>
          <a:bodyPr/>
          <a:lstStyle/>
          <a:p>
            <a:endParaRPr lang="en-US">
              <a:solidFill>
                <a:srgbClr val="000000"/>
              </a:solidFill>
              <a:latin typeface="Times New Roman"/>
              <a:cs typeface="Times New Roman"/>
            </a:endParaRPr>
          </a:p>
          <a:p>
            <a:endParaRPr lang="en-GB">
              <a:solidFill>
                <a:srgbClr val="000000"/>
              </a:solidFill>
              <a:latin typeface="Century Gothic"/>
              <a:cs typeface="Times New Roman"/>
            </a:endParaRPr>
          </a:p>
        </p:txBody>
      </p:sp>
      <p:sp>
        <p:nvSpPr>
          <p:cNvPr id="43" name="Text Placeholder 42">
            <a:extLst>
              <a:ext uri="{FF2B5EF4-FFF2-40B4-BE49-F238E27FC236}">
                <a16:creationId xmlns:a16="http://schemas.microsoft.com/office/drawing/2014/main" id="{64383256-66A7-050F-0F36-C718ED12DA76}"/>
              </a:ext>
            </a:extLst>
          </p:cNvPr>
          <p:cNvSpPr>
            <a:spLocks noGrp="1"/>
          </p:cNvSpPr>
          <p:nvPr>
            <p:ph type="body" sz="quarter" idx="11"/>
          </p:nvPr>
        </p:nvSpPr>
        <p:spPr>
          <a:xfrm>
            <a:off x="1107806" y="4662492"/>
            <a:ext cx="3048297" cy="261610"/>
          </a:xfrm>
        </p:spPr>
        <p:txBody>
          <a:bodyPr vert="horz" wrap="square" lIns="0" tIns="45720" rIns="91440" bIns="45720" rtlCol="0" anchor="t">
            <a:spAutoFit/>
          </a:bodyPr>
          <a:lstStyle/>
          <a:p>
            <a:r>
              <a:rPr lang="en-US">
                <a:latin typeface="Montserrat school"/>
              </a:rPr>
              <a:t>Gospel Celebration of the Word</a:t>
            </a:r>
          </a:p>
        </p:txBody>
      </p:sp>
      <p:sp>
        <p:nvSpPr>
          <p:cNvPr id="5" name="TextBox 4">
            <a:extLst>
              <a:ext uri="{FF2B5EF4-FFF2-40B4-BE49-F238E27FC236}">
                <a16:creationId xmlns:a16="http://schemas.microsoft.com/office/drawing/2014/main" id="{452ACAF9-520D-B0A2-873F-D17381A8AF66}"/>
              </a:ext>
            </a:extLst>
          </p:cNvPr>
          <p:cNvSpPr txBox="1"/>
          <p:nvPr/>
        </p:nvSpPr>
        <p:spPr>
          <a:xfrm>
            <a:off x="913042" y="866469"/>
            <a:ext cx="3643845"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dirty="0">
              <a:solidFill>
                <a:schemeClr val="tx1"/>
              </a:solidFill>
              <a:highlight>
                <a:srgbClr val="FFFFFF"/>
              </a:highlight>
              <a:latin typeface="Montserrat School"/>
              <a:cs typeface="Times New Roman"/>
            </a:endParaRPr>
          </a:p>
          <a:p>
            <a:endParaRPr lang="en-US" dirty="0">
              <a:solidFill>
                <a:schemeClr val="tx1"/>
              </a:solidFill>
              <a:highlight>
                <a:srgbClr val="FFFFFF"/>
              </a:highlight>
              <a:latin typeface="Montserrat School"/>
              <a:cs typeface="Times New Roman"/>
            </a:endParaRPr>
          </a:p>
          <a:p>
            <a:endParaRPr lang="en-US" dirty="0">
              <a:solidFill>
                <a:schemeClr val="tx1"/>
              </a:solidFill>
              <a:highlight>
                <a:srgbClr val="FFFFFF"/>
              </a:highlight>
              <a:latin typeface="Montserrat School"/>
              <a:cs typeface="Times New Roman"/>
            </a:endParaRPr>
          </a:p>
          <a:p>
            <a:endParaRPr lang="en-US" dirty="0">
              <a:solidFill>
                <a:schemeClr val="tx1"/>
              </a:solidFill>
              <a:highlight>
                <a:srgbClr val="FFFFFF"/>
              </a:highlight>
              <a:latin typeface="Montserrat School"/>
              <a:cs typeface="Times New Roman"/>
            </a:endParaRPr>
          </a:p>
          <a:p>
            <a:r>
              <a:rPr lang="en-US" dirty="0">
                <a:solidFill>
                  <a:schemeClr val="tx1"/>
                </a:solidFill>
                <a:highlight>
                  <a:srgbClr val="FFFFFF"/>
                </a:highlight>
                <a:latin typeface="Montserrat School"/>
                <a:cs typeface="Times New Roman"/>
              </a:rPr>
              <a:t>How can we do our best to treat people the way we would like to be treated and help others do the same?</a:t>
            </a:r>
          </a:p>
        </p:txBody>
      </p:sp>
      <p:pic>
        <p:nvPicPr>
          <p:cNvPr id="2" name="Picture Placeholder 1">
            <a:extLst>
              <a:ext uri="{FF2B5EF4-FFF2-40B4-BE49-F238E27FC236}">
                <a16:creationId xmlns:a16="http://schemas.microsoft.com/office/drawing/2014/main" id="{B200C8D1-5678-EFD6-D4BF-ECA21EA76703}"/>
              </a:ext>
            </a:extLst>
          </p:cNvPr>
          <p:cNvPicPr>
            <a:picLocks noGrp="1" noChangeAspect="1"/>
          </p:cNvPicPr>
          <p:nvPr>
            <p:ph type="pic" sz="quarter" idx="10"/>
          </p:nvPr>
        </p:nvPicPr>
        <p:blipFill>
          <a:blip r:embed="rId3"/>
          <a:srcRect l="8733" r="8733"/>
          <a:stretch/>
        </p:blipFill>
        <p:spPr>
          <a:xfrm>
            <a:off x="4550848" y="1207810"/>
            <a:ext cx="4330346" cy="3935690"/>
          </a:xfrm>
          <a:custGeom>
            <a:avLst/>
            <a:gdLst>
              <a:gd name="connsiteX0" fmla="*/ 2315735 w 4631470"/>
              <a:gd name="connsiteY0" fmla="*/ 0 h 4209370"/>
              <a:gd name="connsiteX1" fmla="*/ 4631470 w 4631470"/>
              <a:gd name="connsiteY1" fmla="*/ 2315735 h 4209370"/>
              <a:gd name="connsiteX2" fmla="*/ 3788758 w 4631470"/>
              <a:gd name="connsiteY2" fmla="*/ 4102669 h 4209370"/>
              <a:gd name="connsiteX3" fmla="*/ 3646068 w 4631470"/>
              <a:gd name="connsiteY3" fmla="*/ 4209370 h 4209370"/>
              <a:gd name="connsiteX4" fmla="*/ 985403 w 4631470"/>
              <a:gd name="connsiteY4" fmla="*/ 4209370 h 4209370"/>
              <a:gd name="connsiteX5" fmla="*/ 842713 w 4631470"/>
              <a:gd name="connsiteY5" fmla="*/ 4102669 h 4209370"/>
              <a:gd name="connsiteX6" fmla="*/ 0 w 4631470"/>
              <a:gd name="connsiteY6" fmla="*/ 2315735 h 4209370"/>
              <a:gd name="connsiteX7" fmla="*/ 2315735 w 4631470"/>
              <a:gd name="connsiteY7" fmla="*/ 0 h 4209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31470" h="4209370">
                <a:moveTo>
                  <a:pt x="2315735" y="0"/>
                </a:moveTo>
                <a:cubicBezTo>
                  <a:pt x="3594680" y="0"/>
                  <a:pt x="4631470" y="1036790"/>
                  <a:pt x="4631470" y="2315735"/>
                </a:cubicBezTo>
                <a:cubicBezTo>
                  <a:pt x="4631470" y="3035142"/>
                  <a:pt x="4303423" y="3677929"/>
                  <a:pt x="3788758" y="4102669"/>
                </a:cubicBezTo>
                <a:lnTo>
                  <a:pt x="3646068" y="4209370"/>
                </a:lnTo>
                <a:lnTo>
                  <a:pt x="985403" y="4209370"/>
                </a:lnTo>
                <a:lnTo>
                  <a:pt x="842713" y="4102669"/>
                </a:lnTo>
                <a:cubicBezTo>
                  <a:pt x="328047" y="3677929"/>
                  <a:pt x="0" y="3035142"/>
                  <a:pt x="0" y="2315735"/>
                </a:cubicBezTo>
                <a:cubicBezTo>
                  <a:pt x="0" y="1036790"/>
                  <a:pt x="1036790" y="0"/>
                  <a:pt x="2315735" y="0"/>
                </a:cubicBezTo>
                <a:close/>
              </a:path>
            </a:pathLst>
          </a:custGeom>
        </p:spPr>
      </p:pic>
    </p:spTree>
    <p:extLst>
      <p:ext uri="{BB962C8B-B14F-4D97-AF65-F5344CB8AC3E}">
        <p14:creationId xmlns:p14="http://schemas.microsoft.com/office/powerpoint/2010/main" val="34652914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7B5FF-D0FA-5167-F65D-E19A4ED1E21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B6F16E8-B90E-675B-6E52-AD8A40C0FAE6}"/>
              </a:ext>
            </a:extLst>
          </p:cNvPr>
          <p:cNvSpPr txBox="1"/>
          <p:nvPr/>
        </p:nvSpPr>
        <p:spPr>
          <a:xfrm>
            <a:off x="4065351" y="893198"/>
            <a:ext cx="4582985" cy="1177245"/>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US" sz="1800">
              <a:latin typeface="Century Gothic"/>
              <a:cs typeface="Times New Roman"/>
            </a:endParaRPr>
          </a:p>
          <a:p>
            <a:endParaRPr lang="en-US" sz="1800">
              <a:latin typeface="Century Gothic"/>
              <a:cs typeface="Times New Roman"/>
            </a:endParaRPr>
          </a:p>
          <a:p>
            <a:endParaRPr lang="en-US" sz="1800">
              <a:latin typeface="Century Gothic"/>
              <a:cs typeface="Times New Roman"/>
            </a:endParaRPr>
          </a:p>
          <a:p>
            <a:pPr>
              <a:spcBef>
                <a:spcPct val="0"/>
              </a:spcBef>
              <a:spcAft>
                <a:spcPct val="0"/>
              </a:spcAft>
            </a:pPr>
            <a:endParaRPr lang="en-GB" sz="1800">
              <a:latin typeface="Century Gothic"/>
              <a:cs typeface="Segoe UI"/>
            </a:endParaRPr>
          </a:p>
        </p:txBody>
      </p:sp>
      <p:sp>
        <p:nvSpPr>
          <p:cNvPr id="2" name="TextBox 1">
            <a:extLst>
              <a:ext uri="{FF2B5EF4-FFF2-40B4-BE49-F238E27FC236}">
                <a16:creationId xmlns:a16="http://schemas.microsoft.com/office/drawing/2014/main" id="{12F3BB6A-4524-A6FD-C1DE-E7D0D62780C5}"/>
              </a:ext>
            </a:extLst>
          </p:cNvPr>
          <p:cNvSpPr txBox="1"/>
          <p:nvPr/>
        </p:nvSpPr>
        <p:spPr>
          <a:xfrm>
            <a:off x="345341" y="1173866"/>
            <a:ext cx="4432453"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latin typeface="Montserrat School"/>
                <a:cs typeface="Times New Roman"/>
              </a:rPr>
              <a:t>Can you think of a time when you have been forgiven? How did you feel?</a:t>
            </a:r>
            <a:endParaRPr lang="en-US" dirty="0">
              <a:latin typeface="Montserrat School"/>
            </a:endParaRPr>
          </a:p>
          <a:p>
            <a:pPr algn="l"/>
            <a:endParaRPr lang="en-US" dirty="0">
              <a:latin typeface="Montserrat School"/>
              <a:cs typeface="Times New Roman"/>
            </a:endParaRPr>
          </a:p>
          <a:p>
            <a:pPr algn="l"/>
            <a:r>
              <a:rPr lang="en-US" dirty="0">
                <a:latin typeface="Montserrat School"/>
                <a:cs typeface="Times New Roman"/>
              </a:rPr>
              <a:t>Can you think of a time when someone has said sorry and said that they would not do it again, and you found it hard to forgive? </a:t>
            </a:r>
          </a:p>
          <a:p>
            <a:pPr algn="l"/>
            <a:endParaRPr lang="en-US" dirty="0">
              <a:latin typeface="Montserrat School"/>
              <a:cs typeface="Times New Roman"/>
            </a:endParaRPr>
          </a:p>
          <a:p>
            <a:pPr algn="l"/>
            <a:r>
              <a:rPr lang="en-US" dirty="0">
                <a:latin typeface="Montserrat School"/>
                <a:cs typeface="Times New Roman"/>
              </a:rPr>
              <a:t>Why was it hard? How did you feel?</a:t>
            </a:r>
            <a:endParaRPr lang="en-US">
              <a:latin typeface="Montserrat School"/>
            </a:endParaRPr>
          </a:p>
          <a:p>
            <a:pPr algn="l"/>
            <a:endParaRPr lang="en-US" dirty="0">
              <a:latin typeface="Montserrat school"/>
              <a:cs typeface="Times New Roman"/>
            </a:endParaRPr>
          </a:p>
          <a:p>
            <a:pPr algn="l"/>
            <a:endParaRPr lang="en-US">
              <a:solidFill>
                <a:srgbClr val="000000"/>
              </a:solidFill>
              <a:latin typeface="Montserrat school"/>
            </a:endParaRPr>
          </a:p>
          <a:p>
            <a:pPr algn="l"/>
            <a:endParaRPr lang="en-US">
              <a:solidFill>
                <a:srgbClr val="000000"/>
              </a:solidFill>
              <a:latin typeface="Montserrat school"/>
            </a:endParaRPr>
          </a:p>
          <a:p>
            <a:pPr algn="l"/>
            <a:r>
              <a:rPr lang="en-US" dirty="0">
                <a:solidFill>
                  <a:srgbClr val="38383C"/>
                </a:solidFill>
                <a:highlight>
                  <a:srgbClr val="F9F9FA"/>
                </a:highlight>
                <a:latin typeface="Montserrat school"/>
              </a:rPr>
              <a:t> </a:t>
            </a:r>
          </a:p>
        </p:txBody>
      </p:sp>
      <p:pic>
        <p:nvPicPr>
          <p:cNvPr id="3" name="Picture 2">
            <a:extLst>
              <a:ext uri="{FF2B5EF4-FFF2-40B4-BE49-F238E27FC236}">
                <a16:creationId xmlns:a16="http://schemas.microsoft.com/office/drawing/2014/main" id="{45A0423F-76E8-B941-265E-F85998C9AD28}"/>
              </a:ext>
            </a:extLst>
          </p:cNvPr>
          <p:cNvPicPr>
            <a:picLocks noChangeAspect="1"/>
          </p:cNvPicPr>
          <p:nvPr/>
        </p:nvPicPr>
        <p:blipFill>
          <a:blip r:embed="rId3"/>
          <a:stretch>
            <a:fillRect/>
          </a:stretch>
        </p:blipFill>
        <p:spPr>
          <a:xfrm>
            <a:off x="4781620" y="1175349"/>
            <a:ext cx="4562515" cy="3105510"/>
          </a:xfrm>
          <a:prstGeom prst="rect">
            <a:avLst/>
          </a:prstGeom>
        </p:spPr>
      </p:pic>
    </p:spTree>
    <p:extLst>
      <p:ext uri="{BB962C8B-B14F-4D97-AF65-F5344CB8AC3E}">
        <p14:creationId xmlns:p14="http://schemas.microsoft.com/office/powerpoint/2010/main" val="27620571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125CC9F0-F081-A277-2681-2CA2B151CA2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E1BA545-53D0-4CBB-2231-98B5B796ED9F}"/>
              </a:ext>
            </a:extLst>
          </p:cNvPr>
          <p:cNvSpPr>
            <a:spLocks noGrp="1"/>
          </p:cNvSpPr>
          <p:nvPr>
            <p:ph type="sldNum" sz="quarter" idx="12"/>
          </p:nvPr>
        </p:nvSpPr>
        <p:spPr/>
        <p:txBody>
          <a:bodyPr/>
          <a:lstStyle/>
          <a:p>
            <a:fld id="{EA6EBE3F-60D7-48A8-BD0B-B317D75812BF}" type="slidenum">
              <a:rPr lang="en-GB" smtClean="0"/>
              <a:t>11</a:t>
            </a:fld>
            <a:endParaRPr lang="en-GB"/>
          </a:p>
        </p:txBody>
      </p:sp>
      <p:sp>
        <p:nvSpPr>
          <p:cNvPr id="9" name="TextBox 8">
            <a:extLst>
              <a:ext uri="{FF2B5EF4-FFF2-40B4-BE49-F238E27FC236}">
                <a16:creationId xmlns:a16="http://schemas.microsoft.com/office/drawing/2014/main" id="{F11520DF-82FE-1C8A-EAA3-CDF52A9D0603}"/>
              </a:ext>
            </a:extLst>
          </p:cNvPr>
          <p:cNvSpPr txBox="1"/>
          <p:nvPr/>
        </p:nvSpPr>
        <p:spPr>
          <a:xfrm>
            <a:off x="5255787" y="1039786"/>
            <a:ext cx="3787553" cy="36933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latin typeface="Montserrat School"/>
                <a:cs typeface="Times New Roman"/>
              </a:rPr>
              <a:t>Can you think of a time when someone has said sorry and tried to change and you did forgive them? How did you feel then?</a:t>
            </a:r>
            <a:endParaRPr lang="en-US">
              <a:latin typeface="Montserrat School"/>
            </a:endParaRPr>
          </a:p>
          <a:p>
            <a:pPr algn="l"/>
            <a:endParaRPr lang="en-US" dirty="0">
              <a:latin typeface="Montserrat School"/>
              <a:cs typeface="Times New Roman"/>
            </a:endParaRPr>
          </a:p>
          <a:p>
            <a:pPr algn="l"/>
            <a:r>
              <a:rPr lang="en-US" dirty="0">
                <a:latin typeface="Montserrat School"/>
                <a:cs typeface="Times New Roman"/>
              </a:rPr>
              <a:t>How can we help other people to see that what they are doing is wrong and that they need to make a change?</a:t>
            </a:r>
            <a:endParaRPr lang="en-US" dirty="0">
              <a:latin typeface="Montserrat School"/>
            </a:endParaRPr>
          </a:p>
          <a:p>
            <a:pPr algn="l"/>
            <a:endParaRPr lang="en-US" dirty="0">
              <a:latin typeface="Montserrat School"/>
              <a:cs typeface="Times New Roman"/>
            </a:endParaRPr>
          </a:p>
          <a:p>
            <a:pPr algn="l"/>
            <a:endParaRPr lang="en-US" dirty="0">
              <a:latin typeface="Montserrat school"/>
              <a:cs typeface="Times New Roman"/>
            </a:endParaRPr>
          </a:p>
          <a:p>
            <a:pPr algn="l"/>
            <a:endParaRPr lang="en-US">
              <a:latin typeface="Montserrat school"/>
              <a:cs typeface="Times New Roman"/>
            </a:endParaRPr>
          </a:p>
        </p:txBody>
      </p:sp>
      <p:pic>
        <p:nvPicPr>
          <p:cNvPr id="2" name="Picture 1">
            <a:extLst>
              <a:ext uri="{FF2B5EF4-FFF2-40B4-BE49-F238E27FC236}">
                <a16:creationId xmlns:a16="http://schemas.microsoft.com/office/drawing/2014/main" id="{000D3AB7-BA2E-B4E3-B5F2-2C9D361E059F}"/>
              </a:ext>
            </a:extLst>
          </p:cNvPr>
          <p:cNvPicPr>
            <a:picLocks noChangeAspect="1"/>
          </p:cNvPicPr>
          <p:nvPr/>
        </p:nvPicPr>
        <p:blipFill>
          <a:blip r:embed="rId3"/>
          <a:srcRect r="204" b="254"/>
          <a:stretch>
            <a:fillRect/>
          </a:stretch>
        </p:blipFill>
        <p:spPr>
          <a:xfrm>
            <a:off x="519738" y="930015"/>
            <a:ext cx="4591206" cy="3686321"/>
          </a:xfrm>
          <a:prstGeom prst="rect">
            <a:avLst/>
          </a:prstGeom>
        </p:spPr>
      </p:pic>
    </p:spTree>
    <p:extLst>
      <p:ext uri="{BB962C8B-B14F-4D97-AF65-F5344CB8AC3E}">
        <p14:creationId xmlns:p14="http://schemas.microsoft.com/office/powerpoint/2010/main" val="20289470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1DA265-9614-E348-309F-69267B9A28A3}"/>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46AED718-EFB3-1B63-DE26-DB7744E608C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035525D-A7C3-435A-BB4B-44A48BEBA658}"/>
              </a:ext>
            </a:extLst>
          </p:cNvPr>
          <p:cNvSpPr>
            <a:spLocks noGrp="1"/>
          </p:cNvSpPr>
          <p:nvPr>
            <p:ph type="sldNum" sz="quarter" idx="12"/>
          </p:nvPr>
        </p:nvSpPr>
        <p:spPr/>
        <p:txBody>
          <a:bodyPr/>
          <a:lstStyle/>
          <a:p>
            <a:fld id="{EA6EBE3F-60D7-48A8-BD0B-B317D75812BF}" type="slidenum">
              <a:rPr lang="en-GB" smtClean="0"/>
              <a:t>12</a:t>
            </a:fld>
            <a:endParaRPr lang="en-GB"/>
          </a:p>
        </p:txBody>
      </p:sp>
      <p:sp>
        <p:nvSpPr>
          <p:cNvPr id="9" name="TextBox 8">
            <a:extLst>
              <a:ext uri="{FF2B5EF4-FFF2-40B4-BE49-F238E27FC236}">
                <a16:creationId xmlns:a16="http://schemas.microsoft.com/office/drawing/2014/main" id="{E9CAED00-58C7-FF4C-536C-2488ED5E967E}"/>
              </a:ext>
            </a:extLst>
          </p:cNvPr>
          <p:cNvSpPr txBox="1"/>
          <p:nvPr/>
        </p:nvSpPr>
        <p:spPr>
          <a:xfrm>
            <a:off x="4525017" y="927360"/>
            <a:ext cx="4434004"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dirty="0">
              <a:latin typeface="Montserrat School"/>
              <a:cs typeface="Times New Roman"/>
            </a:endParaRPr>
          </a:p>
          <a:p>
            <a:pPr algn="l"/>
            <a:endParaRPr lang="en-US" dirty="0">
              <a:latin typeface="Montserrat school"/>
              <a:cs typeface="Times New Roman"/>
            </a:endParaRPr>
          </a:p>
          <a:p>
            <a:pPr algn="l"/>
            <a:endParaRPr lang="en-US">
              <a:latin typeface="Montserrat school"/>
              <a:cs typeface="Times New Roman"/>
            </a:endParaRPr>
          </a:p>
        </p:txBody>
      </p:sp>
      <p:sp>
        <p:nvSpPr>
          <p:cNvPr id="2" name="TextBox 1">
            <a:extLst>
              <a:ext uri="{FF2B5EF4-FFF2-40B4-BE49-F238E27FC236}">
                <a16:creationId xmlns:a16="http://schemas.microsoft.com/office/drawing/2014/main" id="{FDEC821F-1D37-4771-D09F-BE1987218C1F}"/>
              </a:ext>
            </a:extLst>
          </p:cNvPr>
          <p:cNvSpPr txBox="1"/>
          <p:nvPr/>
        </p:nvSpPr>
        <p:spPr>
          <a:xfrm>
            <a:off x="178458" y="1181080"/>
            <a:ext cx="4949288" cy="31393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latin typeface="Montserrat School"/>
              </a:rPr>
              <a:t>More sport! You may remember hearing the story of Vimbai who works to build peace in Zimbabwe by </a:t>
            </a:r>
            <a:r>
              <a:rPr lang="en-US" dirty="0" err="1">
                <a:latin typeface="Montserrat School"/>
              </a:rPr>
              <a:t>organising</a:t>
            </a:r>
            <a:r>
              <a:rPr lang="en-US" dirty="0">
                <a:latin typeface="Montserrat School"/>
              </a:rPr>
              <a:t> sports tournaments. </a:t>
            </a:r>
            <a:endParaRPr lang="en-US" dirty="0">
              <a:solidFill>
                <a:srgbClr val="000000"/>
              </a:solidFill>
              <a:latin typeface="Montserrat School"/>
            </a:endParaRPr>
          </a:p>
          <a:p>
            <a:pPr algn="l"/>
            <a:endParaRPr lang="en-US" dirty="0">
              <a:solidFill>
                <a:srgbClr val="000000"/>
              </a:solidFill>
              <a:latin typeface="Montserrat School"/>
            </a:endParaRPr>
          </a:p>
          <a:p>
            <a:pPr algn="l"/>
            <a:r>
              <a:rPr lang="en-US" dirty="0">
                <a:solidFill>
                  <a:srgbClr val="000000"/>
                </a:solidFill>
                <a:latin typeface="Montserrat School"/>
              </a:rPr>
              <a:t>In South Sudan, CAFOD helps young people come together for football matches and running competitions. These friendly sports events help people to focus on what they have in common, rather than their differences. </a:t>
            </a:r>
            <a:endParaRPr lang="en-US" dirty="0"/>
          </a:p>
        </p:txBody>
      </p:sp>
      <p:pic>
        <p:nvPicPr>
          <p:cNvPr id="3" name="Picture 2">
            <a:extLst>
              <a:ext uri="{FF2B5EF4-FFF2-40B4-BE49-F238E27FC236}">
                <a16:creationId xmlns:a16="http://schemas.microsoft.com/office/drawing/2014/main" id="{2F9315A8-C3D9-9300-470F-50169DFA8876}"/>
              </a:ext>
            </a:extLst>
          </p:cNvPr>
          <p:cNvPicPr>
            <a:picLocks noChangeAspect="1"/>
          </p:cNvPicPr>
          <p:nvPr/>
        </p:nvPicPr>
        <p:blipFill>
          <a:blip r:embed="rId3"/>
          <a:stretch>
            <a:fillRect/>
          </a:stretch>
        </p:blipFill>
        <p:spPr>
          <a:xfrm>
            <a:off x="5132716" y="1186132"/>
            <a:ext cx="4119114" cy="3094727"/>
          </a:xfrm>
          <a:prstGeom prst="rect">
            <a:avLst/>
          </a:prstGeom>
        </p:spPr>
      </p:pic>
    </p:spTree>
    <p:extLst>
      <p:ext uri="{BB962C8B-B14F-4D97-AF65-F5344CB8AC3E}">
        <p14:creationId xmlns:p14="http://schemas.microsoft.com/office/powerpoint/2010/main" val="41760321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6892C9-ADF1-1CD5-2E11-A32F0CF50C9E}"/>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9CAC4DCF-DFD9-2905-A844-4ED546D67CD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839751D-88A7-6ADC-8290-2CED4F0450B9}"/>
              </a:ext>
            </a:extLst>
          </p:cNvPr>
          <p:cNvSpPr>
            <a:spLocks noGrp="1"/>
          </p:cNvSpPr>
          <p:nvPr>
            <p:ph type="sldNum" sz="quarter" idx="12"/>
          </p:nvPr>
        </p:nvSpPr>
        <p:spPr/>
        <p:txBody>
          <a:bodyPr/>
          <a:lstStyle/>
          <a:p>
            <a:fld id="{EA6EBE3F-60D7-48A8-BD0B-B317D75812BF}" type="slidenum">
              <a:rPr lang="en-GB" smtClean="0"/>
              <a:t>13</a:t>
            </a:fld>
            <a:endParaRPr lang="en-GB"/>
          </a:p>
        </p:txBody>
      </p:sp>
      <p:sp>
        <p:nvSpPr>
          <p:cNvPr id="9" name="TextBox 8">
            <a:extLst>
              <a:ext uri="{FF2B5EF4-FFF2-40B4-BE49-F238E27FC236}">
                <a16:creationId xmlns:a16="http://schemas.microsoft.com/office/drawing/2014/main" id="{B3D83AE2-1F24-03C6-23E4-D9CFC4BE9822}"/>
              </a:ext>
            </a:extLst>
          </p:cNvPr>
          <p:cNvSpPr txBox="1"/>
          <p:nvPr/>
        </p:nvSpPr>
        <p:spPr>
          <a:xfrm>
            <a:off x="4525017" y="927360"/>
            <a:ext cx="4434004"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dirty="0">
              <a:latin typeface="Montserrat School"/>
              <a:cs typeface="Times New Roman"/>
            </a:endParaRPr>
          </a:p>
          <a:p>
            <a:pPr algn="l"/>
            <a:endParaRPr lang="en-US" dirty="0">
              <a:latin typeface="Montserrat school"/>
              <a:cs typeface="Times New Roman"/>
            </a:endParaRPr>
          </a:p>
          <a:p>
            <a:pPr algn="l"/>
            <a:endParaRPr lang="en-US">
              <a:latin typeface="Montserrat school"/>
              <a:cs typeface="Times New Roman"/>
            </a:endParaRPr>
          </a:p>
        </p:txBody>
      </p:sp>
      <p:sp>
        <p:nvSpPr>
          <p:cNvPr id="2" name="TextBox 1">
            <a:extLst>
              <a:ext uri="{FF2B5EF4-FFF2-40B4-BE49-F238E27FC236}">
                <a16:creationId xmlns:a16="http://schemas.microsoft.com/office/drawing/2014/main" id="{B4D3AB3D-6E2F-D51D-6647-914D67ADBE5D}"/>
              </a:ext>
            </a:extLst>
          </p:cNvPr>
          <p:cNvSpPr txBox="1"/>
          <p:nvPr/>
        </p:nvSpPr>
        <p:spPr>
          <a:xfrm>
            <a:off x="4092694" y="1137948"/>
            <a:ext cx="4949288" cy="31393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latin typeface="Montserrat School"/>
              </a:rPr>
              <a:t>Being in a team helps people create relationships which means they can understand each other better and trust one another. You have to trust someone if you are going to pass them the ball in front of the net or the goal so they can score and help your team win!</a:t>
            </a:r>
            <a:endParaRPr lang="en-US" dirty="0">
              <a:solidFill>
                <a:srgbClr val="000000"/>
              </a:solidFill>
              <a:latin typeface="Montserrat School"/>
            </a:endParaRPr>
          </a:p>
          <a:p>
            <a:pPr algn="l"/>
            <a:endParaRPr lang="en-US" dirty="0">
              <a:latin typeface="Montserrat School"/>
            </a:endParaRPr>
          </a:p>
          <a:p>
            <a:pPr algn="l"/>
            <a:r>
              <a:rPr lang="en-US" dirty="0">
                <a:latin typeface="Montserrat School"/>
              </a:rPr>
              <a:t>Making these relationships helps people to forgive others and make changes in communities that are often divided. </a:t>
            </a:r>
          </a:p>
        </p:txBody>
      </p:sp>
      <p:pic>
        <p:nvPicPr>
          <p:cNvPr id="3" name="Picture 2" title="Soccer ball hitting net">
            <a:extLst>
              <a:ext uri="{FF2B5EF4-FFF2-40B4-BE49-F238E27FC236}">
                <a16:creationId xmlns:a16="http://schemas.microsoft.com/office/drawing/2014/main" id="{B5A204BD-94DE-C029-70C1-942A4D9A56E1}"/>
              </a:ext>
            </a:extLst>
          </p:cNvPr>
          <p:cNvPicPr>
            <a:picLocks noChangeAspect="1"/>
          </p:cNvPicPr>
          <p:nvPr/>
        </p:nvPicPr>
        <p:blipFill>
          <a:blip r:embed="rId3"/>
          <a:stretch>
            <a:fillRect/>
          </a:stretch>
        </p:blipFill>
        <p:spPr>
          <a:xfrm>
            <a:off x="-974931" y="1143001"/>
            <a:ext cx="4785793" cy="3137858"/>
          </a:xfrm>
          <a:prstGeom prst="rect">
            <a:avLst/>
          </a:prstGeom>
        </p:spPr>
      </p:pic>
    </p:spTree>
    <p:extLst>
      <p:ext uri="{BB962C8B-B14F-4D97-AF65-F5344CB8AC3E}">
        <p14:creationId xmlns:p14="http://schemas.microsoft.com/office/powerpoint/2010/main" val="1249819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BAD3A0-C857-88A4-07D4-108AE6B7F4F2}"/>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150C2C93-F477-012A-E6FB-8A70ACBF372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56FBBF9-F7ED-BA7A-EE20-60A8CC80E78B}"/>
              </a:ext>
            </a:extLst>
          </p:cNvPr>
          <p:cNvSpPr>
            <a:spLocks noGrp="1"/>
          </p:cNvSpPr>
          <p:nvPr>
            <p:ph type="sldNum" sz="quarter" idx="12"/>
          </p:nvPr>
        </p:nvSpPr>
        <p:spPr/>
        <p:txBody>
          <a:bodyPr/>
          <a:lstStyle/>
          <a:p>
            <a:fld id="{EA6EBE3F-60D7-48A8-BD0B-B317D75812BF}" type="slidenum">
              <a:rPr lang="en-GB" smtClean="0"/>
              <a:t>14</a:t>
            </a:fld>
            <a:endParaRPr lang="en-GB"/>
          </a:p>
        </p:txBody>
      </p:sp>
      <p:sp>
        <p:nvSpPr>
          <p:cNvPr id="9" name="TextBox 8">
            <a:extLst>
              <a:ext uri="{FF2B5EF4-FFF2-40B4-BE49-F238E27FC236}">
                <a16:creationId xmlns:a16="http://schemas.microsoft.com/office/drawing/2014/main" id="{C7A197FA-F925-2725-18BC-E71D28FD65DB}"/>
              </a:ext>
            </a:extLst>
          </p:cNvPr>
          <p:cNvSpPr txBox="1"/>
          <p:nvPr/>
        </p:nvSpPr>
        <p:spPr>
          <a:xfrm>
            <a:off x="5161214" y="1337115"/>
            <a:ext cx="3884070"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dirty="0">
              <a:latin typeface="Montserrat School"/>
              <a:cs typeface="Times New Roman"/>
            </a:endParaRPr>
          </a:p>
          <a:p>
            <a:pPr algn="l"/>
            <a:r>
              <a:rPr lang="en-US" dirty="0">
                <a:latin typeface="Montserrat School"/>
                <a:cs typeface="Times New Roman"/>
              </a:rPr>
              <a:t>Let’s try our best to make a change in the way we treat other people, to say sorry when we have done something wrong, and to forgive and help others make a change in the way they behave.</a:t>
            </a:r>
            <a:endParaRPr lang="en-US">
              <a:latin typeface="Montserrat School"/>
              <a:cs typeface="Times New Roman"/>
            </a:endParaRPr>
          </a:p>
          <a:p>
            <a:pPr algn="l"/>
            <a:endParaRPr lang="en-US" dirty="0">
              <a:latin typeface="Montserrat school"/>
              <a:cs typeface="Times New Roman"/>
            </a:endParaRPr>
          </a:p>
          <a:p>
            <a:pPr algn="l"/>
            <a:endParaRPr lang="en-US">
              <a:latin typeface="Montserrat school"/>
              <a:cs typeface="Times New Roman"/>
            </a:endParaRPr>
          </a:p>
        </p:txBody>
      </p:sp>
      <p:pic>
        <p:nvPicPr>
          <p:cNvPr id="2" name="Picture 1">
            <a:extLst>
              <a:ext uri="{FF2B5EF4-FFF2-40B4-BE49-F238E27FC236}">
                <a16:creationId xmlns:a16="http://schemas.microsoft.com/office/drawing/2014/main" id="{77D8EE59-3497-A135-6DA2-3E905756D897}"/>
              </a:ext>
            </a:extLst>
          </p:cNvPr>
          <p:cNvPicPr>
            <a:picLocks noChangeAspect="1"/>
          </p:cNvPicPr>
          <p:nvPr/>
        </p:nvPicPr>
        <p:blipFill>
          <a:blip r:embed="rId3"/>
          <a:stretch>
            <a:fillRect/>
          </a:stretch>
        </p:blipFill>
        <p:spPr>
          <a:xfrm>
            <a:off x="-439408" y="948906"/>
            <a:ext cx="5450815" cy="3633877"/>
          </a:xfrm>
          <a:prstGeom prst="rect">
            <a:avLst/>
          </a:prstGeom>
        </p:spPr>
      </p:pic>
    </p:spTree>
    <p:extLst>
      <p:ext uri="{BB962C8B-B14F-4D97-AF65-F5344CB8AC3E}">
        <p14:creationId xmlns:p14="http://schemas.microsoft.com/office/powerpoint/2010/main" val="34570352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C7CA375-0C05-7F9C-C032-5FA44E407431}"/>
              </a:ext>
            </a:extLst>
          </p:cNvPr>
          <p:cNvSpPr>
            <a:spLocks noGrp="1"/>
          </p:cNvSpPr>
          <p:nvPr>
            <p:ph type="body" sz="quarter" idx="12"/>
          </p:nvPr>
        </p:nvSpPr>
        <p:spPr>
          <a:xfrm>
            <a:off x="3034749" y="1136461"/>
            <a:ext cx="6109252" cy="3285884"/>
          </a:xfrm>
        </p:spPr>
        <p:txBody>
          <a:bodyPr vert="horz" lIns="731520" tIns="365760" rIns="365760" bIns="45720" numCol="2" spcCol="274320" rtlCol="0" anchor="t">
            <a:noAutofit/>
          </a:bodyPr>
          <a:lstStyle/>
          <a:p>
            <a:pPr marL="0" indent="0">
              <a:buNone/>
            </a:pPr>
            <a:r>
              <a:rPr lang="en-US" sz="1600" dirty="0">
                <a:latin typeface="Montserrat school"/>
              </a:rPr>
              <a:t>We pray for the church throughout the world:</a:t>
            </a:r>
            <a:r>
              <a:rPr lang="en-US" sz="1600" dirty="0">
                <a:solidFill>
                  <a:srgbClr val="A2C617"/>
                </a:solidFill>
                <a:latin typeface="Montserrat school"/>
                <a:ea typeface="Calibri"/>
                <a:cs typeface="Times New Roman"/>
              </a:rPr>
              <a:t> </a:t>
            </a:r>
            <a:r>
              <a:rPr lang="en-GB" sz="1600" dirty="0">
                <a:solidFill>
                  <a:schemeClr val="bg1"/>
                </a:solidFill>
                <a:latin typeface="Montserrat school"/>
                <a:ea typeface="Calibri"/>
                <a:cs typeface="Times New Roman"/>
              </a:rPr>
              <a:t>that it may be a living example of God's love and forgiveness for all.</a:t>
            </a:r>
          </a:p>
          <a:p>
            <a:pPr marL="0" indent="0">
              <a:buNone/>
            </a:pPr>
            <a:r>
              <a:rPr lang="en-GB" sz="1600" dirty="0">
                <a:solidFill>
                  <a:schemeClr val="bg1"/>
                </a:solidFill>
                <a:latin typeface="Montserrat school"/>
                <a:ea typeface="Calibri"/>
                <a:cs typeface="Times New Roman"/>
              </a:rPr>
              <a:t>Lord in your mercy…</a:t>
            </a:r>
            <a:endParaRPr lang="en-GB" sz="1600" dirty="0">
              <a:solidFill>
                <a:schemeClr val="bg1"/>
              </a:solidFill>
              <a:latin typeface="Montserrat school"/>
            </a:endParaRPr>
          </a:p>
          <a:p>
            <a:pPr marL="0" indent="0">
              <a:buNone/>
            </a:pPr>
            <a:endParaRPr lang="en-US" sz="1600">
              <a:latin typeface="Century Gothic"/>
            </a:endParaRPr>
          </a:p>
          <a:p>
            <a:pPr marL="0" indent="0">
              <a:buNone/>
            </a:pPr>
            <a:endParaRPr lang="en-US" sz="1600">
              <a:latin typeface="Century Gothic" panose="020B0502020202020204" pitchFamily="34" charset="0"/>
            </a:endParaRPr>
          </a:p>
          <a:p>
            <a:pPr marL="0" indent="0">
              <a:buNone/>
            </a:pPr>
            <a:r>
              <a:rPr lang="en-US" sz="1600" dirty="0">
                <a:latin typeface="Century Gothic"/>
              </a:rPr>
              <a:t> </a:t>
            </a:r>
            <a:endParaRPr lang="en-US" sz="1600" dirty="0">
              <a:latin typeface="Century Gothic" panose="020B0502020202020204" pitchFamily="34" charset="0"/>
            </a:endParaRPr>
          </a:p>
          <a:p>
            <a:pPr marL="0" indent="0">
              <a:buNone/>
            </a:pPr>
            <a:endParaRPr lang="en-US" sz="1600">
              <a:latin typeface="Montserrat school"/>
              <a:cs typeface="Times New Roman"/>
            </a:endParaRPr>
          </a:p>
          <a:p>
            <a:pPr marL="0" indent="0">
              <a:buNone/>
            </a:pPr>
            <a:endParaRPr lang="en-US" sz="1600" dirty="0">
              <a:latin typeface="Montserrat school"/>
              <a:cs typeface="Times New Roman"/>
            </a:endParaRPr>
          </a:p>
          <a:p>
            <a:pPr marL="0" indent="0">
              <a:buNone/>
            </a:pPr>
            <a:r>
              <a:rPr lang="en-US" sz="1600" dirty="0">
                <a:latin typeface="Montserrat school"/>
                <a:cs typeface="Times New Roman"/>
              </a:rPr>
              <a:t>We pray for our parish, families and friends:</a:t>
            </a:r>
            <a:r>
              <a:rPr lang="en-US" sz="1600" dirty="0">
                <a:solidFill>
                  <a:srgbClr val="A2C617"/>
                </a:solidFill>
                <a:latin typeface="Montserrat school"/>
                <a:cs typeface="Times New Roman"/>
              </a:rPr>
              <a:t> </a:t>
            </a:r>
            <a:endParaRPr lang="en-US" sz="1600">
              <a:solidFill>
                <a:srgbClr val="FFFFFF"/>
              </a:solidFill>
              <a:latin typeface="Montserrat school"/>
              <a:cs typeface="Times New Roman"/>
            </a:endParaRPr>
          </a:p>
          <a:p>
            <a:pPr marL="0" indent="0">
              <a:buNone/>
            </a:pPr>
            <a:r>
              <a:rPr lang="en-US" sz="1600" dirty="0">
                <a:solidFill>
                  <a:schemeClr val="bg1"/>
                </a:solidFill>
                <a:latin typeface="Montserrat school"/>
                <a:cs typeface="Times New Roman"/>
              </a:rPr>
              <a:t>that God may give us courage to say sorry when we have done something wrong and inspire us to try and be better.    </a:t>
            </a:r>
          </a:p>
          <a:p>
            <a:pPr marL="0" indent="0">
              <a:buNone/>
            </a:pPr>
            <a:r>
              <a:rPr lang="en-US" sz="1600" dirty="0">
                <a:solidFill>
                  <a:schemeClr val="bg1"/>
                </a:solidFill>
                <a:latin typeface="Montserrat school"/>
                <a:cs typeface="Times New Roman"/>
              </a:rPr>
              <a:t>Lord in your mercy...</a:t>
            </a:r>
          </a:p>
          <a:p>
            <a:pPr marL="0" indent="0">
              <a:buNone/>
            </a:pPr>
            <a:endParaRPr lang="en-US" sz="1600">
              <a:solidFill>
                <a:schemeClr val="bg1"/>
              </a:solidFill>
              <a:latin typeface="Century Gothic"/>
            </a:endParaRPr>
          </a:p>
          <a:p>
            <a:pPr marL="121920" indent="-121920"/>
            <a:endParaRPr lang="en-US" sz="1600">
              <a:solidFill>
                <a:srgbClr val="FF0000"/>
              </a:solidFill>
              <a:latin typeface="Century Gothic"/>
            </a:endParaRPr>
          </a:p>
          <a:p>
            <a:pPr marL="121920" indent="-121920"/>
            <a:endParaRPr lang="en-US" sz="1500">
              <a:latin typeface="Century Gothic"/>
            </a:endParaRPr>
          </a:p>
        </p:txBody>
      </p:sp>
      <p:sp>
        <p:nvSpPr>
          <p:cNvPr id="40" name="Title 39">
            <a:extLst>
              <a:ext uri="{FF2B5EF4-FFF2-40B4-BE49-F238E27FC236}">
                <a16:creationId xmlns:a16="http://schemas.microsoft.com/office/drawing/2014/main" id="{23B96EC9-B084-1741-DB18-211AB633B6F5}"/>
              </a:ext>
            </a:extLst>
          </p:cNvPr>
          <p:cNvSpPr>
            <a:spLocks noGrp="1"/>
          </p:cNvSpPr>
          <p:nvPr>
            <p:ph type="title"/>
          </p:nvPr>
        </p:nvSpPr>
        <p:spPr>
          <a:xfrm>
            <a:off x="317500" y="218414"/>
            <a:ext cx="6938065" cy="442425"/>
          </a:xfrm>
        </p:spPr>
        <p:txBody>
          <a:bodyPr>
            <a:normAutofit fontScale="90000"/>
          </a:bodyPr>
          <a:lstStyle/>
          <a:p>
            <a:r>
              <a:rPr lang="en-US">
                <a:latin typeface="Century Gothic" panose="020B0502020202020204" pitchFamily="34" charset="0"/>
              </a:rPr>
              <a:t>Let us pray</a:t>
            </a:r>
          </a:p>
        </p:txBody>
      </p:sp>
      <p:pic>
        <p:nvPicPr>
          <p:cNvPr id="10" name="Picture Placeholder 9">
            <a:extLst>
              <a:ext uri="{FF2B5EF4-FFF2-40B4-BE49-F238E27FC236}">
                <a16:creationId xmlns:a16="http://schemas.microsoft.com/office/drawing/2014/main" id="{EC5190FB-F10A-4A26-2DAF-6C821690A11C}"/>
              </a:ext>
            </a:extLst>
          </p:cNvPr>
          <p:cNvPicPr>
            <a:picLocks noGrp="1" noChangeAspect="1"/>
          </p:cNvPicPr>
          <p:nvPr>
            <p:ph type="pic" sz="quarter" idx="30"/>
          </p:nvPr>
        </p:nvPicPr>
        <p:blipFill>
          <a:blip r:embed="rId2" cstate="email">
            <a:extLst>
              <a:ext uri="{28A0092B-C50C-407E-A947-70E740481C1C}">
                <a14:useLocalDpi xmlns:a14="http://schemas.microsoft.com/office/drawing/2010/main"/>
              </a:ext>
            </a:extLst>
          </a:blip>
          <a:srcRect/>
          <a:stretch/>
        </p:blipFill>
        <p:spPr>
          <a:xfrm>
            <a:off x="304801" y="1131883"/>
            <a:ext cx="3101009" cy="3281803"/>
          </a:xfrm>
        </p:spPr>
      </p:pic>
      <p:sp>
        <p:nvSpPr>
          <p:cNvPr id="48" name="Slide Number Placeholder 47">
            <a:extLst>
              <a:ext uri="{FF2B5EF4-FFF2-40B4-BE49-F238E27FC236}">
                <a16:creationId xmlns:a16="http://schemas.microsoft.com/office/drawing/2014/main" id="{B4BEF5D5-033D-CCCA-DEA6-7D61A43957E0}"/>
              </a:ext>
            </a:extLst>
          </p:cNvPr>
          <p:cNvSpPr>
            <a:spLocks noGrp="1"/>
          </p:cNvSpPr>
          <p:nvPr>
            <p:ph type="sldNum" sz="quarter" idx="32"/>
          </p:nvPr>
        </p:nvSpPr>
        <p:spPr>
          <a:xfrm>
            <a:off x="8866538" y="4872328"/>
            <a:ext cx="173925" cy="160388"/>
          </a:xfrm>
        </p:spPr>
        <p:txBody>
          <a:bodyPr/>
          <a:lstStyle/>
          <a:p>
            <a:fld id="{B6F15528-21DE-4FAA-801E-634DDDAF4B2B}" type="slidenum">
              <a:rPr lang="en-US" smtClean="0"/>
              <a:pPr/>
              <a:t>15</a:t>
            </a:fld>
            <a:endParaRPr lang="en-US"/>
          </a:p>
        </p:txBody>
      </p:sp>
    </p:spTree>
    <p:extLst>
      <p:ext uri="{BB962C8B-B14F-4D97-AF65-F5344CB8AC3E}">
        <p14:creationId xmlns:p14="http://schemas.microsoft.com/office/powerpoint/2010/main" val="26227597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D3726B-1DB2-4A75-7FA7-1E92768BE50C}"/>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AA33AB8E-0262-0351-91DD-D21E60359F6E}"/>
              </a:ext>
            </a:extLst>
          </p:cNvPr>
          <p:cNvSpPr>
            <a:spLocks noGrp="1"/>
          </p:cNvSpPr>
          <p:nvPr>
            <p:ph type="body" sz="quarter" idx="12"/>
          </p:nvPr>
        </p:nvSpPr>
        <p:spPr>
          <a:xfrm>
            <a:off x="2937702" y="1127092"/>
            <a:ext cx="6318725" cy="3285884"/>
          </a:xfrm>
        </p:spPr>
        <p:txBody>
          <a:bodyPr vert="horz" lIns="731520" tIns="365760" rIns="365760" bIns="45720" numCol="2" spcCol="274320" rtlCol="0" anchor="t">
            <a:noAutofit/>
          </a:bodyPr>
          <a:lstStyle/>
          <a:p>
            <a:pPr marL="0" indent="0">
              <a:buNone/>
            </a:pPr>
            <a:r>
              <a:rPr lang="en-US" sz="1600" dirty="0">
                <a:latin typeface="Montserrat school"/>
              </a:rPr>
              <a:t>We pray for our brothers and sisters around the world: </a:t>
            </a:r>
            <a:r>
              <a:rPr lang="en-GB" sz="1600" dirty="0">
                <a:solidFill>
                  <a:schemeClr val="bg1"/>
                </a:solidFill>
                <a:latin typeface="Montserrat school"/>
              </a:rPr>
              <a:t> </a:t>
            </a:r>
            <a:endParaRPr lang="en-US" sz="1600" dirty="0">
              <a:solidFill>
                <a:schemeClr val="bg1"/>
              </a:solidFill>
              <a:latin typeface="Montserrat school"/>
            </a:endParaRPr>
          </a:p>
          <a:p>
            <a:pPr marL="0" indent="0">
              <a:buNone/>
            </a:pPr>
            <a:r>
              <a:rPr lang="en-GB" sz="1600" dirty="0">
                <a:solidFill>
                  <a:schemeClr val="bg1"/>
                </a:solidFill>
                <a:latin typeface="Montserrat school"/>
              </a:rPr>
              <a:t>that we may share God's mercy, help others to treat people as we would wish to be treated and build a better world where all flourish.</a:t>
            </a:r>
          </a:p>
          <a:p>
            <a:pPr marL="0" indent="0">
              <a:buNone/>
            </a:pPr>
            <a:r>
              <a:rPr lang="en-GB" sz="1600" dirty="0">
                <a:solidFill>
                  <a:schemeClr val="bg1"/>
                </a:solidFill>
                <a:latin typeface="Montserrat school"/>
              </a:rPr>
              <a:t>Lord in your mercy…</a:t>
            </a:r>
            <a:endParaRPr lang="en-US" sz="1600" dirty="0">
              <a:solidFill>
                <a:schemeClr val="bg1"/>
              </a:solidFill>
              <a:latin typeface="Montserrat school"/>
            </a:endParaRPr>
          </a:p>
          <a:p>
            <a:pPr marL="0" indent="0">
              <a:buNone/>
            </a:pPr>
            <a:endParaRPr lang="en-US" sz="1600" dirty="0">
              <a:solidFill>
                <a:srgbClr val="A2C617"/>
              </a:solidFill>
              <a:latin typeface="Montserrat school"/>
              <a:cs typeface="Times New Roman"/>
            </a:endParaRPr>
          </a:p>
          <a:p>
            <a:pPr marL="0" indent="0">
              <a:buNone/>
            </a:pPr>
            <a:endParaRPr lang="en-US" sz="1600" dirty="0">
              <a:solidFill>
                <a:srgbClr val="A2C617"/>
              </a:solidFill>
              <a:latin typeface="Montserrat school"/>
              <a:cs typeface="Times New Roman"/>
            </a:endParaRPr>
          </a:p>
          <a:p>
            <a:pPr marL="0" indent="0">
              <a:buNone/>
            </a:pPr>
            <a:r>
              <a:rPr lang="en-US" sz="1600" dirty="0">
                <a:solidFill>
                  <a:srgbClr val="A2C617"/>
                </a:solidFill>
                <a:latin typeface="Montserrat school"/>
                <a:cs typeface="Times New Roman"/>
              </a:rPr>
              <a:t>God of love: </a:t>
            </a:r>
            <a:r>
              <a:rPr lang="en-US" sz="1600" dirty="0">
                <a:solidFill>
                  <a:schemeClr val="bg1"/>
                </a:solidFill>
                <a:latin typeface="Montserrat school"/>
                <a:cs typeface="Times New Roman"/>
              </a:rPr>
              <a:t>help us to share your forgiveness with others. Guide us to do what is right and to make this world a fairer place for all who live in it. Amen.</a:t>
            </a:r>
            <a:endParaRPr lang="en-US" sz="1600">
              <a:solidFill>
                <a:schemeClr val="bg1"/>
              </a:solidFill>
              <a:latin typeface="Century Gothic"/>
              <a:cs typeface="Times New Roman"/>
            </a:endParaRPr>
          </a:p>
        </p:txBody>
      </p:sp>
      <p:sp>
        <p:nvSpPr>
          <p:cNvPr id="40" name="Title 39">
            <a:extLst>
              <a:ext uri="{FF2B5EF4-FFF2-40B4-BE49-F238E27FC236}">
                <a16:creationId xmlns:a16="http://schemas.microsoft.com/office/drawing/2014/main" id="{B918EE75-623F-433E-D8E3-9D2D66248360}"/>
              </a:ext>
            </a:extLst>
          </p:cNvPr>
          <p:cNvSpPr>
            <a:spLocks noGrp="1"/>
          </p:cNvSpPr>
          <p:nvPr>
            <p:ph type="title"/>
          </p:nvPr>
        </p:nvSpPr>
        <p:spPr>
          <a:xfrm>
            <a:off x="317500" y="218414"/>
            <a:ext cx="6938065" cy="442425"/>
          </a:xfrm>
        </p:spPr>
        <p:txBody>
          <a:bodyPr>
            <a:normAutofit fontScale="90000"/>
          </a:bodyPr>
          <a:lstStyle/>
          <a:p>
            <a:r>
              <a:rPr lang="en-US">
                <a:latin typeface="Century Gothic"/>
              </a:rPr>
              <a:t>Let us pray</a:t>
            </a:r>
            <a:endParaRPr lang="en-US">
              <a:latin typeface="Century Gothic" panose="020B0502020202020204" pitchFamily="34" charset="0"/>
            </a:endParaRPr>
          </a:p>
        </p:txBody>
      </p:sp>
      <p:pic>
        <p:nvPicPr>
          <p:cNvPr id="10" name="Picture Placeholder 9">
            <a:extLst>
              <a:ext uri="{FF2B5EF4-FFF2-40B4-BE49-F238E27FC236}">
                <a16:creationId xmlns:a16="http://schemas.microsoft.com/office/drawing/2014/main" id="{274D551E-2A0E-3B06-5A35-8FB780103C03}"/>
              </a:ext>
            </a:extLst>
          </p:cNvPr>
          <p:cNvPicPr>
            <a:picLocks noGrp="1" noChangeAspect="1"/>
          </p:cNvPicPr>
          <p:nvPr>
            <p:ph type="pic" sz="quarter" idx="30"/>
          </p:nvPr>
        </p:nvPicPr>
        <p:blipFill>
          <a:blip r:embed="rId2" cstate="email">
            <a:extLst>
              <a:ext uri="{28A0092B-C50C-407E-A947-70E740481C1C}">
                <a14:useLocalDpi xmlns:a14="http://schemas.microsoft.com/office/drawing/2010/main"/>
              </a:ext>
            </a:extLst>
          </a:blip>
          <a:srcRect/>
          <a:stretch/>
        </p:blipFill>
        <p:spPr>
          <a:xfrm>
            <a:off x="304801" y="1131883"/>
            <a:ext cx="3101009" cy="3281803"/>
          </a:xfrm>
        </p:spPr>
      </p:pic>
      <p:sp>
        <p:nvSpPr>
          <p:cNvPr id="48" name="Slide Number Placeholder 47">
            <a:extLst>
              <a:ext uri="{FF2B5EF4-FFF2-40B4-BE49-F238E27FC236}">
                <a16:creationId xmlns:a16="http://schemas.microsoft.com/office/drawing/2014/main" id="{19716AE8-AEB4-593A-381B-846CC2CF5384}"/>
              </a:ext>
            </a:extLst>
          </p:cNvPr>
          <p:cNvSpPr>
            <a:spLocks noGrp="1"/>
          </p:cNvSpPr>
          <p:nvPr>
            <p:ph type="sldNum" sz="quarter" idx="32"/>
          </p:nvPr>
        </p:nvSpPr>
        <p:spPr>
          <a:xfrm>
            <a:off x="8866538" y="4872328"/>
            <a:ext cx="173925" cy="160388"/>
          </a:xfrm>
        </p:spPr>
        <p:txBody>
          <a:bodyPr/>
          <a:lstStyle/>
          <a:p>
            <a:r>
              <a:rPr lang="en-US">
                <a:latin typeface="Montserrat Light"/>
              </a:rPr>
              <a:t>f</a:t>
            </a:r>
            <a:endParaRPr lang="en-US"/>
          </a:p>
        </p:txBody>
      </p:sp>
    </p:spTree>
    <p:extLst>
      <p:ext uri="{BB962C8B-B14F-4D97-AF65-F5344CB8AC3E}">
        <p14:creationId xmlns:p14="http://schemas.microsoft.com/office/powerpoint/2010/main" val="22579343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55586551-CDD2-5E40-A17D-FFF2E00F5042}"/>
              </a:ext>
            </a:extLst>
          </p:cNvPr>
          <p:cNvGrpSpPr/>
          <p:nvPr/>
        </p:nvGrpSpPr>
        <p:grpSpPr>
          <a:xfrm>
            <a:off x="7226850" y="4347190"/>
            <a:ext cx="1370329" cy="547421"/>
            <a:chOff x="318457" y="5627837"/>
            <a:chExt cx="1827104" cy="729895"/>
          </a:xfrm>
        </p:grpSpPr>
        <p:pic>
          <p:nvPicPr>
            <p:cNvPr id="9" name="Graphic 8" descr="Shooting star">
              <a:extLst>
                <a:ext uri="{FF2B5EF4-FFF2-40B4-BE49-F238E27FC236}">
                  <a16:creationId xmlns:a16="http://schemas.microsoft.com/office/drawing/2014/main" id="{0858A1C8-2B91-9F4C-A5E5-E763DA8A0E7E}"/>
                </a:ext>
              </a:extLst>
            </p:cNvPr>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18457" y="5627837"/>
              <a:ext cx="772543" cy="729895"/>
            </a:xfrm>
            <a:prstGeom prst="rect">
              <a:avLst/>
            </a:prstGeom>
          </p:spPr>
        </p:pic>
        <p:sp>
          <p:nvSpPr>
            <p:cNvPr id="8" name="Rectangle 7">
              <a:extLst>
                <a:ext uri="{FF2B5EF4-FFF2-40B4-BE49-F238E27FC236}">
                  <a16:creationId xmlns:a16="http://schemas.microsoft.com/office/drawing/2014/main" id="{024106C4-2161-D843-91C0-56CDEF44799A}"/>
                </a:ext>
              </a:extLst>
            </p:cNvPr>
            <p:cNvSpPr/>
            <p:nvPr/>
          </p:nvSpPr>
          <p:spPr>
            <a:xfrm>
              <a:off x="1090999" y="5796413"/>
              <a:ext cx="1054562" cy="523220"/>
            </a:xfrm>
            <a:prstGeom prst="rect">
              <a:avLst/>
            </a:prstGeom>
          </p:spPr>
          <p:txBody>
            <a:bodyPr wrap="none" lIns="68580" tIns="34290" rIns="68580" bIns="34290" anchor="t">
              <a:spAutoFit/>
            </a:bodyPr>
            <a:lstStyle/>
            <a:p>
              <a:r>
                <a:rPr lang="en-GB" sz="2100" b="1" i="1">
                  <a:solidFill>
                    <a:srgbClr val="008DAE"/>
                  </a:solidFill>
                  <a:latin typeface="Century Gothic"/>
                  <a:ea typeface="Verdana"/>
                  <a:cs typeface="Arial"/>
                </a:rPr>
                <a:t>Send</a:t>
              </a:r>
              <a:endParaRPr lang="en-GB" sz="2100" b="1" i="1">
                <a:solidFill>
                  <a:srgbClr val="008DAE"/>
                </a:solidFill>
                <a:latin typeface="Century Gothic" panose="020B0502020202020204" pitchFamily="34" charset="0"/>
                <a:ea typeface="Verdana" panose="020B0604030504040204" pitchFamily="34" charset="0"/>
                <a:cs typeface="Arial" panose="020B0604020202020204" pitchFamily="34" charset="0"/>
              </a:endParaRPr>
            </a:p>
          </p:txBody>
        </p:sp>
      </p:grpSp>
      <p:sp>
        <p:nvSpPr>
          <p:cNvPr id="6" name="TextBox 5">
            <a:extLst>
              <a:ext uri="{FF2B5EF4-FFF2-40B4-BE49-F238E27FC236}">
                <a16:creationId xmlns:a16="http://schemas.microsoft.com/office/drawing/2014/main" id="{03C4D729-16F5-B09C-D3FA-B17E4212465C}"/>
              </a:ext>
            </a:extLst>
          </p:cNvPr>
          <p:cNvSpPr txBox="1"/>
          <p:nvPr/>
        </p:nvSpPr>
        <p:spPr>
          <a:xfrm>
            <a:off x="721719" y="1776883"/>
            <a:ext cx="3453182" cy="2285241"/>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endParaRPr lang="en-US" dirty="0">
              <a:solidFill>
                <a:schemeClr val="tx1"/>
              </a:solidFill>
              <a:highlight>
                <a:srgbClr val="FFFFFF"/>
              </a:highlight>
              <a:latin typeface="Montserrat School"/>
              <a:cs typeface="Times New Roman"/>
            </a:endParaRPr>
          </a:p>
          <a:p>
            <a:pPr algn="l"/>
            <a:r>
              <a:rPr lang="en-US" dirty="0">
                <a:solidFill>
                  <a:schemeClr val="tx1"/>
                </a:solidFill>
                <a:highlight>
                  <a:srgbClr val="FFFFFF"/>
                </a:highlight>
                <a:latin typeface="Montserrat School"/>
                <a:cs typeface="Times New Roman"/>
              </a:rPr>
              <a:t>How can we do our best this week to treat people the way we would like to be treated and help others do the same?</a:t>
            </a:r>
          </a:p>
          <a:p>
            <a:pPr algn="l"/>
            <a:endParaRPr lang="en-US" dirty="0">
              <a:solidFill>
                <a:schemeClr val="tx1"/>
              </a:solidFill>
              <a:highlight>
                <a:srgbClr val="FFFFFF"/>
              </a:highlight>
              <a:latin typeface="Montserrat School"/>
              <a:cs typeface="Times New Roman"/>
            </a:endParaRPr>
          </a:p>
          <a:p>
            <a:endParaRPr lang="en-GB" dirty="0">
              <a:solidFill>
                <a:schemeClr val="tx1"/>
              </a:solidFill>
              <a:latin typeface="Montserrat school"/>
              <a:cs typeface="Times New Roman"/>
            </a:endParaRPr>
          </a:p>
        </p:txBody>
      </p:sp>
      <p:pic>
        <p:nvPicPr>
          <p:cNvPr id="2" name="Picture 1">
            <a:extLst>
              <a:ext uri="{FF2B5EF4-FFF2-40B4-BE49-F238E27FC236}">
                <a16:creationId xmlns:a16="http://schemas.microsoft.com/office/drawing/2014/main" id="{5B9DF587-FFAD-704D-E4BE-25B96E4DB1E6}"/>
              </a:ext>
            </a:extLst>
          </p:cNvPr>
          <p:cNvPicPr>
            <a:picLocks noChangeAspect="1"/>
          </p:cNvPicPr>
          <p:nvPr/>
        </p:nvPicPr>
        <p:blipFill>
          <a:blip r:embed="rId4"/>
          <a:srcRect r="3240"/>
          <a:stretch>
            <a:fillRect/>
          </a:stretch>
        </p:blipFill>
        <p:spPr>
          <a:xfrm>
            <a:off x="4369818" y="1067519"/>
            <a:ext cx="4281542" cy="2997680"/>
          </a:xfrm>
          <a:prstGeom prst="rect">
            <a:avLst/>
          </a:prstGeom>
        </p:spPr>
      </p:pic>
    </p:spTree>
    <p:extLst>
      <p:ext uri="{BB962C8B-B14F-4D97-AF65-F5344CB8AC3E}">
        <p14:creationId xmlns:p14="http://schemas.microsoft.com/office/powerpoint/2010/main" val="15356501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E056A91-1763-4F57-BB83-9176F0911E0F}"/>
              </a:ext>
            </a:extLst>
          </p:cNvPr>
          <p:cNvSpPr txBox="1"/>
          <p:nvPr/>
        </p:nvSpPr>
        <p:spPr>
          <a:xfrm>
            <a:off x="250329" y="302342"/>
            <a:ext cx="8674556" cy="5378395"/>
          </a:xfrm>
          <a:prstGeom prst="rect">
            <a:avLst/>
          </a:prstGeom>
          <a:noFill/>
        </p:spPr>
        <p:txBody>
          <a:bodyPr wrap="square" lIns="68580" tIns="34290" rIns="68580" bIns="34290" anchor="t">
            <a:spAutoFit/>
          </a:bodyPr>
          <a:lstStyle/>
          <a:p>
            <a:r>
              <a:rPr lang="en-GB" sz="1500" b="1" dirty="0">
                <a:latin typeface="Montserrat school"/>
              </a:rPr>
              <a:t>Activity suggestions</a:t>
            </a:r>
            <a:endParaRPr lang="en-GB" sz="1500" b="1" dirty="0">
              <a:solidFill>
                <a:srgbClr val="000000"/>
              </a:solidFill>
              <a:latin typeface="Montserrat school"/>
            </a:endParaRPr>
          </a:p>
          <a:p>
            <a:endParaRPr lang="en-GB" sz="1600" dirty="0">
              <a:latin typeface="Montserrat School"/>
              <a:cs typeface="Times New Roman"/>
            </a:endParaRPr>
          </a:p>
          <a:p>
            <a:r>
              <a:rPr lang="en-GB" sz="1600" dirty="0">
                <a:latin typeface="Montserrat School"/>
                <a:hlinkClick r:id="rId3"/>
              </a:rPr>
              <a:t>Download the illustration</a:t>
            </a:r>
            <a:endParaRPr lang="en-GB">
              <a:latin typeface="Montserrat School"/>
            </a:endParaRPr>
          </a:p>
          <a:p>
            <a:endParaRPr lang="en-GB" sz="1600" dirty="0">
              <a:latin typeface="Montserrat School"/>
              <a:cs typeface="Times New Roman"/>
            </a:endParaRPr>
          </a:p>
          <a:p>
            <a:pPr algn="l"/>
            <a:r>
              <a:rPr lang="en-GB" sz="1600" dirty="0">
                <a:latin typeface="Montserrat School"/>
                <a:cs typeface="Times New Roman"/>
              </a:rPr>
              <a:t>Invite the children to colour in the accompanying illustration where someone has done something wrong and to write or draw on the back what they will do the next time someone asks them for forgiveness.</a:t>
            </a:r>
            <a:endParaRPr lang="en-GB" dirty="0">
              <a:latin typeface="Montserrat School"/>
            </a:endParaRPr>
          </a:p>
          <a:p>
            <a:pPr algn="l"/>
            <a:endParaRPr lang="en-GB" sz="1600" dirty="0">
              <a:latin typeface="Montserrat School"/>
              <a:cs typeface="Times New Roman"/>
            </a:endParaRPr>
          </a:p>
          <a:p>
            <a:pPr algn="l"/>
            <a:r>
              <a:rPr lang="en-GB" sz="1600" dirty="0">
                <a:latin typeface="Montserrat School"/>
                <a:cs typeface="Times New Roman"/>
              </a:rPr>
              <a:t>Encourage the children to think about something that they have done wrong. How can they make a change so that in the future they can try to be better? Encourage them to say sorry to God quietly in their hearts and to say sorry to the other person out loud in the coming week.</a:t>
            </a:r>
            <a:endParaRPr lang="en-GB" dirty="0">
              <a:latin typeface="Montserrat School"/>
            </a:endParaRPr>
          </a:p>
          <a:p>
            <a:pPr algn="l"/>
            <a:endParaRPr lang="en-GB" sz="1600" dirty="0">
              <a:latin typeface="Montserrat School"/>
              <a:cs typeface="Times New Roman"/>
            </a:endParaRPr>
          </a:p>
          <a:p>
            <a:pPr algn="l"/>
            <a:r>
              <a:rPr lang="en-GB" sz="1600" dirty="0">
                <a:latin typeface="Montserrat School"/>
                <a:cs typeface="Times New Roman"/>
              </a:rPr>
              <a:t>Invite the children to discuss all that they have heard and thought about today with their grown ups at home. Encourage the children to look out for things that they know are wrong in the coming week. Can they find a way to change the situation, so that the world is better for everyone?</a:t>
            </a:r>
            <a:endParaRPr lang="en-GB" dirty="0">
              <a:latin typeface="Montserrat School"/>
            </a:endParaRPr>
          </a:p>
          <a:p>
            <a:endParaRPr lang="en-GB" sz="1600" dirty="0">
              <a:latin typeface="Montserrat school"/>
              <a:cs typeface="Times New Roman"/>
            </a:endParaRPr>
          </a:p>
          <a:p>
            <a:pPr algn="l"/>
            <a:r>
              <a:rPr lang="en-GB" sz="1500" dirty="0">
                <a:latin typeface="Montserrat school"/>
                <a:cs typeface="Times New Roman"/>
              </a:rPr>
              <a:t>See </a:t>
            </a:r>
            <a:r>
              <a:rPr lang="en-GB" sz="1500" dirty="0">
                <a:latin typeface="Montserrat school"/>
                <a:hlinkClick r:id="rId4"/>
              </a:rPr>
              <a:t>Family prayer ideas</a:t>
            </a:r>
            <a:r>
              <a:rPr lang="en-GB" sz="1500" dirty="0">
                <a:latin typeface="Montserrat school"/>
                <a:cs typeface="Times New Roman"/>
              </a:rPr>
              <a:t> for more child-friendly activities.</a:t>
            </a:r>
            <a:endParaRPr lang="en-GB" sz="1500">
              <a:latin typeface="Montserrat school"/>
            </a:endParaRPr>
          </a:p>
          <a:p>
            <a:pPr algn="l"/>
            <a:endParaRPr lang="en-GB" sz="1500">
              <a:latin typeface="Montserrat school"/>
              <a:cs typeface="Times New Roman"/>
            </a:endParaRPr>
          </a:p>
          <a:p>
            <a:pPr algn="l"/>
            <a:endParaRPr lang="en-GB" sz="1400">
              <a:latin typeface="Century Gothic"/>
              <a:cs typeface="Times New Roman"/>
            </a:endParaRPr>
          </a:p>
          <a:p>
            <a:pPr algn="l"/>
            <a:endParaRPr lang="en-GB" sz="1400">
              <a:latin typeface="Century Gothic"/>
              <a:cs typeface="Times New Roman"/>
            </a:endParaRPr>
          </a:p>
        </p:txBody>
      </p:sp>
      <p:pic>
        <p:nvPicPr>
          <p:cNvPr id="2" name="Picture 1">
            <a:extLst>
              <a:ext uri="{FF2B5EF4-FFF2-40B4-BE49-F238E27FC236}">
                <a16:creationId xmlns:a16="http://schemas.microsoft.com/office/drawing/2014/main" id="{4AAEA2CC-6869-24FC-4CCF-8449C929A106}"/>
              </a:ext>
            </a:extLst>
          </p:cNvPr>
          <p:cNvPicPr>
            <a:picLocks noChangeAspect="1"/>
          </p:cNvPicPr>
          <p:nvPr/>
        </p:nvPicPr>
        <p:blipFill>
          <a:blip r:embed="rId5"/>
          <a:stretch>
            <a:fillRect/>
          </a:stretch>
        </p:blipFill>
        <p:spPr>
          <a:xfrm>
            <a:off x="3170756" y="0"/>
            <a:ext cx="891240" cy="1274166"/>
          </a:xfrm>
          <a:prstGeom prst="rect">
            <a:avLst/>
          </a:prstGeom>
        </p:spPr>
      </p:pic>
    </p:spTree>
    <p:extLst>
      <p:ext uri="{BB962C8B-B14F-4D97-AF65-F5344CB8AC3E}">
        <p14:creationId xmlns:p14="http://schemas.microsoft.com/office/powerpoint/2010/main" val="23841251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D6C353C0-BCA2-71C8-8855-DF8316BECB48}"/>
              </a:ext>
            </a:extLst>
          </p:cNvPr>
          <p:cNvSpPr>
            <a:spLocks noGrp="1"/>
          </p:cNvSpPr>
          <p:nvPr>
            <p:ph type="title"/>
          </p:nvPr>
        </p:nvSpPr>
        <p:spPr/>
        <p:txBody>
          <a:bodyPr/>
          <a:lstStyle/>
          <a:p>
            <a:r>
              <a:rPr lang="en-US"/>
              <a:t>Get involved with CAFOD this term</a:t>
            </a:r>
          </a:p>
        </p:txBody>
      </p:sp>
      <p:sp>
        <p:nvSpPr>
          <p:cNvPr id="21" name="Text Placeholder 20">
            <a:extLst>
              <a:ext uri="{FF2B5EF4-FFF2-40B4-BE49-F238E27FC236}">
                <a16:creationId xmlns:a16="http://schemas.microsoft.com/office/drawing/2014/main" id="{4D395D3C-E51B-8AFE-2355-02E58085FD88}"/>
              </a:ext>
            </a:extLst>
          </p:cNvPr>
          <p:cNvSpPr>
            <a:spLocks noGrp="1"/>
          </p:cNvSpPr>
          <p:nvPr>
            <p:ph type="body" sz="quarter" idx="14"/>
          </p:nvPr>
        </p:nvSpPr>
        <p:spPr>
          <a:xfrm>
            <a:off x="451405" y="2552470"/>
            <a:ext cx="2387693" cy="523220"/>
          </a:xfrm>
        </p:spPr>
        <p:txBody>
          <a:bodyPr/>
          <a:lstStyle/>
          <a:p>
            <a:pPr algn="ctr"/>
            <a:r>
              <a:rPr lang="en-US">
                <a:solidFill>
                  <a:srgbClr val="222444"/>
                </a:solidFill>
                <a:latin typeface="Montserrat school"/>
                <a:ea typeface="+mj-lt"/>
                <a:cs typeface="+mj-lt"/>
                <a:hlinkClick r:id="rId2"/>
              </a:rPr>
              <a:t>Explore our resources for the new school term</a:t>
            </a:r>
            <a:endParaRPr lang="en-US">
              <a:solidFill>
                <a:srgbClr val="222444"/>
              </a:solidFill>
              <a:latin typeface="Montserrat school"/>
              <a:ea typeface="+mj-lt"/>
              <a:cs typeface="+mj-lt"/>
              <a:hlinkClick r:id="" action="ppaction://noaction"/>
            </a:endParaRPr>
          </a:p>
        </p:txBody>
      </p:sp>
      <p:sp>
        <p:nvSpPr>
          <p:cNvPr id="23" name="Text Placeholder 22">
            <a:extLst>
              <a:ext uri="{FF2B5EF4-FFF2-40B4-BE49-F238E27FC236}">
                <a16:creationId xmlns:a16="http://schemas.microsoft.com/office/drawing/2014/main" id="{0C58DBA8-B393-11E0-D426-916E53248361}"/>
              </a:ext>
            </a:extLst>
          </p:cNvPr>
          <p:cNvSpPr>
            <a:spLocks noGrp="1"/>
          </p:cNvSpPr>
          <p:nvPr>
            <p:ph type="body" sz="quarter" idx="22"/>
          </p:nvPr>
        </p:nvSpPr>
        <p:spPr>
          <a:xfrm>
            <a:off x="6148749" y="2552028"/>
            <a:ext cx="2796386" cy="523220"/>
          </a:xfrm>
        </p:spPr>
        <p:txBody>
          <a:bodyPr/>
          <a:lstStyle/>
          <a:p>
            <a:pPr algn="ctr"/>
            <a:r>
              <a:rPr lang="en-US">
                <a:solidFill>
                  <a:srgbClr val="242424"/>
                </a:solidFill>
                <a:latin typeface="Montserrat school"/>
              </a:rPr>
              <a:t> </a:t>
            </a:r>
            <a:r>
              <a:rPr lang="en-US">
                <a:latin typeface="Montserrat school"/>
                <a:hlinkClick r:id="rId3"/>
              </a:rPr>
              <a:t>Autumn fundraising resources</a:t>
            </a:r>
            <a:endParaRPr lang="en-US">
              <a:latin typeface="Montserrat school"/>
            </a:endParaRPr>
          </a:p>
        </p:txBody>
      </p:sp>
      <p:sp>
        <p:nvSpPr>
          <p:cNvPr id="24" name="Text Placeholder 23">
            <a:extLst>
              <a:ext uri="{FF2B5EF4-FFF2-40B4-BE49-F238E27FC236}">
                <a16:creationId xmlns:a16="http://schemas.microsoft.com/office/drawing/2014/main" id="{C063FA5F-7DBD-62CE-C72E-7F0C28A8C19C}"/>
              </a:ext>
            </a:extLst>
          </p:cNvPr>
          <p:cNvSpPr>
            <a:spLocks noGrp="1"/>
          </p:cNvSpPr>
          <p:nvPr>
            <p:ph type="body" sz="quarter" idx="24"/>
          </p:nvPr>
        </p:nvSpPr>
        <p:spPr>
          <a:xfrm>
            <a:off x="3374341" y="2552470"/>
            <a:ext cx="2387693" cy="523220"/>
          </a:xfrm>
        </p:spPr>
        <p:txBody>
          <a:bodyPr/>
          <a:lstStyle/>
          <a:p>
            <a:pPr algn="ctr"/>
            <a:r>
              <a:rPr lang="en-US">
                <a:solidFill>
                  <a:srgbClr val="242424"/>
                </a:solidFill>
                <a:latin typeface="Montserrat school"/>
              </a:rPr>
              <a:t> </a:t>
            </a:r>
            <a:r>
              <a:rPr lang="en-US">
                <a:solidFill>
                  <a:srgbClr val="0000FF"/>
                </a:solidFill>
                <a:latin typeface="Montserrat school"/>
                <a:hlinkClick r:id="rId4"/>
              </a:rPr>
              <a:t> Join our national assembly </a:t>
            </a:r>
          </a:p>
        </p:txBody>
      </p:sp>
      <p:sp>
        <p:nvSpPr>
          <p:cNvPr id="25" name="Text Placeholder 24">
            <a:extLst>
              <a:ext uri="{FF2B5EF4-FFF2-40B4-BE49-F238E27FC236}">
                <a16:creationId xmlns:a16="http://schemas.microsoft.com/office/drawing/2014/main" id="{A29490E1-43C0-8CE6-3102-659E45A28E8A}"/>
              </a:ext>
            </a:extLst>
          </p:cNvPr>
          <p:cNvSpPr>
            <a:spLocks noGrp="1"/>
          </p:cNvSpPr>
          <p:nvPr>
            <p:ph type="body" sz="quarter" idx="27"/>
          </p:nvPr>
        </p:nvSpPr>
        <p:spPr>
          <a:xfrm>
            <a:off x="326714" y="3112180"/>
            <a:ext cx="2677457" cy="1353312"/>
          </a:xfrm>
        </p:spPr>
        <p:txBody>
          <a:bodyPr vert="horz" lIns="0" tIns="0" rIns="91440" bIns="45720" rtlCol="0" anchor="t">
            <a:normAutofit/>
          </a:bodyPr>
          <a:lstStyle/>
          <a:p>
            <a:pPr marL="0" indent="0">
              <a:buNone/>
            </a:pPr>
            <a:endParaRPr lang="en-US" sz="1400">
              <a:latin typeface="Century Gothic"/>
            </a:endParaRPr>
          </a:p>
          <a:p>
            <a:pPr marL="121920" indent="-121920"/>
            <a:endParaRPr lang="en-US"/>
          </a:p>
        </p:txBody>
      </p:sp>
      <p:sp>
        <p:nvSpPr>
          <p:cNvPr id="3" name="Slide Number Placeholder 2">
            <a:extLst>
              <a:ext uri="{FF2B5EF4-FFF2-40B4-BE49-F238E27FC236}">
                <a16:creationId xmlns:a16="http://schemas.microsoft.com/office/drawing/2014/main" id="{45412A99-0E51-5D76-7E7D-9DF4E30FE3BD}"/>
              </a:ext>
            </a:extLst>
          </p:cNvPr>
          <p:cNvSpPr>
            <a:spLocks noGrp="1"/>
          </p:cNvSpPr>
          <p:nvPr>
            <p:ph type="sldNum" sz="quarter" idx="33"/>
          </p:nvPr>
        </p:nvSpPr>
        <p:spPr>
          <a:xfrm>
            <a:off x="8866538" y="4872328"/>
            <a:ext cx="173925" cy="160388"/>
          </a:xfrm>
        </p:spPr>
        <p:txBody>
          <a:bodyPr/>
          <a:lstStyle/>
          <a:p>
            <a:fld id="{B6F15528-21DE-4FAA-801E-634DDDAF4B2B}" type="slidenum">
              <a:rPr lang="en-US" smtClean="0"/>
              <a:pPr/>
              <a:t>19</a:t>
            </a:fld>
            <a:endParaRPr lang="en-US"/>
          </a:p>
        </p:txBody>
      </p:sp>
      <p:pic>
        <p:nvPicPr>
          <p:cNvPr id="7" name="Picture Placeholder 6">
            <a:extLst>
              <a:ext uri="{FF2B5EF4-FFF2-40B4-BE49-F238E27FC236}">
                <a16:creationId xmlns:a16="http://schemas.microsoft.com/office/drawing/2014/main" id="{09A3D97D-AADD-2DB8-FE34-4218973A3F85}"/>
              </a:ext>
            </a:extLst>
          </p:cNvPr>
          <p:cNvPicPr>
            <a:picLocks noGrp="1" noChangeAspect="1"/>
          </p:cNvPicPr>
          <p:nvPr>
            <p:ph type="pic" sz="quarter" idx="16"/>
          </p:nvPr>
        </p:nvPicPr>
        <p:blipFill>
          <a:blip r:embed="rId5">
            <a:extLst>
              <a:ext uri="{28A0092B-C50C-407E-A947-70E740481C1C}">
                <a14:useLocalDpi xmlns:a14="http://schemas.microsoft.com/office/drawing/2010/main" val="0"/>
              </a:ext>
            </a:extLst>
          </a:blip>
          <a:srcRect t="11873" b="11873"/>
          <a:stretch>
            <a:fillRect/>
          </a:stretch>
        </p:blipFill>
        <p:spPr>
          <a:prstGeom prst="rect">
            <a:avLst/>
          </a:prstGeom>
        </p:spPr>
      </p:pic>
      <p:pic>
        <p:nvPicPr>
          <p:cNvPr id="5" name="Picture Placeholder 4">
            <a:extLst>
              <a:ext uri="{FF2B5EF4-FFF2-40B4-BE49-F238E27FC236}">
                <a16:creationId xmlns:a16="http://schemas.microsoft.com/office/drawing/2014/main" id="{D153032D-6006-BD3A-20CC-F9D3CACD3162}"/>
              </a:ext>
            </a:extLst>
          </p:cNvPr>
          <p:cNvPicPr>
            <a:picLocks noGrp="1" noChangeAspect="1"/>
          </p:cNvPicPr>
          <p:nvPr>
            <p:ph type="pic" sz="quarter" idx="31"/>
          </p:nvPr>
        </p:nvPicPr>
        <p:blipFill>
          <a:blip r:embed="rId6">
            <a:extLst>
              <a:ext uri="{28A0092B-C50C-407E-A947-70E740481C1C}">
                <a14:useLocalDpi xmlns:a14="http://schemas.microsoft.com/office/drawing/2010/main" val="0"/>
              </a:ext>
            </a:extLst>
          </a:blip>
          <a:srcRect t="4796" b="4796"/>
          <a:stretch/>
        </p:blipFill>
        <p:spPr>
          <a:xfrm>
            <a:off x="6166386" y="1260390"/>
            <a:ext cx="2660904" cy="1353312"/>
          </a:xfrm>
          <a:prstGeom prst="rect">
            <a:avLst/>
          </a:prstGeom>
        </p:spPr>
      </p:pic>
      <p:pic>
        <p:nvPicPr>
          <p:cNvPr id="10" name="Picture Placeholder 9">
            <a:extLst>
              <a:ext uri="{FF2B5EF4-FFF2-40B4-BE49-F238E27FC236}">
                <a16:creationId xmlns:a16="http://schemas.microsoft.com/office/drawing/2014/main" id="{A18B13B3-87F3-D7F3-7D32-C0EE3207DBFF}"/>
              </a:ext>
            </a:extLst>
          </p:cNvPr>
          <p:cNvPicPr>
            <a:picLocks noGrp="1" noChangeAspect="1"/>
          </p:cNvPicPr>
          <p:nvPr>
            <p:ph type="pic" sz="quarter" idx="30"/>
          </p:nvPr>
        </p:nvPicPr>
        <p:blipFill>
          <a:blip r:embed="rId7">
            <a:extLst>
              <a:ext uri="{28A0092B-C50C-407E-A947-70E740481C1C}">
                <a14:useLocalDpi xmlns:a14="http://schemas.microsoft.com/office/drawing/2010/main" val="0"/>
              </a:ext>
            </a:extLst>
          </a:blip>
          <a:srcRect l="663" r="-663" b="59350"/>
          <a:stretch>
            <a:fillRect/>
          </a:stretch>
        </p:blipFill>
        <p:spPr>
          <a:xfrm>
            <a:off x="3241548" y="1260390"/>
            <a:ext cx="2660904" cy="1353312"/>
          </a:xfrm>
          <a:prstGeom prst="rect">
            <a:avLst/>
          </a:prstGeom>
        </p:spPr>
      </p:pic>
    </p:spTree>
    <p:extLst>
      <p:ext uri="{BB962C8B-B14F-4D97-AF65-F5344CB8AC3E}">
        <p14:creationId xmlns:p14="http://schemas.microsoft.com/office/powerpoint/2010/main" val="27407808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hild and child praying&#10;&#10;AI-generated content may be incorrect.">
            <a:extLst>
              <a:ext uri="{FF2B5EF4-FFF2-40B4-BE49-F238E27FC236}">
                <a16:creationId xmlns:a16="http://schemas.microsoft.com/office/drawing/2014/main" id="{E8342651-7147-3605-7E9E-ABAA91F278A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46874" y="1490067"/>
            <a:ext cx="4597127" cy="3064751"/>
          </a:xfrm>
          <a:prstGeom prst="rect">
            <a:avLst/>
          </a:prstGeom>
        </p:spPr>
      </p:pic>
      <p:sp>
        <p:nvSpPr>
          <p:cNvPr id="10" name="Title 9">
            <a:extLst>
              <a:ext uri="{FF2B5EF4-FFF2-40B4-BE49-F238E27FC236}">
                <a16:creationId xmlns:a16="http://schemas.microsoft.com/office/drawing/2014/main" id="{A1BE50DD-6020-48A3-7431-55C636221806}"/>
              </a:ext>
            </a:extLst>
          </p:cNvPr>
          <p:cNvSpPr>
            <a:spLocks noGrp="1"/>
          </p:cNvSpPr>
          <p:nvPr>
            <p:ph type="title"/>
          </p:nvPr>
        </p:nvSpPr>
        <p:spPr>
          <a:xfrm>
            <a:off x="1218165" y="2335024"/>
            <a:ext cx="3322737" cy="2616101"/>
          </a:xfrm>
        </p:spPr>
        <p:txBody>
          <a:bodyPr/>
          <a:lstStyle/>
          <a:p>
            <a:pPr algn="l"/>
            <a:r>
              <a:rPr lang="en-US" sz="1800" dirty="0">
                <a:solidFill>
                  <a:srgbClr val="000000"/>
                </a:solidFill>
                <a:latin typeface="Montserrat School"/>
                <a:cs typeface="Times New Roman"/>
              </a:rPr>
              <a:t>Merciful God, </a:t>
            </a:r>
            <a:br>
              <a:rPr lang="en-US" sz="1800" dirty="0">
                <a:latin typeface="Montserrat School"/>
                <a:cs typeface="Times New Roman"/>
              </a:rPr>
            </a:br>
            <a:r>
              <a:rPr lang="en-US" sz="1800" dirty="0">
                <a:solidFill>
                  <a:srgbClr val="000000"/>
                </a:solidFill>
                <a:latin typeface="Montserrat School"/>
                <a:cs typeface="Times New Roman"/>
              </a:rPr>
              <a:t>We are truly sorry for the things that we have done wrong. Forgive us and help us to try to forgive others as your son Jesus teaches us. Amen.</a:t>
            </a:r>
            <a:endParaRPr lang="en-US">
              <a:latin typeface="Montserrat School"/>
            </a:endParaRPr>
          </a:p>
          <a:p>
            <a:br>
              <a:rPr lang="en-US" sz="1800" dirty="0">
                <a:latin typeface="Century Gothic"/>
              </a:rPr>
            </a:br>
            <a:endParaRPr lang="en-US"/>
          </a:p>
        </p:txBody>
      </p:sp>
      <p:sp>
        <p:nvSpPr>
          <p:cNvPr id="32" name="Slide Number Placeholder 31">
            <a:extLst>
              <a:ext uri="{FF2B5EF4-FFF2-40B4-BE49-F238E27FC236}">
                <a16:creationId xmlns:a16="http://schemas.microsoft.com/office/drawing/2014/main" id="{5231B6CD-E956-1BA7-D823-FB7DE5D210E6}"/>
              </a:ext>
            </a:extLst>
          </p:cNvPr>
          <p:cNvSpPr>
            <a:spLocks noGrp="1"/>
          </p:cNvSpPr>
          <p:nvPr>
            <p:ph type="sldNum" sz="quarter" idx="12"/>
          </p:nvPr>
        </p:nvSpPr>
        <p:spPr>
          <a:xfrm>
            <a:off x="8866538" y="4872328"/>
            <a:ext cx="173925" cy="160388"/>
          </a:xfrm>
        </p:spPr>
        <p:txBody>
          <a:bodyPr/>
          <a:lstStyle/>
          <a:p>
            <a:fld id="{B6F15528-21DE-4FAA-801E-634DDDAF4B2B}" type="slidenum">
              <a:rPr lang="en-US" smtClean="0"/>
              <a:pPr/>
              <a:t>2</a:t>
            </a:fld>
            <a:endParaRPr lang="en-US"/>
          </a:p>
        </p:txBody>
      </p:sp>
      <p:sp>
        <p:nvSpPr>
          <p:cNvPr id="2" name="Subtitle 2">
            <a:extLst>
              <a:ext uri="{FF2B5EF4-FFF2-40B4-BE49-F238E27FC236}">
                <a16:creationId xmlns:a16="http://schemas.microsoft.com/office/drawing/2014/main" id="{3319906F-334E-3D1A-60E7-9500BB750B76}"/>
              </a:ext>
            </a:extLst>
          </p:cNvPr>
          <p:cNvSpPr txBox="1">
            <a:spLocks/>
          </p:cNvSpPr>
          <p:nvPr/>
        </p:nvSpPr>
        <p:spPr bwMode="auto">
          <a:xfrm>
            <a:off x="7205662" y="4660712"/>
            <a:ext cx="1938338" cy="42770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0" indent="0" algn="l" rtl="0" eaLnBrk="1" fontAlgn="base" hangingPunct="1">
              <a:spcBef>
                <a:spcPct val="0"/>
              </a:spcBef>
              <a:spcAft>
                <a:spcPct val="0"/>
              </a:spcAft>
              <a:buClr>
                <a:srgbClr val="AACB2A"/>
              </a:buClr>
              <a:buFont typeface="Times" charset="0"/>
              <a:buNone/>
              <a:defRPr sz="2600">
                <a:solidFill>
                  <a:schemeClr val="tx2"/>
                </a:solidFill>
                <a:latin typeface="+mn-lt"/>
                <a:ea typeface="+mn-ea"/>
                <a:cs typeface="+mn-cs"/>
              </a:defRPr>
            </a:lvl1pPr>
            <a:lvl2pPr marL="763588" indent="-285750" algn="l" rtl="0" eaLnBrk="1" fontAlgn="base" hangingPunct="1">
              <a:spcBef>
                <a:spcPct val="0"/>
              </a:spcBef>
              <a:spcAft>
                <a:spcPct val="50000"/>
              </a:spcAft>
              <a:buClr>
                <a:srgbClr val="AACB2A"/>
              </a:buClr>
              <a:buChar char="–"/>
              <a:defRPr sz="2200">
                <a:solidFill>
                  <a:srgbClr val="000000"/>
                </a:solidFill>
                <a:latin typeface="+mn-lt"/>
              </a:defRPr>
            </a:lvl2pPr>
            <a:lvl3pPr marL="1182688" indent="-228600" algn="l" rtl="0" eaLnBrk="1" fontAlgn="base" hangingPunct="1">
              <a:spcBef>
                <a:spcPct val="0"/>
              </a:spcBef>
              <a:spcAft>
                <a:spcPct val="50000"/>
              </a:spcAft>
              <a:defRPr sz="2200">
                <a:solidFill>
                  <a:srgbClr val="000000"/>
                </a:solidFill>
                <a:latin typeface="+mn-lt"/>
              </a:defRPr>
            </a:lvl3pPr>
            <a:lvl4pPr marL="1601788" indent="-228600" algn="l" rtl="0" eaLnBrk="1" fontAlgn="base" hangingPunct="1">
              <a:spcBef>
                <a:spcPct val="0"/>
              </a:spcBef>
              <a:spcAft>
                <a:spcPct val="50000"/>
              </a:spcAft>
              <a:defRPr sz="2200">
                <a:solidFill>
                  <a:srgbClr val="000000"/>
                </a:solidFill>
                <a:latin typeface="+mn-lt"/>
              </a:defRPr>
            </a:lvl4pPr>
            <a:lvl5pPr marL="2020888" indent="-228600" algn="l" rtl="0" eaLnBrk="1" fontAlgn="base" hangingPunct="1">
              <a:spcBef>
                <a:spcPct val="0"/>
              </a:spcBef>
              <a:spcAft>
                <a:spcPct val="50000"/>
              </a:spcAft>
              <a:defRPr sz="2200">
                <a:solidFill>
                  <a:srgbClr val="000000"/>
                </a:solidFill>
                <a:latin typeface="+mn-lt"/>
              </a:defRPr>
            </a:lvl5pPr>
            <a:lvl6pPr marL="2478088" indent="-228600" algn="l" rtl="0" eaLnBrk="1" fontAlgn="base" hangingPunct="1">
              <a:spcBef>
                <a:spcPct val="0"/>
              </a:spcBef>
              <a:spcAft>
                <a:spcPct val="50000"/>
              </a:spcAft>
              <a:defRPr sz="2200">
                <a:solidFill>
                  <a:srgbClr val="000000"/>
                </a:solidFill>
                <a:latin typeface="+mn-lt"/>
              </a:defRPr>
            </a:lvl6pPr>
            <a:lvl7pPr marL="2935288" indent="-228600" algn="l" rtl="0" eaLnBrk="1" fontAlgn="base" hangingPunct="1">
              <a:spcBef>
                <a:spcPct val="0"/>
              </a:spcBef>
              <a:spcAft>
                <a:spcPct val="50000"/>
              </a:spcAft>
              <a:defRPr sz="2200">
                <a:solidFill>
                  <a:srgbClr val="000000"/>
                </a:solidFill>
                <a:latin typeface="+mn-lt"/>
              </a:defRPr>
            </a:lvl7pPr>
            <a:lvl8pPr marL="3392488" indent="-228600" algn="l" rtl="0" eaLnBrk="1" fontAlgn="base" hangingPunct="1">
              <a:spcBef>
                <a:spcPct val="0"/>
              </a:spcBef>
              <a:spcAft>
                <a:spcPct val="50000"/>
              </a:spcAft>
              <a:defRPr sz="2200">
                <a:solidFill>
                  <a:srgbClr val="000000"/>
                </a:solidFill>
                <a:latin typeface="+mn-lt"/>
              </a:defRPr>
            </a:lvl8pPr>
            <a:lvl9pPr marL="3849688" indent="-228600" algn="l" rtl="0" eaLnBrk="1" fontAlgn="base" hangingPunct="1">
              <a:spcBef>
                <a:spcPct val="0"/>
              </a:spcBef>
              <a:spcAft>
                <a:spcPct val="50000"/>
              </a:spcAft>
              <a:defRPr sz="2200">
                <a:solidFill>
                  <a:srgbClr val="000000"/>
                </a:solidFill>
                <a:latin typeface="+mn-lt"/>
              </a:defRPr>
            </a:lvl9pPr>
          </a:lstStyle>
          <a:p>
            <a:pPr marL="477826" lvl="1" indent="0">
              <a:buNone/>
              <a:defRPr/>
            </a:pPr>
            <a:r>
              <a:rPr lang="en-GB" sz="2100" b="1" i="1">
                <a:solidFill>
                  <a:srgbClr val="7666AD"/>
                </a:solidFill>
                <a:latin typeface="Century Gothic"/>
                <a:ea typeface="Verdana"/>
                <a:cs typeface="Arial"/>
              </a:rPr>
              <a:t>Gather</a:t>
            </a:r>
            <a:endParaRPr lang="en-GB" altLang="en-US" sz="2100" b="1">
              <a:solidFill>
                <a:srgbClr val="7666AD"/>
              </a:solidFill>
              <a:latin typeface="Century Gothic" panose="020B0502020202020204" pitchFamily="34" charset="0"/>
              <a:ea typeface="Verdana" panose="020B0604030504040204" pitchFamily="34" charset="0"/>
              <a:cs typeface="Arial" panose="020B0604020202020204" pitchFamily="34" charset="0"/>
            </a:endParaRPr>
          </a:p>
        </p:txBody>
      </p:sp>
      <p:pic>
        <p:nvPicPr>
          <p:cNvPr id="3" name="Graphic 14" descr="Candle">
            <a:extLst>
              <a:ext uri="{FF2B5EF4-FFF2-40B4-BE49-F238E27FC236}">
                <a16:creationId xmlns:a16="http://schemas.microsoft.com/office/drawing/2014/main" id="{77EA35C2-B066-94DD-E843-03348C9FDE47}"/>
              </a:ext>
            </a:extLst>
          </p:cNvPr>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152900" y="4554818"/>
            <a:ext cx="592436" cy="533077"/>
          </a:xfrm>
          <a:prstGeom prst="rect">
            <a:avLst/>
          </a:prstGeom>
        </p:spPr>
      </p:pic>
    </p:spTree>
    <p:extLst>
      <p:ext uri="{BB962C8B-B14F-4D97-AF65-F5344CB8AC3E}">
        <p14:creationId xmlns:p14="http://schemas.microsoft.com/office/powerpoint/2010/main" val="16600785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6B4E48F-E0F2-4657-B4FB-97601F5DC2E3}"/>
              </a:ext>
            </a:extLst>
          </p:cNvPr>
          <p:cNvPicPr>
            <a:picLocks noChangeAspect="1"/>
          </p:cNvPicPr>
          <p:nvPr/>
        </p:nvPicPr>
        <p:blipFill>
          <a:blip r:embed="rId3"/>
          <a:stretch>
            <a:fillRect/>
          </a:stretch>
        </p:blipFill>
        <p:spPr>
          <a:xfrm>
            <a:off x="292773" y="1039127"/>
            <a:ext cx="8852506" cy="3641457"/>
          </a:xfrm>
          <a:prstGeom prst="rect">
            <a:avLst/>
          </a:prstGeom>
        </p:spPr>
      </p:pic>
    </p:spTree>
    <p:extLst>
      <p:ext uri="{BB962C8B-B14F-4D97-AF65-F5344CB8AC3E}">
        <p14:creationId xmlns:p14="http://schemas.microsoft.com/office/powerpoint/2010/main" val="25938594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843C0C8-2E80-4A00-8FE9-DD73BB168080}"/>
              </a:ext>
            </a:extLst>
          </p:cNvPr>
          <p:cNvSpPr txBox="1"/>
          <p:nvPr/>
        </p:nvSpPr>
        <p:spPr>
          <a:xfrm>
            <a:off x="120201" y="286307"/>
            <a:ext cx="7348735" cy="346249"/>
          </a:xfrm>
          <a:prstGeom prst="rect">
            <a:avLst/>
          </a:prstGeom>
          <a:noFill/>
        </p:spPr>
        <p:txBody>
          <a:bodyPr wrap="square" lIns="68580" tIns="34290" rIns="68580" bIns="34290" rtlCol="0" anchor="t">
            <a:spAutoFit/>
          </a:bodyPr>
          <a:lstStyle/>
          <a:p>
            <a:r>
              <a:rPr lang="en-US" b="1" dirty="0">
                <a:latin typeface="Montserrat school"/>
                <a:cs typeface="Times New Roman"/>
              </a:rPr>
              <a:t>Gospel:</a:t>
            </a:r>
            <a:r>
              <a:rPr lang="en-US" dirty="0">
                <a:latin typeface="Montserrat school"/>
                <a:cs typeface="Times New Roman"/>
              </a:rPr>
              <a:t> </a:t>
            </a:r>
            <a:r>
              <a:rPr lang="en-US" b="1" dirty="0">
                <a:latin typeface="Montserrat school"/>
                <a:cs typeface="Times New Roman"/>
              </a:rPr>
              <a:t>Matthew 18:21-35</a:t>
            </a:r>
          </a:p>
        </p:txBody>
      </p:sp>
      <p:grpSp>
        <p:nvGrpSpPr>
          <p:cNvPr id="6" name="Group 5">
            <a:extLst>
              <a:ext uri="{FF2B5EF4-FFF2-40B4-BE49-F238E27FC236}">
                <a16:creationId xmlns:a16="http://schemas.microsoft.com/office/drawing/2014/main" id="{543B6994-2C10-6B42-8D44-5312D8E35403}"/>
              </a:ext>
            </a:extLst>
          </p:cNvPr>
          <p:cNvGrpSpPr/>
          <p:nvPr/>
        </p:nvGrpSpPr>
        <p:grpSpPr>
          <a:xfrm>
            <a:off x="7622787" y="4469000"/>
            <a:ext cx="5425188" cy="538843"/>
            <a:chOff x="344402" y="5670044"/>
            <a:chExt cx="7233584" cy="718457"/>
          </a:xfrm>
        </p:grpSpPr>
        <p:sp>
          <p:nvSpPr>
            <p:cNvPr id="7" name="Rectangle 6">
              <a:extLst>
                <a:ext uri="{FF2B5EF4-FFF2-40B4-BE49-F238E27FC236}">
                  <a16:creationId xmlns:a16="http://schemas.microsoft.com/office/drawing/2014/main" id="{0A072B9C-E184-0244-BB43-DBA58811F855}"/>
                </a:ext>
              </a:extLst>
            </p:cNvPr>
            <p:cNvSpPr/>
            <p:nvPr/>
          </p:nvSpPr>
          <p:spPr>
            <a:xfrm>
              <a:off x="1074127" y="5856211"/>
              <a:ext cx="6503859" cy="523220"/>
            </a:xfrm>
            <a:prstGeom prst="rect">
              <a:avLst/>
            </a:prstGeom>
          </p:spPr>
          <p:txBody>
            <a:bodyPr wrap="square" lIns="68580" tIns="34290" rIns="68580" bIns="34290" anchor="t">
              <a:spAutoFit/>
            </a:bodyPr>
            <a:lstStyle/>
            <a:p>
              <a:r>
                <a:rPr lang="en-GB" sz="2100" b="1" i="1">
                  <a:solidFill>
                    <a:srgbClr val="A1C60F"/>
                  </a:solidFill>
                  <a:latin typeface="Century Gothic"/>
                  <a:ea typeface="Times New Roman" panose="02020603050405020304" pitchFamily="18" charset="0"/>
                  <a:cs typeface="Arial"/>
                </a:rPr>
                <a:t>Word </a:t>
              </a:r>
              <a:endParaRPr lang="en-GB" sz="2100" b="1">
                <a:solidFill>
                  <a:srgbClr val="A1C60F"/>
                </a:solidFill>
                <a:latin typeface="Century Gothic"/>
                <a:cs typeface="Arial"/>
              </a:endParaRPr>
            </a:p>
          </p:txBody>
        </p:sp>
        <p:pic>
          <p:nvPicPr>
            <p:cNvPr id="8" name="Graphic 13" descr="Open Book">
              <a:extLst>
                <a:ext uri="{FF2B5EF4-FFF2-40B4-BE49-F238E27FC236}">
                  <a16:creationId xmlns:a16="http://schemas.microsoft.com/office/drawing/2014/main" id="{B30804C5-4B79-924F-B12E-DF285BD3D9B4}"/>
                </a:ext>
              </a:extLst>
            </p:cNvPr>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44402" y="5670044"/>
              <a:ext cx="717233" cy="718457"/>
            </a:xfrm>
            <a:prstGeom prst="rect">
              <a:avLst/>
            </a:prstGeom>
          </p:spPr>
        </p:pic>
      </p:grpSp>
      <p:sp>
        <p:nvSpPr>
          <p:cNvPr id="2" name="TextBox 1">
            <a:extLst>
              <a:ext uri="{FF2B5EF4-FFF2-40B4-BE49-F238E27FC236}">
                <a16:creationId xmlns:a16="http://schemas.microsoft.com/office/drawing/2014/main" id="{2D03D77F-E687-2CD9-6F77-C469E742F70C}"/>
              </a:ext>
            </a:extLst>
          </p:cNvPr>
          <p:cNvSpPr txBox="1"/>
          <p:nvPr/>
        </p:nvSpPr>
        <p:spPr>
          <a:xfrm>
            <a:off x="120043" y="900712"/>
            <a:ext cx="8932379" cy="48013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700" dirty="0">
                <a:latin typeface="Montserrat School"/>
                <a:cs typeface="Times New Roman"/>
              </a:rPr>
              <a:t>Then Peter came to Jesus and asked, “Lord, if my brother keeps on sinning against me, how many times do I have to forgive him? Seven times?”</a:t>
            </a:r>
          </a:p>
          <a:p>
            <a:pPr algn="l"/>
            <a:endParaRPr lang="en-US" sz="1700" dirty="0">
              <a:latin typeface="Montserrat School"/>
              <a:cs typeface="Times New Roman"/>
            </a:endParaRPr>
          </a:p>
          <a:p>
            <a:pPr algn="l"/>
            <a:r>
              <a:rPr lang="en-US" sz="1700" dirty="0">
                <a:latin typeface="Montserrat School"/>
                <a:cs typeface="Times New Roman"/>
              </a:rPr>
              <a:t>“No, not seven times,” answered Jesus, “but seventy times seven, because the Kingdom of heaven is like this. </a:t>
            </a:r>
          </a:p>
          <a:p>
            <a:pPr algn="l"/>
            <a:endParaRPr lang="en-US" sz="1700" dirty="0">
              <a:latin typeface="Montserrat School"/>
              <a:cs typeface="Times New Roman"/>
            </a:endParaRPr>
          </a:p>
          <a:p>
            <a:pPr algn="l"/>
            <a:r>
              <a:rPr lang="en-US" sz="1700" dirty="0">
                <a:latin typeface="Montserrat School"/>
                <a:cs typeface="Times New Roman"/>
              </a:rPr>
              <a:t>"Once there was a king who decided to check on his servants' accounts. He had just begun to do so when one of them was brought in who owed him millions of pounds. The servant did not have enough to pay his debt, so the king ordered him to be sold as a slave, with his wife and his children and all that he had, in order to pay the debt. </a:t>
            </a:r>
          </a:p>
          <a:p>
            <a:pPr algn="l"/>
            <a:endParaRPr lang="en-US" sz="1700" dirty="0">
              <a:latin typeface="Montserrat School"/>
              <a:cs typeface="Times New Roman"/>
            </a:endParaRPr>
          </a:p>
          <a:p>
            <a:pPr algn="l"/>
            <a:r>
              <a:rPr lang="en-US" sz="1700" dirty="0">
                <a:latin typeface="Montserrat School"/>
                <a:cs typeface="Times New Roman"/>
              </a:rPr>
              <a:t>"The servant fell on his knees before the king. ‘Be patient with me' he begged 'and I will pay you everything!’ The king felt sorry for him, so he forgave him the debt and let him go.</a:t>
            </a:r>
            <a:endParaRPr lang="en-US" sz="1700">
              <a:latin typeface="Montserrat School"/>
            </a:endParaRPr>
          </a:p>
          <a:p>
            <a:pPr algn="l"/>
            <a:endParaRPr lang="en-US" sz="1700" dirty="0">
              <a:latin typeface="Montserrat school"/>
              <a:cs typeface="Times New Roman"/>
            </a:endParaRPr>
          </a:p>
          <a:p>
            <a:pPr algn="l"/>
            <a:endParaRPr lang="en-US" sz="1700" dirty="0">
              <a:latin typeface="Montserrat school"/>
              <a:cs typeface="Times New Roman"/>
            </a:endParaRPr>
          </a:p>
          <a:p>
            <a:pPr algn="l"/>
            <a:endParaRPr lang="en-US" sz="1700">
              <a:latin typeface="Montserrat school"/>
              <a:cs typeface="Times New Roman"/>
            </a:endParaRPr>
          </a:p>
        </p:txBody>
      </p:sp>
    </p:spTree>
    <p:extLst>
      <p:ext uri="{BB962C8B-B14F-4D97-AF65-F5344CB8AC3E}">
        <p14:creationId xmlns:p14="http://schemas.microsoft.com/office/powerpoint/2010/main" val="32791093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FFCE2-16E2-C9C6-1E12-CE03E0D111D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3F1DA84-0E65-B792-E1AA-6E0C87E1388D}"/>
              </a:ext>
            </a:extLst>
          </p:cNvPr>
          <p:cNvSpPr txBox="1"/>
          <p:nvPr/>
        </p:nvSpPr>
        <p:spPr>
          <a:xfrm>
            <a:off x="120201" y="286307"/>
            <a:ext cx="7348735" cy="346249"/>
          </a:xfrm>
          <a:prstGeom prst="rect">
            <a:avLst/>
          </a:prstGeom>
          <a:noFill/>
        </p:spPr>
        <p:txBody>
          <a:bodyPr wrap="square" lIns="68580" tIns="34290" rIns="68580" bIns="34290" rtlCol="0" anchor="t">
            <a:spAutoFit/>
          </a:bodyPr>
          <a:lstStyle/>
          <a:p>
            <a:r>
              <a:rPr lang="en-US" b="1">
                <a:latin typeface="Montserrat school"/>
                <a:cs typeface="Segoe UI"/>
              </a:rPr>
              <a:t>Gospel:</a:t>
            </a:r>
            <a:r>
              <a:rPr lang="en-US">
                <a:latin typeface="Montserrat school"/>
                <a:cs typeface="Times New Roman"/>
              </a:rPr>
              <a:t> </a:t>
            </a:r>
            <a:r>
              <a:rPr lang="en-US" b="1">
                <a:latin typeface="Montserrat school"/>
                <a:cs typeface="Times New Roman"/>
              </a:rPr>
              <a:t>Matthew 18:15-20</a:t>
            </a:r>
          </a:p>
        </p:txBody>
      </p:sp>
      <p:grpSp>
        <p:nvGrpSpPr>
          <p:cNvPr id="6" name="Group 5">
            <a:extLst>
              <a:ext uri="{FF2B5EF4-FFF2-40B4-BE49-F238E27FC236}">
                <a16:creationId xmlns:a16="http://schemas.microsoft.com/office/drawing/2014/main" id="{698200FA-EC7B-39B9-AAF7-EF92ECA55706}"/>
              </a:ext>
            </a:extLst>
          </p:cNvPr>
          <p:cNvGrpSpPr/>
          <p:nvPr/>
        </p:nvGrpSpPr>
        <p:grpSpPr>
          <a:xfrm>
            <a:off x="7304246" y="4459631"/>
            <a:ext cx="5425188" cy="538843"/>
            <a:chOff x="344402" y="5670044"/>
            <a:chExt cx="7233584" cy="718457"/>
          </a:xfrm>
        </p:grpSpPr>
        <p:sp>
          <p:nvSpPr>
            <p:cNvPr id="7" name="Rectangle 6">
              <a:extLst>
                <a:ext uri="{FF2B5EF4-FFF2-40B4-BE49-F238E27FC236}">
                  <a16:creationId xmlns:a16="http://schemas.microsoft.com/office/drawing/2014/main" id="{F43A3BDD-0FB8-2CA9-DC93-5DDDBC6BE2D0}"/>
                </a:ext>
              </a:extLst>
            </p:cNvPr>
            <p:cNvSpPr/>
            <p:nvPr/>
          </p:nvSpPr>
          <p:spPr>
            <a:xfrm>
              <a:off x="1074127" y="5856211"/>
              <a:ext cx="6503859" cy="523220"/>
            </a:xfrm>
            <a:prstGeom prst="rect">
              <a:avLst/>
            </a:prstGeom>
          </p:spPr>
          <p:txBody>
            <a:bodyPr wrap="square" lIns="68580" tIns="34290" rIns="68580" bIns="34290" anchor="t">
              <a:spAutoFit/>
            </a:bodyPr>
            <a:lstStyle/>
            <a:p>
              <a:r>
                <a:rPr lang="en-GB" sz="2100" b="1" i="1">
                  <a:solidFill>
                    <a:srgbClr val="A1C60F"/>
                  </a:solidFill>
                  <a:latin typeface="Century Gothic"/>
                  <a:ea typeface="Times New Roman" panose="02020603050405020304" pitchFamily="18" charset="0"/>
                  <a:cs typeface="Arial"/>
                </a:rPr>
                <a:t>Word </a:t>
              </a:r>
              <a:endParaRPr lang="en-GB" sz="2100" b="1">
                <a:solidFill>
                  <a:srgbClr val="A1C60F"/>
                </a:solidFill>
                <a:latin typeface="Century Gothic"/>
                <a:cs typeface="Arial"/>
              </a:endParaRPr>
            </a:p>
          </p:txBody>
        </p:sp>
        <p:pic>
          <p:nvPicPr>
            <p:cNvPr id="8" name="Graphic 13" descr="Open Book">
              <a:extLst>
                <a:ext uri="{FF2B5EF4-FFF2-40B4-BE49-F238E27FC236}">
                  <a16:creationId xmlns:a16="http://schemas.microsoft.com/office/drawing/2014/main" id="{2AADE677-3DD8-1457-9694-3BD404DC2059}"/>
                </a:ext>
              </a:extLst>
            </p:cNvPr>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44402" y="5670044"/>
              <a:ext cx="717233" cy="718457"/>
            </a:xfrm>
            <a:prstGeom prst="rect">
              <a:avLst/>
            </a:prstGeom>
          </p:spPr>
        </p:pic>
      </p:grpSp>
      <p:sp>
        <p:nvSpPr>
          <p:cNvPr id="4" name="TextBox 3">
            <a:extLst>
              <a:ext uri="{FF2B5EF4-FFF2-40B4-BE49-F238E27FC236}">
                <a16:creationId xmlns:a16="http://schemas.microsoft.com/office/drawing/2014/main" id="{0FDDFD26-589D-756E-939F-EA3604D9A25B}"/>
              </a:ext>
            </a:extLst>
          </p:cNvPr>
          <p:cNvSpPr txBox="1"/>
          <p:nvPr/>
        </p:nvSpPr>
        <p:spPr>
          <a:xfrm>
            <a:off x="115805" y="729166"/>
            <a:ext cx="8843967" cy="427809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700" dirty="0">
                <a:latin typeface="Montserrat School"/>
                <a:cs typeface="Times New Roman"/>
              </a:rPr>
              <a:t>“Then the man went out and met one of his fellow servants who owed him a few pounds. He grabbed him and started choking him. ‘Pay back what you owe me!’ he said. His fellow-servant fell down and begged him, ‘Be patient with me, and I will pay you back!’ But he refused; instead, he had him thrown into jail until he should pay the debt. </a:t>
            </a:r>
            <a:endParaRPr lang="en-US" sz="1700" dirty="0">
              <a:solidFill>
                <a:srgbClr val="000000"/>
              </a:solidFill>
              <a:latin typeface="Montserrat School"/>
              <a:cs typeface="Times New Roman"/>
            </a:endParaRPr>
          </a:p>
          <a:p>
            <a:pPr algn="l"/>
            <a:endParaRPr lang="en-US" sz="1700" dirty="0">
              <a:latin typeface="Montserrat School"/>
              <a:cs typeface="Times New Roman"/>
            </a:endParaRPr>
          </a:p>
          <a:p>
            <a:pPr algn="l"/>
            <a:r>
              <a:rPr lang="en-US" sz="1700" dirty="0">
                <a:latin typeface="Montserrat School"/>
                <a:cs typeface="Times New Roman"/>
              </a:rPr>
              <a:t>When the other servants saw what had happened, they were very upset and went to the king and told him everything. So he called the servant in. </a:t>
            </a:r>
            <a:endParaRPr lang="en-US" sz="1700">
              <a:latin typeface="Montserrat School"/>
              <a:cs typeface="Times New Roman"/>
            </a:endParaRPr>
          </a:p>
          <a:p>
            <a:pPr algn="l"/>
            <a:endParaRPr lang="en-US" sz="1700" dirty="0">
              <a:latin typeface="Montserrat School"/>
              <a:cs typeface="Times New Roman"/>
            </a:endParaRPr>
          </a:p>
          <a:p>
            <a:pPr algn="l"/>
            <a:r>
              <a:rPr lang="en-US" sz="1700" dirty="0">
                <a:latin typeface="Montserrat School"/>
                <a:cs typeface="Times New Roman"/>
              </a:rPr>
              <a:t>‘You worthless slave!’ he said. ‘I forgave you the whole amount you owed me, just because you asked me to. You should have had mercy on your fellow-servant, just as I had mercy on you.’ The king was very angry, and he sent the servant to jail to be punished until he should pay back the whole amount.”</a:t>
            </a:r>
            <a:endParaRPr lang="en-US" sz="1700">
              <a:latin typeface="Montserrat School"/>
            </a:endParaRPr>
          </a:p>
          <a:p>
            <a:pPr algn="l"/>
            <a:endParaRPr lang="en-US" sz="1700" dirty="0">
              <a:latin typeface="Montserrat School"/>
              <a:cs typeface="Times New Roman"/>
            </a:endParaRPr>
          </a:p>
          <a:p>
            <a:pPr algn="l"/>
            <a:r>
              <a:rPr lang="en-US" sz="1700" dirty="0">
                <a:latin typeface="Montserrat School"/>
                <a:cs typeface="Times New Roman"/>
              </a:rPr>
              <a:t>And Jesus concluded, “That is how my Father in heaven will treat every one of you unless you forgive your brother from your heart.”</a:t>
            </a:r>
          </a:p>
        </p:txBody>
      </p:sp>
    </p:spTree>
    <p:extLst>
      <p:ext uri="{BB962C8B-B14F-4D97-AF65-F5344CB8AC3E}">
        <p14:creationId xmlns:p14="http://schemas.microsoft.com/office/powerpoint/2010/main" val="29670777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81EF81-DB0B-F940-A522-72216D690198}"/>
              </a:ext>
            </a:extLst>
          </p:cNvPr>
          <p:cNvSpPr>
            <a:spLocks noGrp="1"/>
          </p:cNvSpPr>
          <p:nvPr>
            <p:ph idx="1"/>
          </p:nvPr>
        </p:nvSpPr>
        <p:spPr>
          <a:xfrm>
            <a:off x="463006" y="1310191"/>
            <a:ext cx="5754914" cy="500137"/>
          </a:xfrm>
        </p:spPr>
        <p:txBody>
          <a:bodyPr vert="horz" wrap="square" lIns="68580" tIns="34290" rIns="68580" bIns="34290" rtlCol="0" anchor="t">
            <a:spAutoFit/>
          </a:bodyPr>
          <a:lstStyle/>
          <a:p>
            <a:pPr marL="0" indent="0">
              <a:buNone/>
            </a:pPr>
            <a:endParaRPr lang="en-GB">
              <a:latin typeface="Century Gothic" panose="020B0502020202020204" pitchFamily="34" charset="0"/>
            </a:endParaRPr>
          </a:p>
          <a:p>
            <a:pPr algn="just">
              <a:buNone/>
            </a:pPr>
            <a:endParaRPr lang="en-US">
              <a:latin typeface="Century Gothic" panose="020B0502020202020204" pitchFamily="34" charset="0"/>
              <a:ea typeface="+mn-lt"/>
              <a:cs typeface="+mn-lt"/>
            </a:endParaRPr>
          </a:p>
        </p:txBody>
      </p:sp>
      <p:grpSp>
        <p:nvGrpSpPr>
          <p:cNvPr id="4" name="Group 3">
            <a:extLst>
              <a:ext uri="{FF2B5EF4-FFF2-40B4-BE49-F238E27FC236}">
                <a16:creationId xmlns:a16="http://schemas.microsoft.com/office/drawing/2014/main" id="{6DBD4C91-A496-624F-8468-8A64F0062560}"/>
              </a:ext>
            </a:extLst>
          </p:cNvPr>
          <p:cNvGrpSpPr/>
          <p:nvPr/>
        </p:nvGrpSpPr>
        <p:grpSpPr>
          <a:xfrm>
            <a:off x="6945479" y="4417368"/>
            <a:ext cx="2580053" cy="504153"/>
            <a:chOff x="263250" y="5650540"/>
            <a:chExt cx="3832500" cy="717054"/>
          </a:xfrm>
        </p:grpSpPr>
        <p:pic>
          <p:nvPicPr>
            <p:cNvPr id="5" name="Graphic 16" descr="Heart">
              <a:extLst>
                <a:ext uri="{FF2B5EF4-FFF2-40B4-BE49-F238E27FC236}">
                  <a16:creationId xmlns:a16="http://schemas.microsoft.com/office/drawing/2014/main" id="{4D98E368-1CE9-FD4F-872C-B9B1D9A3587D}"/>
                </a:ext>
              </a:extLst>
            </p:cNvPr>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63250" y="5650540"/>
              <a:ext cx="870065" cy="689455"/>
            </a:xfrm>
            <a:prstGeom prst="rect">
              <a:avLst/>
            </a:prstGeom>
          </p:spPr>
        </p:pic>
        <p:sp>
          <p:nvSpPr>
            <p:cNvPr id="6" name="Rectangle 5">
              <a:extLst>
                <a:ext uri="{FF2B5EF4-FFF2-40B4-BE49-F238E27FC236}">
                  <a16:creationId xmlns:a16="http://schemas.microsoft.com/office/drawing/2014/main" id="{D4A84882-145D-4347-9304-DFF61E872648}"/>
                </a:ext>
              </a:extLst>
            </p:cNvPr>
            <p:cNvSpPr/>
            <p:nvPr/>
          </p:nvSpPr>
          <p:spPr>
            <a:xfrm>
              <a:off x="999965" y="5809464"/>
              <a:ext cx="3095785" cy="558130"/>
            </a:xfrm>
            <a:prstGeom prst="rect">
              <a:avLst/>
            </a:prstGeom>
          </p:spPr>
          <p:txBody>
            <a:bodyPr wrap="square" lIns="68580" tIns="34290" rIns="68580" bIns="34290" anchor="t">
              <a:spAutoFit/>
            </a:bodyPr>
            <a:lstStyle/>
            <a:p>
              <a:r>
                <a:rPr lang="en-GB" sz="2100" b="1" i="1">
                  <a:solidFill>
                    <a:srgbClr val="C51B8A"/>
                  </a:solidFill>
                  <a:latin typeface="Century Gothic"/>
                  <a:cs typeface="Arial"/>
                </a:rPr>
                <a:t>Respond</a:t>
              </a:r>
              <a:endParaRPr lang="en-GB" sz="2100" b="1">
                <a:solidFill>
                  <a:srgbClr val="C51B8A"/>
                </a:solidFill>
                <a:latin typeface="Century Gothic" panose="020B0502020202020204" pitchFamily="34" charset="0"/>
                <a:cs typeface="Arial" panose="020B0604020202020204" pitchFamily="34" charset="0"/>
              </a:endParaRPr>
            </a:p>
          </p:txBody>
        </p:sp>
      </p:grpSp>
      <p:sp>
        <p:nvSpPr>
          <p:cNvPr id="7" name="Rectangle 6">
            <a:extLst>
              <a:ext uri="{FF2B5EF4-FFF2-40B4-BE49-F238E27FC236}">
                <a16:creationId xmlns:a16="http://schemas.microsoft.com/office/drawing/2014/main" id="{C470F02D-09CE-4645-9868-E10538A4114C}"/>
              </a:ext>
            </a:extLst>
          </p:cNvPr>
          <p:cNvSpPr/>
          <p:nvPr/>
        </p:nvSpPr>
        <p:spPr>
          <a:xfrm>
            <a:off x="284654" y="813098"/>
            <a:ext cx="4627113" cy="4616648"/>
          </a:xfrm>
          <a:prstGeom prst="rect">
            <a:avLst/>
          </a:prstGeom>
        </p:spPr>
        <p:txBody>
          <a:bodyPr wrap="square" lIns="91440" tIns="45720" rIns="91440" bIns="45720" anchor="t">
            <a:spAutoFit/>
          </a:bodyPr>
          <a:lstStyle/>
          <a:p>
            <a:endParaRPr lang="en-US" sz="2100">
              <a:latin typeface="Century Gothic" panose="020B0502020202020204" pitchFamily="34" charset="0"/>
            </a:endParaRPr>
          </a:p>
          <a:p>
            <a:endParaRPr lang="en-GB" sz="2100">
              <a:latin typeface="Century Gothic" panose="020B0502020202020204" pitchFamily="34" charset="0"/>
            </a:endParaRPr>
          </a:p>
          <a:p>
            <a:endParaRPr lang="en-GB" sz="2100">
              <a:latin typeface="Century Gothic" panose="020B0502020202020204" pitchFamily="34" charset="0"/>
            </a:endParaRPr>
          </a:p>
          <a:p>
            <a:endParaRPr lang="en-GB" sz="2100">
              <a:latin typeface="Century Gothic" panose="020B0502020202020204" pitchFamily="34" charset="0"/>
            </a:endParaRPr>
          </a:p>
          <a:p>
            <a:endParaRPr lang="en-GB" sz="2100">
              <a:latin typeface="Century Gothic" panose="020B0502020202020204" pitchFamily="34" charset="0"/>
            </a:endParaRPr>
          </a:p>
          <a:p>
            <a:endParaRPr lang="en-GB" sz="2100">
              <a:latin typeface="Century Gothic" panose="020B0502020202020204" pitchFamily="34" charset="0"/>
            </a:endParaRPr>
          </a:p>
          <a:p>
            <a:endParaRPr lang="en-GB" sz="2100">
              <a:latin typeface="Century Gothic" panose="020B0502020202020204" pitchFamily="34" charset="0"/>
            </a:endParaRPr>
          </a:p>
          <a:p>
            <a:endParaRPr lang="en-US" sz="2100">
              <a:latin typeface="Century Gothic" panose="020B0502020202020204" pitchFamily="34" charset="0"/>
            </a:endParaRPr>
          </a:p>
          <a:p>
            <a:endParaRPr lang="en-US" sz="2100">
              <a:latin typeface="Century Gothic" panose="020B0502020202020204" pitchFamily="34" charset="0"/>
            </a:endParaRPr>
          </a:p>
          <a:p>
            <a:endParaRPr lang="en-US" sz="2100">
              <a:latin typeface="Century Gothic"/>
            </a:endParaRPr>
          </a:p>
          <a:p>
            <a:endParaRPr lang="en-US" sz="2100">
              <a:latin typeface="Century Gothic"/>
            </a:endParaRPr>
          </a:p>
          <a:p>
            <a:endParaRPr lang="en-US" sz="2100">
              <a:latin typeface="Century Gothic" panose="020B0502020202020204" pitchFamily="34" charset="0"/>
            </a:endParaRPr>
          </a:p>
          <a:p>
            <a:endParaRPr lang="en-US" sz="2100">
              <a:latin typeface="Century Gothic" panose="020B0502020202020204" pitchFamily="34" charset="0"/>
            </a:endParaRPr>
          </a:p>
          <a:p>
            <a:endParaRPr lang="en-GB" sz="2100">
              <a:latin typeface="Century Gothic" panose="020B0502020202020204" pitchFamily="34" charset="0"/>
            </a:endParaRPr>
          </a:p>
        </p:txBody>
      </p:sp>
      <p:sp>
        <p:nvSpPr>
          <p:cNvPr id="2" name="TextBox 1">
            <a:extLst>
              <a:ext uri="{FF2B5EF4-FFF2-40B4-BE49-F238E27FC236}">
                <a16:creationId xmlns:a16="http://schemas.microsoft.com/office/drawing/2014/main" id="{6DFEE86D-3048-40BF-9372-4952BFD8D288}"/>
              </a:ext>
            </a:extLst>
          </p:cNvPr>
          <p:cNvSpPr txBox="1"/>
          <p:nvPr/>
        </p:nvSpPr>
        <p:spPr>
          <a:xfrm>
            <a:off x="4025393" y="1324892"/>
            <a:ext cx="5104965" cy="346249"/>
          </a:xfrm>
          <a:prstGeom prst="rect">
            <a:avLst/>
          </a:prstGeom>
          <a:noFill/>
        </p:spPr>
        <p:txBody>
          <a:bodyPr wrap="square" lIns="68580" tIns="34290" rIns="68580" bIns="34290" rtlCol="0" anchor="t">
            <a:spAutoFit/>
          </a:bodyPr>
          <a:lstStyle/>
          <a:p>
            <a:endParaRPr lang="en-GB">
              <a:latin typeface="Century Gothic"/>
              <a:cs typeface="Times New Roman"/>
            </a:endParaRPr>
          </a:p>
        </p:txBody>
      </p:sp>
      <p:sp>
        <p:nvSpPr>
          <p:cNvPr id="8" name="TextBox 7">
            <a:extLst>
              <a:ext uri="{FF2B5EF4-FFF2-40B4-BE49-F238E27FC236}">
                <a16:creationId xmlns:a16="http://schemas.microsoft.com/office/drawing/2014/main" id="{09B3033A-B06D-26CE-365A-CE9FC5A23A60}"/>
              </a:ext>
            </a:extLst>
          </p:cNvPr>
          <p:cNvSpPr txBox="1"/>
          <p:nvPr/>
        </p:nvSpPr>
        <p:spPr>
          <a:xfrm>
            <a:off x="144962" y="812339"/>
            <a:ext cx="8515760" cy="392415"/>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2100" b="1">
                <a:latin typeface="Montserrat school"/>
              </a:rPr>
              <a:t>What do you remember from the Gospel reading? </a:t>
            </a:r>
            <a:endParaRPr lang="en-US">
              <a:latin typeface="Montserrat school"/>
              <a:cs typeface="Arial"/>
            </a:endParaRPr>
          </a:p>
        </p:txBody>
      </p:sp>
      <p:sp>
        <p:nvSpPr>
          <p:cNvPr id="9" name="TextBox 8">
            <a:extLst>
              <a:ext uri="{FF2B5EF4-FFF2-40B4-BE49-F238E27FC236}">
                <a16:creationId xmlns:a16="http://schemas.microsoft.com/office/drawing/2014/main" id="{7718642D-B274-14F5-4818-880D215F4213}"/>
              </a:ext>
            </a:extLst>
          </p:cNvPr>
          <p:cNvSpPr txBox="1"/>
          <p:nvPr/>
        </p:nvSpPr>
        <p:spPr>
          <a:xfrm>
            <a:off x="147323" y="1287389"/>
            <a:ext cx="4907794" cy="3670236"/>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GB" dirty="0">
                <a:latin typeface="Montserrat School"/>
                <a:cs typeface="Times New Roman"/>
              </a:rPr>
              <a:t>Peter asks Jesus how many times he should forgive someone. What does Jesus answer?</a:t>
            </a:r>
            <a:endParaRPr lang="en-US" dirty="0">
              <a:latin typeface="Montserrat School"/>
            </a:endParaRPr>
          </a:p>
          <a:p>
            <a:pPr algn="l"/>
            <a:endParaRPr lang="en-GB" dirty="0">
              <a:latin typeface="Montserrat School"/>
              <a:cs typeface="Times New Roman"/>
            </a:endParaRPr>
          </a:p>
          <a:p>
            <a:pPr algn="l"/>
            <a:r>
              <a:rPr lang="en-GB" dirty="0">
                <a:latin typeface="Montserrat School"/>
                <a:cs typeface="Times New Roman"/>
              </a:rPr>
              <a:t>Jesus says Peter should forgive someone not just seven times, but seventy times seven. That’s 490 times! That’s a lot!</a:t>
            </a:r>
          </a:p>
          <a:p>
            <a:pPr algn="l"/>
            <a:endParaRPr lang="en-GB" dirty="0">
              <a:latin typeface="Montserrat School"/>
              <a:cs typeface="Times New Roman"/>
            </a:endParaRPr>
          </a:p>
          <a:p>
            <a:pPr algn="l"/>
            <a:r>
              <a:rPr lang="en-GB" dirty="0">
                <a:latin typeface="Montserrat School"/>
                <a:cs typeface="Times New Roman"/>
              </a:rPr>
              <a:t>Do you think Jesus wants us to count how many times we forgive someone? What happens if we forgive them more than 490 times?</a:t>
            </a:r>
            <a:endParaRPr lang="en-GB">
              <a:latin typeface="Montserrat School"/>
            </a:endParaRPr>
          </a:p>
          <a:p>
            <a:pPr algn="l"/>
            <a:endParaRPr lang="en-GB" dirty="0">
              <a:latin typeface="Montserrat school"/>
              <a:cs typeface="Times New Roman"/>
            </a:endParaRPr>
          </a:p>
        </p:txBody>
      </p:sp>
      <p:pic>
        <p:nvPicPr>
          <p:cNvPr id="10" name="Picture 9" title="Different numbers in 3D">
            <a:extLst>
              <a:ext uri="{FF2B5EF4-FFF2-40B4-BE49-F238E27FC236}">
                <a16:creationId xmlns:a16="http://schemas.microsoft.com/office/drawing/2014/main" id="{3D853D98-5F4E-E761-2820-95F8E205DD46}"/>
              </a:ext>
            </a:extLst>
          </p:cNvPr>
          <p:cNvPicPr>
            <a:picLocks noChangeAspect="1"/>
          </p:cNvPicPr>
          <p:nvPr/>
        </p:nvPicPr>
        <p:blipFill>
          <a:blip r:embed="rId4"/>
          <a:srcRect l="26860" t="14" r="-363"/>
          <a:stretch>
            <a:fillRect/>
          </a:stretch>
        </p:blipFill>
        <p:spPr>
          <a:xfrm>
            <a:off x="5175791" y="1314660"/>
            <a:ext cx="3794311" cy="2952128"/>
          </a:xfrm>
          <a:prstGeom prst="rect">
            <a:avLst/>
          </a:prstGeom>
        </p:spPr>
      </p:pic>
    </p:spTree>
    <p:extLst>
      <p:ext uri="{BB962C8B-B14F-4D97-AF65-F5344CB8AC3E}">
        <p14:creationId xmlns:p14="http://schemas.microsoft.com/office/powerpoint/2010/main" val="434641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F78B710-5D8D-D07E-1529-FFCC29966672}"/>
              </a:ext>
            </a:extLst>
          </p:cNvPr>
          <p:cNvSpPr txBox="1"/>
          <p:nvPr/>
        </p:nvSpPr>
        <p:spPr>
          <a:xfrm>
            <a:off x="106759" y="804844"/>
            <a:ext cx="4462453"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dirty="0">
                <a:latin typeface="Montserrat School"/>
                <a:cs typeface="Times New Roman"/>
              </a:rPr>
              <a:t>Jesus chose seventy times seven because it’s a really big number – he is saying to Peter that there should be no end to our forgiveness, just like there is no end to God’s forgiveness. </a:t>
            </a:r>
            <a:endParaRPr lang="en-US" dirty="0">
              <a:latin typeface="Montserrat School"/>
              <a:cs typeface="Times New Roman"/>
            </a:endParaRPr>
          </a:p>
          <a:p>
            <a:pPr algn="l"/>
            <a:endParaRPr lang="en-GB" dirty="0">
              <a:latin typeface="Montserrat School"/>
              <a:cs typeface="Times New Roman"/>
            </a:endParaRPr>
          </a:p>
          <a:p>
            <a:pPr algn="l"/>
            <a:r>
              <a:rPr lang="en-GB" dirty="0">
                <a:latin typeface="Montserrat School"/>
                <a:cs typeface="Times New Roman"/>
              </a:rPr>
              <a:t>If someone is truly sorry and tries to change then we should try to forgive them.</a:t>
            </a:r>
            <a:endParaRPr lang="en-US">
              <a:latin typeface="Montserrat School"/>
            </a:endParaRPr>
          </a:p>
          <a:p>
            <a:pPr algn="l"/>
            <a:endParaRPr lang="en-GB" dirty="0">
              <a:latin typeface="Montserrat School"/>
              <a:cs typeface="Times New Roman"/>
            </a:endParaRPr>
          </a:p>
          <a:p>
            <a:pPr algn="l"/>
            <a:r>
              <a:rPr lang="en-GB" dirty="0">
                <a:latin typeface="Montserrat School"/>
                <a:cs typeface="Times New Roman"/>
              </a:rPr>
              <a:t>Jesus tells Peter a story to show what he means. Can you remember what happens in the story?</a:t>
            </a:r>
            <a:endParaRPr lang="en-GB" dirty="0">
              <a:latin typeface="Montserrat School"/>
            </a:endParaRPr>
          </a:p>
          <a:p>
            <a:pPr algn="l"/>
            <a:endParaRPr lang="en-GB" dirty="0">
              <a:latin typeface="Montserrat school"/>
              <a:cs typeface="Times New Roman"/>
            </a:endParaRPr>
          </a:p>
        </p:txBody>
      </p:sp>
      <p:sp>
        <p:nvSpPr>
          <p:cNvPr id="6" name="TextBox 5">
            <a:extLst>
              <a:ext uri="{FF2B5EF4-FFF2-40B4-BE49-F238E27FC236}">
                <a16:creationId xmlns:a16="http://schemas.microsoft.com/office/drawing/2014/main" id="{7B56E800-CAB7-2A1C-0C71-49182AFEF343}"/>
              </a:ext>
            </a:extLst>
          </p:cNvPr>
          <p:cNvSpPr txBox="1"/>
          <p:nvPr/>
        </p:nvSpPr>
        <p:spPr>
          <a:xfrm>
            <a:off x="5108645" y="4504073"/>
            <a:ext cx="354324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1200">
              <a:solidFill>
                <a:srgbClr val="000000"/>
              </a:solidFill>
              <a:latin typeface="Century Gothic"/>
            </a:endParaRPr>
          </a:p>
        </p:txBody>
      </p:sp>
      <p:pic>
        <p:nvPicPr>
          <p:cNvPr id="4" name="Picture 3">
            <a:extLst>
              <a:ext uri="{FF2B5EF4-FFF2-40B4-BE49-F238E27FC236}">
                <a16:creationId xmlns:a16="http://schemas.microsoft.com/office/drawing/2014/main" id="{00D83EC8-AE05-66D3-4E4B-86A9EE20BC53}"/>
              </a:ext>
            </a:extLst>
          </p:cNvPr>
          <p:cNvPicPr>
            <a:picLocks noChangeAspect="1"/>
          </p:cNvPicPr>
          <p:nvPr/>
        </p:nvPicPr>
        <p:blipFill>
          <a:blip r:embed="rId3"/>
          <a:srcRect l="10816" r="5313"/>
          <a:stretch>
            <a:fillRect/>
          </a:stretch>
        </p:blipFill>
        <p:spPr>
          <a:xfrm>
            <a:off x="4740614" y="1042643"/>
            <a:ext cx="4208172" cy="3325941"/>
          </a:xfrm>
          <a:prstGeom prst="rect">
            <a:avLst/>
          </a:prstGeom>
        </p:spPr>
      </p:pic>
    </p:spTree>
    <p:extLst>
      <p:ext uri="{BB962C8B-B14F-4D97-AF65-F5344CB8AC3E}">
        <p14:creationId xmlns:p14="http://schemas.microsoft.com/office/powerpoint/2010/main" val="30690934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CB5D362-1C2F-3A16-8D4D-7DE61F481783}"/>
              </a:ext>
            </a:extLst>
          </p:cNvPr>
          <p:cNvSpPr txBox="1"/>
          <p:nvPr/>
        </p:nvSpPr>
        <p:spPr>
          <a:xfrm>
            <a:off x="407148" y="1177713"/>
            <a:ext cx="449135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latin typeface="Century Gothic"/>
              <a:cs typeface="Times New Roman"/>
            </a:endParaRPr>
          </a:p>
          <a:p>
            <a:pPr algn="l"/>
            <a:endParaRPr lang="en-US">
              <a:latin typeface="Century Gothic"/>
              <a:cs typeface="Times New Roman"/>
            </a:endParaRPr>
          </a:p>
        </p:txBody>
      </p:sp>
      <p:sp>
        <p:nvSpPr>
          <p:cNvPr id="6" name="TextBox 5">
            <a:extLst>
              <a:ext uri="{FF2B5EF4-FFF2-40B4-BE49-F238E27FC236}">
                <a16:creationId xmlns:a16="http://schemas.microsoft.com/office/drawing/2014/main" id="{1A34A048-1B83-9461-1866-4AB5ED590F34}"/>
              </a:ext>
            </a:extLst>
          </p:cNvPr>
          <p:cNvSpPr txBox="1"/>
          <p:nvPr/>
        </p:nvSpPr>
        <p:spPr>
          <a:xfrm>
            <a:off x="3644507" y="1505513"/>
            <a:ext cx="5263093"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GB">
              <a:latin typeface="Montserrat school"/>
              <a:cs typeface="Times New Roman"/>
            </a:endParaRPr>
          </a:p>
          <a:p>
            <a:pPr algn="l"/>
            <a:endParaRPr lang="en-GB">
              <a:latin typeface="Montserrat school"/>
              <a:cs typeface="Times New Roman"/>
            </a:endParaRPr>
          </a:p>
          <a:p>
            <a:pPr algn="l"/>
            <a:endParaRPr lang="en-GB">
              <a:latin typeface="Montserrat school"/>
              <a:cs typeface="Times New Roman"/>
            </a:endParaRPr>
          </a:p>
          <a:p>
            <a:pPr algn="l"/>
            <a:endParaRPr lang="en-GB">
              <a:latin typeface="Montserrat school"/>
              <a:cs typeface="Times New Roman"/>
            </a:endParaRPr>
          </a:p>
          <a:p>
            <a:pPr algn="l"/>
            <a:endParaRPr lang="en-US">
              <a:latin typeface="Century Gothic"/>
              <a:cs typeface="Times New Roman"/>
            </a:endParaRPr>
          </a:p>
          <a:p>
            <a:pPr algn="l"/>
            <a:endParaRPr lang="en-US"/>
          </a:p>
        </p:txBody>
      </p:sp>
      <p:sp>
        <p:nvSpPr>
          <p:cNvPr id="5" name="TextBox 4">
            <a:extLst>
              <a:ext uri="{FF2B5EF4-FFF2-40B4-BE49-F238E27FC236}">
                <a16:creationId xmlns:a16="http://schemas.microsoft.com/office/drawing/2014/main" id="{DA23C344-0C50-6B8B-9303-507F261F253C}"/>
              </a:ext>
            </a:extLst>
          </p:cNvPr>
          <p:cNvSpPr txBox="1"/>
          <p:nvPr/>
        </p:nvSpPr>
        <p:spPr>
          <a:xfrm>
            <a:off x="4665143" y="1499186"/>
            <a:ext cx="448074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latin typeface="Montserrat school"/>
              <a:cs typeface="Times New Roman"/>
            </a:endParaRPr>
          </a:p>
          <a:p>
            <a:pPr algn="l"/>
            <a:endParaRPr lang="en-US"/>
          </a:p>
        </p:txBody>
      </p:sp>
      <p:sp>
        <p:nvSpPr>
          <p:cNvPr id="7" name="TextBox 6">
            <a:extLst>
              <a:ext uri="{FF2B5EF4-FFF2-40B4-BE49-F238E27FC236}">
                <a16:creationId xmlns:a16="http://schemas.microsoft.com/office/drawing/2014/main" id="{A0D8FD95-D34B-0A73-DD1B-4B3ADBCE341F}"/>
              </a:ext>
            </a:extLst>
          </p:cNvPr>
          <p:cNvSpPr txBox="1"/>
          <p:nvPr/>
        </p:nvSpPr>
        <p:spPr>
          <a:xfrm>
            <a:off x="4663530" y="888384"/>
            <a:ext cx="4287629" cy="42473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dirty="0">
                <a:latin typeface="Montserrat School"/>
                <a:cs typeface="Times New Roman"/>
              </a:rPr>
              <a:t>A servant owes the king lots of money and cannot pay it back. So the king decides to punish him. </a:t>
            </a:r>
            <a:endParaRPr lang="en-US" dirty="0">
              <a:latin typeface="Montserrat School"/>
              <a:cs typeface="Times New Roman"/>
            </a:endParaRPr>
          </a:p>
          <a:p>
            <a:pPr algn="l"/>
            <a:endParaRPr lang="en-GB" dirty="0">
              <a:latin typeface="Montserrat School"/>
              <a:cs typeface="Times New Roman"/>
            </a:endParaRPr>
          </a:p>
          <a:p>
            <a:pPr algn="l"/>
            <a:r>
              <a:rPr lang="en-GB" dirty="0">
                <a:latin typeface="Montserrat School"/>
                <a:cs typeface="Times New Roman"/>
              </a:rPr>
              <a:t>But the servant asks the king to be patient and he will pay back all the money he owes. What does the king say?</a:t>
            </a:r>
            <a:endParaRPr lang="en-US">
              <a:latin typeface="Montserrat School"/>
            </a:endParaRPr>
          </a:p>
          <a:p>
            <a:pPr algn="l"/>
            <a:endParaRPr lang="en-GB" dirty="0">
              <a:latin typeface="Montserrat School"/>
              <a:cs typeface="Times New Roman"/>
            </a:endParaRPr>
          </a:p>
          <a:p>
            <a:pPr algn="l"/>
            <a:r>
              <a:rPr lang="en-GB" dirty="0">
                <a:latin typeface="Montserrat School"/>
                <a:cs typeface="Times New Roman"/>
              </a:rPr>
              <a:t>The king agrees to be patient. How do you think the servant felt when he heard this?</a:t>
            </a:r>
            <a:endParaRPr lang="en-GB" dirty="0">
              <a:latin typeface="Montserrat School"/>
            </a:endParaRPr>
          </a:p>
          <a:p>
            <a:pPr algn="l"/>
            <a:endParaRPr lang="en-US">
              <a:latin typeface="Montserrat school"/>
              <a:cs typeface="Times New Roman"/>
            </a:endParaRPr>
          </a:p>
          <a:p>
            <a:pPr algn="l"/>
            <a:endParaRPr lang="en-US">
              <a:latin typeface="Montserrat school"/>
              <a:cs typeface="Times New Roman"/>
            </a:endParaRPr>
          </a:p>
          <a:p>
            <a:pPr algn="l"/>
            <a:endParaRPr lang="en-US"/>
          </a:p>
        </p:txBody>
      </p:sp>
      <p:pic>
        <p:nvPicPr>
          <p:cNvPr id="4" name="Picture 3">
            <a:extLst>
              <a:ext uri="{FF2B5EF4-FFF2-40B4-BE49-F238E27FC236}">
                <a16:creationId xmlns:a16="http://schemas.microsoft.com/office/drawing/2014/main" id="{9C00820E-82EE-B72A-4EF1-978B32C98DD3}"/>
              </a:ext>
            </a:extLst>
          </p:cNvPr>
          <p:cNvPicPr>
            <a:picLocks noChangeAspect="1"/>
          </p:cNvPicPr>
          <p:nvPr/>
        </p:nvPicPr>
        <p:blipFill>
          <a:blip r:embed="rId3"/>
          <a:stretch>
            <a:fillRect/>
          </a:stretch>
        </p:blipFill>
        <p:spPr>
          <a:xfrm>
            <a:off x="-403532" y="884208"/>
            <a:ext cx="4980092" cy="3666227"/>
          </a:xfrm>
          <a:prstGeom prst="rect">
            <a:avLst/>
          </a:prstGeom>
        </p:spPr>
      </p:pic>
    </p:spTree>
    <p:extLst>
      <p:ext uri="{BB962C8B-B14F-4D97-AF65-F5344CB8AC3E}">
        <p14:creationId xmlns:p14="http://schemas.microsoft.com/office/powerpoint/2010/main" val="37714225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6397857-7400-5E9B-51A1-DA83ABD97AED}"/>
              </a:ext>
            </a:extLst>
          </p:cNvPr>
          <p:cNvSpPr txBox="1"/>
          <p:nvPr/>
        </p:nvSpPr>
        <p:spPr>
          <a:xfrm>
            <a:off x="308961" y="938277"/>
            <a:ext cx="2969965" cy="34624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endParaRPr lang="en-US">
              <a:latin typeface="Century Gothic"/>
              <a:cs typeface="Times New Roman"/>
            </a:endParaRPr>
          </a:p>
        </p:txBody>
      </p:sp>
      <p:sp>
        <p:nvSpPr>
          <p:cNvPr id="6" name="TextBox 5">
            <a:extLst>
              <a:ext uri="{FF2B5EF4-FFF2-40B4-BE49-F238E27FC236}">
                <a16:creationId xmlns:a16="http://schemas.microsoft.com/office/drawing/2014/main" id="{9F3B65AD-5F16-1004-BF92-96A697E0A76E}"/>
              </a:ext>
            </a:extLst>
          </p:cNvPr>
          <p:cNvSpPr txBox="1"/>
          <p:nvPr/>
        </p:nvSpPr>
        <p:spPr>
          <a:xfrm>
            <a:off x="311480" y="943393"/>
            <a:ext cx="4102791"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latin typeface="Century Gothic"/>
              <a:cs typeface="Times New Roman"/>
            </a:endParaRPr>
          </a:p>
          <a:p>
            <a:pPr algn="l"/>
            <a:endParaRPr lang="en-US">
              <a:solidFill>
                <a:srgbClr val="000000"/>
              </a:solidFill>
              <a:latin typeface="Century Gothic"/>
              <a:cs typeface="Times New Roman"/>
            </a:endParaRPr>
          </a:p>
          <a:p>
            <a:pPr algn="l"/>
            <a:endParaRPr lang="en-US"/>
          </a:p>
        </p:txBody>
      </p:sp>
      <p:sp>
        <p:nvSpPr>
          <p:cNvPr id="5" name="TextBox 4">
            <a:extLst>
              <a:ext uri="{FF2B5EF4-FFF2-40B4-BE49-F238E27FC236}">
                <a16:creationId xmlns:a16="http://schemas.microsoft.com/office/drawing/2014/main" id="{2DDDF541-EF2A-B5D6-BEDA-0799F33159C5}"/>
              </a:ext>
            </a:extLst>
          </p:cNvPr>
          <p:cNvSpPr txBox="1"/>
          <p:nvPr/>
        </p:nvSpPr>
        <p:spPr>
          <a:xfrm>
            <a:off x="3961058" y="937635"/>
            <a:ext cx="4792664"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latin typeface="Montserrat School"/>
                <a:cs typeface="Times New Roman"/>
              </a:rPr>
              <a:t>But when the servant meets someone else who owes him money, what does he do?</a:t>
            </a:r>
            <a:endParaRPr lang="en-US" dirty="0">
              <a:latin typeface="Montserrat School"/>
            </a:endParaRPr>
          </a:p>
          <a:p>
            <a:pPr algn="l"/>
            <a:endParaRPr lang="en-US" dirty="0">
              <a:latin typeface="Montserrat School"/>
              <a:cs typeface="Times New Roman"/>
            </a:endParaRPr>
          </a:p>
          <a:p>
            <a:pPr algn="l"/>
            <a:r>
              <a:rPr lang="en-US" dirty="0">
                <a:latin typeface="Montserrat School"/>
                <a:cs typeface="Times New Roman"/>
              </a:rPr>
              <a:t>Even though the second servant says he will pay, he is shown no mercy. The first servant has him thrown into prison.</a:t>
            </a:r>
            <a:endParaRPr lang="en-US" dirty="0">
              <a:latin typeface="Montserrat School"/>
            </a:endParaRPr>
          </a:p>
          <a:p>
            <a:pPr algn="l"/>
            <a:endParaRPr lang="en-US" dirty="0">
              <a:latin typeface="Montserrat School"/>
              <a:cs typeface="Times New Roman"/>
            </a:endParaRPr>
          </a:p>
          <a:p>
            <a:pPr algn="l"/>
            <a:r>
              <a:rPr lang="en-US" dirty="0">
                <a:latin typeface="Montserrat School"/>
                <a:cs typeface="Times New Roman"/>
              </a:rPr>
              <a:t>What does the king say when he hears about this? </a:t>
            </a:r>
            <a:r>
              <a:rPr lang="en-US" dirty="0">
                <a:solidFill>
                  <a:srgbClr val="000000"/>
                </a:solidFill>
                <a:latin typeface="Montserrat School"/>
                <a:cs typeface="Times New Roman"/>
              </a:rPr>
              <a:t>The king is very cross and punishes the first servant. He wanted the servant to act with mercy, just as the king had done for him.</a:t>
            </a:r>
            <a:endParaRPr lang="en-US" dirty="0">
              <a:solidFill>
                <a:srgbClr val="000000"/>
              </a:solidFill>
              <a:latin typeface="Montserrat School"/>
            </a:endParaRPr>
          </a:p>
          <a:p>
            <a:pPr algn="l"/>
            <a:endParaRPr lang="en-US" dirty="0">
              <a:latin typeface="Montserrat school"/>
              <a:cs typeface="Times New Roman"/>
            </a:endParaRPr>
          </a:p>
          <a:p>
            <a:pPr algn="l"/>
            <a:endParaRPr lang="en-US">
              <a:latin typeface="Montserrat school"/>
              <a:cs typeface="Times New Roman"/>
            </a:endParaRPr>
          </a:p>
          <a:p>
            <a:pPr algn="l"/>
            <a:endParaRPr lang="en-GB">
              <a:latin typeface="Montserrat school"/>
              <a:cs typeface="Times New Roman"/>
            </a:endParaRPr>
          </a:p>
        </p:txBody>
      </p:sp>
      <p:pic>
        <p:nvPicPr>
          <p:cNvPr id="2" name="Picture 1">
            <a:extLst>
              <a:ext uri="{FF2B5EF4-FFF2-40B4-BE49-F238E27FC236}">
                <a16:creationId xmlns:a16="http://schemas.microsoft.com/office/drawing/2014/main" id="{60A70233-394F-ACC2-A420-75F7A09F9140}"/>
              </a:ext>
            </a:extLst>
          </p:cNvPr>
          <p:cNvPicPr>
            <a:picLocks noChangeAspect="1"/>
          </p:cNvPicPr>
          <p:nvPr/>
        </p:nvPicPr>
        <p:blipFill>
          <a:blip r:embed="rId3"/>
          <a:stretch>
            <a:fillRect/>
          </a:stretch>
        </p:blipFill>
        <p:spPr>
          <a:xfrm>
            <a:off x="217" y="-140533"/>
            <a:ext cx="3653418" cy="5499516"/>
          </a:xfrm>
          <a:prstGeom prst="rect">
            <a:avLst/>
          </a:prstGeom>
        </p:spPr>
      </p:pic>
    </p:spTree>
    <p:extLst>
      <p:ext uri="{BB962C8B-B14F-4D97-AF65-F5344CB8AC3E}">
        <p14:creationId xmlns:p14="http://schemas.microsoft.com/office/powerpoint/2010/main" val="4428090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4307E97-9C4B-73CE-D2D6-AB073B06F0E9}"/>
              </a:ext>
            </a:extLst>
          </p:cNvPr>
          <p:cNvSpPr txBox="1"/>
          <p:nvPr/>
        </p:nvSpPr>
        <p:spPr>
          <a:xfrm>
            <a:off x="4065351" y="893198"/>
            <a:ext cx="4582985" cy="1177245"/>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US" sz="1800">
              <a:latin typeface="Century Gothic"/>
              <a:cs typeface="Times New Roman"/>
            </a:endParaRPr>
          </a:p>
          <a:p>
            <a:endParaRPr lang="en-US" sz="1800">
              <a:latin typeface="Century Gothic"/>
              <a:cs typeface="Times New Roman"/>
            </a:endParaRPr>
          </a:p>
          <a:p>
            <a:endParaRPr lang="en-US" sz="1800">
              <a:latin typeface="Century Gothic"/>
              <a:cs typeface="Times New Roman"/>
            </a:endParaRPr>
          </a:p>
          <a:p>
            <a:pPr>
              <a:spcBef>
                <a:spcPct val="0"/>
              </a:spcBef>
              <a:spcAft>
                <a:spcPct val="0"/>
              </a:spcAft>
            </a:pPr>
            <a:endParaRPr lang="en-GB" sz="1800">
              <a:latin typeface="Century Gothic"/>
              <a:cs typeface="Segoe UI"/>
            </a:endParaRPr>
          </a:p>
        </p:txBody>
      </p:sp>
      <p:sp>
        <p:nvSpPr>
          <p:cNvPr id="2" name="TextBox 1">
            <a:extLst>
              <a:ext uri="{FF2B5EF4-FFF2-40B4-BE49-F238E27FC236}">
                <a16:creationId xmlns:a16="http://schemas.microsoft.com/office/drawing/2014/main" id="{BD87FB45-C50A-DC30-6BED-3C0BED80CB20}"/>
              </a:ext>
            </a:extLst>
          </p:cNvPr>
          <p:cNvSpPr txBox="1"/>
          <p:nvPr/>
        </p:nvSpPr>
        <p:spPr>
          <a:xfrm>
            <a:off x="4762049" y="894636"/>
            <a:ext cx="4051786" cy="48013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latin typeface="Montserrat School"/>
                <a:cs typeface="Times New Roman"/>
              </a:rPr>
              <a:t>Who do you think the king in this story is meant to be? And who is the first servant?</a:t>
            </a:r>
            <a:endParaRPr lang="en-US" dirty="0">
              <a:latin typeface="Montserrat School"/>
            </a:endParaRPr>
          </a:p>
          <a:p>
            <a:pPr algn="l"/>
            <a:endParaRPr lang="en-US" dirty="0">
              <a:latin typeface="Montserrat School"/>
              <a:cs typeface="Times New Roman"/>
            </a:endParaRPr>
          </a:p>
          <a:p>
            <a:pPr algn="l"/>
            <a:r>
              <a:rPr lang="en-US" dirty="0">
                <a:latin typeface="Montserrat School"/>
                <a:cs typeface="Times New Roman"/>
              </a:rPr>
              <a:t>The king is God – who is always ready to be patient, merciful and forgiving with us if we ask, and if we try to change our ways.</a:t>
            </a:r>
            <a:endParaRPr lang="en-US" dirty="0">
              <a:latin typeface="Montserrat School"/>
            </a:endParaRPr>
          </a:p>
          <a:p>
            <a:pPr algn="l"/>
            <a:endParaRPr lang="en-US" dirty="0">
              <a:latin typeface="Montserrat School"/>
              <a:cs typeface="Times New Roman"/>
            </a:endParaRPr>
          </a:p>
          <a:p>
            <a:pPr algn="l"/>
            <a:r>
              <a:rPr lang="en-US" dirty="0">
                <a:latin typeface="Montserrat School"/>
                <a:cs typeface="Times New Roman"/>
              </a:rPr>
              <a:t>The servant is like us – we sometimes find it hard to change our ways, to stop doing what we know is wrong.</a:t>
            </a:r>
            <a:endParaRPr lang="en-US" dirty="0">
              <a:latin typeface="Montserrat School"/>
            </a:endParaRPr>
          </a:p>
          <a:p>
            <a:pPr algn="l"/>
            <a:endParaRPr lang="en-US" dirty="0">
              <a:latin typeface="Montserrat school"/>
              <a:cs typeface="Times New Roman"/>
            </a:endParaRPr>
          </a:p>
          <a:p>
            <a:pPr algn="l"/>
            <a:endParaRPr lang="en-US">
              <a:latin typeface="Montserrat school"/>
            </a:endParaRPr>
          </a:p>
          <a:p>
            <a:pPr algn="l"/>
            <a:endParaRPr lang="en-US">
              <a:solidFill>
                <a:srgbClr val="000000"/>
              </a:solidFill>
              <a:latin typeface="Montserrat school"/>
            </a:endParaRPr>
          </a:p>
          <a:p>
            <a:pPr algn="l"/>
            <a:r>
              <a:rPr lang="en-US" dirty="0">
                <a:solidFill>
                  <a:srgbClr val="38383C"/>
                </a:solidFill>
                <a:highlight>
                  <a:srgbClr val="F9F9FA"/>
                </a:highlight>
                <a:latin typeface="Montserrat school"/>
              </a:rPr>
              <a:t> </a:t>
            </a:r>
          </a:p>
        </p:txBody>
      </p:sp>
      <p:pic>
        <p:nvPicPr>
          <p:cNvPr id="4" name="Picture 3">
            <a:extLst>
              <a:ext uri="{FF2B5EF4-FFF2-40B4-BE49-F238E27FC236}">
                <a16:creationId xmlns:a16="http://schemas.microsoft.com/office/drawing/2014/main" id="{22844E85-5905-ADD7-4FA6-324EC20949E9}"/>
              </a:ext>
            </a:extLst>
          </p:cNvPr>
          <p:cNvPicPr>
            <a:picLocks noChangeAspect="1"/>
          </p:cNvPicPr>
          <p:nvPr/>
        </p:nvPicPr>
        <p:blipFill>
          <a:blip r:embed="rId3"/>
          <a:stretch>
            <a:fillRect/>
          </a:stretch>
        </p:blipFill>
        <p:spPr>
          <a:xfrm>
            <a:off x="-882576" y="890041"/>
            <a:ext cx="5456480" cy="3644484"/>
          </a:xfrm>
          <a:prstGeom prst="rect">
            <a:avLst/>
          </a:prstGeom>
        </p:spPr>
      </p:pic>
    </p:spTree>
    <p:extLst>
      <p:ext uri="{BB962C8B-B14F-4D97-AF65-F5344CB8AC3E}">
        <p14:creationId xmlns:p14="http://schemas.microsoft.com/office/powerpoint/2010/main" val="2568595245"/>
      </p:ext>
    </p:extLst>
  </p:cSld>
  <p:clrMapOvr>
    <a:masterClrMapping/>
  </p:clrMapOvr>
</p:sld>
</file>

<file path=ppt/theme/theme1.xml><?xml version="1.0" encoding="utf-8"?>
<a:theme xmlns:a="http://schemas.openxmlformats.org/drawingml/2006/main" name="Office Theme">
  <a:themeElements>
    <a:clrScheme name="CAFOD new brand TEMPLATE 2025">
      <a:dk1>
        <a:srgbClr val="000000"/>
      </a:dk1>
      <a:lt1>
        <a:srgbClr val="FFFFFF"/>
      </a:lt1>
      <a:dk2>
        <a:srgbClr val="58A333"/>
      </a:dk2>
      <a:lt2>
        <a:srgbClr val="222444"/>
      </a:lt2>
      <a:accent1>
        <a:srgbClr val="A2C617"/>
      </a:accent1>
      <a:accent2>
        <a:srgbClr val="FAC850"/>
      </a:accent2>
      <a:accent3>
        <a:srgbClr val="EE7103"/>
      </a:accent3>
      <a:accent4>
        <a:srgbClr val="DC0014"/>
      </a:accent4>
      <a:accent5>
        <a:srgbClr val="E83273"/>
      </a:accent5>
      <a:accent6>
        <a:srgbClr val="7666AD"/>
      </a:accent6>
      <a:hlink>
        <a:srgbClr val="30BAC7"/>
      </a:hlink>
      <a:folHlink>
        <a:srgbClr val="A2C617"/>
      </a:folHlink>
    </a:clrScheme>
    <a:fontScheme name="CAFOD - typograph">
      <a:majorFont>
        <a:latin typeface="Montserrat ExtraBold"/>
        <a:ea typeface=""/>
        <a:cs typeface=""/>
      </a:majorFont>
      <a:minorFont>
        <a:latin typeface="Montserra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p:properties xmlns:p="http://schemas.microsoft.com/office/2006/metadata/properties" xmlns:xsi="http://www.w3.org/2001/XMLSchema-instance" xmlns:pc="http://schemas.microsoft.com/office/infopath/2007/PartnerControls">
  <documentManagement>
    <_dlc_DocId xmlns="04672002-f21f-4240-adfb-f0b653fb6fb5">SZUU6KYVHK2A-2146017777-20003</_dlc_DocId>
    <_dlc_DocIdUrl xmlns="04672002-f21f-4240-adfb-f0b653fb6fb5">
      <Url>https://cafod365.sharepoint.com/sites/int/Education/_layouts/15/DocIdRedir.aspx?ID=SZUU6KYVHK2A-2146017777-20003</Url>
      <Description>SZUU6KYVHK2A-2146017777-20003</Description>
    </_dlc_DocIdUrl>
    <TaxCatchAll xmlns="453a0c7f-c966-4a5c-a0f8-de0f8150ea1e" xsi:nil="true"/>
    <lcf76f155ced4ddcb4097134ff3c332f xmlns="236a9a4b-a03c-46ba-8ec6-624c184acbc6">
      <Terms xmlns="http://schemas.microsoft.com/office/infopath/2007/PartnerControls"/>
    </lcf76f155ced4ddcb4097134ff3c332f>
    <Activity xmlns="236a9a4b-a03c-46ba-8ec6-624c184acbc6">Advent</Activity>
    <Audience xmlns="236a9a4b-a03c-46ba-8ec6-624c184acbc6">Primary</Audience>
    <_Status xmlns="http://schemas.microsoft.com/sharepoint/v3/fields">Not Started</_Statu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96472308B02E1E4A9F4BBEA19176AB65" ma:contentTypeVersion="2976" ma:contentTypeDescription="Create a new document." ma:contentTypeScope="" ma:versionID="577683d2868247b252211b2613be0c92">
  <xsd:schema xmlns:xsd="http://www.w3.org/2001/XMLSchema" xmlns:xs="http://www.w3.org/2001/XMLSchema" xmlns:p="http://schemas.microsoft.com/office/2006/metadata/properties" xmlns:ns2="04672002-f21f-4240-adfb-f0b653fb6fb5" xmlns:ns3="236a9a4b-a03c-46ba-8ec6-624c184acbc6" xmlns:ns4="http://schemas.microsoft.com/sharepoint/v3/fields" xmlns:ns5="bdf04112-6931-4610-9724-cd62e91446a3" xmlns:ns6="453a0c7f-c966-4a5c-a0f8-de0f8150ea1e" targetNamespace="http://schemas.microsoft.com/office/2006/metadata/properties" ma:root="true" ma:fieldsID="c3e6392446de2dc74f0d420db2acf702" ns2:_="" ns3:_="" ns4:_="" ns5:_="" ns6:_="">
    <xsd:import namespace="04672002-f21f-4240-adfb-f0b653fb6fb5"/>
    <xsd:import namespace="236a9a4b-a03c-46ba-8ec6-624c184acbc6"/>
    <xsd:import namespace="http://schemas.microsoft.com/sharepoint/v3/fields"/>
    <xsd:import namespace="bdf04112-6931-4610-9724-cd62e91446a3"/>
    <xsd:import namespace="453a0c7f-c966-4a5c-a0f8-de0f8150ea1e"/>
    <xsd:element name="properties">
      <xsd:complexType>
        <xsd:sequence>
          <xsd:element name="documentManagement">
            <xsd:complexType>
              <xsd:all>
                <xsd:element ref="ns2:_dlc_DocId" minOccurs="0"/>
                <xsd:element ref="ns2:_dlc_DocIdUrl" minOccurs="0"/>
                <xsd:element ref="ns2:_dlc_DocIdPersistId" minOccurs="0"/>
                <xsd:element ref="ns3:Audience"/>
                <xsd:element ref="ns3:Activity" minOccurs="0"/>
                <xsd:element ref="ns4:_Status" minOccurs="0"/>
                <xsd:element ref="ns3:MediaServiceMetadata" minOccurs="0"/>
                <xsd:element ref="ns3:MediaServiceFastMetadata" minOccurs="0"/>
                <xsd:element ref="ns3:MediaServiceAutoTags" minOccurs="0"/>
                <xsd:element ref="ns3:MediaServiceOCR" minOccurs="0"/>
                <xsd:element ref="ns3:MediaServiceDateTaken" minOccurs="0"/>
                <xsd:element ref="ns5:SharedWithUsers" minOccurs="0"/>
                <xsd:element ref="ns5:SharedWithDetails" minOccurs="0"/>
                <xsd:element ref="ns3:MediaServiceGenerationTime" minOccurs="0"/>
                <xsd:element ref="ns3:MediaServiceEventHashCode" minOccurs="0"/>
                <xsd:element ref="ns3:MediaServiceLocation" minOccurs="0"/>
                <xsd:element ref="ns3:MediaServiceAutoKeyPoints" minOccurs="0"/>
                <xsd:element ref="ns3:MediaServiceKeyPoints" minOccurs="0"/>
                <xsd:element ref="ns3:MediaLengthInSeconds" minOccurs="0"/>
                <xsd:element ref="ns3:lcf76f155ced4ddcb4097134ff3c332f" minOccurs="0"/>
                <xsd:element ref="ns6: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4672002-f21f-4240-adfb-f0b653fb6fb5"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236a9a4b-a03c-46ba-8ec6-624c184acbc6" elementFormDefault="qualified">
    <xsd:import namespace="http://schemas.microsoft.com/office/2006/documentManagement/types"/>
    <xsd:import namespace="http://schemas.microsoft.com/office/infopath/2007/PartnerControls"/>
    <xsd:element name="Audience" ma:index="11" ma:displayName="Audience" ma:format="Dropdown" ma:internalName="Audience">
      <xsd:simpleType>
        <xsd:restriction base="dms:Choice">
          <xsd:enumeration value="Primary"/>
          <xsd:enumeration value="11-18"/>
          <xsd:enumeration value="Both"/>
          <xsd:enumeration value="N/A"/>
        </xsd:restriction>
      </xsd:simpleType>
    </xsd:element>
    <xsd:element name="Activity" ma:index="12" nillable="true" ma:displayName="Activity" ma:default="Advent" ma:format="Dropdown" ma:internalName="Activity">
      <xsd:simpleType>
        <xsd:restriction base="dms:Choice">
          <xsd:enumeration value="Advent"/>
          <xsd:enumeration value="CAFOD Clubs"/>
          <xsd:enumeration value="Campaigns"/>
          <xsd:enumeration value="Fairtrade"/>
          <xsd:enumeration value="Faith in Action"/>
          <xsd:enumeration value="Harvest"/>
          <xsd:enumeration value="Lent"/>
          <xsd:enumeration value="Other Curriculum"/>
          <xsd:enumeration value="Prayer and Worship"/>
          <xsd:enumeration value="RE Curriculum"/>
          <xsd:enumeration value="Sport"/>
          <xsd:enumeration value="World Gifts"/>
        </xsd:restriction>
      </xsd:simple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AutoTags" ma:index="16" nillable="true" ma:displayName="MediaServiceAutoTags" ma:internalName="MediaServiceAutoTags" ma:readOnly="true">
      <xsd:simpleType>
        <xsd:restriction base="dms:Text"/>
      </xsd:simpleType>
    </xsd:element>
    <xsd:element name="MediaServiceOCR" ma:index="17" nillable="true" ma:displayName="MediaServiceOCR"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Location" ma:index="23" nillable="true" ma:displayName="Location" ma:internalName="MediaServiceLocation" ma:readOnly="true">
      <xsd:simpleType>
        <xsd:restriction base="dms:Text"/>
      </xsd:simpleType>
    </xsd:element>
    <xsd:element name="MediaServiceAutoKeyPoints" ma:index="24" nillable="true" ma:displayName="MediaServiceAutoKeyPoints" ma:hidden="true" ma:internalName="MediaServiceAutoKeyPoints" ma:readOnly="true">
      <xsd:simpleType>
        <xsd:restriction base="dms:Note"/>
      </xsd:simpleType>
    </xsd:element>
    <xsd:element name="MediaServiceKeyPoints" ma:index="25" nillable="true" ma:displayName="KeyPoints" ma:internalName="MediaServiceKeyPoints" ma:readOnly="true">
      <xsd:simpleType>
        <xsd:restriction base="dms:Note">
          <xsd:maxLength value="255"/>
        </xsd:restriction>
      </xsd:simpleType>
    </xsd:element>
    <xsd:element name="MediaLengthInSeconds" ma:index="26" nillable="true" ma:displayName="Length (seconds)" ma:internalName="MediaLengthInSeconds" ma:readOnly="true">
      <xsd:simpleType>
        <xsd:restriction base="dms:Unknown"/>
      </xsd:simpleType>
    </xsd:element>
    <xsd:element name="lcf76f155ced4ddcb4097134ff3c332f" ma:index="28" nillable="true" ma:taxonomy="true" ma:internalName="lcf76f155ced4ddcb4097134ff3c332f" ma:taxonomyFieldName="MediaServiceImageTags" ma:displayName="Image Tags" ma:readOnly="false" ma:fieldId="{5cf76f15-5ced-4ddc-b409-7134ff3c332f}" ma:taxonomyMulti="true" ma:sspId="73aede18-5762-4cff-92fc-bd8aa2d2911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30" nillable="true" ma:displayName="MediaServiceObjectDetectorVersions" ma:hidden="true" ma:indexed="true" ma:internalName="MediaServiceObjectDetectorVersions" ma:readOnly="true">
      <xsd:simpleType>
        <xsd:restriction base="dms:Text"/>
      </xsd:simpleType>
    </xsd:element>
    <xsd:element name="MediaServiceSearchProperties" ma:index="3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Status" ma:index="13" nillable="true" ma:displayName="Status" ma:default="Not Started" ma:internalName="_Status">
      <xsd:simpleType>
        <xsd:union memberTypes="dms:Text">
          <xsd:simpleType>
            <xsd:restriction base="dms:Choice">
              <xsd:enumeration value="Not Started"/>
              <xsd:enumeration value="Draft"/>
              <xsd:enumeration value="Reviewed"/>
              <xsd:enumeration value="Scheduled"/>
              <xsd:enumeration value="Published"/>
              <xsd:enumeration value="Final"/>
              <xsd:enumeration value="Expired"/>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bdf04112-6931-4610-9724-cd62e91446a3"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53a0c7f-c966-4a5c-a0f8-de0f8150ea1e" elementFormDefault="qualified">
    <xsd:import namespace="http://schemas.microsoft.com/office/2006/documentManagement/types"/>
    <xsd:import namespace="http://schemas.microsoft.com/office/infopath/2007/PartnerControls"/>
    <xsd:element name="TaxCatchAll" ma:index="29" nillable="true" ma:displayName="Taxonomy Catch All Column" ma:hidden="true" ma:list="{3b9f4064-c5ee-4255-b955-fb8a72b2bce5}" ma:internalName="TaxCatchAll" ma:showField="CatchAllData" ma:web="04672002-f21f-4240-adfb-f0b653fb6fb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ma:displayName="Status"/>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CDDB819-B1C6-44E0-A4E7-79EC63B129E2}">
  <ds:schemaRefs>
    <ds:schemaRef ds:uri="http://schemas.microsoft.com/sharepoint/events"/>
  </ds:schemaRefs>
</ds:datastoreItem>
</file>

<file path=customXml/itemProps2.xml><?xml version="1.0" encoding="utf-8"?>
<ds:datastoreItem xmlns:ds="http://schemas.openxmlformats.org/officeDocument/2006/customXml" ds:itemID="{37880FD4-C537-4FE3-BF29-620D65E12577}">
  <ds:schemaRefs>
    <ds:schemaRef ds:uri="http://schemas.microsoft.com/office/2006/metadata/properties"/>
    <ds:schemaRef ds:uri="04672002-f21f-4240-adfb-f0b653fb6fb5"/>
    <ds:schemaRef ds:uri="236a9a4b-a03c-46ba-8ec6-624c184acbc6"/>
    <ds:schemaRef ds:uri="http://schemas.microsoft.com/office/2006/documentManagement/types"/>
    <ds:schemaRef ds:uri="453a0c7f-c966-4a5c-a0f8-de0f8150ea1e"/>
    <ds:schemaRef ds:uri="http://purl.org/dc/dcmitype/"/>
    <ds:schemaRef ds:uri="http://schemas.microsoft.com/office/infopath/2007/PartnerControls"/>
    <ds:schemaRef ds:uri="http://schemas.openxmlformats.org/package/2006/metadata/core-properties"/>
    <ds:schemaRef ds:uri="bdf04112-6931-4610-9724-cd62e91446a3"/>
    <ds:schemaRef ds:uri="http://purl.org/dc/elements/1.1/"/>
    <ds:schemaRef ds:uri="http://schemas.microsoft.com/sharepoint/v3/fields"/>
    <ds:schemaRef ds:uri="http://www.w3.org/XML/1998/namespace"/>
    <ds:schemaRef ds:uri="http://purl.org/dc/terms/"/>
  </ds:schemaRefs>
</ds:datastoreItem>
</file>

<file path=customXml/itemProps3.xml><?xml version="1.0" encoding="utf-8"?>
<ds:datastoreItem xmlns:ds="http://schemas.openxmlformats.org/officeDocument/2006/customXml" ds:itemID="{558CADD5-7CDB-4674-A12B-6A140624B8F7}">
  <ds:schemaRefs>
    <ds:schemaRef ds:uri="http://schemas.microsoft.com/sharepoint/v3/contenttype/forms"/>
  </ds:schemaRefs>
</ds:datastoreItem>
</file>

<file path=customXml/itemProps4.xml><?xml version="1.0" encoding="utf-8"?>
<ds:datastoreItem xmlns:ds="http://schemas.openxmlformats.org/officeDocument/2006/customXml" ds:itemID="{89789F0C-2D1C-4DC4-9242-0F1993DC9C44}">
  <ds:schemaRefs>
    <ds:schemaRef ds:uri="04672002-f21f-4240-adfb-f0b653fb6fb5"/>
    <ds:schemaRef ds:uri="236a9a4b-a03c-46ba-8ec6-624c184acbc6"/>
    <ds:schemaRef ds:uri="453a0c7f-c966-4a5c-a0f8-de0f8150ea1e"/>
    <ds:schemaRef ds:uri="bdf04112-6931-4610-9724-cd62e91446a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field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0</TotalTime>
  <Words>1734</Words>
  <Application>Microsoft Office PowerPoint</Application>
  <PresentationFormat>On-screen Show (16:9)</PresentationFormat>
  <Paragraphs>207</Paragraphs>
  <Slides>20</Slides>
  <Notes>17</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20</vt:i4>
      </vt:variant>
    </vt:vector>
  </HeadingPairs>
  <TitlesOfParts>
    <vt:vector size="31" baseType="lpstr">
      <vt:lpstr>Montserrat</vt:lpstr>
      <vt:lpstr>Calibri</vt:lpstr>
      <vt:lpstr>Aptos</vt:lpstr>
      <vt:lpstr>Arial</vt:lpstr>
      <vt:lpstr>Century Gothic</vt:lpstr>
      <vt:lpstr>Montserrat School</vt:lpstr>
      <vt:lpstr>Montserrat School</vt:lpstr>
      <vt:lpstr>Montserrat Light</vt:lpstr>
      <vt:lpstr>Times New Roman</vt:lpstr>
      <vt:lpstr>Montserrat ExtraBold</vt:lpstr>
      <vt:lpstr>Office Theme</vt:lpstr>
      <vt:lpstr> </vt:lpstr>
      <vt:lpstr>Merciful God,  We are truly sorry for the things that we have done wrong. Forgive us and help us to try to forgive others as your son Jesus teaches us. Amen.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Let us pray</vt:lpstr>
      <vt:lpstr>Let us pray</vt:lpstr>
      <vt:lpstr>PowerPoint Presentation</vt:lpstr>
      <vt:lpstr>PowerPoint Presentation</vt:lpstr>
      <vt:lpstr>Get involved with CAFOD this term</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Victoria Ahmed</dc:creator>
  <cp:lastModifiedBy>Victoria Ahmed</cp:lastModifiedBy>
  <cp:revision>416</cp:revision>
  <dcterms:created xsi:type="dcterms:W3CDTF">2025-02-19T13:24:09Z</dcterms:created>
  <dcterms:modified xsi:type="dcterms:W3CDTF">2026-09-09T23:12:55Z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2025-02-19T00:00:00Z</vt:filetime>
  </property>
  <property fmtid="{D5CDD505-2E9C-101B-9397-08002B2CF9AE}" pid="3" name="Creator">
    <vt:lpwstr>Adobe InDesign 20.1 (Macintosh)</vt:lpwstr>
  </property>
  <property fmtid="{D5CDD505-2E9C-101B-9397-08002B2CF9AE}" pid="4" name="LastSaved">
    <vt:filetime>2025-02-19T00:00:00Z</vt:filetime>
  </property>
  <property fmtid="{D5CDD505-2E9C-101B-9397-08002B2CF9AE}" pid="5" name="Producer">
    <vt:lpwstr>Adobe PDF Library 17.0</vt:lpwstr>
  </property>
  <property fmtid="{D5CDD505-2E9C-101B-9397-08002B2CF9AE}" pid="6" name="ContentTypeId">
    <vt:lpwstr>0x01010096472308B02E1E4A9F4BBEA19176AB65</vt:lpwstr>
  </property>
  <property fmtid="{D5CDD505-2E9C-101B-9397-08002B2CF9AE}" pid="7" name="_dlc_DocIdItemGuid">
    <vt:lpwstr>ce1ec740-3c02-4730-b8a1-354f44008e61</vt:lpwstr>
  </property>
  <property fmtid="{D5CDD505-2E9C-101B-9397-08002B2CF9AE}" pid="8" name="MediaServiceImageTags">
    <vt:lpwstr/>
  </property>
</Properties>
</file>