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Lst>
  <p:notesMasterIdLst>
    <p:notesMasterId r:id="rId23"/>
  </p:notesMasterIdLst>
  <p:handoutMasterIdLst>
    <p:handoutMasterId r:id="rId24"/>
  </p:handoutMasterIdLst>
  <p:sldIdLst>
    <p:sldId id="272" r:id="rId6"/>
    <p:sldId id="268" r:id="rId7"/>
    <p:sldId id="418" r:id="rId8"/>
    <p:sldId id="283" r:id="rId9"/>
    <p:sldId id="284" r:id="rId10"/>
    <p:sldId id="287" r:id="rId11"/>
    <p:sldId id="286" r:id="rId12"/>
    <p:sldId id="285" r:id="rId13"/>
    <p:sldId id="288" r:id="rId14"/>
    <p:sldId id="289" r:id="rId15"/>
    <p:sldId id="270" r:id="rId16"/>
    <p:sldId id="277" r:id="rId17"/>
    <p:sldId id="271" r:id="rId18"/>
    <p:sldId id="280" r:id="rId19"/>
    <p:sldId id="422" r:id="rId20"/>
    <p:sldId id="291" r:id="rId21"/>
    <p:sldId id="278" r:id="rId22"/>
  </p:sldIdLst>
  <p:sldSz cx="9144000" cy="5143500" type="screen16x9"/>
  <p:notesSz cx="20104100" cy="11309350"/>
  <p:embeddedFontLst>
    <p:embeddedFont>
      <p:font typeface="Century Gothic" panose="020B0502020202020204" pitchFamily="34" charset="0"/>
      <p:regular r:id="rId25"/>
      <p:bold r:id="rId26"/>
      <p:italic r:id="rId27"/>
      <p:boldItalic r:id="rId28"/>
    </p:embeddedFont>
    <p:embeddedFont>
      <p:font typeface="Montserrat" panose="00000500000000000000" pitchFamily="2" charset="0"/>
      <p:regular r:id="rId29"/>
      <p:bold r:id="rId30"/>
      <p:italic r:id="rId31"/>
      <p:boldItalic r:id="rId32"/>
    </p:embeddedFont>
    <p:embeddedFont>
      <p:font typeface="Montserrat ExtraBold" panose="00000900000000000000" pitchFamily="2" charset="0"/>
      <p:bold r:id="rId33"/>
      <p:italic r:id="rId34"/>
      <p:boldItalic r:id="rId35"/>
    </p:embeddedFont>
    <p:embeddedFont>
      <p:font typeface="Montserrat Light" panose="00000400000000000000" pitchFamily="2" charset="0"/>
      <p:regular r:id="rId36"/>
      <p:italic r:id="rId37"/>
    </p:embeddedFont>
    <p:embeddedFont>
      <p:font typeface="Montserrat School" pitchFamily="2" charset="0"/>
      <p:regular r:id="rId38"/>
      <p:italic r:id="rId39"/>
    </p:embeddedFont>
    <p:embeddedFont>
      <p:font typeface="Montserrat School ExtBd" pitchFamily="2" charset="0"/>
      <p:bold r:id="rId40"/>
    </p:embeddedFont>
    <p:embeddedFont>
      <p:font typeface="Segoe UI" panose="020B0502040204020203" pitchFamily="34" charset="0"/>
      <p:regular r:id="rId41"/>
      <p:bold r:id="rId42"/>
      <p:italic r:id="rId43"/>
      <p:boldItalic r:id="rId44"/>
    </p:embeddedFont>
    <p:embeddedFont>
      <p:font typeface="Verdana" panose="020B0604030504040204" pitchFamily="34" charset="0"/>
      <p:regular r:id="rId45"/>
      <p:bold r:id="rId46"/>
      <p:italic r:id="rId47"/>
      <p:boldItalic r:id="rId48"/>
    </p:embeddedFont>
  </p:embeddedFontLst>
  <p:defaultTextStyle>
    <a:defPPr>
      <a:defRPr kern="0"/>
    </a:defPPr>
  </p:defaultTextStyle>
  <p:extLst>
    <p:ext uri="{EFAFB233-063F-42B5-8137-9DF3F51BA10A}">
      <p15:sldGuideLst xmlns:p15="http://schemas.microsoft.com/office/powerpoint/2012/main">
        <p15:guide id="1" orient="horz" pos="1310" userDrawn="1">
          <p15:clr>
            <a:srgbClr val="A4A3A4"/>
          </p15:clr>
        </p15:guide>
        <p15:guide id="2" pos="98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66AD"/>
    <a:srgbClr val="85A321"/>
    <a:srgbClr val="2224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4E088E-FE02-4B41-BCEA-74E04872A931}" v="21" dt="2026-03-18T11:22:15.25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45" autoAdjust="0"/>
    <p:restoredTop sz="75697" autoAdjust="0"/>
  </p:normalViewPr>
  <p:slideViewPr>
    <p:cSldViewPr snapToGrid="0">
      <p:cViewPr varScale="1">
        <p:scale>
          <a:sx n="110" d="100"/>
          <a:sy n="110" d="100"/>
        </p:scale>
        <p:origin x="1242" y="78"/>
      </p:cViewPr>
      <p:guideLst>
        <p:guide orient="horz" pos="1310"/>
        <p:guide pos="982"/>
      </p:guideLst>
    </p:cSldViewPr>
  </p:slideViewPr>
  <p:notesTextViewPr>
    <p:cViewPr>
      <p:scale>
        <a:sx n="100" d="100"/>
        <a:sy n="100" d="100"/>
      </p:scale>
      <p:origin x="0" y="0"/>
    </p:cViewPr>
  </p:notesTextViewPr>
  <p:sorterViewPr>
    <p:cViewPr>
      <p:scale>
        <a:sx n="80" d="100"/>
        <a:sy n="80" d="100"/>
      </p:scale>
      <p:origin x="0" y="0"/>
    </p:cViewPr>
  </p:sorterViewPr>
  <p:notesViewPr>
    <p:cSldViewPr snapToGrid="0" showGuides="1">
      <p:cViewPr varScale="1">
        <p:scale>
          <a:sx n="86" d="100"/>
          <a:sy n="86" d="100"/>
        </p:scale>
        <p:origin x="280" y="3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5.fntdata"/><Relationship Id="rId41" Type="http://schemas.openxmlformats.org/officeDocument/2006/relationships/font" Target="fonts/font17.fntdata"/><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3"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7.fntdata"/><Relationship Id="rId44" Type="http://schemas.openxmlformats.org/officeDocument/2006/relationships/font" Target="fonts/font20.fntdata"/><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font" Target="fonts/font24.fntdata"/><Relationship Id="rId8" Type="http://schemas.openxmlformats.org/officeDocument/2006/relationships/slide" Target="slides/slide3.xml"/><Relationship Id="rId5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Ahmed" userId="d7b2ef2b-6674-4efc-b11b-0c38a2fd5536" providerId="ADAL" clId="{97DA4315-7444-497A-972B-1ED4349B9216}"/>
    <pc:docChg chg="custSel addSld delSld modSld sldOrd">
      <pc:chgData name="Victoria Ahmed" userId="d7b2ef2b-6674-4efc-b11b-0c38a2fd5536" providerId="ADAL" clId="{97DA4315-7444-497A-972B-1ED4349B9216}" dt="2026-03-18T11:23:52.312" v="1262" actId="255"/>
      <pc:docMkLst>
        <pc:docMk/>
      </pc:docMkLst>
      <pc:sldChg chg="add del">
        <pc:chgData name="Victoria Ahmed" userId="d7b2ef2b-6674-4efc-b11b-0c38a2fd5536" providerId="ADAL" clId="{97DA4315-7444-497A-972B-1ED4349B9216}" dt="2026-03-18T10:48:55.509" v="260" actId="47"/>
        <pc:sldMkLst>
          <pc:docMk/>
          <pc:sldMk cId="2251168228" sldId="256"/>
        </pc:sldMkLst>
      </pc:sldChg>
      <pc:sldChg chg="del">
        <pc:chgData name="Victoria Ahmed" userId="d7b2ef2b-6674-4efc-b11b-0c38a2fd5536" providerId="ADAL" clId="{97DA4315-7444-497A-972B-1ED4349B9216}" dt="2026-03-18T10:55:55.377" v="482" actId="47"/>
        <pc:sldMkLst>
          <pc:docMk/>
          <pc:sldMk cId="2593859427" sldId="257"/>
        </pc:sldMkLst>
      </pc:sldChg>
      <pc:sldChg chg="addSp delSp modSp mod modNotesTx">
        <pc:chgData name="Victoria Ahmed" userId="d7b2ef2b-6674-4efc-b11b-0c38a2fd5536" providerId="ADAL" clId="{97DA4315-7444-497A-972B-1ED4349B9216}" dt="2026-03-18T11:22:29.106" v="1241" actId="114"/>
        <pc:sldMkLst>
          <pc:docMk/>
          <pc:sldMk cId="1660078569" sldId="268"/>
        </pc:sldMkLst>
        <pc:spChg chg="mod">
          <ac:chgData name="Victoria Ahmed" userId="d7b2ef2b-6674-4efc-b11b-0c38a2fd5536" providerId="ADAL" clId="{97DA4315-7444-497A-972B-1ED4349B9216}" dt="2026-03-18T10:48:48.741" v="259" actId="1076"/>
          <ac:spMkLst>
            <pc:docMk/>
            <pc:sldMk cId="1660078569" sldId="268"/>
            <ac:spMk id="2" creationId="{3319906F-334E-3D1A-60E7-9500BB750B76}"/>
          </ac:spMkLst>
        </pc:spChg>
        <pc:spChg chg="mod">
          <ac:chgData name="Victoria Ahmed" userId="d7b2ef2b-6674-4efc-b11b-0c38a2fd5536" providerId="ADAL" clId="{97DA4315-7444-497A-972B-1ED4349B9216}" dt="2026-03-18T10:48:18.699" v="250" actId="27107"/>
          <ac:spMkLst>
            <pc:docMk/>
            <pc:sldMk cId="1660078569" sldId="268"/>
            <ac:spMk id="10" creationId="{A1BE50DD-6020-48A3-7431-55C636221806}"/>
          </ac:spMkLst>
        </pc:spChg>
        <pc:picChg chg="mod">
          <ac:chgData name="Victoria Ahmed" userId="d7b2ef2b-6674-4efc-b11b-0c38a2fd5536" providerId="ADAL" clId="{97DA4315-7444-497A-972B-1ED4349B9216}" dt="2026-03-18T10:48:45.894" v="258" actId="1076"/>
          <ac:picMkLst>
            <pc:docMk/>
            <pc:sldMk cId="1660078569" sldId="268"/>
            <ac:picMk id="3" creationId="{77EA35C2-B066-94DD-E843-03348C9FDE47}"/>
          </ac:picMkLst>
        </pc:picChg>
        <pc:picChg chg="del">
          <ac:chgData name="Victoria Ahmed" userId="d7b2ef2b-6674-4efc-b11b-0c38a2fd5536" providerId="ADAL" clId="{97DA4315-7444-497A-972B-1ED4349B9216}" dt="2026-03-18T10:47:06.628" v="207" actId="478"/>
          <ac:picMkLst>
            <pc:docMk/>
            <pc:sldMk cId="1660078569" sldId="268"/>
            <ac:picMk id="4" creationId="{E8342651-7147-3605-7E9E-ABAA91F278AC}"/>
          </ac:picMkLst>
        </pc:picChg>
        <pc:picChg chg="add del mod">
          <ac:chgData name="Victoria Ahmed" userId="d7b2ef2b-6674-4efc-b11b-0c38a2fd5536" providerId="ADAL" clId="{97DA4315-7444-497A-972B-1ED4349B9216}" dt="2026-03-18T11:05:10.061" v="556" actId="478"/>
          <ac:picMkLst>
            <pc:docMk/>
            <pc:sldMk cId="1660078569" sldId="268"/>
            <ac:picMk id="5" creationId="{D94D6EED-37E8-815B-EDFE-F61A9F39030C}"/>
          </ac:picMkLst>
        </pc:picChg>
        <pc:picChg chg="add mod">
          <ac:chgData name="Victoria Ahmed" userId="d7b2ef2b-6674-4efc-b11b-0c38a2fd5536" providerId="ADAL" clId="{97DA4315-7444-497A-972B-1ED4349B9216}" dt="2026-03-18T11:05:29.299" v="562" actId="1076"/>
          <ac:picMkLst>
            <pc:docMk/>
            <pc:sldMk cId="1660078569" sldId="268"/>
            <ac:picMk id="7" creationId="{D81E90A6-46D3-CC2F-096F-D1802E8D8C8E}"/>
          </ac:picMkLst>
        </pc:picChg>
      </pc:sldChg>
      <pc:sldChg chg="del">
        <pc:chgData name="Victoria Ahmed" userId="d7b2ef2b-6674-4efc-b11b-0c38a2fd5536" providerId="ADAL" clId="{97DA4315-7444-497A-972B-1ED4349B9216}" dt="2026-03-18T10:55:36.960" v="470" actId="47"/>
        <pc:sldMkLst>
          <pc:docMk/>
          <pc:sldMk cId="43464174" sldId="269"/>
        </pc:sldMkLst>
      </pc:sldChg>
      <pc:sldChg chg="modSp add mod modNotesTx">
        <pc:chgData name="Victoria Ahmed" userId="d7b2ef2b-6674-4efc-b11b-0c38a2fd5536" providerId="ADAL" clId="{97DA4315-7444-497A-972B-1ED4349B9216}" dt="2026-03-18T11:23:10.956" v="1252" actId="2711"/>
        <pc:sldMkLst>
          <pc:docMk/>
          <pc:sldMk cId="2382487147" sldId="270"/>
        </pc:sldMkLst>
        <pc:spChg chg="mod">
          <ac:chgData name="Victoria Ahmed" userId="d7b2ef2b-6674-4efc-b11b-0c38a2fd5536" providerId="ADAL" clId="{97DA4315-7444-497A-972B-1ED4349B9216}" dt="2026-03-18T11:07:03.796" v="576" actId="1076"/>
          <ac:spMkLst>
            <pc:docMk/>
            <pc:sldMk cId="2382487147" sldId="270"/>
            <ac:spMk id="9" creationId="{A186E0A1-D83C-4577-843E-C9D3E195F219}"/>
          </ac:spMkLst>
        </pc:spChg>
        <pc:spChg chg="mod">
          <ac:chgData name="Victoria Ahmed" userId="d7b2ef2b-6674-4efc-b11b-0c38a2fd5536" providerId="ADAL" clId="{97DA4315-7444-497A-972B-1ED4349B9216}" dt="2026-03-18T11:06:24.171" v="569" actId="2711"/>
          <ac:spMkLst>
            <pc:docMk/>
            <pc:sldMk cId="2382487147" sldId="270"/>
            <ac:spMk id="12" creationId="{BA3B8CC3-EBAB-4BC5-9C7A-53E5DCB72856}"/>
          </ac:spMkLst>
        </pc:spChg>
        <pc:picChg chg="mod">
          <ac:chgData name="Victoria Ahmed" userId="d7b2ef2b-6674-4efc-b11b-0c38a2fd5536" providerId="ADAL" clId="{97DA4315-7444-497A-972B-1ED4349B9216}" dt="2026-03-18T11:06:36.359" v="571" actId="1076"/>
          <ac:picMkLst>
            <pc:docMk/>
            <pc:sldMk cId="2382487147" sldId="270"/>
            <ac:picMk id="7" creationId="{432D64AE-68E4-4785-9DA0-B27350C79FE7}"/>
          </ac:picMkLst>
        </pc:picChg>
      </pc:sldChg>
      <pc:sldChg chg="addSp delSp modSp add mod modNotesTx">
        <pc:chgData name="Victoria Ahmed" userId="d7b2ef2b-6674-4efc-b11b-0c38a2fd5536" providerId="ADAL" clId="{97DA4315-7444-497A-972B-1ED4349B9216}" dt="2026-03-18T11:23:29.760" v="1258" actId="114"/>
        <pc:sldMkLst>
          <pc:docMk/>
          <pc:sldMk cId="1021984098" sldId="271"/>
        </pc:sldMkLst>
        <pc:spChg chg="mod">
          <ac:chgData name="Victoria Ahmed" userId="d7b2ef2b-6674-4efc-b11b-0c38a2fd5536" providerId="ADAL" clId="{97DA4315-7444-497A-972B-1ED4349B9216}" dt="2026-03-18T11:10:40.811" v="667" actId="207"/>
          <ac:spMkLst>
            <pc:docMk/>
            <pc:sldMk cId="1021984098" sldId="271"/>
            <ac:spMk id="13" creationId="{65FACFAB-23D2-4997-B152-874BB6368FDA}"/>
          </ac:spMkLst>
        </pc:spChg>
        <pc:picChg chg="add mod ord">
          <ac:chgData name="Victoria Ahmed" userId="d7b2ef2b-6674-4efc-b11b-0c38a2fd5536" providerId="ADAL" clId="{97DA4315-7444-497A-972B-1ED4349B9216}" dt="2026-03-18T11:10:27.593" v="663" actId="167"/>
          <ac:picMkLst>
            <pc:docMk/>
            <pc:sldMk cId="1021984098" sldId="271"/>
            <ac:picMk id="3" creationId="{9EC34B8C-4C87-32DA-64F3-51349A03D14B}"/>
          </ac:picMkLst>
        </pc:picChg>
        <pc:picChg chg="del">
          <ac:chgData name="Victoria Ahmed" userId="d7b2ef2b-6674-4efc-b11b-0c38a2fd5536" providerId="ADAL" clId="{97DA4315-7444-497A-972B-1ED4349B9216}" dt="2026-03-18T11:10:00.629" v="657" actId="478"/>
          <ac:picMkLst>
            <pc:docMk/>
            <pc:sldMk cId="1021984098" sldId="271"/>
            <ac:picMk id="6" creationId="{E878C00C-0BCD-492F-9D40-ABAE061F5FFC}"/>
          </ac:picMkLst>
        </pc:picChg>
        <pc:picChg chg="mod">
          <ac:chgData name="Victoria Ahmed" userId="d7b2ef2b-6674-4efc-b11b-0c38a2fd5536" providerId="ADAL" clId="{97DA4315-7444-497A-972B-1ED4349B9216}" dt="2026-03-18T11:10:45.404" v="668" actId="207"/>
          <ac:picMkLst>
            <pc:docMk/>
            <pc:sldMk cId="1021984098" sldId="271"/>
            <ac:picMk id="12" creationId="{4464852C-5CAC-4152-B233-D3F0D65CC2E2}"/>
          </ac:picMkLst>
        </pc:picChg>
      </pc:sldChg>
      <pc:sldChg chg="addSp modSp mod modNotesTx">
        <pc:chgData name="Victoria Ahmed" userId="d7b2ef2b-6674-4efc-b11b-0c38a2fd5536" providerId="ADAL" clId="{97DA4315-7444-497A-972B-1ED4349B9216}" dt="2026-03-18T11:22:15.258" v="1238" actId="14826"/>
        <pc:sldMkLst>
          <pc:docMk/>
          <pc:sldMk cId="410740797" sldId="272"/>
        </pc:sldMkLst>
        <pc:spChg chg="add mod">
          <ac:chgData name="Victoria Ahmed" userId="d7b2ef2b-6674-4efc-b11b-0c38a2fd5536" providerId="ADAL" clId="{97DA4315-7444-497A-972B-1ED4349B9216}" dt="2026-03-18T10:43:15.829" v="98" actId="207"/>
          <ac:spMkLst>
            <pc:docMk/>
            <pc:sldMk cId="410740797" sldId="272"/>
            <ac:spMk id="2" creationId="{52CB99D3-88D4-2F08-7810-8814B3F34257}"/>
          </ac:spMkLst>
        </pc:spChg>
        <pc:spChg chg="mod">
          <ac:chgData name="Victoria Ahmed" userId="d7b2ef2b-6674-4efc-b11b-0c38a2fd5536" providerId="ADAL" clId="{97DA4315-7444-497A-972B-1ED4349B9216}" dt="2026-03-18T10:41:57.772" v="91" actId="1076"/>
          <ac:spMkLst>
            <pc:docMk/>
            <pc:sldMk cId="410740797" sldId="272"/>
            <ac:spMk id="6" creationId="{B1CFE4D3-A9DF-8B9E-98A8-4CCC519FB5FC}"/>
          </ac:spMkLst>
        </pc:spChg>
        <pc:spChg chg="mod">
          <ac:chgData name="Victoria Ahmed" userId="d7b2ef2b-6674-4efc-b11b-0c38a2fd5536" providerId="ADAL" clId="{97DA4315-7444-497A-972B-1ED4349B9216}" dt="2026-03-18T10:41:28.576" v="82" actId="2711"/>
          <ac:spMkLst>
            <pc:docMk/>
            <pc:sldMk cId="410740797" sldId="272"/>
            <ac:spMk id="43" creationId="{64383256-66A7-050F-0F36-C718ED12DA76}"/>
          </ac:spMkLst>
        </pc:spChg>
        <pc:picChg chg="add mod">
          <ac:chgData name="Victoria Ahmed" userId="d7b2ef2b-6674-4efc-b11b-0c38a2fd5536" providerId="ADAL" clId="{97DA4315-7444-497A-972B-1ED4349B9216}" dt="2026-03-18T10:43:07.304" v="96" actId="207"/>
          <ac:picMkLst>
            <pc:docMk/>
            <pc:sldMk cId="410740797" sldId="272"/>
            <ac:picMk id="3" creationId="{D6E72114-5FFC-E169-5F14-D18AA1E758D2}"/>
          </ac:picMkLst>
        </pc:picChg>
        <pc:picChg chg="mod">
          <ac:chgData name="Victoria Ahmed" userId="d7b2ef2b-6674-4efc-b11b-0c38a2fd5536" providerId="ADAL" clId="{97DA4315-7444-497A-972B-1ED4349B9216}" dt="2026-03-18T11:22:15.258" v="1238" actId="14826"/>
          <ac:picMkLst>
            <pc:docMk/>
            <pc:sldMk cId="410740797" sldId="272"/>
            <ac:picMk id="10" creationId="{95F2BAD0-3FCE-B25A-F4EA-1D3B1CFC7354}"/>
          </ac:picMkLst>
        </pc:picChg>
      </pc:sldChg>
      <pc:sldChg chg="addSp delSp modSp add mod modNotesTx">
        <pc:chgData name="Victoria Ahmed" userId="d7b2ef2b-6674-4efc-b11b-0c38a2fd5536" providerId="ADAL" clId="{97DA4315-7444-497A-972B-1ED4349B9216}" dt="2026-03-18T11:23:20.953" v="1255" actId="114"/>
        <pc:sldMkLst>
          <pc:docMk/>
          <pc:sldMk cId="810344198" sldId="277"/>
        </pc:sldMkLst>
        <pc:spChg chg="del mod">
          <ac:chgData name="Victoria Ahmed" userId="d7b2ef2b-6674-4efc-b11b-0c38a2fd5536" providerId="ADAL" clId="{97DA4315-7444-497A-972B-1ED4349B9216}" dt="2026-03-18T11:09:16.658" v="595" actId="478"/>
          <ac:spMkLst>
            <pc:docMk/>
            <pc:sldMk cId="810344198" sldId="277"/>
            <ac:spMk id="7" creationId="{1137CC95-C86A-4D07-AF39-6899BDE3F09A}"/>
          </ac:spMkLst>
        </pc:spChg>
        <pc:spChg chg="mod">
          <ac:chgData name="Victoria Ahmed" userId="d7b2ef2b-6674-4efc-b11b-0c38a2fd5536" providerId="ADAL" clId="{97DA4315-7444-497A-972B-1ED4349B9216}" dt="2026-03-18T11:07:45.844" v="587" actId="1076"/>
          <ac:spMkLst>
            <pc:docMk/>
            <pc:sldMk cId="810344198" sldId="277"/>
            <ac:spMk id="8" creationId="{8D8D57F0-39FE-4EC0-A3C0-D476AE61DBD4}"/>
          </ac:spMkLst>
        </pc:spChg>
        <pc:picChg chg="add mod ord">
          <ac:chgData name="Victoria Ahmed" userId="d7b2ef2b-6674-4efc-b11b-0c38a2fd5536" providerId="ADAL" clId="{97DA4315-7444-497A-972B-1ED4349B9216}" dt="2026-03-18T11:09:25.873" v="600" actId="1076"/>
          <ac:picMkLst>
            <pc:docMk/>
            <pc:sldMk cId="810344198" sldId="277"/>
            <ac:picMk id="3" creationId="{4C73B098-4C80-5244-0F6D-CAC7CFA73F56}"/>
          </ac:picMkLst>
        </pc:picChg>
        <pc:picChg chg="del">
          <ac:chgData name="Victoria Ahmed" userId="d7b2ef2b-6674-4efc-b11b-0c38a2fd5536" providerId="ADAL" clId="{97DA4315-7444-497A-972B-1ED4349B9216}" dt="2026-03-18T11:07:18.798" v="579" actId="478"/>
          <ac:picMkLst>
            <pc:docMk/>
            <pc:sldMk cId="810344198" sldId="277"/>
            <ac:picMk id="4" creationId="{723DA197-72B8-48D2-A678-CBA511469BD2}"/>
          </ac:picMkLst>
        </pc:picChg>
        <pc:picChg chg="del mod">
          <ac:chgData name="Victoria Ahmed" userId="d7b2ef2b-6674-4efc-b11b-0c38a2fd5536" providerId="ADAL" clId="{97DA4315-7444-497A-972B-1ED4349B9216}" dt="2026-03-18T11:09:15.234" v="594" actId="478"/>
          <ac:picMkLst>
            <pc:docMk/>
            <pc:sldMk cId="810344198" sldId="277"/>
            <ac:picMk id="6" creationId="{D7440D71-D6D9-45AC-ACF7-94EADAD9A8C2}"/>
          </ac:picMkLst>
        </pc:picChg>
      </pc:sldChg>
      <pc:sldChg chg="addSp delSp modSp add mod modNotesTx">
        <pc:chgData name="Victoria Ahmed" userId="d7b2ef2b-6674-4efc-b11b-0c38a2fd5536" providerId="ADAL" clId="{97DA4315-7444-497A-972B-1ED4349B9216}" dt="2026-03-18T11:23:52.312" v="1262" actId="255"/>
        <pc:sldMkLst>
          <pc:docMk/>
          <pc:sldMk cId="3058606694" sldId="278"/>
        </pc:sldMkLst>
        <pc:spChg chg="mod">
          <ac:chgData name="Victoria Ahmed" userId="d7b2ef2b-6674-4efc-b11b-0c38a2fd5536" providerId="ADAL" clId="{97DA4315-7444-497A-972B-1ED4349B9216}" dt="2026-03-18T11:19:34.296" v="1177" actId="207"/>
          <ac:spMkLst>
            <pc:docMk/>
            <pc:sldMk cId="3058606694" sldId="278"/>
            <ac:spMk id="11" creationId="{98F20F46-B280-435D-899D-07C10F66C9BC}"/>
          </ac:spMkLst>
        </pc:spChg>
        <pc:picChg chg="add mod">
          <ac:chgData name="Victoria Ahmed" userId="d7b2ef2b-6674-4efc-b11b-0c38a2fd5536" providerId="ADAL" clId="{97DA4315-7444-497A-972B-1ED4349B9216}" dt="2026-03-18T11:20:55.908" v="1185" actId="1076"/>
          <ac:picMkLst>
            <pc:docMk/>
            <pc:sldMk cId="3058606694" sldId="278"/>
            <ac:picMk id="3" creationId="{3BF568C7-FAD1-1602-68B8-BC70F7624C47}"/>
          </ac:picMkLst>
        </pc:picChg>
        <pc:picChg chg="del">
          <ac:chgData name="Victoria Ahmed" userId="d7b2ef2b-6674-4efc-b11b-0c38a2fd5536" providerId="ADAL" clId="{97DA4315-7444-497A-972B-1ED4349B9216}" dt="2026-03-18T11:19:24.068" v="1174" actId="478"/>
          <ac:picMkLst>
            <pc:docMk/>
            <pc:sldMk cId="3058606694" sldId="278"/>
            <ac:picMk id="8" creationId="{4A38030F-1CDF-4579-94D5-9CAEF4D0EB6C}"/>
          </ac:picMkLst>
        </pc:picChg>
        <pc:picChg chg="mod">
          <ac:chgData name="Victoria Ahmed" userId="d7b2ef2b-6674-4efc-b11b-0c38a2fd5536" providerId="ADAL" clId="{97DA4315-7444-497A-972B-1ED4349B9216}" dt="2026-03-18T11:19:41.067" v="1178" actId="207"/>
          <ac:picMkLst>
            <pc:docMk/>
            <pc:sldMk cId="3058606694" sldId="278"/>
            <ac:picMk id="12" creationId="{858EBE62-65A4-4F2F-900B-93FD9FD02F07}"/>
          </ac:picMkLst>
        </pc:picChg>
      </pc:sldChg>
      <pc:sldChg chg="addSp delSp modSp add mod modNotesTx">
        <pc:chgData name="Victoria Ahmed" userId="d7b2ef2b-6674-4efc-b11b-0c38a2fd5536" providerId="ADAL" clId="{97DA4315-7444-497A-972B-1ED4349B9216}" dt="2026-03-18T11:23:36.699" v="1259" actId="255"/>
        <pc:sldMkLst>
          <pc:docMk/>
          <pc:sldMk cId="1558249971" sldId="280"/>
        </pc:sldMkLst>
        <pc:spChg chg="add del mod">
          <ac:chgData name="Victoria Ahmed" userId="d7b2ef2b-6674-4efc-b11b-0c38a2fd5536" providerId="ADAL" clId="{97DA4315-7444-497A-972B-1ED4349B9216}" dt="2026-03-18T11:13:05.401" v="976" actId="478"/>
          <ac:spMkLst>
            <pc:docMk/>
            <pc:sldMk cId="1558249971" sldId="280"/>
            <ac:spMk id="6" creationId="{382D5C12-4F54-EB7E-F8B6-58A375EC6B5D}"/>
          </ac:spMkLst>
        </pc:spChg>
        <pc:spChg chg="del">
          <ac:chgData name="Victoria Ahmed" userId="d7b2ef2b-6674-4efc-b11b-0c38a2fd5536" providerId="ADAL" clId="{97DA4315-7444-497A-972B-1ED4349B9216}" dt="2026-03-18T11:13:07.294" v="977" actId="478"/>
          <ac:spMkLst>
            <pc:docMk/>
            <pc:sldMk cId="1558249971" sldId="280"/>
            <ac:spMk id="9" creationId="{48D44FE3-5C9A-4D8B-94C0-2D17AD148754}"/>
          </ac:spMkLst>
        </pc:spChg>
        <pc:picChg chg="add mod ord">
          <ac:chgData name="Victoria Ahmed" userId="d7b2ef2b-6674-4efc-b11b-0c38a2fd5536" providerId="ADAL" clId="{97DA4315-7444-497A-972B-1ED4349B9216}" dt="2026-03-18T11:12:58.483" v="974" actId="1076"/>
          <ac:picMkLst>
            <pc:docMk/>
            <pc:sldMk cId="1558249971" sldId="280"/>
            <ac:picMk id="3" creationId="{EC82911B-CC54-9758-FE98-0F337EF7D411}"/>
          </ac:picMkLst>
        </pc:picChg>
        <pc:picChg chg="add del mod">
          <ac:chgData name="Victoria Ahmed" userId="d7b2ef2b-6674-4efc-b11b-0c38a2fd5536" providerId="ADAL" clId="{97DA4315-7444-497A-972B-1ED4349B9216}" dt="2026-03-18T11:13:05.401" v="976" actId="478"/>
          <ac:picMkLst>
            <pc:docMk/>
            <pc:sldMk cId="1558249971" sldId="280"/>
            <ac:picMk id="4" creationId="{0FA76521-B265-785D-BC66-500F09AE6C32}"/>
          </ac:picMkLst>
        </pc:picChg>
        <pc:picChg chg="del">
          <ac:chgData name="Victoria Ahmed" userId="d7b2ef2b-6674-4efc-b11b-0c38a2fd5536" providerId="ADAL" clId="{97DA4315-7444-497A-972B-1ED4349B9216}" dt="2026-03-18T11:12:46.596" v="970" actId="478"/>
          <ac:picMkLst>
            <pc:docMk/>
            <pc:sldMk cId="1558249971" sldId="280"/>
            <ac:picMk id="5" creationId="{626C4FDE-EB6B-47F3-8142-00FB87E022D7}"/>
          </ac:picMkLst>
        </pc:picChg>
        <pc:picChg chg="del">
          <ac:chgData name="Victoria Ahmed" userId="d7b2ef2b-6674-4efc-b11b-0c38a2fd5536" providerId="ADAL" clId="{97DA4315-7444-497A-972B-1ED4349B9216}" dt="2026-03-18T11:13:07.976" v="978" actId="478"/>
          <ac:picMkLst>
            <pc:docMk/>
            <pc:sldMk cId="1558249971" sldId="280"/>
            <ac:picMk id="8" creationId="{13F10EED-FB46-4847-9714-525F023604C7}"/>
          </ac:picMkLst>
        </pc:picChg>
      </pc:sldChg>
      <pc:sldChg chg="add del">
        <pc:chgData name="Victoria Ahmed" userId="d7b2ef2b-6674-4efc-b11b-0c38a2fd5536" providerId="ADAL" clId="{97DA4315-7444-497A-972B-1ED4349B9216}" dt="2026-03-18T10:53:53.003" v="436" actId="47"/>
        <pc:sldMkLst>
          <pc:docMk/>
          <pc:sldMk cId="1363185856" sldId="281"/>
        </pc:sldMkLst>
      </pc:sldChg>
      <pc:sldChg chg="modSp add mod ord modNotesTx">
        <pc:chgData name="Victoria Ahmed" userId="d7b2ef2b-6674-4efc-b11b-0c38a2fd5536" providerId="ADAL" clId="{97DA4315-7444-497A-972B-1ED4349B9216}" dt="2026-03-18T11:22:49.299" v="1247" actId="255"/>
        <pc:sldMkLst>
          <pc:docMk/>
          <pc:sldMk cId="321657656" sldId="283"/>
        </pc:sldMkLst>
        <pc:picChg chg="mod">
          <ac:chgData name="Victoria Ahmed" userId="d7b2ef2b-6674-4efc-b11b-0c38a2fd5536" providerId="ADAL" clId="{97DA4315-7444-497A-972B-1ED4349B9216}" dt="2026-03-18T10:54:38.792" v="463" actId="14100"/>
          <ac:picMkLst>
            <pc:docMk/>
            <pc:sldMk cId="321657656" sldId="283"/>
            <ac:picMk id="3" creationId="{ADF15118-328D-4F53-8A43-E25CD27FB141}"/>
          </ac:picMkLst>
        </pc:picChg>
      </pc:sldChg>
      <pc:sldChg chg="modSp add mod ord modNotesTx">
        <pc:chgData name="Victoria Ahmed" userId="d7b2ef2b-6674-4efc-b11b-0c38a2fd5536" providerId="ADAL" clId="{97DA4315-7444-497A-972B-1ED4349B9216}" dt="2026-03-18T11:22:53.731" v="1248" actId="2711"/>
        <pc:sldMkLst>
          <pc:docMk/>
          <pc:sldMk cId="583375804" sldId="284"/>
        </pc:sldMkLst>
        <pc:spChg chg="mod">
          <ac:chgData name="Victoria Ahmed" userId="d7b2ef2b-6674-4efc-b11b-0c38a2fd5536" providerId="ADAL" clId="{97DA4315-7444-497A-972B-1ED4349B9216}" dt="2026-03-18T10:55:16.797" v="464" actId="2711"/>
          <ac:spMkLst>
            <pc:docMk/>
            <pc:sldMk cId="583375804" sldId="284"/>
            <ac:spMk id="5" creationId="{219DBA97-4560-403B-AFB8-7C2AFD5A9C1F}"/>
          </ac:spMkLst>
        </pc:spChg>
      </pc:sldChg>
      <pc:sldChg chg="addSp delSp modSp add mod modNotesTx">
        <pc:chgData name="Victoria Ahmed" userId="d7b2ef2b-6674-4efc-b11b-0c38a2fd5536" providerId="ADAL" clId="{97DA4315-7444-497A-972B-1ED4349B9216}" dt="2026-03-18T11:23:01.873" v="1250" actId="2711"/>
        <pc:sldMkLst>
          <pc:docMk/>
          <pc:sldMk cId="32525348" sldId="285"/>
        </pc:sldMkLst>
        <pc:picChg chg="del">
          <ac:chgData name="Victoria Ahmed" userId="d7b2ef2b-6674-4efc-b11b-0c38a2fd5536" providerId="ADAL" clId="{97DA4315-7444-497A-972B-1ED4349B9216}" dt="2026-03-18T10:59:49.805" v="509" actId="478"/>
          <ac:picMkLst>
            <pc:docMk/>
            <pc:sldMk cId="32525348" sldId="285"/>
            <ac:picMk id="3" creationId="{451B1BEB-4FD5-44E8-8DC5-FBC6113025F5}"/>
          </ac:picMkLst>
        </pc:picChg>
        <pc:picChg chg="add del mod">
          <ac:chgData name="Victoria Ahmed" userId="d7b2ef2b-6674-4efc-b11b-0c38a2fd5536" providerId="ADAL" clId="{97DA4315-7444-497A-972B-1ED4349B9216}" dt="2026-03-18T11:01:52.346" v="519" actId="478"/>
          <ac:picMkLst>
            <pc:docMk/>
            <pc:sldMk cId="32525348" sldId="285"/>
            <ac:picMk id="4" creationId="{A7881C25-1BFF-BF96-B452-9CC029BC8C12}"/>
          </ac:picMkLst>
        </pc:picChg>
        <pc:picChg chg="add mod">
          <ac:chgData name="Victoria Ahmed" userId="d7b2ef2b-6674-4efc-b11b-0c38a2fd5536" providerId="ADAL" clId="{97DA4315-7444-497A-972B-1ED4349B9216}" dt="2026-03-18T11:01:59.602" v="523" actId="1076"/>
          <ac:picMkLst>
            <pc:docMk/>
            <pc:sldMk cId="32525348" sldId="285"/>
            <ac:picMk id="6" creationId="{0B390148-E76C-82BC-9277-A3CF33EA1DE0}"/>
          </ac:picMkLst>
        </pc:picChg>
        <pc:picChg chg="add del mod ord">
          <ac:chgData name="Victoria Ahmed" userId="d7b2ef2b-6674-4efc-b11b-0c38a2fd5536" providerId="ADAL" clId="{97DA4315-7444-497A-972B-1ED4349B9216}" dt="2026-03-18T11:02:22.850" v="527" actId="478"/>
          <ac:picMkLst>
            <pc:docMk/>
            <pc:sldMk cId="32525348" sldId="285"/>
            <ac:picMk id="7" creationId="{2F1B860A-595B-DCC0-1DFB-F10E87AB8582}"/>
          </ac:picMkLst>
        </pc:picChg>
      </pc:sldChg>
      <pc:sldChg chg="modSp add mod">
        <pc:chgData name="Victoria Ahmed" userId="d7b2ef2b-6674-4efc-b11b-0c38a2fd5536" providerId="ADAL" clId="{97DA4315-7444-497A-972B-1ED4349B9216}" dt="2026-03-18T10:57:37.602" v="500" actId="2711"/>
        <pc:sldMkLst>
          <pc:docMk/>
          <pc:sldMk cId="2764067619" sldId="286"/>
        </pc:sldMkLst>
        <pc:spChg chg="mod">
          <ac:chgData name="Victoria Ahmed" userId="d7b2ef2b-6674-4efc-b11b-0c38a2fd5536" providerId="ADAL" clId="{97DA4315-7444-497A-972B-1ED4349B9216}" dt="2026-03-18T10:57:37.602" v="500" actId="2711"/>
          <ac:spMkLst>
            <pc:docMk/>
            <pc:sldMk cId="2764067619" sldId="286"/>
            <ac:spMk id="7" creationId="{9911C272-3068-4DC7-A342-206E2A6B0629}"/>
          </ac:spMkLst>
        </pc:spChg>
      </pc:sldChg>
      <pc:sldChg chg="addSp delSp modSp add mod setBg modNotesTx">
        <pc:chgData name="Victoria Ahmed" userId="d7b2ef2b-6674-4efc-b11b-0c38a2fd5536" providerId="ADAL" clId="{97DA4315-7444-497A-972B-1ED4349B9216}" dt="2026-03-18T11:22:58.084" v="1249" actId="2711"/>
        <pc:sldMkLst>
          <pc:docMk/>
          <pc:sldMk cId="3739336091" sldId="287"/>
        </pc:sldMkLst>
        <pc:picChg chg="del">
          <ac:chgData name="Victoria Ahmed" userId="d7b2ef2b-6674-4efc-b11b-0c38a2fd5536" providerId="ADAL" clId="{97DA4315-7444-497A-972B-1ED4349B9216}" dt="2026-03-18T10:58:42.986" v="501" actId="478"/>
          <ac:picMkLst>
            <pc:docMk/>
            <pc:sldMk cId="3739336091" sldId="287"/>
            <ac:picMk id="3" creationId="{D3644713-ECE6-4F62-8130-0ACE7C99FAE5}"/>
          </ac:picMkLst>
        </pc:picChg>
        <pc:picChg chg="del">
          <ac:chgData name="Victoria Ahmed" userId="d7b2ef2b-6674-4efc-b11b-0c38a2fd5536" providerId="ADAL" clId="{97DA4315-7444-497A-972B-1ED4349B9216}" dt="2026-03-18T10:58:43.716" v="502" actId="478"/>
          <ac:picMkLst>
            <pc:docMk/>
            <pc:sldMk cId="3739336091" sldId="287"/>
            <ac:picMk id="4" creationId="{59F63E39-02B6-48A2-8AAD-4ABE8B1424D1}"/>
          </ac:picMkLst>
        </pc:picChg>
        <pc:picChg chg="del">
          <ac:chgData name="Victoria Ahmed" userId="d7b2ef2b-6674-4efc-b11b-0c38a2fd5536" providerId="ADAL" clId="{97DA4315-7444-497A-972B-1ED4349B9216}" dt="2026-03-18T10:58:44.115" v="503" actId="478"/>
          <ac:picMkLst>
            <pc:docMk/>
            <pc:sldMk cId="3739336091" sldId="287"/>
            <ac:picMk id="5" creationId="{E7EED714-6A7B-425E-9AC3-FC258F9E03DF}"/>
          </ac:picMkLst>
        </pc:picChg>
        <pc:picChg chg="add del mod">
          <ac:chgData name="Victoria Ahmed" userId="d7b2ef2b-6674-4efc-b11b-0c38a2fd5536" providerId="ADAL" clId="{97DA4315-7444-497A-972B-1ED4349B9216}" dt="2026-03-18T11:02:49.154" v="528" actId="478"/>
          <ac:picMkLst>
            <pc:docMk/>
            <pc:sldMk cId="3739336091" sldId="287"/>
            <ac:picMk id="6" creationId="{E926FB75-4B05-4E50-3DE6-213BFC503106}"/>
          </ac:picMkLst>
        </pc:picChg>
        <pc:picChg chg="add mod">
          <ac:chgData name="Victoria Ahmed" userId="d7b2ef2b-6674-4efc-b11b-0c38a2fd5536" providerId="ADAL" clId="{97DA4315-7444-497A-972B-1ED4349B9216}" dt="2026-03-18T11:02:59.130" v="534" actId="14100"/>
          <ac:picMkLst>
            <pc:docMk/>
            <pc:sldMk cId="3739336091" sldId="287"/>
            <ac:picMk id="8" creationId="{88746B7E-EC22-5732-92F7-6C04101027E8}"/>
          </ac:picMkLst>
        </pc:picChg>
      </pc:sldChg>
      <pc:sldChg chg="modSp add mod">
        <pc:chgData name="Victoria Ahmed" userId="d7b2ef2b-6674-4efc-b11b-0c38a2fd5536" providerId="ADAL" clId="{97DA4315-7444-497A-972B-1ED4349B9216}" dt="2026-03-18T11:00:27.507" v="518" actId="2711"/>
        <pc:sldMkLst>
          <pc:docMk/>
          <pc:sldMk cId="3438362291" sldId="288"/>
        </pc:sldMkLst>
        <pc:spChg chg="mod">
          <ac:chgData name="Victoria Ahmed" userId="d7b2ef2b-6674-4efc-b11b-0c38a2fd5536" providerId="ADAL" clId="{97DA4315-7444-497A-972B-1ED4349B9216}" dt="2026-03-18T11:00:27.507" v="518" actId="2711"/>
          <ac:spMkLst>
            <pc:docMk/>
            <pc:sldMk cId="3438362291" sldId="288"/>
            <ac:spMk id="2" creationId="{8D15E526-F939-4654-8209-E8FE884F800A}"/>
          </ac:spMkLst>
        </pc:spChg>
      </pc:sldChg>
      <pc:sldChg chg="addSp delSp modSp add mod modNotesTx">
        <pc:chgData name="Victoria Ahmed" userId="d7b2ef2b-6674-4efc-b11b-0c38a2fd5536" providerId="ADAL" clId="{97DA4315-7444-497A-972B-1ED4349B9216}" dt="2026-03-18T11:23:06.241" v="1251" actId="2711"/>
        <pc:sldMkLst>
          <pc:docMk/>
          <pc:sldMk cId="962526724" sldId="289"/>
        </pc:sldMkLst>
        <pc:spChg chg="mod">
          <ac:chgData name="Victoria Ahmed" userId="d7b2ef2b-6674-4efc-b11b-0c38a2fd5536" providerId="ADAL" clId="{97DA4315-7444-497A-972B-1ED4349B9216}" dt="2026-03-18T11:03:34.630" v="545" actId="14100"/>
          <ac:spMkLst>
            <pc:docMk/>
            <pc:sldMk cId="962526724" sldId="289"/>
            <ac:spMk id="6" creationId="{2A130C8E-E911-4AB9-AE0E-2812E3B999D1}"/>
          </ac:spMkLst>
        </pc:spChg>
        <pc:spChg chg="mod">
          <ac:chgData name="Victoria Ahmed" userId="d7b2ef2b-6674-4efc-b11b-0c38a2fd5536" providerId="ADAL" clId="{97DA4315-7444-497A-972B-1ED4349B9216}" dt="2026-03-18T11:06:04.851" v="566" actId="207"/>
          <ac:spMkLst>
            <pc:docMk/>
            <pc:sldMk cId="962526724" sldId="289"/>
            <ac:spMk id="7" creationId="{D629847F-DA39-4764-96DA-DDF8358F3E7C}"/>
          </ac:spMkLst>
        </pc:spChg>
        <pc:picChg chg="add del mod">
          <ac:chgData name="Victoria Ahmed" userId="d7b2ef2b-6674-4efc-b11b-0c38a2fd5536" providerId="ADAL" clId="{97DA4315-7444-497A-972B-1ED4349B9216}" dt="2026-03-18T11:18:23.767" v="1160" actId="478"/>
          <ac:picMkLst>
            <pc:docMk/>
            <pc:sldMk cId="962526724" sldId="289"/>
            <ac:picMk id="3" creationId="{B5672561-7B4C-7AF0-71DB-9B55902AD9C3}"/>
          </ac:picMkLst>
        </pc:picChg>
        <pc:picChg chg="add mod">
          <ac:chgData name="Victoria Ahmed" userId="d7b2ef2b-6674-4efc-b11b-0c38a2fd5536" providerId="ADAL" clId="{97DA4315-7444-497A-972B-1ED4349B9216}" dt="2026-03-18T11:18:38.351" v="1164" actId="1076"/>
          <ac:picMkLst>
            <pc:docMk/>
            <pc:sldMk cId="962526724" sldId="289"/>
            <ac:picMk id="5" creationId="{5FB0289B-1A13-D4E6-E538-F45E01858079}"/>
          </ac:picMkLst>
        </pc:picChg>
        <pc:picChg chg="mod">
          <ac:chgData name="Victoria Ahmed" userId="d7b2ef2b-6674-4efc-b11b-0c38a2fd5536" providerId="ADAL" clId="{97DA4315-7444-497A-972B-1ED4349B9216}" dt="2026-03-18T11:06:10.128" v="567" actId="207"/>
          <ac:picMkLst>
            <pc:docMk/>
            <pc:sldMk cId="962526724" sldId="289"/>
            <ac:picMk id="9" creationId="{D925BD68-ACF1-41C1-9D6E-2F778A921773}"/>
          </ac:picMkLst>
        </pc:picChg>
        <pc:picChg chg="del">
          <ac:chgData name="Victoria Ahmed" userId="d7b2ef2b-6674-4efc-b11b-0c38a2fd5536" providerId="ADAL" clId="{97DA4315-7444-497A-972B-1ED4349B9216}" dt="2026-03-18T11:03:17.653" v="540" actId="478"/>
          <ac:picMkLst>
            <pc:docMk/>
            <pc:sldMk cId="962526724" sldId="289"/>
            <ac:picMk id="11" creationId="{9D5CCC25-769F-40DC-8FC2-CDAF7632744B}"/>
          </ac:picMkLst>
        </pc:picChg>
      </pc:sldChg>
      <pc:sldChg chg="del">
        <pc:chgData name="Victoria Ahmed" userId="d7b2ef2b-6674-4efc-b11b-0c38a2fd5536" providerId="ADAL" clId="{97DA4315-7444-497A-972B-1ED4349B9216}" dt="2026-03-18T10:55:54.246" v="481" actId="47"/>
        <pc:sldMkLst>
          <pc:docMk/>
          <pc:sldMk cId="1858560212" sldId="290"/>
        </pc:sldMkLst>
      </pc:sldChg>
      <pc:sldChg chg="addSp delSp modSp add mod">
        <pc:chgData name="Victoria Ahmed" userId="d7b2ef2b-6674-4efc-b11b-0c38a2fd5536" providerId="ADAL" clId="{97DA4315-7444-497A-972B-1ED4349B9216}" dt="2026-03-18T11:19:16.445" v="1173" actId="1076"/>
        <pc:sldMkLst>
          <pc:docMk/>
          <pc:sldMk cId="2263959736" sldId="291"/>
        </pc:sldMkLst>
        <pc:spChg chg="mod">
          <ac:chgData name="Victoria Ahmed" userId="d7b2ef2b-6674-4efc-b11b-0c38a2fd5536" providerId="ADAL" clId="{97DA4315-7444-497A-972B-1ED4349B9216}" dt="2026-03-18T11:19:16.445" v="1173" actId="1076"/>
          <ac:spMkLst>
            <pc:docMk/>
            <pc:sldMk cId="2263959736" sldId="291"/>
            <ac:spMk id="3" creationId="{7BE82072-9E8E-4221-AE7A-2B69A083C115}"/>
          </ac:spMkLst>
        </pc:spChg>
        <pc:picChg chg="add mod">
          <ac:chgData name="Victoria Ahmed" userId="d7b2ef2b-6674-4efc-b11b-0c38a2fd5536" providerId="ADAL" clId="{97DA4315-7444-497A-972B-1ED4349B9216}" dt="2026-03-18T11:19:02.002" v="1169" actId="1076"/>
          <ac:picMkLst>
            <pc:docMk/>
            <pc:sldMk cId="2263959736" sldId="291"/>
            <ac:picMk id="4" creationId="{653CF2CB-79DD-9A15-8807-3EB83E4C7921}"/>
          </ac:picMkLst>
        </pc:picChg>
        <pc:picChg chg="del">
          <ac:chgData name="Victoria Ahmed" userId="d7b2ef2b-6674-4efc-b11b-0c38a2fd5536" providerId="ADAL" clId="{97DA4315-7444-497A-972B-1ED4349B9216}" dt="2026-03-18T11:17:18.539" v="1159" actId="478"/>
          <ac:picMkLst>
            <pc:docMk/>
            <pc:sldMk cId="2263959736" sldId="291"/>
            <ac:picMk id="5" creationId="{ECEE5926-EFFD-4688-BC6A-945965E62C57}"/>
          </ac:picMkLst>
        </pc:picChg>
      </pc:sldChg>
      <pc:sldChg chg="del">
        <pc:chgData name="Victoria Ahmed" userId="d7b2ef2b-6674-4efc-b11b-0c38a2fd5536" providerId="ADAL" clId="{97DA4315-7444-497A-972B-1ED4349B9216}" dt="2026-03-18T10:55:47.916" v="477" actId="47"/>
        <pc:sldMkLst>
          <pc:docMk/>
          <pc:sldMk cId="2622759718" sldId="293"/>
        </pc:sldMkLst>
      </pc:sldChg>
      <pc:sldChg chg="del">
        <pc:chgData name="Victoria Ahmed" userId="d7b2ef2b-6674-4efc-b11b-0c38a2fd5536" providerId="ADAL" clId="{97DA4315-7444-497A-972B-1ED4349B9216}" dt="2026-03-18T10:55:52.913" v="480" actId="47"/>
        <pc:sldMkLst>
          <pc:docMk/>
          <pc:sldMk cId="2384125178" sldId="361"/>
        </pc:sldMkLst>
      </pc:sldChg>
      <pc:sldChg chg="del">
        <pc:chgData name="Victoria Ahmed" userId="d7b2ef2b-6674-4efc-b11b-0c38a2fd5536" providerId="ADAL" clId="{97DA4315-7444-497A-972B-1ED4349B9216}" dt="2026-03-18T10:55:40.010" v="472" actId="47"/>
        <pc:sldMkLst>
          <pc:docMk/>
          <pc:sldMk cId="2279588496" sldId="368"/>
        </pc:sldMkLst>
      </pc:sldChg>
      <pc:sldChg chg="del">
        <pc:chgData name="Victoria Ahmed" userId="d7b2ef2b-6674-4efc-b11b-0c38a2fd5536" providerId="ADAL" clId="{97DA4315-7444-497A-972B-1ED4349B9216}" dt="2026-03-18T10:55:40.943" v="473" actId="47"/>
        <pc:sldMkLst>
          <pc:docMk/>
          <pc:sldMk cId="3771422598" sldId="381"/>
        </pc:sldMkLst>
      </pc:sldChg>
      <pc:sldChg chg="del">
        <pc:chgData name="Victoria Ahmed" userId="d7b2ef2b-6674-4efc-b11b-0c38a2fd5536" providerId="ADAL" clId="{97DA4315-7444-497A-972B-1ED4349B9216}" dt="2026-03-18T10:55:41.869" v="474" actId="47"/>
        <pc:sldMkLst>
          <pc:docMk/>
          <pc:sldMk cId="442809013" sldId="382"/>
        </pc:sldMkLst>
      </pc:sldChg>
      <pc:sldChg chg="del">
        <pc:chgData name="Victoria Ahmed" userId="d7b2ef2b-6674-4efc-b11b-0c38a2fd5536" providerId="ADAL" clId="{97DA4315-7444-497A-972B-1ED4349B9216}" dt="2026-03-18T10:55:38.443" v="471" actId="47"/>
        <pc:sldMkLst>
          <pc:docMk/>
          <pc:sldMk cId="3069093485" sldId="386"/>
        </pc:sldMkLst>
      </pc:sldChg>
      <pc:sldChg chg="del">
        <pc:chgData name="Victoria Ahmed" userId="d7b2ef2b-6674-4efc-b11b-0c38a2fd5536" providerId="ADAL" clId="{97DA4315-7444-497A-972B-1ED4349B9216}" dt="2026-03-18T10:55:43.714" v="475" actId="47"/>
        <pc:sldMkLst>
          <pc:docMk/>
          <pc:sldMk cId="2568595245" sldId="390"/>
        </pc:sldMkLst>
      </pc:sldChg>
      <pc:sldChg chg="del">
        <pc:chgData name="Victoria Ahmed" userId="d7b2ef2b-6674-4efc-b11b-0c38a2fd5536" providerId="ADAL" clId="{97DA4315-7444-497A-972B-1ED4349B9216}" dt="2026-03-18T10:55:46.955" v="476" actId="47"/>
        <pc:sldMkLst>
          <pc:docMk/>
          <pc:sldMk cId="3086645885" sldId="393"/>
        </pc:sldMkLst>
      </pc:sldChg>
      <pc:sldChg chg="del">
        <pc:chgData name="Victoria Ahmed" userId="d7b2ef2b-6674-4efc-b11b-0c38a2fd5536" providerId="ADAL" clId="{97DA4315-7444-497A-972B-1ED4349B9216}" dt="2026-03-18T10:55:51.683" v="479" actId="47"/>
        <pc:sldMkLst>
          <pc:docMk/>
          <pc:sldMk cId="4019257926" sldId="399"/>
        </pc:sldMkLst>
      </pc:sldChg>
      <pc:sldChg chg="del">
        <pc:chgData name="Victoria Ahmed" userId="d7b2ef2b-6674-4efc-b11b-0c38a2fd5536" providerId="ADAL" clId="{97DA4315-7444-497A-972B-1ED4349B9216}" dt="2026-03-18T10:55:48.814" v="478" actId="47"/>
        <pc:sldMkLst>
          <pc:docMk/>
          <pc:sldMk cId="2257934378" sldId="405"/>
        </pc:sldMkLst>
      </pc:sldChg>
      <pc:sldChg chg="addSp delSp modSp mod ord modNotesTx">
        <pc:chgData name="Victoria Ahmed" userId="d7b2ef2b-6674-4efc-b11b-0c38a2fd5536" providerId="ADAL" clId="{97DA4315-7444-497A-972B-1ED4349B9216}" dt="2026-03-18T11:22:39.789" v="1244" actId="255"/>
        <pc:sldMkLst>
          <pc:docMk/>
          <pc:sldMk cId="1535650116" sldId="418"/>
        </pc:sldMkLst>
        <pc:spChg chg="mod">
          <ac:chgData name="Victoria Ahmed" userId="d7b2ef2b-6674-4efc-b11b-0c38a2fd5536" providerId="ADAL" clId="{97DA4315-7444-497A-972B-1ED4349B9216}" dt="2026-03-18T11:05:35.854" v="563" actId="1076"/>
          <ac:spMkLst>
            <pc:docMk/>
            <pc:sldMk cId="1535650116" sldId="418"/>
            <ac:spMk id="6" creationId="{03C4D729-16F5-B09C-D3FA-B17E4212465C}"/>
          </ac:spMkLst>
        </pc:spChg>
        <pc:spChg chg="mod">
          <ac:chgData name="Victoria Ahmed" userId="d7b2ef2b-6674-4efc-b11b-0c38a2fd5536" providerId="ADAL" clId="{97DA4315-7444-497A-972B-1ED4349B9216}" dt="2026-03-18T10:49:21.455" v="264" actId="20577"/>
          <ac:spMkLst>
            <pc:docMk/>
            <pc:sldMk cId="1535650116" sldId="418"/>
            <ac:spMk id="8" creationId="{024106C4-2161-D843-91C0-56CDEF44799A}"/>
          </ac:spMkLst>
        </pc:spChg>
        <pc:grpChg chg="del">
          <ac:chgData name="Victoria Ahmed" userId="d7b2ef2b-6674-4efc-b11b-0c38a2fd5536" providerId="ADAL" clId="{97DA4315-7444-497A-972B-1ED4349B9216}" dt="2026-03-18T10:49:23.319" v="265" actId="478"/>
          <ac:grpSpMkLst>
            <pc:docMk/>
            <pc:sldMk cId="1535650116" sldId="418"/>
            <ac:grpSpMk id="7" creationId="{55586551-CDD2-5E40-A17D-FFF2E00F5042}"/>
          </ac:grpSpMkLst>
        </pc:grpChg>
        <pc:picChg chg="del">
          <ac:chgData name="Victoria Ahmed" userId="d7b2ef2b-6674-4efc-b11b-0c38a2fd5536" providerId="ADAL" clId="{97DA4315-7444-497A-972B-1ED4349B9216}" dt="2026-03-18T10:49:19.528" v="263" actId="478"/>
          <ac:picMkLst>
            <pc:docMk/>
            <pc:sldMk cId="1535650116" sldId="418"/>
            <ac:picMk id="3" creationId="{031CE873-578A-2229-61E0-858432670017}"/>
          </ac:picMkLst>
        </pc:picChg>
        <pc:picChg chg="add mod">
          <ac:chgData name="Victoria Ahmed" userId="d7b2ef2b-6674-4efc-b11b-0c38a2fd5536" providerId="ADAL" clId="{97DA4315-7444-497A-972B-1ED4349B9216}" dt="2026-03-18T10:52:00.484" v="313" actId="1076"/>
          <ac:picMkLst>
            <pc:docMk/>
            <pc:sldMk cId="1535650116" sldId="418"/>
            <ac:picMk id="5" creationId="{772C3FE9-734C-ABDB-80E0-4346F6B3E033}"/>
          </ac:picMkLst>
        </pc:picChg>
      </pc:sldChg>
      <pc:sldChg chg="del">
        <pc:chgData name="Victoria Ahmed" userId="d7b2ef2b-6674-4efc-b11b-0c38a2fd5536" providerId="ADAL" clId="{97DA4315-7444-497A-972B-1ED4349B9216}" dt="2026-03-18T10:55:34.699" v="469" actId="47"/>
        <pc:sldMkLst>
          <pc:docMk/>
          <pc:sldMk cId="3279109373" sldId="420"/>
        </pc:sldMkLst>
      </pc:sldChg>
      <pc:sldChg chg="add del">
        <pc:chgData name="Victoria Ahmed" userId="d7b2ef2b-6674-4efc-b11b-0c38a2fd5536" providerId="ADAL" clId="{97DA4315-7444-497A-972B-1ED4349B9216}" dt="2026-03-18T10:46:53.204" v="206" actId="47"/>
        <pc:sldMkLst>
          <pc:docMk/>
          <pc:sldMk cId="1011163701" sldId="421"/>
        </pc:sldMkLst>
      </pc:sldChg>
      <pc:sldChg chg="addSp delSp modSp add mod modNotesTx">
        <pc:chgData name="Victoria Ahmed" userId="d7b2ef2b-6674-4efc-b11b-0c38a2fd5536" providerId="ADAL" clId="{97DA4315-7444-497A-972B-1ED4349B9216}" dt="2026-03-18T11:23:42.178" v="1260" actId="2711"/>
        <pc:sldMkLst>
          <pc:docMk/>
          <pc:sldMk cId="1076484366" sldId="422"/>
        </pc:sldMkLst>
        <pc:spChg chg="mod">
          <ac:chgData name="Victoria Ahmed" userId="d7b2ef2b-6674-4efc-b11b-0c38a2fd5536" providerId="ADAL" clId="{97DA4315-7444-497A-972B-1ED4349B9216}" dt="2026-03-18T11:16:35.538" v="1147" actId="207"/>
          <ac:spMkLst>
            <pc:docMk/>
            <pc:sldMk cId="1076484366" sldId="422"/>
            <ac:spMk id="11" creationId="{3412D670-0814-40AE-93EC-41ED1E8C726D}"/>
          </ac:spMkLst>
        </pc:spChg>
        <pc:spChg chg="mod">
          <ac:chgData name="Victoria Ahmed" userId="d7b2ef2b-6674-4efc-b11b-0c38a2fd5536" providerId="ADAL" clId="{97DA4315-7444-497A-972B-1ED4349B9216}" dt="2026-03-18T11:16:29.786" v="1146" actId="2711"/>
          <ac:spMkLst>
            <pc:docMk/>
            <pc:sldMk cId="1076484366" sldId="422"/>
            <ac:spMk id="17" creationId="{B6522A00-1F4F-43D4-B195-46C465B8D341}"/>
          </ac:spMkLst>
        </pc:spChg>
        <pc:picChg chg="add mod">
          <ac:chgData name="Victoria Ahmed" userId="d7b2ef2b-6674-4efc-b11b-0c38a2fd5536" providerId="ADAL" clId="{97DA4315-7444-497A-972B-1ED4349B9216}" dt="2026-03-18T11:17:05.956" v="1156" actId="1076"/>
          <ac:picMkLst>
            <pc:docMk/>
            <pc:sldMk cId="1076484366" sldId="422"/>
            <ac:picMk id="2" creationId="{98461C59-1904-A152-3CDA-2EFFF969F2BE}"/>
          </ac:picMkLst>
        </pc:picChg>
        <pc:picChg chg="del">
          <ac:chgData name="Victoria Ahmed" userId="d7b2ef2b-6674-4efc-b11b-0c38a2fd5536" providerId="ADAL" clId="{97DA4315-7444-497A-972B-1ED4349B9216}" dt="2026-03-18T11:16:59.933" v="1151" actId="478"/>
          <ac:picMkLst>
            <pc:docMk/>
            <pc:sldMk cId="1076484366" sldId="422"/>
            <ac:picMk id="5" creationId="{5CD49914-2952-4D69-A02B-C6B0AB5E16C6}"/>
          </ac:picMkLst>
        </pc:picChg>
        <pc:picChg chg="mod">
          <ac:chgData name="Victoria Ahmed" userId="d7b2ef2b-6674-4efc-b11b-0c38a2fd5536" providerId="ADAL" clId="{97DA4315-7444-497A-972B-1ED4349B9216}" dt="2026-03-18T11:16:43.038" v="1148" actId="207"/>
          <ac:picMkLst>
            <pc:docMk/>
            <pc:sldMk cId="1076484366" sldId="422"/>
            <ac:picMk id="10" creationId="{DA227F72-09BE-4B7C-98F9-79B6DEE47711}"/>
          </ac:picMkLst>
        </pc:picChg>
      </pc:sldChg>
      <pc:sldMasterChg chg="delSldLayout">
        <pc:chgData name="Victoria Ahmed" userId="d7b2ef2b-6674-4efc-b11b-0c38a2fd5536" providerId="ADAL" clId="{97DA4315-7444-497A-972B-1ED4349B9216}" dt="2026-03-18T10:55:52.913" v="480" actId="47"/>
        <pc:sldMasterMkLst>
          <pc:docMk/>
          <pc:sldMasterMk cId="0" sldId="2147483648"/>
        </pc:sldMasterMkLst>
        <pc:sldLayoutChg chg="del">
          <pc:chgData name="Victoria Ahmed" userId="d7b2ef2b-6674-4efc-b11b-0c38a2fd5536" providerId="ADAL" clId="{97DA4315-7444-497A-972B-1ED4349B9216}" dt="2026-03-18T10:55:52.913" v="480" actId="47"/>
          <pc:sldLayoutMkLst>
            <pc:docMk/>
            <pc:sldMasterMk cId="0" sldId="2147483648"/>
            <pc:sldLayoutMk cId="1392843782" sldId="2147483678"/>
          </pc:sldLayoutMkLst>
        </pc:sldLayoutChg>
        <pc:sldLayoutChg chg="del">
          <pc:chgData name="Victoria Ahmed" userId="d7b2ef2b-6674-4efc-b11b-0c38a2fd5536" providerId="ADAL" clId="{97DA4315-7444-497A-972B-1ED4349B9216}" dt="2026-03-18T10:48:55.509" v="260" actId="47"/>
          <pc:sldLayoutMkLst>
            <pc:docMk/>
            <pc:sldMasterMk cId="0" sldId="2147483648"/>
            <pc:sldLayoutMk cId="989997737" sldId="2147483679"/>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AB83D5-C7B6-EB58-6B69-44F7674F9A17}"/>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AA49AF6-7FA0-553A-D79A-ACBF5186E556}"/>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EE6D6BF6-9B86-514E-8633-CF682F8E160E}" type="datetimeFigureOut">
              <a:rPr lang="en-US" smtClean="0"/>
              <a:t>3/18/2026</a:t>
            </a:fld>
            <a:endParaRPr lang="en-US"/>
          </a:p>
        </p:txBody>
      </p:sp>
      <p:sp>
        <p:nvSpPr>
          <p:cNvPr id="4" name="Footer Placeholder 3">
            <a:extLst>
              <a:ext uri="{FF2B5EF4-FFF2-40B4-BE49-F238E27FC236}">
                <a16:creationId xmlns:a16="http://schemas.microsoft.com/office/drawing/2014/main" id="{1CB118F2-C113-78B4-92AF-E580FCE6CC1D}"/>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5762E7-BAA9-D9D6-9568-8352AA3CC64B}"/>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5AF52A2D-AE79-0B40-90C6-74B75AC45EAC}" type="slidenum">
              <a:rPr lang="en-US" smtClean="0"/>
              <a:t>‹#›</a:t>
            </a:fld>
            <a:endParaRPr lang="en-US"/>
          </a:p>
        </p:txBody>
      </p:sp>
    </p:spTree>
    <p:extLst>
      <p:ext uri="{BB962C8B-B14F-4D97-AF65-F5344CB8AC3E}">
        <p14:creationId xmlns:p14="http://schemas.microsoft.com/office/powerpoint/2010/main" val="19396049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562" userDrawn="1">
          <p15:clr>
            <a:srgbClr val="F26B43"/>
          </p15:clr>
        </p15:guide>
        <p15:guide id="2" pos="633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2C6CD2F2-F518-874C-84B9-8918535227D1}" type="datetimeFigureOut">
              <a:rPr lang="en-US" smtClean="0"/>
              <a:t>3/18/2026</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A3F0725B-8BBF-6349-B206-C25D6BA6A9C8}" type="slidenum">
              <a:rPr lang="en-US" smtClean="0"/>
              <a:t>‹#›</a:t>
            </a:fld>
            <a:endParaRPr lang="en-US"/>
          </a:p>
        </p:txBody>
      </p:sp>
    </p:spTree>
    <p:extLst>
      <p:ext uri="{BB962C8B-B14F-4D97-AF65-F5344CB8AC3E}">
        <p14:creationId xmlns:p14="http://schemas.microsoft.com/office/powerpoint/2010/main" val="1922413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F0725B-8BBF-6349-B206-C25D6BA6A9C8}" type="slidenum">
              <a:rPr lang="en-US" smtClean="0"/>
              <a:t>1</a:t>
            </a:fld>
            <a:endParaRPr lang="en-US"/>
          </a:p>
        </p:txBody>
      </p:sp>
    </p:spTree>
    <p:extLst>
      <p:ext uri="{BB962C8B-B14F-4D97-AF65-F5344CB8AC3E}">
        <p14:creationId xmlns:p14="http://schemas.microsoft.com/office/powerpoint/2010/main" val="234860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8938" y="849313"/>
            <a:ext cx="4073525" cy="2292350"/>
          </a:xfrm>
        </p:spPr>
      </p:sp>
      <p:sp>
        <p:nvSpPr>
          <p:cNvPr id="3" name="Notes Placeholder 2"/>
          <p:cNvSpPr>
            <a:spLocks noGrp="1"/>
          </p:cNvSpPr>
          <p:nvPr>
            <p:ph type="body" idx="1"/>
          </p:nvPr>
        </p:nvSpPr>
        <p:spPr/>
        <p:txBody>
          <a:bodyPr/>
          <a:lstStyle/>
          <a:p>
            <a:pPr>
              <a:lnSpc>
                <a:spcPts val="1500"/>
              </a:lnSpc>
            </a:pPr>
            <a:r>
              <a:rPr lang="en-GB" sz="1100" dirty="0">
                <a:effectLst/>
                <a:latin typeface="Montserrat School" pitchFamily="2" charset="0"/>
                <a:ea typeface="Times New Roman" panose="02020603050405020304" pitchFamily="18" charset="0"/>
                <a:cs typeface="Times New Roman" panose="02020603050405020304" pitchFamily="18" charset="0"/>
              </a:rPr>
              <a:t>Reader: Let’s listen now to what happened next. What was the wonderful surprise?</a:t>
            </a:r>
          </a:p>
          <a:p>
            <a:pPr>
              <a:lnSpc>
                <a:spcPts val="1500"/>
              </a:lnSpc>
            </a:pPr>
            <a:r>
              <a:rPr lang="en-GB" sz="1100" i="1" dirty="0">
                <a:effectLst/>
                <a:latin typeface="Montserrat School" pitchFamily="2" charset="0"/>
                <a:ea typeface="Times New Roman" panose="02020603050405020304" pitchFamily="18" charset="0"/>
                <a:cs typeface="Times New Roman" panose="02020603050405020304" pitchFamily="18" charset="0"/>
              </a:rPr>
              <a:t> </a:t>
            </a:r>
            <a:endParaRPr lang="en-GB" sz="1100" dirty="0">
              <a:effectLst/>
              <a:latin typeface="Montserrat School" pitchFamily="2" charset="0"/>
              <a:ea typeface="Times New Roman" panose="02020603050405020304" pitchFamily="18" charset="0"/>
              <a:cs typeface="Times New Roman" panose="02020603050405020304" pitchFamily="18" charset="0"/>
            </a:endParaRPr>
          </a:p>
          <a:p>
            <a:pPr>
              <a:lnSpc>
                <a:spcPts val="1500"/>
              </a:lnSpc>
            </a:pPr>
            <a:r>
              <a:rPr lang="en-GB" sz="1100" dirty="0">
                <a:effectLst/>
                <a:latin typeface="Montserrat School" pitchFamily="2" charset="0"/>
                <a:ea typeface="Times New Roman" panose="02020603050405020304" pitchFamily="18" charset="0"/>
                <a:cs typeface="Times New Roman" panose="02020603050405020304" pitchFamily="18" charset="0"/>
              </a:rPr>
              <a:t>Reader: </a:t>
            </a:r>
          </a:p>
          <a:p>
            <a:pPr>
              <a:lnSpc>
                <a:spcPts val="1500"/>
              </a:lnSpc>
            </a:pPr>
            <a:r>
              <a:rPr lang="en-GB" sz="1100" dirty="0">
                <a:effectLst/>
                <a:latin typeface="Montserrat School" pitchFamily="2" charset="0"/>
                <a:ea typeface="Times New Roman" panose="02020603050405020304" pitchFamily="18" charset="0"/>
                <a:cs typeface="Times New Roman" panose="02020603050405020304" pitchFamily="18" charset="0"/>
              </a:rPr>
              <a:t>After the Sabbath was over, Mary Magdalene, Mary the mother of James, and Salome bought spices to go and anoint the body of Jesus.  </a:t>
            </a:r>
          </a:p>
          <a:p>
            <a:pPr>
              <a:lnSpc>
                <a:spcPts val="1500"/>
              </a:lnSpc>
            </a:pPr>
            <a:r>
              <a:rPr lang="en-GB" sz="1100" dirty="0">
                <a:effectLst/>
                <a:latin typeface="Montserrat School" pitchFamily="2" charset="0"/>
                <a:ea typeface="Times New Roman" panose="02020603050405020304" pitchFamily="18" charset="0"/>
                <a:cs typeface="Times New Roman" panose="02020603050405020304" pitchFamily="18" charset="0"/>
              </a:rPr>
              <a:t> </a:t>
            </a:r>
          </a:p>
          <a:p>
            <a:pPr>
              <a:lnSpc>
                <a:spcPts val="1500"/>
              </a:lnSpc>
            </a:pPr>
            <a:r>
              <a:rPr lang="en-GB" sz="1100" dirty="0">
                <a:effectLst/>
                <a:latin typeface="Montserrat School" pitchFamily="2" charset="0"/>
                <a:ea typeface="Times New Roman" panose="02020603050405020304" pitchFamily="18" charset="0"/>
                <a:cs typeface="Times New Roman" panose="02020603050405020304" pitchFamily="18" charset="0"/>
              </a:rPr>
              <a:t>Very early on Sunday morning, at sunrise, they went to the tomb.  On the way they said to one another, “Who will roll away the stone for us from the entrance to the tomb?” (It was a very large stone.) Then they looked up and saw that the stone had already been rolled back. So they entered the tomb, where they saw a young man sitting at the right, wearing a white robe—and they were alarmed.</a:t>
            </a:r>
          </a:p>
          <a:p>
            <a:pPr>
              <a:lnSpc>
                <a:spcPts val="1500"/>
              </a:lnSpc>
            </a:pPr>
            <a:r>
              <a:rPr lang="en-GB" sz="1100" dirty="0">
                <a:effectLst/>
                <a:latin typeface="Montserrat School" pitchFamily="2" charset="0"/>
                <a:ea typeface="Times New Roman" panose="02020603050405020304" pitchFamily="18" charset="0"/>
                <a:cs typeface="Times New Roman" panose="02020603050405020304" pitchFamily="18" charset="0"/>
              </a:rPr>
              <a:t> </a:t>
            </a:r>
          </a:p>
          <a:p>
            <a:pPr>
              <a:lnSpc>
                <a:spcPts val="1500"/>
              </a:lnSpc>
            </a:pPr>
            <a:r>
              <a:rPr lang="en-GB" sz="1100" dirty="0">
                <a:effectLst/>
                <a:latin typeface="Montserrat School" pitchFamily="2" charset="0"/>
                <a:ea typeface="Times New Roman" panose="02020603050405020304" pitchFamily="18" charset="0"/>
                <a:cs typeface="Times New Roman" panose="02020603050405020304" pitchFamily="18" charset="0"/>
              </a:rPr>
              <a:t>“Don't be alarmed,” he said. “I know you are looking for Jesus of Nazareth, who was crucified. He is not here—he has been raised! Look, here is the place where he was placed. Now go and give this message to his disciples, including Peter: ‘He is going to Galilee ahead of you; there you will see him, just as he told you.’”</a:t>
            </a:r>
          </a:p>
          <a:p>
            <a:pPr>
              <a:lnSpc>
                <a:spcPts val="1500"/>
              </a:lnSpc>
            </a:pPr>
            <a:endParaRPr lang="en-GB" sz="1100" dirty="0">
              <a:effectLst/>
              <a:latin typeface="+mn-lt"/>
              <a:ea typeface="Times New Roman" panose="02020603050405020304" pitchFamily="18" charset="0"/>
              <a:cs typeface="Times New Roman" panose="02020603050405020304" pitchFamily="18" charset="0"/>
            </a:endParaRPr>
          </a:p>
          <a:p>
            <a:endParaRPr lang="en-GB" sz="1100" b="0" dirty="0">
              <a:solidFill>
                <a:schemeClr val="bg1"/>
              </a:solidFill>
              <a:latin typeface="+mn-lt"/>
              <a:ea typeface="Times New Roman" panose="02020603050405020304" pitchFamily="18" charset="0"/>
              <a:cs typeface="Arial" panose="020B0604020202020204" pitchFamily="34" charset="0"/>
            </a:endParaRPr>
          </a:p>
          <a:p>
            <a:pPr>
              <a:lnSpc>
                <a:spcPct val="115000"/>
              </a:lnSpc>
              <a:spcAft>
                <a:spcPts val="0"/>
              </a:spcAft>
            </a:pPr>
            <a:r>
              <a:rPr lang="fi-FI" sz="1100" b="0" dirty="0">
                <a:solidFill>
                  <a:schemeClr val="bg1"/>
                </a:solidFill>
                <a:latin typeface="+mn-lt"/>
                <a:ea typeface="Times New Roman" panose="02020603050405020304" pitchFamily="18" charset="0"/>
                <a:cs typeface="Arial" panose="020B0604020202020204" pitchFamily="34" charset="0"/>
              </a:rPr>
              <a:t> </a:t>
            </a:r>
            <a:endParaRPr lang="en-GB" sz="1100" b="0" dirty="0">
              <a:solidFill>
                <a:schemeClr val="bg1"/>
              </a:solidFill>
              <a:latin typeface="+mn-lt"/>
              <a:ea typeface="Times New Roman" panose="02020603050405020304" pitchFamily="18" charset="0"/>
              <a:cs typeface="Arial" panose="020B0604020202020204" pitchFamily="34" charset="0"/>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1B048E-2C72-41FB-A114-8C1CC8DCA0BD}" type="slidenum">
              <a:rPr lang="en-GB" smtClean="0"/>
              <a:t>10</a:t>
            </a:fld>
            <a:endParaRPr lang="en-GB"/>
          </a:p>
        </p:txBody>
      </p:sp>
    </p:spTree>
    <p:extLst>
      <p:ext uri="{BB962C8B-B14F-4D97-AF65-F5344CB8AC3E}">
        <p14:creationId xmlns:p14="http://schemas.microsoft.com/office/powerpoint/2010/main" val="2811596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8938" y="849313"/>
            <a:ext cx="4073525" cy="2292350"/>
          </a:xfrm>
        </p:spPr>
      </p:sp>
      <p:sp>
        <p:nvSpPr>
          <p:cNvPr id="3" name="Notes Placeholder 2"/>
          <p:cNvSpPr>
            <a:spLocks noGrp="1"/>
          </p:cNvSpPr>
          <p:nvPr>
            <p:ph type="body" idx="1"/>
          </p:nvPr>
        </p:nvSpPr>
        <p:spPr/>
        <p:txBody>
          <a:bodyPr/>
          <a:lstStyle/>
          <a:p>
            <a:r>
              <a:rPr lang="en-GB" i="1" dirty="0">
                <a:latin typeface="Montserrat School" pitchFamily="2" charset="0"/>
              </a:rPr>
              <a:t>Optional slide- </a:t>
            </a:r>
            <a:r>
              <a:rPr lang="en-GB" sz="1200" i="1" kern="1200" dirty="0">
                <a:solidFill>
                  <a:schemeClr val="tx1"/>
                </a:solidFill>
                <a:effectLst/>
                <a:latin typeface="Montserrat School" pitchFamily="2" charset="0"/>
                <a:ea typeface="+mn-ea"/>
                <a:cs typeface="+mn-cs"/>
              </a:rPr>
              <a:t>Following the reading of the Word, you may wish to provide a moment for ‘Sacred Silence’ with questions for children to ponder.</a:t>
            </a:r>
          </a:p>
          <a:p>
            <a:pPr>
              <a:lnSpc>
                <a:spcPts val="1500"/>
              </a:lnSpc>
            </a:pPr>
            <a:r>
              <a:rPr lang="en-GB" sz="1100" dirty="0">
                <a:effectLst/>
                <a:latin typeface="Montserrat School" pitchFamily="2" charset="0"/>
                <a:ea typeface="Times New Roman" panose="02020603050405020304" pitchFamily="18" charset="0"/>
                <a:cs typeface="Times New Roman" panose="02020603050405020304" pitchFamily="18" charset="0"/>
              </a:rPr>
              <a:t>Why do you think the three women went to Jesus tomb?</a:t>
            </a:r>
          </a:p>
          <a:p>
            <a:pPr>
              <a:lnSpc>
                <a:spcPts val="1500"/>
              </a:lnSpc>
            </a:pPr>
            <a:r>
              <a:rPr lang="en-GB" sz="1100" dirty="0">
                <a:effectLst/>
                <a:latin typeface="Montserrat School" pitchFamily="2" charset="0"/>
                <a:ea typeface="Times New Roman" panose="02020603050405020304" pitchFamily="18" charset="0"/>
                <a:cs typeface="Times New Roman" panose="02020603050405020304" pitchFamily="18" charset="0"/>
              </a:rPr>
              <a:t>How does it make you feel to know Jesus is risen?</a:t>
            </a:r>
          </a:p>
          <a:p>
            <a:pPr>
              <a:lnSpc>
                <a:spcPts val="1500"/>
              </a:lnSpc>
            </a:pPr>
            <a:r>
              <a:rPr lang="en-GB" sz="1100" dirty="0">
                <a:effectLst/>
                <a:latin typeface="Montserrat School" pitchFamily="2" charset="0"/>
                <a:ea typeface="Times New Roman" panose="02020603050405020304" pitchFamily="18" charset="0"/>
                <a:cs typeface="Times New Roman" panose="02020603050405020304" pitchFamily="18" charset="0"/>
              </a:rPr>
              <a:t>What difference does the resurrection make for Jesus’ followers?</a:t>
            </a:r>
          </a:p>
          <a:p>
            <a:endParaRPr lang="en-GB" sz="1100" b="0" dirty="0">
              <a:solidFill>
                <a:schemeClr val="bg1"/>
              </a:solidFill>
              <a:latin typeface="Montserrat School" pitchFamily="2" charset="0"/>
              <a:ea typeface="Times New Roman" panose="02020603050405020304" pitchFamily="18" charset="0"/>
              <a:cs typeface="Arial" panose="020B0604020202020204" pitchFamily="34" charset="0"/>
            </a:endParaRPr>
          </a:p>
          <a:p>
            <a:pPr>
              <a:lnSpc>
                <a:spcPct val="115000"/>
              </a:lnSpc>
              <a:spcAft>
                <a:spcPts val="0"/>
              </a:spcAft>
            </a:pPr>
            <a:r>
              <a:rPr lang="fi-FI" sz="1200" b="0" dirty="0">
                <a:solidFill>
                  <a:schemeClr val="bg1"/>
                </a:solidFill>
                <a:latin typeface="Montserrat School" pitchFamily="2" charset="0"/>
                <a:ea typeface="Times New Roman" panose="02020603050405020304" pitchFamily="18" charset="0"/>
                <a:cs typeface="Arial" panose="020B0604020202020204" pitchFamily="34" charset="0"/>
              </a:rPr>
              <a:t> </a:t>
            </a:r>
            <a:endParaRPr lang="en-GB" sz="1200" b="0" dirty="0">
              <a:solidFill>
                <a:schemeClr val="bg1"/>
              </a:solidFill>
              <a:latin typeface="Montserrat School" pitchFamily="2" charset="0"/>
              <a:ea typeface="Times New Roman" panose="02020603050405020304" pitchFamily="18" charset="0"/>
              <a:cs typeface="Arial" panose="020B0604020202020204" pitchFamily="34" charset="0"/>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1B048E-2C72-41FB-A114-8C1CC8DCA0BD}" type="slidenum">
              <a:rPr lang="en-GB" smtClean="0"/>
              <a:t>11</a:t>
            </a:fld>
            <a:endParaRPr lang="en-GB"/>
          </a:p>
        </p:txBody>
      </p:sp>
    </p:spTree>
    <p:extLst>
      <p:ext uri="{BB962C8B-B14F-4D97-AF65-F5344CB8AC3E}">
        <p14:creationId xmlns:p14="http://schemas.microsoft.com/office/powerpoint/2010/main" val="3714016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8938" y="849313"/>
            <a:ext cx="4073525" cy="2292350"/>
          </a:xfrm>
        </p:spPr>
      </p:sp>
      <p:sp>
        <p:nvSpPr>
          <p:cNvPr id="3" name="Notes Placeholder 2"/>
          <p:cNvSpPr>
            <a:spLocks noGrp="1"/>
          </p:cNvSpPr>
          <p:nvPr>
            <p:ph type="body" idx="1"/>
          </p:nvPr>
        </p:nvSpPr>
        <p:spPr/>
        <p:txBody>
          <a:bodyPr/>
          <a:lstStyle/>
          <a:p>
            <a:pPr>
              <a:lnSpc>
                <a:spcPts val="1500"/>
              </a:lnSpc>
            </a:pPr>
            <a:r>
              <a:rPr lang="en-GB" sz="1000" i="1" dirty="0">
                <a:effectLst/>
                <a:latin typeface="Montserrat School" pitchFamily="2" charset="0"/>
                <a:ea typeface="Times New Roman" panose="02020603050405020304" pitchFamily="18" charset="0"/>
                <a:cs typeface="Times New Roman" panose="02020603050405020304" pitchFamily="18" charset="0"/>
              </a:rPr>
              <a:t>Photo credit: Children in Herefordshire</a:t>
            </a:r>
          </a:p>
          <a:p>
            <a:pPr>
              <a:lnSpc>
                <a:spcPts val="1500"/>
              </a:lnSpc>
            </a:pPr>
            <a:r>
              <a:rPr lang="en-GB" sz="1000" i="1" dirty="0">
                <a:effectLst/>
                <a:latin typeface="Montserrat School" pitchFamily="2" charset="0"/>
                <a:ea typeface="Times New Roman" panose="02020603050405020304" pitchFamily="18" charset="0"/>
                <a:cs typeface="Times New Roman" panose="02020603050405020304" pitchFamily="18" charset="0"/>
              </a:rPr>
              <a:t>Victoria Ahmed</a:t>
            </a:r>
          </a:p>
          <a:p>
            <a:pPr>
              <a:lnSpc>
                <a:spcPts val="1500"/>
              </a:lnSpc>
            </a:pPr>
            <a:endParaRPr lang="en-GB" sz="1100" dirty="0">
              <a:effectLst/>
              <a:latin typeface="Montserrat School" pitchFamily="2" charset="0"/>
              <a:ea typeface="Times New Roman" panose="02020603050405020304" pitchFamily="18" charset="0"/>
              <a:cs typeface="Times New Roman" panose="02020603050405020304" pitchFamily="18" charset="0"/>
            </a:endParaRPr>
          </a:p>
          <a:p>
            <a:pPr>
              <a:lnSpc>
                <a:spcPts val="1500"/>
              </a:lnSpc>
            </a:pPr>
            <a:r>
              <a:rPr lang="en-GB" sz="1100" dirty="0">
                <a:effectLst/>
                <a:latin typeface="Montserrat School" pitchFamily="2" charset="0"/>
                <a:ea typeface="Times New Roman" panose="02020603050405020304" pitchFamily="18" charset="0"/>
                <a:cs typeface="Times New Roman" panose="02020603050405020304" pitchFamily="18" charset="0"/>
              </a:rPr>
              <a:t>Reader: What a wonderful surprise for Jesus’ friends to find out he had risen from the dead.</a:t>
            </a:r>
          </a:p>
          <a:p>
            <a:pPr>
              <a:lnSpc>
                <a:spcPts val="1500"/>
              </a:lnSpc>
            </a:pPr>
            <a:r>
              <a:rPr lang="en-GB" sz="1100" dirty="0">
                <a:effectLst/>
                <a:latin typeface="Montserrat School" pitchFamily="2" charset="0"/>
                <a:ea typeface="Times New Roman" panose="02020603050405020304" pitchFamily="18" charset="0"/>
                <a:cs typeface="Times New Roman" panose="02020603050405020304" pitchFamily="18" charset="0"/>
              </a:rPr>
              <a:t>  </a:t>
            </a:r>
          </a:p>
          <a:p>
            <a:pPr>
              <a:lnSpc>
                <a:spcPts val="1500"/>
              </a:lnSpc>
            </a:pPr>
            <a:r>
              <a:rPr lang="en-GB" sz="1100" dirty="0">
                <a:effectLst/>
                <a:latin typeface="Montserrat School" pitchFamily="2" charset="0"/>
                <a:ea typeface="Times New Roman" panose="02020603050405020304" pitchFamily="18" charset="0"/>
                <a:cs typeface="Times New Roman" panose="02020603050405020304" pitchFamily="18" charset="0"/>
              </a:rPr>
              <a:t>Reader. His resurrection reminds us that even in the most difficult situations there is always hope.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latin typeface="+mn-lt"/>
            </a:endParaRPr>
          </a:p>
        </p:txBody>
      </p:sp>
      <p:sp>
        <p:nvSpPr>
          <p:cNvPr id="4" name="Slide Number Placeholder 3"/>
          <p:cNvSpPr>
            <a:spLocks noGrp="1"/>
          </p:cNvSpPr>
          <p:nvPr>
            <p:ph type="sldNum" sz="quarter" idx="10"/>
          </p:nvPr>
        </p:nvSpPr>
        <p:spPr/>
        <p:txBody>
          <a:bodyPr/>
          <a:lstStyle/>
          <a:p>
            <a:fld id="{691B048E-2C72-41FB-A114-8C1CC8DCA0BD}" type="slidenum">
              <a:rPr lang="en-GB" smtClean="0"/>
              <a:t>12</a:t>
            </a:fld>
            <a:endParaRPr lang="en-GB"/>
          </a:p>
        </p:txBody>
      </p:sp>
    </p:spTree>
    <p:extLst>
      <p:ext uri="{BB962C8B-B14F-4D97-AF65-F5344CB8AC3E}">
        <p14:creationId xmlns:p14="http://schemas.microsoft.com/office/powerpoint/2010/main" val="439901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8938" y="849313"/>
            <a:ext cx="4073525" cy="2292350"/>
          </a:xfrm>
        </p:spPr>
      </p:sp>
      <p:sp>
        <p:nvSpPr>
          <p:cNvPr id="3" name="Notes Placeholder 2"/>
          <p:cNvSpPr>
            <a:spLocks noGrp="1"/>
          </p:cNvSpPr>
          <p:nvPr>
            <p:ph type="body" idx="1"/>
          </p:nvPr>
        </p:nvSpPr>
        <p:spPr/>
        <p:txBody>
          <a:bodyPr/>
          <a:lstStyle/>
          <a:p>
            <a:pPr>
              <a:lnSpc>
                <a:spcPct val="115000"/>
              </a:lnSpc>
            </a:pPr>
            <a:r>
              <a:rPr lang="en-GB" sz="1000" i="1" dirty="0">
                <a:effectLst/>
                <a:latin typeface="Montserrat School" pitchFamily="2" charset="0"/>
                <a:ea typeface="Times New Roman" panose="02020603050405020304" pitchFamily="18" charset="0"/>
                <a:cs typeface="Arial" panose="020B0604020202020204" pitchFamily="34" charset="0"/>
              </a:rPr>
              <a:t>Photo Credit: </a:t>
            </a:r>
            <a:r>
              <a:rPr lang="en-GB" sz="1000" i="1" dirty="0" err="1">
                <a:effectLst/>
                <a:latin typeface="Montserrat School" pitchFamily="2" charset="0"/>
                <a:ea typeface="Times New Roman" panose="02020603050405020304" pitchFamily="18" charset="0"/>
                <a:cs typeface="Arial" panose="020B0604020202020204" pitchFamily="34" charset="0"/>
              </a:rPr>
              <a:t>Zunayed</a:t>
            </a:r>
            <a:r>
              <a:rPr lang="en-GB" sz="1000" i="1" dirty="0">
                <a:effectLst/>
                <a:latin typeface="Montserrat School" pitchFamily="2" charset="0"/>
                <a:ea typeface="Times New Roman" panose="02020603050405020304" pitchFamily="18" charset="0"/>
                <a:cs typeface="Arial" panose="020B0604020202020204" pitchFamily="34" charset="0"/>
              </a:rPr>
              <a:t> in Bangladesh on a floating garden</a:t>
            </a:r>
          </a:p>
          <a:p>
            <a:pPr>
              <a:lnSpc>
                <a:spcPct val="115000"/>
              </a:lnSpc>
            </a:pPr>
            <a:r>
              <a:rPr lang="en-GB" sz="1000" i="1" dirty="0">
                <a:effectLst/>
                <a:latin typeface="Montserrat School" pitchFamily="2" charset="0"/>
                <a:ea typeface="Times New Roman" panose="02020603050405020304" pitchFamily="18" charset="0"/>
                <a:cs typeface="Arial" panose="020B0604020202020204" pitchFamily="34" charset="0"/>
              </a:rPr>
              <a:t>Amit Rudro</a:t>
            </a:r>
          </a:p>
          <a:p>
            <a:pPr>
              <a:lnSpc>
                <a:spcPct val="115000"/>
              </a:lnSpc>
            </a:pPr>
            <a:endParaRPr lang="en-GB" sz="1100" dirty="0">
              <a:effectLst/>
              <a:latin typeface="Montserrat School" pitchFamily="2" charset="0"/>
              <a:ea typeface="Times New Roman" panose="02020603050405020304" pitchFamily="18" charset="0"/>
              <a:cs typeface="Arial" panose="020B0604020202020204" pitchFamily="34" charset="0"/>
            </a:endParaRPr>
          </a:p>
          <a:p>
            <a:pPr>
              <a:lnSpc>
                <a:spcPct val="115000"/>
              </a:lnSpc>
            </a:pPr>
            <a:r>
              <a:rPr lang="en-GB" sz="1100" dirty="0">
                <a:effectLst/>
                <a:latin typeface="Montserrat School" pitchFamily="2" charset="0"/>
                <a:ea typeface="Times New Roman" panose="02020603050405020304" pitchFamily="18" charset="0"/>
                <a:cs typeface="Times New Roman" panose="02020603050405020304" pitchFamily="18" charset="0"/>
              </a:rPr>
              <a:t>Reader: This love and hope has led Christians to reach out to their brothers and sisters throughout the world.</a:t>
            </a:r>
          </a:p>
          <a:p>
            <a:pPr>
              <a:lnSpc>
                <a:spcPct val="115000"/>
              </a:lnSpc>
            </a:pPr>
            <a:r>
              <a:rPr lang="en-GB" sz="1100" dirty="0">
                <a:effectLst/>
                <a:latin typeface="Montserrat School" pitchFamily="2" charset="0"/>
                <a:ea typeface="Times New Roman" panose="02020603050405020304" pitchFamily="18" charset="0"/>
                <a:cs typeface="Times New Roman" panose="02020603050405020304" pitchFamily="18" charset="0"/>
              </a:rPr>
              <a:t> </a:t>
            </a:r>
          </a:p>
          <a:p>
            <a:pPr>
              <a:lnSpc>
                <a:spcPct val="115000"/>
              </a:lnSpc>
            </a:pPr>
            <a:r>
              <a:rPr lang="en-GB" sz="1100" dirty="0">
                <a:effectLst/>
                <a:latin typeface="Montserrat School" pitchFamily="2" charset="0"/>
                <a:ea typeface="Times New Roman" panose="02020603050405020304" pitchFamily="18" charset="0"/>
                <a:cs typeface="Times New Roman" panose="02020603050405020304" pitchFamily="18" charset="0"/>
              </a:rPr>
              <a:t>Reader: It continues to inspire the work of Christian charities, like CAFOD, who work with partners around the world to try to  share </a:t>
            </a:r>
            <a:r>
              <a:rPr lang="en-GB" sz="1100" dirty="0">
                <a:solidFill>
                  <a:srgbClr val="000000"/>
                </a:solidFill>
                <a:effectLst/>
                <a:latin typeface="Montserrat School" pitchFamily="2" charset="0"/>
                <a:ea typeface="Times New Roman" panose="02020603050405020304" pitchFamily="18" charset="0"/>
                <a:cs typeface="Times New Roman" panose="02020603050405020304" pitchFamily="18" charset="0"/>
              </a:rPr>
              <a:t>hope to people in very practical ways and campaign for a fairer world. </a:t>
            </a:r>
          </a:p>
          <a:p>
            <a:pPr marL="0" marR="0" lvl="0" indent="0" algn="l" defTabSz="914400" rtl="0" eaLnBrk="1" fontAlgn="auto" latinLnBrk="0" hangingPunct="1">
              <a:lnSpc>
                <a:spcPts val="1500"/>
              </a:lnSpc>
              <a:spcBef>
                <a:spcPts val="0"/>
              </a:spcBef>
              <a:spcAft>
                <a:spcPts val="0"/>
              </a:spcAft>
              <a:buClrTx/>
              <a:buSzTx/>
              <a:buFontTx/>
              <a:buNone/>
              <a:tabLst/>
              <a:defRPr/>
            </a:pPr>
            <a:r>
              <a:rPr lang="en-GB" sz="1100" kern="1200" dirty="0">
                <a:solidFill>
                  <a:schemeClr val="tx1"/>
                </a:solidFill>
                <a:effectLst/>
                <a:latin typeface="Montserrat School" pitchFamily="2" charset="0"/>
                <a:ea typeface="+mn-ea"/>
                <a:cs typeface="+mn-cs"/>
              </a:rPr>
              <a:t>In some parts of the world, there is too little rain. In Bangladesh, there is too much. The result is the same – seeds don't grow, plants die, families go hungry. </a:t>
            </a:r>
          </a:p>
          <a:p>
            <a:pPr algn="l">
              <a:lnSpc>
                <a:spcPts val="1500"/>
              </a:lnSpc>
            </a:pP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p>
            <a:pPr algn="l">
              <a:lnSpc>
                <a:spcPts val="1500"/>
              </a:lnSpc>
            </a:pPr>
            <a:endParaRPr lang="en-GB" sz="1600" b="0" i="0" dirty="0">
              <a:solidFill>
                <a:srgbClr val="39393C"/>
              </a:solidFill>
              <a:effectLst/>
              <a:latin typeface="Inter"/>
            </a:endParaRPr>
          </a:p>
        </p:txBody>
      </p:sp>
      <p:sp>
        <p:nvSpPr>
          <p:cNvPr id="4" name="Slide Number Placeholder 3"/>
          <p:cNvSpPr>
            <a:spLocks noGrp="1"/>
          </p:cNvSpPr>
          <p:nvPr>
            <p:ph type="sldNum" sz="quarter" idx="10"/>
          </p:nvPr>
        </p:nvSpPr>
        <p:spPr/>
        <p:txBody>
          <a:bodyPr/>
          <a:lstStyle/>
          <a:p>
            <a:fld id="{691B048E-2C72-41FB-A114-8C1CC8DCA0BD}" type="slidenum">
              <a:rPr lang="en-GB" smtClean="0"/>
              <a:t>13</a:t>
            </a:fld>
            <a:endParaRPr lang="en-GB"/>
          </a:p>
        </p:txBody>
      </p:sp>
    </p:spTree>
    <p:extLst>
      <p:ext uri="{BB962C8B-B14F-4D97-AF65-F5344CB8AC3E}">
        <p14:creationId xmlns:p14="http://schemas.microsoft.com/office/powerpoint/2010/main" val="788029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8938" y="849313"/>
            <a:ext cx="4073525" cy="2292350"/>
          </a:xfrm>
        </p:spPr>
      </p:sp>
      <p:sp>
        <p:nvSpPr>
          <p:cNvPr id="3" name="Notes Placeholder 2"/>
          <p:cNvSpPr>
            <a:spLocks noGrp="1"/>
          </p:cNvSpPr>
          <p:nvPr>
            <p:ph type="body" idx="1"/>
          </p:nvPr>
        </p:nvSpPr>
        <p:spPr/>
        <p:txBody>
          <a:bodyPr/>
          <a:lstStyle/>
          <a:p>
            <a:pPr>
              <a:lnSpc>
                <a:spcPct val="115000"/>
              </a:lnSpc>
            </a:pPr>
            <a:r>
              <a:rPr lang="en-GB" sz="1000" i="1" dirty="0">
                <a:effectLst/>
                <a:latin typeface="Montserrat School" pitchFamily="2" charset="0"/>
                <a:ea typeface="Times New Roman" panose="02020603050405020304" pitchFamily="18" charset="0"/>
                <a:cs typeface="Arial" panose="020B0604020202020204" pitchFamily="34" charset="0"/>
              </a:rPr>
              <a:t>Photo Credit: </a:t>
            </a:r>
            <a:r>
              <a:rPr lang="en-GB" sz="1000" i="1" dirty="0" err="1">
                <a:effectLst/>
                <a:latin typeface="Montserrat School" pitchFamily="2" charset="0"/>
                <a:ea typeface="Times New Roman" panose="02020603050405020304" pitchFamily="18" charset="0"/>
                <a:cs typeface="Arial" panose="020B0604020202020204" pitchFamily="34" charset="0"/>
              </a:rPr>
              <a:t>Zunayed</a:t>
            </a:r>
            <a:r>
              <a:rPr lang="en-GB" sz="1000" i="1" dirty="0">
                <a:effectLst/>
                <a:latin typeface="Montserrat School" pitchFamily="2" charset="0"/>
                <a:ea typeface="Times New Roman" panose="02020603050405020304" pitchFamily="18" charset="0"/>
                <a:cs typeface="Arial" panose="020B0604020202020204" pitchFamily="34" charset="0"/>
              </a:rPr>
              <a:t> and his father in Bangladesh on a floating garden</a:t>
            </a:r>
          </a:p>
          <a:p>
            <a:pPr>
              <a:lnSpc>
                <a:spcPct val="115000"/>
              </a:lnSpc>
            </a:pPr>
            <a:r>
              <a:rPr lang="en-GB" sz="1000" i="1" dirty="0">
                <a:effectLst/>
                <a:latin typeface="Montserrat School" pitchFamily="2" charset="0"/>
                <a:ea typeface="Times New Roman" panose="02020603050405020304" pitchFamily="18" charset="0"/>
                <a:cs typeface="Arial" panose="020B0604020202020204" pitchFamily="34" charset="0"/>
              </a:rPr>
              <a:t>Amit Rudro</a:t>
            </a:r>
          </a:p>
          <a:p>
            <a:pPr>
              <a:lnSpc>
                <a:spcPct val="115000"/>
              </a:lnSpc>
            </a:pPr>
            <a:endParaRPr lang="en-GB" sz="1100" dirty="0">
              <a:effectLst/>
              <a:latin typeface="Montserrat School" pitchFamily="2" charset="0"/>
              <a:ea typeface="Times New Roman" panose="02020603050405020304" pitchFamily="18" charset="0"/>
              <a:cs typeface="Times New Roman" panose="02020603050405020304" pitchFamily="18" charset="0"/>
            </a:endParaRPr>
          </a:p>
          <a:p>
            <a:pPr>
              <a:lnSpc>
                <a:spcPct val="115000"/>
              </a:lnSpc>
            </a:pPr>
            <a:r>
              <a:rPr lang="en-GB" sz="1100" dirty="0">
                <a:effectLst/>
                <a:latin typeface="Montserrat School" pitchFamily="2" charset="0"/>
                <a:ea typeface="Times New Roman" panose="02020603050405020304" pitchFamily="18" charset="0"/>
                <a:cs typeface="Times New Roman" panose="02020603050405020304" pitchFamily="18" charset="0"/>
              </a:rPr>
              <a:t>Reader: But </a:t>
            </a:r>
            <a:r>
              <a:rPr lang="en-GB" sz="1100" dirty="0" err="1">
                <a:effectLst/>
                <a:latin typeface="Montserrat School" pitchFamily="2" charset="0"/>
                <a:ea typeface="Times New Roman" panose="02020603050405020304" pitchFamily="18" charset="0"/>
                <a:cs typeface="Times New Roman" panose="02020603050405020304" pitchFamily="18" charset="0"/>
              </a:rPr>
              <a:t>Zunayed</a:t>
            </a:r>
            <a:r>
              <a:rPr lang="en-GB" sz="1100" dirty="0">
                <a:effectLst/>
                <a:latin typeface="Montserrat School" pitchFamily="2" charset="0"/>
                <a:ea typeface="Times New Roman" panose="02020603050405020304" pitchFamily="18" charset="0"/>
                <a:cs typeface="Times New Roman" panose="02020603050405020304" pitchFamily="18" charset="0"/>
              </a:rPr>
              <a:t> and his family have a new hope.</a:t>
            </a:r>
          </a:p>
          <a:p>
            <a:r>
              <a:rPr lang="en-GB" sz="1200" kern="1200" dirty="0">
                <a:solidFill>
                  <a:schemeClr val="tx1"/>
                </a:solidFill>
                <a:effectLst/>
                <a:latin typeface="Montserrat School" pitchFamily="2" charset="0"/>
                <a:ea typeface="+mn-ea"/>
                <a:cs typeface="+mn-cs"/>
              </a:rPr>
              <a:t>With CAFOD’s help, communities in Bangladesh are building floating gardens that are immune to floods, allowing them to grow enough food to eat and sell, helping them make a living.  </a:t>
            </a:r>
          </a:p>
          <a:p>
            <a:r>
              <a:rPr lang="en-GB" sz="1200" kern="1200" dirty="0">
                <a:solidFill>
                  <a:schemeClr val="tx1"/>
                </a:solidFill>
                <a:effectLst/>
                <a:latin typeface="Montserrat School" pitchFamily="2" charset="0"/>
                <a:ea typeface="+mn-ea"/>
                <a:cs typeface="+mn-cs"/>
              </a:rPr>
              <a:t>A better world needs all of us.</a:t>
            </a:r>
            <a:endParaRPr lang="en-GB" sz="1100" dirty="0">
              <a:effectLst/>
              <a:latin typeface="Montserrat School" pitchFamily="2" charset="0"/>
              <a:ea typeface="Times New Roman" panose="02020603050405020304" pitchFamily="18" charset="0"/>
            </a:endParaRPr>
          </a:p>
          <a:p>
            <a:endParaRPr lang="en-GB" sz="1100" dirty="0">
              <a:effectLst/>
              <a:latin typeface="Montserrat School" pitchFamily="2" charset="0"/>
              <a:ea typeface="Times New Roman" panose="02020603050405020304" pitchFamily="18" charset="0"/>
            </a:endParaRPr>
          </a:p>
          <a:p>
            <a:r>
              <a:rPr lang="en-GB" sz="1100" dirty="0">
                <a:effectLst/>
                <a:latin typeface="Montserrat School" pitchFamily="2" charset="0"/>
                <a:ea typeface="Times New Roman" panose="02020603050405020304" pitchFamily="18" charset="0"/>
              </a:rPr>
              <a:t>Reader: Let’s pray that we will all build a better world and share hope together.</a:t>
            </a:r>
          </a:p>
          <a:p>
            <a:endParaRPr lang="en-GB" sz="1100" dirty="0">
              <a:effectLst/>
              <a:latin typeface="+mn-lt"/>
            </a:endParaRPr>
          </a:p>
        </p:txBody>
      </p:sp>
      <p:sp>
        <p:nvSpPr>
          <p:cNvPr id="4" name="Slide Number Placeholder 3"/>
          <p:cNvSpPr>
            <a:spLocks noGrp="1"/>
          </p:cNvSpPr>
          <p:nvPr>
            <p:ph type="sldNum" sz="quarter" idx="5"/>
          </p:nvPr>
        </p:nvSpPr>
        <p:spPr/>
        <p:txBody>
          <a:bodyPr/>
          <a:lstStyle/>
          <a:p>
            <a:fld id="{691B048E-2C72-41FB-A114-8C1CC8DCA0BD}" type="slidenum">
              <a:rPr lang="en-GB" smtClean="0"/>
              <a:t>14</a:t>
            </a:fld>
            <a:endParaRPr lang="en-GB"/>
          </a:p>
        </p:txBody>
      </p:sp>
    </p:spTree>
    <p:extLst>
      <p:ext uri="{BB962C8B-B14F-4D97-AF65-F5344CB8AC3E}">
        <p14:creationId xmlns:p14="http://schemas.microsoft.com/office/powerpoint/2010/main" val="3362846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8938" y="849313"/>
            <a:ext cx="4073525" cy="2292350"/>
          </a:xfrm>
        </p:spPr>
      </p:sp>
      <p:sp>
        <p:nvSpPr>
          <p:cNvPr id="3" name="Notes Placeholder 2"/>
          <p:cNvSpPr>
            <a:spLocks noGrp="1"/>
          </p:cNvSpPr>
          <p:nvPr>
            <p:ph type="body" idx="1"/>
          </p:nvPr>
        </p:nvSpPr>
        <p:spPr/>
        <p:txBody>
          <a:bodyPr/>
          <a:lstStyle/>
          <a:p>
            <a:r>
              <a:rPr lang="en-GB" sz="1200" i="1" kern="1200" dirty="0">
                <a:solidFill>
                  <a:schemeClr val="tx1"/>
                </a:solidFill>
                <a:effectLst/>
                <a:latin typeface="Montserrat School" pitchFamily="2" charset="0"/>
                <a:ea typeface="+mn-ea"/>
                <a:cs typeface="+mn-cs"/>
              </a:rPr>
              <a:t>All children are invited to join in with the response on the slide.</a:t>
            </a:r>
          </a:p>
          <a:p>
            <a:pPr>
              <a:lnSpc>
                <a:spcPts val="1500"/>
              </a:lnSpc>
            </a:pPr>
            <a:endParaRPr lang="en-GB" sz="1200" kern="1200" dirty="0">
              <a:solidFill>
                <a:schemeClr val="tx1"/>
              </a:solidFill>
              <a:effectLst/>
              <a:latin typeface="Montserrat School" pitchFamily="2" charset="0"/>
              <a:ea typeface="+mn-ea"/>
              <a:cs typeface="+mn-cs"/>
            </a:endParaRPr>
          </a:p>
          <a:p>
            <a:pPr>
              <a:lnSpc>
                <a:spcPts val="1500"/>
              </a:lnSpc>
            </a:pPr>
            <a:r>
              <a:rPr lang="en-GB" sz="1100" dirty="0">
                <a:effectLst/>
                <a:latin typeface="Montserrat School" pitchFamily="2" charset="0"/>
                <a:ea typeface="Times New Roman" panose="02020603050405020304" pitchFamily="18" charset="0"/>
                <a:cs typeface="Times New Roman" panose="02020603050405020304" pitchFamily="18" charset="0"/>
              </a:rPr>
              <a:t>Reader:  We remember Jesus riding into Jerusalem on a humble donkey</a:t>
            </a:r>
          </a:p>
          <a:p>
            <a:pPr>
              <a:lnSpc>
                <a:spcPct val="115000"/>
              </a:lnSpc>
            </a:pPr>
            <a:r>
              <a:rPr lang="en-GB" sz="1100" b="1" spc="15" dirty="0">
                <a:solidFill>
                  <a:srgbClr val="000000"/>
                </a:solidFill>
                <a:effectLst/>
                <a:latin typeface="Montserrat School" pitchFamily="2" charset="0"/>
                <a:ea typeface="Times New Roman" panose="02020603050405020304" pitchFamily="18" charset="0"/>
                <a:cs typeface="Times New Roman" panose="02020603050405020304" pitchFamily="18" charset="0"/>
              </a:rPr>
              <a:t>May we follow his example of love and service.</a:t>
            </a:r>
            <a:endParaRPr lang="en-GB" sz="1100" dirty="0">
              <a:effectLst/>
              <a:latin typeface="Montserrat School" pitchFamily="2" charset="0"/>
              <a:ea typeface="Times New Roman" panose="02020603050405020304" pitchFamily="18" charset="0"/>
              <a:cs typeface="Times New Roman" panose="02020603050405020304" pitchFamily="18" charset="0"/>
            </a:endParaRPr>
          </a:p>
          <a:p>
            <a:pPr>
              <a:lnSpc>
                <a:spcPct val="115000"/>
              </a:lnSpc>
            </a:pPr>
            <a:r>
              <a:rPr lang="en-GB" sz="1100" dirty="0">
                <a:effectLst/>
                <a:latin typeface="Montserrat School" pitchFamily="2" charset="0"/>
                <a:ea typeface="Times New Roman" panose="02020603050405020304" pitchFamily="18" charset="0"/>
                <a:cs typeface="Times New Roman" panose="02020603050405020304" pitchFamily="18" charset="0"/>
              </a:rPr>
              <a:t> </a:t>
            </a:r>
          </a:p>
          <a:p>
            <a:pPr>
              <a:lnSpc>
                <a:spcPct val="115000"/>
              </a:lnSpc>
            </a:pPr>
            <a:r>
              <a:rPr lang="en-GB" sz="1100" dirty="0">
                <a:effectLst/>
                <a:latin typeface="Montserrat School" pitchFamily="2" charset="0"/>
                <a:ea typeface="Times New Roman" panose="02020603050405020304" pitchFamily="18" charset="0"/>
                <a:cs typeface="Times New Roman" panose="02020603050405020304" pitchFamily="18" charset="0"/>
              </a:rPr>
              <a:t>Reader: We reflect on Jesus washing his disciple’s feet</a:t>
            </a:r>
          </a:p>
          <a:p>
            <a:pPr>
              <a:lnSpc>
                <a:spcPct val="115000"/>
              </a:lnSpc>
            </a:pPr>
            <a:r>
              <a:rPr lang="en-GB" sz="1100" b="1" spc="15" dirty="0">
                <a:solidFill>
                  <a:srgbClr val="000000"/>
                </a:solidFill>
                <a:effectLst/>
                <a:latin typeface="Montserrat School" pitchFamily="2" charset="0"/>
                <a:ea typeface="Times New Roman" panose="02020603050405020304" pitchFamily="18" charset="0"/>
                <a:cs typeface="Times New Roman" panose="02020603050405020304" pitchFamily="18" charset="0"/>
              </a:rPr>
              <a:t>May we follow his example of love and service.</a:t>
            </a:r>
            <a:endParaRPr lang="en-GB" sz="1100" dirty="0">
              <a:effectLst/>
              <a:latin typeface="Montserrat School" pitchFamily="2" charset="0"/>
              <a:ea typeface="Times New Roman" panose="02020603050405020304" pitchFamily="18" charset="0"/>
              <a:cs typeface="Times New Roman" panose="02020603050405020304" pitchFamily="18" charset="0"/>
            </a:endParaRPr>
          </a:p>
          <a:p>
            <a:pPr>
              <a:lnSpc>
                <a:spcPct val="115000"/>
              </a:lnSpc>
            </a:pPr>
            <a:r>
              <a:rPr lang="en-GB" sz="1100" dirty="0">
                <a:effectLst/>
                <a:latin typeface="Montserrat School" pitchFamily="2" charset="0"/>
                <a:ea typeface="Times New Roman" panose="02020603050405020304" pitchFamily="18" charset="0"/>
                <a:cs typeface="Times New Roman" panose="02020603050405020304" pitchFamily="18" charset="0"/>
              </a:rPr>
              <a:t> </a:t>
            </a:r>
          </a:p>
          <a:p>
            <a:pPr>
              <a:lnSpc>
                <a:spcPct val="115000"/>
              </a:lnSpc>
            </a:pPr>
            <a:r>
              <a:rPr lang="en-GB" sz="1100" dirty="0">
                <a:effectLst/>
                <a:latin typeface="Montserrat School" pitchFamily="2" charset="0"/>
                <a:ea typeface="Times New Roman" panose="02020603050405020304" pitchFamily="18" charset="0"/>
                <a:cs typeface="Times New Roman" panose="02020603050405020304" pitchFamily="18" charset="0"/>
              </a:rPr>
              <a:t>Reader: We think of Jesus on the cross, forgiving others</a:t>
            </a:r>
          </a:p>
          <a:p>
            <a:pPr>
              <a:lnSpc>
                <a:spcPct val="115000"/>
              </a:lnSpc>
            </a:pPr>
            <a:r>
              <a:rPr lang="en-GB" sz="1100" b="1" spc="15" dirty="0">
                <a:solidFill>
                  <a:srgbClr val="000000"/>
                </a:solidFill>
                <a:effectLst/>
                <a:latin typeface="Montserrat School" pitchFamily="2" charset="0"/>
                <a:ea typeface="Times New Roman" panose="02020603050405020304" pitchFamily="18" charset="0"/>
                <a:cs typeface="Times New Roman" panose="02020603050405020304" pitchFamily="18" charset="0"/>
              </a:rPr>
              <a:t>May we follow his example of love and service.</a:t>
            </a:r>
            <a:endParaRPr lang="en-GB" sz="1100" dirty="0">
              <a:effectLst/>
              <a:latin typeface="Montserrat School" pitchFamily="2" charset="0"/>
              <a:ea typeface="Times New Roman" panose="02020603050405020304" pitchFamily="18" charset="0"/>
              <a:cs typeface="Times New Roman" panose="02020603050405020304" pitchFamily="18" charset="0"/>
            </a:endParaRPr>
          </a:p>
          <a:p>
            <a:pPr>
              <a:lnSpc>
                <a:spcPct val="115000"/>
              </a:lnSpc>
            </a:pPr>
            <a:r>
              <a:rPr lang="en-GB" sz="1100" dirty="0">
                <a:effectLst/>
                <a:latin typeface="Montserrat School" pitchFamily="2" charset="0"/>
                <a:ea typeface="Times New Roman" panose="02020603050405020304" pitchFamily="18" charset="0"/>
                <a:cs typeface="Times New Roman" panose="02020603050405020304" pitchFamily="18" charset="0"/>
              </a:rPr>
              <a:t> </a:t>
            </a:r>
          </a:p>
          <a:p>
            <a:pPr>
              <a:lnSpc>
                <a:spcPct val="115000"/>
              </a:lnSpc>
            </a:pPr>
            <a:r>
              <a:rPr lang="en-GB" sz="1100" dirty="0">
                <a:effectLst/>
                <a:latin typeface="Montserrat School" pitchFamily="2" charset="0"/>
                <a:ea typeface="Times New Roman" panose="02020603050405020304" pitchFamily="18" charset="0"/>
                <a:cs typeface="Times New Roman" panose="02020603050405020304" pitchFamily="18" charset="0"/>
              </a:rPr>
              <a:t>Reader: We rejoice in Jesus risen from the dead</a:t>
            </a:r>
          </a:p>
          <a:p>
            <a:pPr>
              <a:lnSpc>
                <a:spcPct val="115000"/>
              </a:lnSpc>
            </a:pPr>
            <a:r>
              <a:rPr lang="en-GB" sz="1100" b="1" spc="15" dirty="0">
                <a:solidFill>
                  <a:srgbClr val="000000"/>
                </a:solidFill>
                <a:effectLst/>
                <a:latin typeface="Montserrat School" pitchFamily="2" charset="0"/>
                <a:ea typeface="Times New Roman" panose="02020603050405020304" pitchFamily="18" charset="0"/>
                <a:cs typeface="Times New Roman" panose="02020603050405020304" pitchFamily="18" charset="0"/>
              </a:rPr>
              <a:t>May we follow his example of love and service.</a:t>
            </a:r>
            <a:endParaRPr lang="en-GB" sz="1100" dirty="0">
              <a:effectLst/>
              <a:latin typeface="Montserrat School" pitchFamily="2" charset="0"/>
              <a:ea typeface="Times New Roman" panose="02020603050405020304" pitchFamily="18" charset="0"/>
              <a:cs typeface="Times New Roman" panose="02020603050405020304" pitchFamily="18" charset="0"/>
            </a:endParaRPr>
          </a:p>
          <a:p>
            <a:pPr>
              <a:lnSpc>
                <a:spcPct val="115000"/>
              </a:lnSpc>
            </a:pPr>
            <a:r>
              <a:rPr lang="en-GB" sz="1100" dirty="0">
                <a:effectLst/>
                <a:latin typeface="+mn-lt"/>
                <a:ea typeface="Times New Roman" panose="02020603050405020304" pitchFamily="18" charset="0"/>
                <a:cs typeface="Times New Roman" panose="02020603050405020304" pitchFamily="18" charset="0"/>
              </a:rPr>
              <a:t> </a:t>
            </a:r>
          </a:p>
          <a:p>
            <a:pPr>
              <a:lnSpc>
                <a:spcPct val="115000"/>
              </a:lnSpc>
            </a:pPr>
            <a:endParaRPr lang="en-GB" sz="1100" dirty="0">
              <a:effectLst/>
              <a:latin typeface="+mn-l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91B048E-2C72-41FB-A114-8C1CC8DCA0BD}" type="slidenum">
              <a:rPr lang="en-GB" smtClean="0"/>
              <a:t>15</a:t>
            </a:fld>
            <a:endParaRPr lang="en-GB"/>
          </a:p>
        </p:txBody>
      </p:sp>
    </p:spTree>
    <p:extLst>
      <p:ext uri="{BB962C8B-B14F-4D97-AF65-F5344CB8AC3E}">
        <p14:creationId xmlns:p14="http://schemas.microsoft.com/office/powerpoint/2010/main" val="2418126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8938" y="849313"/>
            <a:ext cx="4073525" cy="2292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i="1" dirty="0">
                <a:effectLst/>
                <a:latin typeface="Montserrat School" pitchFamily="2" charset="0"/>
                <a:ea typeface="Calibri" panose="020F0502020204030204" pitchFamily="34" charset="0"/>
              </a:rPr>
              <a:t>Photo credit: Children in Rotherham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i="1" dirty="0">
                <a:effectLst/>
                <a:latin typeface="Montserrat School" pitchFamily="2" charset="0"/>
                <a:ea typeface="Calibri" panose="020F0502020204030204" pitchFamily="34" charset="0"/>
              </a:rPr>
              <a:t>Thom Flint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i="1" dirty="0">
              <a:effectLst/>
              <a:latin typeface="Montserrat School" pitchFamily="2"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i="1" dirty="0">
                <a:effectLst/>
                <a:latin typeface="Montserrat School" pitchFamily="2" charset="0"/>
                <a:ea typeface="Calibri" panose="020F0502020204030204" pitchFamily="34" charset="0"/>
              </a:rPr>
              <a:t>Optional Slide - children could be asked to reflect quietly or you may choose to allow them to share answers in pairs or to the wider assembly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i="1" dirty="0">
              <a:effectLst/>
              <a:latin typeface="Montserrat School"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effectLst/>
                <a:latin typeface="Montserrat School" pitchFamily="2" charset="0"/>
                <a:ea typeface="Times New Roman" panose="02020603050405020304" pitchFamily="18" charset="0"/>
                <a:cs typeface="Times New Roman" panose="02020603050405020304" pitchFamily="18" charset="0"/>
              </a:rPr>
              <a:t>Reader: How can each of us spread the hope that Easter brings?</a:t>
            </a:r>
          </a:p>
          <a:p>
            <a:endParaRPr lang="en-GB" dirty="0"/>
          </a:p>
        </p:txBody>
      </p:sp>
      <p:sp>
        <p:nvSpPr>
          <p:cNvPr id="4" name="Slide Number Placeholder 3"/>
          <p:cNvSpPr>
            <a:spLocks noGrp="1"/>
          </p:cNvSpPr>
          <p:nvPr>
            <p:ph type="sldNum" sz="quarter" idx="5"/>
          </p:nvPr>
        </p:nvSpPr>
        <p:spPr/>
        <p:txBody>
          <a:bodyPr/>
          <a:lstStyle/>
          <a:p>
            <a:fld id="{691B048E-2C72-41FB-A114-8C1CC8DCA0BD}" type="slidenum">
              <a:rPr lang="en-GB" smtClean="0"/>
              <a:t>17</a:t>
            </a:fld>
            <a:endParaRPr lang="en-GB"/>
          </a:p>
        </p:txBody>
      </p:sp>
    </p:spTree>
    <p:extLst>
      <p:ext uri="{BB962C8B-B14F-4D97-AF65-F5344CB8AC3E}">
        <p14:creationId xmlns:p14="http://schemas.microsoft.com/office/powerpoint/2010/main" val="3502097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i="1" kern="1200" dirty="0">
                <a:solidFill>
                  <a:schemeClr val="tx1"/>
                </a:solidFill>
                <a:effectLst/>
                <a:latin typeface="Montserrat School" pitchFamily="2" charset="0"/>
                <a:ea typeface="+mn-ea"/>
                <a:cs typeface="+mn-cs"/>
              </a:rPr>
              <a:t>Photo credit; The Romero Cross, made in El Salvador</a:t>
            </a:r>
          </a:p>
          <a:p>
            <a:endParaRPr lang="en-GB" sz="1200" i="1" kern="1200" dirty="0">
              <a:solidFill>
                <a:schemeClr val="tx1"/>
              </a:solidFill>
              <a:effectLst/>
              <a:latin typeface="Montserrat School" pitchFamily="2" charset="0"/>
              <a:ea typeface="+mn-ea"/>
              <a:cs typeface="+mn-cs"/>
            </a:endParaRPr>
          </a:p>
          <a:p>
            <a:r>
              <a:rPr lang="en-GB" sz="1200" i="1" kern="1200" dirty="0">
                <a:solidFill>
                  <a:schemeClr val="tx1"/>
                </a:solidFill>
                <a:effectLst/>
                <a:latin typeface="Montserrat School" pitchFamily="2" charset="0"/>
                <a:ea typeface="+mn-ea"/>
                <a:cs typeface="+mn-cs"/>
              </a:rPr>
              <a:t>OPTIONAL- Appropriate music could be played quietly for a few minutes to help create a prayerful atmosphere for collective worship or while pupils enter if an assembly. You may wish to light a candle and have a Bible displayed. The liturgical colour for today is white. </a:t>
            </a:r>
          </a:p>
          <a:p>
            <a:r>
              <a:rPr lang="en-GB" sz="1200" i="1" kern="1200" dirty="0">
                <a:solidFill>
                  <a:schemeClr val="tx1"/>
                </a:solidFill>
                <a:effectLst/>
                <a:latin typeface="Montserrat School" pitchFamily="2" charset="0"/>
                <a:ea typeface="+mn-ea"/>
                <a:cs typeface="+mn-cs"/>
              </a:rPr>
              <a:t>Symbols for a prayer table could include an Easter garden, broken chains or a cross decorated with flowers or draped in a white cloth.</a:t>
            </a:r>
          </a:p>
          <a:p>
            <a:endParaRPr lang="en-GB" sz="1200" kern="1200" dirty="0">
              <a:solidFill>
                <a:schemeClr val="tx1"/>
              </a:solidFill>
              <a:effectLst/>
              <a:latin typeface="Montserrat School" pitchFamily="2" charset="0"/>
              <a:ea typeface="+mn-ea"/>
              <a:cs typeface="+mn-cs"/>
            </a:endParaRPr>
          </a:p>
          <a:p>
            <a:pPr marL="0" marR="0" lvl="0" indent="0" algn="l" defTabSz="914400" rtl="0" eaLnBrk="1" fontAlgn="auto" latinLnBrk="0" hangingPunct="1">
              <a:lnSpc>
                <a:spcPts val="1500"/>
              </a:lnSpc>
              <a:spcBef>
                <a:spcPts val="0"/>
              </a:spcBef>
              <a:spcAft>
                <a:spcPts val="0"/>
              </a:spcAft>
              <a:buClrTx/>
              <a:buSzTx/>
              <a:buFontTx/>
              <a:buNone/>
              <a:tabLst/>
              <a:defRPr/>
            </a:pPr>
            <a:r>
              <a:rPr lang="en-GB" sz="1200" dirty="0">
                <a:effectLst/>
                <a:latin typeface="Montserrat School" pitchFamily="2" charset="0"/>
                <a:ea typeface="Times New Roman" panose="02020603050405020304" pitchFamily="18" charset="0"/>
                <a:cs typeface="Times New Roman" panose="02020603050405020304" pitchFamily="18" charset="0"/>
              </a:rPr>
              <a:t>Reader: Welcome to our time of prayer.</a:t>
            </a:r>
          </a:p>
          <a:p>
            <a:endParaRPr lang="en-GB" dirty="0"/>
          </a:p>
        </p:txBody>
      </p:sp>
      <p:sp>
        <p:nvSpPr>
          <p:cNvPr id="4" name="Slide Number Placeholder 3"/>
          <p:cNvSpPr>
            <a:spLocks noGrp="1"/>
          </p:cNvSpPr>
          <p:nvPr>
            <p:ph type="sldNum" sz="quarter" idx="5"/>
          </p:nvPr>
        </p:nvSpPr>
        <p:spPr/>
        <p:txBody>
          <a:bodyPr/>
          <a:lstStyle/>
          <a:p>
            <a:fld id="{A3F0725B-8BBF-6349-B206-C25D6BA6A9C8}" type="slidenum">
              <a:rPr lang="en-US" smtClean="0"/>
              <a:t>2</a:t>
            </a:fld>
            <a:endParaRPr lang="en-US"/>
          </a:p>
        </p:txBody>
      </p:sp>
    </p:spTree>
    <p:extLst>
      <p:ext uri="{BB962C8B-B14F-4D97-AF65-F5344CB8AC3E}">
        <p14:creationId xmlns:p14="http://schemas.microsoft.com/office/powerpoint/2010/main" val="3273965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i="1" dirty="0">
                <a:latin typeface="Montserrat School" pitchFamily="2" charset="0"/>
              </a:rPr>
              <a:t>Photo credit: Children in Doncaster</a:t>
            </a:r>
          </a:p>
          <a:p>
            <a:r>
              <a:rPr lang="en-GB" sz="1000" i="1" dirty="0">
                <a:latin typeface="Montserrat School" pitchFamily="2" charset="0"/>
              </a:rPr>
              <a:t>Thom Flint</a:t>
            </a:r>
          </a:p>
          <a:p>
            <a:endParaRPr lang="en-GB" sz="1200" dirty="0">
              <a:latin typeface="Montserrat School" pitchFamily="2" charset="0"/>
            </a:endParaRPr>
          </a:p>
          <a:p>
            <a:r>
              <a:rPr lang="en-GB" sz="1200" dirty="0">
                <a:latin typeface="Montserrat School" pitchFamily="2" charset="0"/>
              </a:rPr>
              <a:t>Reader: Have you ever had a wonderful surprise?</a:t>
            </a:r>
          </a:p>
          <a:p>
            <a:r>
              <a:rPr lang="en-GB" sz="1200" i="1" dirty="0">
                <a:effectLst/>
                <a:latin typeface="Montserrat School" pitchFamily="2" charset="0"/>
                <a:ea typeface="Calibri" panose="020F0502020204030204" pitchFamily="34" charset="0"/>
              </a:rPr>
              <a:t>(Children could be asked to reflect quietly or you may choose to allow them to share answers in pairs or to the wider assembly. You may wish to share a story of a surprise you had)</a:t>
            </a:r>
            <a:endParaRPr lang="en-GB" sz="1200" dirty="0">
              <a:latin typeface="Montserrat School" pitchFamily="2" charset="0"/>
            </a:endParaRPr>
          </a:p>
          <a:p>
            <a:endParaRPr lang="en-GB" dirty="0">
              <a:latin typeface="Montserrat School"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ontserrat School" pitchFamily="2" charset="0"/>
              </a:rPr>
              <a:t>Reader: Today we’re going to hear a story about some people who had an amazing surprise. </a:t>
            </a:r>
            <a:r>
              <a:rPr lang="en-GB" sz="1200" dirty="0">
                <a:effectLst/>
                <a:latin typeface="Montserrat School" pitchFamily="2" charset="0"/>
              </a:rPr>
              <a:t>We are going to</a:t>
            </a:r>
            <a:r>
              <a:rPr lang="en-GB" sz="1200" dirty="0">
                <a:effectLst/>
                <a:latin typeface="Montserrat School" pitchFamily="2" charset="0"/>
                <a:ea typeface="Times New Roman" panose="02020603050405020304" pitchFamily="18" charset="0"/>
              </a:rPr>
              <a:t> think about what happens during Holy Week and what they mean for us.</a:t>
            </a:r>
          </a:p>
        </p:txBody>
      </p:sp>
      <p:sp>
        <p:nvSpPr>
          <p:cNvPr id="4" name="Slide Number Placeholder 3"/>
          <p:cNvSpPr>
            <a:spLocks noGrp="1"/>
          </p:cNvSpPr>
          <p:nvPr>
            <p:ph type="sldNum" sz="quarter" idx="5"/>
          </p:nvPr>
        </p:nvSpPr>
        <p:spPr/>
        <p:txBody>
          <a:bodyPr/>
          <a:lstStyle/>
          <a:p>
            <a:fld id="{467C0A84-E356-4051-98B9-B29298D6E6F5}" type="slidenum">
              <a:rPr lang="en-GB" smtClean="0"/>
              <a:t>3</a:t>
            </a:fld>
            <a:endParaRPr lang="en-GB"/>
          </a:p>
        </p:txBody>
      </p:sp>
    </p:spTree>
    <p:extLst>
      <p:ext uri="{BB962C8B-B14F-4D97-AF65-F5344CB8AC3E}">
        <p14:creationId xmlns:p14="http://schemas.microsoft.com/office/powerpoint/2010/main" val="2686005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8938" y="849313"/>
            <a:ext cx="4073525" cy="2292350"/>
          </a:xfrm>
        </p:spPr>
      </p:sp>
      <p:sp>
        <p:nvSpPr>
          <p:cNvPr id="3" name="Notes Placeholder 2"/>
          <p:cNvSpPr>
            <a:spLocks noGrp="1"/>
          </p:cNvSpPr>
          <p:nvPr>
            <p:ph type="body" idx="1"/>
          </p:nvPr>
        </p:nvSpPr>
        <p:spPr/>
        <p:txBody>
          <a:bodyPr/>
          <a:lstStyle/>
          <a:p>
            <a:pPr algn="l">
              <a:lnSpc>
                <a:spcPts val="1500"/>
              </a:lnSpc>
            </a:pPr>
            <a:r>
              <a:rPr lang="en-GB" sz="1000" i="1" dirty="0">
                <a:effectLst/>
                <a:latin typeface="Montserrat School" pitchFamily="2" charset="0"/>
                <a:ea typeface="Times New Roman" panose="02020603050405020304" pitchFamily="18" charset="0"/>
                <a:cs typeface="Times New Roman" panose="02020603050405020304" pitchFamily="18" charset="0"/>
              </a:rPr>
              <a:t>Photo credit: </a:t>
            </a:r>
            <a:r>
              <a:rPr lang="en-GB" sz="1000" i="1" dirty="0">
                <a:latin typeface="Montserrat School" pitchFamily="2" charset="0"/>
              </a:rPr>
              <a:t>Brady Leavell</a:t>
            </a:r>
          </a:p>
          <a:p>
            <a:pPr algn="l">
              <a:lnSpc>
                <a:spcPts val="1500"/>
              </a:lnSpc>
            </a:pPr>
            <a:r>
              <a:rPr lang="en-GB" sz="1000" i="1" dirty="0" err="1">
                <a:latin typeface="Montserrat School" pitchFamily="2" charset="0"/>
              </a:rPr>
              <a:t>Unsplash</a:t>
            </a:r>
            <a:endParaRPr lang="en-GB" sz="1000" i="1" dirty="0">
              <a:effectLst/>
              <a:latin typeface="Montserrat School" pitchFamily="2" charset="0"/>
              <a:ea typeface="Times New Roman" panose="02020603050405020304" pitchFamily="18" charset="0"/>
              <a:cs typeface="Times New Roman" panose="02020603050405020304" pitchFamily="18" charset="0"/>
            </a:endParaRPr>
          </a:p>
          <a:p>
            <a:pPr algn="l">
              <a:lnSpc>
                <a:spcPts val="1500"/>
              </a:lnSpc>
            </a:pPr>
            <a:endParaRPr lang="en-GB" sz="1200" dirty="0">
              <a:effectLst/>
              <a:latin typeface="Montserrat School" pitchFamily="2" charset="0"/>
              <a:ea typeface="Times New Roman" panose="02020603050405020304" pitchFamily="18" charset="0"/>
              <a:cs typeface="Times New Roman" panose="02020603050405020304" pitchFamily="18" charset="0"/>
            </a:endParaRPr>
          </a:p>
          <a:p>
            <a:pPr algn="l">
              <a:lnSpc>
                <a:spcPts val="1500"/>
              </a:lnSpc>
            </a:pPr>
            <a:r>
              <a:rPr lang="en-GB" sz="1200" dirty="0">
                <a:effectLst/>
                <a:latin typeface="Montserrat School" pitchFamily="2" charset="0"/>
                <a:ea typeface="Times New Roman" panose="02020603050405020304" pitchFamily="18" charset="0"/>
                <a:cs typeface="Times New Roman" panose="02020603050405020304" pitchFamily="18" charset="0"/>
              </a:rPr>
              <a:t>Reader: Jesus rode on a donkey into Jerusalem on Palm Sunday. The people waved branches at him, shouting, “Hosanna”.</a:t>
            </a:r>
          </a:p>
        </p:txBody>
      </p:sp>
      <p:sp>
        <p:nvSpPr>
          <p:cNvPr id="4" name="Slide Number Placeholder 3"/>
          <p:cNvSpPr>
            <a:spLocks noGrp="1"/>
          </p:cNvSpPr>
          <p:nvPr>
            <p:ph type="sldNum" sz="quarter" idx="5"/>
          </p:nvPr>
        </p:nvSpPr>
        <p:spPr/>
        <p:txBody>
          <a:bodyPr/>
          <a:lstStyle/>
          <a:p>
            <a:fld id="{691B048E-2C72-41FB-A114-8C1CC8DCA0BD}" type="slidenum">
              <a:rPr lang="en-GB" smtClean="0"/>
              <a:t>4</a:t>
            </a:fld>
            <a:endParaRPr lang="en-GB"/>
          </a:p>
        </p:txBody>
      </p:sp>
    </p:spTree>
    <p:extLst>
      <p:ext uri="{BB962C8B-B14F-4D97-AF65-F5344CB8AC3E}">
        <p14:creationId xmlns:p14="http://schemas.microsoft.com/office/powerpoint/2010/main" val="4149339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8938" y="849313"/>
            <a:ext cx="4073525" cy="2292350"/>
          </a:xfrm>
        </p:spPr>
      </p:sp>
      <p:sp>
        <p:nvSpPr>
          <p:cNvPr id="3" name="Notes Placeholder 2"/>
          <p:cNvSpPr>
            <a:spLocks noGrp="1"/>
          </p:cNvSpPr>
          <p:nvPr>
            <p:ph type="body" idx="1"/>
          </p:nvPr>
        </p:nvSpPr>
        <p:spPr/>
        <p:txBody>
          <a:bodyPr/>
          <a:lstStyle/>
          <a:p>
            <a:pPr algn="l">
              <a:lnSpc>
                <a:spcPts val="1500"/>
              </a:lnSpc>
            </a:pPr>
            <a:r>
              <a:rPr lang="en-GB" sz="1200" dirty="0">
                <a:effectLst/>
                <a:latin typeface="Montserrat School" pitchFamily="2" charset="0"/>
                <a:ea typeface="Times New Roman" panose="02020603050405020304" pitchFamily="18" charset="0"/>
                <a:cs typeface="Times New Roman" panose="02020603050405020304" pitchFamily="18" charset="0"/>
              </a:rPr>
              <a:t>Reader:  Let’s reflect quietly -</a:t>
            </a:r>
          </a:p>
          <a:p>
            <a:pPr algn="l">
              <a:lnSpc>
                <a:spcPts val="1500"/>
              </a:lnSpc>
            </a:pPr>
            <a:r>
              <a:rPr lang="en-GB" sz="1200" dirty="0">
                <a:effectLst/>
                <a:latin typeface="Montserrat School" pitchFamily="2" charset="0"/>
                <a:ea typeface="Times New Roman" panose="02020603050405020304" pitchFamily="18" charset="0"/>
                <a:cs typeface="Times New Roman" panose="02020603050405020304" pitchFamily="18" charset="0"/>
              </a:rPr>
              <a:t>What would it be like to be in the crowd that welcomed Jesus to Jerusalem? </a:t>
            </a:r>
          </a:p>
          <a:p>
            <a:pPr algn="l">
              <a:lnSpc>
                <a:spcPts val="1500"/>
              </a:lnSpc>
            </a:pPr>
            <a:r>
              <a:rPr lang="en-GB" sz="1200" dirty="0">
                <a:effectLst/>
                <a:latin typeface="Montserrat School" pitchFamily="2" charset="0"/>
                <a:ea typeface="Times New Roman" panose="02020603050405020304" pitchFamily="18" charset="0"/>
                <a:cs typeface="Times New Roman" panose="02020603050405020304" pitchFamily="18" charset="0"/>
              </a:rPr>
              <a:t>How can I welcome Jesus today? (pause)</a:t>
            </a:r>
          </a:p>
          <a:p>
            <a:endParaRPr lang="en-GB" dirty="0"/>
          </a:p>
        </p:txBody>
      </p:sp>
      <p:sp>
        <p:nvSpPr>
          <p:cNvPr id="4" name="Slide Number Placeholder 3"/>
          <p:cNvSpPr>
            <a:spLocks noGrp="1"/>
          </p:cNvSpPr>
          <p:nvPr>
            <p:ph type="sldNum" sz="quarter" idx="5"/>
          </p:nvPr>
        </p:nvSpPr>
        <p:spPr/>
        <p:txBody>
          <a:bodyPr/>
          <a:lstStyle/>
          <a:p>
            <a:fld id="{691B048E-2C72-41FB-A114-8C1CC8DCA0BD}" type="slidenum">
              <a:rPr lang="en-GB" smtClean="0"/>
              <a:t>5</a:t>
            </a:fld>
            <a:endParaRPr lang="en-GB"/>
          </a:p>
        </p:txBody>
      </p:sp>
    </p:spTree>
    <p:extLst>
      <p:ext uri="{BB962C8B-B14F-4D97-AF65-F5344CB8AC3E}">
        <p14:creationId xmlns:p14="http://schemas.microsoft.com/office/powerpoint/2010/main" val="4003782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8938" y="849313"/>
            <a:ext cx="4073525" cy="2292350"/>
          </a:xfrm>
        </p:spPr>
      </p:sp>
      <p:sp>
        <p:nvSpPr>
          <p:cNvPr id="3" name="Notes Placeholder 2"/>
          <p:cNvSpPr>
            <a:spLocks noGrp="1"/>
          </p:cNvSpPr>
          <p:nvPr>
            <p:ph type="body" idx="1"/>
          </p:nvPr>
        </p:nvSpPr>
        <p:spPr/>
        <p:txBody>
          <a:bodyPr/>
          <a:lstStyle/>
          <a:p>
            <a:pPr algn="l">
              <a:lnSpc>
                <a:spcPts val="1500"/>
              </a:lnSpc>
            </a:pPr>
            <a:r>
              <a:rPr lang="en-GB" sz="1100" dirty="0">
                <a:effectLst/>
                <a:latin typeface="Montserrat School" pitchFamily="2" charset="0"/>
                <a:ea typeface="Times New Roman" panose="02020603050405020304" pitchFamily="18" charset="0"/>
                <a:cs typeface="Times New Roman" panose="02020603050405020304" pitchFamily="18" charset="0"/>
              </a:rPr>
              <a:t>Reader: Jesus celebrated the Last Supper with his friends. He washed their feet which was usually the job of a servant. Then he broke bread saying ‘This is my body’ and shared wine saying ‘This is my blood.’ This was on Maundy Thursday.</a:t>
            </a:r>
          </a:p>
          <a:p>
            <a:pPr algn="l">
              <a:lnSpc>
                <a:spcPts val="1500"/>
              </a:lnSpc>
            </a:pPr>
            <a:r>
              <a:rPr lang="en-GB" sz="1100" dirty="0">
                <a:effectLst/>
                <a:latin typeface="Montserrat School" pitchFamily="2" charset="0"/>
                <a:ea typeface="Times New Roman" panose="02020603050405020304" pitchFamily="18" charset="0"/>
                <a:cs typeface="Times New Roman" panose="02020603050405020304" pitchFamily="18" charset="0"/>
              </a:rPr>
              <a:t> </a:t>
            </a:r>
          </a:p>
          <a:p>
            <a:pPr algn="l">
              <a:lnSpc>
                <a:spcPts val="1500"/>
              </a:lnSpc>
            </a:pPr>
            <a:r>
              <a:rPr lang="en-GB" sz="1100" dirty="0">
                <a:effectLst/>
                <a:latin typeface="Montserrat School" pitchFamily="2" charset="0"/>
                <a:ea typeface="Times New Roman" panose="02020603050405020304" pitchFamily="18" charset="0"/>
                <a:cs typeface="Times New Roman" panose="02020603050405020304" pitchFamily="18" charset="0"/>
              </a:rPr>
              <a:t>Reader: Jesus told his followers to do this in remembrance of him and we continue to do so when we celebrate the Eucharist together.</a:t>
            </a:r>
          </a:p>
          <a:p>
            <a:pPr algn="l">
              <a:lnSpc>
                <a:spcPts val="1500"/>
              </a:lnSpc>
            </a:pPr>
            <a:r>
              <a:rPr lang="en-GB" sz="1100" dirty="0">
                <a:effectLst/>
                <a:latin typeface="Montserrat School" pitchFamily="2" charset="0"/>
                <a:ea typeface="Times New Roman" panose="02020603050405020304" pitchFamily="18"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691B048E-2C72-41FB-A114-8C1CC8DCA0BD}" type="slidenum">
              <a:rPr lang="en-GB" smtClean="0"/>
              <a:t>6</a:t>
            </a:fld>
            <a:endParaRPr lang="en-GB"/>
          </a:p>
        </p:txBody>
      </p:sp>
    </p:spTree>
    <p:extLst>
      <p:ext uri="{BB962C8B-B14F-4D97-AF65-F5344CB8AC3E}">
        <p14:creationId xmlns:p14="http://schemas.microsoft.com/office/powerpoint/2010/main" val="2087809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8938" y="849313"/>
            <a:ext cx="4073525" cy="2292350"/>
          </a:xfrm>
        </p:spPr>
      </p:sp>
      <p:sp>
        <p:nvSpPr>
          <p:cNvPr id="3" name="Notes Placeholder 2"/>
          <p:cNvSpPr>
            <a:spLocks noGrp="1"/>
          </p:cNvSpPr>
          <p:nvPr>
            <p:ph type="body" idx="1"/>
          </p:nvPr>
        </p:nvSpPr>
        <p:spPr/>
        <p:txBody>
          <a:bodyPr/>
          <a:lstStyle/>
          <a:p>
            <a:pPr algn="l">
              <a:lnSpc>
                <a:spcPts val="1500"/>
              </a:lnSpc>
            </a:pPr>
            <a:r>
              <a:rPr lang="en-GB" sz="1200" dirty="0">
                <a:effectLst/>
                <a:latin typeface="+mn-lt"/>
                <a:ea typeface="Times New Roman" panose="02020603050405020304" pitchFamily="18" charset="0"/>
                <a:cs typeface="Times New Roman" panose="02020603050405020304" pitchFamily="18" charset="0"/>
              </a:rPr>
              <a:t>Reader:  Let’s reflect quietly -</a:t>
            </a:r>
          </a:p>
          <a:p>
            <a:pPr>
              <a:lnSpc>
                <a:spcPts val="1500"/>
              </a:lnSpc>
            </a:pPr>
            <a:r>
              <a:rPr lang="en-GB" sz="1200" dirty="0">
                <a:effectLst/>
                <a:latin typeface="+mn-lt"/>
                <a:ea typeface="Times New Roman" panose="02020603050405020304" pitchFamily="18" charset="0"/>
                <a:cs typeface="Calibri"/>
              </a:rPr>
              <a:t>How would</a:t>
            </a:r>
            <a:r>
              <a:rPr lang="en-GB" dirty="0">
                <a:ea typeface="Times New Roman" panose="02020603050405020304" pitchFamily="18" charset="0"/>
                <a:cs typeface="Calibri"/>
              </a:rPr>
              <a:t> it</a:t>
            </a:r>
            <a:r>
              <a:rPr lang="en-GB" sz="1200" dirty="0">
                <a:effectLst/>
                <a:latin typeface="+mn-lt"/>
                <a:ea typeface="Times New Roman" panose="02020603050405020304" pitchFamily="18" charset="0"/>
                <a:cs typeface="Calibri"/>
              </a:rPr>
              <a:t> feel to have someone as important as Jesus washing my feet?</a:t>
            </a:r>
          </a:p>
          <a:p>
            <a:r>
              <a:rPr lang="en-GB" sz="1200" dirty="0">
                <a:effectLst/>
                <a:latin typeface="+mn-lt"/>
                <a:ea typeface="Times New Roman" panose="02020603050405020304" pitchFamily="18" charset="0"/>
              </a:rPr>
              <a:t>How can I serve people humbly like Jesus? (pause)</a:t>
            </a:r>
          </a:p>
        </p:txBody>
      </p:sp>
      <p:sp>
        <p:nvSpPr>
          <p:cNvPr id="4" name="Slide Number Placeholder 3"/>
          <p:cNvSpPr>
            <a:spLocks noGrp="1"/>
          </p:cNvSpPr>
          <p:nvPr>
            <p:ph type="sldNum" sz="quarter" idx="5"/>
          </p:nvPr>
        </p:nvSpPr>
        <p:spPr/>
        <p:txBody>
          <a:bodyPr/>
          <a:lstStyle/>
          <a:p>
            <a:fld id="{691B048E-2C72-41FB-A114-8C1CC8DCA0BD}" type="slidenum">
              <a:rPr lang="en-GB" smtClean="0"/>
              <a:t>7</a:t>
            </a:fld>
            <a:endParaRPr lang="en-GB"/>
          </a:p>
        </p:txBody>
      </p:sp>
    </p:spTree>
    <p:extLst>
      <p:ext uri="{BB962C8B-B14F-4D97-AF65-F5344CB8AC3E}">
        <p14:creationId xmlns:p14="http://schemas.microsoft.com/office/powerpoint/2010/main" val="2649999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8938" y="849313"/>
            <a:ext cx="4073525" cy="2292350"/>
          </a:xfrm>
        </p:spPr>
      </p:sp>
      <p:sp>
        <p:nvSpPr>
          <p:cNvPr id="3" name="Notes Placeholder 2"/>
          <p:cNvSpPr>
            <a:spLocks noGrp="1"/>
          </p:cNvSpPr>
          <p:nvPr>
            <p:ph type="body" idx="1"/>
          </p:nvPr>
        </p:nvSpPr>
        <p:spPr/>
        <p:txBody>
          <a:bodyPr/>
          <a:lstStyle/>
          <a:p>
            <a:pPr>
              <a:lnSpc>
                <a:spcPts val="1500"/>
              </a:lnSpc>
            </a:pPr>
            <a:r>
              <a:rPr lang="en-GB" sz="1100" dirty="0">
                <a:effectLst/>
                <a:latin typeface="Montserrat School" pitchFamily="2" charset="0"/>
                <a:ea typeface="Times New Roman" panose="02020603050405020304" pitchFamily="18" charset="0"/>
                <a:cs typeface="Times New Roman" panose="02020603050405020304" pitchFamily="18" charset="0"/>
              </a:rPr>
              <a:t>Reader:  Jesus was arrested and crucified on Good Friday.</a:t>
            </a:r>
          </a:p>
          <a:p>
            <a:pPr>
              <a:lnSpc>
                <a:spcPts val="1500"/>
              </a:lnSpc>
            </a:pPr>
            <a:r>
              <a:rPr lang="en-GB" sz="1100" dirty="0">
                <a:effectLst/>
                <a:latin typeface="Montserrat School" pitchFamily="2" charset="0"/>
                <a:ea typeface="Times New Roman" panose="02020603050405020304" pitchFamily="18" charset="0"/>
                <a:cs typeface="Times New Roman" panose="02020603050405020304" pitchFamily="18" charset="0"/>
              </a:rPr>
              <a:t>Even on the Cross he forgave the people who were hurting him.</a:t>
            </a:r>
          </a:p>
          <a:p>
            <a:pPr>
              <a:lnSpc>
                <a:spcPts val="1500"/>
              </a:lnSpc>
            </a:pP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GB" dirty="0"/>
              <a:t> </a:t>
            </a:r>
          </a:p>
        </p:txBody>
      </p:sp>
      <p:sp>
        <p:nvSpPr>
          <p:cNvPr id="4" name="Slide Number Placeholder 3"/>
          <p:cNvSpPr>
            <a:spLocks noGrp="1"/>
          </p:cNvSpPr>
          <p:nvPr>
            <p:ph type="sldNum" sz="quarter" idx="5"/>
          </p:nvPr>
        </p:nvSpPr>
        <p:spPr/>
        <p:txBody>
          <a:bodyPr/>
          <a:lstStyle/>
          <a:p>
            <a:fld id="{691B048E-2C72-41FB-A114-8C1CC8DCA0BD}" type="slidenum">
              <a:rPr lang="en-GB" smtClean="0"/>
              <a:t>8</a:t>
            </a:fld>
            <a:endParaRPr lang="en-GB"/>
          </a:p>
        </p:txBody>
      </p:sp>
    </p:spTree>
    <p:extLst>
      <p:ext uri="{BB962C8B-B14F-4D97-AF65-F5344CB8AC3E}">
        <p14:creationId xmlns:p14="http://schemas.microsoft.com/office/powerpoint/2010/main" val="1640957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8938" y="849313"/>
            <a:ext cx="4073525" cy="2292350"/>
          </a:xfrm>
        </p:spPr>
      </p:sp>
      <p:sp>
        <p:nvSpPr>
          <p:cNvPr id="3" name="Notes Placeholder 2"/>
          <p:cNvSpPr>
            <a:spLocks noGrp="1"/>
          </p:cNvSpPr>
          <p:nvPr>
            <p:ph type="body" idx="1"/>
          </p:nvPr>
        </p:nvSpPr>
        <p:spPr/>
        <p:txBody>
          <a:bodyPr/>
          <a:lstStyle/>
          <a:p>
            <a:pPr>
              <a:lnSpc>
                <a:spcPts val="1500"/>
              </a:lnSpc>
            </a:pPr>
            <a:r>
              <a:rPr lang="en-GB" sz="1200" dirty="0">
                <a:effectLst/>
                <a:latin typeface="+mn-lt"/>
                <a:ea typeface="Times New Roman" panose="02020603050405020304" pitchFamily="18" charset="0"/>
                <a:cs typeface="Times New Roman" panose="02020603050405020304" pitchFamily="18" charset="0"/>
              </a:rPr>
              <a:t>Reader: Let’s reflect quietly -</a:t>
            </a:r>
          </a:p>
          <a:p>
            <a:pPr>
              <a:lnSpc>
                <a:spcPts val="1500"/>
              </a:lnSpc>
            </a:pPr>
            <a:r>
              <a:rPr lang="en-GB" sz="1200" dirty="0">
                <a:effectLst/>
                <a:latin typeface="+mn-lt"/>
                <a:ea typeface="Times New Roman" panose="02020603050405020304" pitchFamily="18" charset="0"/>
                <a:cs typeface="Times New Roman" panose="02020603050405020304" pitchFamily="18" charset="0"/>
              </a:rPr>
              <a:t>How does it feel to know Jesus always wants to forgive me when we I something wrong?</a:t>
            </a:r>
          </a:p>
          <a:p>
            <a:pPr>
              <a:lnSpc>
                <a:spcPts val="1500"/>
              </a:lnSpc>
            </a:pPr>
            <a:r>
              <a:rPr lang="en-GB" sz="1200" dirty="0">
                <a:effectLst/>
                <a:latin typeface="+mn-lt"/>
                <a:ea typeface="Times New Roman" panose="02020603050405020304" pitchFamily="18" charset="0"/>
                <a:cs typeface="Times New Roman" panose="02020603050405020304" pitchFamily="18" charset="0"/>
              </a:rPr>
              <a:t>How can I be forgiving when people hurt me? (pause)</a:t>
            </a:r>
          </a:p>
        </p:txBody>
      </p:sp>
      <p:sp>
        <p:nvSpPr>
          <p:cNvPr id="4" name="Slide Number Placeholder 3"/>
          <p:cNvSpPr>
            <a:spLocks noGrp="1"/>
          </p:cNvSpPr>
          <p:nvPr>
            <p:ph type="sldNum" sz="quarter" idx="5"/>
          </p:nvPr>
        </p:nvSpPr>
        <p:spPr/>
        <p:txBody>
          <a:bodyPr/>
          <a:lstStyle/>
          <a:p>
            <a:fld id="{691B048E-2C72-41FB-A114-8C1CC8DCA0BD}" type="slidenum">
              <a:rPr lang="en-GB" smtClean="0"/>
              <a:t>9</a:t>
            </a:fld>
            <a:endParaRPr lang="en-GB"/>
          </a:p>
        </p:txBody>
      </p:sp>
    </p:spTree>
    <p:extLst>
      <p:ext uri="{BB962C8B-B14F-4D97-AF65-F5344CB8AC3E}">
        <p14:creationId xmlns:p14="http://schemas.microsoft.com/office/powerpoint/2010/main" val="21182954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ster - cover">
    <p:bg>
      <p:bgPr>
        <a:solidFill>
          <a:schemeClr val="bg1"/>
        </a:solidFill>
        <a:effectLst/>
      </p:bgPr>
    </p:bg>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E2A7C3A6-A58D-28A4-5950-CD2526590DEC}"/>
              </a:ext>
            </a:extLst>
          </p:cNvPr>
          <p:cNvSpPr>
            <a:spLocks noGrp="1"/>
          </p:cNvSpPr>
          <p:nvPr>
            <p:ph type="body" sz="quarter" idx="12" hasCustomPrompt="1"/>
          </p:nvPr>
        </p:nvSpPr>
        <p:spPr>
          <a:xfrm>
            <a:off x="0" y="4028557"/>
            <a:ext cx="9144000" cy="1114707"/>
          </a:xfrm>
          <a:solidFill>
            <a:schemeClr val="accent1"/>
          </a:solidFill>
        </p:spPr>
        <p:txBody>
          <a:bodyPr wrap="square">
            <a:noAutofit/>
          </a:bodyPr>
          <a:lstStyle>
            <a:lvl1pPr>
              <a:defRPr sz="1100">
                <a:solidFill>
                  <a:schemeClr val="accent1">
                    <a:alpha val="0"/>
                  </a:schemeClr>
                </a:solidFill>
              </a:defRPr>
            </a:lvl1pPr>
            <a:lvl2pPr marL="0" indent="0">
              <a:buNone/>
              <a:defRPr/>
            </a:lvl2pPr>
          </a:lstStyle>
          <a:p>
            <a:pPr lvl="0"/>
            <a:r>
              <a:rPr lang="en-US" dirty="0"/>
              <a:t>Click to add any other text if needed</a:t>
            </a:r>
          </a:p>
        </p:txBody>
      </p:sp>
      <p:sp>
        <p:nvSpPr>
          <p:cNvPr id="3" name="Holder 3"/>
          <p:cNvSpPr>
            <a:spLocks noGrp="1"/>
          </p:cNvSpPr>
          <p:nvPr>
            <p:ph type="subTitle" idx="4" hasCustomPrompt="1"/>
          </p:nvPr>
        </p:nvSpPr>
        <p:spPr>
          <a:xfrm>
            <a:off x="1107806" y="2934362"/>
            <a:ext cx="3048297" cy="215444"/>
          </a:xfrm>
          <a:prstGeom prst="rect">
            <a:avLst/>
          </a:prstGeom>
        </p:spPr>
        <p:txBody>
          <a:bodyPr wrap="square" lIns="0" tIns="0" rIns="0" bIns="0">
            <a:spAutoFit/>
          </a:bodyPr>
          <a:lstStyle>
            <a:lvl1pPr marL="0" indent="0">
              <a:buNone/>
              <a:defRPr sz="1400" b="0" i="0">
                <a:solidFill>
                  <a:schemeClr val="bg2"/>
                </a:solidFill>
                <a:latin typeface="Montserrat"/>
                <a:cs typeface="Montserrat"/>
              </a:defRPr>
            </a:lvl1pPr>
          </a:lstStyle>
          <a:p>
            <a:r>
              <a:rPr lang="en-GB" dirty="0"/>
              <a:t>Click to add subtitle if needed</a:t>
            </a:r>
            <a:endParaRPr dirty="0"/>
          </a:p>
        </p:txBody>
      </p:sp>
      <p:sp>
        <p:nvSpPr>
          <p:cNvPr id="43" name="Graphic 41">
            <a:extLst>
              <a:ext uri="{FF2B5EF4-FFF2-40B4-BE49-F238E27FC236}">
                <a16:creationId xmlns:a16="http://schemas.microsoft.com/office/drawing/2014/main" id="{B462AD84-9CD1-DF54-BC25-FA094D7F49F0}"/>
              </a:ext>
            </a:extLst>
          </p:cNvPr>
          <p:cNvSpPr/>
          <p:nvPr userDrawn="1"/>
        </p:nvSpPr>
        <p:spPr>
          <a:xfrm>
            <a:off x="504825" y="905813"/>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rgbClr val="A2C617"/>
          </a:solidFill>
          <a:ln w="9502" cap="flat">
            <a:noFill/>
            <a:prstDash val="solid"/>
            <a:miter/>
          </a:ln>
        </p:spPr>
        <p:txBody>
          <a:bodyPr rtlCol="0" anchor="ctr"/>
          <a:lstStyle/>
          <a:p>
            <a:endParaRPr lang="en-US" dirty="0"/>
          </a:p>
        </p:txBody>
      </p:sp>
      <p:sp>
        <p:nvSpPr>
          <p:cNvPr id="47" name="Title 46">
            <a:extLst>
              <a:ext uri="{FF2B5EF4-FFF2-40B4-BE49-F238E27FC236}">
                <a16:creationId xmlns:a16="http://schemas.microsoft.com/office/drawing/2014/main" id="{AB5B9839-F3D5-02A0-B57C-E0661516C5AB}"/>
              </a:ext>
            </a:extLst>
          </p:cNvPr>
          <p:cNvSpPr>
            <a:spLocks noGrp="1"/>
          </p:cNvSpPr>
          <p:nvPr>
            <p:ph type="title" hasCustomPrompt="1"/>
          </p:nvPr>
        </p:nvSpPr>
        <p:spPr>
          <a:xfrm>
            <a:off x="1107806" y="1404872"/>
            <a:ext cx="3048297" cy="1523494"/>
          </a:xfrm>
        </p:spPr>
        <p:txBody>
          <a:bodyPr wrap="square" bIns="0" anchor="t" anchorCtr="0">
            <a:spAutoFit/>
          </a:bodyPr>
          <a:lstStyle>
            <a:lvl1pPr>
              <a:defRPr sz="2400">
                <a:solidFill>
                  <a:schemeClr val="bg2"/>
                </a:solidFill>
                <a:latin typeface="+mn-lt"/>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dirty="0"/>
              <a:t>Click here to add the title of your deck. Ideally,</a:t>
            </a:r>
            <a:r>
              <a:rPr lang="en-US" b="0" i="0" u="none" strike="noStrike" dirty="0">
                <a:solidFill>
                  <a:srgbClr val="000000"/>
                </a:solidFill>
                <a:effectLst/>
              </a:rPr>
              <a:t> keep it under four lines.</a:t>
            </a:r>
            <a:endParaRPr lang="en-US" dirty="0"/>
          </a:p>
        </p:txBody>
      </p:sp>
      <p:sp>
        <p:nvSpPr>
          <p:cNvPr id="52" name="Picture Placeholder 51">
            <a:extLst>
              <a:ext uri="{FF2B5EF4-FFF2-40B4-BE49-F238E27FC236}">
                <a16:creationId xmlns:a16="http://schemas.microsoft.com/office/drawing/2014/main" id="{AA6A74A9-C5EB-6E1D-3D41-596769DA9F7E}"/>
              </a:ext>
            </a:extLst>
          </p:cNvPr>
          <p:cNvSpPr>
            <a:spLocks noGrp="1"/>
          </p:cNvSpPr>
          <p:nvPr>
            <p:ph type="pic" sz="quarter" idx="10" hasCustomPrompt="1"/>
          </p:nvPr>
        </p:nvSpPr>
        <p:spPr>
          <a:xfrm>
            <a:off x="4626329" y="1207810"/>
            <a:ext cx="4330346" cy="3935690"/>
          </a:xfrm>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txBody>
          <a:bodyPr wrap="square" lIns="0" tIns="274320" rIns="548640" anchor="ctr">
            <a:noAutofit/>
          </a:bodyPr>
          <a:lstStyle>
            <a:lvl1pPr marL="0" indent="0" algn="r">
              <a:buNone/>
              <a:defRPr sz="1200" b="0">
                <a:solidFill>
                  <a:schemeClr val="tx1"/>
                </a:solidFill>
                <a:latin typeface="+mn-lt"/>
                <a:sym typeface="Wingdings" pitchFamily="2" charset="2"/>
              </a:defRPr>
            </a:lvl1pPr>
          </a:lstStyle>
          <a:p>
            <a:r>
              <a:rPr lang="en-US" dirty="0"/>
              <a:t> Click icon to</a:t>
            </a:r>
            <a:br>
              <a:rPr lang="en-US" dirty="0"/>
            </a:br>
            <a:r>
              <a:rPr lang="en-US" dirty="0"/>
              <a:t>add picture</a:t>
            </a:r>
          </a:p>
        </p:txBody>
      </p:sp>
      <p:sp>
        <p:nvSpPr>
          <p:cNvPr id="11" name="Text Placeholder 7">
            <a:extLst>
              <a:ext uri="{FF2B5EF4-FFF2-40B4-BE49-F238E27FC236}">
                <a16:creationId xmlns:a16="http://schemas.microsoft.com/office/drawing/2014/main" id="{1C2F27C8-8481-FF60-F21A-7761E3594D83}"/>
              </a:ext>
            </a:extLst>
          </p:cNvPr>
          <p:cNvSpPr>
            <a:spLocks noGrp="1"/>
          </p:cNvSpPr>
          <p:nvPr>
            <p:ph type="body" sz="quarter" idx="11" hasCustomPrompt="1"/>
          </p:nvPr>
        </p:nvSpPr>
        <p:spPr>
          <a:xfrm>
            <a:off x="1107806" y="4662492"/>
            <a:ext cx="3048297" cy="261610"/>
          </a:xfrm>
        </p:spPr>
        <p:txBody>
          <a:bodyPr wrap="square">
            <a:spAutoFit/>
          </a:bodyPr>
          <a:lstStyle>
            <a:lvl1pPr marL="0" indent="0">
              <a:buNone/>
              <a:defRPr lang="en-US" sz="1100" b="0" dirty="0">
                <a:solidFill>
                  <a:schemeClr val="bg2"/>
                </a:solidFill>
                <a:latin typeface="Montserrat Light" panose="00000400000000000000" pitchFamily="2" charset="0"/>
                <a:ea typeface="+mn-ea"/>
                <a:cs typeface="+mn-cs"/>
              </a:defRPr>
            </a:lvl1pPr>
            <a:lvl2pPr marL="0" indent="0">
              <a:buNone/>
              <a:defRPr/>
            </a:lvl2pPr>
          </a:lstStyle>
          <a:p>
            <a:pPr lvl="0"/>
            <a:r>
              <a:rPr lang="en-US" dirty="0"/>
              <a:t>Click to add any other text if needed</a:t>
            </a:r>
          </a:p>
        </p:txBody>
      </p:sp>
      <p:pic>
        <p:nvPicPr>
          <p:cNvPr id="5" name="Graphic 4">
            <a:extLst>
              <a:ext uri="{FF2B5EF4-FFF2-40B4-BE49-F238E27FC236}">
                <a16:creationId xmlns:a16="http://schemas.microsoft.com/office/drawing/2014/main" id="{093C760A-E7BA-C41F-7DE7-C82B08D73E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83896" y="217531"/>
            <a:ext cx="1972779" cy="574625"/>
          </a:xfrm>
          <a:prstGeom prst="rect">
            <a:avLst/>
          </a:prstGeom>
        </p:spPr>
      </p:pic>
    </p:spTree>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orient="horz" pos="756" userDrawn="1">
          <p15:clr>
            <a:srgbClr val="FBAE40"/>
          </p15:clr>
        </p15:guide>
        <p15:guide id="4" pos="31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aster - back cover">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9D787F98-82FB-A897-4817-6EC131431DD5}"/>
              </a:ext>
            </a:extLst>
          </p:cNvPr>
          <p:cNvSpPr/>
          <p:nvPr/>
        </p:nvSpPr>
        <p:spPr>
          <a:xfrm flipV="1">
            <a:off x="321" y="507970"/>
            <a:ext cx="8635651" cy="2714128"/>
          </a:xfrm>
          <a:prstGeom prst="round1Rect">
            <a:avLst>
              <a:gd name="adj" fmla="val 11144"/>
            </a:avLst>
          </a:prstGeom>
          <a:solidFill>
            <a:srgbClr val="A1C516"/>
          </a:solidFill>
        </p:spPr>
        <p:txBody>
          <a:bodyPr wrap="square" lIns="0" tIns="0" rIns="0" bIns="0" rtlCol="0"/>
          <a:lstStyle/>
          <a:p>
            <a:endParaRPr dirty="0"/>
          </a:p>
        </p:txBody>
      </p:sp>
      <p:sp>
        <p:nvSpPr>
          <p:cNvPr id="19" name="object 17">
            <a:extLst>
              <a:ext uri="{FF2B5EF4-FFF2-40B4-BE49-F238E27FC236}">
                <a16:creationId xmlns:a16="http://schemas.microsoft.com/office/drawing/2014/main" id="{4DFEC1F8-24A8-1F33-5EE6-D4BBAE068C70}"/>
              </a:ext>
            </a:extLst>
          </p:cNvPr>
          <p:cNvSpPr txBox="1"/>
          <p:nvPr userDrawn="1"/>
        </p:nvSpPr>
        <p:spPr>
          <a:xfrm>
            <a:off x="1409700" y="3971303"/>
            <a:ext cx="3201042" cy="611138"/>
          </a:xfrm>
          <a:prstGeom prst="rect">
            <a:avLst/>
          </a:prstGeom>
        </p:spPr>
        <p:txBody>
          <a:bodyPr vert="horz" wrap="square" lIns="0" tIns="6931" rIns="0" bIns="0" rtlCol="0">
            <a:spAutoFit/>
          </a:bodyPr>
          <a:lstStyle/>
          <a:p>
            <a:pPr marL="5776">
              <a:spcBef>
                <a:spcPts val="55"/>
              </a:spcBef>
            </a:pPr>
            <a:r>
              <a:rPr sz="1114" spc="-5" dirty="0">
                <a:solidFill>
                  <a:srgbClr val="212444"/>
                </a:solidFill>
                <a:latin typeface="Montserrat"/>
                <a:cs typeface="Montserrat"/>
              </a:rPr>
              <a:t>CAFOD,</a:t>
            </a:r>
            <a:r>
              <a:rPr sz="1114" spc="-52" dirty="0">
                <a:solidFill>
                  <a:srgbClr val="212444"/>
                </a:solidFill>
                <a:latin typeface="Montserrat"/>
                <a:cs typeface="Montserrat"/>
              </a:rPr>
              <a:t> </a:t>
            </a:r>
            <a:r>
              <a:rPr sz="1114" spc="-9" dirty="0">
                <a:solidFill>
                  <a:srgbClr val="212444"/>
                </a:solidFill>
                <a:latin typeface="Montserrat"/>
                <a:cs typeface="Montserrat"/>
              </a:rPr>
              <a:t>Romero</a:t>
            </a:r>
            <a:r>
              <a:rPr sz="1114" spc="-50" dirty="0">
                <a:solidFill>
                  <a:srgbClr val="212444"/>
                </a:solidFill>
                <a:latin typeface="Montserrat"/>
                <a:cs typeface="Montserrat"/>
              </a:rPr>
              <a:t> </a:t>
            </a:r>
            <a:r>
              <a:rPr sz="1114" spc="-5" dirty="0">
                <a:solidFill>
                  <a:srgbClr val="212444"/>
                </a:solidFill>
                <a:latin typeface="Montserrat"/>
                <a:cs typeface="Montserrat"/>
              </a:rPr>
              <a:t>House,</a:t>
            </a:r>
            <a:endParaRPr sz="1114">
              <a:latin typeface="Montserrat"/>
              <a:cs typeface="Montserrat"/>
            </a:endParaRPr>
          </a:p>
          <a:p>
            <a:pPr marL="5776">
              <a:spcBef>
                <a:spcPts val="14"/>
              </a:spcBef>
            </a:pPr>
            <a:r>
              <a:rPr sz="1114" dirty="0">
                <a:solidFill>
                  <a:srgbClr val="212444"/>
                </a:solidFill>
                <a:latin typeface="Montserrat"/>
                <a:cs typeface="Montserrat"/>
              </a:rPr>
              <a:t>55</a:t>
            </a:r>
            <a:r>
              <a:rPr sz="1114" spc="-39" dirty="0">
                <a:solidFill>
                  <a:srgbClr val="212444"/>
                </a:solidFill>
                <a:latin typeface="Montserrat"/>
                <a:cs typeface="Montserrat"/>
              </a:rPr>
              <a:t> </a:t>
            </a:r>
            <a:r>
              <a:rPr sz="1114" spc="-16" dirty="0">
                <a:solidFill>
                  <a:srgbClr val="212444"/>
                </a:solidFill>
                <a:latin typeface="Montserrat"/>
                <a:cs typeface="Montserrat"/>
              </a:rPr>
              <a:t>Westminster</a:t>
            </a:r>
            <a:r>
              <a:rPr sz="1114" spc="-39" dirty="0">
                <a:solidFill>
                  <a:srgbClr val="212444"/>
                </a:solidFill>
                <a:latin typeface="Montserrat"/>
                <a:cs typeface="Montserrat"/>
              </a:rPr>
              <a:t> </a:t>
            </a:r>
            <a:r>
              <a:rPr sz="1114" spc="-5" dirty="0">
                <a:solidFill>
                  <a:srgbClr val="212444"/>
                </a:solidFill>
                <a:latin typeface="Montserrat"/>
                <a:cs typeface="Montserrat"/>
              </a:rPr>
              <a:t>Bridge</a:t>
            </a:r>
            <a:r>
              <a:rPr sz="1114" spc="-39" dirty="0">
                <a:solidFill>
                  <a:srgbClr val="212444"/>
                </a:solidFill>
                <a:latin typeface="Montserrat"/>
                <a:cs typeface="Montserrat"/>
              </a:rPr>
              <a:t> </a:t>
            </a:r>
            <a:r>
              <a:rPr sz="1114" dirty="0">
                <a:solidFill>
                  <a:srgbClr val="212444"/>
                </a:solidFill>
                <a:latin typeface="Montserrat"/>
                <a:cs typeface="Montserrat"/>
              </a:rPr>
              <a:t>Road,</a:t>
            </a:r>
            <a:r>
              <a:rPr sz="1114" spc="-39" dirty="0">
                <a:solidFill>
                  <a:srgbClr val="212444"/>
                </a:solidFill>
                <a:latin typeface="Montserrat"/>
                <a:cs typeface="Montserrat"/>
              </a:rPr>
              <a:t> </a:t>
            </a:r>
            <a:r>
              <a:rPr sz="1114" spc="-5" dirty="0">
                <a:solidFill>
                  <a:srgbClr val="212444"/>
                </a:solidFill>
                <a:latin typeface="Montserrat"/>
                <a:cs typeface="Montserrat"/>
              </a:rPr>
              <a:t>London</a:t>
            </a:r>
            <a:r>
              <a:rPr sz="1114" spc="-36" dirty="0">
                <a:solidFill>
                  <a:srgbClr val="212444"/>
                </a:solidFill>
                <a:latin typeface="Montserrat"/>
                <a:cs typeface="Montserrat"/>
              </a:rPr>
              <a:t> </a:t>
            </a:r>
            <a:r>
              <a:rPr sz="1114" dirty="0">
                <a:solidFill>
                  <a:srgbClr val="212444"/>
                </a:solidFill>
                <a:latin typeface="Montserrat"/>
                <a:cs typeface="Montserrat"/>
              </a:rPr>
              <a:t>SE1</a:t>
            </a:r>
            <a:r>
              <a:rPr sz="1114" spc="-39" dirty="0">
                <a:solidFill>
                  <a:srgbClr val="212444"/>
                </a:solidFill>
                <a:latin typeface="Montserrat"/>
                <a:cs typeface="Montserrat"/>
              </a:rPr>
              <a:t> </a:t>
            </a:r>
            <a:r>
              <a:rPr sz="1114" spc="-11" dirty="0">
                <a:solidFill>
                  <a:srgbClr val="212444"/>
                </a:solidFill>
                <a:latin typeface="Montserrat"/>
                <a:cs typeface="Montserrat"/>
              </a:rPr>
              <a:t>7JB</a:t>
            </a:r>
            <a:endParaRPr sz="1114">
              <a:latin typeface="Montserrat"/>
              <a:cs typeface="Montserrat"/>
            </a:endParaRPr>
          </a:p>
          <a:p>
            <a:pPr marL="5776">
              <a:spcBef>
                <a:spcPts val="687"/>
              </a:spcBef>
            </a:pPr>
            <a:r>
              <a:rPr sz="1114" b="1" u="sng" spc="-5" dirty="0">
                <a:solidFill>
                  <a:srgbClr val="212444"/>
                </a:solidFill>
                <a:uFill>
                  <a:solidFill>
                    <a:srgbClr val="212444"/>
                  </a:solidFill>
                </a:uFill>
                <a:latin typeface="Montserrat ExtraBold"/>
                <a:cs typeface="Montserrat ExtraBold"/>
              </a:rPr>
              <a:t>cafod.org.uk</a:t>
            </a:r>
            <a:endParaRPr sz="1114">
              <a:latin typeface="Montserrat ExtraBold"/>
              <a:cs typeface="Montserrat ExtraBold"/>
            </a:endParaRPr>
          </a:p>
        </p:txBody>
      </p:sp>
      <p:sp>
        <p:nvSpPr>
          <p:cNvPr id="20" name="object 18">
            <a:extLst>
              <a:ext uri="{FF2B5EF4-FFF2-40B4-BE49-F238E27FC236}">
                <a16:creationId xmlns:a16="http://schemas.microsoft.com/office/drawing/2014/main" id="{6038AB0D-C18D-FA53-44CE-D306AA4801EC}"/>
              </a:ext>
            </a:extLst>
          </p:cNvPr>
          <p:cNvSpPr/>
          <p:nvPr userDrawn="1"/>
        </p:nvSpPr>
        <p:spPr>
          <a:xfrm>
            <a:off x="2823919" y="4424720"/>
            <a:ext cx="160572" cy="160572"/>
          </a:xfrm>
          <a:custGeom>
            <a:avLst/>
            <a:gdLst/>
            <a:ahLst/>
            <a:cxnLst/>
            <a:rect l="l" t="t" r="r" b="b"/>
            <a:pathLst>
              <a:path w="353060" h="353059">
                <a:moveTo>
                  <a:pt x="176277" y="0"/>
                </a:moveTo>
                <a:lnTo>
                  <a:pt x="129414" y="6297"/>
                </a:lnTo>
                <a:lnTo>
                  <a:pt x="87305" y="24068"/>
                </a:lnTo>
                <a:lnTo>
                  <a:pt x="51629" y="51633"/>
                </a:lnTo>
                <a:lnTo>
                  <a:pt x="24066" y="87310"/>
                </a:lnTo>
                <a:lnTo>
                  <a:pt x="6296" y="129418"/>
                </a:lnTo>
                <a:lnTo>
                  <a:pt x="0" y="176277"/>
                </a:lnTo>
                <a:lnTo>
                  <a:pt x="6296" y="223135"/>
                </a:lnTo>
                <a:lnTo>
                  <a:pt x="24066" y="265241"/>
                </a:lnTo>
                <a:lnTo>
                  <a:pt x="51629" y="300916"/>
                </a:lnTo>
                <a:lnTo>
                  <a:pt x="87305" y="328478"/>
                </a:lnTo>
                <a:lnTo>
                  <a:pt x="129414" y="346247"/>
                </a:lnTo>
                <a:lnTo>
                  <a:pt x="176277" y="352544"/>
                </a:lnTo>
                <a:lnTo>
                  <a:pt x="223135" y="346247"/>
                </a:lnTo>
                <a:lnTo>
                  <a:pt x="265241" y="328478"/>
                </a:lnTo>
                <a:lnTo>
                  <a:pt x="300916" y="300916"/>
                </a:lnTo>
                <a:lnTo>
                  <a:pt x="319550" y="276797"/>
                </a:lnTo>
                <a:lnTo>
                  <a:pt x="71924" y="276797"/>
                </a:lnTo>
                <a:lnTo>
                  <a:pt x="149901" y="185523"/>
                </a:lnTo>
                <a:lnTo>
                  <a:pt x="72647" y="75756"/>
                </a:lnTo>
                <a:lnTo>
                  <a:pt x="319552" y="75756"/>
                </a:lnTo>
                <a:lnTo>
                  <a:pt x="300916" y="51633"/>
                </a:lnTo>
                <a:lnTo>
                  <a:pt x="265241" y="24068"/>
                </a:lnTo>
                <a:lnTo>
                  <a:pt x="223135" y="6297"/>
                </a:lnTo>
                <a:lnTo>
                  <a:pt x="176277" y="0"/>
                </a:lnTo>
                <a:close/>
              </a:path>
              <a:path w="353060" h="353059">
                <a:moveTo>
                  <a:pt x="159356" y="198957"/>
                </a:moveTo>
                <a:lnTo>
                  <a:pt x="92866" y="276797"/>
                </a:lnTo>
                <a:lnTo>
                  <a:pt x="214150" y="276797"/>
                </a:lnTo>
                <a:lnTo>
                  <a:pt x="159356" y="198957"/>
                </a:lnTo>
                <a:close/>
              </a:path>
              <a:path w="353060" h="353059">
                <a:moveTo>
                  <a:pt x="319552" y="75756"/>
                </a:moveTo>
                <a:lnTo>
                  <a:pt x="264588" y="75756"/>
                </a:lnTo>
                <a:lnTo>
                  <a:pt x="195805" y="156288"/>
                </a:lnTo>
                <a:lnTo>
                  <a:pt x="280619" y="276797"/>
                </a:lnTo>
                <a:lnTo>
                  <a:pt x="319550" y="276797"/>
                </a:lnTo>
                <a:lnTo>
                  <a:pt x="328478" y="265241"/>
                </a:lnTo>
                <a:lnTo>
                  <a:pt x="346247" y="223135"/>
                </a:lnTo>
                <a:lnTo>
                  <a:pt x="352544" y="176277"/>
                </a:lnTo>
                <a:lnTo>
                  <a:pt x="346247" y="129418"/>
                </a:lnTo>
                <a:lnTo>
                  <a:pt x="328478" y="87310"/>
                </a:lnTo>
                <a:lnTo>
                  <a:pt x="319552" y="75756"/>
                </a:lnTo>
                <a:close/>
              </a:path>
              <a:path w="353060" h="353059">
                <a:moveTo>
                  <a:pt x="130383" y="92510"/>
                </a:moveTo>
                <a:lnTo>
                  <a:pt x="104708" y="92510"/>
                </a:lnTo>
                <a:lnTo>
                  <a:pt x="222883" y="260044"/>
                </a:lnTo>
                <a:lnTo>
                  <a:pt x="248557" y="260044"/>
                </a:lnTo>
                <a:lnTo>
                  <a:pt x="130383" y="92510"/>
                </a:lnTo>
                <a:close/>
              </a:path>
              <a:path w="353060" h="353059">
                <a:moveTo>
                  <a:pt x="243647" y="75756"/>
                </a:moveTo>
                <a:lnTo>
                  <a:pt x="139137" y="75756"/>
                </a:lnTo>
                <a:lnTo>
                  <a:pt x="186350" y="142854"/>
                </a:lnTo>
                <a:lnTo>
                  <a:pt x="243647" y="75756"/>
                </a:lnTo>
                <a:close/>
              </a:path>
            </a:pathLst>
          </a:custGeom>
          <a:solidFill>
            <a:srgbClr val="212444"/>
          </a:solidFill>
        </p:spPr>
        <p:txBody>
          <a:bodyPr wrap="square" lIns="0" tIns="0" rIns="0" bIns="0" rtlCol="0"/>
          <a:lstStyle/>
          <a:p>
            <a:endParaRPr/>
          </a:p>
        </p:txBody>
      </p:sp>
      <p:sp>
        <p:nvSpPr>
          <p:cNvPr id="21" name="object 19">
            <a:extLst>
              <a:ext uri="{FF2B5EF4-FFF2-40B4-BE49-F238E27FC236}">
                <a16:creationId xmlns:a16="http://schemas.microsoft.com/office/drawing/2014/main" id="{2959AE32-8AFC-975C-4A21-763E87087CC9}"/>
              </a:ext>
            </a:extLst>
          </p:cNvPr>
          <p:cNvSpPr/>
          <p:nvPr userDrawn="1"/>
        </p:nvSpPr>
        <p:spPr>
          <a:xfrm>
            <a:off x="3124897" y="4424723"/>
            <a:ext cx="160572" cy="160572"/>
          </a:xfrm>
          <a:custGeom>
            <a:avLst/>
            <a:gdLst/>
            <a:ahLst/>
            <a:cxnLst/>
            <a:rect l="l" t="t" r="r" b="b"/>
            <a:pathLst>
              <a:path w="353060" h="353059">
                <a:moveTo>
                  <a:pt x="176266" y="0"/>
                </a:moveTo>
                <a:lnTo>
                  <a:pt x="129408" y="6296"/>
                </a:lnTo>
                <a:lnTo>
                  <a:pt x="87302" y="24065"/>
                </a:lnTo>
                <a:lnTo>
                  <a:pt x="51628" y="51628"/>
                </a:lnTo>
                <a:lnTo>
                  <a:pt x="24065" y="87302"/>
                </a:lnTo>
                <a:lnTo>
                  <a:pt x="6296" y="129408"/>
                </a:lnTo>
                <a:lnTo>
                  <a:pt x="0" y="176266"/>
                </a:lnTo>
                <a:lnTo>
                  <a:pt x="6296" y="223129"/>
                </a:lnTo>
                <a:lnTo>
                  <a:pt x="24065" y="265238"/>
                </a:lnTo>
                <a:lnTo>
                  <a:pt x="51628" y="300914"/>
                </a:lnTo>
                <a:lnTo>
                  <a:pt x="87302" y="328477"/>
                </a:lnTo>
                <a:lnTo>
                  <a:pt x="129408" y="346247"/>
                </a:lnTo>
                <a:lnTo>
                  <a:pt x="176266" y="352544"/>
                </a:lnTo>
                <a:lnTo>
                  <a:pt x="223125" y="346247"/>
                </a:lnTo>
                <a:lnTo>
                  <a:pt x="265231" y="328477"/>
                </a:lnTo>
                <a:lnTo>
                  <a:pt x="300905" y="300914"/>
                </a:lnTo>
                <a:lnTo>
                  <a:pt x="328467" y="265238"/>
                </a:lnTo>
                <a:lnTo>
                  <a:pt x="330257" y="260997"/>
                </a:lnTo>
                <a:lnTo>
                  <a:pt x="155157" y="260997"/>
                </a:lnTo>
                <a:lnTo>
                  <a:pt x="155092" y="223129"/>
                </a:lnTo>
                <a:lnTo>
                  <a:pt x="155011" y="176266"/>
                </a:lnTo>
                <a:lnTo>
                  <a:pt x="134121" y="176266"/>
                </a:lnTo>
                <a:lnTo>
                  <a:pt x="134048" y="155063"/>
                </a:lnTo>
                <a:lnTo>
                  <a:pt x="155147" y="155063"/>
                </a:lnTo>
                <a:lnTo>
                  <a:pt x="155147" y="134215"/>
                </a:lnTo>
                <a:lnTo>
                  <a:pt x="160924" y="112204"/>
                </a:lnTo>
                <a:lnTo>
                  <a:pt x="173633" y="101767"/>
                </a:lnTo>
                <a:lnTo>
                  <a:pt x="186342" y="98636"/>
                </a:lnTo>
                <a:lnTo>
                  <a:pt x="333250" y="98636"/>
                </a:lnTo>
                <a:lnTo>
                  <a:pt x="328467" y="87302"/>
                </a:lnTo>
                <a:lnTo>
                  <a:pt x="300905" y="51628"/>
                </a:lnTo>
                <a:lnTo>
                  <a:pt x="265231" y="24065"/>
                </a:lnTo>
                <a:lnTo>
                  <a:pt x="223125" y="6296"/>
                </a:lnTo>
                <a:lnTo>
                  <a:pt x="176266" y="0"/>
                </a:lnTo>
                <a:close/>
              </a:path>
              <a:path w="353060" h="353059">
                <a:moveTo>
                  <a:pt x="333250" y="98636"/>
                </a:moveTo>
                <a:lnTo>
                  <a:pt x="218830" y="98636"/>
                </a:lnTo>
                <a:lnTo>
                  <a:pt x="218715" y="112204"/>
                </a:lnTo>
                <a:lnTo>
                  <a:pt x="218590" y="127011"/>
                </a:lnTo>
                <a:lnTo>
                  <a:pt x="183125" y="127011"/>
                </a:lnTo>
                <a:lnTo>
                  <a:pt x="183317" y="134215"/>
                </a:lnTo>
                <a:lnTo>
                  <a:pt x="183397" y="155063"/>
                </a:lnTo>
                <a:lnTo>
                  <a:pt x="218998" y="155063"/>
                </a:lnTo>
                <a:lnTo>
                  <a:pt x="210935" y="176266"/>
                </a:lnTo>
                <a:lnTo>
                  <a:pt x="183261" y="176266"/>
                </a:lnTo>
                <a:lnTo>
                  <a:pt x="183261" y="260997"/>
                </a:lnTo>
                <a:lnTo>
                  <a:pt x="330257" y="260997"/>
                </a:lnTo>
                <a:lnTo>
                  <a:pt x="346237" y="223129"/>
                </a:lnTo>
                <a:lnTo>
                  <a:pt x="352533" y="176266"/>
                </a:lnTo>
                <a:lnTo>
                  <a:pt x="346237" y="129408"/>
                </a:lnTo>
                <a:lnTo>
                  <a:pt x="333250" y="98636"/>
                </a:lnTo>
                <a:close/>
              </a:path>
            </a:pathLst>
          </a:custGeom>
          <a:solidFill>
            <a:srgbClr val="212444"/>
          </a:solidFill>
        </p:spPr>
        <p:txBody>
          <a:bodyPr wrap="square" lIns="0" tIns="0" rIns="0" bIns="0" rtlCol="0"/>
          <a:lstStyle/>
          <a:p>
            <a:endParaRPr/>
          </a:p>
        </p:txBody>
      </p:sp>
      <p:sp>
        <p:nvSpPr>
          <p:cNvPr id="22" name="object 20">
            <a:extLst>
              <a:ext uri="{FF2B5EF4-FFF2-40B4-BE49-F238E27FC236}">
                <a16:creationId xmlns:a16="http://schemas.microsoft.com/office/drawing/2014/main" id="{09A59A26-CEC8-9663-5DE4-9892B8C00C95}"/>
              </a:ext>
            </a:extLst>
          </p:cNvPr>
          <p:cNvSpPr/>
          <p:nvPr userDrawn="1"/>
        </p:nvSpPr>
        <p:spPr>
          <a:xfrm>
            <a:off x="3425869" y="4424720"/>
            <a:ext cx="160572" cy="160572"/>
          </a:xfrm>
          <a:custGeom>
            <a:avLst/>
            <a:gdLst/>
            <a:ahLst/>
            <a:cxnLst/>
            <a:rect l="l" t="t" r="r" b="b"/>
            <a:pathLst>
              <a:path w="353059" h="353059">
                <a:moveTo>
                  <a:pt x="176277" y="0"/>
                </a:moveTo>
                <a:lnTo>
                  <a:pt x="129414" y="6297"/>
                </a:lnTo>
                <a:lnTo>
                  <a:pt x="87305" y="24068"/>
                </a:lnTo>
                <a:lnTo>
                  <a:pt x="51629" y="51633"/>
                </a:lnTo>
                <a:lnTo>
                  <a:pt x="24066" y="87310"/>
                </a:lnTo>
                <a:lnTo>
                  <a:pt x="6296" y="129418"/>
                </a:lnTo>
                <a:lnTo>
                  <a:pt x="0" y="176277"/>
                </a:lnTo>
                <a:lnTo>
                  <a:pt x="6296" y="223135"/>
                </a:lnTo>
                <a:lnTo>
                  <a:pt x="23954" y="264976"/>
                </a:lnTo>
                <a:lnTo>
                  <a:pt x="24066" y="265241"/>
                </a:lnTo>
                <a:lnTo>
                  <a:pt x="51629" y="300916"/>
                </a:lnTo>
                <a:lnTo>
                  <a:pt x="87305" y="328478"/>
                </a:lnTo>
                <a:lnTo>
                  <a:pt x="129414" y="346247"/>
                </a:lnTo>
                <a:lnTo>
                  <a:pt x="176277" y="352544"/>
                </a:lnTo>
                <a:lnTo>
                  <a:pt x="223135" y="346247"/>
                </a:lnTo>
                <a:lnTo>
                  <a:pt x="265241" y="328478"/>
                </a:lnTo>
                <a:lnTo>
                  <a:pt x="300916" y="300916"/>
                </a:lnTo>
                <a:lnTo>
                  <a:pt x="324964" y="269789"/>
                </a:lnTo>
                <a:lnTo>
                  <a:pt x="133690" y="269789"/>
                </a:lnTo>
                <a:lnTo>
                  <a:pt x="109973" y="269254"/>
                </a:lnTo>
                <a:lnTo>
                  <a:pt x="71756" y="257396"/>
                </a:lnTo>
                <a:lnTo>
                  <a:pt x="60019" y="205334"/>
                </a:lnTo>
                <a:lnTo>
                  <a:pt x="59362" y="147219"/>
                </a:lnTo>
                <a:lnTo>
                  <a:pt x="59897" y="130448"/>
                </a:lnTo>
                <a:lnTo>
                  <a:pt x="77766" y="90531"/>
                </a:lnTo>
                <a:lnTo>
                  <a:pt x="137412" y="83299"/>
                </a:lnTo>
                <a:lnTo>
                  <a:pt x="164559" y="82764"/>
                </a:lnTo>
                <a:lnTo>
                  <a:pt x="324966" y="82764"/>
                </a:lnTo>
                <a:lnTo>
                  <a:pt x="300916" y="51633"/>
                </a:lnTo>
                <a:lnTo>
                  <a:pt x="265241" y="24068"/>
                </a:lnTo>
                <a:lnTo>
                  <a:pt x="223135" y="6297"/>
                </a:lnTo>
                <a:lnTo>
                  <a:pt x="176277" y="0"/>
                </a:lnTo>
                <a:close/>
              </a:path>
              <a:path w="353059" h="353059">
                <a:moveTo>
                  <a:pt x="324966" y="82764"/>
                </a:moveTo>
                <a:lnTo>
                  <a:pt x="218858" y="82764"/>
                </a:lnTo>
                <a:lnTo>
                  <a:pt x="242572" y="83299"/>
                </a:lnTo>
                <a:lnTo>
                  <a:pt x="255989" y="84751"/>
                </a:lnTo>
                <a:lnTo>
                  <a:pt x="288368" y="108258"/>
                </a:lnTo>
                <a:lnTo>
                  <a:pt x="292524" y="147219"/>
                </a:lnTo>
                <a:lnTo>
                  <a:pt x="293181" y="168215"/>
                </a:lnTo>
                <a:lnTo>
                  <a:pt x="293181" y="205334"/>
                </a:lnTo>
                <a:lnTo>
                  <a:pt x="288368" y="244296"/>
                </a:lnTo>
                <a:lnTo>
                  <a:pt x="245701" y="267803"/>
                </a:lnTo>
                <a:lnTo>
                  <a:pt x="187993" y="269789"/>
                </a:lnTo>
                <a:lnTo>
                  <a:pt x="324964" y="269789"/>
                </a:lnTo>
                <a:lnTo>
                  <a:pt x="328478" y="265241"/>
                </a:lnTo>
                <a:lnTo>
                  <a:pt x="346247" y="223135"/>
                </a:lnTo>
                <a:lnTo>
                  <a:pt x="352544" y="176277"/>
                </a:lnTo>
                <a:lnTo>
                  <a:pt x="346247" y="129418"/>
                </a:lnTo>
                <a:lnTo>
                  <a:pt x="328591" y="87578"/>
                </a:lnTo>
                <a:lnTo>
                  <a:pt x="328478" y="87310"/>
                </a:lnTo>
                <a:lnTo>
                  <a:pt x="324966" y="82764"/>
                </a:lnTo>
                <a:close/>
              </a:path>
              <a:path w="353059" h="353059">
                <a:moveTo>
                  <a:pt x="157754" y="138571"/>
                </a:moveTo>
                <a:lnTo>
                  <a:pt x="152874" y="141377"/>
                </a:lnTo>
                <a:lnTo>
                  <a:pt x="152874" y="211176"/>
                </a:lnTo>
                <a:lnTo>
                  <a:pt x="157754" y="213993"/>
                </a:lnTo>
                <a:lnTo>
                  <a:pt x="218192" y="179094"/>
                </a:lnTo>
                <a:lnTo>
                  <a:pt x="218192" y="173460"/>
                </a:lnTo>
                <a:lnTo>
                  <a:pt x="157754" y="138571"/>
                </a:lnTo>
                <a:close/>
              </a:path>
            </a:pathLst>
          </a:custGeom>
          <a:solidFill>
            <a:srgbClr val="212444"/>
          </a:solidFill>
        </p:spPr>
        <p:txBody>
          <a:bodyPr wrap="square" lIns="0" tIns="0" rIns="0" bIns="0" rtlCol="0"/>
          <a:lstStyle/>
          <a:p>
            <a:endParaRPr/>
          </a:p>
        </p:txBody>
      </p:sp>
      <p:sp>
        <p:nvSpPr>
          <p:cNvPr id="23" name="object 21">
            <a:extLst>
              <a:ext uri="{FF2B5EF4-FFF2-40B4-BE49-F238E27FC236}">
                <a16:creationId xmlns:a16="http://schemas.microsoft.com/office/drawing/2014/main" id="{9EE02F45-8912-E0B3-8A8C-35BFD9DB1E0B}"/>
              </a:ext>
            </a:extLst>
          </p:cNvPr>
          <p:cNvSpPr/>
          <p:nvPr userDrawn="1"/>
        </p:nvSpPr>
        <p:spPr>
          <a:xfrm>
            <a:off x="2522942" y="4424724"/>
            <a:ext cx="160572" cy="160572"/>
          </a:xfrm>
          <a:custGeom>
            <a:avLst/>
            <a:gdLst/>
            <a:ahLst/>
            <a:cxnLst/>
            <a:rect l="l" t="t" r="r" b="b"/>
            <a:pathLst>
              <a:path w="353060" h="353059">
                <a:moveTo>
                  <a:pt x="176277" y="0"/>
                </a:moveTo>
                <a:lnTo>
                  <a:pt x="129418" y="6296"/>
                </a:lnTo>
                <a:lnTo>
                  <a:pt x="87310" y="24065"/>
                </a:lnTo>
                <a:lnTo>
                  <a:pt x="51633" y="51628"/>
                </a:lnTo>
                <a:lnTo>
                  <a:pt x="24068" y="87302"/>
                </a:lnTo>
                <a:lnTo>
                  <a:pt x="6297" y="129408"/>
                </a:lnTo>
                <a:lnTo>
                  <a:pt x="0" y="176266"/>
                </a:lnTo>
                <a:lnTo>
                  <a:pt x="6297" y="223125"/>
                </a:lnTo>
                <a:lnTo>
                  <a:pt x="24068" y="265234"/>
                </a:lnTo>
                <a:lnTo>
                  <a:pt x="51633" y="300910"/>
                </a:lnTo>
                <a:lnTo>
                  <a:pt x="87310" y="328475"/>
                </a:lnTo>
                <a:lnTo>
                  <a:pt x="129418" y="346246"/>
                </a:lnTo>
                <a:lnTo>
                  <a:pt x="176277" y="352544"/>
                </a:lnTo>
                <a:lnTo>
                  <a:pt x="223135" y="346246"/>
                </a:lnTo>
                <a:lnTo>
                  <a:pt x="265241" y="328475"/>
                </a:lnTo>
                <a:lnTo>
                  <a:pt x="300916" y="300910"/>
                </a:lnTo>
                <a:lnTo>
                  <a:pt x="314925" y="282776"/>
                </a:lnTo>
                <a:lnTo>
                  <a:pt x="123734" y="282776"/>
                </a:lnTo>
                <a:lnTo>
                  <a:pt x="102931" y="278565"/>
                </a:lnTo>
                <a:lnTo>
                  <a:pt x="85925" y="267090"/>
                </a:lnTo>
                <a:lnTo>
                  <a:pt x="74449" y="250083"/>
                </a:lnTo>
                <a:lnTo>
                  <a:pt x="70238" y="229280"/>
                </a:lnTo>
                <a:lnTo>
                  <a:pt x="70238" y="124205"/>
                </a:lnTo>
                <a:lnTo>
                  <a:pt x="74449" y="103403"/>
                </a:lnTo>
                <a:lnTo>
                  <a:pt x="85925" y="86396"/>
                </a:lnTo>
                <a:lnTo>
                  <a:pt x="102931" y="74920"/>
                </a:lnTo>
                <a:lnTo>
                  <a:pt x="123734" y="70709"/>
                </a:lnTo>
                <a:lnTo>
                  <a:pt x="315658" y="70709"/>
                </a:lnTo>
                <a:lnTo>
                  <a:pt x="300916" y="51628"/>
                </a:lnTo>
                <a:lnTo>
                  <a:pt x="265241" y="24065"/>
                </a:lnTo>
                <a:lnTo>
                  <a:pt x="223135" y="6296"/>
                </a:lnTo>
                <a:lnTo>
                  <a:pt x="176277" y="0"/>
                </a:lnTo>
                <a:close/>
              </a:path>
              <a:path w="353060" h="353059">
                <a:moveTo>
                  <a:pt x="315658" y="70709"/>
                </a:moveTo>
                <a:lnTo>
                  <a:pt x="228809" y="70709"/>
                </a:lnTo>
                <a:lnTo>
                  <a:pt x="249616" y="74920"/>
                </a:lnTo>
                <a:lnTo>
                  <a:pt x="266622" y="86396"/>
                </a:lnTo>
                <a:lnTo>
                  <a:pt x="278096" y="103403"/>
                </a:lnTo>
                <a:lnTo>
                  <a:pt x="282305" y="124205"/>
                </a:lnTo>
                <a:lnTo>
                  <a:pt x="282305" y="229280"/>
                </a:lnTo>
                <a:lnTo>
                  <a:pt x="278096" y="250083"/>
                </a:lnTo>
                <a:lnTo>
                  <a:pt x="266622" y="267090"/>
                </a:lnTo>
                <a:lnTo>
                  <a:pt x="249616" y="278565"/>
                </a:lnTo>
                <a:lnTo>
                  <a:pt x="228809" y="282776"/>
                </a:lnTo>
                <a:lnTo>
                  <a:pt x="314925" y="282776"/>
                </a:lnTo>
                <a:lnTo>
                  <a:pt x="328478" y="265234"/>
                </a:lnTo>
                <a:lnTo>
                  <a:pt x="346247" y="223125"/>
                </a:lnTo>
                <a:lnTo>
                  <a:pt x="352480" y="176738"/>
                </a:lnTo>
                <a:lnTo>
                  <a:pt x="352544" y="176266"/>
                </a:lnTo>
                <a:lnTo>
                  <a:pt x="346247" y="129408"/>
                </a:lnTo>
                <a:lnTo>
                  <a:pt x="328478" y="87302"/>
                </a:lnTo>
                <a:lnTo>
                  <a:pt x="315658" y="70709"/>
                </a:lnTo>
                <a:close/>
              </a:path>
              <a:path w="353060" h="353059">
                <a:moveTo>
                  <a:pt x="228809" y="93787"/>
                </a:moveTo>
                <a:lnTo>
                  <a:pt x="123734" y="93787"/>
                </a:lnTo>
                <a:lnTo>
                  <a:pt x="111909" y="96181"/>
                </a:lnTo>
                <a:lnTo>
                  <a:pt x="102239" y="102706"/>
                </a:lnTo>
                <a:lnTo>
                  <a:pt x="95711" y="112376"/>
                </a:lnTo>
                <a:lnTo>
                  <a:pt x="93316" y="124205"/>
                </a:lnTo>
                <a:lnTo>
                  <a:pt x="93316" y="229280"/>
                </a:lnTo>
                <a:lnTo>
                  <a:pt x="95714" y="241110"/>
                </a:lnTo>
                <a:lnTo>
                  <a:pt x="102244" y="250780"/>
                </a:lnTo>
                <a:lnTo>
                  <a:pt x="111916" y="257304"/>
                </a:lnTo>
                <a:lnTo>
                  <a:pt x="123734" y="259698"/>
                </a:lnTo>
                <a:lnTo>
                  <a:pt x="228809" y="259698"/>
                </a:lnTo>
                <a:lnTo>
                  <a:pt x="240639" y="257304"/>
                </a:lnTo>
                <a:lnTo>
                  <a:pt x="250309" y="250780"/>
                </a:lnTo>
                <a:lnTo>
                  <a:pt x="256833" y="241110"/>
                </a:lnTo>
                <a:lnTo>
                  <a:pt x="258806" y="231364"/>
                </a:lnTo>
                <a:lnTo>
                  <a:pt x="176277" y="231364"/>
                </a:lnTo>
                <a:lnTo>
                  <a:pt x="155039" y="227065"/>
                </a:lnTo>
                <a:lnTo>
                  <a:pt x="137676" y="215348"/>
                </a:lnTo>
                <a:lnTo>
                  <a:pt x="125960" y="197982"/>
                </a:lnTo>
                <a:lnTo>
                  <a:pt x="121661" y="176738"/>
                </a:lnTo>
                <a:lnTo>
                  <a:pt x="125960" y="155505"/>
                </a:lnTo>
                <a:lnTo>
                  <a:pt x="137676" y="138146"/>
                </a:lnTo>
                <a:lnTo>
                  <a:pt x="155039" y="126431"/>
                </a:lnTo>
                <a:lnTo>
                  <a:pt x="176277" y="122132"/>
                </a:lnTo>
                <a:lnTo>
                  <a:pt x="219721" y="122132"/>
                </a:lnTo>
                <a:lnTo>
                  <a:pt x="219721" y="113368"/>
                </a:lnTo>
                <a:lnTo>
                  <a:pt x="225521" y="107577"/>
                </a:lnTo>
                <a:lnTo>
                  <a:pt x="253596" y="107577"/>
                </a:lnTo>
                <a:lnTo>
                  <a:pt x="250309" y="102706"/>
                </a:lnTo>
                <a:lnTo>
                  <a:pt x="240639" y="96181"/>
                </a:lnTo>
                <a:lnTo>
                  <a:pt x="228809" y="93787"/>
                </a:lnTo>
                <a:close/>
              </a:path>
              <a:path w="353060" h="353059">
                <a:moveTo>
                  <a:pt x="219721" y="122132"/>
                </a:moveTo>
                <a:lnTo>
                  <a:pt x="176277" y="122132"/>
                </a:lnTo>
                <a:lnTo>
                  <a:pt x="197515" y="126431"/>
                </a:lnTo>
                <a:lnTo>
                  <a:pt x="214878" y="138146"/>
                </a:lnTo>
                <a:lnTo>
                  <a:pt x="226594" y="155505"/>
                </a:lnTo>
                <a:lnTo>
                  <a:pt x="230798" y="176266"/>
                </a:lnTo>
                <a:lnTo>
                  <a:pt x="230893" y="176738"/>
                </a:lnTo>
                <a:lnTo>
                  <a:pt x="226591" y="197982"/>
                </a:lnTo>
                <a:lnTo>
                  <a:pt x="214872" y="215348"/>
                </a:lnTo>
                <a:lnTo>
                  <a:pt x="197508" y="227065"/>
                </a:lnTo>
                <a:lnTo>
                  <a:pt x="176277" y="231364"/>
                </a:lnTo>
                <a:lnTo>
                  <a:pt x="258806" y="231364"/>
                </a:lnTo>
                <a:lnTo>
                  <a:pt x="259227" y="229280"/>
                </a:lnTo>
                <a:lnTo>
                  <a:pt x="259227" y="133420"/>
                </a:lnTo>
                <a:lnTo>
                  <a:pt x="225521" y="133420"/>
                </a:lnTo>
                <a:lnTo>
                  <a:pt x="219721" y="127619"/>
                </a:lnTo>
                <a:lnTo>
                  <a:pt x="219721" y="122132"/>
                </a:lnTo>
                <a:close/>
              </a:path>
              <a:path w="353060" h="353059">
                <a:moveTo>
                  <a:pt x="176277" y="145210"/>
                </a:moveTo>
                <a:lnTo>
                  <a:pt x="144824" y="176266"/>
                </a:lnTo>
                <a:lnTo>
                  <a:pt x="144728" y="176738"/>
                </a:lnTo>
                <a:lnTo>
                  <a:pt x="147212" y="189004"/>
                </a:lnTo>
                <a:lnTo>
                  <a:pt x="153980" y="199034"/>
                </a:lnTo>
                <a:lnTo>
                  <a:pt x="164010" y="205803"/>
                </a:lnTo>
                <a:lnTo>
                  <a:pt x="176277" y="208286"/>
                </a:lnTo>
                <a:lnTo>
                  <a:pt x="188540" y="205803"/>
                </a:lnTo>
                <a:lnTo>
                  <a:pt x="198563" y="199034"/>
                </a:lnTo>
                <a:lnTo>
                  <a:pt x="205324" y="189004"/>
                </a:lnTo>
                <a:lnTo>
                  <a:pt x="207805" y="176738"/>
                </a:lnTo>
                <a:lnTo>
                  <a:pt x="205323" y="164478"/>
                </a:lnTo>
                <a:lnTo>
                  <a:pt x="198559" y="154456"/>
                </a:lnTo>
                <a:lnTo>
                  <a:pt x="188536" y="147692"/>
                </a:lnTo>
                <a:lnTo>
                  <a:pt x="176277" y="145210"/>
                </a:lnTo>
                <a:close/>
              </a:path>
              <a:path w="353060" h="353059">
                <a:moveTo>
                  <a:pt x="253596" y="107577"/>
                </a:moveTo>
                <a:lnTo>
                  <a:pt x="239772" y="107577"/>
                </a:lnTo>
                <a:lnTo>
                  <a:pt x="245573" y="113368"/>
                </a:lnTo>
                <a:lnTo>
                  <a:pt x="245573" y="127619"/>
                </a:lnTo>
                <a:lnTo>
                  <a:pt x="239772" y="133420"/>
                </a:lnTo>
                <a:lnTo>
                  <a:pt x="259227" y="133420"/>
                </a:lnTo>
                <a:lnTo>
                  <a:pt x="259227" y="124205"/>
                </a:lnTo>
                <a:lnTo>
                  <a:pt x="256833" y="112376"/>
                </a:lnTo>
                <a:lnTo>
                  <a:pt x="253596" y="107577"/>
                </a:lnTo>
                <a:close/>
              </a:path>
            </a:pathLst>
          </a:custGeom>
          <a:solidFill>
            <a:srgbClr val="212444"/>
          </a:solidFill>
        </p:spPr>
        <p:txBody>
          <a:bodyPr wrap="square" lIns="0" tIns="0" rIns="0" bIns="0" rtlCol="0"/>
          <a:lstStyle/>
          <a:p>
            <a:endParaRPr/>
          </a:p>
        </p:txBody>
      </p:sp>
      <p:sp>
        <p:nvSpPr>
          <p:cNvPr id="24" name="object 22">
            <a:extLst>
              <a:ext uri="{FF2B5EF4-FFF2-40B4-BE49-F238E27FC236}">
                <a16:creationId xmlns:a16="http://schemas.microsoft.com/office/drawing/2014/main" id="{3EC63729-319A-0279-C3DF-795AF44E1E24}"/>
              </a:ext>
            </a:extLst>
          </p:cNvPr>
          <p:cNvSpPr/>
          <p:nvPr userDrawn="1"/>
        </p:nvSpPr>
        <p:spPr>
          <a:xfrm>
            <a:off x="3727663" y="4425544"/>
            <a:ext cx="158839" cy="158839"/>
          </a:xfrm>
          <a:custGeom>
            <a:avLst/>
            <a:gdLst/>
            <a:ahLst/>
            <a:cxnLst/>
            <a:rect l="l" t="t" r="r" b="b"/>
            <a:pathLst>
              <a:path w="349250" h="349250">
                <a:moveTo>
                  <a:pt x="174476" y="0"/>
                </a:moveTo>
                <a:lnTo>
                  <a:pt x="128092" y="6232"/>
                </a:lnTo>
                <a:lnTo>
                  <a:pt x="86413" y="23820"/>
                </a:lnTo>
                <a:lnTo>
                  <a:pt x="51101" y="51100"/>
                </a:lnTo>
                <a:lnTo>
                  <a:pt x="23820" y="86410"/>
                </a:lnTo>
                <a:lnTo>
                  <a:pt x="6232" y="128086"/>
                </a:lnTo>
                <a:lnTo>
                  <a:pt x="0" y="174465"/>
                </a:lnTo>
                <a:lnTo>
                  <a:pt x="6232" y="220845"/>
                </a:lnTo>
                <a:lnTo>
                  <a:pt x="23820" y="262521"/>
                </a:lnTo>
                <a:lnTo>
                  <a:pt x="51101" y="297831"/>
                </a:lnTo>
                <a:lnTo>
                  <a:pt x="86413" y="325111"/>
                </a:lnTo>
                <a:lnTo>
                  <a:pt x="128092" y="342699"/>
                </a:lnTo>
                <a:lnTo>
                  <a:pt x="174476" y="348931"/>
                </a:lnTo>
                <a:lnTo>
                  <a:pt x="220855" y="342699"/>
                </a:lnTo>
                <a:lnTo>
                  <a:pt x="262531" y="325111"/>
                </a:lnTo>
                <a:lnTo>
                  <a:pt x="297841" y="297831"/>
                </a:lnTo>
                <a:lnTo>
                  <a:pt x="325122" y="262521"/>
                </a:lnTo>
                <a:lnTo>
                  <a:pt x="326936" y="258222"/>
                </a:lnTo>
                <a:lnTo>
                  <a:pt x="92091" y="258222"/>
                </a:lnTo>
                <a:lnTo>
                  <a:pt x="92091" y="121964"/>
                </a:lnTo>
                <a:lnTo>
                  <a:pt x="228784" y="121964"/>
                </a:lnTo>
                <a:lnTo>
                  <a:pt x="231206" y="121618"/>
                </a:lnTo>
                <a:lnTo>
                  <a:pt x="339980" y="121618"/>
                </a:lnTo>
                <a:lnTo>
                  <a:pt x="333259" y="105693"/>
                </a:lnTo>
                <a:lnTo>
                  <a:pt x="110467" y="105693"/>
                </a:lnTo>
                <a:lnTo>
                  <a:pt x="101970" y="104031"/>
                </a:lnTo>
                <a:lnTo>
                  <a:pt x="95095" y="99430"/>
                </a:lnTo>
                <a:lnTo>
                  <a:pt x="90487" y="92533"/>
                </a:lnTo>
                <a:lnTo>
                  <a:pt x="88793" y="83986"/>
                </a:lnTo>
                <a:lnTo>
                  <a:pt x="90472" y="75470"/>
                </a:lnTo>
                <a:lnTo>
                  <a:pt x="95092" y="68491"/>
                </a:lnTo>
                <a:lnTo>
                  <a:pt x="101952" y="63768"/>
                </a:lnTo>
                <a:lnTo>
                  <a:pt x="110352" y="62019"/>
                </a:lnTo>
                <a:lnTo>
                  <a:pt x="306277" y="62019"/>
                </a:lnTo>
                <a:lnTo>
                  <a:pt x="297841" y="51100"/>
                </a:lnTo>
                <a:lnTo>
                  <a:pt x="262531" y="23820"/>
                </a:lnTo>
                <a:lnTo>
                  <a:pt x="220855" y="6232"/>
                </a:lnTo>
                <a:lnTo>
                  <a:pt x="174476" y="0"/>
                </a:lnTo>
                <a:close/>
              </a:path>
              <a:path w="349250" h="349250">
                <a:moveTo>
                  <a:pt x="228784" y="121964"/>
                </a:moveTo>
                <a:lnTo>
                  <a:pt x="128613" y="121964"/>
                </a:lnTo>
                <a:lnTo>
                  <a:pt x="128613" y="258222"/>
                </a:lnTo>
                <a:lnTo>
                  <a:pt x="154257" y="258222"/>
                </a:lnTo>
                <a:lnTo>
                  <a:pt x="154257" y="122111"/>
                </a:lnTo>
                <a:lnTo>
                  <a:pt x="227759" y="122111"/>
                </a:lnTo>
                <a:lnTo>
                  <a:pt x="228784" y="121964"/>
                </a:lnTo>
                <a:close/>
              </a:path>
              <a:path w="349250" h="349250">
                <a:moveTo>
                  <a:pt x="218757" y="158874"/>
                </a:moveTo>
                <a:lnTo>
                  <a:pt x="191598" y="185659"/>
                </a:lnTo>
                <a:lnTo>
                  <a:pt x="191495" y="189721"/>
                </a:lnTo>
                <a:lnTo>
                  <a:pt x="191262" y="204029"/>
                </a:lnTo>
                <a:lnTo>
                  <a:pt x="191292" y="258222"/>
                </a:lnTo>
                <a:lnTo>
                  <a:pt x="241060" y="258222"/>
                </a:lnTo>
                <a:lnTo>
                  <a:pt x="241091" y="204029"/>
                </a:lnTo>
                <a:lnTo>
                  <a:pt x="240956" y="190968"/>
                </a:lnTo>
                <a:lnTo>
                  <a:pt x="225774" y="160419"/>
                </a:lnTo>
                <a:lnTo>
                  <a:pt x="218757" y="158874"/>
                </a:lnTo>
                <a:close/>
              </a:path>
              <a:path w="349250" h="349250">
                <a:moveTo>
                  <a:pt x="339980" y="121618"/>
                </a:moveTo>
                <a:lnTo>
                  <a:pt x="231206" y="121618"/>
                </a:lnTo>
                <a:lnTo>
                  <a:pt x="246442" y="123943"/>
                </a:lnTo>
                <a:lnTo>
                  <a:pt x="260188" y="130344"/>
                </a:lnTo>
                <a:lnTo>
                  <a:pt x="277824" y="167062"/>
                </a:lnTo>
                <a:lnTo>
                  <a:pt x="278116" y="258222"/>
                </a:lnTo>
                <a:lnTo>
                  <a:pt x="326936" y="258222"/>
                </a:lnTo>
                <a:lnTo>
                  <a:pt x="342710" y="220845"/>
                </a:lnTo>
                <a:lnTo>
                  <a:pt x="348855" y="175115"/>
                </a:lnTo>
                <a:lnTo>
                  <a:pt x="348942" y="174465"/>
                </a:lnTo>
                <a:lnTo>
                  <a:pt x="342710" y="128086"/>
                </a:lnTo>
                <a:lnTo>
                  <a:pt x="339980" y="121618"/>
                </a:lnTo>
                <a:close/>
              </a:path>
              <a:path w="349250" h="349250">
                <a:moveTo>
                  <a:pt x="227759" y="122111"/>
                </a:moveTo>
                <a:lnTo>
                  <a:pt x="191020" y="122111"/>
                </a:lnTo>
                <a:lnTo>
                  <a:pt x="191020" y="141671"/>
                </a:lnTo>
                <a:lnTo>
                  <a:pt x="192077" y="141158"/>
                </a:lnTo>
                <a:lnTo>
                  <a:pt x="192611" y="141158"/>
                </a:lnTo>
                <a:lnTo>
                  <a:pt x="192988" y="140686"/>
                </a:lnTo>
                <a:lnTo>
                  <a:pt x="204366" y="129983"/>
                </a:lnTo>
                <a:lnTo>
                  <a:pt x="217143" y="123629"/>
                </a:lnTo>
                <a:lnTo>
                  <a:pt x="227759" y="122111"/>
                </a:lnTo>
                <a:close/>
              </a:path>
              <a:path w="349250" h="349250">
                <a:moveTo>
                  <a:pt x="306277" y="62019"/>
                </a:moveTo>
                <a:lnTo>
                  <a:pt x="110352" y="62019"/>
                </a:lnTo>
                <a:lnTo>
                  <a:pt x="119008" y="63768"/>
                </a:lnTo>
                <a:lnTo>
                  <a:pt x="118833" y="63768"/>
                </a:lnTo>
                <a:lnTo>
                  <a:pt x="125707" y="68491"/>
                </a:lnTo>
                <a:lnTo>
                  <a:pt x="130333" y="75470"/>
                </a:lnTo>
                <a:lnTo>
                  <a:pt x="132015" y="83986"/>
                </a:lnTo>
                <a:lnTo>
                  <a:pt x="131548" y="86410"/>
                </a:lnTo>
                <a:lnTo>
                  <a:pt x="130317" y="92533"/>
                </a:lnTo>
                <a:lnTo>
                  <a:pt x="125695" y="99430"/>
                </a:lnTo>
                <a:lnTo>
                  <a:pt x="118896" y="104031"/>
                </a:lnTo>
                <a:lnTo>
                  <a:pt x="118740" y="104031"/>
                </a:lnTo>
                <a:lnTo>
                  <a:pt x="110467" y="105693"/>
                </a:lnTo>
                <a:lnTo>
                  <a:pt x="333259" y="105693"/>
                </a:lnTo>
                <a:lnTo>
                  <a:pt x="325122" y="86410"/>
                </a:lnTo>
                <a:lnTo>
                  <a:pt x="306277" y="62019"/>
                </a:lnTo>
                <a:close/>
              </a:path>
            </a:pathLst>
          </a:custGeom>
          <a:solidFill>
            <a:srgbClr val="212444"/>
          </a:solidFill>
        </p:spPr>
        <p:txBody>
          <a:bodyPr wrap="square" lIns="0" tIns="0" rIns="0" bIns="0" rtlCol="0"/>
          <a:lstStyle/>
          <a:p>
            <a:endParaRPr/>
          </a:p>
        </p:txBody>
      </p:sp>
      <p:sp>
        <p:nvSpPr>
          <p:cNvPr id="25" name="object 23">
            <a:extLst>
              <a:ext uri="{FF2B5EF4-FFF2-40B4-BE49-F238E27FC236}">
                <a16:creationId xmlns:a16="http://schemas.microsoft.com/office/drawing/2014/main" id="{7131E26D-57FB-7952-D905-46DEF7DBE1E6}"/>
              </a:ext>
            </a:extLst>
          </p:cNvPr>
          <p:cNvSpPr txBox="1"/>
          <p:nvPr userDrawn="1"/>
        </p:nvSpPr>
        <p:spPr>
          <a:xfrm>
            <a:off x="1409701" y="4740517"/>
            <a:ext cx="4895422" cy="211993"/>
          </a:xfrm>
          <a:prstGeom prst="rect">
            <a:avLst/>
          </a:prstGeom>
        </p:spPr>
        <p:txBody>
          <a:bodyPr vert="horz" wrap="square" lIns="0" tIns="1155" rIns="0" bIns="0" rtlCol="0">
            <a:spAutoFit/>
          </a:bodyPr>
          <a:lstStyle/>
          <a:p>
            <a:pPr marL="5776" marR="2310">
              <a:lnSpc>
                <a:spcPct val="106600"/>
              </a:lnSpc>
              <a:spcBef>
                <a:spcPts val="9"/>
              </a:spcBef>
            </a:pPr>
            <a:r>
              <a:rPr sz="659" dirty="0">
                <a:latin typeface="Montserrat"/>
                <a:cs typeface="Montserrat"/>
              </a:rPr>
              <a:t>The</a:t>
            </a:r>
            <a:r>
              <a:rPr sz="659" spc="2" dirty="0">
                <a:latin typeface="Montserrat"/>
                <a:cs typeface="Montserrat"/>
              </a:rPr>
              <a:t> </a:t>
            </a:r>
            <a:r>
              <a:rPr sz="659" dirty="0">
                <a:latin typeface="Montserrat"/>
                <a:cs typeface="Montserrat"/>
              </a:rPr>
              <a:t>Catholic</a:t>
            </a:r>
            <a:r>
              <a:rPr sz="659" spc="2" dirty="0">
                <a:latin typeface="Montserrat"/>
                <a:cs typeface="Montserrat"/>
              </a:rPr>
              <a:t> </a:t>
            </a:r>
            <a:r>
              <a:rPr sz="659" dirty="0">
                <a:latin typeface="Montserrat"/>
                <a:cs typeface="Montserrat"/>
              </a:rPr>
              <a:t>Agency</a:t>
            </a:r>
            <a:r>
              <a:rPr sz="659" spc="2" dirty="0">
                <a:latin typeface="Montserrat"/>
                <a:cs typeface="Montserrat"/>
              </a:rPr>
              <a:t> </a:t>
            </a:r>
            <a:r>
              <a:rPr sz="659" dirty="0">
                <a:latin typeface="Montserrat"/>
                <a:cs typeface="Montserrat"/>
              </a:rPr>
              <a:t>for</a:t>
            </a:r>
            <a:r>
              <a:rPr sz="659" spc="2" dirty="0">
                <a:latin typeface="Montserrat"/>
                <a:cs typeface="Montserrat"/>
              </a:rPr>
              <a:t> </a:t>
            </a:r>
            <a:r>
              <a:rPr sz="659" dirty="0">
                <a:latin typeface="Montserrat"/>
                <a:cs typeface="Montserrat"/>
              </a:rPr>
              <a:t>Overseas</a:t>
            </a:r>
            <a:r>
              <a:rPr sz="659" spc="2" dirty="0">
                <a:latin typeface="Montserrat"/>
                <a:cs typeface="Montserrat"/>
              </a:rPr>
              <a:t> </a:t>
            </a:r>
            <a:r>
              <a:rPr sz="659" dirty="0">
                <a:latin typeface="Montserrat"/>
                <a:cs typeface="Montserrat"/>
              </a:rPr>
              <a:t>Development</a:t>
            </a:r>
            <a:r>
              <a:rPr sz="659" spc="2" dirty="0">
                <a:latin typeface="Montserrat"/>
                <a:cs typeface="Montserrat"/>
              </a:rPr>
              <a:t> </a:t>
            </a:r>
            <a:r>
              <a:rPr sz="659" dirty="0">
                <a:latin typeface="Montserrat"/>
                <a:cs typeface="Montserrat"/>
              </a:rPr>
              <a:t>(CAFOD)</a:t>
            </a:r>
            <a:r>
              <a:rPr sz="659" spc="2" dirty="0">
                <a:latin typeface="Montserrat"/>
                <a:cs typeface="Montserrat"/>
              </a:rPr>
              <a:t> </a:t>
            </a:r>
            <a:r>
              <a:rPr sz="659" dirty="0">
                <a:latin typeface="Montserrat"/>
                <a:cs typeface="Montserrat"/>
              </a:rPr>
              <a:t>is</a:t>
            </a:r>
            <a:r>
              <a:rPr sz="659" spc="2" dirty="0">
                <a:latin typeface="Montserrat"/>
                <a:cs typeface="Montserrat"/>
              </a:rPr>
              <a:t> </a:t>
            </a:r>
            <a:r>
              <a:rPr sz="659" dirty="0">
                <a:latin typeface="Montserrat"/>
                <a:cs typeface="Montserrat"/>
              </a:rPr>
              <a:t>the</a:t>
            </a:r>
            <a:r>
              <a:rPr sz="659" spc="2" dirty="0">
                <a:latin typeface="Montserrat"/>
                <a:cs typeface="Montserrat"/>
              </a:rPr>
              <a:t> </a:t>
            </a:r>
            <a:r>
              <a:rPr sz="659" dirty="0">
                <a:latin typeface="Montserrat"/>
                <a:cs typeface="Montserrat"/>
              </a:rPr>
              <a:t>official</a:t>
            </a:r>
            <a:r>
              <a:rPr sz="659" spc="2" dirty="0">
                <a:latin typeface="Montserrat"/>
                <a:cs typeface="Montserrat"/>
              </a:rPr>
              <a:t> </a:t>
            </a:r>
            <a:r>
              <a:rPr sz="659" dirty="0">
                <a:latin typeface="Montserrat"/>
                <a:cs typeface="Montserrat"/>
              </a:rPr>
              <a:t>aid</a:t>
            </a:r>
            <a:r>
              <a:rPr sz="659" spc="2" dirty="0">
                <a:latin typeface="Montserrat"/>
                <a:cs typeface="Montserrat"/>
              </a:rPr>
              <a:t> </a:t>
            </a:r>
            <a:r>
              <a:rPr sz="659" dirty="0">
                <a:latin typeface="Montserrat"/>
                <a:cs typeface="Montserrat"/>
              </a:rPr>
              <a:t>agency</a:t>
            </a:r>
            <a:r>
              <a:rPr sz="659" spc="2" dirty="0">
                <a:latin typeface="Montserrat"/>
                <a:cs typeface="Montserrat"/>
              </a:rPr>
              <a:t> </a:t>
            </a:r>
            <a:r>
              <a:rPr sz="659" dirty="0">
                <a:latin typeface="Montserrat"/>
                <a:cs typeface="Montserrat"/>
              </a:rPr>
              <a:t>of</a:t>
            </a:r>
            <a:r>
              <a:rPr sz="659" spc="2" dirty="0">
                <a:latin typeface="Montserrat"/>
                <a:cs typeface="Montserrat"/>
              </a:rPr>
              <a:t> </a:t>
            </a:r>
            <a:r>
              <a:rPr sz="659" dirty="0">
                <a:latin typeface="Montserrat"/>
                <a:cs typeface="Montserrat"/>
              </a:rPr>
              <a:t>the</a:t>
            </a:r>
            <a:r>
              <a:rPr sz="659" spc="2" dirty="0">
                <a:latin typeface="Montserrat"/>
                <a:cs typeface="Montserrat"/>
              </a:rPr>
              <a:t> </a:t>
            </a:r>
            <a:r>
              <a:rPr sz="659" dirty="0">
                <a:latin typeface="Montserrat"/>
                <a:cs typeface="Montserrat"/>
              </a:rPr>
              <a:t>Catholic</a:t>
            </a:r>
            <a:r>
              <a:rPr sz="659" spc="5" dirty="0">
                <a:latin typeface="Montserrat"/>
                <a:cs typeface="Montserrat"/>
              </a:rPr>
              <a:t> </a:t>
            </a:r>
            <a:r>
              <a:rPr sz="659" dirty="0">
                <a:latin typeface="Montserrat"/>
                <a:cs typeface="Montserrat"/>
              </a:rPr>
              <a:t>Church</a:t>
            </a:r>
            <a:r>
              <a:rPr sz="659" spc="2" dirty="0">
                <a:latin typeface="Montserrat"/>
                <a:cs typeface="Montserrat"/>
              </a:rPr>
              <a:t> </a:t>
            </a:r>
            <a:r>
              <a:rPr sz="659" dirty="0">
                <a:latin typeface="Montserrat"/>
                <a:cs typeface="Montserrat"/>
              </a:rPr>
              <a:t>in</a:t>
            </a:r>
            <a:r>
              <a:rPr sz="659" spc="2" dirty="0">
                <a:latin typeface="Montserrat"/>
                <a:cs typeface="Montserrat"/>
              </a:rPr>
              <a:t> </a:t>
            </a:r>
            <a:r>
              <a:rPr sz="659" spc="-5" dirty="0">
                <a:latin typeface="Montserrat"/>
                <a:cs typeface="Montserrat"/>
              </a:rPr>
              <a:t>England </a:t>
            </a:r>
            <a:r>
              <a:rPr sz="659" dirty="0">
                <a:latin typeface="Montserrat"/>
                <a:cs typeface="Montserrat"/>
              </a:rPr>
              <a:t>and</a:t>
            </a:r>
            <a:r>
              <a:rPr sz="659" spc="-5" dirty="0">
                <a:latin typeface="Montserrat"/>
                <a:cs typeface="Montserrat"/>
              </a:rPr>
              <a:t> </a:t>
            </a:r>
            <a:r>
              <a:rPr sz="659" dirty="0">
                <a:latin typeface="Montserrat"/>
                <a:cs typeface="Montserrat"/>
              </a:rPr>
              <a:t>Wales</a:t>
            </a:r>
            <a:r>
              <a:rPr sz="659" spc="-5" dirty="0">
                <a:latin typeface="Montserrat"/>
                <a:cs typeface="Montserrat"/>
              </a:rPr>
              <a:t> </a:t>
            </a:r>
            <a:r>
              <a:rPr sz="659" dirty="0">
                <a:latin typeface="Montserrat"/>
                <a:cs typeface="Montserrat"/>
              </a:rPr>
              <a:t>and</a:t>
            </a:r>
            <a:r>
              <a:rPr sz="659" spc="-2" dirty="0">
                <a:latin typeface="Montserrat"/>
                <a:cs typeface="Montserrat"/>
              </a:rPr>
              <a:t> </a:t>
            </a:r>
            <a:r>
              <a:rPr sz="659" dirty="0">
                <a:latin typeface="Montserrat"/>
                <a:cs typeface="Montserrat"/>
              </a:rPr>
              <a:t>part</a:t>
            </a:r>
            <a:r>
              <a:rPr sz="659" spc="-5" dirty="0">
                <a:latin typeface="Montserrat"/>
                <a:cs typeface="Montserrat"/>
              </a:rPr>
              <a:t> </a:t>
            </a:r>
            <a:r>
              <a:rPr sz="659" dirty="0">
                <a:latin typeface="Montserrat"/>
                <a:cs typeface="Montserrat"/>
              </a:rPr>
              <a:t>of</a:t>
            </a:r>
            <a:r>
              <a:rPr sz="659" spc="-2" dirty="0">
                <a:latin typeface="Montserrat"/>
                <a:cs typeface="Montserrat"/>
              </a:rPr>
              <a:t> </a:t>
            </a:r>
            <a:r>
              <a:rPr sz="659" dirty="0">
                <a:latin typeface="Montserrat"/>
                <a:cs typeface="Montserrat"/>
              </a:rPr>
              <a:t>Caritas</a:t>
            </a:r>
            <a:r>
              <a:rPr sz="659" spc="-5" dirty="0">
                <a:latin typeface="Montserrat"/>
                <a:cs typeface="Montserrat"/>
              </a:rPr>
              <a:t> International.</a:t>
            </a:r>
            <a:r>
              <a:rPr sz="659" spc="-2" dirty="0">
                <a:latin typeface="Montserrat"/>
                <a:cs typeface="Montserrat"/>
              </a:rPr>
              <a:t> </a:t>
            </a:r>
            <a:r>
              <a:rPr sz="659" dirty="0">
                <a:latin typeface="Montserrat"/>
                <a:cs typeface="Montserrat"/>
              </a:rPr>
              <a:t>Charity</a:t>
            </a:r>
            <a:r>
              <a:rPr sz="659" spc="-5" dirty="0">
                <a:latin typeface="Montserrat"/>
                <a:cs typeface="Montserrat"/>
              </a:rPr>
              <a:t> </a:t>
            </a:r>
            <a:r>
              <a:rPr sz="659" dirty="0">
                <a:latin typeface="Montserrat"/>
                <a:cs typeface="Montserrat"/>
              </a:rPr>
              <a:t>no</a:t>
            </a:r>
            <a:r>
              <a:rPr sz="659" spc="-2" dirty="0">
                <a:latin typeface="Montserrat"/>
                <a:cs typeface="Montserrat"/>
              </a:rPr>
              <a:t> </a:t>
            </a:r>
            <a:r>
              <a:rPr sz="659" dirty="0">
                <a:latin typeface="Montserrat"/>
                <a:cs typeface="Montserrat"/>
              </a:rPr>
              <a:t>1160384</a:t>
            </a:r>
            <a:r>
              <a:rPr sz="659" spc="-5" dirty="0">
                <a:latin typeface="Montserrat"/>
                <a:cs typeface="Montserrat"/>
              </a:rPr>
              <a:t> </a:t>
            </a:r>
            <a:r>
              <a:rPr sz="659" dirty="0">
                <a:latin typeface="Montserrat"/>
                <a:cs typeface="Montserrat"/>
              </a:rPr>
              <a:t>and</a:t>
            </a:r>
            <a:r>
              <a:rPr sz="659" spc="-5" dirty="0">
                <a:latin typeface="Montserrat"/>
                <a:cs typeface="Montserrat"/>
              </a:rPr>
              <a:t> </a:t>
            </a:r>
            <a:r>
              <a:rPr sz="659" dirty="0">
                <a:latin typeface="Montserrat"/>
                <a:cs typeface="Montserrat"/>
              </a:rPr>
              <a:t>a</a:t>
            </a:r>
            <a:r>
              <a:rPr sz="659" spc="-2" dirty="0">
                <a:latin typeface="Montserrat"/>
                <a:cs typeface="Montserrat"/>
              </a:rPr>
              <a:t> </a:t>
            </a:r>
            <a:r>
              <a:rPr sz="659" dirty="0">
                <a:latin typeface="Montserrat"/>
                <a:cs typeface="Montserrat"/>
              </a:rPr>
              <a:t>company</a:t>
            </a:r>
            <a:r>
              <a:rPr sz="659" spc="-5" dirty="0">
                <a:latin typeface="Montserrat"/>
                <a:cs typeface="Montserrat"/>
              </a:rPr>
              <a:t> </a:t>
            </a:r>
            <a:r>
              <a:rPr sz="659" dirty="0">
                <a:latin typeface="Montserrat"/>
                <a:cs typeface="Montserrat"/>
              </a:rPr>
              <a:t>limited</a:t>
            </a:r>
            <a:r>
              <a:rPr sz="659" spc="-2" dirty="0">
                <a:latin typeface="Montserrat"/>
                <a:cs typeface="Montserrat"/>
              </a:rPr>
              <a:t> </a:t>
            </a:r>
            <a:r>
              <a:rPr sz="659" dirty="0">
                <a:latin typeface="Montserrat"/>
                <a:cs typeface="Montserrat"/>
              </a:rPr>
              <a:t>by</a:t>
            </a:r>
            <a:r>
              <a:rPr sz="659" spc="-5" dirty="0">
                <a:latin typeface="Montserrat"/>
                <a:cs typeface="Montserrat"/>
              </a:rPr>
              <a:t> </a:t>
            </a:r>
            <a:r>
              <a:rPr sz="659" dirty="0">
                <a:latin typeface="Montserrat"/>
                <a:cs typeface="Montserrat"/>
              </a:rPr>
              <a:t>guarantee</a:t>
            </a:r>
            <a:r>
              <a:rPr sz="659" spc="-2" dirty="0">
                <a:latin typeface="Montserrat"/>
                <a:cs typeface="Montserrat"/>
              </a:rPr>
              <a:t> </a:t>
            </a:r>
            <a:r>
              <a:rPr sz="659" dirty="0">
                <a:latin typeface="Montserrat"/>
                <a:cs typeface="Montserrat"/>
              </a:rPr>
              <a:t>no</a:t>
            </a:r>
            <a:r>
              <a:rPr sz="659" spc="-5" dirty="0">
                <a:latin typeface="Montserrat"/>
                <a:cs typeface="Montserrat"/>
              </a:rPr>
              <a:t> 09387398.</a:t>
            </a:r>
            <a:endParaRPr sz="659" dirty="0">
              <a:latin typeface="Montserrat"/>
              <a:cs typeface="Montserrat"/>
            </a:endParaRPr>
          </a:p>
        </p:txBody>
      </p:sp>
      <p:pic>
        <p:nvPicPr>
          <p:cNvPr id="26" name="Graphic 25">
            <a:extLst>
              <a:ext uri="{FF2B5EF4-FFF2-40B4-BE49-F238E27FC236}">
                <a16:creationId xmlns:a16="http://schemas.microsoft.com/office/drawing/2014/main" id="{9CB2AADB-D75F-D63F-126A-822EDF10A0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75882" y="4453127"/>
            <a:ext cx="1644044" cy="478873"/>
          </a:xfrm>
          <a:prstGeom prst="rect">
            <a:avLst/>
          </a:prstGeom>
        </p:spPr>
      </p:pic>
      <p:sp>
        <p:nvSpPr>
          <p:cNvPr id="28" name="Title 46">
            <a:extLst>
              <a:ext uri="{FF2B5EF4-FFF2-40B4-BE49-F238E27FC236}">
                <a16:creationId xmlns:a16="http://schemas.microsoft.com/office/drawing/2014/main" id="{9DBD4F51-BAD6-9C9C-0DC0-1FCE687710E6}"/>
              </a:ext>
            </a:extLst>
          </p:cNvPr>
          <p:cNvSpPr>
            <a:spLocks noGrp="1"/>
          </p:cNvSpPr>
          <p:nvPr>
            <p:ph type="title" hasCustomPrompt="1"/>
          </p:nvPr>
        </p:nvSpPr>
        <p:spPr>
          <a:xfrm>
            <a:off x="1409700" y="1581462"/>
            <a:ext cx="6212798" cy="596508"/>
          </a:xfrm>
        </p:spPr>
        <p:txBody>
          <a:bodyPr wrap="square" anchor="t" anchorCtr="0">
            <a:noAutofit/>
          </a:bodyPr>
          <a:lstStyle>
            <a:lvl1pPr>
              <a:defRPr sz="4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dirty="0"/>
              <a:t>Click to add any text</a:t>
            </a:r>
          </a:p>
        </p:txBody>
      </p:sp>
      <p:sp>
        <p:nvSpPr>
          <p:cNvPr id="29" name="Graphic 41">
            <a:extLst>
              <a:ext uri="{FF2B5EF4-FFF2-40B4-BE49-F238E27FC236}">
                <a16:creationId xmlns:a16="http://schemas.microsoft.com/office/drawing/2014/main" id="{973B123F-768B-AA1B-BC87-87D4BF6AE7C4}"/>
              </a:ext>
            </a:extLst>
          </p:cNvPr>
          <p:cNvSpPr/>
          <p:nvPr userDrawn="1"/>
        </p:nvSpPr>
        <p:spPr>
          <a:xfrm>
            <a:off x="800100" y="1055216"/>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dirty="0"/>
          </a:p>
        </p:txBody>
      </p:sp>
      <p:sp>
        <p:nvSpPr>
          <p:cNvPr id="32" name="Holder 3">
            <a:extLst>
              <a:ext uri="{FF2B5EF4-FFF2-40B4-BE49-F238E27FC236}">
                <a16:creationId xmlns:a16="http://schemas.microsoft.com/office/drawing/2014/main" id="{B7D02154-7A8A-A8D0-D721-E815076A1B7D}"/>
              </a:ext>
            </a:extLst>
          </p:cNvPr>
          <p:cNvSpPr>
            <a:spLocks noGrp="1"/>
          </p:cNvSpPr>
          <p:nvPr>
            <p:ph type="subTitle" idx="4" hasCustomPrompt="1"/>
          </p:nvPr>
        </p:nvSpPr>
        <p:spPr>
          <a:xfrm>
            <a:off x="1409700" y="2202418"/>
            <a:ext cx="6212798" cy="369332"/>
          </a:xfrm>
          <a:prstGeom prst="rect">
            <a:avLst/>
          </a:prstGeom>
        </p:spPr>
        <p:txBody>
          <a:bodyPr wrap="square" lIns="18288" tIns="0" rIns="0" bIns="0">
            <a:spAutoFit/>
          </a:bodyPr>
          <a:lstStyle>
            <a:lvl1pPr marL="0" indent="0">
              <a:buNone/>
              <a:defRPr sz="2400" b="0" i="0">
                <a:solidFill>
                  <a:schemeClr val="bg2"/>
                </a:solidFill>
                <a:latin typeface="+mj-lt"/>
                <a:cs typeface="Montserrat"/>
              </a:defRPr>
            </a:lvl1pPr>
          </a:lstStyle>
          <a:p>
            <a:r>
              <a:rPr lang="en-GB" dirty="0"/>
              <a:t>Click to add any further text</a:t>
            </a:r>
          </a:p>
        </p:txBody>
      </p:sp>
    </p:spTree>
    <p:extLst>
      <p:ext uri="{BB962C8B-B14F-4D97-AF65-F5344CB8AC3E}">
        <p14:creationId xmlns:p14="http://schemas.microsoft.com/office/powerpoint/2010/main" val="184458052"/>
      </p:ext>
    </p:extLst>
  </p:cSld>
  <p:clrMapOvr>
    <a:masterClrMapping/>
  </p:clrMapOvr>
  <p:extLst>
    <p:ext uri="{DCECCB84-F9BA-43D5-87BE-67443E8EF086}">
      <p15:sldGuideLst xmlns:p15="http://schemas.microsoft.com/office/powerpoint/2012/main">
        <p15:guide id="1" pos="2880" userDrawn="1">
          <p15:clr>
            <a:srgbClr val="FBAE40"/>
          </p15:clr>
        </p15:guide>
        <p15:guide id="2" pos="504" userDrawn="1">
          <p15:clr>
            <a:srgbClr val="FBAE40"/>
          </p15:clr>
        </p15:guide>
        <p15:guide id="3" pos="88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7447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E84E-E248-4528-BBAA-120DF61087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96127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ster - divider">
    <p:bg>
      <p:bgPr>
        <a:solidFill>
          <a:schemeClr val="bg1"/>
        </a:solidFill>
        <a:effectLst/>
      </p:bgPr>
    </p:bg>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59491F48-5343-D97A-77DF-12F94AA55652}"/>
              </a:ext>
            </a:extLst>
          </p:cNvPr>
          <p:cNvSpPr/>
          <p:nvPr userDrawn="1"/>
        </p:nvSpPr>
        <p:spPr>
          <a:xfrm rot="16200000" flipH="1">
            <a:off x="1125310" y="858550"/>
            <a:ext cx="3064750" cy="4305718"/>
          </a:xfrm>
          <a:prstGeom prst="round1Rect">
            <a:avLst>
              <a:gd name="adj" fmla="val 889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EA7203CD-4E5E-4232-6439-CC5B00CD05FA}"/>
              </a:ext>
            </a:extLst>
          </p:cNvPr>
          <p:cNvSpPr>
            <a:spLocks noGrp="1"/>
          </p:cNvSpPr>
          <p:nvPr>
            <p:ph type="pic" sz="quarter" idx="10" hasCustomPrompt="1"/>
          </p:nvPr>
        </p:nvSpPr>
        <p:spPr>
          <a:xfrm>
            <a:off x="4803228" y="1479033"/>
            <a:ext cx="4153447" cy="3064751"/>
          </a:xfrm>
          <a:prstGeom prst="rect">
            <a:avLst/>
          </a:prstGeom>
        </p:spPr>
        <p:txBody>
          <a:bodyPr tIns="1417320" rIns="457200" bIns="0">
            <a:normAutofit/>
          </a:bodyPr>
          <a:lstStyle>
            <a:lvl1pPr marL="0" indent="0" algn="r">
              <a:buNone/>
              <a:defRPr sz="1200" b="0">
                <a:solidFill>
                  <a:schemeClr val="tx1"/>
                </a:solidFill>
                <a:latin typeface="+mn-lt"/>
                <a:sym typeface="Wingdings" pitchFamily="2" charset="2"/>
              </a:defRPr>
            </a:lvl1pPr>
          </a:lstStyle>
          <a:p>
            <a:r>
              <a:rPr lang="en-US" dirty="0"/>
              <a:t> Click icon to</a:t>
            </a:r>
            <a:br>
              <a:rPr lang="en-US" dirty="0"/>
            </a:br>
            <a:r>
              <a:rPr lang="en-US" dirty="0"/>
              <a:t>add picture</a:t>
            </a:r>
          </a:p>
        </p:txBody>
      </p:sp>
      <p:sp>
        <p:nvSpPr>
          <p:cNvPr id="4" name="Holder 3">
            <a:extLst>
              <a:ext uri="{FF2B5EF4-FFF2-40B4-BE49-F238E27FC236}">
                <a16:creationId xmlns:a16="http://schemas.microsoft.com/office/drawing/2014/main" id="{B691196B-CCCE-18D1-87FE-B5B13CA01105}"/>
              </a:ext>
            </a:extLst>
          </p:cNvPr>
          <p:cNvSpPr>
            <a:spLocks noGrp="1"/>
          </p:cNvSpPr>
          <p:nvPr>
            <p:ph type="subTitle" idx="4"/>
          </p:nvPr>
        </p:nvSpPr>
        <p:spPr>
          <a:xfrm>
            <a:off x="1403082" y="3375022"/>
            <a:ext cx="3101372" cy="184666"/>
          </a:xfrm>
          <a:prstGeom prst="rect">
            <a:avLst/>
          </a:prstGeom>
        </p:spPr>
        <p:txBody>
          <a:bodyPr wrap="square" lIns="0" tIns="0" rIns="0" bIns="0">
            <a:spAutoFit/>
          </a:bodyPr>
          <a:lstStyle>
            <a:lvl1pPr marL="0" indent="0">
              <a:buNone/>
              <a:defRPr sz="1200" b="0" i="0">
                <a:solidFill>
                  <a:schemeClr val="bg2"/>
                </a:solidFill>
                <a:latin typeface="Montserrat"/>
                <a:cs typeface="Montserrat"/>
              </a:defRPr>
            </a:lvl1pPr>
          </a:lstStyle>
          <a:p>
            <a:endParaRPr dirty="0"/>
          </a:p>
        </p:txBody>
      </p:sp>
      <p:sp>
        <p:nvSpPr>
          <p:cNvPr id="5" name="Title 46">
            <a:extLst>
              <a:ext uri="{FF2B5EF4-FFF2-40B4-BE49-F238E27FC236}">
                <a16:creationId xmlns:a16="http://schemas.microsoft.com/office/drawing/2014/main" id="{114966A3-3F54-823B-B358-BC420C4CB173}"/>
              </a:ext>
            </a:extLst>
          </p:cNvPr>
          <p:cNvSpPr>
            <a:spLocks noGrp="1"/>
          </p:cNvSpPr>
          <p:nvPr>
            <p:ph type="title" hasCustomPrompt="1"/>
          </p:nvPr>
        </p:nvSpPr>
        <p:spPr>
          <a:xfrm>
            <a:off x="1409700" y="2341426"/>
            <a:ext cx="3094754" cy="1015663"/>
          </a:xfrm>
        </p:spPr>
        <p:txBody>
          <a:bodyPr wrap="square" anchor="t" anchorCtr="0">
            <a:spAutoFit/>
          </a:bodyPr>
          <a:lstStyle>
            <a:lvl1pPr>
              <a:defRPr sz="2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dirty="0"/>
              <a:t>Click to add the deck’s divider title. Ideally, keep it under tree lines.</a:t>
            </a:r>
          </a:p>
        </p:txBody>
      </p:sp>
      <p:sp>
        <p:nvSpPr>
          <p:cNvPr id="17" name="Graphic 41">
            <a:extLst>
              <a:ext uri="{FF2B5EF4-FFF2-40B4-BE49-F238E27FC236}">
                <a16:creationId xmlns:a16="http://schemas.microsoft.com/office/drawing/2014/main" id="{932C78E9-A881-FFF6-85D5-61ACDDE55653}"/>
              </a:ext>
            </a:extLst>
          </p:cNvPr>
          <p:cNvSpPr/>
          <p:nvPr userDrawn="1"/>
        </p:nvSpPr>
        <p:spPr>
          <a:xfrm>
            <a:off x="800100" y="1840889"/>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dirty="0"/>
          </a:p>
        </p:txBody>
      </p:sp>
      <p:pic>
        <p:nvPicPr>
          <p:cNvPr id="8" name="Graphic 7">
            <a:extLst>
              <a:ext uri="{FF2B5EF4-FFF2-40B4-BE49-F238E27FC236}">
                <a16:creationId xmlns:a16="http://schemas.microsoft.com/office/drawing/2014/main" id="{B78B6BF8-3C4C-7D86-33B3-FB7E1DD346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83896" y="217531"/>
            <a:ext cx="1972779" cy="574625"/>
          </a:xfrm>
          <a:prstGeom prst="rect">
            <a:avLst/>
          </a:prstGeom>
        </p:spPr>
      </p:pic>
      <p:sp>
        <p:nvSpPr>
          <p:cNvPr id="9" name="Footer Placeholder 8">
            <a:extLst>
              <a:ext uri="{FF2B5EF4-FFF2-40B4-BE49-F238E27FC236}">
                <a16:creationId xmlns:a16="http://schemas.microsoft.com/office/drawing/2014/main" id="{99D1A39E-CF5A-9D42-5A9D-CD4FBD1B18B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74A7B58-0714-3639-28FE-4254DAADF429}"/>
              </a:ext>
            </a:extLst>
          </p:cNvPr>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839281870"/>
      </p:ext>
    </p:extLst>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pos="888" userDrawn="1">
          <p15:clr>
            <a:srgbClr val="FBAE40"/>
          </p15:clr>
        </p15:guide>
        <p15:guide id="4" orient="horz" pos="1536" userDrawn="1">
          <p15:clr>
            <a:srgbClr val="FBAE40"/>
          </p15:clr>
        </p15:guide>
        <p15:guide id="5" pos="31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ster - only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p:nvPr>
        </p:nvSpPr>
        <p:spPr>
          <a:xfrm>
            <a:off x="317500" y="860213"/>
            <a:ext cx="6938064" cy="3858091"/>
          </a:xfrm>
        </p:spPr>
        <p:txBody>
          <a:bodyPr/>
          <a:lstStyle>
            <a:lvl1pPr marL="122238" indent="-122238">
              <a:tabLst/>
              <a:defRPr/>
            </a:lvl1pPr>
            <a:lvl2pPr marL="288925" indent="-166688">
              <a:tabLst/>
              <a:defRPr/>
            </a:lvl2pPr>
            <a:lvl3pPr marL="463550" indent="-166688">
              <a:tabLst/>
              <a:defRPr/>
            </a:lvl3pPr>
          </a:lstStyle>
          <a:p>
            <a:pPr lvl="0"/>
            <a:r>
              <a:rPr lang="en-US" dirty="0"/>
              <a:t>Click to edit Master text styles</a:t>
            </a:r>
          </a:p>
          <a:p>
            <a:pPr lvl="1"/>
            <a:r>
              <a:rPr lang="en-US" dirty="0"/>
              <a:t>Second level</a:t>
            </a:r>
          </a:p>
          <a:p>
            <a:pPr lvl="2"/>
            <a:r>
              <a:rPr lang="en-US" dirty="0"/>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dirty="0"/>
              <a:t>Click to edit title style, ideally one line</a:t>
            </a:r>
          </a:p>
        </p:txBody>
      </p:sp>
      <p:sp>
        <p:nvSpPr>
          <p:cNvPr id="11" name="Footer Placeholder 10">
            <a:extLst>
              <a:ext uri="{FF2B5EF4-FFF2-40B4-BE49-F238E27FC236}">
                <a16:creationId xmlns:a16="http://schemas.microsoft.com/office/drawing/2014/main" id="{AD51DDBE-C133-A808-8365-386DDB5334DF}"/>
              </a:ext>
            </a:extLst>
          </p:cNvPr>
          <p:cNvSpPr>
            <a:spLocks noGrp="1"/>
          </p:cNvSpPr>
          <p:nvPr>
            <p:ph type="ftr" sz="quarter" idx="13"/>
          </p:nvPr>
        </p:nvSpPr>
        <p:spPr/>
        <p:txBody>
          <a:bodyPr/>
          <a:lstStyle/>
          <a:p>
            <a:endParaRPr lang="en-US" dirty="0"/>
          </a:p>
        </p:txBody>
      </p:sp>
      <p:sp>
        <p:nvSpPr>
          <p:cNvPr id="12" name="Slide Number Placeholder 11">
            <a:extLst>
              <a:ext uri="{FF2B5EF4-FFF2-40B4-BE49-F238E27FC236}">
                <a16:creationId xmlns:a16="http://schemas.microsoft.com/office/drawing/2014/main" id="{25955DC4-43CB-8C56-6D3B-05C4DB4A2501}"/>
              </a:ext>
            </a:extLst>
          </p:cNvPr>
          <p:cNvSpPr>
            <a:spLocks noGrp="1"/>
          </p:cNvSpPr>
          <p:nvPr>
            <p:ph type="sldNum" sz="quarter" idx="14"/>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0669990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ster - 1 image + 2 columns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hasCustomPrompt="1"/>
          </p:nvPr>
        </p:nvSpPr>
        <p:spPr>
          <a:xfrm>
            <a:off x="3034748" y="1127091"/>
            <a:ext cx="6109252" cy="3285884"/>
          </a:xfrm>
          <a:solidFill>
            <a:schemeClr val="bg2"/>
          </a:solidFill>
        </p:spPr>
        <p:txBody>
          <a:bodyPr lIns="731520" tIns="365760" rIns="365760" numCol="2" spcCol="274320"/>
          <a:lstStyle>
            <a:lvl1pPr marL="122238" indent="-122238">
              <a:tabLst/>
              <a:defRPr>
                <a:solidFill>
                  <a:schemeClr val="accent1"/>
                </a:solidFill>
              </a:defRPr>
            </a:lvl1pPr>
            <a:lvl2pPr marL="288925" indent="-166688">
              <a:tabLst/>
              <a:defRPr>
                <a:solidFill>
                  <a:schemeClr val="bg1"/>
                </a:solidFill>
              </a:defRPr>
            </a:lvl2pPr>
            <a:lvl3pPr marL="463550" indent="-166688">
              <a:tabLst/>
              <a:defRPr>
                <a:solidFill>
                  <a:schemeClr val="bg1"/>
                </a:solidFill>
              </a:defRPr>
            </a:lvl3pPr>
          </a:lstStyle>
          <a:p>
            <a:pPr lvl="0"/>
            <a:r>
              <a:rPr lang="en-US" dirty="0"/>
              <a:t>Click to edit 2 columns text style</a:t>
            </a:r>
          </a:p>
          <a:p>
            <a:pPr lvl="1"/>
            <a:r>
              <a:rPr lang="en-US" dirty="0"/>
              <a:t>Second level</a:t>
            </a:r>
          </a:p>
          <a:p>
            <a:pPr lvl="2"/>
            <a:r>
              <a:rPr lang="en-US" dirty="0"/>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dirty="0"/>
              <a:t>Click to edit title style, ideally one line</a:t>
            </a:r>
          </a:p>
        </p:txBody>
      </p:sp>
      <p:sp>
        <p:nvSpPr>
          <p:cNvPr id="2" name="Picture Placeholder 10">
            <a:extLst>
              <a:ext uri="{FF2B5EF4-FFF2-40B4-BE49-F238E27FC236}">
                <a16:creationId xmlns:a16="http://schemas.microsoft.com/office/drawing/2014/main" id="{6E12CF0C-5433-3E01-2486-C99B2024B030}"/>
              </a:ext>
            </a:extLst>
          </p:cNvPr>
          <p:cNvSpPr>
            <a:spLocks noGrp="1"/>
          </p:cNvSpPr>
          <p:nvPr>
            <p:ph type="pic" sz="quarter" idx="30" hasCustomPrompt="1"/>
          </p:nvPr>
        </p:nvSpPr>
        <p:spPr>
          <a:xfrm>
            <a:off x="304800" y="1131882"/>
            <a:ext cx="3101009" cy="3281803"/>
          </a:xfrm>
          <a:prstGeom prst="round1Rect">
            <a:avLst>
              <a:gd name="adj" fmla="val 9829"/>
            </a:avLst>
          </a:prstGeom>
          <a:solidFill>
            <a:schemeClr val="bg1"/>
          </a:solidFill>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dirty="0"/>
              <a:t>Click to add </a:t>
            </a:r>
            <a:br>
              <a:rPr lang="en-US" dirty="0"/>
            </a:br>
            <a:r>
              <a:rPr lang="en-US" dirty="0"/>
              <a:t>picture</a:t>
            </a:r>
          </a:p>
        </p:txBody>
      </p:sp>
      <p:sp>
        <p:nvSpPr>
          <p:cNvPr id="3" name="Footer Placeholder 2">
            <a:extLst>
              <a:ext uri="{FF2B5EF4-FFF2-40B4-BE49-F238E27FC236}">
                <a16:creationId xmlns:a16="http://schemas.microsoft.com/office/drawing/2014/main" id="{29F2003D-4C64-8835-AFF6-775359E9062D}"/>
              </a:ext>
            </a:extLst>
          </p:cNvPr>
          <p:cNvSpPr>
            <a:spLocks noGrp="1"/>
          </p:cNvSpPr>
          <p:nvPr>
            <p:ph type="ftr" sz="quarter" idx="31"/>
          </p:nvPr>
        </p:nvSpPr>
        <p:spPr/>
        <p:txBody>
          <a:bodyPr/>
          <a:lstStyle/>
          <a:p>
            <a:endParaRPr lang="en-US" dirty="0"/>
          </a:p>
        </p:txBody>
      </p:sp>
      <p:sp>
        <p:nvSpPr>
          <p:cNvPr id="5" name="Slide Number Placeholder 4">
            <a:extLst>
              <a:ext uri="{FF2B5EF4-FFF2-40B4-BE49-F238E27FC236}">
                <a16:creationId xmlns:a16="http://schemas.microsoft.com/office/drawing/2014/main" id="{B78A2213-8ABC-B321-226D-078E30B6BB6E}"/>
              </a:ext>
            </a:extLst>
          </p:cNvPr>
          <p:cNvSpPr>
            <a:spLocks noGrp="1"/>
          </p:cNvSpPr>
          <p:nvPr>
            <p:ph type="sldNum" sz="quarter" idx="3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4427557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 - 3 text columns (green)">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dirty="0"/>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dirty="0"/>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dirty="0"/>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dirty="0"/>
              <a:t>Click to edit title style, ideally one line</a:t>
            </a:r>
          </a:p>
        </p:txBody>
      </p:sp>
      <p:sp>
        <p:nvSpPr>
          <p:cNvPr id="11" name="Footer Placeholder 10">
            <a:extLst>
              <a:ext uri="{FF2B5EF4-FFF2-40B4-BE49-F238E27FC236}">
                <a16:creationId xmlns:a16="http://schemas.microsoft.com/office/drawing/2014/main" id="{CC087B38-9D16-4F9D-5044-B83D7E01981F}"/>
              </a:ext>
            </a:extLst>
          </p:cNvPr>
          <p:cNvSpPr>
            <a:spLocks noGrp="1"/>
          </p:cNvSpPr>
          <p:nvPr>
            <p:ph type="ftr" sz="quarter" idx="27"/>
          </p:nvPr>
        </p:nvSpPr>
        <p:spPr/>
        <p:txBody>
          <a:bodyPr/>
          <a:lstStyle/>
          <a:p>
            <a:endParaRPr lang="en-US" dirty="0"/>
          </a:p>
        </p:txBody>
      </p:sp>
      <p:sp>
        <p:nvSpPr>
          <p:cNvPr id="12" name="Slide Number Placeholder 11">
            <a:extLst>
              <a:ext uri="{FF2B5EF4-FFF2-40B4-BE49-F238E27FC236}">
                <a16:creationId xmlns:a16="http://schemas.microsoft.com/office/drawing/2014/main" id="{C48AEEBD-B06B-BB9B-443A-F5ED451AA1E1}"/>
              </a:ext>
            </a:extLst>
          </p:cNvPr>
          <p:cNvSpPr>
            <a:spLocks noGrp="1"/>
          </p:cNvSpPr>
          <p:nvPr>
            <p:ph type="sldNum" sz="quarter" idx="28"/>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 - 3 text columns (colored)">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dirty="0"/>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dirty="0"/>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dirty="0"/>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dirty="0"/>
              <a:t>Click to edit title style, ideally one line</a:t>
            </a:r>
          </a:p>
        </p:txBody>
      </p:sp>
      <p:sp>
        <p:nvSpPr>
          <p:cNvPr id="3" name="Footer Placeholder 2">
            <a:extLst>
              <a:ext uri="{FF2B5EF4-FFF2-40B4-BE49-F238E27FC236}">
                <a16:creationId xmlns:a16="http://schemas.microsoft.com/office/drawing/2014/main" id="{CC4EA4DB-0C3E-EA42-8945-72BFB6AB26C4}"/>
              </a:ext>
            </a:extLst>
          </p:cNvPr>
          <p:cNvSpPr>
            <a:spLocks noGrp="1"/>
          </p:cNvSpPr>
          <p:nvPr>
            <p:ph type="ftr" sz="quarter" idx="27"/>
          </p:nvPr>
        </p:nvSpPr>
        <p:spPr/>
        <p:txBody>
          <a:bodyPr/>
          <a:lstStyle/>
          <a:p>
            <a:endParaRPr lang="en-US" dirty="0"/>
          </a:p>
        </p:txBody>
      </p:sp>
      <p:sp>
        <p:nvSpPr>
          <p:cNvPr id="4" name="Slide Number Placeholder 3">
            <a:extLst>
              <a:ext uri="{FF2B5EF4-FFF2-40B4-BE49-F238E27FC236}">
                <a16:creationId xmlns:a16="http://schemas.microsoft.com/office/drawing/2014/main" id="{2FC289D5-4CB0-B96F-74BB-A9249E120B51}"/>
              </a:ext>
            </a:extLst>
          </p:cNvPr>
          <p:cNvSpPr>
            <a:spLocks noGrp="1"/>
          </p:cNvSpPr>
          <p:nvPr>
            <p:ph type="sldNum" sz="quarter" idx="28"/>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004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EN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dirty="0"/>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dirty="0"/>
              <a:t>Click to add </a:t>
            </a:r>
            <a:br>
              <a:rPr lang="en-US" dirty="0"/>
            </a:br>
            <a:r>
              <a:rPr lang="en-US" dirty="0"/>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dirty="0"/>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dirty="0"/>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dirty="0"/>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dirty="0"/>
              <a:t>Click to add </a:t>
            </a:r>
            <a:br>
              <a:rPr lang="en-US" dirty="0"/>
            </a:br>
            <a:r>
              <a:rPr lang="en-US" dirty="0"/>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dirty="0"/>
              <a:t>Click to add </a:t>
            </a:r>
            <a:br>
              <a:rPr lang="en-US" dirty="0"/>
            </a:br>
            <a:r>
              <a:rPr lang="en-US" dirty="0"/>
              <a:t>picture</a:t>
            </a:r>
          </a:p>
        </p:txBody>
      </p:sp>
      <p:sp>
        <p:nvSpPr>
          <p:cNvPr id="9" name="Footer Placeholder 8">
            <a:extLst>
              <a:ext uri="{FF2B5EF4-FFF2-40B4-BE49-F238E27FC236}">
                <a16:creationId xmlns:a16="http://schemas.microsoft.com/office/drawing/2014/main" id="{E359564D-7DFA-1962-ECF4-3DEAE02EDD5A}"/>
              </a:ext>
            </a:extLst>
          </p:cNvPr>
          <p:cNvSpPr>
            <a:spLocks noGrp="1"/>
          </p:cNvSpPr>
          <p:nvPr>
            <p:ph type="ftr" sz="quarter" idx="32"/>
          </p:nvPr>
        </p:nvSpPr>
        <p:spPr/>
        <p:txBody>
          <a:bodyPr/>
          <a:lstStyle/>
          <a:p>
            <a:endParaRPr lang="en-US" dirty="0"/>
          </a:p>
        </p:txBody>
      </p:sp>
      <p:sp>
        <p:nvSpPr>
          <p:cNvPr id="10" name="Slide Number Placeholder 9">
            <a:extLst>
              <a:ext uri="{FF2B5EF4-FFF2-40B4-BE49-F238E27FC236}">
                <a16:creationId xmlns:a16="http://schemas.microsoft.com/office/drawing/2014/main" id="{F02AB65F-C817-D1F6-A0AD-9802D103FDCC}"/>
              </a:ext>
            </a:extLst>
          </p:cNvPr>
          <p:cNvSpPr>
            <a:spLocks noGrp="1"/>
          </p:cNvSpPr>
          <p:nvPr>
            <p:ph type="sldNum" sz="quarter" idx="33"/>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713107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ED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dirty="0"/>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dirty="0"/>
              <a:t>Click to add </a:t>
            </a:r>
            <a:br>
              <a:rPr lang="en-US" dirty="0"/>
            </a:br>
            <a:r>
              <a:rPr lang="en-US" dirty="0"/>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dirty="0"/>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dirty="0"/>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dirty="0"/>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dirty="0"/>
              <a:t>Click to add </a:t>
            </a:r>
            <a:br>
              <a:rPr lang="en-US" dirty="0"/>
            </a:br>
            <a:r>
              <a:rPr lang="en-US" dirty="0"/>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dirty="0"/>
              <a:t>Click to add </a:t>
            </a:r>
            <a:br>
              <a:rPr lang="en-US" dirty="0"/>
            </a:br>
            <a:r>
              <a:rPr lang="en-US" dirty="0"/>
              <a:t>picture</a:t>
            </a:r>
          </a:p>
        </p:txBody>
      </p:sp>
      <p:sp>
        <p:nvSpPr>
          <p:cNvPr id="11" name="Footer Placeholder 10">
            <a:extLst>
              <a:ext uri="{FF2B5EF4-FFF2-40B4-BE49-F238E27FC236}">
                <a16:creationId xmlns:a16="http://schemas.microsoft.com/office/drawing/2014/main" id="{5CAA5C39-3B49-F48F-998B-99F3F6A9B27C}"/>
              </a:ext>
            </a:extLst>
          </p:cNvPr>
          <p:cNvSpPr>
            <a:spLocks noGrp="1"/>
          </p:cNvSpPr>
          <p:nvPr>
            <p:ph type="ftr" sz="quarter" idx="32"/>
          </p:nvPr>
        </p:nvSpPr>
        <p:spPr/>
        <p:txBody>
          <a:bodyPr/>
          <a:lstStyle/>
          <a:p>
            <a:endParaRPr lang="en-US" dirty="0"/>
          </a:p>
        </p:txBody>
      </p:sp>
      <p:sp>
        <p:nvSpPr>
          <p:cNvPr id="12" name="Slide Number Placeholder 11">
            <a:extLst>
              <a:ext uri="{FF2B5EF4-FFF2-40B4-BE49-F238E27FC236}">
                <a16:creationId xmlns:a16="http://schemas.microsoft.com/office/drawing/2014/main" id="{68F56D8A-6646-C79A-3E43-E1CFD674DDB9}"/>
              </a:ext>
            </a:extLst>
          </p:cNvPr>
          <p:cNvSpPr>
            <a:spLocks noGrp="1"/>
          </p:cNvSpPr>
          <p:nvPr>
            <p:ph type="sldNum" sz="quarter" idx="33"/>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456068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ster - 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EA7047E-EAE2-4512-87FB-EEA6AEC12441}"/>
              </a:ext>
            </a:extLst>
          </p:cNvPr>
          <p:cNvSpPr>
            <a:spLocks noGrp="1"/>
          </p:cNvSpPr>
          <p:nvPr>
            <p:ph type="sldNum" sz="quarter" idx="11"/>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896957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A23B746-0B64-7AC9-1C04-369DE792B027}"/>
              </a:ext>
            </a:extLst>
          </p:cNvPr>
          <p:cNvSpPr/>
          <p:nvPr userDrawn="1"/>
        </p:nvSpPr>
        <p:spPr>
          <a:xfrm>
            <a:off x="-1" y="5022556"/>
            <a:ext cx="9143999" cy="12094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7">
            <a:extLst>
              <a:ext uri="{FF2B5EF4-FFF2-40B4-BE49-F238E27FC236}">
                <a16:creationId xmlns:a16="http://schemas.microsoft.com/office/drawing/2014/main" id="{4567C233-C27F-29E9-4121-E431C70061FD}"/>
              </a:ext>
            </a:extLst>
          </p:cNvPr>
          <p:cNvSpPr>
            <a:spLocks noGrp="1"/>
          </p:cNvSpPr>
          <p:nvPr>
            <p:ph type="title"/>
          </p:nvPr>
        </p:nvSpPr>
        <p:spPr>
          <a:xfrm>
            <a:off x="317499" y="218414"/>
            <a:ext cx="6938065" cy="442425"/>
          </a:xfrm>
          <a:prstGeom prst="rect">
            <a:avLst/>
          </a:prstGeom>
        </p:spPr>
        <p:txBody>
          <a:bodyPr vert="horz" lIns="0" tIns="45720" rIns="91440" bIns="45720" rtlCol="0" anchor="ctr">
            <a:noAutofit/>
          </a:bodyPr>
          <a:lstStyle/>
          <a:p>
            <a:r>
              <a:rPr lang="en-US" dirty="0"/>
              <a:t>Click to edit title style, ideally one line</a:t>
            </a:r>
          </a:p>
        </p:txBody>
      </p:sp>
      <p:sp>
        <p:nvSpPr>
          <p:cNvPr id="21" name="Text Placeholder 20">
            <a:extLst>
              <a:ext uri="{FF2B5EF4-FFF2-40B4-BE49-F238E27FC236}">
                <a16:creationId xmlns:a16="http://schemas.microsoft.com/office/drawing/2014/main" id="{48BE3AC7-2CF4-36A6-D5BE-EA980A428027}"/>
              </a:ext>
            </a:extLst>
          </p:cNvPr>
          <p:cNvSpPr>
            <a:spLocks noGrp="1"/>
          </p:cNvSpPr>
          <p:nvPr>
            <p:ph type="body" idx="1"/>
          </p:nvPr>
        </p:nvSpPr>
        <p:spPr>
          <a:xfrm>
            <a:off x="317500" y="860212"/>
            <a:ext cx="6938064" cy="3858091"/>
          </a:xfrm>
          <a:prstGeom prst="rect">
            <a:avLst/>
          </a:prstGeom>
        </p:spPr>
        <p:txBody>
          <a:bodyPr vert="horz" lIns="0" tIns="45720" rIns="91440" bIns="45720" rtlCol="0">
            <a:normAutofit/>
          </a:bodyPr>
          <a:lstStyle/>
          <a:p>
            <a:pPr lvl="0"/>
            <a:r>
              <a:rPr lang="en-US" dirty="0"/>
              <a:t>Click to edit Master text styles</a:t>
            </a:r>
          </a:p>
          <a:p>
            <a:pPr marL="288925" lvl="1" indent="-166688">
              <a:buFont typeface="Arial" panose="020B0604020202020204" pitchFamily="34" charset="0"/>
              <a:buChar char="•"/>
              <a:tabLst/>
            </a:pPr>
            <a:r>
              <a:rPr lang="en-US" dirty="0"/>
              <a:t>Second level</a:t>
            </a:r>
          </a:p>
          <a:p>
            <a:pPr marL="463550" lvl="2" indent="-166688">
              <a:buFont typeface="Arial" panose="020B0604020202020204" pitchFamily="34" charset="0"/>
              <a:buChar char="•"/>
              <a:tabLst/>
            </a:pPr>
            <a:r>
              <a:rPr lang="en-US" dirty="0"/>
              <a:t>Third level</a:t>
            </a:r>
          </a:p>
        </p:txBody>
      </p:sp>
      <p:sp>
        <p:nvSpPr>
          <p:cNvPr id="4" name="Holder 4"/>
          <p:cNvSpPr>
            <a:spLocks noGrp="1"/>
          </p:cNvSpPr>
          <p:nvPr>
            <p:ph type="ftr" sz="quarter" idx="5"/>
          </p:nvPr>
        </p:nvSpPr>
        <p:spPr>
          <a:xfrm>
            <a:off x="317499" y="4862112"/>
            <a:ext cx="7801765" cy="123111"/>
          </a:xfrm>
          <a:prstGeom prst="rect">
            <a:avLst/>
          </a:prstGeom>
        </p:spPr>
        <p:txBody>
          <a:bodyPr wrap="square" lIns="0" tIns="0" rIns="0" bIns="0" anchor="b" anchorCtr="0">
            <a:spAutoFit/>
          </a:bodyPr>
          <a:lstStyle>
            <a:lvl1pPr algn="l">
              <a:defRPr sz="800">
                <a:solidFill>
                  <a:schemeClr val="bg2"/>
                </a:solidFill>
                <a:latin typeface="Montserrat" pitchFamily="2" charset="77"/>
              </a:defRPr>
            </a:lvl1pPr>
          </a:lstStyle>
          <a:p>
            <a:endParaRPr lang="en-US" dirty="0"/>
          </a:p>
        </p:txBody>
      </p:sp>
      <p:sp>
        <p:nvSpPr>
          <p:cNvPr id="6" name="Holder 6"/>
          <p:cNvSpPr>
            <a:spLocks noGrp="1"/>
          </p:cNvSpPr>
          <p:nvPr>
            <p:ph type="sldNum" sz="quarter" idx="7"/>
          </p:nvPr>
        </p:nvSpPr>
        <p:spPr>
          <a:xfrm>
            <a:off x="8866537" y="4872327"/>
            <a:ext cx="173925" cy="160388"/>
          </a:xfrm>
          <a:prstGeom prst="rect">
            <a:avLst/>
          </a:prstGeom>
        </p:spPr>
        <p:txBody>
          <a:bodyPr wrap="square" lIns="0" tIns="0" rIns="0" bIns="0" anchor="ctr" anchorCtr="0">
            <a:noAutofit/>
          </a:bodyPr>
          <a:lstStyle>
            <a:lvl1pPr algn="ctr">
              <a:defRPr sz="700">
                <a:solidFill>
                  <a:schemeClr val="bg2"/>
                </a:solidFill>
                <a:latin typeface="Montserrat Light" panose="020F0502020204030204" pitchFamily="2" charset="0"/>
              </a:defRPr>
            </a:lvl1pPr>
          </a:lstStyle>
          <a:p>
            <a:fld id="{B6F15528-21DE-4FAA-801E-634DDDAF4B2B}" type="slidenum">
              <a:rPr lang="en-US" smtClean="0"/>
              <a:pPr/>
              <a:t>‹#›</a:t>
            </a:fld>
            <a:endParaRPr lang="en-US" dirty="0"/>
          </a:p>
        </p:txBody>
      </p:sp>
      <p:pic>
        <p:nvPicPr>
          <p:cNvPr id="27" name="Graphic 26">
            <a:extLst>
              <a:ext uri="{FF2B5EF4-FFF2-40B4-BE49-F238E27FC236}">
                <a16:creationId xmlns:a16="http://schemas.microsoft.com/office/drawing/2014/main" id="{D4E354C9-092A-0BF2-FD23-9DAF2BF000B5}"/>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750031" y="310296"/>
            <a:ext cx="1203469" cy="350543"/>
          </a:xfrm>
          <a:prstGeom prst="rect">
            <a:avLst/>
          </a:prstGeom>
        </p:spPr>
      </p:pic>
      <p:cxnSp>
        <p:nvCxnSpPr>
          <p:cNvPr id="5" name="Straight Connector 4">
            <a:extLst>
              <a:ext uri="{FF2B5EF4-FFF2-40B4-BE49-F238E27FC236}">
                <a16:creationId xmlns:a16="http://schemas.microsoft.com/office/drawing/2014/main" id="{A5A0E356-F344-179B-8539-AFB56DDDB1B5}"/>
              </a:ext>
            </a:extLst>
          </p:cNvPr>
          <p:cNvCxnSpPr>
            <a:cxnSpLocks/>
          </p:cNvCxnSpPr>
          <p:nvPr userDrawn="1"/>
        </p:nvCxnSpPr>
        <p:spPr>
          <a:xfrm flipH="1">
            <a:off x="317500" y="660839"/>
            <a:ext cx="6938064" cy="0"/>
          </a:xfrm>
          <a:prstGeom prst="line">
            <a:avLst/>
          </a:prstGeom>
          <a:ln w="9525" cap="rnd">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343616-324A-08FF-0D52-444659D3FC64}"/>
              </a:ext>
            </a:extLst>
          </p:cNvPr>
          <p:cNvCxnSpPr>
            <a:cxnSpLocks/>
          </p:cNvCxnSpPr>
          <p:nvPr userDrawn="1"/>
        </p:nvCxnSpPr>
        <p:spPr>
          <a:xfrm flipV="1">
            <a:off x="8953500" y="4981916"/>
            <a:ext cx="0" cy="109173"/>
          </a:xfrm>
          <a:prstGeom prst="line">
            <a:avLst/>
          </a:prstGeom>
          <a:ln w="9525" cap="rnd">
            <a:solidFill>
              <a:schemeClr val="bg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73" r:id="rId4"/>
    <p:sldLayoutId id="2147483662" r:id="rId5"/>
    <p:sldLayoutId id="2147483674" r:id="rId6"/>
    <p:sldLayoutId id="2147483672" r:id="rId7"/>
    <p:sldLayoutId id="2147483669" r:id="rId8"/>
    <p:sldLayoutId id="2147483670" r:id="rId9"/>
    <p:sldLayoutId id="2147483671" r:id="rId10"/>
    <p:sldLayoutId id="2147483675" r:id="rId11"/>
    <p:sldLayoutId id="2147483676" r:id="rId12"/>
  </p:sldLayoutIdLst>
  <p:hf hdr="0" dt="0"/>
  <p:txStyles>
    <p:titleStyle>
      <a:lvl1pPr>
        <a:defRPr sz="2400" b="0">
          <a:latin typeface="+mn-lt"/>
          <a:ea typeface="+mj-ea"/>
          <a:cs typeface="+mj-cs"/>
        </a:defRPr>
      </a:lvl1pPr>
    </p:titleStyle>
    <p:bodyStyle>
      <a:lvl1pPr marL="122238" indent="-122238">
        <a:buFont typeface="Arial" panose="020B0604020202020204" pitchFamily="34" charset="0"/>
        <a:buChar char="•"/>
        <a:tabLst/>
        <a:defRPr lang="en-US" sz="1400" b="1" dirty="0">
          <a:solidFill>
            <a:schemeClr val="tx2"/>
          </a:solidFill>
          <a:latin typeface="+mj-lt"/>
          <a:ea typeface="+mn-ea"/>
          <a:cs typeface="+mn-cs"/>
        </a:defRPr>
      </a:lvl1pPr>
      <a:lvl2pPr marL="293687" indent="-171450">
        <a:buFont typeface="Arial" panose="020B0604020202020204" pitchFamily="34" charset="0"/>
        <a:buChar char="•"/>
        <a:tabLst/>
        <a:defRPr lang="en-US" sz="1200" dirty="0">
          <a:latin typeface="+mn-lt"/>
          <a:ea typeface="+mn-ea"/>
          <a:cs typeface="+mn-cs"/>
        </a:defRPr>
      </a:lvl2pPr>
      <a:lvl3pPr marL="468312" indent="-171450">
        <a:buFont typeface="Arial" panose="020B0604020202020204" pitchFamily="34" charset="0"/>
        <a:buChar char="•"/>
        <a:tabLst/>
        <a:defRPr lang="en-US" sz="1100" dirty="0">
          <a:latin typeface="Montserrat Light" panose="00000400000000000000" pitchFamily="2" charset="0"/>
          <a:ea typeface="+mn-ea"/>
          <a:cs typeface="+mn-cs"/>
        </a:defRPr>
      </a:lvl3pPr>
      <a:lvl4pPr marL="520700" indent="-176213">
        <a:buFont typeface="Arial" panose="020B0604020202020204" pitchFamily="34" charset="0"/>
        <a:buChar char="•"/>
        <a:tabLst/>
        <a:defRPr sz="1100">
          <a:latin typeface="Montserrat Light" panose="00000400000000000000" pitchFamily="2" charset="0"/>
          <a:ea typeface="+mn-ea"/>
          <a:cs typeface="+mn-cs"/>
        </a:defRPr>
      </a:lvl4pPr>
      <a:lvl5pPr marL="1117488" indent="-285750">
        <a:buFont typeface="Arial" panose="020B0604020202020204" pitchFamily="34" charset="0"/>
        <a:buChar char="•"/>
        <a:defRPr sz="1600">
          <a:latin typeface="Montserrat" pitchFamily="2" charset="77"/>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bodyStyle>
    <p:other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otherStyle>
  </p:txStyles>
  <p:extLst>
    <p:ext uri="{27BBF7A9-308A-43DC-89C8-2F10F3537804}">
      <p15:sldGuideLst xmlns:p15="http://schemas.microsoft.com/office/powerpoint/2012/main">
        <p15:guide id="4" orient="horz" pos="124" userDrawn="1">
          <p15:clr>
            <a:srgbClr val="F26B43"/>
          </p15:clr>
        </p15:guide>
        <p15:guide id="5" pos="5640" userDrawn="1">
          <p15:clr>
            <a:srgbClr val="F26B43"/>
          </p15:clr>
        </p15:guide>
        <p15:guide id="6" orient="horz" pos="3108" userDrawn="1">
          <p15:clr>
            <a:srgbClr val="F26B43"/>
          </p15:clr>
        </p15:guide>
        <p15:guide id="7" pos="1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3.jpeg"/><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7.sv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17.sv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21.jpg"/><Relationship Id="rId4" Type="http://schemas.openxmlformats.org/officeDocument/2006/relationships/image" Target="../media/image20.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732416D-D3C8-5295-008A-D2FE03F9AD38}"/>
              </a:ext>
            </a:extLst>
          </p:cNvPr>
          <p:cNvSpPr>
            <a:spLocks noGrp="1"/>
          </p:cNvSpPr>
          <p:nvPr>
            <p:ph type="body" sz="quarter" idx="12"/>
          </p:nvPr>
        </p:nvSpPr>
        <p:spPr/>
        <p:txBody>
          <a:bodyPr/>
          <a:lstStyle/>
          <a:p>
            <a:endParaRPr lang="en-US" dirty="0"/>
          </a:p>
        </p:txBody>
      </p:sp>
      <p:sp>
        <p:nvSpPr>
          <p:cNvPr id="6" name="Title 5">
            <a:extLst>
              <a:ext uri="{FF2B5EF4-FFF2-40B4-BE49-F238E27FC236}">
                <a16:creationId xmlns:a16="http://schemas.microsoft.com/office/drawing/2014/main" id="{B1CFE4D3-A9DF-8B9E-98A8-4CCC519FB5FC}"/>
              </a:ext>
            </a:extLst>
          </p:cNvPr>
          <p:cNvSpPr>
            <a:spLocks noGrp="1"/>
          </p:cNvSpPr>
          <p:nvPr>
            <p:ph type="title"/>
          </p:nvPr>
        </p:nvSpPr>
        <p:spPr>
          <a:xfrm>
            <a:off x="595057" y="1518083"/>
            <a:ext cx="4073794" cy="1523494"/>
          </a:xfrm>
        </p:spPr>
        <p:txBody>
          <a:bodyPr/>
          <a:lstStyle/>
          <a:p>
            <a:pPr rtl="0" fontAlgn="base"/>
            <a:r>
              <a:rPr lang="en-GB" dirty="0">
                <a:latin typeface="Montserrat School ExtBd" pitchFamily="2" charset="0"/>
              </a:rPr>
              <a:t>Holy Week </a:t>
            </a:r>
            <a:br>
              <a:rPr lang="en-GB" dirty="0">
                <a:latin typeface="Montserrat School ExtBd" pitchFamily="2" charset="0"/>
              </a:rPr>
            </a:br>
            <a:r>
              <a:rPr lang="en-GB" dirty="0">
                <a:latin typeface="Montserrat School ExtBd" pitchFamily="2" charset="0"/>
              </a:rPr>
              <a:t>and Easter</a:t>
            </a:r>
            <a:br>
              <a:rPr lang="en-GB" dirty="0">
                <a:latin typeface="Montserrat School ExtBd" pitchFamily="2" charset="0"/>
              </a:rPr>
            </a:br>
            <a:r>
              <a:rPr lang="en-GB" dirty="0">
                <a:latin typeface="Montserrat School ExtBd" pitchFamily="2" charset="0"/>
              </a:rPr>
              <a:t>Celebration of the word</a:t>
            </a:r>
            <a:endParaRPr lang="en-US" dirty="0">
              <a:latin typeface="Montserrat School ExtBd" pitchFamily="2" charset="0"/>
            </a:endParaRPr>
          </a:p>
        </p:txBody>
      </p:sp>
      <p:sp>
        <p:nvSpPr>
          <p:cNvPr id="43" name="Text Placeholder 42">
            <a:extLst>
              <a:ext uri="{FF2B5EF4-FFF2-40B4-BE49-F238E27FC236}">
                <a16:creationId xmlns:a16="http://schemas.microsoft.com/office/drawing/2014/main" id="{64383256-66A7-050F-0F36-C718ED12DA76}"/>
              </a:ext>
            </a:extLst>
          </p:cNvPr>
          <p:cNvSpPr>
            <a:spLocks noGrp="1"/>
          </p:cNvSpPr>
          <p:nvPr>
            <p:ph type="body" sz="quarter" idx="11"/>
          </p:nvPr>
        </p:nvSpPr>
        <p:spPr>
          <a:xfrm>
            <a:off x="1107806" y="4662492"/>
            <a:ext cx="3048297" cy="261610"/>
          </a:xfrm>
        </p:spPr>
        <p:txBody>
          <a:bodyPr/>
          <a:lstStyle/>
          <a:p>
            <a:r>
              <a:rPr lang="en-US" dirty="0">
                <a:latin typeface="Montserrat School" pitchFamily="2" charset="0"/>
              </a:rPr>
              <a:t>For Primary Schools </a:t>
            </a:r>
          </a:p>
        </p:txBody>
      </p:sp>
      <p:pic>
        <p:nvPicPr>
          <p:cNvPr id="10" name="Picture Placeholder 9">
            <a:extLst>
              <a:ext uri="{FF2B5EF4-FFF2-40B4-BE49-F238E27FC236}">
                <a16:creationId xmlns:a16="http://schemas.microsoft.com/office/drawing/2014/main" id="{95F2BAD0-3FCE-B25A-F4EA-1D3B1CFC735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7588" b="17588"/>
          <a:stretch/>
        </p:blipFill>
        <p:spPr>
          <a:xfrm>
            <a:off x="4492877" y="1217594"/>
            <a:ext cx="4763381" cy="4329259"/>
          </a:xfrm>
        </p:spPr>
      </p:pic>
      <p:sp>
        <p:nvSpPr>
          <p:cNvPr id="2" name="Subtitle 2">
            <a:extLst>
              <a:ext uri="{FF2B5EF4-FFF2-40B4-BE49-F238E27FC236}">
                <a16:creationId xmlns:a16="http://schemas.microsoft.com/office/drawing/2014/main" id="{52CB99D3-88D4-2F08-7810-8814B3F34257}"/>
              </a:ext>
            </a:extLst>
          </p:cNvPr>
          <p:cNvSpPr txBox="1">
            <a:spLocks/>
          </p:cNvSpPr>
          <p:nvPr/>
        </p:nvSpPr>
        <p:spPr bwMode="auto">
          <a:xfrm>
            <a:off x="595057" y="3461658"/>
            <a:ext cx="1938338" cy="4277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lvl="0">
              <a:defRPr/>
            </a:pPr>
            <a:r>
              <a:rPr lang="en-GB" sz="2100" b="1" i="1" dirty="0">
                <a:solidFill>
                  <a:srgbClr val="7666AD"/>
                </a:solidFill>
                <a:latin typeface="Montserrat School" pitchFamily="2" charset="0"/>
                <a:ea typeface="Verdana" panose="020B0604030504040204" pitchFamily="34" charset="0"/>
                <a:cs typeface="Arial" panose="020B0604020202020204" pitchFamily="34" charset="0"/>
              </a:rPr>
              <a:t>We gather…</a:t>
            </a:r>
            <a:endParaRPr lang="en-GB" altLang="en-US" sz="2100" b="1" dirty="0">
              <a:solidFill>
                <a:srgbClr val="7666AD"/>
              </a:solidFill>
              <a:latin typeface="Montserrat School" pitchFamily="2" charset="0"/>
              <a:ea typeface="Verdana" panose="020B0604030504040204" pitchFamily="34" charset="0"/>
              <a:cs typeface="Arial" panose="020B0604020202020204" pitchFamily="34" charset="0"/>
            </a:endParaRPr>
          </a:p>
        </p:txBody>
      </p:sp>
      <p:pic>
        <p:nvPicPr>
          <p:cNvPr id="3" name="Graphic 14" descr="Candle">
            <a:extLst>
              <a:ext uri="{FF2B5EF4-FFF2-40B4-BE49-F238E27FC236}">
                <a16:creationId xmlns:a16="http://schemas.microsoft.com/office/drawing/2014/main" id="{D6E72114-5FFC-E169-5F14-D18AA1E758D2}"/>
              </a:ext>
            </a:extLst>
          </p:cNvPr>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231" y="3382224"/>
            <a:ext cx="592436" cy="533077"/>
          </a:xfrm>
          <a:prstGeom prst="rect">
            <a:avLst/>
          </a:prstGeom>
        </p:spPr>
      </p:pic>
    </p:spTree>
    <p:extLst>
      <p:ext uri="{BB962C8B-B14F-4D97-AF65-F5344CB8AC3E}">
        <p14:creationId xmlns:p14="http://schemas.microsoft.com/office/powerpoint/2010/main" val="410740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A130C8E-E911-4AB9-AE0E-2812E3B999D1}"/>
              </a:ext>
            </a:extLst>
          </p:cNvPr>
          <p:cNvSpPr/>
          <p:nvPr/>
        </p:nvSpPr>
        <p:spPr>
          <a:xfrm>
            <a:off x="117589" y="1881106"/>
            <a:ext cx="4001566" cy="830997"/>
          </a:xfrm>
          <a:prstGeom prst="rect">
            <a:avLst/>
          </a:prstGeom>
          <a:solidFill>
            <a:schemeClr val="bg1">
              <a:alpha val="44000"/>
            </a:schemeClr>
          </a:solidFill>
        </p:spPr>
        <p:txBody>
          <a:bodyPr wrap="square">
            <a:spAutoFit/>
          </a:bodyPr>
          <a:lstStyle/>
          <a:p>
            <a:pPr algn="ctr"/>
            <a:r>
              <a:rPr lang="en-GB" sz="2400" dirty="0">
                <a:latin typeface="Montserrat School" pitchFamily="2" charset="0"/>
                <a:ea typeface="Verdana" panose="020B0604030504040204" pitchFamily="34" charset="0"/>
                <a:cs typeface="Arial" panose="020B0604020202020204" pitchFamily="34" charset="0"/>
              </a:rPr>
              <a:t>A reading from the Gospel of Mark</a:t>
            </a:r>
          </a:p>
        </p:txBody>
      </p:sp>
      <p:sp>
        <p:nvSpPr>
          <p:cNvPr id="7" name="Rectangle 6">
            <a:extLst>
              <a:ext uri="{FF2B5EF4-FFF2-40B4-BE49-F238E27FC236}">
                <a16:creationId xmlns:a16="http://schemas.microsoft.com/office/drawing/2014/main" id="{D629847F-DA39-4764-96DA-DDF8358F3E7C}"/>
              </a:ext>
            </a:extLst>
          </p:cNvPr>
          <p:cNvSpPr/>
          <p:nvPr/>
        </p:nvSpPr>
        <p:spPr>
          <a:xfrm>
            <a:off x="896240" y="4582771"/>
            <a:ext cx="4734470" cy="415498"/>
          </a:xfrm>
          <a:prstGeom prst="rect">
            <a:avLst/>
          </a:prstGeom>
        </p:spPr>
        <p:txBody>
          <a:bodyPr wrap="square">
            <a:spAutoFit/>
          </a:bodyPr>
          <a:lstStyle/>
          <a:p>
            <a:r>
              <a:rPr lang="en-GB" sz="2100" b="1" i="1" dirty="0">
                <a:solidFill>
                  <a:srgbClr val="7666AD"/>
                </a:solidFill>
                <a:latin typeface="Montserrat School" pitchFamily="2" charset="0"/>
                <a:ea typeface="Times New Roman" panose="02020603050405020304" pitchFamily="18" charset="0"/>
                <a:cs typeface="Arial" panose="020B0604020202020204" pitchFamily="34" charset="0"/>
              </a:rPr>
              <a:t>We listen… </a:t>
            </a:r>
            <a:endParaRPr lang="en-GB" sz="2100" b="1" dirty="0">
              <a:solidFill>
                <a:srgbClr val="7666AD"/>
              </a:solidFill>
              <a:latin typeface="Montserrat School" pitchFamily="2" charset="0"/>
              <a:cs typeface="Arial" panose="020B0604020202020204" pitchFamily="34" charset="0"/>
            </a:endParaRPr>
          </a:p>
        </p:txBody>
      </p:sp>
      <p:pic>
        <p:nvPicPr>
          <p:cNvPr id="9" name="Graphic 13" descr="Open Book">
            <a:extLst>
              <a:ext uri="{FF2B5EF4-FFF2-40B4-BE49-F238E27FC236}">
                <a16:creationId xmlns:a16="http://schemas.microsoft.com/office/drawing/2014/main" id="{D925BD68-ACF1-41C1-9D6E-2F778A921773}"/>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8315" y="4459426"/>
            <a:ext cx="537925" cy="538843"/>
          </a:xfrm>
          <a:prstGeom prst="rect">
            <a:avLst/>
          </a:prstGeom>
        </p:spPr>
      </p:pic>
      <p:pic>
        <p:nvPicPr>
          <p:cNvPr id="5" name="Picture 4">
            <a:extLst>
              <a:ext uri="{FF2B5EF4-FFF2-40B4-BE49-F238E27FC236}">
                <a16:creationId xmlns:a16="http://schemas.microsoft.com/office/drawing/2014/main" id="{5FB0289B-1A13-D4E6-E538-F45E018580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2519" y="418010"/>
            <a:ext cx="3176381" cy="4455523"/>
          </a:xfrm>
          <a:prstGeom prst="rect">
            <a:avLst/>
          </a:prstGeom>
        </p:spPr>
      </p:pic>
    </p:spTree>
    <p:extLst>
      <p:ext uri="{BB962C8B-B14F-4D97-AF65-F5344CB8AC3E}">
        <p14:creationId xmlns:p14="http://schemas.microsoft.com/office/powerpoint/2010/main" val="962526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432D64AE-68E4-4785-9DA0-B27350C79FE7}"/>
              </a:ext>
            </a:extLst>
          </p:cNvPr>
          <p:cNvPicPr>
            <a:picLocks noChangeAspect="1"/>
          </p:cNvPicPr>
          <p:nvPr/>
        </p:nvPicPr>
        <p:blipFill rotWithShape="1">
          <a:blip r:embed="rId3">
            <a:extLst>
              <a:ext uri="{28A0092B-C50C-407E-A947-70E740481C1C}">
                <a14:useLocalDpi xmlns:a14="http://schemas.microsoft.com/office/drawing/2010/main" val="0"/>
              </a:ext>
            </a:extLst>
          </a:blip>
          <a:srcRect l="3212" t="15684" r="1170" b="-265"/>
          <a:stretch/>
        </p:blipFill>
        <p:spPr>
          <a:xfrm>
            <a:off x="0" y="687691"/>
            <a:ext cx="9170519" cy="4562981"/>
          </a:xfrm>
          <a:prstGeom prst="rect">
            <a:avLst/>
          </a:prstGeom>
        </p:spPr>
      </p:pic>
      <p:sp>
        <p:nvSpPr>
          <p:cNvPr id="9" name="TextBox 8">
            <a:extLst>
              <a:ext uri="{FF2B5EF4-FFF2-40B4-BE49-F238E27FC236}">
                <a16:creationId xmlns:a16="http://schemas.microsoft.com/office/drawing/2014/main" id="{A186E0A1-D83C-4577-843E-C9D3E195F219}"/>
              </a:ext>
            </a:extLst>
          </p:cNvPr>
          <p:cNvSpPr txBox="1"/>
          <p:nvPr/>
        </p:nvSpPr>
        <p:spPr>
          <a:xfrm>
            <a:off x="850923" y="1595825"/>
            <a:ext cx="7718311" cy="3693319"/>
          </a:xfrm>
          <a:prstGeom prst="rect">
            <a:avLst/>
          </a:prstGeom>
          <a:noFill/>
        </p:spPr>
        <p:txBody>
          <a:bodyPr wrap="square" rtlCol="0">
            <a:spAutoFit/>
          </a:bodyPr>
          <a:lstStyle/>
          <a:p>
            <a:pPr algn="ctr"/>
            <a:r>
              <a:rPr lang="en-GB" sz="2700" dirty="0">
                <a:solidFill>
                  <a:schemeClr val="bg1"/>
                </a:solidFill>
                <a:latin typeface="Montserrat School" pitchFamily="2" charset="0"/>
              </a:rPr>
              <a:t>Why do you think the three women went to Jesus’ tomb?</a:t>
            </a:r>
          </a:p>
          <a:p>
            <a:pPr algn="ctr"/>
            <a:endParaRPr lang="en-GB" sz="2700" dirty="0">
              <a:solidFill>
                <a:schemeClr val="bg1"/>
              </a:solidFill>
              <a:latin typeface="Montserrat School" pitchFamily="2" charset="0"/>
            </a:endParaRPr>
          </a:p>
          <a:p>
            <a:pPr algn="ctr"/>
            <a:r>
              <a:rPr lang="en-GB" sz="2700" dirty="0">
                <a:solidFill>
                  <a:schemeClr val="bg1"/>
                </a:solidFill>
                <a:latin typeface="Montserrat School" pitchFamily="2" charset="0"/>
              </a:rPr>
              <a:t>How does it make you feel to know Jesus is risen?</a:t>
            </a:r>
          </a:p>
          <a:p>
            <a:pPr algn="ctr"/>
            <a:endParaRPr lang="en-GB" sz="2700" dirty="0">
              <a:solidFill>
                <a:schemeClr val="bg1"/>
              </a:solidFill>
              <a:latin typeface="Montserrat School" pitchFamily="2" charset="0"/>
            </a:endParaRPr>
          </a:p>
          <a:p>
            <a:pPr algn="ctr"/>
            <a:r>
              <a:rPr lang="en-GB" sz="2700" dirty="0">
                <a:solidFill>
                  <a:schemeClr val="bg1"/>
                </a:solidFill>
                <a:latin typeface="Montserrat School" pitchFamily="2" charset="0"/>
              </a:rPr>
              <a:t>What difference does the resurrection make for Jesus’ followers?</a:t>
            </a:r>
          </a:p>
          <a:p>
            <a:endParaRPr lang="en-GB" dirty="0"/>
          </a:p>
        </p:txBody>
      </p:sp>
      <p:sp>
        <p:nvSpPr>
          <p:cNvPr id="12" name="TextBox 11">
            <a:extLst>
              <a:ext uri="{FF2B5EF4-FFF2-40B4-BE49-F238E27FC236}">
                <a16:creationId xmlns:a16="http://schemas.microsoft.com/office/drawing/2014/main" id="{BA3B8CC3-EBAB-4BC5-9C7A-53E5DCB72856}"/>
              </a:ext>
            </a:extLst>
          </p:cNvPr>
          <p:cNvSpPr txBox="1"/>
          <p:nvPr/>
        </p:nvSpPr>
        <p:spPr>
          <a:xfrm>
            <a:off x="2235995" y="926410"/>
            <a:ext cx="4672013" cy="553998"/>
          </a:xfrm>
          <a:prstGeom prst="rect">
            <a:avLst/>
          </a:prstGeom>
          <a:noFill/>
        </p:spPr>
        <p:txBody>
          <a:bodyPr wrap="square">
            <a:spAutoFit/>
          </a:bodyPr>
          <a:lstStyle/>
          <a:p>
            <a:pPr algn="ctr"/>
            <a:r>
              <a:rPr lang="en-GB" sz="3000" b="1" i="1" dirty="0">
                <a:solidFill>
                  <a:srgbClr val="A1C60F"/>
                </a:solidFill>
                <a:latin typeface="Montserrat School" pitchFamily="2" charset="0"/>
                <a:ea typeface="Verdana" panose="020B0604030504040204" pitchFamily="34" charset="0"/>
                <a:cs typeface="Arial" panose="020B0604020202020204" pitchFamily="34" charset="0"/>
              </a:rPr>
              <a:t>SACRED SILENCE…</a:t>
            </a:r>
          </a:p>
        </p:txBody>
      </p:sp>
    </p:spTree>
    <p:extLst>
      <p:ext uri="{BB962C8B-B14F-4D97-AF65-F5344CB8AC3E}">
        <p14:creationId xmlns:p14="http://schemas.microsoft.com/office/powerpoint/2010/main" val="2382487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73B098-4C80-5244-0F6D-CAC7CFA73F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6666"/>
            <a:ext cx="9144000" cy="6096000"/>
          </a:xfrm>
          <a:prstGeom prst="rect">
            <a:avLst/>
          </a:prstGeom>
        </p:spPr>
      </p:pic>
      <p:sp>
        <p:nvSpPr>
          <p:cNvPr id="8" name="Rectangle 7">
            <a:extLst>
              <a:ext uri="{FF2B5EF4-FFF2-40B4-BE49-F238E27FC236}">
                <a16:creationId xmlns:a16="http://schemas.microsoft.com/office/drawing/2014/main" id="{8D8D57F0-39FE-4EC0-A3C0-D476AE61DBD4}"/>
              </a:ext>
            </a:extLst>
          </p:cNvPr>
          <p:cNvSpPr/>
          <p:nvPr/>
        </p:nvSpPr>
        <p:spPr>
          <a:xfrm>
            <a:off x="391476" y="3564190"/>
            <a:ext cx="2629151" cy="507831"/>
          </a:xfrm>
          <a:prstGeom prst="rect">
            <a:avLst/>
          </a:prstGeom>
          <a:solidFill>
            <a:schemeClr val="bg1">
              <a:alpha val="0"/>
            </a:schemeClr>
          </a:solidFill>
        </p:spPr>
        <p:txBody>
          <a:bodyPr wrap="square">
            <a:spAutoFit/>
          </a:bodyPr>
          <a:lstStyle/>
          <a:p>
            <a:pPr algn="ctr"/>
            <a:endParaRPr lang="en-GB" sz="2700" dirty="0">
              <a:solidFill>
                <a:srgbClr val="7666AD"/>
              </a:solidFill>
              <a:latin typeface="Century Gothic" panose="020B0502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810344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C34B8C-4C87-32DA-64F3-51349A03D1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96782"/>
          </a:xfrm>
          <a:prstGeom prst="rect">
            <a:avLst/>
          </a:prstGeom>
        </p:spPr>
      </p:pic>
      <p:pic>
        <p:nvPicPr>
          <p:cNvPr id="12" name="Graphic 16" descr="Heart">
            <a:extLst>
              <a:ext uri="{FF2B5EF4-FFF2-40B4-BE49-F238E27FC236}">
                <a16:creationId xmlns:a16="http://schemas.microsoft.com/office/drawing/2014/main" id="{4464852C-5CAC-4152-B233-D3F0D65CC2E2}"/>
              </a:ext>
            </a:extLst>
          </p:cNvPr>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3178" y="4156987"/>
            <a:ext cx="537925" cy="538843"/>
          </a:xfrm>
          <a:prstGeom prst="rect">
            <a:avLst/>
          </a:prstGeom>
        </p:spPr>
      </p:pic>
      <p:sp>
        <p:nvSpPr>
          <p:cNvPr id="13" name="Rectangle 12">
            <a:extLst>
              <a:ext uri="{FF2B5EF4-FFF2-40B4-BE49-F238E27FC236}">
                <a16:creationId xmlns:a16="http://schemas.microsoft.com/office/drawing/2014/main" id="{65FACFAB-23D2-4997-B152-874BB6368FDA}"/>
              </a:ext>
            </a:extLst>
          </p:cNvPr>
          <p:cNvSpPr/>
          <p:nvPr/>
        </p:nvSpPr>
        <p:spPr>
          <a:xfrm>
            <a:off x="567892" y="4211148"/>
            <a:ext cx="4474662" cy="415498"/>
          </a:xfrm>
          <a:prstGeom prst="rect">
            <a:avLst/>
          </a:prstGeom>
        </p:spPr>
        <p:txBody>
          <a:bodyPr wrap="square">
            <a:spAutoFit/>
          </a:bodyPr>
          <a:lstStyle/>
          <a:p>
            <a:r>
              <a:rPr lang="en-GB" sz="2100" b="1" i="1" dirty="0">
                <a:solidFill>
                  <a:srgbClr val="7666AD"/>
                </a:solidFill>
                <a:latin typeface="Arial" panose="020B0604020202020204" pitchFamily="34" charset="0"/>
                <a:cs typeface="Arial" panose="020B0604020202020204" pitchFamily="34" charset="0"/>
              </a:rPr>
              <a:t>We respond…</a:t>
            </a:r>
            <a:endParaRPr lang="en-GB" sz="2100" b="1" dirty="0">
              <a:solidFill>
                <a:srgbClr val="7666A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1984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2911B-CC54-9758-FE98-0F337EF7D4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3999" cy="6096782"/>
          </a:xfrm>
          <a:prstGeom prst="rect">
            <a:avLst/>
          </a:prstGeom>
        </p:spPr>
      </p:pic>
    </p:spTree>
    <p:extLst>
      <p:ext uri="{BB962C8B-B14F-4D97-AF65-F5344CB8AC3E}">
        <p14:creationId xmlns:p14="http://schemas.microsoft.com/office/powerpoint/2010/main" val="1558249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8158EEFC-993B-4244-9705-6F9FD8DB4E18}"/>
              </a:ext>
            </a:extLst>
          </p:cNvPr>
          <p:cNvPicPr>
            <a:picLocks noChangeAspect="1"/>
          </p:cNvPicPr>
          <p:nvPr/>
        </p:nvPicPr>
        <p:blipFill rotWithShape="1">
          <a:blip r:embed="rId3">
            <a:extLst>
              <a:ext uri="{28A0092B-C50C-407E-A947-70E740481C1C}">
                <a14:useLocalDpi xmlns:a14="http://schemas.microsoft.com/office/drawing/2010/main" val="0"/>
              </a:ext>
            </a:extLst>
          </a:blip>
          <a:srcRect l="3212" t="15684" r="1170" b="-265"/>
          <a:stretch/>
        </p:blipFill>
        <p:spPr>
          <a:xfrm>
            <a:off x="18401" y="731234"/>
            <a:ext cx="9170519" cy="4562981"/>
          </a:xfrm>
          <a:prstGeom prst="rect">
            <a:avLst/>
          </a:prstGeom>
        </p:spPr>
      </p:pic>
      <p:sp>
        <p:nvSpPr>
          <p:cNvPr id="17" name="TextBox 16">
            <a:extLst>
              <a:ext uri="{FF2B5EF4-FFF2-40B4-BE49-F238E27FC236}">
                <a16:creationId xmlns:a16="http://schemas.microsoft.com/office/drawing/2014/main" id="{B6522A00-1F4F-43D4-B195-46C465B8D341}"/>
              </a:ext>
            </a:extLst>
          </p:cNvPr>
          <p:cNvSpPr txBox="1"/>
          <p:nvPr/>
        </p:nvSpPr>
        <p:spPr>
          <a:xfrm>
            <a:off x="44921" y="4639088"/>
            <a:ext cx="9143999" cy="692497"/>
          </a:xfrm>
          <a:prstGeom prst="rect">
            <a:avLst/>
          </a:prstGeom>
          <a:noFill/>
        </p:spPr>
        <p:txBody>
          <a:bodyPr wrap="square">
            <a:spAutoFit/>
          </a:bodyPr>
          <a:lstStyle/>
          <a:p>
            <a:pPr algn="ctr" fontAlgn="base">
              <a:spcBef>
                <a:spcPct val="0"/>
              </a:spcBef>
              <a:spcAft>
                <a:spcPct val="0"/>
              </a:spcAft>
              <a:defRPr/>
            </a:pPr>
            <a:r>
              <a:rPr lang="en-US" altLang="en-US" sz="2100" b="1" dirty="0">
                <a:solidFill>
                  <a:schemeClr val="bg1"/>
                </a:solidFill>
                <a:latin typeface="Montserrat School" pitchFamily="2" charset="0"/>
              </a:rPr>
              <a:t>Response: </a:t>
            </a:r>
            <a:r>
              <a:rPr lang="en-GB" sz="2100" b="1" spc="11" dirty="0">
                <a:solidFill>
                  <a:schemeClr val="bg1"/>
                </a:solidFill>
                <a:latin typeface="Montserrat School" pitchFamily="2" charset="0"/>
                <a:ea typeface="Times New Roman" panose="02020603050405020304" pitchFamily="18" charset="0"/>
                <a:cs typeface="Times New Roman" panose="02020603050405020304" pitchFamily="18" charset="0"/>
              </a:rPr>
              <a:t>May we follow his example of love and service.</a:t>
            </a:r>
            <a:endParaRPr lang="en-GB" sz="2100" dirty="0">
              <a:solidFill>
                <a:schemeClr val="bg1"/>
              </a:solidFill>
              <a:latin typeface="Montserrat School" pitchFamily="2" charset="0"/>
              <a:ea typeface="Times New Roman" panose="02020603050405020304" pitchFamily="18" charset="0"/>
              <a:cs typeface="Times New Roman" panose="02020603050405020304" pitchFamily="18" charset="0"/>
            </a:endParaRPr>
          </a:p>
          <a:p>
            <a:pPr algn="ctr" defTabSz="685783" fontAlgn="base">
              <a:spcBef>
                <a:spcPct val="0"/>
              </a:spcBef>
              <a:spcAft>
                <a:spcPct val="0"/>
              </a:spcAft>
              <a:defRPr/>
            </a:pPr>
            <a:endParaRPr lang="en-US" altLang="en-US" b="1" dirty="0">
              <a:solidFill>
                <a:srgbClr val="008DAE"/>
              </a:solidFill>
              <a:latin typeface="Century Gothic" panose="020B0502020202020204" pitchFamily="34" charset="0"/>
            </a:endParaRPr>
          </a:p>
        </p:txBody>
      </p:sp>
      <p:pic>
        <p:nvPicPr>
          <p:cNvPr id="10" name="Graphic 9" descr="Heart">
            <a:extLst>
              <a:ext uri="{FF2B5EF4-FFF2-40B4-BE49-F238E27FC236}">
                <a16:creationId xmlns:a16="http://schemas.microsoft.com/office/drawing/2014/main" id="{DA227F72-09BE-4B7C-98F9-79B6DEE47711}"/>
              </a:ext>
            </a:extLst>
          </p:cNvPr>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1846" y="800527"/>
            <a:ext cx="537925" cy="538843"/>
          </a:xfrm>
          <a:prstGeom prst="rect">
            <a:avLst/>
          </a:prstGeom>
        </p:spPr>
      </p:pic>
      <p:sp>
        <p:nvSpPr>
          <p:cNvPr id="11" name="Rectangle 10">
            <a:extLst>
              <a:ext uri="{FF2B5EF4-FFF2-40B4-BE49-F238E27FC236}">
                <a16:creationId xmlns:a16="http://schemas.microsoft.com/office/drawing/2014/main" id="{3412D670-0814-40AE-93EC-41ED1E8C726D}"/>
              </a:ext>
            </a:extLst>
          </p:cNvPr>
          <p:cNvSpPr/>
          <p:nvPr/>
        </p:nvSpPr>
        <p:spPr>
          <a:xfrm>
            <a:off x="739771" y="873739"/>
            <a:ext cx="2321839" cy="415498"/>
          </a:xfrm>
          <a:prstGeom prst="rect">
            <a:avLst/>
          </a:prstGeom>
        </p:spPr>
        <p:txBody>
          <a:bodyPr wrap="square">
            <a:spAutoFit/>
          </a:bodyPr>
          <a:lstStyle/>
          <a:p>
            <a:r>
              <a:rPr lang="en-GB" sz="2100" b="1" i="1" dirty="0">
                <a:solidFill>
                  <a:srgbClr val="7666AD"/>
                </a:solidFill>
                <a:latin typeface="Arial" panose="020B0604020202020204" pitchFamily="34" charset="0"/>
                <a:cs typeface="Arial" panose="020B0604020202020204" pitchFamily="34" charset="0"/>
              </a:rPr>
              <a:t>We respond…</a:t>
            </a:r>
            <a:endParaRPr lang="en-GB" sz="2100" b="1" dirty="0">
              <a:solidFill>
                <a:srgbClr val="7666AD"/>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98461C59-1904-A152-3CDA-2EFFF969F2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1062" y="873739"/>
            <a:ext cx="2601876" cy="3649663"/>
          </a:xfrm>
          <a:prstGeom prst="rect">
            <a:avLst/>
          </a:prstGeom>
        </p:spPr>
      </p:pic>
    </p:spTree>
    <p:extLst>
      <p:ext uri="{BB962C8B-B14F-4D97-AF65-F5344CB8AC3E}">
        <p14:creationId xmlns:p14="http://schemas.microsoft.com/office/powerpoint/2010/main" val="1076484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E82072-9E8E-4221-AE7A-2B69A083C115}"/>
              </a:ext>
            </a:extLst>
          </p:cNvPr>
          <p:cNvSpPr txBox="1"/>
          <p:nvPr/>
        </p:nvSpPr>
        <p:spPr>
          <a:xfrm>
            <a:off x="78377" y="794702"/>
            <a:ext cx="5991497" cy="4154984"/>
          </a:xfrm>
          <a:prstGeom prst="rect">
            <a:avLst/>
          </a:prstGeom>
          <a:noFill/>
        </p:spPr>
        <p:txBody>
          <a:bodyPr wrap="square">
            <a:spAutoFit/>
          </a:bodyPr>
          <a:lstStyle/>
          <a:p>
            <a:r>
              <a:rPr lang="en-GB" sz="2400" dirty="0">
                <a:latin typeface="Montserrat School" pitchFamily="2" charset="0"/>
                <a:ea typeface="Times New Roman" panose="02020603050405020304" pitchFamily="18" charset="0"/>
              </a:rPr>
              <a:t>Risen Christ, </a:t>
            </a:r>
          </a:p>
          <a:p>
            <a:endParaRPr lang="en-GB" sz="2400" dirty="0">
              <a:latin typeface="Montserrat School" pitchFamily="2" charset="0"/>
              <a:ea typeface="Times New Roman" panose="02020603050405020304" pitchFamily="18" charset="0"/>
            </a:endParaRPr>
          </a:p>
          <a:p>
            <a:r>
              <a:rPr lang="en-GB" sz="2400" dirty="0">
                <a:latin typeface="Montserrat School" pitchFamily="2" charset="0"/>
                <a:ea typeface="Times New Roman" panose="02020603050405020304" pitchFamily="18" charset="0"/>
              </a:rPr>
              <a:t>We give thanks for the new life you have given us.</a:t>
            </a:r>
          </a:p>
          <a:p>
            <a:r>
              <a:rPr lang="en-GB" sz="2400" dirty="0">
                <a:latin typeface="Montserrat School" pitchFamily="2" charset="0"/>
                <a:ea typeface="Times New Roman" panose="02020603050405020304" pitchFamily="18" charset="0"/>
              </a:rPr>
              <a:t>Show us how to be loving and forgiving, </a:t>
            </a:r>
          </a:p>
          <a:p>
            <a:r>
              <a:rPr lang="en-GB" sz="2400" dirty="0">
                <a:latin typeface="Montserrat School" pitchFamily="2" charset="0"/>
                <a:ea typeface="Times New Roman" panose="02020603050405020304" pitchFamily="18" charset="0"/>
              </a:rPr>
              <a:t>To live in hope and make a change, </a:t>
            </a:r>
          </a:p>
          <a:p>
            <a:r>
              <a:rPr lang="en-GB" sz="2400" dirty="0">
                <a:latin typeface="Montserrat School" pitchFamily="2" charset="0"/>
                <a:ea typeface="Times New Roman" panose="02020603050405020304" pitchFamily="18" charset="0"/>
              </a:rPr>
              <a:t>So that all people may live in peace,</a:t>
            </a:r>
          </a:p>
          <a:p>
            <a:r>
              <a:rPr lang="en-GB" sz="2400" dirty="0">
                <a:latin typeface="Montserrat School" pitchFamily="2" charset="0"/>
                <a:ea typeface="Times New Roman" panose="02020603050405020304" pitchFamily="18" charset="0"/>
              </a:rPr>
              <a:t>free from poverty.</a:t>
            </a:r>
          </a:p>
          <a:p>
            <a:r>
              <a:rPr lang="en-GB" sz="2400" dirty="0">
                <a:latin typeface="Montserrat School" pitchFamily="2" charset="0"/>
                <a:ea typeface="Times New Roman" panose="02020603050405020304" pitchFamily="18" charset="0"/>
              </a:rPr>
              <a:t> </a:t>
            </a:r>
          </a:p>
          <a:p>
            <a:r>
              <a:rPr lang="en-GB" sz="2400" dirty="0">
                <a:latin typeface="Montserrat School" pitchFamily="2" charset="0"/>
                <a:ea typeface="Times New Roman" panose="02020603050405020304" pitchFamily="18" charset="0"/>
              </a:rPr>
              <a:t>Amen. </a:t>
            </a:r>
            <a:endParaRPr lang="en-GB" sz="2400" dirty="0">
              <a:latin typeface="Montserrat School" pitchFamily="2" charset="0"/>
            </a:endParaRPr>
          </a:p>
        </p:txBody>
      </p:sp>
      <p:pic>
        <p:nvPicPr>
          <p:cNvPr id="4" name="Picture 3">
            <a:extLst>
              <a:ext uri="{FF2B5EF4-FFF2-40B4-BE49-F238E27FC236}">
                <a16:creationId xmlns:a16="http://schemas.microsoft.com/office/drawing/2014/main" id="{653CF2CB-79DD-9A15-8807-3EB83E4C79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6525" y="853439"/>
            <a:ext cx="2878377" cy="4037511"/>
          </a:xfrm>
          <a:prstGeom prst="rect">
            <a:avLst/>
          </a:prstGeom>
        </p:spPr>
      </p:pic>
    </p:spTree>
    <p:extLst>
      <p:ext uri="{BB962C8B-B14F-4D97-AF65-F5344CB8AC3E}">
        <p14:creationId xmlns:p14="http://schemas.microsoft.com/office/powerpoint/2010/main" val="2263959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8F20F46-B280-435D-899D-07C10F66C9BC}"/>
              </a:ext>
            </a:extLst>
          </p:cNvPr>
          <p:cNvSpPr/>
          <p:nvPr/>
        </p:nvSpPr>
        <p:spPr>
          <a:xfrm>
            <a:off x="580650" y="4460550"/>
            <a:ext cx="1923925" cy="415498"/>
          </a:xfrm>
          <a:prstGeom prst="rect">
            <a:avLst/>
          </a:prstGeom>
        </p:spPr>
        <p:txBody>
          <a:bodyPr wrap="none">
            <a:spAutoFit/>
          </a:bodyPr>
          <a:lstStyle/>
          <a:p>
            <a:r>
              <a:rPr lang="en-GB" sz="2100" b="1" i="1" dirty="0">
                <a:solidFill>
                  <a:srgbClr val="7666AD"/>
                </a:solidFill>
                <a:latin typeface="Arial" panose="020B0604020202020204" pitchFamily="34" charset="0"/>
                <a:ea typeface="Verdana" panose="020B0604030504040204" pitchFamily="34" charset="0"/>
                <a:cs typeface="Arial" panose="020B0604020202020204" pitchFamily="34" charset="0"/>
              </a:rPr>
              <a:t>Going forth…</a:t>
            </a:r>
          </a:p>
        </p:txBody>
      </p:sp>
      <p:pic>
        <p:nvPicPr>
          <p:cNvPr id="12" name="Graphic 17" descr="Shooting star">
            <a:extLst>
              <a:ext uri="{FF2B5EF4-FFF2-40B4-BE49-F238E27FC236}">
                <a16:creationId xmlns:a16="http://schemas.microsoft.com/office/drawing/2014/main" id="{858EBE62-65A4-4F2F-900B-93FD9FD02F07}"/>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5776" y="4483633"/>
            <a:ext cx="411820" cy="392415"/>
          </a:xfrm>
          <a:prstGeom prst="rect">
            <a:avLst/>
          </a:prstGeom>
        </p:spPr>
      </p:pic>
      <p:pic>
        <p:nvPicPr>
          <p:cNvPr id="3" name="Picture 2">
            <a:extLst>
              <a:ext uri="{FF2B5EF4-FFF2-40B4-BE49-F238E27FC236}">
                <a16:creationId xmlns:a16="http://schemas.microsoft.com/office/drawing/2014/main" id="{3BF568C7-FAD1-1602-68B8-BC70F762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0719" y="754652"/>
            <a:ext cx="5451293" cy="3634195"/>
          </a:xfrm>
          <a:prstGeom prst="rect">
            <a:avLst/>
          </a:prstGeom>
        </p:spPr>
      </p:pic>
    </p:spTree>
    <p:extLst>
      <p:ext uri="{BB962C8B-B14F-4D97-AF65-F5344CB8AC3E}">
        <p14:creationId xmlns:p14="http://schemas.microsoft.com/office/powerpoint/2010/main" val="3058606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1BE50DD-6020-48A3-7431-55C636221806}"/>
              </a:ext>
            </a:extLst>
          </p:cNvPr>
          <p:cNvSpPr>
            <a:spLocks noGrp="1"/>
          </p:cNvSpPr>
          <p:nvPr>
            <p:ph type="title"/>
          </p:nvPr>
        </p:nvSpPr>
        <p:spPr>
          <a:xfrm>
            <a:off x="1398665" y="2256226"/>
            <a:ext cx="3094754" cy="1723549"/>
          </a:xfrm>
        </p:spPr>
        <p:txBody>
          <a:bodyPr/>
          <a:lstStyle/>
          <a:p>
            <a:pPr algn="ctr" rtl="0" fontAlgn="base"/>
            <a:r>
              <a:rPr lang="en-GB" sz="2400" dirty="0">
                <a:latin typeface="Montserrat School" pitchFamily="2" charset="0"/>
              </a:rPr>
              <a:t>Welcome to our </a:t>
            </a:r>
            <a:br>
              <a:rPr lang="en-GB" sz="2400" dirty="0">
                <a:latin typeface="Montserrat School" pitchFamily="2" charset="0"/>
              </a:rPr>
            </a:br>
            <a:r>
              <a:rPr lang="en-GB" sz="2400" dirty="0">
                <a:latin typeface="Montserrat School" pitchFamily="2" charset="0"/>
              </a:rPr>
              <a:t>time of prayer.</a:t>
            </a:r>
            <a:br>
              <a:rPr lang="en-US" dirty="0">
                <a:latin typeface="Montserrat School" pitchFamily="2" charset="0"/>
              </a:rPr>
            </a:br>
            <a:br>
              <a:rPr lang="en-US" sz="1800" dirty="0">
                <a:latin typeface="Century Gothic"/>
              </a:rPr>
            </a:br>
            <a:br>
              <a:rPr lang="en-US" dirty="0">
                <a:latin typeface="Century Gothic"/>
              </a:rPr>
            </a:br>
            <a:endParaRPr lang="en-US" dirty="0"/>
          </a:p>
        </p:txBody>
      </p:sp>
      <p:sp>
        <p:nvSpPr>
          <p:cNvPr id="32" name="Slide Number Placeholder 31">
            <a:extLst>
              <a:ext uri="{FF2B5EF4-FFF2-40B4-BE49-F238E27FC236}">
                <a16:creationId xmlns:a16="http://schemas.microsoft.com/office/drawing/2014/main" id="{5231B6CD-E956-1BA7-D823-FB7DE5D210E6}"/>
              </a:ext>
            </a:extLst>
          </p:cNvPr>
          <p:cNvSpPr>
            <a:spLocks noGrp="1"/>
          </p:cNvSpPr>
          <p:nvPr>
            <p:ph type="sldNum" sz="quarter" idx="12"/>
          </p:nvPr>
        </p:nvSpPr>
        <p:spPr>
          <a:xfrm>
            <a:off x="8866537" y="4872327"/>
            <a:ext cx="173925" cy="160388"/>
          </a:xfrm>
        </p:spPr>
        <p:txBody>
          <a:bodyPr/>
          <a:lstStyle/>
          <a:p>
            <a:fld id="{B6F15528-21DE-4FAA-801E-634DDDAF4B2B}" type="slidenum">
              <a:rPr lang="en-US" smtClean="0"/>
              <a:pPr/>
              <a:t>2</a:t>
            </a:fld>
            <a:endParaRPr lang="en-US" dirty="0"/>
          </a:p>
        </p:txBody>
      </p:sp>
      <p:sp>
        <p:nvSpPr>
          <p:cNvPr id="2" name="Subtitle 2">
            <a:extLst>
              <a:ext uri="{FF2B5EF4-FFF2-40B4-BE49-F238E27FC236}">
                <a16:creationId xmlns:a16="http://schemas.microsoft.com/office/drawing/2014/main" id="{3319906F-334E-3D1A-60E7-9500BB750B76}"/>
              </a:ext>
            </a:extLst>
          </p:cNvPr>
          <p:cNvSpPr txBox="1">
            <a:spLocks/>
          </p:cNvSpPr>
          <p:nvPr/>
        </p:nvSpPr>
        <p:spPr bwMode="auto">
          <a:xfrm>
            <a:off x="429496" y="4605008"/>
            <a:ext cx="1938338" cy="4277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marL="477838" lvl="1" indent="0">
              <a:buNone/>
              <a:defRPr/>
            </a:pPr>
            <a:r>
              <a:rPr lang="en-GB" sz="2100" b="1" i="1" dirty="0">
                <a:solidFill>
                  <a:srgbClr val="7666AD"/>
                </a:solidFill>
                <a:latin typeface="Montserrat School" pitchFamily="2" charset="0"/>
                <a:ea typeface="Verdana"/>
                <a:cs typeface="Arial"/>
              </a:rPr>
              <a:t>We gather</a:t>
            </a:r>
            <a:endParaRPr lang="en-GB" altLang="en-US" sz="2100" b="1" dirty="0">
              <a:solidFill>
                <a:srgbClr val="7666AD"/>
              </a:solidFill>
              <a:latin typeface="Montserrat School" pitchFamily="2" charset="0"/>
              <a:ea typeface="Verdana" panose="020B0604030504040204" pitchFamily="34" charset="0"/>
              <a:cs typeface="Arial" panose="020B0604020202020204" pitchFamily="34" charset="0"/>
            </a:endParaRPr>
          </a:p>
        </p:txBody>
      </p:sp>
      <p:pic>
        <p:nvPicPr>
          <p:cNvPr id="3" name="Graphic 14" descr="Candle">
            <a:extLst>
              <a:ext uri="{FF2B5EF4-FFF2-40B4-BE49-F238E27FC236}">
                <a16:creationId xmlns:a16="http://schemas.microsoft.com/office/drawing/2014/main" id="{77EA35C2-B066-94DD-E843-03348C9FDE47}"/>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6670" y="4499638"/>
            <a:ext cx="592436" cy="533077"/>
          </a:xfrm>
          <a:prstGeom prst="rect">
            <a:avLst/>
          </a:prstGeom>
        </p:spPr>
      </p:pic>
      <p:pic>
        <p:nvPicPr>
          <p:cNvPr id="7" name="Picture 6">
            <a:extLst>
              <a:ext uri="{FF2B5EF4-FFF2-40B4-BE49-F238E27FC236}">
                <a16:creationId xmlns:a16="http://schemas.microsoft.com/office/drawing/2014/main" id="{D81E90A6-46D3-CC2F-096F-D1802E8D8C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2671" y="1495484"/>
            <a:ext cx="2141688" cy="3004154"/>
          </a:xfrm>
          <a:prstGeom prst="rect">
            <a:avLst/>
          </a:prstGeom>
        </p:spPr>
      </p:pic>
    </p:spTree>
    <p:extLst>
      <p:ext uri="{BB962C8B-B14F-4D97-AF65-F5344CB8AC3E}">
        <p14:creationId xmlns:p14="http://schemas.microsoft.com/office/powerpoint/2010/main" val="1660078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A93B0124-7EE9-8647-B504-89E0A4CA760D}"/>
              </a:ext>
            </a:extLst>
          </p:cNvPr>
          <p:cNvSpPr>
            <a:spLocks noGrp="1"/>
          </p:cNvSpPr>
          <p:nvPr>
            <p:ph idx="1"/>
          </p:nvPr>
        </p:nvSpPr>
        <p:spPr>
          <a:xfrm>
            <a:off x="652871" y="1517571"/>
            <a:ext cx="2774487" cy="2825595"/>
          </a:xfrm>
        </p:spPr>
        <p:txBody>
          <a:bodyPr vert="horz" lIns="68580" tIns="34290" rIns="68580" bIns="34290" rtlCol="0" anchor="t">
            <a:noAutofit/>
          </a:bodyPr>
          <a:lstStyle/>
          <a:p>
            <a:pPr marL="0" indent="0">
              <a:lnSpc>
                <a:spcPct val="120000"/>
              </a:lnSpc>
              <a:buNone/>
            </a:pPr>
            <a:r>
              <a:rPr lang="en-US" sz="1800">
                <a:solidFill>
                  <a:schemeClr val="tx1"/>
                </a:solidFill>
                <a:latin typeface="Century Gothic" panose="020B0502020202020204" pitchFamily="34" charset="0"/>
                <a:cs typeface="Segoe UI" panose="020B0502040204020203" pitchFamily="34" charset="0"/>
              </a:rPr>
              <a:t> </a:t>
            </a:r>
          </a:p>
          <a:p>
            <a:pPr marL="0" indent="0">
              <a:lnSpc>
                <a:spcPct val="120000"/>
              </a:lnSpc>
              <a:buNone/>
            </a:pPr>
            <a:endParaRPr lang="en-US" sz="1800">
              <a:solidFill>
                <a:schemeClr val="tx1"/>
              </a:solidFill>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2400" i="1">
              <a:latin typeface="Segoe UI" panose="020B0502040204020203" pitchFamily="34" charset="0"/>
              <a:ea typeface="Calibri" panose="020F0502020204030204" pitchFamily="34" charset="0"/>
              <a:cs typeface="Segoe UI" panose="020B0502040204020203" pitchFamily="34" charset="0"/>
            </a:endParaRPr>
          </a:p>
        </p:txBody>
      </p:sp>
      <p:sp>
        <p:nvSpPr>
          <p:cNvPr id="6" name="TextBox 5">
            <a:extLst>
              <a:ext uri="{FF2B5EF4-FFF2-40B4-BE49-F238E27FC236}">
                <a16:creationId xmlns:a16="http://schemas.microsoft.com/office/drawing/2014/main" id="{03C4D729-16F5-B09C-D3FA-B17E4212465C}"/>
              </a:ext>
            </a:extLst>
          </p:cNvPr>
          <p:cNvSpPr txBox="1"/>
          <p:nvPr/>
        </p:nvSpPr>
        <p:spPr>
          <a:xfrm>
            <a:off x="223020" y="2176067"/>
            <a:ext cx="3634188" cy="11772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400" dirty="0">
                <a:latin typeface="Montserrat School" pitchFamily="2" charset="0"/>
                <a:cs typeface="Times New Roman"/>
              </a:rPr>
              <a:t>Have you ever had a wonderful surprise?</a:t>
            </a:r>
            <a:endParaRPr lang="en-US" sz="2400" dirty="0">
              <a:latin typeface="Montserrat School" pitchFamily="2" charset="0"/>
              <a:cs typeface="Arial"/>
            </a:endParaRPr>
          </a:p>
          <a:p>
            <a:endParaRPr lang="en-GB" sz="2400" dirty="0">
              <a:latin typeface="Century Gothic"/>
              <a:cs typeface="Times New Roman"/>
            </a:endParaRPr>
          </a:p>
        </p:txBody>
      </p:sp>
      <p:pic>
        <p:nvPicPr>
          <p:cNvPr id="5" name="Picture 4">
            <a:extLst>
              <a:ext uri="{FF2B5EF4-FFF2-40B4-BE49-F238E27FC236}">
                <a16:creationId xmlns:a16="http://schemas.microsoft.com/office/drawing/2014/main" id="{772C3FE9-734C-ABDB-80E0-4346F6B3E0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5436" y="1033317"/>
            <a:ext cx="5194119" cy="3462746"/>
          </a:xfrm>
          <a:prstGeom prst="rect">
            <a:avLst/>
          </a:prstGeom>
        </p:spPr>
      </p:pic>
    </p:spTree>
    <p:extLst>
      <p:ext uri="{BB962C8B-B14F-4D97-AF65-F5344CB8AC3E}">
        <p14:creationId xmlns:p14="http://schemas.microsoft.com/office/powerpoint/2010/main" val="1535650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clothing&#10;&#10;Description automatically generated with low confidence">
            <a:extLst>
              <a:ext uri="{FF2B5EF4-FFF2-40B4-BE49-F238E27FC236}">
                <a16:creationId xmlns:a16="http://schemas.microsoft.com/office/drawing/2014/main" id="{ADF15118-328D-4F53-8A43-E25CD27FB141}"/>
              </a:ext>
            </a:extLst>
          </p:cNvPr>
          <p:cNvPicPr>
            <a:picLocks noChangeAspect="1"/>
          </p:cNvPicPr>
          <p:nvPr/>
        </p:nvPicPr>
        <p:blipFill rotWithShape="1">
          <a:blip r:embed="rId3">
            <a:extLst>
              <a:ext uri="{28A0092B-C50C-407E-A947-70E740481C1C}">
                <a14:useLocalDpi xmlns:a14="http://schemas.microsoft.com/office/drawing/2010/main" val="0"/>
              </a:ext>
            </a:extLst>
          </a:blip>
          <a:srcRect b="27675"/>
          <a:stretch/>
        </p:blipFill>
        <p:spPr>
          <a:xfrm>
            <a:off x="-1445498" y="0"/>
            <a:ext cx="10619978" cy="5143501"/>
          </a:xfrm>
          <a:prstGeom prst="rect">
            <a:avLst/>
          </a:prstGeom>
        </p:spPr>
      </p:pic>
    </p:spTree>
    <p:extLst>
      <p:ext uri="{BB962C8B-B14F-4D97-AF65-F5344CB8AC3E}">
        <p14:creationId xmlns:p14="http://schemas.microsoft.com/office/powerpoint/2010/main" val="321657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AF355CB6-DF36-4CBA-B81F-24FCE276F38D}"/>
              </a:ext>
            </a:extLst>
          </p:cNvPr>
          <p:cNvPicPr>
            <a:picLocks noChangeAspect="1"/>
          </p:cNvPicPr>
          <p:nvPr/>
        </p:nvPicPr>
        <p:blipFill rotWithShape="1">
          <a:blip r:embed="rId3">
            <a:extLst>
              <a:ext uri="{28A0092B-C50C-407E-A947-70E740481C1C}">
                <a14:useLocalDpi xmlns:a14="http://schemas.microsoft.com/office/drawing/2010/main" val="0"/>
              </a:ext>
            </a:extLst>
          </a:blip>
          <a:srcRect l="3212" t="15684" r="1170" b="-265"/>
          <a:stretch/>
        </p:blipFill>
        <p:spPr>
          <a:xfrm>
            <a:off x="18401" y="731234"/>
            <a:ext cx="9170519" cy="4562981"/>
          </a:xfrm>
          <a:prstGeom prst="rect">
            <a:avLst/>
          </a:prstGeom>
        </p:spPr>
      </p:pic>
      <p:sp>
        <p:nvSpPr>
          <p:cNvPr id="5" name="TextBox 4">
            <a:extLst>
              <a:ext uri="{FF2B5EF4-FFF2-40B4-BE49-F238E27FC236}">
                <a16:creationId xmlns:a16="http://schemas.microsoft.com/office/drawing/2014/main" id="{219DBA97-4560-403B-AFB8-7C2AFD5A9C1F}"/>
              </a:ext>
            </a:extLst>
          </p:cNvPr>
          <p:cNvSpPr txBox="1"/>
          <p:nvPr/>
        </p:nvSpPr>
        <p:spPr>
          <a:xfrm>
            <a:off x="1" y="1443038"/>
            <a:ext cx="9286875" cy="2862322"/>
          </a:xfrm>
          <a:prstGeom prst="rect">
            <a:avLst/>
          </a:prstGeom>
          <a:noFill/>
        </p:spPr>
        <p:txBody>
          <a:bodyPr wrap="square" rtlCol="0">
            <a:spAutoFit/>
          </a:bodyPr>
          <a:lstStyle/>
          <a:p>
            <a:pPr algn="ctr"/>
            <a:r>
              <a:rPr lang="en-GB" sz="3600" dirty="0">
                <a:solidFill>
                  <a:schemeClr val="bg1"/>
                </a:solidFill>
                <a:latin typeface="Montserrat School" pitchFamily="2" charset="0"/>
              </a:rPr>
              <a:t>What would it be like to be in the crowd that welcomed Jesus to Jerusalem? </a:t>
            </a:r>
          </a:p>
          <a:p>
            <a:pPr algn="ctr"/>
            <a:endParaRPr lang="en-GB" sz="3600" dirty="0">
              <a:solidFill>
                <a:schemeClr val="bg1"/>
              </a:solidFill>
              <a:latin typeface="Montserrat School" pitchFamily="2" charset="0"/>
            </a:endParaRPr>
          </a:p>
          <a:p>
            <a:pPr algn="ctr"/>
            <a:r>
              <a:rPr lang="en-GB" sz="3600" dirty="0">
                <a:solidFill>
                  <a:schemeClr val="bg1"/>
                </a:solidFill>
                <a:latin typeface="Montserrat School" pitchFamily="2" charset="0"/>
              </a:rPr>
              <a:t>How can I welcome Jesus today? </a:t>
            </a:r>
          </a:p>
        </p:txBody>
      </p:sp>
    </p:spTree>
    <p:extLst>
      <p:ext uri="{BB962C8B-B14F-4D97-AF65-F5344CB8AC3E}">
        <p14:creationId xmlns:p14="http://schemas.microsoft.com/office/powerpoint/2010/main" val="583375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746B7E-EC22-5732-92F7-6C0410102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9662" y="62126"/>
            <a:ext cx="3485971" cy="4889785"/>
          </a:xfrm>
          <a:prstGeom prst="rect">
            <a:avLst/>
          </a:prstGeom>
        </p:spPr>
      </p:pic>
    </p:spTree>
    <p:extLst>
      <p:ext uri="{BB962C8B-B14F-4D97-AF65-F5344CB8AC3E}">
        <p14:creationId xmlns:p14="http://schemas.microsoft.com/office/powerpoint/2010/main" val="3739336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577AEF3A-C53C-4760-AD37-39BC3E479174}"/>
              </a:ext>
            </a:extLst>
          </p:cNvPr>
          <p:cNvPicPr>
            <a:picLocks noChangeAspect="1"/>
          </p:cNvPicPr>
          <p:nvPr/>
        </p:nvPicPr>
        <p:blipFill rotWithShape="1">
          <a:blip r:embed="rId3">
            <a:extLst>
              <a:ext uri="{28A0092B-C50C-407E-A947-70E740481C1C}">
                <a14:useLocalDpi xmlns:a14="http://schemas.microsoft.com/office/drawing/2010/main" val="0"/>
              </a:ext>
            </a:extLst>
          </a:blip>
          <a:srcRect l="3212" t="15684" r="1170" b="-265"/>
          <a:stretch/>
        </p:blipFill>
        <p:spPr>
          <a:xfrm>
            <a:off x="18401" y="731234"/>
            <a:ext cx="9170519" cy="4562981"/>
          </a:xfrm>
          <a:prstGeom prst="rect">
            <a:avLst/>
          </a:prstGeom>
        </p:spPr>
      </p:pic>
      <p:sp>
        <p:nvSpPr>
          <p:cNvPr id="7" name="TextBox 6">
            <a:extLst>
              <a:ext uri="{FF2B5EF4-FFF2-40B4-BE49-F238E27FC236}">
                <a16:creationId xmlns:a16="http://schemas.microsoft.com/office/drawing/2014/main" id="{9911C272-3068-4DC7-A342-206E2A6B0629}"/>
              </a:ext>
            </a:extLst>
          </p:cNvPr>
          <p:cNvSpPr txBox="1"/>
          <p:nvPr/>
        </p:nvSpPr>
        <p:spPr>
          <a:xfrm>
            <a:off x="0" y="1300163"/>
            <a:ext cx="9144000" cy="2839239"/>
          </a:xfrm>
          <a:prstGeom prst="rect">
            <a:avLst/>
          </a:prstGeom>
          <a:noFill/>
        </p:spPr>
        <p:txBody>
          <a:bodyPr wrap="square" lIns="68580" tIns="34290" rIns="68580" bIns="34290" rtlCol="0" anchor="t">
            <a:spAutoFit/>
          </a:bodyPr>
          <a:lstStyle/>
          <a:p>
            <a:pPr algn="ctr"/>
            <a:r>
              <a:rPr lang="en-GB" sz="3600" dirty="0">
                <a:solidFill>
                  <a:schemeClr val="bg1"/>
                </a:solidFill>
                <a:latin typeface="Montserrat School" pitchFamily="2" charset="0"/>
              </a:rPr>
              <a:t>How would it feel to have someone as important as Jesus washing my feet?</a:t>
            </a:r>
          </a:p>
          <a:p>
            <a:pPr algn="ctr"/>
            <a:endParaRPr lang="en-GB" sz="3600" dirty="0">
              <a:solidFill>
                <a:schemeClr val="bg1"/>
              </a:solidFill>
              <a:latin typeface="Montserrat School" pitchFamily="2" charset="0"/>
            </a:endParaRPr>
          </a:p>
          <a:p>
            <a:pPr algn="ctr"/>
            <a:r>
              <a:rPr lang="en-GB" sz="3600" dirty="0">
                <a:solidFill>
                  <a:schemeClr val="bg1"/>
                </a:solidFill>
                <a:latin typeface="Montserrat School" pitchFamily="2" charset="0"/>
              </a:rPr>
              <a:t>How can I serve people humbly like Jesus?</a:t>
            </a:r>
          </a:p>
        </p:txBody>
      </p:sp>
    </p:spTree>
    <p:extLst>
      <p:ext uri="{BB962C8B-B14F-4D97-AF65-F5344CB8AC3E}">
        <p14:creationId xmlns:p14="http://schemas.microsoft.com/office/powerpoint/2010/main" val="2764067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B390148-E76C-82BC-9277-A3CF33EA1D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9996" y="226423"/>
            <a:ext cx="3344008" cy="4690654"/>
          </a:xfrm>
          <a:prstGeom prst="rect">
            <a:avLst/>
          </a:prstGeom>
        </p:spPr>
      </p:pic>
    </p:spTree>
    <p:extLst>
      <p:ext uri="{BB962C8B-B14F-4D97-AF65-F5344CB8AC3E}">
        <p14:creationId xmlns:p14="http://schemas.microsoft.com/office/powerpoint/2010/main" val="32525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BFEDCE3D-1C63-4CCA-9140-522FBBA02AFC}"/>
              </a:ext>
            </a:extLst>
          </p:cNvPr>
          <p:cNvPicPr>
            <a:picLocks noChangeAspect="1"/>
          </p:cNvPicPr>
          <p:nvPr/>
        </p:nvPicPr>
        <p:blipFill rotWithShape="1">
          <a:blip r:embed="rId3">
            <a:extLst>
              <a:ext uri="{28A0092B-C50C-407E-A947-70E740481C1C}">
                <a14:useLocalDpi xmlns:a14="http://schemas.microsoft.com/office/drawing/2010/main" val="0"/>
              </a:ext>
            </a:extLst>
          </a:blip>
          <a:srcRect l="3212" t="15684" r="1170" b="-265"/>
          <a:stretch/>
        </p:blipFill>
        <p:spPr>
          <a:xfrm>
            <a:off x="18401" y="731234"/>
            <a:ext cx="9170519" cy="4562981"/>
          </a:xfrm>
          <a:prstGeom prst="rect">
            <a:avLst/>
          </a:prstGeom>
        </p:spPr>
      </p:pic>
      <p:sp>
        <p:nvSpPr>
          <p:cNvPr id="2" name="TextBox 1">
            <a:extLst>
              <a:ext uri="{FF2B5EF4-FFF2-40B4-BE49-F238E27FC236}">
                <a16:creationId xmlns:a16="http://schemas.microsoft.com/office/drawing/2014/main" id="{8D15E526-F939-4654-8209-E8FE884F800A}"/>
              </a:ext>
            </a:extLst>
          </p:cNvPr>
          <p:cNvSpPr txBox="1"/>
          <p:nvPr/>
        </p:nvSpPr>
        <p:spPr>
          <a:xfrm>
            <a:off x="0" y="1255857"/>
            <a:ext cx="9144000" cy="2308324"/>
          </a:xfrm>
          <a:prstGeom prst="rect">
            <a:avLst/>
          </a:prstGeom>
          <a:noFill/>
        </p:spPr>
        <p:txBody>
          <a:bodyPr wrap="square" rtlCol="0">
            <a:spAutoFit/>
          </a:bodyPr>
          <a:lstStyle/>
          <a:p>
            <a:pPr algn="ctr"/>
            <a:r>
              <a:rPr lang="en-GB" sz="3600" dirty="0">
                <a:solidFill>
                  <a:schemeClr val="bg1"/>
                </a:solidFill>
                <a:latin typeface="Montserrat School" pitchFamily="2" charset="0"/>
              </a:rPr>
              <a:t>How does it feel to know that Jesus is always loving and forgiving?</a:t>
            </a:r>
          </a:p>
          <a:p>
            <a:pPr algn="ctr"/>
            <a:endParaRPr lang="en-GB" sz="3600" dirty="0">
              <a:solidFill>
                <a:schemeClr val="bg1"/>
              </a:solidFill>
              <a:latin typeface="Montserrat School" pitchFamily="2" charset="0"/>
            </a:endParaRPr>
          </a:p>
          <a:p>
            <a:pPr algn="ctr"/>
            <a:r>
              <a:rPr lang="en-GB" sz="3600" dirty="0">
                <a:solidFill>
                  <a:schemeClr val="bg1"/>
                </a:solidFill>
                <a:latin typeface="Montserrat School" pitchFamily="2" charset="0"/>
              </a:rPr>
              <a:t>How I can be forgiving? </a:t>
            </a:r>
          </a:p>
        </p:txBody>
      </p:sp>
    </p:spTree>
    <p:extLst>
      <p:ext uri="{BB962C8B-B14F-4D97-AF65-F5344CB8AC3E}">
        <p14:creationId xmlns:p14="http://schemas.microsoft.com/office/powerpoint/2010/main" val="3438362291"/>
      </p:ext>
    </p:extLst>
  </p:cSld>
  <p:clrMapOvr>
    <a:masterClrMapping/>
  </p:clrMapOvr>
</p:sld>
</file>

<file path=ppt/theme/theme1.xml><?xml version="1.0" encoding="utf-8"?>
<a:theme xmlns:a="http://schemas.openxmlformats.org/drawingml/2006/main" name="Office Theme">
  <a:themeElements>
    <a:clrScheme name="CAFOD new brand TEMPLATE 2025">
      <a:dk1>
        <a:srgbClr val="000000"/>
      </a:dk1>
      <a:lt1>
        <a:srgbClr val="FFFFFF"/>
      </a:lt1>
      <a:dk2>
        <a:srgbClr val="58A333"/>
      </a:dk2>
      <a:lt2>
        <a:srgbClr val="222444"/>
      </a:lt2>
      <a:accent1>
        <a:srgbClr val="A2C617"/>
      </a:accent1>
      <a:accent2>
        <a:srgbClr val="FAC850"/>
      </a:accent2>
      <a:accent3>
        <a:srgbClr val="EE7103"/>
      </a:accent3>
      <a:accent4>
        <a:srgbClr val="DC0014"/>
      </a:accent4>
      <a:accent5>
        <a:srgbClr val="E83273"/>
      </a:accent5>
      <a:accent6>
        <a:srgbClr val="7666AD"/>
      </a:accent6>
      <a:hlink>
        <a:srgbClr val="30BAC7"/>
      </a:hlink>
      <a:folHlink>
        <a:srgbClr val="A2C617"/>
      </a:folHlink>
    </a:clrScheme>
    <a:fontScheme name="CAFOD - typograph">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1cd5efdf3ce76515720b5128cd026d23">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67d2abc0b29ab5b5c3b0a78c25a21d22"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04672002-f21f-4240-adfb-f0b653fb6fb5">SZUU6KYVHK2A-2146017777-18920</_dlc_DocId>
    <_dlc_DocIdUrl xmlns="04672002-f21f-4240-adfb-f0b653fb6fb5">
      <Url>https://cafod365.sharepoint.com/sites/int/Education/_layouts/15/DocIdRedir.aspx?ID=SZUU6KYVHK2A-2146017777-18920</Url>
      <Description>SZUU6KYVHK2A-2146017777-18920</Description>
    </_dlc_DocIdUrl>
    <TaxCatchAll xmlns="453a0c7f-c966-4a5c-a0f8-de0f8150ea1e" xsi:nil="true"/>
    <lcf76f155ced4ddcb4097134ff3c332f xmlns="236a9a4b-a03c-46ba-8ec6-624c184acbc6">
      <Terms xmlns="http://schemas.microsoft.com/office/infopath/2007/PartnerControls"/>
    </lcf76f155ced4ddcb4097134ff3c332f>
    <Activity xmlns="236a9a4b-a03c-46ba-8ec6-624c184acbc6">Advent</Activity>
    <Audience xmlns="236a9a4b-a03c-46ba-8ec6-624c184acbc6"/>
    <_Status xmlns="http://schemas.microsoft.com/sharepoint/v3/fields">Not Started</_Status>
  </documentManagement>
</p:properties>
</file>

<file path=customXml/itemProps1.xml><?xml version="1.0" encoding="utf-8"?>
<ds:datastoreItem xmlns:ds="http://schemas.openxmlformats.org/officeDocument/2006/customXml" ds:itemID="{558CADD5-7CDB-4674-A12B-6A140624B8F7}">
  <ds:schemaRefs>
    <ds:schemaRef ds:uri="http://schemas.microsoft.com/sharepoint/v3/contenttype/forms"/>
  </ds:schemaRefs>
</ds:datastoreItem>
</file>

<file path=customXml/itemProps2.xml><?xml version="1.0" encoding="utf-8"?>
<ds:datastoreItem xmlns:ds="http://schemas.openxmlformats.org/officeDocument/2006/customXml" ds:itemID="{ACDDB819-B1C6-44E0-A4E7-79EC63B129E2}">
  <ds:schemaRefs>
    <ds:schemaRef ds:uri="http://schemas.microsoft.com/sharepoint/events"/>
  </ds:schemaRefs>
</ds:datastoreItem>
</file>

<file path=customXml/itemProps3.xml><?xml version="1.0" encoding="utf-8"?>
<ds:datastoreItem xmlns:ds="http://schemas.openxmlformats.org/officeDocument/2006/customXml" ds:itemID="{263B5B92-2716-4CAB-BE79-45D99A247D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72002-f21f-4240-adfb-f0b653fb6fb5"/>
    <ds:schemaRef ds:uri="236a9a4b-a03c-46ba-8ec6-624c184acbc6"/>
    <ds:schemaRef ds:uri="http://schemas.microsoft.com/sharepoint/v3/fields"/>
    <ds:schemaRef ds:uri="bdf04112-6931-4610-9724-cd62e91446a3"/>
    <ds:schemaRef ds:uri="453a0c7f-c966-4a5c-a0f8-de0f8150ea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37880FD4-C537-4FE3-BF29-620D65E12577}">
  <ds:schemaRefs>
    <ds:schemaRef ds:uri="http://schemas.microsoft.com/office/2006/documentManagement/types"/>
    <ds:schemaRef ds:uri="04672002-f21f-4240-adfb-f0b653fb6fb5"/>
    <ds:schemaRef ds:uri="236a9a4b-a03c-46ba-8ec6-624c184acbc6"/>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453a0c7f-c966-4a5c-a0f8-de0f8150ea1e"/>
    <ds:schemaRef ds:uri="http://purl.org/dc/terms/"/>
    <ds:schemaRef ds:uri="bdf04112-6931-4610-9724-cd62e91446a3"/>
    <ds:schemaRef ds:uri="http://schemas.microsoft.com/sharepoint/v3/fields"/>
    <ds:schemaRef ds:uri="http://www.w3.org/XML/1998/namespace"/>
    <ds:schemaRef ds:uri="http://purl.org/dc/dcmitype/"/>
  </ds:schemaRefs>
</ds:datastoreItem>
</file>

<file path=docMetadata/LabelInfo.xml><?xml version="1.0" encoding="utf-8"?>
<clbl:labelList xmlns:clbl="http://schemas.microsoft.com/office/2020/mipLabelMetadata">
  <clbl:label id="{08f4ac77-938f-49be-8f24-000e77255cce}" enabled="0" method="" siteId="{08f4ac77-938f-49be-8f24-000e77255cce}" removed="1"/>
</clbl:labelList>
</file>

<file path=docProps/app.xml><?xml version="1.0" encoding="utf-8"?>
<Properties xmlns="http://schemas.openxmlformats.org/officeDocument/2006/extended-properties" xmlns:vt="http://schemas.openxmlformats.org/officeDocument/2006/docPropsVTypes">
  <Template/>
  <TotalTime>2325</TotalTime>
  <Words>1345</Words>
  <Application>Microsoft Office PowerPoint</Application>
  <PresentationFormat>On-screen Show (16:9)</PresentationFormat>
  <Paragraphs>151</Paragraphs>
  <Slides>17</Slides>
  <Notes>16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17</vt:i4>
      </vt:variant>
    </vt:vector>
  </HeadingPairs>
  <TitlesOfParts>
    <vt:vector size="30" baseType="lpstr">
      <vt:lpstr>Montserrat Light</vt:lpstr>
      <vt:lpstr>Arial</vt:lpstr>
      <vt:lpstr>Times New Roman</vt:lpstr>
      <vt:lpstr>Inter</vt:lpstr>
      <vt:lpstr>Verdana</vt:lpstr>
      <vt:lpstr>Century Gothic</vt:lpstr>
      <vt:lpstr>Montserrat ExtraBold</vt:lpstr>
      <vt:lpstr>Montserrat School</vt:lpstr>
      <vt:lpstr>Aptos</vt:lpstr>
      <vt:lpstr>Montserrat</vt:lpstr>
      <vt:lpstr>Montserrat School ExtBd</vt:lpstr>
      <vt:lpstr>Segoe UI</vt:lpstr>
      <vt:lpstr>Office Theme</vt:lpstr>
      <vt:lpstr>Holy Week  and Easter Celebration of the word</vt:lpstr>
      <vt:lpstr>Welcome to our  time of prayer.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Victoria Ahmed</dc:creator>
  <cp:lastModifiedBy>Victoria Ahmed</cp:lastModifiedBy>
  <cp:revision>19</cp:revision>
  <dcterms:created xsi:type="dcterms:W3CDTF">2025-02-19T13:24:09Z</dcterms:created>
  <dcterms:modified xsi:type="dcterms:W3CDTF">2026-03-18T11:23:55Z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2025-02-19T00:00:00Z</vt:filetime>
  </property>
  <property fmtid="{D5CDD505-2E9C-101B-9397-08002B2CF9AE}" pid="3" name="Creator">
    <vt:lpwstr>Adobe InDesign 20.1 (Macintosh)</vt:lpwstr>
  </property>
  <property fmtid="{D5CDD505-2E9C-101B-9397-08002B2CF9AE}" pid="4" name="LastSaved">
    <vt:filetime>2025-02-19T00:00:00Z</vt:filetime>
  </property>
  <property fmtid="{D5CDD505-2E9C-101B-9397-08002B2CF9AE}" pid="5" name="Producer">
    <vt:lpwstr>Adobe PDF Library 17.0</vt:lpwstr>
  </property>
  <property fmtid="{D5CDD505-2E9C-101B-9397-08002B2CF9AE}" pid="6" name="ContentTypeId">
    <vt:lpwstr>0x01010096472308B02E1E4A9F4BBEA19176AB65</vt:lpwstr>
  </property>
  <property fmtid="{D5CDD505-2E9C-101B-9397-08002B2CF9AE}" pid="7" name="_dlc_DocIdItemGuid">
    <vt:lpwstr>d0c97c72-b7ea-4902-b29f-28d9430c8690</vt:lpwstr>
  </property>
  <property fmtid="{D5CDD505-2E9C-101B-9397-08002B2CF9AE}" pid="8" name="MediaServiceImageTags">
    <vt:lpwstr/>
  </property>
</Properties>
</file>