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5"/>
  </p:sldMasterIdLst>
  <p:notesMasterIdLst>
    <p:notesMasterId r:id="rId42"/>
  </p:notesMasterIdLst>
  <p:sldIdLst>
    <p:sldId id="256" r:id="rId6"/>
    <p:sldId id="257" r:id="rId7"/>
    <p:sldId id="304" r:id="rId8"/>
    <p:sldId id="275" r:id="rId9"/>
    <p:sldId id="299" r:id="rId10"/>
    <p:sldId id="300" r:id="rId11"/>
    <p:sldId id="261" r:id="rId12"/>
    <p:sldId id="265" r:id="rId13"/>
    <p:sldId id="279" r:id="rId14"/>
    <p:sldId id="281" r:id="rId15"/>
    <p:sldId id="284" r:id="rId16"/>
    <p:sldId id="301" r:id="rId17"/>
    <p:sldId id="302" r:id="rId18"/>
    <p:sldId id="283" r:id="rId19"/>
    <p:sldId id="294" r:id="rId20"/>
    <p:sldId id="280" r:id="rId21"/>
    <p:sldId id="266" r:id="rId22"/>
    <p:sldId id="305" r:id="rId23"/>
    <p:sldId id="306" r:id="rId24"/>
    <p:sldId id="307" r:id="rId25"/>
    <p:sldId id="303" r:id="rId26"/>
    <p:sldId id="295" r:id="rId27"/>
    <p:sldId id="287" r:id="rId28"/>
    <p:sldId id="285" r:id="rId29"/>
    <p:sldId id="288" r:id="rId30"/>
    <p:sldId id="289" r:id="rId31"/>
    <p:sldId id="296" r:id="rId32"/>
    <p:sldId id="282" r:id="rId33"/>
    <p:sldId id="290" r:id="rId34"/>
    <p:sldId id="291" r:id="rId35"/>
    <p:sldId id="263" r:id="rId36"/>
    <p:sldId id="292" r:id="rId37"/>
    <p:sldId id="293" r:id="rId38"/>
    <p:sldId id="298" r:id="rId39"/>
    <p:sldId id="264" r:id="rId40"/>
    <p:sldId id="297" r:id="rId4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22544"/>
    <a:srgbClr val="92D050"/>
    <a:srgbClr val="2DA6A8"/>
    <a:srgbClr val="3C4B53"/>
    <a:srgbClr val="A2C614"/>
    <a:srgbClr val="84BF41"/>
    <a:srgbClr val="2DA5A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D21823B-E4AE-47AC-B160-89333002CC87}" v="46" dt="2023-08-18T13:04:11.80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74" autoAdjust="0"/>
    <p:restoredTop sz="81818" autoAdjust="0"/>
  </p:normalViewPr>
  <p:slideViewPr>
    <p:cSldViewPr snapToGrid="0">
      <p:cViewPr varScale="1">
        <p:scale>
          <a:sx n="93" d="100"/>
          <a:sy n="93" d="100"/>
        </p:scale>
        <p:origin x="1230" y="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3" Type="http://schemas.openxmlformats.org/officeDocument/2006/relationships/customXml" Target="../customXml/item3.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notesMaster" Target="notesMasters/notesMaster1.xml"/><Relationship Id="rId47" Type="http://schemas.microsoft.com/office/2016/11/relationships/changesInfo" Target="changesInfos/changesInfo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slide" Target="slides/slide36.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theme" Target="theme/theme1.xml"/><Relationship Id="rId5" Type="http://schemas.openxmlformats.org/officeDocument/2006/relationships/slideMaster" Target="slideMasters/slideMaster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viewProps" Target="viewProps.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presProps" Target="presProps.xml"/><Relationship Id="rId48"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atrick Dean" userId="bd5fcf7e-f0a5-4dfe-8356-3b9255107a56" providerId="ADAL" clId="{BF7C9CE6-ACB8-4330-89C8-77D9CB6B2AB6}"/>
    <pc:docChg chg="modSld">
      <pc:chgData name="Patrick Dean" userId="bd5fcf7e-f0a5-4dfe-8356-3b9255107a56" providerId="ADAL" clId="{BF7C9CE6-ACB8-4330-89C8-77D9CB6B2AB6}" dt="2022-10-27T13:52:00.997" v="0" actId="6549"/>
      <pc:docMkLst>
        <pc:docMk/>
      </pc:docMkLst>
      <pc:sldChg chg="modNotesTx">
        <pc:chgData name="Patrick Dean" userId="bd5fcf7e-f0a5-4dfe-8356-3b9255107a56" providerId="ADAL" clId="{BF7C9CE6-ACB8-4330-89C8-77D9CB6B2AB6}" dt="2022-10-27T13:52:00.997" v="0" actId="6549"/>
        <pc:sldMkLst>
          <pc:docMk/>
          <pc:sldMk cId="4147255344" sldId="303"/>
        </pc:sldMkLst>
      </pc:sldChg>
    </pc:docChg>
  </pc:docChgLst>
  <pc:docChgLst>
    <pc:chgData name="Patrick Dean" userId="bd5fcf7e-f0a5-4dfe-8356-3b9255107a56" providerId="ADAL" clId="{64D6CCC6-8672-4C8C-A5F6-215060F15E2B}"/>
    <pc:docChg chg="undo redo custSel addSld delSld modSld sldOrd">
      <pc:chgData name="Patrick Dean" userId="bd5fcf7e-f0a5-4dfe-8356-3b9255107a56" providerId="ADAL" clId="{64D6CCC6-8672-4C8C-A5F6-215060F15E2B}" dt="2022-08-16T14:34:07.683" v="855"/>
      <pc:docMkLst>
        <pc:docMk/>
      </pc:docMkLst>
      <pc:sldChg chg="modSp mod">
        <pc:chgData name="Patrick Dean" userId="bd5fcf7e-f0a5-4dfe-8356-3b9255107a56" providerId="ADAL" clId="{64D6CCC6-8672-4C8C-A5F6-215060F15E2B}" dt="2022-08-03T13:46:11.028" v="616" actId="113"/>
        <pc:sldMkLst>
          <pc:docMk/>
          <pc:sldMk cId="3211954971" sldId="256"/>
        </pc:sldMkLst>
        <pc:spChg chg="mod">
          <ac:chgData name="Patrick Dean" userId="bd5fcf7e-f0a5-4dfe-8356-3b9255107a56" providerId="ADAL" clId="{64D6CCC6-8672-4C8C-A5F6-215060F15E2B}" dt="2022-08-03T13:46:11.028" v="616" actId="113"/>
          <ac:spMkLst>
            <pc:docMk/>
            <pc:sldMk cId="3211954971" sldId="256"/>
            <ac:spMk id="25" creationId="{0C512930-8DA7-4F37-A33A-7DD5EB3AB142}"/>
          </ac:spMkLst>
        </pc:spChg>
      </pc:sldChg>
      <pc:sldChg chg="modNotesTx">
        <pc:chgData name="Patrick Dean" userId="bd5fcf7e-f0a5-4dfe-8356-3b9255107a56" providerId="ADAL" clId="{64D6CCC6-8672-4C8C-A5F6-215060F15E2B}" dt="2022-07-29T15:11:08.929" v="603" actId="20577"/>
        <pc:sldMkLst>
          <pc:docMk/>
          <pc:sldMk cId="3393486531" sldId="257"/>
        </pc:sldMkLst>
      </pc:sldChg>
      <pc:sldChg chg="modSp mod">
        <pc:chgData name="Patrick Dean" userId="bd5fcf7e-f0a5-4dfe-8356-3b9255107a56" providerId="ADAL" clId="{64D6CCC6-8672-4C8C-A5F6-215060F15E2B}" dt="2022-08-03T13:47:41.081" v="656" actId="113"/>
        <pc:sldMkLst>
          <pc:docMk/>
          <pc:sldMk cId="3684476090" sldId="261"/>
        </pc:sldMkLst>
        <pc:spChg chg="mod">
          <ac:chgData name="Patrick Dean" userId="bd5fcf7e-f0a5-4dfe-8356-3b9255107a56" providerId="ADAL" clId="{64D6CCC6-8672-4C8C-A5F6-215060F15E2B}" dt="2022-08-03T13:47:41.081" v="656" actId="113"/>
          <ac:spMkLst>
            <pc:docMk/>
            <pc:sldMk cId="3684476090" sldId="261"/>
            <ac:spMk id="5" creationId="{ECE52F1F-B090-474D-9283-4C35AA839B48}"/>
          </ac:spMkLst>
        </pc:spChg>
      </pc:sldChg>
      <pc:sldChg chg="addSp delSp modSp mod">
        <pc:chgData name="Patrick Dean" userId="bd5fcf7e-f0a5-4dfe-8356-3b9255107a56" providerId="ADAL" clId="{64D6CCC6-8672-4C8C-A5F6-215060F15E2B}" dt="2022-08-03T13:56:48.354" v="852" actId="1076"/>
        <pc:sldMkLst>
          <pc:docMk/>
          <pc:sldMk cId="616880775" sldId="264"/>
        </pc:sldMkLst>
        <pc:spChg chg="del">
          <ac:chgData name="Patrick Dean" userId="bd5fcf7e-f0a5-4dfe-8356-3b9255107a56" providerId="ADAL" clId="{64D6CCC6-8672-4C8C-A5F6-215060F15E2B}" dt="2022-08-03T13:56:15.728" v="846" actId="478"/>
          <ac:spMkLst>
            <pc:docMk/>
            <pc:sldMk cId="616880775" sldId="264"/>
            <ac:spMk id="4" creationId="{E0F50608-32D1-4E74-82B8-B56D797B1FA9}"/>
          </ac:spMkLst>
        </pc:spChg>
        <pc:spChg chg="del">
          <ac:chgData name="Patrick Dean" userId="bd5fcf7e-f0a5-4dfe-8356-3b9255107a56" providerId="ADAL" clId="{64D6CCC6-8672-4C8C-A5F6-215060F15E2B}" dt="2022-08-03T13:56:15.728" v="846" actId="478"/>
          <ac:spMkLst>
            <pc:docMk/>
            <pc:sldMk cId="616880775" sldId="264"/>
            <ac:spMk id="5" creationId="{610283B4-DC35-47DD-98D3-BEAC4B885872}"/>
          </ac:spMkLst>
        </pc:spChg>
        <pc:spChg chg="del">
          <ac:chgData name="Patrick Dean" userId="bd5fcf7e-f0a5-4dfe-8356-3b9255107a56" providerId="ADAL" clId="{64D6CCC6-8672-4C8C-A5F6-215060F15E2B}" dt="2022-08-03T13:56:15.728" v="846" actId="478"/>
          <ac:spMkLst>
            <pc:docMk/>
            <pc:sldMk cId="616880775" sldId="264"/>
            <ac:spMk id="6" creationId="{74597C43-D0E2-4BC9-B2AB-47DE88A43B9E}"/>
          </ac:spMkLst>
        </pc:spChg>
        <pc:spChg chg="del">
          <ac:chgData name="Patrick Dean" userId="bd5fcf7e-f0a5-4dfe-8356-3b9255107a56" providerId="ADAL" clId="{64D6CCC6-8672-4C8C-A5F6-215060F15E2B}" dt="2022-08-03T13:56:15.728" v="846" actId="478"/>
          <ac:spMkLst>
            <pc:docMk/>
            <pc:sldMk cId="616880775" sldId="264"/>
            <ac:spMk id="7" creationId="{CF1DD273-1048-4DBA-84CF-EA0C0D65DBAB}"/>
          </ac:spMkLst>
        </pc:spChg>
        <pc:spChg chg="del">
          <ac:chgData name="Patrick Dean" userId="bd5fcf7e-f0a5-4dfe-8356-3b9255107a56" providerId="ADAL" clId="{64D6CCC6-8672-4C8C-A5F6-215060F15E2B}" dt="2022-08-03T13:56:15.728" v="846" actId="478"/>
          <ac:spMkLst>
            <pc:docMk/>
            <pc:sldMk cId="616880775" sldId="264"/>
            <ac:spMk id="8" creationId="{D8384026-CADD-4C67-BBD7-6F87F5BF7380}"/>
          </ac:spMkLst>
        </pc:spChg>
        <pc:spChg chg="del">
          <ac:chgData name="Patrick Dean" userId="bd5fcf7e-f0a5-4dfe-8356-3b9255107a56" providerId="ADAL" clId="{64D6CCC6-8672-4C8C-A5F6-215060F15E2B}" dt="2022-08-03T13:56:15.728" v="846" actId="478"/>
          <ac:spMkLst>
            <pc:docMk/>
            <pc:sldMk cId="616880775" sldId="264"/>
            <ac:spMk id="9" creationId="{676203A4-4806-4E7E-B2F9-47DCF61A4246}"/>
          </ac:spMkLst>
        </pc:spChg>
        <pc:spChg chg="del">
          <ac:chgData name="Patrick Dean" userId="bd5fcf7e-f0a5-4dfe-8356-3b9255107a56" providerId="ADAL" clId="{64D6CCC6-8672-4C8C-A5F6-215060F15E2B}" dt="2022-08-03T13:56:15.728" v="846" actId="478"/>
          <ac:spMkLst>
            <pc:docMk/>
            <pc:sldMk cId="616880775" sldId="264"/>
            <ac:spMk id="10" creationId="{50139EF8-24E0-4DDC-98F0-11031E2CBA13}"/>
          </ac:spMkLst>
        </pc:spChg>
        <pc:spChg chg="del">
          <ac:chgData name="Patrick Dean" userId="bd5fcf7e-f0a5-4dfe-8356-3b9255107a56" providerId="ADAL" clId="{64D6CCC6-8672-4C8C-A5F6-215060F15E2B}" dt="2022-08-03T13:56:15.728" v="846" actId="478"/>
          <ac:spMkLst>
            <pc:docMk/>
            <pc:sldMk cId="616880775" sldId="264"/>
            <ac:spMk id="18" creationId="{7622E3EF-1628-4A1E-8552-A5C80DC55213}"/>
          </ac:spMkLst>
        </pc:spChg>
        <pc:spChg chg="del">
          <ac:chgData name="Patrick Dean" userId="bd5fcf7e-f0a5-4dfe-8356-3b9255107a56" providerId="ADAL" clId="{64D6CCC6-8672-4C8C-A5F6-215060F15E2B}" dt="2022-08-03T13:56:15.728" v="846" actId="478"/>
          <ac:spMkLst>
            <pc:docMk/>
            <pc:sldMk cId="616880775" sldId="264"/>
            <ac:spMk id="19" creationId="{72B6AB1C-14AF-436E-B479-2E04CEB72AD4}"/>
          </ac:spMkLst>
        </pc:spChg>
        <pc:picChg chg="add del">
          <ac:chgData name="Patrick Dean" userId="bd5fcf7e-f0a5-4dfe-8356-3b9255107a56" providerId="ADAL" clId="{64D6CCC6-8672-4C8C-A5F6-215060F15E2B}" dt="2022-08-03T13:56:26.320" v="848"/>
          <ac:picMkLst>
            <pc:docMk/>
            <pc:sldMk cId="616880775" sldId="264"/>
            <ac:picMk id="2" creationId="{EC679F4A-0AD1-E950-F17F-09EF30962FE0}"/>
          </ac:picMkLst>
        </pc:picChg>
        <pc:picChg chg="add mod">
          <ac:chgData name="Patrick Dean" userId="bd5fcf7e-f0a5-4dfe-8356-3b9255107a56" providerId="ADAL" clId="{64D6CCC6-8672-4C8C-A5F6-215060F15E2B}" dt="2022-08-03T13:56:48.354" v="852" actId="1076"/>
          <ac:picMkLst>
            <pc:docMk/>
            <pc:sldMk cId="616880775" sldId="264"/>
            <ac:picMk id="1026" creationId="{9BAA8281-B391-2401-1C14-035A676ED077}"/>
          </ac:picMkLst>
        </pc:picChg>
      </pc:sldChg>
      <pc:sldChg chg="modSp mod modNotesTx">
        <pc:chgData name="Patrick Dean" userId="bd5fcf7e-f0a5-4dfe-8356-3b9255107a56" providerId="ADAL" clId="{64D6CCC6-8672-4C8C-A5F6-215060F15E2B}" dt="2022-08-03T13:47:55.859" v="659" actId="14100"/>
        <pc:sldMkLst>
          <pc:docMk/>
          <pc:sldMk cId="3818777784" sldId="265"/>
        </pc:sldMkLst>
        <pc:spChg chg="mod">
          <ac:chgData name="Patrick Dean" userId="bd5fcf7e-f0a5-4dfe-8356-3b9255107a56" providerId="ADAL" clId="{64D6CCC6-8672-4C8C-A5F6-215060F15E2B}" dt="2022-08-03T13:47:55.859" v="659" actId="14100"/>
          <ac:spMkLst>
            <pc:docMk/>
            <pc:sldMk cId="3818777784" sldId="265"/>
            <ac:spMk id="7" creationId="{B01C4CEC-6019-4DFE-90D9-20BD99A19959}"/>
          </ac:spMkLst>
        </pc:spChg>
      </pc:sldChg>
      <pc:sldChg chg="modSp mod">
        <pc:chgData name="Patrick Dean" userId="bd5fcf7e-f0a5-4dfe-8356-3b9255107a56" providerId="ADAL" clId="{64D6CCC6-8672-4C8C-A5F6-215060F15E2B}" dt="2022-08-03T13:53:38.356" v="691" actId="1076"/>
        <pc:sldMkLst>
          <pc:docMk/>
          <pc:sldMk cId="1866089641" sldId="266"/>
        </pc:sldMkLst>
        <pc:spChg chg="mod">
          <ac:chgData name="Patrick Dean" userId="bd5fcf7e-f0a5-4dfe-8356-3b9255107a56" providerId="ADAL" clId="{64D6CCC6-8672-4C8C-A5F6-215060F15E2B}" dt="2022-08-03T13:53:38.356" v="691" actId="1076"/>
          <ac:spMkLst>
            <pc:docMk/>
            <pc:sldMk cId="1866089641" sldId="266"/>
            <ac:spMk id="7" creationId="{23422770-F162-425C-8ADD-027026864C80}"/>
          </ac:spMkLst>
        </pc:spChg>
      </pc:sldChg>
      <pc:sldChg chg="addSp delSp modSp mod modNotesTx">
        <pc:chgData name="Patrick Dean" userId="bd5fcf7e-f0a5-4dfe-8356-3b9255107a56" providerId="ADAL" clId="{64D6CCC6-8672-4C8C-A5F6-215060F15E2B}" dt="2022-07-29T15:17:22.535" v="614"/>
        <pc:sldMkLst>
          <pc:docMk/>
          <pc:sldMk cId="478927724" sldId="275"/>
        </pc:sldMkLst>
        <pc:spChg chg="add">
          <ac:chgData name="Patrick Dean" userId="bd5fcf7e-f0a5-4dfe-8356-3b9255107a56" providerId="ADAL" clId="{64D6CCC6-8672-4C8C-A5F6-215060F15E2B}" dt="2022-07-29T15:15:59.659" v="604"/>
          <ac:spMkLst>
            <pc:docMk/>
            <pc:sldMk cId="478927724" sldId="275"/>
            <ac:spMk id="2" creationId="{05A8D863-CCFB-A3F7-986D-A2B99FD5271A}"/>
          </ac:spMkLst>
        </pc:spChg>
        <pc:spChg chg="mod">
          <ac:chgData name="Patrick Dean" userId="bd5fcf7e-f0a5-4dfe-8356-3b9255107a56" providerId="ADAL" clId="{64D6CCC6-8672-4C8C-A5F6-215060F15E2B}" dt="2022-07-29T15:16:58.888" v="613" actId="207"/>
          <ac:spMkLst>
            <pc:docMk/>
            <pc:sldMk cId="478927724" sldId="275"/>
            <ac:spMk id="4" creationId="{52F1B62D-D1FF-B229-EE6E-567606B690D8}"/>
          </ac:spMkLst>
        </pc:spChg>
        <pc:spChg chg="mod">
          <ac:chgData name="Patrick Dean" userId="bd5fcf7e-f0a5-4dfe-8356-3b9255107a56" providerId="ADAL" clId="{64D6CCC6-8672-4C8C-A5F6-215060F15E2B}" dt="2022-07-29T15:16:58.888" v="613" actId="207"/>
          <ac:spMkLst>
            <pc:docMk/>
            <pc:sldMk cId="478927724" sldId="275"/>
            <ac:spMk id="7" creationId="{2C3244F8-6912-0FF0-9FCE-D7ACAA0A1AB1}"/>
          </ac:spMkLst>
        </pc:spChg>
        <pc:spChg chg="mod">
          <ac:chgData name="Patrick Dean" userId="bd5fcf7e-f0a5-4dfe-8356-3b9255107a56" providerId="ADAL" clId="{64D6CCC6-8672-4C8C-A5F6-215060F15E2B}" dt="2022-07-29T15:16:58.888" v="613" actId="207"/>
          <ac:spMkLst>
            <pc:docMk/>
            <pc:sldMk cId="478927724" sldId="275"/>
            <ac:spMk id="8" creationId="{4761585C-BFF9-4801-CE73-52AA3EF82F16}"/>
          </ac:spMkLst>
        </pc:spChg>
        <pc:spChg chg="mod">
          <ac:chgData name="Patrick Dean" userId="bd5fcf7e-f0a5-4dfe-8356-3b9255107a56" providerId="ADAL" clId="{64D6CCC6-8672-4C8C-A5F6-215060F15E2B}" dt="2022-07-29T15:16:58.888" v="613" actId="207"/>
          <ac:spMkLst>
            <pc:docMk/>
            <pc:sldMk cId="478927724" sldId="275"/>
            <ac:spMk id="9" creationId="{E4962C03-303F-FC3F-90E6-D19917275A72}"/>
          </ac:spMkLst>
        </pc:spChg>
        <pc:picChg chg="add mod">
          <ac:chgData name="Patrick Dean" userId="bd5fcf7e-f0a5-4dfe-8356-3b9255107a56" providerId="ADAL" clId="{64D6CCC6-8672-4C8C-A5F6-215060F15E2B}" dt="2022-07-29T15:16:14.004" v="608" actId="1076"/>
          <ac:picMkLst>
            <pc:docMk/>
            <pc:sldMk cId="478927724" sldId="275"/>
            <ac:picMk id="3" creationId="{B00282F0-45F7-81E0-A3C1-2A139DDE68CA}"/>
          </ac:picMkLst>
        </pc:picChg>
        <pc:picChg chg="add mod">
          <ac:chgData name="Patrick Dean" userId="bd5fcf7e-f0a5-4dfe-8356-3b9255107a56" providerId="ADAL" clId="{64D6CCC6-8672-4C8C-A5F6-215060F15E2B}" dt="2022-07-29T15:16:50.289" v="612" actId="1076"/>
          <ac:picMkLst>
            <pc:docMk/>
            <pc:sldMk cId="478927724" sldId="275"/>
            <ac:picMk id="5" creationId="{8242317E-4876-5D01-9198-1430477CEDE8}"/>
          </ac:picMkLst>
        </pc:picChg>
        <pc:picChg chg="del">
          <ac:chgData name="Patrick Dean" userId="bd5fcf7e-f0a5-4dfe-8356-3b9255107a56" providerId="ADAL" clId="{64D6CCC6-8672-4C8C-A5F6-215060F15E2B}" dt="2022-07-29T15:16:16.335" v="609" actId="478"/>
          <ac:picMkLst>
            <pc:docMk/>
            <pc:sldMk cId="478927724" sldId="275"/>
            <ac:picMk id="2050" creationId="{5F4DDCBA-12C8-C900-CAE3-F98B5E385175}"/>
          </ac:picMkLst>
        </pc:picChg>
        <pc:picChg chg="del">
          <ac:chgData name="Patrick Dean" userId="bd5fcf7e-f0a5-4dfe-8356-3b9255107a56" providerId="ADAL" clId="{64D6CCC6-8672-4C8C-A5F6-215060F15E2B}" dt="2022-07-29T15:16:10.655" v="607" actId="478"/>
          <ac:picMkLst>
            <pc:docMk/>
            <pc:sldMk cId="478927724" sldId="275"/>
            <ac:picMk id="2052" creationId="{AB79116B-08BA-5A7D-21BA-343E11D750DB}"/>
          </ac:picMkLst>
        </pc:picChg>
      </pc:sldChg>
      <pc:sldChg chg="modSp mod">
        <pc:chgData name="Patrick Dean" userId="bd5fcf7e-f0a5-4dfe-8356-3b9255107a56" providerId="ADAL" clId="{64D6CCC6-8672-4C8C-A5F6-215060F15E2B}" dt="2022-08-03T13:48:08.842" v="662" actId="403"/>
        <pc:sldMkLst>
          <pc:docMk/>
          <pc:sldMk cId="2408570901" sldId="279"/>
        </pc:sldMkLst>
        <pc:spChg chg="mod">
          <ac:chgData name="Patrick Dean" userId="bd5fcf7e-f0a5-4dfe-8356-3b9255107a56" providerId="ADAL" clId="{64D6CCC6-8672-4C8C-A5F6-215060F15E2B}" dt="2022-08-03T13:48:08.842" v="662" actId="403"/>
          <ac:spMkLst>
            <pc:docMk/>
            <pc:sldMk cId="2408570901" sldId="279"/>
            <ac:spMk id="7" creationId="{B271CA49-1682-4D71-8DA4-912E2BD59E4D}"/>
          </ac:spMkLst>
        </pc:spChg>
      </pc:sldChg>
      <pc:sldChg chg="addSp delSp modSp mod modNotesTx">
        <pc:chgData name="Patrick Dean" userId="bd5fcf7e-f0a5-4dfe-8356-3b9255107a56" providerId="ADAL" clId="{64D6CCC6-8672-4C8C-A5F6-215060F15E2B}" dt="2022-08-16T14:33:35.676" v="854" actId="6549"/>
        <pc:sldMkLst>
          <pc:docMk/>
          <pc:sldMk cId="445928582" sldId="280"/>
        </pc:sldMkLst>
        <pc:spChg chg="mod">
          <ac:chgData name="Patrick Dean" userId="bd5fcf7e-f0a5-4dfe-8356-3b9255107a56" providerId="ADAL" clId="{64D6CCC6-8672-4C8C-A5F6-215060F15E2B}" dt="2022-08-03T13:51:42.932" v="674" actId="404"/>
          <ac:spMkLst>
            <pc:docMk/>
            <pc:sldMk cId="445928582" sldId="280"/>
            <ac:spMk id="4" creationId="{09B76CA4-A903-4398-B4C8-707CA146BBA6}"/>
          </ac:spMkLst>
        </pc:spChg>
        <pc:picChg chg="add del">
          <ac:chgData name="Patrick Dean" userId="bd5fcf7e-f0a5-4dfe-8356-3b9255107a56" providerId="ADAL" clId="{64D6CCC6-8672-4C8C-A5F6-215060F15E2B}" dt="2022-07-29T14:15:10.386" v="146" actId="478"/>
          <ac:picMkLst>
            <pc:docMk/>
            <pc:sldMk cId="445928582" sldId="280"/>
            <ac:picMk id="3" creationId="{87DFD07A-BFE8-4F88-93DB-2CDC1E23528A}"/>
          </ac:picMkLst>
        </pc:picChg>
        <pc:picChg chg="add mod">
          <ac:chgData name="Patrick Dean" userId="bd5fcf7e-f0a5-4dfe-8356-3b9255107a56" providerId="ADAL" clId="{64D6CCC6-8672-4C8C-A5F6-215060F15E2B}" dt="2022-07-29T14:20:22.678" v="154" actId="1076"/>
          <ac:picMkLst>
            <pc:docMk/>
            <pc:sldMk cId="445928582" sldId="280"/>
            <ac:picMk id="5" creationId="{8BD07944-D0C7-405B-F1D6-53542A092D21}"/>
          </ac:picMkLst>
        </pc:picChg>
        <pc:picChg chg="add del mod">
          <ac:chgData name="Patrick Dean" userId="bd5fcf7e-f0a5-4dfe-8356-3b9255107a56" providerId="ADAL" clId="{64D6CCC6-8672-4C8C-A5F6-215060F15E2B}" dt="2022-07-29T14:15:25.817" v="149" actId="21"/>
          <ac:picMkLst>
            <pc:docMk/>
            <pc:sldMk cId="445928582" sldId="280"/>
            <ac:picMk id="1026" creationId="{3DBF67C9-6D57-D237-AB5F-F7C1FC63C3A0}"/>
          </ac:picMkLst>
        </pc:picChg>
      </pc:sldChg>
      <pc:sldChg chg="addSp delSp modSp mod modNotesTx">
        <pc:chgData name="Patrick Dean" userId="bd5fcf7e-f0a5-4dfe-8356-3b9255107a56" providerId="ADAL" clId="{64D6CCC6-8672-4C8C-A5F6-215060F15E2B}" dt="2022-08-16T14:34:07.683" v="855"/>
        <pc:sldMkLst>
          <pc:docMk/>
          <pc:sldMk cId="2093889094" sldId="281"/>
        </pc:sldMkLst>
        <pc:spChg chg="add mod ord">
          <ac:chgData name="Patrick Dean" userId="bd5fcf7e-f0a5-4dfe-8356-3b9255107a56" providerId="ADAL" clId="{64D6CCC6-8672-4C8C-A5F6-215060F15E2B}" dt="2022-07-29T14:32:12.924" v="175" actId="164"/>
          <ac:spMkLst>
            <pc:docMk/>
            <pc:sldMk cId="2093889094" sldId="281"/>
            <ac:spMk id="4" creationId="{9D9F72A7-13E2-F0B5-95A9-7F799CB08EF3}"/>
          </ac:spMkLst>
        </pc:spChg>
        <pc:spChg chg="mod ord">
          <ac:chgData name="Patrick Dean" userId="bd5fcf7e-f0a5-4dfe-8356-3b9255107a56" providerId="ADAL" clId="{64D6CCC6-8672-4C8C-A5F6-215060F15E2B}" dt="2022-08-03T13:53:03.755" v="683" actId="2711"/>
          <ac:spMkLst>
            <pc:docMk/>
            <pc:sldMk cId="2093889094" sldId="281"/>
            <ac:spMk id="8" creationId="{20F66B19-2048-4A99-B2C5-3B74868E41AB}"/>
          </ac:spMkLst>
        </pc:spChg>
        <pc:grpChg chg="del">
          <ac:chgData name="Patrick Dean" userId="bd5fcf7e-f0a5-4dfe-8356-3b9255107a56" providerId="ADAL" clId="{64D6CCC6-8672-4C8C-A5F6-215060F15E2B}" dt="2022-07-29T14:27:24.241" v="156" actId="478"/>
          <ac:grpSpMkLst>
            <pc:docMk/>
            <pc:sldMk cId="2093889094" sldId="281"/>
            <ac:grpSpMk id="3" creationId="{494CCB50-C6BA-43DB-8D73-524E9CD96103}"/>
          </ac:grpSpMkLst>
        </pc:grpChg>
        <pc:grpChg chg="add mod">
          <ac:chgData name="Patrick Dean" userId="bd5fcf7e-f0a5-4dfe-8356-3b9255107a56" providerId="ADAL" clId="{64D6CCC6-8672-4C8C-A5F6-215060F15E2B}" dt="2022-07-29T14:32:12.924" v="175" actId="164"/>
          <ac:grpSpMkLst>
            <pc:docMk/>
            <pc:sldMk cId="2093889094" sldId="281"/>
            <ac:grpSpMk id="5" creationId="{7587B737-DBCC-D976-1295-7CD4B2C09DF9}"/>
          </ac:grpSpMkLst>
        </pc:grpChg>
        <pc:picChg chg="add mod">
          <ac:chgData name="Patrick Dean" userId="bd5fcf7e-f0a5-4dfe-8356-3b9255107a56" providerId="ADAL" clId="{64D6CCC6-8672-4C8C-A5F6-215060F15E2B}" dt="2022-07-29T14:32:12.924" v="175" actId="164"/>
          <ac:picMkLst>
            <pc:docMk/>
            <pc:sldMk cId="2093889094" sldId="281"/>
            <ac:picMk id="2050" creationId="{82C79596-6E0F-0A06-4268-CE28CEBBAB79}"/>
          </ac:picMkLst>
        </pc:picChg>
        <pc:picChg chg="del">
          <ac:chgData name="Patrick Dean" userId="bd5fcf7e-f0a5-4dfe-8356-3b9255107a56" providerId="ADAL" clId="{64D6CCC6-8672-4C8C-A5F6-215060F15E2B}" dt="2022-07-29T14:27:21.828" v="155" actId="478"/>
          <ac:picMkLst>
            <pc:docMk/>
            <pc:sldMk cId="2093889094" sldId="281"/>
            <ac:picMk id="2053" creationId="{B4B333B6-65A1-4823-9964-40380CB2777F}"/>
          </ac:picMkLst>
        </pc:picChg>
        <pc:cxnChg chg="mod">
          <ac:chgData name="Patrick Dean" userId="bd5fcf7e-f0a5-4dfe-8356-3b9255107a56" providerId="ADAL" clId="{64D6CCC6-8672-4C8C-A5F6-215060F15E2B}" dt="2022-07-29T14:32:29.129" v="184" actId="14100"/>
          <ac:cxnSpMkLst>
            <pc:docMk/>
            <pc:sldMk cId="2093889094" sldId="281"/>
            <ac:cxnSpMk id="9" creationId="{127B38E2-4027-4C34-B36D-655E5CEBEF4D}"/>
          </ac:cxnSpMkLst>
        </pc:cxnChg>
      </pc:sldChg>
      <pc:sldChg chg="modSp mod">
        <pc:chgData name="Patrick Dean" userId="bd5fcf7e-f0a5-4dfe-8356-3b9255107a56" providerId="ADAL" clId="{64D6CCC6-8672-4C8C-A5F6-215060F15E2B}" dt="2022-08-03T13:54:50.158" v="841" actId="2711"/>
        <pc:sldMkLst>
          <pc:docMk/>
          <pc:sldMk cId="729989604" sldId="282"/>
        </pc:sldMkLst>
        <pc:spChg chg="mod">
          <ac:chgData name="Patrick Dean" userId="bd5fcf7e-f0a5-4dfe-8356-3b9255107a56" providerId="ADAL" clId="{64D6CCC6-8672-4C8C-A5F6-215060F15E2B}" dt="2022-08-03T13:54:50.158" v="841" actId="2711"/>
          <ac:spMkLst>
            <pc:docMk/>
            <pc:sldMk cId="729989604" sldId="282"/>
            <ac:spMk id="4" creationId="{09B76CA4-A903-4398-B4C8-707CA146BBA6}"/>
          </ac:spMkLst>
        </pc:spChg>
      </pc:sldChg>
      <pc:sldChg chg="modSp mod">
        <pc:chgData name="Patrick Dean" userId="bd5fcf7e-f0a5-4dfe-8356-3b9255107a56" providerId="ADAL" clId="{64D6CCC6-8672-4C8C-A5F6-215060F15E2B}" dt="2022-08-03T13:48:23.299" v="665" actId="403"/>
        <pc:sldMkLst>
          <pc:docMk/>
          <pc:sldMk cId="1535583658" sldId="283"/>
        </pc:sldMkLst>
        <pc:spChg chg="mod">
          <ac:chgData name="Patrick Dean" userId="bd5fcf7e-f0a5-4dfe-8356-3b9255107a56" providerId="ADAL" clId="{64D6CCC6-8672-4C8C-A5F6-215060F15E2B}" dt="2022-08-03T13:48:23.299" v="665" actId="403"/>
          <ac:spMkLst>
            <pc:docMk/>
            <pc:sldMk cId="1535583658" sldId="283"/>
            <ac:spMk id="7" creationId="{B271CA49-1682-4D71-8DA4-912E2BD59E4D}"/>
          </ac:spMkLst>
        </pc:spChg>
      </pc:sldChg>
      <pc:sldChg chg="addSp delSp modSp mod modNotesTx">
        <pc:chgData name="Patrick Dean" userId="bd5fcf7e-f0a5-4dfe-8356-3b9255107a56" providerId="ADAL" clId="{64D6CCC6-8672-4C8C-A5F6-215060F15E2B}" dt="2022-08-03T13:53:22.715" v="688" actId="14100"/>
        <pc:sldMkLst>
          <pc:docMk/>
          <pc:sldMk cId="205530972" sldId="284"/>
        </pc:sldMkLst>
        <pc:spChg chg="mod">
          <ac:chgData name="Patrick Dean" userId="bd5fcf7e-f0a5-4dfe-8356-3b9255107a56" providerId="ADAL" clId="{64D6CCC6-8672-4C8C-A5F6-215060F15E2B}" dt="2022-08-03T13:53:22.715" v="688" actId="14100"/>
          <ac:spMkLst>
            <pc:docMk/>
            <pc:sldMk cId="205530972" sldId="284"/>
            <ac:spMk id="4" creationId="{97D5DCB6-2FD5-4DF3-A40A-978EB11A6E50}"/>
          </ac:spMkLst>
        </pc:spChg>
        <pc:picChg chg="add mod">
          <ac:chgData name="Patrick Dean" userId="bd5fcf7e-f0a5-4dfe-8356-3b9255107a56" providerId="ADAL" clId="{64D6CCC6-8672-4C8C-A5F6-215060F15E2B}" dt="2022-07-29T14:35:31.283" v="199" actId="167"/>
          <ac:picMkLst>
            <pc:docMk/>
            <pc:sldMk cId="205530972" sldId="284"/>
            <ac:picMk id="3074" creationId="{E67604EF-3A6E-AF79-056F-D8F4450C4AD1}"/>
          </ac:picMkLst>
        </pc:picChg>
        <pc:picChg chg="del mod">
          <ac:chgData name="Patrick Dean" userId="bd5fcf7e-f0a5-4dfe-8356-3b9255107a56" providerId="ADAL" clId="{64D6CCC6-8672-4C8C-A5F6-215060F15E2B}" dt="2022-07-29T14:34:57.187" v="186" actId="478"/>
          <ac:picMkLst>
            <pc:docMk/>
            <pc:sldMk cId="205530972" sldId="284"/>
            <ac:picMk id="3076" creationId="{02EC44F7-AADD-4510-A0BC-F0C0DEBDE7C5}"/>
          </ac:picMkLst>
        </pc:picChg>
      </pc:sldChg>
      <pc:sldChg chg="modSp mod">
        <pc:chgData name="Patrick Dean" userId="bd5fcf7e-f0a5-4dfe-8356-3b9255107a56" providerId="ADAL" clId="{64D6CCC6-8672-4C8C-A5F6-215060F15E2B}" dt="2022-08-03T13:52:54.740" v="682" actId="2711"/>
        <pc:sldMkLst>
          <pc:docMk/>
          <pc:sldMk cId="2398474192" sldId="285"/>
        </pc:sldMkLst>
        <pc:spChg chg="mod">
          <ac:chgData name="Patrick Dean" userId="bd5fcf7e-f0a5-4dfe-8356-3b9255107a56" providerId="ADAL" clId="{64D6CCC6-8672-4C8C-A5F6-215060F15E2B}" dt="2022-08-03T13:52:54.740" v="682" actId="2711"/>
          <ac:spMkLst>
            <pc:docMk/>
            <pc:sldMk cId="2398474192" sldId="285"/>
            <ac:spMk id="6" creationId="{8DACB2B8-9B89-4C31-91DA-7B8F4313F899}"/>
          </ac:spMkLst>
        </pc:spChg>
      </pc:sldChg>
      <pc:sldChg chg="del">
        <pc:chgData name="Patrick Dean" userId="bd5fcf7e-f0a5-4dfe-8356-3b9255107a56" providerId="ADAL" clId="{64D6CCC6-8672-4C8C-A5F6-215060F15E2B}" dt="2022-07-29T14:43:40.927" v="595" actId="47"/>
        <pc:sldMkLst>
          <pc:docMk/>
          <pc:sldMk cId="2461769928" sldId="286"/>
        </pc:sldMkLst>
      </pc:sldChg>
      <pc:sldChg chg="modSp mod">
        <pc:chgData name="Patrick Dean" userId="bd5fcf7e-f0a5-4dfe-8356-3b9255107a56" providerId="ADAL" clId="{64D6CCC6-8672-4C8C-A5F6-215060F15E2B}" dt="2022-08-03T13:52:29.823" v="679" actId="2711"/>
        <pc:sldMkLst>
          <pc:docMk/>
          <pc:sldMk cId="2159781398" sldId="287"/>
        </pc:sldMkLst>
        <pc:spChg chg="mod">
          <ac:chgData name="Patrick Dean" userId="bd5fcf7e-f0a5-4dfe-8356-3b9255107a56" providerId="ADAL" clId="{64D6CCC6-8672-4C8C-A5F6-215060F15E2B}" dt="2022-08-03T13:52:29.823" v="679" actId="2711"/>
          <ac:spMkLst>
            <pc:docMk/>
            <pc:sldMk cId="2159781398" sldId="287"/>
            <ac:spMk id="4" creationId="{09B76CA4-A903-4398-B4C8-707CA146BBA6}"/>
          </ac:spMkLst>
        </pc:spChg>
      </pc:sldChg>
      <pc:sldChg chg="modSp mod">
        <pc:chgData name="Patrick Dean" userId="bd5fcf7e-f0a5-4dfe-8356-3b9255107a56" providerId="ADAL" clId="{64D6CCC6-8672-4C8C-A5F6-215060F15E2B}" dt="2022-08-03T13:52:48.748" v="681" actId="2711"/>
        <pc:sldMkLst>
          <pc:docMk/>
          <pc:sldMk cId="890200009" sldId="288"/>
        </pc:sldMkLst>
        <pc:spChg chg="mod">
          <ac:chgData name="Patrick Dean" userId="bd5fcf7e-f0a5-4dfe-8356-3b9255107a56" providerId="ADAL" clId="{64D6CCC6-8672-4C8C-A5F6-215060F15E2B}" dt="2022-08-03T13:52:48.748" v="681" actId="2711"/>
          <ac:spMkLst>
            <pc:docMk/>
            <pc:sldMk cId="890200009" sldId="288"/>
            <ac:spMk id="4" creationId="{E7785E4D-44F2-4994-B027-DC65C0185230}"/>
          </ac:spMkLst>
        </pc:spChg>
      </pc:sldChg>
      <pc:sldChg chg="modSp mod">
        <pc:chgData name="Patrick Dean" userId="bd5fcf7e-f0a5-4dfe-8356-3b9255107a56" providerId="ADAL" clId="{64D6CCC6-8672-4C8C-A5F6-215060F15E2B}" dt="2022-08-03T13:52:39.567" v="680" actId="2711"/>
        <pc:sldMkLst>
          <pc:docMk/>
          <pc:sldMk cId="4054268145" sldId="289"/>
        </pc:sldMkLst>
        <pc:spChg chg="mod">
          <ac:chgData name="Patrick Dean" userId="bd5fcf7e-f0a5-4dfe-8356-3b9255107a56" providerId="ADAL" clId="{64D6CCC6-8672-4C8C-A5F6-215060F15E2B}" dt="2022-08-03T13:52:39.567" v="680" actId="2711"/>
          <ac:spMkLst>
            <pc:docMk/>
            <pc:sldMk cId="4054268145" sldId="289"/>
            <ac:spMk id="4" creationId="{09B76CA4-A903-4398-B4C8-707CA146BBA6}"/>
          </ac:spMkLst>
        </pc:spChg>
      </pc:sldChg>
      <pc:sldChg chg="modSp mod">
        <pc:chgData name="Patrick Dean" userId="bd5fcf7e-f0a5-4dfe-8356-3b9255107a56" providerId="ADAL" clId="{64D6CCC6-8672-4C8C-A5F6-215060F15E2B}" dt="2022-08-03T13:54:56.064" v="842" actId="2711"/>
        <pc:sldMkLst>
          <pc:docMk/>
          <pc:sldMk cId="764883441" sldId="290"/>
        </pc:sldMkLst>
        <pc:spChg chg="mod">
          <ac:chgData name="Patrick Dean" userId="bd5fcf7e-f0a5-4dfe-8356-3b9255107a56" providerId="ADAL" clId="{64D6CCC6-8672-4C8C-A5F6-215060F15E2B}" dt="2022-08-03T13:54:56.064" v="842" actId="2711"/>
          <ac:spMkLst>
            <pc:docMk/>
            <pc:sldMk cId="764883441" sldId="290"/>
            <ac:spMk id="6" creationId="{C47FCA03-99A1-4A44-B7EC-B370C67DDD70}"/>
          </ac:spMkLst>
        </pc:spChg>
      </pc:sldChg>
      <pc:sldChg chg="modSp mod">
        <pc:chgData name="Patrick Dean" userId="bd5fcf7e-f0a5-4dfe-8356-3b9255107a56" providerId="ADAL" clId="{64D6CCC6-8672-4C8C-A5F6-215060F15E2B}" dt="2022-08-03T13:55:26.864" v="843" actId="2711"/>
        <pc:sldMkLst>
          <pc:docMk/>
          <pc:sldMk cId="2103126470" sldId="293"/>
        </pc:sldMkLst>
        <pc:spChg chg="mod">
          <ac:chgData name="Patrick Dean" userId="bd5fcf7e-f0a5-4dfe-8356-3b9255107a56" providerId="ADAL" clId="{64D6CCC6-8672-4C8C-A5F6-215060F15E2B}" dt="2022-08-03T13:55:26.864" v="843" actId="2711"/>
          <ac:spMkLst>
            <pc:docMk/>
            <pc:sldMk cId="2103126470" sldId="293"/>
            <ac:spMk id="4" creationId="{09B76CA4-A903-4398-B4C8-707CA146BBA6}"/>
          </ac:spMkLst>
        </pc:spChg>
      </pc:sldChg>
      <pc:sldChg chg="addSp delSp modSp mod">
        <pc:chgData name="Patrick Dean" userId="bd5fcf7e-f0a5-4dfe-8356-3b9255107a56" providerId="ADAL" clId="{64D6CCC6-8672-4C8C-A5F6-215060F15E2B}" dt="2022-08-03T13:48:35.069" v="667" actId="14100"/>
        <pc:sldMkLst>
          <pc:docMk/>
          <pc:sldMk cId="1649005936" sldId="294"/>
        </pc:sldMkLst>
        <pc:spChg chg="mod">
          <ac:chgData name="Patrick Dean" userId="bd5fcf7e-f0a5-4dfe-8356-3b9255107a56" providerId="ADAL" clId="{64D6CCC6-8672-4C8C-A5F6-215060F15E2B}" dt="2022-08-03T13:48:35.069" v="667" actId="14100"/>
          <ac:spMkLst>
            <pc:docMk/>
            <pc:sldMk cId="1649005936" sldId="294"/>
            <ac:spMk id="7" creationId="{B01C4CEC-6019-4DFE-90D9-20BD99A19959}"/>
          </ac:spMkLst>
        </pc:spChg>
        <pc:picChg chg="add mod">
          <ac:chgData name="Patrick Dean" userId="bd5fcf7e-f0a5-4dfe-8356-3b9255107a56" providerId="ADAL" clId="{64D6CCC6-8672-4C8C-A5F6-215060F15E2B}" dt="2022-07-29T14:02:33.568" v="120"/>
          <ac:picMkLst>
            <pc:docMk/>
            <pc:sldMk cId="1649005936" sldId="294"/>
            <ac:picMk id="3" creationId="{8A1BB022-2FCD-FA26-D42A-25ED3335F623}"/>
          </ac:picMkLst>
        </pc:picChg>
        <pc:picChg chg="del">
          <ac:chgData name="Patrick Dean" userId="bd5fcf7e-f0a5-4dfe-8356-3b9255107a56" providerId="ADAL" clId="{64D6CCC6-8672-4C8C-A5F6-215060F15E2B}" dt="2022-07-29T13:58:58.086" v="24" actId="478"/>
          <ac:picMkLst>
            <pc:docMk/>
            <pc:sldMk cId="1649005936" sldId="294"/>
            <ac:picMk id="6" creationId="{96777097-A1C6-46D8-A8ED-8FA43693F8D6}"/>
          </ac:picMkLst>
        </pc:picChg>
        <pc:picChg chg="del">
          <ac:chgData name="Patrick Dean" userId="bd5fcf7e-f0a5-4dfe-8356-3b9255107a56" providerId="ADAL" clId="{64D6CCC6-8672-4C8C-A5F6-215060F15E2B}" dt="2022-07-29T13:58:50.906" v="20" actId="478"/>
          <ac:picMkLst>
            <pc:docMk/>
            <pc:sldMk cId="1649005936" sldId="294"/>
            <ac:picMk id="9" creationId="{762C6728-9D52-49C0-8664-22738F20A2DA}"/>
          </ac:picMkLst>
        </pc:picChg>
        <pc:picChg chg="add mod">
          <ac:chgData name="Patrick Dean" userId="bd5fcf7e-f0a5-4dfe-8356-3b9255107a56" providerId="ADAL" clId="{64D6CCC6-8672-4C8C-A5F6-215060F15E2B}" dt="2022-07-29T14:02:28.962" v="119"/>
          <ac:picMkLst>
            <pc:docMk/>
            <pc:sldMk cId="1649005936" sldId="294"/>
            <ac:picMk id="10" creationId="{E08179F6-38F7-B2F8-E5A0-DAFF46F2C692}"/>
          </ac:picMkLst>
        </pc:picChg>
        <pc:picChg chg="add mod">
          <ac:chgData name="Patrick Dean" userId="bd5fcf7e-f0a5-4dfe-8356-3b9255107a56" providerId="ADAL" clId="{64D6CCC6-8672-4C8C-A5F6-215060F15E2B}" dt="2022-07-29T14:01:39.385" v="117"/>
          <ac:picMkLst>
            <pc:docMk/>
            <pc:sldMk cId="1649005936" sldId="294"/>
            <ac:picMk id="11" creationId="{0F3D9DFF-2FD7-3233-7503-3D47FC3A127A}"/>
          </ac:picMkLst>
        </pc:picChg>
        <pc:picChg chg="del">
          <ac:chgData name="Patrick Dean" userId="bd5fcf7e-f0a5-4dfe-8356-3b9255107a56" providerId="ADAL" clId="{64D6CCC6-8672-4C8C-A5F6-215060F15E2B}" dt="2022-07-29T13:58:52.619" v="21" actId="478"/>
          <ac:picMkLst>
            <pc:docMk/>
            <pc:sldMk cId="1649005936" sldId="294"/>
            <ac:picMk id="13" creationId="{57798AD2-B94B-4407-A2CD-61BDFCBE0545}"/>
          </ac:picMkLst>
        </pc:picChg>
        <pc:picChg chg="del">
          <ac:chgData name="Patrick Dean" userId="bd5fcf7e-f0a5-4dfe-8356-3b9255107a56" providerId="ADAL" clId="{64D6CCC6-8672-4C8C-A5F6-215060F15E2B}" dt="2022-07-29T13:58:54.293" v="22" actId="478"/>
          <ac:picMkLst>
            <pc:docMk/>
            <pc:sldMk cId="1649005936" sldId="294"/>
            <ac:picMk id="15" creationId="{25D0DC07-0E41-488B-8409-3E955F9656C7}"/>
          </ac:picMkLst>
        </pc:picChg>
        <pc:picChg chg="del">
          <ac:chgData name="Patrick Dean" userId="bd5fcf7e-f0a5-4dfe-8356-3b9255107a56" providerId="ADAL" clId="{64D6CCC6-8672-4C8C-A5F6-215060F15E2B}" dt="2022-07-29T13:58:55.858" v="23" actId="478"/>
          <ac:picMkLst>
            <pc:docMk/>
            <pc:sldMk cId="1649005936" sldId="294"/>
            <ac:picMk id="17" creationId="{406090B6-36A9-420E-BBBE-9E4F9A8C5125}"/>
          </ac:picMkLst>
        </pc:picChg>
      </pc:sldChg>
      <pc:sldChg chg="modSp mod">
        <pc:chgData name="Patrick Dean" userId="bd5fcf7e-f0a5-4dfe-8356-3b9255107a56" providerId="ADAL" clId="{64D6CCC6-8672-4C8C-A5F6-215060F15E2B}" dt="2022-08-03T13:52:20.710" v="678" actId="2711"/>
        <pc:sldMkLst>
          <pc:docMk/>
          <pc:sldMk cId="4019002167" sldId="295"/>
        </pc:sldMkLst>
        <pc:spChg chg="mod">
          <ac:chgData name="Patrick Dean" userId="bd5fcf7e-f0a5-4dfe-8356-3b9255107a56" providerId="ADAL" clId="{64D6CCC6-8672-4C8C-A5F6-215060F15E2B}" dt="2022-08-03T13:52:20.710" v="678" actId="2711"/>
          <ac:spMkLst>
            <pc:docMk/>
            <pc:sldMk cId="4019002167" sldId="295"/>
            <ac:spMk id="7" creationId="{B01C4CEC-6019-4DFE-90D9-20BD99A19959}"/>
          </ac:spMkLst>
        </pc:spChg>
      </pc:sldChg>
      <pc:sldChg chg="modSp mod modNotesTx">
        <pc:chgData name="Patrick Dean" userId="bd5fcf7e-f0a5-4dfe-8356-3b9255107a56" providerId="ADAL" clId="{64D6CCC6-8672-4C8C-A5F6-215060F15E2B}" dt="2022-08-03T13:54:31.707" v="840" actId="313"/>
        <pc:sldMkLst>
          <pc:docMk/>
          <pc:sldMk cId="4045274412" sldId="296"/>
        </pc:sldMkLst>
        <pc:spChg chg="mod">
          <ac:chgData name="Patrick Dean" userId="bd5fcf7e-f0a5-4dfe-8356-3b9255107a56" providerId="ADAL" clId="{64D6CCC6-8672-4C8C-A5F6-215060F15E2B}" dt="2022-08-03T13:53:51.831" v="692" actId="2711"/>
          <ac:spMkLst>
            <pc:docMk/>
            <pc:sldMk cId="4045274412" sldId="296"/>
            <ac:spMk id="7" creationId="{B01C4CEC-6019-4DFE-90D9-20BD99A19959}"/>
          </ac:spMkLst>
        </pc:spChg>
      </pc:sldChg>
      <pc:sldChg chg="modSp mod">
        <pc:chgData name="Patrick Dean" userId="bd5fcf7e-f0a5-4dfe-8356-3b9255107a56" providerId="ADAL" clId="{64D6CCC6-8672-4C8C-A5F6-215060F15E2B}" dt="2022-08-03T13:56:57.823" v="853" actId="2711"/>
        <pc:sldMkLst>
          <pc:docMk/>
          <pc:sldMk cId="22455756" sldId="297"/>
        </pc:sldMkLst>
        <pc:spChg chg="mod">
          <ac:chgData name="Patrick Dean" userId="bd5fcf7e-f0a5-4dfe-8356-3b9255107a56" providerId="ADAL" clId="{64D6CCC6-8672-4C8C-A5F6-215060F15E2B}" dt="2022-08-03T13:56:57.823" v="853" actId="2711"/>
          <ac:spMkLst>
            <pc:docMk/>
            <pc:sldMk cId="22455756" sldId="297"/>
            <ac:spMk id="9" creationId="{E8925B73-A411-4FAF-BE35-FAA5C3A07181}"/>
          </ac:spMkLst>
        </pc:spChg>
      </pc:sldChg>
      <pc:sldChg chg="addSp delSp modSp mod">
        <pc:chgData name="Patrick Dean" userId="bd5fcf7e-f0a5-4dfe-8356-3b9255107a56" providerId="ADAL" clId="{64D6CCC6-8672-4C8C-A5F6-215060F15E2B}" dt="2022-08-03T13:55:43.524" v="845" actId="1076"/>
        <pc:sldMkLst>
          <pc:docMk/>
          <pc:sldMk cId="1217525848" sldId="298"/>
        </pc:sldMkLst>
        <pc:spChg chg="mod">
          <ac:chgData name="Patrick Dean" userId="bd5fcf7e-f0a5-4dfe-8356-3b9255107a56" providerId="ADAL" clId="{64D6CCC6-8672-4C8C-A5F6-215060F15E2B}" dt="2022-08-03T13:55:43.524" v="845" actId="1076"/>
          <ac:spMkLst>
            <pc:docMk/>
            <pc:sldMk cId="1217525848" sldId="298"/>
            <ac:spMk id="4" creationId="{191EEAC2-E113-4F9C-9DF5-64235E06CECE}"/>
          </ac:spMkLst>
        </pc:spChg>
        <pc:spChg chg="mod">
          <ac:chgData name="Patrick Dean" userId="bd5fcf7e-f0a5-4dfe-8356-3b9255107a56" providerId="ADAL" clId="{64D6CCC6-8672-4C8C-A5F6-215060F15E2B}" dt="2022-08-03T13:55:39.061" v="844" actId="2711"/>
          <ac:spMkLst>
            <pc:docMk/>
            <pc:sldMk cId="1217525848" sldId="298"/>
            <ac:spMk id="15" creationId="{4181D037-FF7E-44D1-B807-1F6D9A7C8601}"/>
          </ac:spMkLst>
        </pc:spChg>
        <pc:picChg chg="add mod">
          <ac:chgData name="Patrick Dean" userId="bd5fcf7e-f0a5-4dfe-8356-3b9255107a56" providerId="ADAL" clId="{64D6CCC6-8672-4C8C-A5F6-215060F15E2B}" dt="2022-07-29T14:48:46.401" v="601" actId="1076"/>
          <ac:picMkLst>
            <pc:docMk/>
            <pc:sldMk cId="1217525848" sldId="298"/>
            <ac:picMk id="10" creationId="{91B13B51-0F89-7F54-5430-D998A8136A20}"/>
          </ac:picMkLst>
        </pc:picChg>
        <pc:picChg chg="del">
          <ac:chgData name="Patrick Dean" userId="bd5fcf7e-f0a5-4dfe-8356-3b9255107a56" providerId="ADAL" clId="{64D6CCC6-8672-4C8C-A5F6-215060F15E2B}" dt="2022-07-29T14:48:21.841" v="596" actId="478"/>
          <ac:picMkLst>
            <pc:docMk/>
            <pc:sldMk cId="1217525848" sldId="298"/>
            <ac:picMk id="11" creationId="{891E4D75-D17B-4C81-A522-B71C2E8C7C90}"/>
          </ac:picMkLst>
        </pc:picChg>
      </pc:sldChg>
      <pc:sldChg chg="modSp mod">
        <pc:chgData name="Patrick Dean" userId="bd5fcf7e-f0a5-4dfe-8356-3b9255107a56" providerId="ADAL" clId="{64D6CCC6-8672-4C8C-A5F6-215060F15E2B}" dt="2022-08-03T13:47:28.372" v="654" actId="14100"/>
        <pc:sldMkLst>
          <pc:docMk/>
          <pc:sldMk cId="2283931681" sldId="299"/>
        </pc:sldMkLst>
        <pc:spChg chg="mod">
          <ac:chgData name="Patrick Dean" userId="bd5fcf7e-f0a5-4dfe-8356-3b9255107a56" providerId="ADAL" clId="{64D6CCC6-8672-4C8C-A5F6-215060F15E2B}" dt="2022-08-03T13:47:28.372" v="654" actId="14100"/>
          <ac:spMkLst>
            <pc:docMk/>
            <pc:sldMk cId="2283931681" sldId="299"/>
            <ac:spMk id="6" creationId="{0CDB9D52-F8AA-4E4E-9921-3F81165E3B5D}"/>
          </ac:spMkLst>
        </pc:spChg>
        <pc:spChg chg="mod">
          <ac:chgData name="Patrick Dean" userId="bd5fcf7e-f0a5-4dfe-8356-3b9255107a56" providerId="ADAL" clId="{64D6CCC6-8672-4C8C-A5F6-215060F15E2B}" dt="2022-08-03T13:47:22.338" v="653" actId="2711"/>
          <ac:spMkLst>
            <pc:docMk/>
            <pc:sldMk cId="2283931681" sldId="299"/>
            <ac:spMk id="10" creationId="{369E07E7-F828-484F-9A99-E787C279D86F}"/>
          </ac:spMkLst>
        </pc:spChg>
      </pc:sldChg>
      <pc:sldChg chg="addSp delSp modSp mod modNotesTx">
        <pc:chgData name="Patrick Dean" userId="bd5fcf7e-f0a5-4dfe-8356-3b9255107a56" providerId="ADAL" clId="{64D6CCC6-8672-4C8C-A5F6-215060F15E2B}" dt="2022-08-03T13:51:55.310" v="677" actId="2711"/>
        <pc:sldMkLst>
          <pc:docMk/>
          <pc:sldMk cId="4233116347" sldId="301"/>
        </pc:sldMkLst>
        <pc:spChg chg="mod">
          <ac:chgData name="Patrick Dean" userId="bd5fcf7e-f0a5-4dfe-8356-3b9255107a56" providerId="ADAL" clId="{64D6CCC6-8672-4C8C-A5F6-215060F15E2B}" dt="2022-08-03T13:51:55.310" v="677" actId="2711"/>
          <ac:spMkLst>
            <pc:docMk/>
            <pc:sldMk cId="4233116347" sldId="301"/>
            <ac:spMk id="5" creationId="{73A5380D-A60B-4E20-B6A5-CF7B1CB2317D}"/>
          </ac:spMkLst>
        </pc:spChg>
        <pc:picChg chg="add mod modCrop">
          <ac:chgData name="Patrick Dean" userId="bd5fcf7e-f0a5-4dfe-8356-3b9255107a56" providerId="ADAL" clId="{64D6CCC6-8672-4C8C-A5F6-215060F15E2B}" dt="2022-07-29T14:43:20.565" v="591" actId="18131"/>
          <ac:picMkLst>
            <pc:docMk/>
            <pc:sldMk cId="4233116347" sldId="301"/>
            <ac:picMk id="3" creationId="{893CA92E-F4DE-C004-83DF-B72FB6909947}"/>
          </ac:picMkLst>
        </pc:picChg>
        <pc:picChg chg="del">
          <ac:chgData name="Patrick Dean" userId="bd5fcf7e-f0a5-4dfe-8356-3b9255107a56" providerId="ADAL" clId="{64D6CCC6-8672-4C8C-A5F6-215060F15E2B}" dt="2022-07-29T14:42:03.295" v="530" actId="478"/>
          <ac:picMkLst>
            <pc:docMk/>
            <pc:sldMk cId="4233116347" sldId="301"/>
            <ac:picMk id="1026" creationId="{68B48D16-3DBA-4C98-B6C4-8ED34B2409A3}"/>
          </ac:picMkLst>
        </pc:picChg>
      </pc:sldChg>
      <pc:sldChg chg="addSp delSp modSp add mod delAnim modAnim modNotesTx">
        <pc:chgData name="Patrick Dean" userId="bd5fcf7e-f0a5-4dfe-8356-3b9255107a56" providerId="ADAL" clId="{64D6CCC6-8672-4C8C-A5F6-215060F15E2B}" dt="2022-07-29T14:41:50.309" v="529" actId="1076"/>
        <pc:sldMkLst>
          <pc:docMk/>
          <pc:sldMk cId="2794737496" sldId="302"/>
        </pc:sldMkLst>
        <pc:spChg chg="del mod">
          <ac:chgData name="Patrick Dean" userId="bd5fcf7e-f0a5-4dfe-8356-3b9255107a56" providerId="ADAL" clId="{64D6CCC6-8672-4C8C-A5F6-215060F15E2B}" dt="2022-07-29T14:40:09.229" v="514" actId="478"/>
          <ac:spMkLst>
            <pc:docMk/>
            <pc:sldMk cId="2794737496" sldId="302"/>
            <ac:spMk id="5" creationId="{73A5380D-A60B-4E20-B6A5-CF7B1CB2317D}"/>
          </ac:spMkLst>
        </pc:spChg>
        <pc:spChg chg="add del">
          <ac:chgData name="Patrick Dean" userId="bd5fcf7e-f0a5-4dfe-8356-3b9255107a56" providerId="ADAL" clId="{64D6CCC6-8672-4C8C-A5F6-215060F15E2B}" dt="2022-07-29T14:41:29.891" v="524" actId="478"/>
          <ac:spMkLst>
            <pc:docMk/>
            <pc:sldMk cId="2794737496" sldId="302"/>
            <ac:spMk id="10" creationId="{94132D41-DE0C-9E87-1CD9-F63C29FA1108}"/>
          </ac:spMkLst>
        </pc:spChg>
        <pc:picChg chg="add mod modCrop">
          <ac:chgData name="Patrick Dean" userId="bd5fcf7e-f0a5-4dfe-8356-3b9255107a56" providerId="ADAL" clId="{64D6CCC6-8672-4C8C-A5F6-215060F15E2B}" dt="2022-07-29T14:39:10.152" v="504" actId="18131"/>
          <ac:picMkLst>
            <pc:docMk/>
            <pc:sldMk cId="2794737496" sldId="302"/>
            <ac:picMk id="3" creationId="{4F0EEA93-5C55-8CE2-8B9D-28659760E9A8}"/>
          </ac:picMkLst>
        </pc:picChg>
        <pc:picChg chg="add mod">
          <ac:chgData name="Patrick Dean" userId="bd5fcf7e-f0a5-4dfe-8356-3b9255107a56" providerId="ADAL" clId="{64D6CCC6-8672-4C8C-A5F6-215060F15E2B}" dt="2022-07-29T14:39:40.319" v="509" actId="571"/>
          <ac:picMkLst>
            <pc:docMk/>
            <pc:sldMk cId="2794737496" sldId="302"/>
            <ac:picMk id="6" creationId="{4BB421FC-2E8C-5030-8397-0C4085E5D482}"/>
          </ac:picMkLst>
        </pc:picChg>
        <pc:picChg chg="add del mod">
          <ac:chgData name="Patrick Dean" userId="bd5fcf7e-f0a5-4dfe-8356-3b9255107a56" providerId="ADAL" clId="{64D6CCC6-8672-4C8C-A5F6-215060F15E2B}" dt="2022-07-29T14:41:24.504" v="522" actId="478"/>
          <ac:picMkLst>
            <pc:docMk/>
            <pc:sldMk cId="2794737496" sldId="302"/>
            <ac:picMk id="7" creationId="{95DC9B2F-044B-B1E9-5E25-5EF686E5BE06}"/>
          </ac:picMkLst>
        </pc:picChg>
        <pc:picChg chg="add del mod">
          <ac:chgData name="Patrick Dean" userId="bd5fcf7e-f0a5-4dfe-8356-3b9255107a56" providerId="ADAL" clId="{64D6CCC6-8672-4C8C-A5F6-215060F15E2B}" dt="2022-07-29T14:40:16.187" v="516" actId="478"/>
          <ac:picMkLst>
            <pc:docMk/>
            <pc:sldMk cId="2794737496" sldId="302"/>
            <ac:picMk id="8" creationId="{39C8EE69-3895-C040-895E-B15DED6AC6F4}"/>
          </ac:picMkLst>
        </pc:picChg>
        <pc:picChg chg="add mod modCrop">
          <ac:chgData name="Patrick Dean" userId="bd5fcf7e-f0a5-4dfe-8356-3b9255107a56" providerId="ADAL" clId="{64D6CCC6-8672-4C8C-A5F6-215060F15E2B}" dt="2022-07-29T14:41:50.309" v="529" actId="1076"/>
          <ac:picMkLst>
            <pc:docMk/>
            <pc:sldMk cId="2794737496" sldId="302"/>
            <ac:picMk id="9" creationId="{23BF5051-9545-B4AB-9F05-3865D0510FDB}"/>
          </ac:picMkLst>
        </pc:picChg>
        <pc:picChg chg="add mod">
          <ac:chgData name="Patrick Dean" userId="bd5fcf7e-f0a5-4dfe-8356-3b9255107a56" providerId="ADAL" clId="{64D6CCC6-8672-4C8C-A5F6-215060F15E2B}" dt="2022-07-29T14:41:45.405" v="528" actId="1076"/>
          <ac:picMkLst>
            <pc:docMk/>
            <pc:sldMk cId="2794737496" sldId="302"/>
            <ac:picMk id="12" creationId="{3E37A777-78BD-7ED7-8EA2-002BB47973A9}"/>
          </ac:picMkLst>
        </pc:picChg>
        <pc:picChg chg="del">
          <ac:chgData name="Patrick Dean" userId="bd5fcf7e-f0a5-4dfe-8356-3b9255107a56" providerId="ADAL" clId="{64D6CCC6-8672-4C8C-A5F6-215060F15E2B}" dt="2022-07-29T14:38:29.802" v="497" actId="478"/>
          <ac:picMkLst>
            <pc:docMk/>
            <pc:sldMk cId="2794737496" sldId="302"/>
            <ac:picMk id="1026" creationId="{68B48D16-3DBA-4C98-B6C4-8ED34B2409A3}"/>
          </ac:picMkLst>
        </pc:picChg>
      </pc:sldChg>
      <pc:sldChg chg="addSp delSp modSp add mod ord">
        <pc:chgData name="Patrick Dean" userId="bd5fcf7e-f0a5-4dfe-8356-3b9255107a56" providerId="ADAL" clId="{64D6CCC6-8672-4C8C-A5F6-215060F15E2B}" dt="2022-08-03T13:51:48.560" v="676"/>
        <pc:sldMkLst>
          <pc:docMk/>
          <pc:sldMk cId="4147255344" sldId="303"/>
        </pc:sldMkLst>
        <pc:spChg chg="del">
          <ac:chgData name="Patrick Dean" userId="bd5fcf7e-f0a5-4dfe-8356-3b9255107a56" providerId="ADAL" clId="{64D6CCC6-8672-4C8C-A5F6-215060F15E2B}" dt="2022-08-03T13:51:48.397" v="675" actId="478"/>
          <ac:spMkLst>
            <pc:docMk/>
            <pc:sldMk cId="4147255344" sldId="303"/>
            <ac:spMk id="4" creationId="{09B76CA4-A903-4398-B4C8-707CA146BBA6}"/>
          </ac:spMkLst>
        </pc:spChg>
        <pc:spChg chg="add mod">
          <ac:chgData name="Patrick Dean" userId="bd5fcf7e-f0a5-4dfe-8356-3b9255107a56" providerId="ADAL" clId="{64D6CCC6-8672-4C8C-A5F6-215060F15E2B}" dt="2022-08-03T13:51:48.560" v="676"/>
          <ac:spMkLst>
            <pc:docMk/>
            <pc:sldMk cId="4147255344" sldId="303"/>
            <ac:spMk id="6" creationId="{C3D5AABF-A282-B212-6507-60359F99699F}"/>
          </ac:spMkLst>
        </pc:spChg>
      </pc:sldChg>
      <pc:sldChg chg="addSp delSp modSp add mod modNotesTx">
        <pc:chgData name="Patrick Dean" userId="bd5fcf7e-f0a5-4dfe-8356-3b9255107a56" providerId="ADAL" clId="{64D6CCC6-8672-4C8C-A5F6-215060F15E2B}" dt="2022-08-03T13:47:01.746" v="652" actId="20577"/>
        <pc:sldMkLst>
          <pc:docMk/>
          <pc:sldMk cId="2300332170" sldId="304"/>
        </pc:sldMkLst>
        <pc:spChg chg="del">
          <ac:chgData name="Patrick Dean" userId="bd5fcf7e-f0a5-4dfe-8356-3b9255107a56" providerId="ADAL" clId="{64D6CCC6-8672-4C8C-A5F6-215060F15E2B}" dt="2022-08-03T13:46:37.133" v="617" actId="478"/>
          <ac:spMkLst>
            <pc:docMk/>
            <pc:sldMk cId="2300332170" sldId="304"/>
            <ac:spMk id="16" creationId="{DB0BDB0C-9407-4260-BEE0-4749FB44A020}"/>
          </ac:spMkLst>
        </pc:spChg>
        <pc:spChg chg="del">
          <ac:chgData name="Patrick Dean" userId="bd5fcf7e-f0a5-4dfe-8356-3b9255107a56" providerId="ADAL" clId="{64D6CCC6-8672-4C8C-A5F6-215060F15E2B}" dt="2022-08-03T13:46:37.133" v="617" actId="478"/>
          <ac:spMkLst>
            <pc:docMk/>
            <pc:sldMk cId="2300332170" sldId="304"/>
            <ac:spMk id="17" creationId="{0EE72413-49FC-4F1F-A59F-3FA044D0EC72}"/>
          </ac:spMkLst>
        </pc:spChg>
        <pc:spChg chg="del">
          <ac:chgData name="Patrick Dean" userId="bd5fcf7e-f0a5-4dfe-8356-3b9255107a56" providerId="ADAL" clId="{64D6CCC6-8672-4C8C-A5F6-215060F15E2B}" dt="2022-08-03T13:46:37.133" v="617" actId="478"/>
          <ac:spMkLst>
            <pc:docMk/>
            <pc:sldMk cId="2300332170" sldId="304"/>
            <ac:spMk id="18" creationId="{C7E265E5-4A62-496D-9B1A-4025B813D3C5}"/>
          </ac:spMkLst>
        </pc:spChg>
        <pc:spChg chg="add mod">
          <ac:chgData name="Patrick Dean" userId="bd5fcf7e-f0a5-4dfe-8356-3b9255107a56" providerId="ADAL" clId="{64D6CCC6-8672-4C8C-A5F6-215060F15E2B}" dt="2022-08-03T13:46:46.250" v="620" actId="207"/>
          <ac:spMkLst>
            <pc:docMk/>
            <pc:sldMk cId="2300332170" sldId="304"/>
            <ac:spMk id="22" creationId="{5041F360-D117-0D12-2E29-917150EF4978}"/>
          </ac:spMkLst>
        </pc:spChg>
        <pc:spChg chg="add mod">
          <ac:chgData name="Patrick Dean" userId="bd5fcf7e-f0a5-4dfe-8356-3b9255107a56" providerId="ADAL" clId="{64D6CCC6-8672-4C8C-A5F6-215060F15E2B}" dt="2022-08-03T13:46:46.250" v="620" actId="207"/>
          <ac:spMkLst>
            <pc:docMk/>
            <pc:sldMk cId="2300332170" sldId="304"/>
            <ac:spMk id="23" creationId="{E20F7082-3458-4162-4A25-883CC012931A}"/>
          </ac:spMkLst>
        </pc:spChg>
        <pc:spChg chg="add mod">
          <ac:chgData name="Patrick Dean" userId="bd5fcf7e-f0a5-4dfe-8356-3b9255107a56" providerId="ADAL" clId="{64D6CCC6-8672-4C8C-A5F6-215060F15E2B}" dt="2022-08-03T13:46:46.250" v="620" actId="207"/>
          <ac:spMkLst>
            <pc:docMk/>
            <pc:sldMk cId="2300332170" sldId="304"/>
            <ac:spMk id="24" creationId="{CC6FAEAB-EBF3-BBD0-B36D-6EC622C5228E}"/>
          </ac:spMkLst>
        </pc:spChg>
        <pc:spChg chg="add mod">
          <ac:chgData name="Patrick Dean" userId="bd5fcf7e-f0a5-4dfe-8356-3b9255107a56" providerId="ADAL" clId="{64D6CCC6-8672-4C8C-A5F6-215060F15E2B}" dt="2022-08-03T13:46:46.250" v="620" actId="207"/>
          <ac:spMkLst>
            <pc:docMk/>
            <pc:sldMk cId="2300332170" sldId="304"/>
            <ac:spMk id="26" creationId="{E5273128-125A-8870-C46A-98C883ADE073}"/>
          </ac:spMkLst>
        </pc:spChg>
        <pc:picChg chg="del">
          <ac:chgData name="Patrick Dean" userId="bd5fcf7e-f0a5-4dfe-8356-3b9255107a56" providerId="ADAL" clId="{64D6CCC6-8672-4C8C-A5F6-215060F15E2B}" dt="2022-08-03T13:46:37.133" v="617" actId="478"/>
          <ac:picMkLst>
            <pc:docMk/>
            <pc:sldMk cId="2300332170" sldId="304"/>
            <ac:picMk id="9" creationId="{CB1856D9-A891-4880-88C4-712F8991615F}"/>
          </ac:picMkLst>
        </pc:picChg>
        <pc:picChg chg="del">
          <ac:chgData name="Patrick Dean" userId="bd5fcf7e-f0a5-4dfe-8356-3b9255107a56" providerId="ADAL" clId="{64D6CCC6-8672-4C8C-A5F6-215060F15E2B}" dt="2022-08-03T13:46:37.133" v="617" actId="478"/>
          <ac:picMkLst>
            <pc:docMk/>
            <pc:sldMk cId="2300332170" sldId="304"/>
            <ac:picMk id="11" creationId="{435783FA-8477-4304-BF50-418CFC3B0BA1}"/>
          </ac:picMkLst>
        </pc:picChg>
        <pc:picChg chg="del">
          <ac:chgData name="Patrick Dean" userId="bd5fcf7e-f0a5-4dfe-8356-3b9255107a56" providerId="ADAL" clId="{64D6CCC6-8672-4C8C-A5F6-215060F15E2B}" dt="2022-08-03T13:46:37.133" v="617" actId="478"/>
          <ac:picMkLst>
            <pc:docMk/>
            <pc:sldMk cId="2300332170" sldId="304"/>
            <ac:picMk id="13" creationId="{9BA9EA76-7D04-4C47-8749-9DE0C04EE0AB}"/>
          </ac:picMkLst>
        </pc:picChg>
        <pc:picChg chg="add mod">
          <ac:chgData name="Patrick Dean" userId="bd5fcf7e-f0a5-4dfe-8356-3b9255107a56" providerId="ADAL" clId="{64D6CCC6-8672-4C8C-A5F6-215060F15E2B}" dt="2022-08-03T13:46:42.222" v="619" actId="207"/>
          <ac:picMkLst>
            <pc:docMk/>
            <pc:sldMk cId="2300332170" sldId="304"/>
            <ac:picMk id="19" creationId="{D26A6CF8-FC1E-7FF3-CAD6-F8CF5DB9C87A}"/>
          </ac:picMkLst>
        </pc:picChg>
        <pc:picChg chg="add mod">
          <ac:chgData name="Patrick Dean" userId="bd5fcf7e-f0a5-4dfe-8356-3b9255107a56" providerId="ADAL" clId="{64D6CCC6-8672-4C8C-A5F6-215060F15E2B}" dt="2022-08-03T13:46:42.222" v="619" actId="207"/>
          <ac:picMkLst>
            <pc:docMk/>
            <pc:sldMk cId="2300332170" sldId="304"/>
            <ac:picMk id="20" creationId="{C45A3850-E521-E2A1-9428-B3AB84ECC10E}"/>
          </ac:picMkLst>
        </pc:picChg>
        <pc:picChg chg="add mod">
          <ac:chgData name="Patrick Dean" userId="bd5fcf7e-f0a5-4dfe-8356-3b9255107a56" providerId="ADAL" clId="{64D6CCC6-8672-4C8C-A5F6-215060F15E2B}" dt="2022-08-03T13:46:42.222" v="619" actId="207"/>
          <ac:picMkLst>
            <pc:docMk/>
            <pc:sldMk cId="2300332170" sldId="304"/>
            <ac:picMk id="21" creationId="{9CEEFF9C-787C-AA67-95CD-6D6B88902971}"/>
          </ac:picMkLst>
        </pc:picChg>
        <pc:picChg chg="add mod">
          <ac:chgData name="Patrick Dean" userId="bd5fcf7e-f0a5-4dfe-8356-3b9255107a56" providerId="ADAL" clId="{64D6CCC6-8672-4C8C-A5F6-215060F15E2B}" dt="2022-08-03T13:46:42.222" v="619" actId="207"/>
          <ac:picMkLst>
            <pc:docMk/>
            <pc:sldMk cId="2300332170" sldId="304"/>
            <ac:picMk id="25" creationId="{B4FA624D-220C-20CE-1900-F0697021A801}"/>
          </ac:picMkLst>
        </pc:picChg>
      </pc:sldChg>
    </pc:docChg>
  </pc:docChgLst>
  <pc:docChgLst>
    <pc:chgData name="Patrick Dean" userId="bd5fcf7e-f0a5-4dfe-8356-3b9255107a56" providerId="ADAL" clId="{FD21823B-E4AE-47AC-B160-89333002CC87}"/>
    <pc:docChg chg="custSel addSld delSld modSld sldOrd">
      <pc:chgData name="Patrick Dean" userId="bd5fcf7e-f0a5-4dfe-8356-3b9255107a56" providerId="ADAL" clId="{FD21823B-E4AE-47AC-B160-89333002CC87}" dt="2023-08-18T13:15:36.750" v="991" actId="6549"/>
      <pc:docMkLst>
        <pc:docMk/>
      </pc:docMkLst>
      <pc:sldChg chg="modSp mod">
        <pc:chgData name="Patrick Dean" userId="bd5fcf7e-f0a5-4dfe-8356-3b9255107a56" providerId="ADAL" clId="{FD21823B-E4AE-47AC-B160-89333002CC87}" dt="2023-08-02T14:01:41.643" v="1" actId="20577"/>
        <pc:sldMkLst>
          <pc:docMk/>
          <pc:sldMk cId="3211954971" sldId="256"/>
        </pc:sldMkLst>
        <pc:spChg chg="mod">
          <ac:chgData name="Patrick Dean" userId="bd5fcf7e-f0a5-4dfe-8356-3b9255107a56" providerId="ADAL" clId="{FD21823B-E4AE-47AC-B160-89333002CC87}" dt="2023-08-02T14:01:41.643" v="1" actId="20577"/>
          <ac:spMkLst>
            <pc:docMk/>
            <pc:sldMk cId="3211954971" sldId="256"/>
            <ac:spMk id="25" creationId="{0C512930-8DA7-4F37-A33A-7DD5EB3AB142}"/>
          </ac:spMkLst>
        </pc:spChg>
      </pc:sldChg>
      <pc:sldChg chg="modSp mod modNotesTx">
        <pc:chgData name="Patrick Dean" userId="bd5fcf7e-f0a5-4dfe-8356-3b9255107a56" providerId="ADAL" clId="{FD21823B-E4AE-47AC-B160-89333002CC87}" dt="2023-08-18T13:13:27.341" v="988" actId="20577"/>
        <pc:sldMkLst>
          <pc:docMk/>
          <pc:sldMk cId="3818777784" sldId="265"/>
        </pc:sldMkLst>
        <pc:spChg chg="mod">
          <ac:chgData name="Patrick Dean" userId="bd5fcf7e-f0a5-4dfe-8356-3b9255107a56" providerId="ADAL" clId="{FD21823B-E4AE-47AC-B160-89333002CC87}" dt="2023-08-18T13:13:24.357" v="986" actId="20577"/>
          <ac:spMkLst>
            <pc:docMk/>
            <pc:sldMk cId="3818777784" sldId="265"/>
            <ac:spMk id="7" creationId="{B01C4CEC-6019-4DFE-90D9-20BD99A19959}"/>
          </ac:spMkLst>
        </pc:spChg>
      </pc:sldChg>
      <pc:sldChg chg="addSp delSp modSp mod ord modShow modNotesTx">
        <pc:chgData name="Patrick Dean" userId="bd5fcf7e-f0a5-4dfe-8356-3b9255107a56" providerId="ADAL" clId="{FD21823B-E4AE-47AC-B160-89333002CC87}" dt="2023-08-18T12:57:52.053" v="732" actId="20577"/>
        <pc:sldMkLst>
          <pc:docMk/>
          <pc:sldMk cId="1866089641" sldId="266"/>
        </pc:sldMkLst>
        <pc:spChg chg="add mod">
          <ac:chgData name="Patrick Dean" userId="bd5fcf7e-f0a5-4dfe-8356-3b9255107a56" providerId="ADAL" clId="{FD21823B-E4AE-47AC-B160-89333002CC87}" dt="2023-08-18T12:55:30.236" v="566" actId="207"/>
          <ac:spMkLst>
            <pc:docMk/>
            <pc:sldMk cId="1866089641" sldId="266"/>
            <ac:spMk id="3" creationId="{3EEECAA8-8389-2617-834B-0D1CF563121F}"/>
          </ac:spMkLst>
        </pc:spChg>
        <pc:spChg chg="del mod">
          <ac:chgData name="Patrick Dean" userId="bd5fcf7e-f0a5-4dfe-8356-3b9255107a56" providerId="ADAL" clId="{FD21823B-E4AE-47AC-B160-89333002CC87}" dt="2023-08-18T12:55:45.380" v="569" actId="478"/>
          <ac:spMkLst>
            <pc:docMk/>
            <pc:sldMk cId="1866089641" sldId="266"/>
            <ac:spMk id="7" creationId="{23422770-F162-425C-8ADD-027026864C80}"/>
          </ac:spMkLst>
        </pc:spChg>
        <pc:picChg chg="add mod">
          <ac:chgData name="Patrick Dean" userId="bd5fcf7e-f0a5-4dfe-8356-3b9255107a56" providerId="ADAL" clId="{FD21823B-E4AE-47AC-B160-89333002CC87}" dt="2023-08-18T12:55:25.844" v="565"/>
          <ac:picMkLst>
            <pc:docMk/>
            <pc:sldMk cId="1866089641" sldId="266"/>
            <ac:picMk id="2" creationId="{8D54F805-722C-545E-B2F7-C42609940D75}"/>
          </ac:picMkLst>
        </pc:picChg>
        <pc:picChg chg="add mod">
          <ac:chgData name="Patrick Dean" userId="bd5fcf7e-f0a5-4dfe-8356-3b9255107a56" providerId="ADAL" clId="{FD21823B-E4AE-47AC-B160-89333002CC87}" dt="2023-08-18T12:55:25.844" v="565"/>
          <ac:picMkLst>
            <pc:docMk/>
            <pc:sldMk cId="1866089641" sldId="266"/>
            <ac:picMk id="4" creationId="{4D5B20B4-9DDD-0908-E244-7EE0230B85F4}"/>
          </ac:picMkLst>
        </pc:picChg>
        <pc:picChg chg="del mod">
          <ac:chgData name="Patrick Dean" userId="bd5fcf7e-f0a5-4dfe-8356-3b9255107a56" providerId="ADAL" clId="{FD21823B-E4AE-47AC-B160-89333002CC87}" dt="2023-08-18T12:55:39.417" v="567" actId="478"/>
          <ac:picMkLst>
            <pc:docMk/>
            <pc:sldMk cId="1866089641" sldId="266"/>
            <ac:picMk id="6" creationId="{E8669FBE-4A36-4A66-87E7-7EBD837EDC9C}"/>
          </ac:picMkLst>
        </pc:picChg>
        <pc:picChg chg="del mod">
          <ac:chgData name="Patrick Dean" userId="bd5fcf7e-f0a5-4dfe-8356-3b9255107a56" providerId="ADAL" clId="{FD21823B-E4AE-47AC-B160-89333002CC87}" dt="2023-08-18T12:55:45.380" v="569" actId="478"/>
          <ac:picMkLst>
            <pc:docMk/>
            <pc:sldMk cId="1866089641" sldId="266"/>
            <ac:picMk id="9" creationId="{6730DF36-A282-43DE-9BBB-2414E8B44362}"/>
          </ac:picMkLst>
        </pc:picChg>
        <pc:cxnChg chg="add mod">
          <ac:chgData name="Patrick Dean" userId="bd5fcf7e-f0a5-4dfe-8356-3b9255107a56" providerId="ADAL" clId="{FD21823B-E4AE-47AC-B160-89333002CC87}" dt="2023-08-18T12:55:25.844" v="565"/>
          <ac:cxnSpMkLst>
            <pc:docMk/>
            <pc:sldMk cId="1866089641" sldId="266"/>
            <ac:cxnSpMk id="5" creationId="{FD91E4F1-DEED-008F-C1B8-2C0A850FA52D}"/>
          </ac:cxnSpMkLst>
        </pc:cxnChg>
        <pc:cxnChg chg="del mod">
          <ac:chgData name="Patrick Dean" userId="bd5fcf7e-f0a5-4dfe-8356-3b9255107a56" providerId="ADAL" clId="{FD21823B-E4AE-47AC-B160-89333002CC87}" dt="2023-08-18T12:55:45.380" v="569" actId="478"/>
          <ac:cxnSpMkLst>
            <pc:docMk/>
            <pc:sldMk cId="1866089641" sldId="266"/>
            <ac:cxnSpMk id="8" creationId="{66C4E203-5486-4AA6-8BB9-43BD5B6FBF1D}"/>
          </ac:cxnSpMkLst>
        </pc:cxnChg>
      </pc:sldChg>
      <pc:sldChg chg="del">
        <pc:chgData name="Patrick Dean" userId="bd5fcf7e-f0a5-4dfe-8356-3b9255107a56" providerId="ADAL" clId="{FD21823B-E4AE-47AC-B160-89333002CC87}" dt="2023-08-18T12:33:32.915" v="114" actId="47"/>
        <pc:sldMkLst>
          <pc:docMk/>
          <pc:sldMk cId="85168291" sldId="267"/>
        </pc:sldMkLst>
      </pc:sldChg>
      <pc:sldChg chg="del">
        <pc:chgData name="Patrick Dean" userId="bd5fcf7e-f0a5-4dfe-8356-3b9255107a56" providerId="ADAL" clId="{FD21823B-E4AE-47AC-B160-89333002CC87}" dt="2023-08-18T12:33:32.915" v="114" actId="47"/>
        <pc:sldMkLst>
          <pc:docMk/>
          <pc:sldMk cId="4125975011" sldId="276"/>
        </pc:sldMkLst>
      </pc:sldChg>
      <pc:sldChg chg="del">
        <pc:chgData name="Patrick Dean" userId="bd5fcf7e-f0a5-4dfe-8356-3b9255107a56" providerId="ADAL" clId="{FD21823B-E4AE-47AC-B160-89333002CC87}" dt="2023-08-18T12:33:38.685" v="116" actId="47"/>
        <pc:sldMkLst>
          <pc:docMk/>
          <pc:sldMk cId="370894593" sldId="277"/>
        </pc:sldMkLst>
      </pc:sldChg>
      <pc:sldChg chg="del">
        <pc:chgData name="Patrick Dean" userId="bd5fcf7e-f0a5-4dfe-8356-3b9255107a56" providerId="ADAL" clId="{FD21823B-E4AE-47AC-B160-89333002CC87}" dt="2023-08-18T12:33:32.915" v="114" actId="47"/>
        <pc:sldMkLst>
          <pc:docMk/>
          <pc:sldMk cId="713643486" sldId="278"/>
        </pc:sldMkLst>
      </pc:sldChg>
      <pc:sldChg chg="addSp delSp modSp mod">
        <pc:chgData name="Patrick Dean" userId="bd5fcf7e-f0a5-4dfe-8356-3b9255107a56" providerId="ADAL" clId="{FD21823B-E4AE-47AC-B160-89333002CC87}" dt="2023-08-04T10:12:43.674" v="26" actId="1076"/>
        <pc:sldMkLst>
          <pc:docMk/>
          <pc:sldMk cId="2408570901" sldId="279"/>
        </pc:sldMkLst>
        <pc:spChg chg="mod">
          <ac:chgData name="Patrick Dean" userId="bd5fcf7e-f0a5-4dfe-8356-3b9255107a56" providerId="ADAL" clId="{FD21823B-E4AE-47AC-B160-89333002CC87}" dt="2023-08-04T10:11:21.382" v="22" actId="1076"/>
          <ac:spMkLst>
            <pc:docMk/>
            <pc:sldMk cId="2408570901" sldId="279"/>
            <ac:spMk id="7" creationId="{B271CA49-1682-4D71-8DA4-912E2BD59E4D}"/>
          </ac:spMkLst>
        </pc:spChg>
        <pc:picChg chg="add mod">
          <ac:chgData name="Patrick Dean" userId="bd5fcf7e-f0a5-4dfe-8356-3b9255107a56" providerId="ADAL" clId="{FD21823B-E4AE-47AC-B160-89333002CC87}" dt="2023-08-04T10:12:43.674" v="26" actId="1076"/>
          <ac:picMkLst>
            <pc:docMk/>
            <pc:sldMk cId="2408570901" sldId="279"/>
            <ac:picMk id="3" creationId="{7AA2E02D-9D36-0AFE-0893-0A6832480D54}"/>
          </ac:picMkLst>
        </pc:picChg>
        <pc:picChg chg="del">
          <ac:chgData name="Patrick Dean" userId="bd5fcf7e-f0a5-4dfe-8356-3b9255107a56" providerId="ADAL" clId="{FD21823B-E4AE-47AC-B160-89333002CC87}" dt="2023-08-04T10:12:26.349" v="23" actId="478"/>
          <ac:picMkLst>
            <pc:docMk/>
            <pc:sldMk cId="2408570901" sldId="279"/>
            <ac:picMk id="6" creationId="{8AE91FCA-136C-4F2E-98D3-13C26834A057}"/>
          </ac:picMkLst>
        </pc:picChg>
      </pc:sldChg>
      <pc:sldChg chg="addSp delSp modSp mod">
        <pc:chgData name="Patrick Dean" userId="bd5fcf7e-f0a5-4dfe-8356-3b9255107a56" providerId="ADAL" clId="{FD21823B-E4AE-47AC-B160-89333002CC87}" dt="2023-08-18T12:43:14.717" v="525"/>
        <pc:sldMkLst>
          <pc:docMk/>
          <pc:sldMk cId="445928582" sldId="280"/>
        </pc:sldMkLst>
        <pc:spChg chg="mod">
          <ac:chgData name="Patrick Dean" userId="bd5fcf7e-f0a5-4dfe-8356-3b9255107a56" providerId="ADAL" clId="{FD21823B-E4AE-47AC-B160-89333002CC87}" dt="2023-08-18T12:40:34.216" v="496" actId="20577"/>
          <ac:spMkLst>
            <pc:docMk/>
            <pc:sldMk cId="445928582" sldId="280"/>
            <ac:spMk id="4" creationId="{09B76CA4-A903-4398-B4C8-707CA146BBA6}"/>
          </ac:spMkLst>
        </pc:spChg>
        <pc:picChg chg="add mod">
          <ac:chgData name="Patrick Dean" userId="bd5fcf7e-f0a5-4dfe-8356-3b9255107a56" providerId="ADAL" clId="{FD21823B-E4AE-47AC-B160-89333002CC87}" dt="2023-08-18T12:43:14.717" v="525"/>
          <ac:picMkLst>
            <pc:docMk/>
            <pc:sldMk cId="445928582" sldId="280"/>
            <ac:picMk id="2" creationId="{C32FD502-CB1B-7B1C-5631-72418191BFE9}"/>
          </ac:picMkLst>
        </pc:picChg>
        <pc:picChg chg="del">
          <ac:chgData name="Patrick Dean" userId="bd5fcf7e-f0a5-4dfe-8356-3b9255107a56" providerId="ADAL" clId="{FD21823B-E4AE-47AC-B160-89333002CC87}" dt="2023-08-18T12:43:14.542" v="524" actId="478"/>
          <ac:picMkLst>
            <pc:docMk/>
            <pc:sldMk cId="445928582" sldId="280"/>
            <ac:picMk id="5" creationId="{8BD07944-D0C7-405B-F1D6-53542A092D21}"/>
          </ac:picMkLst>
        </pc:picChg>
      </pc:sldChg>
      <pc:sldChg chg="ord modNotesTx">
        <pc:chgData name="Patrick Dean" userId="bd5fcf7e-f0a5-4dfe-8356-3b9255107a56" providerId="ADAL" clId="{FD21823B-E4AE-47AC-B160-89333002CC87}" dt="2023-08-04T10:13:52.721" v="50" actId="20577"/>
        <pc:sldMkLst>
          <pc:docMk/>
          <pc:sldMk cId="2093889094" sldId="281"/>
        </pc:sldMkLst>
      </pc:sldChg>
      <pc:sldChg chg="addSp delSp modSp mod ord modNotesTx">
        <pc:chgData name="Patrick Dean" userId="bd5fcf7e-f0a5-4dfe-8356-3b9255107a56" providerId="ADAL" clId="{FD21823B-E4AE-47AC-B160-89333002CC87}" dt="2023-08-18T13:15:36.750" v="991" actId="6549"/>
        <pc:sldMkLst>
          <pc:docMk/>
          <pc:sldMk cId="1535583658" sldId="283"/>
        </pc:sldMkLst>
        <pc:spChg chg="add mod">
          <ac:chgData name="Patrick Dean" userId="bd5fcf7e-f0a5-4dfe-8356-3b9255107a56" providerId="ADAL" clId="{FD21823B-E4AE-47AC-B160-89333002CC87}" dt="2023-08-04T10:13:08.133" v="28"/>
          <ac:spMkLst>
            <pc:docMk/>
            <pc:sldMk cId="1535583658" sldId="283"/>
            <ac:spMk id="2" creationId="{5D48331E-BC9F-0624-09E0-480767FD9CDA}"/>
          </ac:spMkLst>
        </pc:spChg>
        <pc:spChg chg="del">
          <ac:chgData name="Patrick Dean" userId="bd5fcf7e-f0a5-4dfe-8356-3b9255107a56" providerId="ADAL" clId="{FD21823B-E4AE-47AC-B160-89333002CC87}" dt="2023-08-04T10:13:07.800" v="27" actId="478"/>
          <ac:spMkLst>
            <pc:docMk/>
            <pc:sldMk cId="1535583658" sldId="283"/>
            <ac:spMk id="7" creationId="{B271CA49-1682-4D71-8DA4-912E2BD59E4D}"/>
          </ac:spMkLst>
        </pc:spChg>
        <pc:picChg chg="add mod">
          <ac:chgData name="Patrick Dean" userId="bd5fcf7e-f0a5-4dfe-8356-3b9255107a56" providerId="ADAL" clId="{FD21823B-E4AE-47AC-B160-89333002CC87}" dt="2023-08-04T10:13:08.133" v="28"/>
          <ac:picMkLst>
            <pc:docMk/>
            <pc:sldMk cId="1535583658" sldId="283"/>
            <ac:picMk id="3" creationId="{53F7F8D2-0C09-4C3E-C1BF-71C0E1AEA591}"/>
          </ac:picMkLst>
        </pc:picChg>
        <pc:picChg chg="del">
          <ac:chgData name="Patrick Dean" userId="bd5fcf7e-f0a5-4dfe-8356-3b9255107a56" providerId="ADAL" clId="{FD21823B-E4AE-47AC-B160-89333002CC87}" dt="2023-08-04T10:13:07.800" v="27" actId="478"/>
          <ac:picMkLst>
            <pc:docMk/>
            <pc:sldMk cId="1535583658" sldId="283"/>
            <ac:picMk id="6" creationId="{8AE91FCA-136C-4F2E-98D3-13C26834A057}"/>
          </ac:picMkLst>
        </pc:picChg>
      </pc:sldChg>
      <pc:sldChg chg="ord">
        <pc:chgData name="Patrick Dean" userId="bd5fcf7e-f0a5-4dfe-8356-3b9255107a56" providerId="ADAL" clId="{FD21823B-E4AE-47AC-B160-89333002CC87}" dt="2023-08-04T10:13:31.151" v="30"/>
        <pc:sldMkLst>
          <pc:docMk/>
          <pc:sldMk cId="205530972" sldId="284"/>
        </pc:sldMkLst>
      </pc:sldChg>
      <pc:sldChg chg="modNotesTx">
        <pc:chgData name="Patrick Dean" userId="bd5fcf7e-f0a5-4dfe-8356-3b9255107a56" providerId="ADAL" clId="{FD21823B-E4AE-47AC-B160-89333002CC87}" dt="2023-08-18T13:04:14.261" v="976" actId="20577"/>
        <pc:sldMkLst>
          <pc:docMk/>
          <pc:sldMk cId="890200009" sldId="288"/>
        </pc:sldMkLst>
      </pc:sldChg>
      <pc:sldChg chg="addSp delSp modSp mod modNotesTx">
        <pc:chgData name="Patrick Dean" userId="bd5fcf7e-f0a5-4dfe-8356-3b9255107a56" providerId="ADAL" clId="{FD21823B-E4AE-47AC-B160-89333002CC87}" dt="2023-08-18T12:40:22.189" v="481" actId="20577"/>
        <pc:sldMkLst>
          <pc:docMk/>
          <pc:sldMk cId="1649005936" sldId="294"/>
        </pc:sldMkLst>
        <pc:spChg chg="mod">
          <ac:chgData name="Patrick Dean" userId="bd5fcf7e-f0a5-4dfe-8356-3b9255107a56" providerId="ADAL" clId="{FD21823B-E4AE-47AC-B160-89333002CC87}" dt="2023-08-18T12:36:06.357" v="173" actId="20577"/>
          <ac:spMkLst>
            <pc:docMk/>
            <pc:sldMk cId="1649005936" sldId="294"/>
            <ac:spMk id="7" creationId="{B01C4CEC-6019-4DFE-90D9-20BD99A19959}"/>
          </ac:spMkLst>
        </pc:spChg>
        <pc:picChg chg="del">
          <ac:chgData name="Patrick Dean" userId="bd5fcf7e-f0a5-4dfe-8356-3b9255107a56" providerId="ADAL" clId="{FD21823B-E4AE-47AC-B160-89333002CC87}" dt="2023-08-18T12:36:08.757" v="175" actId="478"/>
          <ac:picMkLst>
            <pc:docMk/>
            <pc:sldMk cId="1649005936" sldId="294"/>
            <ac:picMk id="3" creationId="{8A1BB022-2FCD-FA26-D42A-25ED3335F623}"/>
          </ac:picMkLst>
        </pc:picChg>
        <pc:picChg chg="add mod">
          <ac:chgData name="Patrick Dean" userId="bd5fcf7e-f0a5-4dfe-8356-3b9255107a56" providerId="ADAL" clId="{FD21823B-E4AE-47AC-B160-89333002CC87}" dt="2023-08-18T12:38:15.364" v="204" actId="207"/>
          <ac:picMkLst>
            <pc:docMk/>
            <pc:sldMk cId="1649005936" sldId="294"/>
            <ac:picMk id="4" creationId="{F726C57B-B326-D93C-567F-ECFE687AE24D}"/>
          </ac:picMkLst>
        </pc:picChg>
        <pc:picChg chg="add del mod">
          <ac:chgData name="Patrick Dean" userId="bd5fcf7e-f0a5-4dfe-8356-3b9255107a56" providerId="ADAL" clId="{FD21823B-E4AE-47AC-B160-89333002CC87}" dt="2023-08-18T12:37:45.790" v="188" actId="478"/>
          <ac:picMkLst>
            <pc:docMk/>
            <pc:sldMk cId="1649005936" sldId="294"/>
            <ac:picMk id="6" creationId="{FD2969A9-D0A6-30E6-F26F-307A38D36C25}"/>
          </ac:picMkLst>
        </pc:picChg>
        <pc:picChg chg="add mod">
          <ac:chgData name="Patrick Dean" userId="bd5fcf7e-f0a5-4dfe-8356-3b9255107a56" providerId="ADAL" clId="{FD21823B-E4AE-47AC-B160-89333002CC87}" dt="2023-08-18T12:38:22.762" v="205" actId="207"/>
          <ac:picMkLst>
            <pc:docMk/>
            <pc:sldMk cId="1649005936" sldId="294"/>
            <ac:picMk id="9" creationId="{6725A714-2341-3279-75CB-DE107BFA7209}"/>
          </ac:picMkLst>
        </pc:picChg>
        <pc:picChg chg="del">
          <ac:chgData name="Patrick Dean" userId="bd5fcf7e-f0a5-4dfe-8356-3b9255107a56" providerId="ADAL" clId="{FD21823B-E4AE-47AC-B160-89333002CC87}" dt="2023-08-18T12:36:08.149" v="174" actId="478"/>
          <ac:picMkLst>
            <pc:docMk/>
            <pc:sldMk cId="1649005936" sldId="294"/>
            <ac:picMk id="10" creationId="{E08179F6-38F7-B2F8-E5A0-DAFF46F2C692}"/>
          </ac:picMkLst>
        </pc:picChg>
        <pc:picChg chg="del">
          <ac:chgData name="Patrick Dean" userId="bd5fcf7e-f0a5-4dfe-8356-3b9255107a56" providerId="ADAL" clId="{FD21823B-E4AE-47AC-B160-89333002CC87}" dt="2023-08-18T12:36:09.422" v="176" actId="478"/>
          <ac:picMkLst>
            <pc:docMk/>
            <pc:sldMk cId="1649005936" sldId="294"/>
            <ac:picMk id="11" creationId="{0F3D9DFF-2FD7-3233-7503-3D47FC3A127A}"/>
          </ac:picMkLst>
        </pc:picChg>
        <pc:picChg chg="add mod">
          <ac:chgData name="Patrick Dean" userId="bd5fcf7e-f0a5-4dfe-8356-3b9255107a56" providerId="ADAL" clId="{FD21823B-E4AE-47AC-B160-89333002CC87}" dt="2023-08-18T12:38:22.762" v="205" actId="207"/>
          <ac:picMkLst>
            <pc:docMk/>
            <pc:sldMk cId="1649005936" sldId="294"/>
            <ac:picMk id="13" creationId="{022933E9-E3E8-15DB-B468-AB2993ECDF7F}"/>
          </ac:picMkLst>
        </pc:picChg>
        <pc:picChg chg="add mod">
          <ac:chgData name="Patrick Dean" userId="bd5fcf7e-f0a5-4dfe-8356-3b9255107a56" providerId="ADAL" clId="{FD21823B-E4AE-47AC-B160-89333002CC87}" dt="2023-08-18T12:38:22.762" v="205" actId="207"/>
          <ac:picMkLst>
            <pc:docMk/>
            <pc:sldMk cId="1649005936" sldId="294"/>
            <ac:picMk id="15" creationId="{11410D4E-A7A8-8896-7A08-D2AA17B805FF}"/>
          </ac:picMkLst>
        </pc:picChg>
      </pc:sldChg>
      <pc:sldChg chg="modSp mod modNotesTx">
        <pc:chgData name="Patrick Dean" userId="bd5fcf7e-f0a5-4dfe-8356-3b9255107a56" providerId="ADAL" clId="{FD21823B-E4AE-47AC-B160-89333002CC87}" dt="2023-08-18T12:18:50.718" v="113" actId="20577"/>
        <pc:sldMkLst>
          <pc:docMk/>
          <pc:sldMk cId="4045274412" sldId="296"/>
        </pc:sldMkLst>
        <pc:spChg chg="mod">
          <ac:chgData name="Patrick Dean" userId="bd5fcf7e-f0a5-4dfe-8356-3b9255107a56" providerId="ADAL" clId="{FD21823B-E4AE-47AC-B160-89333002CC87}" dt="2023-08-18T12:18:47.264" v="110" actId="20577"/>
          <ac:spMkLst>
            <pc:docMk/>
            <pc:sldMk cId="4045274412" sldId="296"/>
            <ac:spMk id="7" creationId="{B01C4CEC-6019-4DFE-90D9-20BD99A19959}"/>
          </ac:spMkLst>
        </pc:spChg>
      </pc:sldChg>
      <pc:sldChg chg="delSp modSp mod">
        <pc:chgData name="Patrick Dean" userId="bd5fcf7e-f0a5-4dfe-8356-3b9255107a56" providerId="ADAL" clId="{FD21823B-E4AE-47AC-B160-89333002CC87}" dt="2023-08-18T13:05:13.685" v="982" actId="1076"/>
        <pc:sldMkLst>
          <pc:docMk/>
          <pc:sldMk cId="1217525848" sldId="298"/>
        </pc:sldMkLst>
        <pc:picChg chg="mod">
          <ac:chgData name="Patrick Dean" userId="bd5fcf7e-f0a5-4dfe-8356-3b9255107a56" providerId="ADAL" clId="{FD21823B-E4AE-47AC-B160-89333002CC87}" dt="2023-08-18T13:05:13.685" v="982" actId="1076"/>
          <ac:picMkLst>
            <pc:docMk/>
            <pc:sldMk cId="1217525848" sldId="298"/>
            <ac:picMk id="9" creationId="{C3A5EB68-2259-4F55-8B22-43A7B9098D54}"/>
          </ac:picMkLst>
        </pc:picChg>
        <pc:picChg chg="del mod">
          <ac:chgData name="Patrick Dean" userId="bd5fcf7e-f0a5-4dfe-8356-3b9255107a56" providerId="ADAL" clId="{FD21823B-E4AE-47AC-B160-89333002CC87}" dt="2023-08-18T13:05:09.054" v="980" actId="478"/>
          <ac:picMkLst>
            <pc:docMk/>
            <pc:sldMk cId="1217525848" sldId="298"/>
            <ac:picMk id="10" creationId="{91B13B51-0F89-7F54-5430-D998A8136A20}"/>
          </ac:picMkLst>
        </pc:picChg>
        <pc:picChg chg="mod">
          <ac:chgData name="Patrick Dean" userId="bd5fcf7e-f0a5-4dfe-8356-3b9255107a56" providerId="ADAL" clId="{FD21823B-E4AE-47AC-B160-89333002CC87}" dt="2023-08-18T13:05:11.110" v="981" actId="1076"/>
          <ac:picMkLst>
            <pc:docMk/>
            <pc:sldMk cId="1217525848" sldId="298"/>
            <ac:picMk id="13" creationId="{633E00A4-F637-4797-87AD-263BA52071DD}"/>
          </ac:picMkLst>
        </pc:picChg>
      </pc:sldChg>
      <pc:sldChg chg="modSp mod ord modNotesTx">
        <pc:chgData name="Patrick Dean" userId="bd5fcf7e-f0a5-4dfe-8356-3b9255107a56" providerId="ADAL" clId="{FD21823B-E4AE-47AC-B160-89333002CC87}" dt="2023-08-04T10:14:11.799" v="78" actId="20577"/>
        <pc:sldMkLst>
          <pc:docMk/>
          <pc:sldMk cId="4233116347" sldId="301"/>
        </pc:sldMkLst>
        <pc:spChg chg="mod">
          <ac:chgData name="Patrick Dean" userId="bd5fcf7e-f0a5-4dfe-8356-3b9255107a56" providerId="ADAL" clId="{FD21823B-E4AE-47AC-B160-89333002CC87}" dt="2023-08-04T10:14:11.799" v="78" actId="20577"/>
          <ac:spMkLst>
            <pc:docMk/>
            <pc:sldMk cId="4233116347" sldId="301"/>
            <ac:spMk id="5" creationId="{73A5380D-A60B-4E20-B6A5-CF7B1CB2317D}"/>
          </ac:spMkLst>
        </pc:spChg>
      </pc:sldChg>
      <pc:sldChg chg="addSp delSp modSp mod ord modNotesTx">
        <pc:chgData name="Patrick Dean" userId="bd5fcf7e-f0a5-4dfe-8356-3b9255107a56" providerId="ADAL" clId="{FD21823B-E4AE-47AC-B160-89333002CC87}" dt="2023-08-04T10:15:07.483" v="102" actId="14100"/>
        <pc:sldMkLst>
          <pc:docMk/>
          <pc:sldMk cId="2794737496" sldId="302"/>
        </pc:sldMkLst>
        <pc:picChg chg="del">
          <ac:chgData name="Patrick Dean" userId="bd5fcf7e-f0a5-4dfe-8356-3b9255107a56" providerId="ADAL" clId="{FD21823B-E4AE-47AC-B160-89333002CC87}" dt="2023-08-04T10:14:59.021" v="99" actId="478"/>
          <ac:picMkLst>
            <pc:docMk/>
            <pc:sldMk cId="2794737496" sldId="302"/>
            <ac:picMk id="3" creationId="{4F0EEA93-5C55-8CE2-8B9D-28659760E9A8}"/>
          </ac:picMkLst>
        </pc:picChg>
        <pc:picChg chg="del">
          <ac:chgData name="Patrick Dean" userId="bd5fcf7e-f0a5-4dfe-8356-3b9255107a56" providerId="ADAL" clId="{FD21823B-E4AE-47AC-B160-89333002CC87}" dt="2023-08-04T10:14:51.395" v="97" actId="478"/>
          <ac:picMkLst>
            <pc:docMk/>
            <pc:sldMk cId="2794737496" sldId="302"/>
            <ac:picMk id="6" creationId="{4BB421FC-2E8C-5030-8397-0C4085E5D482}"/>
          </ac:picMkLst>
        </pc:picChg>
        <pc:picChg chg="add mod">
          <ac:chgData name="Patrick Dean" userId="bd5fcf7e-f0a5-4dfe-8356-3b9255107a56" providerId="ADAL" clId="{FD21823B-E4AE-47AC-B160-89333002CC87}" dt="2023-08-04T10:15:07.483" v="102" actId="14100"/>
          <ac:picMkLst>
            <pc:docMk/>
            <pc:sldMk cId="2794737496" sldId="302"/>
            <ac:picMk id="1026" creationId="{5AA18403-4ECD-C3D3-5DBA-97E096B4ABA3}"/>
          </ac:picMkLst>
        </pc:picChg>
      </pc:sldChg>
      <pc:sldChg chg="addSp delSp modSp mod modNotesTx">
        <pc:chgData name="Patrick Dean" userId="bd5fcf7e-f0a5-4dfe-8356-3b9255107a56" providerId="ADAL" clId="{FD21823B-E4AE-47AC-B160-89333002CC87}" dt="2023-08-18T13:02:59.846" v="940" actId="6549"/>
        <pc:sldMkLst>
          <pc:docMk/>
          <pc:sldMk cId="4147255344" sldId="303"/>
        </pc:sldMkLst>
        <pc:spChg chg="mod">
          <ac:chgData name="Patrick Dean" userId="bd5fcf7e-f0a5-4dfe-8356-3b9255107a56" providerId="ADAL" clId="{FD21823B-E4AE-47AC-B160-89333002CC87}" dt="2023-08-18T12:40:41.590" v="511" actId="20577"/>
          <ac:spMkLst>
            <pc:docMk/>
            <pc:sldMk cId="4147255344" sldId="303"/>
            <ac:spMk id="6" creationId="{C3D5AABF-A282-B212-6507-60359F99699F}"/>
          </ac:spMkLst>
        </pc:spChg>
        <pc:picChg chg="del">
          <ac:chgData name="Patrick Dean" userId="bd5fcf7e-f0a5-4dfe-8356-3b9255107a56" providerId="ADAL" clId="{FD21823B-E4AE-47AC-B160-89333002CC87}" dt="2023-08-18T12:42:50.933" v="518" actId="478"/>
          <ac:picMkLst>
            <pc:docMk/>
            <pc:sldMk cId="4147255344" sldId="303"/>
            <ac:picMk id="5" creationId="{8BD07944-D0C7-405B-F1D6-53542A092D21}"/>
          </ac:picMkLst>
        </pc:picChg>
        <pc:picChg chg="add del">
          <ac:chgData name="Patrick Dean" userId="bd5fcf7e-f0a5-4dfe-8356-3b9255107a56" providerId="ADAL" clId="{FD21823B-E4AE-47AC-B160-89333002CC87}" dt="2023-08-18T12:41:42.848" v="513" actId="478"/>
          <ac:picMkLst>
            <pc:docMk/>
            <pc:sldMk cId="4147255344" sldId="303"/>
            <ac:picMk id="1026" creationId="{46FFCD76-872E-AF52-71F7-343553204820}"/>
          </ac:picMkLst>
        </pc:picChg>
        <pc:picChg chg="add del">
          <ac:chgData name="Patrick Dean" userId="bd5fcf7e-f0a5-4dfe-8356-3b9255107a56" providerId="ADAL" clId="{FD21823B-E4AE-47AC-B160-89333002CC87}" dt="2023-08-18T12:42:44.749" v="515" actId="478"/>
          <ac:picMkLst>
            <pc:docMk/>
            <pc:sldMk cId="4147255344" sldId="303"/>
            <ac:picMk id="1028" creationId="{DDD1F50E-C759-45F6-0B18-1A45CB3EAD77}"/>
          </ac:picMkLst>
        </pc:picChg>
        <pc:picChg chg="add del">
          <ac:chgData name="Patrick Dean" userId="bd5fcf7e-f0a5-4dfe-8356-3b9255107a56" providerId="ADAL" clId="{FD21823B-E4AE-47AC-B160-89333002CC87}" dt="2023-08-18T12:42:46.623" v="517"/>
          <ac:picMkLst>
            <pc:docMk/>
            <pc:sldMk cId="4147255344" sldId="303"/>
            <ac:picMk id="1029" creationId="{78DD8D86-FA25-10F1-30FF-A129BB437072}"/>
          </ac:picMkLst>
        </pc:picChg>
        <pc:picChg chg="add mod">
          <ac:chgData name="Patrick Dean" userId="bd5fcf7e-f0a5-4dfe-8356-3b9255107a56" providerId="ADAL" clId="{FD21823B-E4AE-47AC-B160-89333002CC87}" dt="2023-08-18T12:43:06.004" v="523" actId="1037"/>
          <ac:picMkLst>
            <pc:docMk/>
            <pc:sldMk cId="4147255344" sldId="303"/>
            <ac:picMk id="1030" creationId="{9C713067-F113-2160-7E32-8DE764E5B8F8}"/>
          </ac:picMkLst>
        </pc:picChg>
      </pc:sldChg>
      <pc:sldChg chg="addSp delSp modSp new mod modNotesTx">
        <pc:chgData name="Patrick Dean" userId="bd5fcf7e-f0a5-4dfe-8356-3b9255107a56" providerId="ADAL" clId="{FD21823B-E4AE-47AC-B160-89333002CC87}" dt="2023-08-18T12:59:23.733" v="845" actId="20577"/>
        <pc:sldMkLst>
          <pc:docMk/>
          <pc:sldMk cId="3761004946" sldId="305"/>
        </pc:sldMkLst>
        <pc:spChg chg="del">
          <ac:chgData name="Patrick Dean" userId="bd5fcf7e-f0a5-4dfe-8356-3b9255107a56" providerId="ADAL" clId="{FD21823B-E4AE-47AC-B160-89333002CC87}" dt="2023-08-18T12:46:17.309" v="529" actId="478"/>
          <ac:spMkLst>
            <pc:docMk/>
            <pc:sldMk cId="3761004946" sldId="305"/>
            <ac:spMk id="2" creationId="{70A59862-F153-FB9C-A83F-81F30DA543D5}"/>
          </ac:spMkLst>
        </pc:spChg>
        <pc:spChg chg="del">
          <ac:chgData name="Patrick Dean" userId="bd5fcf7e-f0a5-4dfe-8356-3b9255107a56" providerId="ADAL" clId="{FD21823B-E4AE-47AC-B160-89333002CC87}" dt="2023-08-18T12:46:17.309" v="529" actId="478"/>
          <ac:spMkLst>
            <pc:docMk/>
            <pc:sldMk cId="3761004946" sldId="305"/>
            <ac:spMk id="3" creationId="{13339C6C-F5F1-0E8A-5502-65F0EB03F02D}"/>
          </ac:spMkLst>
        </pc:spChg>
        <pc:spChg chg="add mod">
          <ac:chgData name="Patrick Dean" userId="bd5fcf7e-f0a5-4dfe-8356-3b9255107a56" providerId="ADAL" clId="{FD21823B-E4AE-47AC-B160-89333002CC87}" dt="2023-08-18T12:56:46.933" v="595" actId="1076"/>
          <ac:spMkLst>
            <pc:docMk/>
            <pc:sldMk cId="3761004946" sldId="305"/>
            <ac:spMk id="5" creationId="{2C6C9238-4CE3-40BA-8635-BB487133FB66}"/>
          </ac:spMkLst>
        </pc:spChg>
        <pc:picChg chg="add del mod">
          <ac:chgData name="Patrick Dean" userId="bd5fcf7e-f0a5-4dfe-8356-3b9255107a56" providerId="ADAL" clId="{FD21823B-E4AE-47AC-B160-89333002CC87}" dt="2023-08-18T12:56:12.458" v="571" actId="21"/>
          <ac:picMkLst>
            <pc:docMk/>
            <pc:sldMk cId="3761004946" sldId="305"/>
            <ac:picMk id="4" creationId="{61240B66-9573-4CFD-F614-B7710F864866}"/>
          </ac:picMkLst>
        </pc:picChg>
        <pc:picChg chg="add mod">
          <ac:chgData name="Patrick Dean" userId="bd5fcf7e-f0a5-4dfe-8356-3b9255107a56" providerId="ADAL" clId="{FD21823B-E4AE-47AC-B160-89333002CC87}" dt="2023-08-18T12:46:21.933" v="532" actId="1076"/>
          <ac:picMkLst>
            <pc:docMk/>
            <pc:sldMk cId="3761004946" sldId="305"/>
            <ac:picMk id="2050" creationId="{34E57F5D-8CB1-3D93-33EC-5493229FA331}"/>
          </ac:picMkLst>
        </pc:picChg>
      </pc:sldChg>
      <pc:sldChg chg="addSp delSp modSp new mod modNotesTx">
        <pc:chgData name="Patrick Dean" userId="bd5fcf7e-f0a5-4dfe-8356-3b9255107a56" providerId="ADAL" clId="{FD21823B-E4AE-47AC-B160-89333002CC87}" dt="2023-08-18T13:00:29.174" v="864" actId="20577"/>
        <pc:sldMkLst>
          <pc:docMk/>
          <pc:sldMk cId="3545310473" sldId="306"/>
        </pc:sldMkLst>
        <pc:spChg chg="del">
          <ac:chgData name="Patrick Dean" userId="bd5fcf7e-f0a5-4dfe-8356-3b9255107a56" providerId="ADAL" clId="{FD21823B-E4AE-47AC-B160-89333002CC87}" dt="2023-08-18T12:46:25.894" v="534" actId="478"/>
          <ac:spMkLst>
            <pc:docMk/>
            <pc:sldMk cId="3545310473" sldId="306"/>
            <ac:spMk id="2" creationId="{34A32A88-0591-5751-EA4D-C3820E2EAB70}"/>
          </ac:spMkLst>
        </pc:spChg>
        <pc:spChg chg="del">
          <ac:chgData name="Patrick Dean" userId="bd5fcf7e-f0a5-4dfe-8356-3b9255107a56" providerId="ADAL" clId="{FD21823B-E4AE-47AC-B160-89333002CC87}" dt="2023-08-18T12:46:25.894" v="534" actId="478"/>
          <ac:spMkLst>
            <pc:docMk/>
            <pc:sldMk cId="3545310473" sldId="306"/>
            <ac:spMk id="3" creationId="{7056A53C-9190-F4AC-F73D-2A4FCE587FEE}"/>
          </ac:spMkLst>
        </pc:spChg>
        <pc:picChg chg="add mod">
          <ac:chgData name="Patrick Dean" userId="bd5fcf7e-f0a5-4dfe-8356-3b9255107a56" providerId="ADAL" clId="{FD21823B-E4AE-47AC-B160-89333002CC87}" dt="2023-08-18T12:53:27.646" v="555" actId="1076"/>
          <ac:picMkLst>
            <pc:docMk/>
            <pc:sldMk cId="3545310473" sldId="306"/>
            <ac:picMk id="4" creationId="{2EA0F1CE-EA3B-1029-3DC1-5AE5D85A4363}"/>
          </ac:picMkLst>
        </pc:picChg>
        <pc:picChg chg="add mod">
          <ac:chgData name="Patrick Dean" userId="bd5fcf7e-f0a5-4dfe-8356-3b9255107a56" providerId="ADAL" clId="{FD21823B-E4AE-47AC-B160-89333002CC87}" dt="2023-08-18T12:53:22.479" v="553" actId="1076"/>
          <ac:picMkLst>
            <pc:docMk/>
            <pc:sldMk cId="3545310473" sldId="306"/>
            <ac:picMk id="5" creationId="{2B681E8B-7DBF-F97C-455E-3DCB9D7B82D1}"/>
          </ac:picMkLst>
        </pc:picChg>
        <pc:picChg chg="add del mod">
          <ac:chgData name="Patrick Dean" userId="bd5fcf7e-f0a5-4dfe-8356-3b9255107a56" providerId="ADAL" clId="{FD21823B-E4AE-47AC-B160-89333002CC87}" dt="2023-08-18T12:52:59.192" v="541" actId="21"/>
          <ac:picMkLst>
            <pc:docMk/>
            <pc:sldMk cId="3545310473" sldId="306"/>
            <ac:picMk id="6" creationId="{D3B378BC-437F-B6F0-7D5C-668BD7FFCD33}"/>
          </ac:picMkLst>
        </pc:picChg>
        <pc:picChg chg="add del mod">
          <ac:chgData name="Patrick Dean" userId="bd5fcf7e-f0a5-4dfe-8356-3b9255107a56" providerId="ADAL" clId="{FD21823B-E4AE-47AC-B160-89333002CC87}" dt="2023-08-18T12:53:11.775" v="547" actId="21"/>
          <ac:picMkLst>
            <pc:docMk/>
            <pc:sldMk cId="3545310473" sldId="306"/>
            <ac:picMk id="4098" creationId="{DC911DA1-265C-9FAF-6B14-58FD9128346E}"/>
          </ac:picMkLst>
        </pc:picChg>
      </pc:sldChg>
      <pc:sldChg chg="addSp delSp modSp add mod modNotesTx">
        <pc:chgData name="Patrick Dean" userId="bd5fcf7e-f0a5-4dfe-8356-3b9255107a56" providerId="ADAL" clId="{FD21823B-E4AE-47AC-B160-89333002CC87}" dt="2023-08-18T13:01:15.806" v="900" actId="20577"/>
        <pc:sldMkLst>
          <pc:docMk/>
          <pc:sldMk cId="359677276" sldId="307"/>
        </pc:sldMkLst>
        <pc:picChg chg="add del mod">
          <ac:chgData name="Patrick Dean" userId="bd5fcf7e-f0a5-4dfe-8356-3b9255107a56" providerId="ADAL" clId="{FD21823B-E4AE-47AC-B160-89333002CC87}" dt="2023-08-18T12:56:15.221" v="572" actId="478"/>
          <ac:picMkLst>
            <pc:docMk/>
            <pc:sldMk cId="359677276" sldId="307"/>
            <ac:picMk id="2" creationId="{730666D4-C470-64AA-53F2-286F73C5226B}"/>
          </ac:picMkLst>
        </pc:picChg>
        <pc:picChg chg="add mod">
          <ac:chgData name="Patrick Dean" userId="bd5fcf7e-f0a5-4dfe-8356-3b9255107a56" providerId="ADAL" clId="{FD21823B-E4AE-47AC-B160-89333002CC87}" dt="2023-08-18T12:54:40.317" v="562" actId="1076"/>
          <ac:picMkLst>
            <pc:docMk/>
            <pc:sldMk cId="359677276" sldId="307"/>
            <ac:picMk id="3" creationId="{6AEDA495-6546-516B-58E3-CCF8459D0A08}"/>
          </ac:picMkLst>
        </pc:picChg>
        <pc:picChg chg="del">
          <ac:chgData name="Patrick Dean" userId="bd5fcf7e-f0a5-4dfe-8356-3b9255107a56" providerId="ADAL" clId="{FD21823B-E4AE-47AC-B160-89333002CC87}" dt="2023-08-18T12:53:32.754" v="557" actId="478"/>
          <ac:picMkLst>
            <pc:docMk/>
            <pc:sldMk cId="359677276" sldId="307"/>
            <ac:picMk id="4" creationId="{2EA0F1CE-EA3B-1029-3DC1-5AE5D85A4363}"/>
          </ac:picMkLst>
        </pc:picChg>
        <pc:picChg chg="del">
          <ac:chgData name="Patrick Dean" userId="bd5fcf7e-f0a5-4dfe-8356-3b9255107a56" providerId="ADAL" clId="{FD21823B-E4AE-47AC-B160-89333002CC87}" dt="2023-08-18T12:53:32.754" v="557" actId="478"/>
          <ac:picMkLst>
            <pc:docMk/>
            <pc:sldMk cId="359677276" sldId="307"/>
            <ac:picMk id="5" creationId="{2B681E8B-7DBF-F97C-455E-3DCB9D7B82D1}"/>
          </ac:picMkLst>
        </pc:picChg>
        <pc:picChg chg="add mod">
          <ac:chgData name="Patrick Dean" userId="bd5fcf7e-f0a5-4dfe-8356-3b9255107a56" providerId="ADAL" clId="{FD21823B-E4AE-47AC-B160-89333002CC87}" dt="2023-08-18T12:56:17.279" v="574" actId="1076"/>
          <ac:picMkLst>
            <pc:docMk/>
            <pc:sldMk cId="359677276" sldId="307"/>
            <ac:picMk id="6" creationId="{FCF0CAEB-E850-34AE-D969-A48252C0946A}"/>
          </ac:picMkLst>
        </pc:picChg>
      </pc:sldChg>
    </pc:docChg>
  </pc:docChgLst>
  <pc:docChgLst>
    <pc:chgData name="Patrick Dean" userId="S::pdean@cafod.org.uk::bd5fcf7e-f0a5-4dfe-8356-3b9255107a56" providerId="AD" clId="Web-{3336C008-EF1B-53D2-E0F5-4086DEC88BA6}"/>
    <pc:docChg chg="modSld">
      <pc:chgData name="Patrick Dean" userId="S::pdean@cafod.org.uk::bd5fcf7e-f0a5-4dfe-8356-3b9255107a56" providerId="AD" clId="Web-{3336C008-EF1B-53D2-E0F5-4086DEC88BA6}" dt="2022-11-18T11:29:28.305" v="8" actId="1076"/>
      <pc:docMkLst>
        <pc:docMk/>
      </pc:docMkLst>
      <pc:sldChg chg="addSp delSp modSp">
        <pc:chgData name="Patrick Dean" userId="S::pdean@cafod.org.uk::bd5fcf7e-f0a5-4dfe-8356-3b9255107a56" providerId="AD" clId="Web-{3336C008-EF1B-53D2-E0F5-4086DEC88BA6}" dt="2022-11-18T11:29:28.305" v="8" actId="1076"/>
        <pc:sldMkLst>
          <pc:docMk/>
          <pc:sldMk cId="3818777784" sldId="265"/>
        </pc:sldMkLst>
        <pc:grpChg chg="mod">
          <ac:chgData name="Patrick Dean" userId="S::pdean@cafod.org.uk::bd5fcf7e-f0a5-4dfe-8356-3b9255107a56" providerId="AD" clId="Web-{3336C008-EF1B-53D2-E0F5-4086DEC88BA6}" dt="2022-11-18T11:29:28.305" v="7" actId="1076"/>
          <ac:grpSpMkLst>
            <pc:docMk/>
            <pc:sldMk cId="3818777784" sldId="265"/>
            <ac:grpSpMk id="2" creationId="{0100A673-50A8-4290-9F52-800E91DB708D}"/>
          </ac:grpSpMkLst>
        </pc:grpChg>
        <pc:grpChg chg="add del mod">
          <ac:chgData name="Patrick Dean" userId="S::pdean@cafod.org.uk::bd5fcf7e-f0a5-4dfe-8356-3b9255107a56" providerId="AD" clId="Web-{3336C008-EF1B-53D2-E0F5-4086DEC88BA6}" dt="2022-11-18T11:29:02.883" v="3"/>
          <ac:grpSpMkLst>
            <pc:docMk/>
            <pc:sldMk cId="3818777784" sldId="265"/>
            <ac:grpSpMk id="5" creationId="{EBAC142C-D573-65E5-657F-A9192F65F0CD}"/>
          </ac:grpSpMkLst>
        </pc:grpChg>
        <pc:picChg chg="add mod">
          <ac:chgData name="Patrick Dean" userId="S::pdean@cafod.org.uk::bd5fcf7e-f0a5-4dfe-8356-3b9255107a56" providerId="AD" clId="Web-{3336C008-EF1B-53D2-E0F5-4086DEC88BA6}" dt="2022-11-18T11:29:28.305" v="8" actId="1076"/>
          <ac:picMkLst>
            <pc:docMk/>
            <pc:sldMk cId="3818777784" sldId="265"/>
            <ac:picMk id="10" creationId="{D6F476C4-500C-90B2-0897-642A6E4AD19B}"/>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96EEA91-E981-419E-8CF8-9E5B7C547FBF}" type="datetimeFigureOut">
              <a:rPr lang="en-GB" smtClean="0"/>
              <a:t>15/08/2023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10542E2-8404-494A-BABA-84D0F2850AFC}" type="slidenum">
              <a:rPr lang="en-GB" smtClean="0"/>
              <a:t>‹#›</a:t>
            </a:fld>
            <a:endParaRPr lang="en-GB"/>
          </a:p>
        </p:txBody>
      </p:sp>
    </p:spTree>
    <p:extLst>
      <p:ext uri="{BB962C8B-B14F-4D97-AF65-F5344CB8AC3E}">
        <p14:creationId xmlns:p14="http://schemas.microsoft.com/office/powerpoint/2010/main" val="7139971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dirty="0">
                <a:effectLst/>
                <a:latin typeface="Arial" panose="020B0604020202020204" pitchFamily="34" charset="0"/>
                <a:ea typeface="Times New Roman" panose="02020603050405020304" pitchFamily="18" charset="0"/>
              </a:rPr>
              <a:t>Good morning/afternoon everyone and welcome to our World Gifts CAFOD assembly. World Gifts are a great chance to learn about our global neighbours, and also how we can help them by working together to build a brighter world.</a:t>
            </a:r>
            <a:endParaRPr lang="en-GB" dirty="0"/>
          </a:p>
        </p:txBody>
      </p:sp>
      <p:sp>
        <p:nvSpPr>
          <p:cNvPr id="4" name="Slide Number Placeholder 3"/>
          <p:cNvSpPr>
            <a:spLocks noGrp="1"/>
          </p:cNvSpPr>
          <p:nvPr>
            <p:ph type="sldNum" sz="quarter" idx="5"/>
          </p:nvPr>
        </p:nvSpPr>
        <p:spPr/>
        <p:txBody>
          <a:bodyPr/>
          <a:lstStyle/>
          <a:p>
            <a:fld id="{910542E2-8404-494A-BABA-84D0F2850AFC}" type="slidenum">
              <a:rPr lang="en-GB" smtClean="0"/>
              <a:t>1</a:t>
            </a:fld>
            <a:endParaRPr lang="en-GB"/>
          </a:p>
        </p:txBody>
      </p:sp>
    </p:spTree>
    <p:extLst>
      <p:ext uri="{BB962C8B-B14F-4D97-AF65-F5344CB8AC3E}">
        <p14:creationId xmlns:p14="http://schemas.microsoft.com/office/powerpoint/2010/main" val="228641818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Arial" panose="020B0604020202020204" pitchFamily="34" charset="0"/>
                <a:ea typeface="Times New Roman" panose="02020603050405020304" pitchFamily="18" charset="0"/>
                <a:cs typeface="Times New Roman" panose="02020603050405020304" pitchFamily="18" charset="0"/>
              </a:rPr>
              <a:t>Beirut is the capital of Lebanon. In 2020 there was an explosion in the city. This caused an emergency and a need for food to get to people quickly.</a:t>
            </a:r>
            <a:endParaRPr lang="en-GB" sz="1800" dirty="0">
              <a:effectLst/>
              <a:latin typeface="Verdana" panose="020B0604030504040204" pitchFamily="34" charset="0"/>
              <a:ea typeface="Times New Roman" panose="02020603050405020304" pitchFamily="18" charset="0"/>
              <a:cs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fld id="{910542E2-8404-494A-BABA-84D0F2850AFC}" type="slidenum">
              <a:rPr lang="en-GB" smtClean="0"/>
              <a:t>11</a:t>
            </a:fld>
            <a:endParaRPr lang="en-GB"/>
          </a:p>
        </p:txBody>
      </p:sp>
    </p:spTree>
    <p:extLst>
      <p:ext uri="{BB962C8B-B14F-4D97-AF65-F5344CB8AC3E}">
        <p14:creationId xmlns:p14="http://schemas.microsoft.com/office/powerpoint/2010/main" val="399659978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lnSpc>
                <a:spcPts val="1500"/>
              </a:lnSpc>
            </a:pPr>
            <a:r>
              <a:rPr lang="en-GB" sz="1800" dirty="0">
                <a:effectLst/>
                <a:latin typeface="Arial" panose="020B0604020202020204" pitchFamily="34" charset="0"/>
                <a:ea typeface="Times New Roman" panose="02020603050405020304" pitchFamily="18" charset="0"/>
                <a:cs typeface="Times New Roman" panose="02020603050405020304" pitchFamily="18" charset="0"/>
              </a:rPr>
              <a:t>The explosion damaged half the city. </a:t>
            </a:r>
            <a:r>
              <a:rPr lang="en-GB" b="0" i="0" dirty="0">
                <a:solidFill>
                  <a:srgbClr val="202020"/>
                </a:solidFill>
                <a:effectLst/>
                <a:latin typeface="Montserrat" panose="00000500000000000000" pitchFamily="2" charset="0"/>
              </a:rPr>
              <a:t>Thousands of people were left homeless and unable to access even the basic things they needed, like water and food. </a:t>
            </a:r>
            <a:endParaRPr lang="en-GB" dirty="0"/>
          </a:p>
        </p:txBody>
      </p:sp>
      <p:sp>
        <p:nvSpPr>
          <p:cNvPr id="4" name="Slide Number Placeholder 3"/>
          <p:cNvSpPr>
            <a:spLocks noGrp="1"/>
          </p:cNvSpPr>
          <p:nvPr>
            <p:ph type="sldNum" sz="quarter" idx="5"/>
          </p:nvPr>
        </p:nvSpPr>
        <p:spPr/>
        <p:txBody>
          <a:bodyPr/>
          <a:lstStyle/>
          <a:p>
            <a:fld id="{910542E2-8404-494A-BABA-84D0F2850AFC}" type="slidenum">
              <a:rPr lang="en-GB" smtClean="0"/>
              <a:t>12</a:t>
            </a:fld>
            <a:endParaRPr lang="en-GB"/>
          </a:p>
        </p:txBody>
      </p:sp>
    </p:spTree>
    <p:extLst>
      <p:ext uri="{BB962C8B-B14F-4D97-AF65-F5344CB8AC3E}">
        <p14:creationId xmlns:p14="http://schemas.microsoft.com/office/powerpoint/2010/main" val="371233953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lnSpc>
                <a:spcPts val="1500"/>
              </a:lnSpc>
            </a:pPr>
            <a:r>
              <a:rPr lang="en-GB" sz="1800" b="0" i="0" dirty="0">
                <a:solidFill>
                  <a:srgbClr val="202020"/>
                </a:solidFill>
                <a:effectLst/>
                <a:latin typeface="Montserrat" panose="00000500000000000000" pitchFamily="2" charset="0"/>
              </a:rPr>
              <a:t>But thanks to CAFOD’s work with local experts – who were already there as part of the Caritas family – we were able to instantly help people by distributing life saving water.</a:t>
            </a:r>
            <a:endParaRPr lang="en-GB" dirty="0"/>
          </a:p>
        </p:txBody>
      </p:sp>
      <p:sp>
        <p:nvSpPr>
          <p:cNvPr id="4" name="Slide Number Placeholder 3"/>
          <p:cNvSpPr>
            <a:spLocks noGrp="1"/>
          </p:cNvSpPr>
          <p:nvPr>
            <p:ph type="sldNum" sz="quarter" idx="5"/>
          </p:nvPr>
        </p:nvSpPr>
        <p:spPr/>
        <p:txBody>
          <a:bodyPr/>
          <a:lstStyle/>
          <a:p>
            <a:fld id="{910542E2-8404-494A-BABA-84D0F2850AFC}" type="slidenum">
              <a:rPr lang="en-GB" smtClean="0"/>
              <a:t>13</a:t>
            </a:fld>
            <a:endParaRPr lang="en-GB"/>
          </a:p>
        </p:txBody>
      </p:sp>
    </p:spTree>
    <p:extLst>
      <p:ext uri="{BB962C8B-B14F-4D97-AF65-F5344CB8AC3E}">
        <p14:creationId xmlns:p14="http://schemas.microsoft.com/office/powerpoint/2010/main" val="310513062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910542E2-8404-494A-BABA-84D0F2850AFC}" type="slidenum">
              <a:rPr lang="en-GB" smtClean="0"/>
              <a:t>14</a:t>
            </a:fld>
            <a:endParaRPr lang="en-GB"/>
          </a:p>
        </p:txBody>
      </p:sp>
    </p:spTree>
    <p:extLst>
      <p:ext uri="{BB962C8B-B14F-4D97-AF65-F5344CB8AC3E}">
        <p14:creationId xmlns:p14="http://schemas.microsoft.com/office/powerpoint/2010/main" val="144445672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In the past 20 years, more than 100 million hectares of forest has been chopped down – similar to the size of 100 million football pitches. This, and other types of pollution, damage the land and make it hard to grow crops.</a:t>
            </a:r>
          </a:p>
        </p:txBody>
      </p:sp>
      <p:sp>
        <p:nvSpPr>
          <p:cNvPr id="4" name="Slide Number Placeholder 3"/>
          <p:cNvSpPr>
            <a:spLocks noGrp="1"/>
          </p:cNvSpPr>
          <p:nvPr>
            <p:ph type="sldNum" sz="quarter" idx="5"/>
          </p:nvPr>
        </p:nvSpPr>
        <p:spPr/>
        <p:txBody>
          <a:bodyPr/>
          <a:lstStyle/>
          <a:p>
            <a:fld id="{910542E2-8404-494A-BABA-84D0F2850AFC}" type="slidenum">
              <a:rPr lang="en-GB" smtClean="0"/>
              <a:t>15</a:t>
            </a:fld>
            <a:endParaRPr lang="en-GB"/>
          </a:p>
        </p:txBody>
      </p:sp>
    </p:spTree>
    <p:extLst>
      <p:ext uri="{BB962C8B-B14F-4D97-AF65-F5344CB8AC3E}">
        <p14:creationId xmlns:p14="http://schemas.microsoft.com/office/powerpoint/2010/main" val="250923777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910542E2-8404-494A-BABA-84D0F2850AFC}" type="slidenum">
              <a:rPr lang="en-GB" smtClean="0"/>
              <a:t>16</a:t>
            </a:fld>
            <a:endParaRPr lang="en-GB"/>
          </a:p>
        </p:txBody>
      </p:sp>
    </p:spTree>
    <p:extLst>
      <p:ext uri="{BB962C8B-B14F-4D97-AF65-F5344CB8AC3E}">
        <p14:creationId xmlns:p14="http://schemas.microsoft.com/office/powerpoint/2010/main" val="283099301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One of the worst areas of deforestation is in the Amazon rainforest. The rainforest covers 9 countries, the largest of which is Brazil.</a:t>
            </a:r>
          </a:p>
        </p:txBody>
      </p:sp>
      <p:sp>
        <p:nvSpPr>
          <p:cNvPr id="4" name="Slide Number Placeholder 3"/>
          <p:cNvSpPr>
            <a:spLocks noGrp="1"/>
          </p:cNvSpPr>
          <p:nvPr>
            <p:ph type="sldNum" sz="quarter" idx="5"/>
          </p:nvPr>
        </p:nvSpPr>
        <p:spPr/>
        <p:txBody>
          <a:bodyPr/>
          <a:lstStyle/>
          <a:p>
            <a:fld id="{716369E2-444E-4138-B60B-9C749676DB39}" type="slidenum">
              <a:rPr lang="en-GB" smtClean="0"/>
              <a:t>17</a:t>
            </a:fld>
            <a:endParaRPr lang="en-GB"/>
          </a:p>
        </p:txBody>
      </p:sp>
    </p:spTree>
    <p:extLst>
      <p:ext uri="{BB962C8B-B14F-4D97-AF65-F5344CB8AC3E}">
        <p14:creationId xmlns:p14="http://schemas.microsoft.com/office/powerpoint/2010/main" val="238660256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GB" b="0" i="0" dirty="0" err="1">
                <a:solidFill>
                  <a:srgbClr val="202020"/>
                </a:solidFill>
                <a:effectLst/>
                <a:latin typeface="Montserrat" panose="00000500000000000000" pitchFamily="2" charset="0"/>
              </a:rPr>
              <a:t>Chiquinho</a:t>
            </a:r>
            <a:r>
              <a:rPr lang="en-GB" b="0" i="0" dirty="0">
                <a:solidFill>
                  <a:srgbClr val="202020"/>
                </a:solidFill>
                <a:effectLst/>
                <a:latin typeface="Montserrat" panose="00000500000000000000" pitchFamily="2" charset="0"/>
              </a:rPr>
              <a:t> lives in Brazil. </a:t>
            </a:r>
          </a:p>
          <a:p>
            <a:pPr algn="l"/>
            <a:r>
              <a:rPr lang="en-GB" b="0" i="0" dirty="0">
                <a:solidFill>
                  <a:srgbClr val="202020"/>
                </a:solidFill>
                <a:effectLst/>
                <a:latin typeface="Montserrat" panose="00000500000000000000" pitchFamily="2" charset="0"/>
              </a:rPr>
              <a:t>He is an expert in eco-friendly forest farming that helps with the health of the Amazon rainforest and helps families grow enough food to eat. </a:t>
            </a:r>
          </a:p>
          <a:p>
            <a:pPr algn="l"/>
            <a:r>
              <a:rPr lang="en-GB" b="0" i="0" dirty="0">
                <a:solidFill>
                  <a:srgbClr val="202020"/>
                </a:solidFill>
                <a:effectLst/>
                <a:latin typeface="Montserrat" panose="00000500000000000000" pitchFamily="2" charset="0"/>
              </a:rPr>
              <a:t>With so much deforestation and even smaller farms damaging the forest around them, it’s very important for people to continue to learn and use these farming techniques. </a:t>
            </a:r>
          </a:p>
        </p:txBody>
      </p:sp>
      <p:sp>
        <p:nvSpPr>
          <p:cNvPr id="4" name="Slide Number Placeholder 3"/>
          <p:cNvSpPr>
            <a:spLocks noGrp="1"/>
          </p:cNvSpPr>
          <p:nvPr>
            <p:ph type="sldNum" sz="quarter" idx="5"/>
          </p:nvPr>
        </p:nvSpPr>
        <p:spPr/>
        <p:txBody>
          <a:bodyPr/>
          <a:lstStyle/>
          <a:p>
            <a:fld id="{910542E2-8404-494A-BABA-84D0F2850AFC}" type="slidenum">
              <a:rPr lang="en-GB" smtClean="0"/>
              <a:t>18</a:t>
            </a:fld>
            <a:endParaRPr lang="en-GB"/>
          </a:p>
        </p:txBody>
      </p:sp>
    </p:spTree>
    <p:extLst>
      <p:ext uri="{BB962C8B-B14F-4D97-AF65-F5344CB8AC3E}">
        <p14:creationId xmlns:p14="http://schemas.microsoft.com/office/powerpoint/2010/main" val="199622068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GB" b="0" i="0" dirty="0" err="1">
                <a:solidFill>
                  <a:srgbClr val="202020"/>
                </a:solidFill>
                <a:effectLst/>
                <a:latin typeface="Montserrat" panose="00000500000000000000" pitchFamily="2" charset="0"/>
              </a:rPr>
              <a:t>Chiquinho</a:t>
            </a:r>
            <a:r>
              <a:rPr lang="en-GB" b="0" i="0" dirty="0">
                <a:solidFill>
                  <a:srgbClr val="202020"/>
                </a:solidFill>
                <a:effectLst/>
                <a:latin typeface="Montserrat" panose="00000500000000000000" pitchFamily="2" charset="0"/>
              </a:rPr>
              <a:t> works with local communities to encourage and teach them how to grow fruits and vegetables without using chemicals.</a:t>
            </a:r>
          </a:p>
          <a:p>
            <a:pPr algn="l"/>
            <a:r>
              <a:rPr lang="en-GB" b="0" i="0" dirty="0">
                <a:solidFill>
                  <a:srgbClr val="202020"/>
                </a:solidFill>
                <a:effectLst/>
                <a:latin typeface="Montserrat" panose="00000500000000000000" pitchFamily="2" charset="0"/>
              </a:rPr>
              <a:t>This way of farming produces a more varied and bigger harvest. It also enables the soil, water, plants and animals of the Amazon to recover and flourish. </a:t>
            </a:r>
            <a:endParaRPr lang="en-GB" dirty="0"/>
          </a:p>
          <a:p>
            <a:endParaRPr lang="en-GB" dirty="0"/>
          </a:p>
        </p:txBody>
      </p:sp>
      <p:sp>
        <p:nvSpPr>
          <p:cNvPr id="4" name="Slide Number Placeholder 3"/>
          <p:cNvSpPr>
            <a:spLocks noGrp="1"/>
          </p:cNvSpPr>
          <p:nvPr>
            <p:ph type="sldNum" sz="quarter" idx="5"/>
          </p:nvPr>
        </p:nvSpPr>
        <p:spPr/>
        <p:txBody>
          <a:bodyPr/>
          <a:lstStyle/>
          <a:p>
            <a:fld id="{910542E2-8404-494A-BABA-84D0F2850AFC}" type="slidenum">
              <a:rPr lang="en-GB" smtClean="0"/>
              <a:t>19</a:t>
            </a:fld>
            <a:endParaRPr lang="en-GB"/>
          </a:p>
        </p:txBody>
      </p:sp>
    </p:spTree>
    <p:extLst>
      <p:ext uri="{BB962C8B-B14F-4D97-AF65-F5344CB8AC3E}">
        <p14:creationId xmlns:p14="http://schemas.microsoft.com/office/powerpoint/2010/main" val="391634671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GB" b="0" i="0" dirty="0">
                <a:solidFill>
                  <a:srgbClr val="202020"/>
                </a:solidFill>
                <a:effectLst/>
                <a:latin typeface="Montserrat" panose="00000500000000000000" pitchFamily="2" charset="0"/>
              </a:rPr>
              <a:t>The communities he works with are often living under threat of powerful groups who use violence and fraud to grab the land away. </a:t>
            </a:r>
          </a:p>
          <a:p>
            <a:pPr algn="l"/>
            <a:endParaRPr lang="en-GB" b="0" i="0" dirty="0">
              <a:solidFill>
                <a:srgbClr val="202020"/>
              </a:solidFill>
              <a:effectLst/>
              <a:latin typeface="Montserrat" panose="00000500000000000000" pitchFamily="2" charset="0"/>
            </a:endParaRPr>
          </a:p>
          <a:p>
            <a:pPr algn="l"/>
            <a:r>
              <a:rPr lang="en-GB" b="0" i="0" dirty="0" err="1">
                <a:solidFill>
                  <a:srgbClr val="202020"/>
                </a:solidFill>
                <a:effectLst/>
                <a:latin typeface="Montserrat" panose="00000500000000000000" pitchFamily="2" charset="0"/>
              </a:rPr>
              <a:t>Chiquinho</a:t>
            </a:r>
            <a:r>
              <a:rPr lang="en-GB" b="0" i="0" dirty="0">
                <a:solidFill>
                  <a:srgbClr val="202020"/>
                </a:solidFill>
                <a:effectLst/>
                <a:latin typeface="Montserrat" panose="00000500000000000000" pitchFamily="2" charset="0"/>
              </a:rPr>
              <a:t> </a:t>
            </a:r>
            <a:r>
              <a:rPr lang="en-GB" b="0" i="0" dirty="0" err="1">
                <a:solidFill>
                  <a:srgbClr val="202020"/>
                </a:solidFill>
                <a:effectLst/>
                <a:latin typeface="Montserrat" panose="00000500000000000000" pitchFamily="2" charset="0"/>
              </a:rPr>
              <a:t>says,“The</a:t>
            </a:r>
            <a:r>
              <a:rPr lang="en-GB" b="0" i="0" dirty="0">
                <a:solidFill>
                  <a:srgbClr val="202020"/>
                </a:solidFill>
                <a:effectLst/>
                <a:latin typeface="Montserrat" panose="00000500000000000000" pitchFamily="2" charset="0"/>
              </a:rPr>
              <a:t> forest can be used by humans in a way that humans don’t dominate nature and nature doesn’t dominate humans. We work together. Neither one excludes the other.” </a:t>
            </a:r>
          </a:p>
          <a:p>
            <a:endParaRPr lang="en-GB" dirty="0"/>
          </a:p>
        </p:txBody>
      </p:sp>
      <p:sp>
        <p:nvSpPr>
          <p:cNvPr id="4" name="Slide Number Placeholder 3"/>
          <p:cNvSpPr>
            <a:spLocks noGrp="1"/>
          </p:cNvSpPr>
          <p:nvPr>
            <p:ph type="sldNum" sz="quarter" idx="5"/>
          </p:nvPr>
        </p:nvSpPr>
        <p:spPr/>
        <p:txBody>
          <a:bodyPr/>
          <a:lstStyle/>
          <a:p>
            <a:fld id="{910542E2-8404-494A-BABA-84D0F2850AFC}" type="slidenum">
              <a:rPr lang="en-GB" smtClean="0"/>
              <a:t>20</a:t>
            </a:fld>
            <a:endParaRPr lang="en-GB"/>
          </a:p>
        </p:txBody>
      </p:sp>
    </p:spTree>
    <p:extLst>
      <p:ext uri="{BB962C8B-B14F-4D97-AF65-F5344CB8AC3E}">
        <p14:creationId xmlns:p14="http://schemas.microsoft.com/office/powerpoint/2010/main" val="35922027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lnSpc>
                <a:spcPts val="1500"/>
              </a:lnSpc>
            </a:pPr>
            <a:r>
              <a:rPr lang="en-GB" sz="1800" dirty="0">
                <a:effectLst/>
                <a:latin typeface="Arial" panose="020B0604020202020204" pitchFamily="34" charset="0"/>
                <a:ea typeface="Times New Roman" panose="02020603050405020304" pitchFamily="18" charset="0"/>
                <a:cs typeface="Times New Roman" panose="02020603050405020304" pitchFamily="18" charset="0"/>
              </a:rPr>
              <a:t>Who can remind me what CAFOD stands for? </a:t>
            </a:r>
            <a:endParaRPr lang="en-GB" sz="1800" dirty="0">
              <a:effectLst/>
              <a:latin typeface="Verdana" panose="020B0604030504040204" pitchFamily="34" charset="0"/>
              <a:ea typeface="Times New Roman" panose="02020603050405020304" pitchFamily="18" charset="0"/>
              <a:cs typeface="Times New Roman" panose="02020603050405020304" pitchFamily="18" charset="0"/>
            </a:endParaRPr>
          </a:p>
          <a:p>
            <a:pPr algn="l">
              <a:lnSpc>
                <a:spcPts val="1500"/>
              </a:lnSpc>
            </a:pPr>
            <a:r>
              <a:rPr lang="en-GB" sz="1800" dirty="0">
                <a:solidFill>
                  <a:srgbClr val="44546A"/>
                </a:solidFill>
                <a:effectLst/>
                <a:latin typeface="Arial" panose="020B0604020202020204" pitchFamily="34" charset="0"/>
                <a:ea typeface="Times New Roman" panose="02020603050405020304" pitchFamily="18" charset="0"/>
                <a:cs typeface="Times New Roman" panose="02020603050405020304" pitchFamily="18" charset="0"/>
              </a:rPr>
              <a:t>[Invite responses from the children.]</a:t>
            </a:r>
            <a:endParaRPr lang="en-GB" sz="1800" dirty="0">
              <a:effectLst/>
              <a:latin typeface="Verdana" panose="020B0604030504040204" pitchFamily="34" charset="0"/>
              <a:ea typeface="Times New Roman" panose="02020603050405020304" pitchFamily="18" charset="0"/>
              <a:cs typeface="Times New Roman" panose="02020603050405020304" pitchFamily="18" charset="0"/>
            </a:endParaRPr>
          </a:p>
          <a:p>
            <a:pPr algn="l">
              <a:lnSpc>
                <a:spcPts val="1500"/>
              </a:lnSpc>
            </a:pPr>
            <a:r>
              <a:rPr lang="en-GB" sz="1800" dirty="0">
                <a:effectLst/>
                <a:latin typeface="Arial" panose="020B0604020202020204" pitchFamily="34" charset="0"/>
                <a:ea typeface="Times New Roman" panose="02020603050405020304" pitchFamily="18" charset="0"/>
                <a:cs typeface="Times New Roman" panose="02020603050405020304" pitchFamily="18" charset="0"/>
              </a:rPr>
              <a:t> </a:t>
            </a:r>
            <a:endParaRPr lang="en-GB" sz="1800" dirty="0">
              <a:effectLst/>
              <a:latin typeface="Verdana" panose="020B0604030504040204" pitchFamily="34" charset="0"/>
              <a:ea typeface="Times New Roman" panose="02020603050405020304" pitchFamily="18" charset="0"/>
              <a:cs typeface="Times New Roman" panose="02020603050405020304" pitchFamily="18" charset="0"/>
            </a:endParaRPr>
          </a:p>
          <a:p>
            <a:pPr algn="l">
              <a:lnSpc>
                <a:spcPts val="1500"/>
              </a:lnSpc>
            </a:pPr>
            <a:r>
              <a:rPr lang="en-GB" sz="1800" dirty="0">
                <a:effectLst/>
                <a:latin typeface="Arial" panose="020B0604020202020204" pitchFamily="34" charset="0"/>
                <a:ea typeface="Times New Roman" panose="02020603050405020304" pitchFamily="18" charset="0"/>
                <a:cs typeface="Times New Roman" panose="02020603050405020304" pitchFamily="18" charset="0"/>
              </a:rPr>
              <a:t>At CAFOD, we believe in a better world, where no one lives in poverty and each of us can become the best person we can be. </a:t>
            </a:r>
            <a:endParaRPr lang="en-GB" sz="1800" dirty="0">
              <a:effectLst/>
              <a:latin typeface="Verdana" panose="020B0604030504040204" pitchFamily="34" charset="0"/>
              <a:ea typeface="Times New Roman" panose="02020603050405020304" pitchFamily="18" charset="0"/>
              <a:cs typeface="Times New Roman" panose="02020603050405020304" pitchFamily="18" charset="0"/>
            </a:endParaRPr>
          </a:p>
          <a:p>
            <a:pPr algn="l">
              <a:lnSpc>
                <a:spcPts val="1500"/>
              </a:lnSpc>
            </a:pPr>
            <a:r>
              <a:rPr lang="en-GB" sz="1800" dirty="0">
                <a:effectLst/>
                <a:latin typeface="Arial" panose="020B0604020202020204" pitchFamily="34" charset="0"/>
                <a:ea typeface="Times New Roman" panose="02020603050405020304" pitchFamily="18" charset="0"/>
                <a:cs typeface="Times New Roman" panose="02020603050405020304" pitchFamily="18" charset="0"/>
              </a:rPr>
              <a:t> </a:t>
            </a:r>
            <a:endParaRPr lang="en-GB" sz="1800" dirty="0">
              <a:effectLst/>
              <a:latin typeface="Verdana" panose="020B0604030504040204" pitchFamily="34" charset="0"/>
              <a:ea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910542E2-8404-494A-BABA-84D0F2850AFC}" type="slidenum">
              <a:rPr lang="en-GB" smtClean="0"/>
              <a:t>2</a:t>
            </a:fld>
            <a:endParaRPr lang="en-GB"/>
          </a:p>
        </p:txBody>
      </p:sp>
    </p:spTree>
    <p:extLst>
      <p:ext uri="{BB962C8B-B14F-4D97-AF65-F5344CB8AC3E}">
        <p14:creationId xmlns:p14="http://schemas.microsoft.com/office/powerpoint/2010/main" val="207051753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i="0" dirty="0">
                <a:solidFill>
                  <a:srgbClr val="202020"/>
                </a:solidFill>
                <a:effectLst/>
                <a:latin typeface="Montserrat" panose="00000500000000000000" pitchFamily="2" charset="0"/>
              </a:rPr>
              <a:t>£40 can provide a year of help showing people how to grow fruit and vegetables, while also helping the rainforest to recover and flourish. </a:t>
            </a:r>
            <a:endParaRPr lang="en-GB" dirty="0"/>
          </a:p>
        </p:txBody>
      </p:sp>
      <p:sp>
        <p:nvSpPr>
          <p:cNvPr id="4" name="Slide Number Placeholder 3"/>
          <p:cNvSpPr>
            <a:spLocks noGrp="1"/>
          </p:cNvSpPr>
          <p:nvPr>
            <p:ph type="sldNum" sz="quarter" idx="5"/>
          </p:nvPr>
        </p:nvSpPr>
        <p:spPr/>
        <p:txBody>
          <a:bodyPr/>
          <a:lstStyle/>
          <a:p>
            <a:fld id="{910542E2-8404-494A-BABA-84D0F2850AFC}" type="slidenum">
              <a:rPr lang="en-GB" smtClean="0"/>
              <a:t>21</a:t>
            </a:fld>
            <a:endParaRPr lang="en-GB"/>
          </a:p>
        </p:txBody>
      </p:sp>
    </p:spTree>
    <p:extLst>
      <p:ext uri="{BB962C8B-B14F-4D97-AF65-F5344CB8AC3E}">
        <p14:creationId xmlns:p14="http://schemas.microsoft.com/office/powerpoint/2010/main" val="53535686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Around the world, and average of </a:t>
            </a:r>
            <a:r>
              <a:rPr lang="en-GB" sz="1200" dirty="0">
                <a:solidFill>
                  <a:schemeClr val="bg1"/>
                </a:solidFill>
                <a:latin typeface="Arial" panose="020B0604020202020204" pitchFamily="34" charset="0"/>
                <a:ea typeface="Times New Roman" panose="02020603050405020304" pitchFamily="18" charset="0"/>
                <a:cs typeface="Arial" panose="020B0604020202020204" pitchFamily="34" charset="0"/>
              </a:rPr>
              <a:t>3 people in every one thousand are refugees, those who have had to leave their homes.</a:t>
            </a:r>
            <a:endParaRPr lang="en-GB" sz="1200" dirty="0">
              <a:solidFill>
                <a:schemeClr val="bg1"/>
              </a:solidFill>
              <a:latin typeface="Arial" panose="020B0604020202020204" pitchFamily="34" charset="0"/>
              <a:cs typeface="Arial" panose="020B0604020202020204" pitchFamily="34" charset="0"/>
            </a:endParaRPr>
          </a:p>
          <a:p>
            <a:endParaRPr lang="en-GB" dirty="0"/>
          </a:p>
        </p:txBody>
      </p:sp>
      <p:sp>
        <p:nvSpPr>
          <p:cNvPr id="4" name="Slide Number Placeholder 3"/>
          <p:cNvSpPr>
            <a:spLocks noGrp="1"/>
          </p:cNvSpPr>
          <p:nvPr>
            <p:ph type="sldNum" sz="quarter" idx="5"/>
          </p:nvPr>
        </p:nvSpPr>
        <p:spPr/>
        <p:txBody>
          <a:bodyPr/>
          <a:lstStyle/>
          <a:p>
            <a:fld id="{910542E2-8404-494A-BABA-84D0F2850AFC}" type="slidenum">
              <a:rPr lang="en-GB" smtClean="0"/>
              <a:t>22</a:t>
            </a:fld>
            <a:endParaRPr lang="en-GB"/>
          </a:p>
        </p:txBody>
      </p:sp>
    </p:spTree>
    <p:extLst>
      <p:ext uri="{BB962C8B-B14F-4D97-AF65-F5344CB8AC3E}">
        <p14:creationId xmlns:p14="http://schemas.microsoft.com/office/powerpoint/2010/main" val="255041760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lnSpc>
                <a:spcPts val="1500"/>
              </a:lnSpc>
            </a:pPr>
            <a:r>
              <a:rPr lang="en-GB" sz="1800" dirty="0">
                <a:effectLst/>
                <a:latin typeface="Arial" panose="020B0604020202020204" pitchFamily="34" charset="0"/>
                <a:ea typeface="Times New Roman" panose="02020603050405020304" pitchFamily="18" charset="0"/>
                <a:cs typeface="Times New Roman" panose="02020603050405020304" pitchFamily="18" charset="0"/>
              </a:rPr>
              <a:t>Sami is nine years old and lives in Syria. He has been through so much with the conflict in his country</a:t>
            </a:r>
            <a:r>
              <a:rPr lang="en-GB" sz="1800" dirty="0">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 He was scared to go to school.  </a:t>
            </a:r>
            <a:r>
              <a:rPr lang="en-GB" sz="1800" dirty="0">
                <a:effectLst/>
                <a:latin typeface="Arial" panose="020B0604020202020204" pitchFamily="34" charset="0"/>
                <a:ea typeface="Times New Roman" panose="02020603050405020304" pitchFamily="18" charset="0"/>
                <a:cs typeface="Times New Roman" panose="02020603050405020304" pitchFamily="18" charset="0"/>
              </a:rPr>
              <a:t> </a:t>
            </a:r>
            <a:endParaRPr lang="en-GB" sz="1800" dirty="0">
              <a:effectLst/>
              <a:latin typeface="Verdana" panose="020B0604030504040204" pitchFamily="34" charset="0"/>
              <a:ea typeface="Times New Roman" panose="02020603050405020304" pitchFamily="18" charset="0"/>
              <a:cs typeface="Times New Roman" panose="02020603050405020304" pitchFamily="18" charset="0"/>
            </a:endParaRPr>
          </a:p>
          <a:p>
            <a:pPr algn="l">
              <a:lnSpc>
                <a:spcPts val="1500"/>
              </a:lnSpc>
            </a:pPr>
            <a:r>
              <a:rPr lang="en-GB" sz="1800" dirty="0">
                <a:effectLst/>
                <a:latin typeface="Arial" panose="020B0604020202020204" pitchFamily="34" charset="0"/>
                <a:ea typeface="Times New Roman" panose="02020603050405020304" pitchFamily="18" charset="0"/>
                <a:cs typeface="Times New Roman" panose="02020603050405020304" pitchFamily="18" charset="0"/>
              </a:rPr>
              <a:t> </a:t>
            </a:r>
            <a:endParaRPr lang="en-GB" sz="1800" dirty="0">
              <a:effectLst/>
              <a:latin typeface="Verdana" panose="020B0604030504040204" pitchFamily="34" charset="0"/>
              <a:ea typeface="Times New Roman" panose="02020603050405020304" pitchFamily="18" charset="0"/>
              <a:cs typeface="Times New Roman" panose="02020603050405020304" pitchFamily="18" charset="0"/>
            </a:endParaRPr>
          </a:p>
          <a:p>
            <a:pPr algn="l">
              <a:lnSpc>
                <a:spcPts val="1500"/>
              </a:lnSpc>
            </a:pPr>
            <a:r>
              <a:rPr lang="en-GB" sz="1800" dirty="0">
                <a:effectLst/>
                <a:latin typeface="Arial" panose="020B0604020202020204" pitchFamily="34" charset="0"/>
                <a:ea typeface="Times New Roman" panose="02020603050405020304" pitchFamily="18" charset="0"/>
                <a:cs typeface="Times New Roman" panose="02020603050405020304" pitchFamily="18" charset="0"/>
              </a:rPr>
              <a:t>Sami has worked closely with his teachers to overcome his fears. With this support and with CAFOD-funded classes, Sami has been able to return to school. He is doing well, and when he is older, Sami wants to help rebuild Aleppo and create a better future for himself and his country.  </a:t>
            </a:r>
            <a:endParaRPr lang="en-GB" sz="1800" dirty="0">
              <a:effectLst/>
              <a:latin typeface="Verdana" panose="020B0604030504040204" pitchFamily="34" charset="0"/>
              <a:ea typeface="Times New Roman" panose="02020603050405020304" pitchFamily="18" charset="0"/>
              <a:cs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fld id="{910542E2-8404-494A-BABA-84D0F2850AFC}" type="slidenum">
              <a:rPr lang="en-GB" smtClean="0"/>
              <a:t>25</a:t>
            </a:fld>
            <a:endParaRPr lang="en-GB"/>
          </a:p>
        </p:txBody>
      </p:sp>
    </p:spTree>
    <p:extLst>
      <p:ext uri="{BB962C8B-B14F-4D97-AF65-F5344CB8AC3E}">
        <p14:creationId xmlns:p14="http://schemas.microsoft.com/office/powerpoint/2010/main" val="172898902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lnSpc>
                <a:spcPts val="1500"/>
              </a:lnSpc>
            </a:pPr>
            <a:r>
              <a:rPr lang="en-GB" sz="1800" dirty="0">
                <a:effectLst/>
                <a:latin typeface="Arial" panose="020B0604020202020204" pitchFamily="34" charset="0"/>
                <a:ea typeface="Times New Roman" panose="02020603050405020304" pitchFamily="18" charset="0"/>
                <a:cs typeface="Times New Roman" panose="02020603050405020304" pitchFamily="18" charset="0"/>
              </a:rPr>
              <a:t>2.4 billion people are without food or unable to eat a healthy balanced diet on a regular basis – that’s about 3 people out of every 10 around the world. We’ve already talked about how emergencies affect people’s access to food, but we can support our global neighbours for the longer term as well.</a:t>
            </a:r>
            <a:endParaRPr lang="en-GB" dirty="0"/>
          </a:p>
        </p:txBody>
      </p:sp>
      <p:sp>
        <p:nvSpPr>
          <p:cNvPr id="4" name="Slide Number Placeholder 3"/>
          <p:cNvSpPr>
            <a:spLocks noGrp="1"/>
          </p:cNvSpPr>
          <p:nvPr>
            <p:ph type="sldNum" sz="quarter" idx="5"/>
          </p:nvPr>
        </p:nvSpPr>
        <p:spPr/>
        <p:txBody>
          <a:bodyPr/>
          <a:lstStyle/>
          <a:p>
            <a:fld id="{910542E2-8404-494A-BABA-84D0F2850AFC}" type="slidenum">
              <a:rPr lang="en-GB" smtClean="0"/>
              <a:t>27</a:t>
            </a:fld>
            <a:endParaRPr lang="en-GB"/>
          </a:p>
        </p:txBody>
      </p:sp>
    </p:spTree>
    <p:extLst>
      <p:ext uri="{BB962C8B-B14F-4D97-AF65-F5344CB8AC3E}">
        <p14:creationId xmlns:p14="http://schemas.microsoft.com/office/powerpoint/2010/main" val="187267675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dirty="0">
                <a:effectLst/>
                <a:latin typeface="Arial" panose="020B0604020202020204" pitchFamily="34" charset="0"/>
                <a:ea typeface="Times New Roman" panose="02020603050405020304" pitchFamily="18" charset="0"/>
              </a:rPr>
              <a:t>Finally we are going to Central America, to Nicaragua. Nicaragua is a country with coast on both the Pacific Ocean and the Caribbean sea. </a:t>
            </a:r>
            <a:endParaRPr lang="en-GB" dirty="0"/>
          </a:p>
        </p:txBody>
      </p:sp>
      <p:sp>
        <p:nvSpPr>
          <p:cNvPr id="4" name="Slide Number Placeholder 3"/>
          <p:cNvSpPr>
            <a:spLocks noGrp="1"/>
          </p:cNvSpPr>
          <p:nvPr>
            <p:ph type="sldNum" sz="quarter" idx="5"/>
          </p:nvPr>
        </p:nvSpPr>
        <p:spPr/>
        <p:txBody>
          <a:bodyPr/>
          <a:lstStyle/>
          <a:p>
            <a:fld id="{910542E2-8404-494A-BABA-84D0F2850AFC}" type="slidenum">
              <a:rPr lang="en-GB" smtClean="0"/>
              <a:t>29</a:t>
            </a:fld>
            <a:endParaRPr lang="en-GB"/>
          </a:p>
        </p:txBody>
      </p:sp>
    </p:spTree>
    <p:extLst>
      <p:ext uri="{BB962C8B-B14F-4D97-AF65-F5344CB8AC3E}">
        <p14:creationId xmlns:p14="http://schemas.microsoft.com/office/powerpoint/2010/main" val="208205609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dirty="0">
                <a:effectLst/>
                <a:latin typeface="Arial" panose="020B0604020202020204" pitchFamily="34" charset="0"/>
                <a:ea typeface="Times New Roman" panose="02020603050405020304" pitchFamily="18" charset="0"/>
              </a:rPr>
              <a:t>It has high mountains and the two biggest lakes in Central America. There are cities and there is countryside.</a:t>
            </a:r>
            <a:endParaRPr lang="en-GB" dirty="0"/>
          </a:p>
        </p:txBody>
      </p:sp>
      <p:sp>
        <p:nvSpPr>
          <p:cNvPr id="4" name="Slide Number Placeholder 3"/>
          <p:cNvSpPr>
            <a:spLocks noGrp="1"/>
          </p:cNvSpPr>
          <p:nvPr>
            <p:ph type="sldNum" sz="quarter" idx="5"/>
          </p:nvPr>
        </p:nvSpPr>
        <p:spPr/>
        <p:txBody>
          <a:bodyPr/>
          <a:lstStyle/>
          <a:p>
            <a:fld id="{910542E2-8404-494A-BABA-84D0F2850AFC}" type="slidenum">
              <a:rPr lang="en-GB" smtClean="0"/>
              <a:t>30</a:t>
            </a:fld>
            <a:endParaRPr lang="en-GB"/>
          </a:p>
        </p:txBody>
      </p:sp>
    </p:spTree>
    <p:extLst>
      <p:ext uri="{BB962C8B-B14F-4D97-AF65-F5344CB8AC3E}">
        <p14:creationId xmlns:p14="http://schemas.microsoft.com/office/powerpoint/2010/main" val="34327417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lnSpc>
                <a:spcPts val="1500"/>
              </a:lnSpc>
            </a:pPr>
            <a:r>
              <a:rPr lang="en-GB" sz="1800" dirty="0">
                <a:effectLst/>
                <a:latin typeface="Arial" panose="020B0604020202020204" pitchFamily="34" charset="0"/>
                <a:ea typeface="Times New Roman" panose="02020603050405020304" pitchFamily="18" charset="0"/>
                <a:cs typeface="Times New Roman" panose="02020603050405020304" pitchFamily="18" charset="0"/>
              </a:rPr>
              <a:t>Wilmer lives with his wife and two children in the countryside in Nicaragua. Climate change is making life hard where they live. With ever increasing extreme weather, local farmers like Wilmer struggle to produce enough food to feed their families or make savings.</a:t>
            </a:r>
            <a:endParaRPr lang="en-GB" sz="1800" dirty="0">
              <a:effectLst/>
              <a:latin typeface="Verdana" panose="020B0604030504040204" pitchFamily="34" charset="0"/>
              <a:ea typeface="Times New Roman" panose="02020603050405020304" pitchFamily="18" charset="0"/>
              <a:cs typeface="Times New Roman" panose="02020603050405020304" pitchFamily="18" charset="0"/>
            </a:endParaRPr>
          </a:p>
          <a:p>
            <a:r>
              <a:rPr lang="en-GB" sz="1800" dirty="0">
                <a:effectLst/>
                <a:latin typeface="Arial" panose="020B0604020202020204" pitchFamily="34" charset="0"/>
                <a:ea typeface="Times New Roman" panose="02020603050405020304" pitchFamily="18" charset="0"/>
              </a:rPr>
              <a:t>Wilmer has received training on how to look after cattle, as well as how to keep cows healthy so they produce more milk. </a:t>
            </a:r>
            <a:endParaRPr lang="en-GB" dirty="0"/>
          </a:p>
        </p:txBody>
      </p:sp>
      <p:sp>
        <p:nvSpPr>
          <p:cNvPr id="4" name="Slide Number Placeholder 3"/>
          <p:cNvSpPr>
            <a:spLocks noGrp="1"/>
          </p:cNvSpPr>
          <p:nvPr>
            <p:ph type="sldNum" sz="quarter" idx="5"/>
          </p:nvPr>
        </p:nvSpPr>
        <p:spPr/>
        <p:txBody>
          <a:bodyPr/>
          <a:lstStyle/>
          <a:p>
            <a:fld id="{910542E2-8404-494A-BABA-84D0F2850AFC}" type="slidenum">
              <a:rPr lang="en-GB" smtClean="0"/>
              <a:t>31</a:t>
            </a:fld>
            <a:endParaRPr lang="en-GB"/>
          </a:p>
        </p:txBody>
      </p:sp>
    </p:spTree>
    <p:extLst>
      <p:ext uri="{BB962C8B-B14F-4D97-AF65-F5344CB8AC3E}">
        <p14:creationId xmlns:p14="http://schemas.microsoft.com/office/powerpoint/2010/main" val="22622798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dirty="0">
                <a:effectLst/>
                <a:latin typeface="Arial" panose="020B0604020202020204" pitchFamily="34" charset="0"/>
                <a:ea typeface="Times New Roman" panose="02020603050405020304" pitchFamily="18" charset="0"/>
              </a:rPr>
              <a:t>For now, the one cow produces enough milk for Wilmer and his family, but he hopes to be able to raise more cows in future so he can sell extra milk and cheese for a profit. “For the moment the cow’s milk is just for our own family but if the farm grows, we can also sell milk to others”.</a:t>
            </a:r>
            <a:endParaRPr lang="en-GB" dirty="0"/>
          </a:p>
        </p:txBody>
      </p:sp>
      <p:sp>
        <p:nvSpPr>
          <p:cNvPr id="4" name="Slide Number Placeholder 3"/>
          <p:cNvSpPr>
            <a:spLocks noGrp="1"/>
          </p:cNvSpPr>
          <p:nvPr>
            <p:ph type="sldNum" sz="quarter" idx="5"/>
          </p:nvPr>
        </p:nvSpPr>
        <p:spPr/>
        <p:txBody>
          <a:bodyPr/>
          <a:lstStyle/>
          <a:p>
            <a:fld id="{910542E2-8404-494A-BABA-84D0F2850AFC}" type="slidenum">
              <a:rPr lang="en-GB" smtClean="0"/>
              <a:t>32</a:t>
            </a:fld>
            <a:endParaRPr lang="en-GB"/>
          </a:p>
        </p:txBody>
      </p:sp>
    </p:spTree>
    <p:extLst>
      <p:ext uri="{BB962C8B-B14F-4D97-AF65-F5344CB8AC3E}">
        <p14:creationId xmlns:p14="http://schemas.microsoft.com/office/powerpoint/2010/main" val="296059827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lnSpc>
                <a:spcPts val="1500"/>
              </a:lnSpc>
            </a:pPr>
            <a:r>
              <a:rPr lang="en-GB" sz="1800" dirty="0">
                <a:effectLst/>
                <a:latin typeface="Arial" panose="020B0604020202020204" pitchFamily="34" charset="0"/>
                <a:ea typeface="Times New Roman" panose="02020603050405020304" pitchFamily="18" charset="0"/>
                <a:cs typeface="Times New Roman" panose="02020603050405020304" pitchFamily="18" charset="0"/>
              </a:rPr>
              <a:t>So you can see how much difference you can make to our global neighbours. </a:t>
            </a:r>
            <a:r>
              <a:rPr lang="en-GB" sz="1800" i="1" dirty="0">
                <a:effectLst/>
                <a:latin typeface="Arial" panose="020B0604020202020204" pitchFamily="34" charset="0"/>
                <a:ea typeface="Times New Roman" panose="02020603050405020304" pitchFamily="18" charset="0"/>
                <a:cs typeface="Times New Roman" panose="02020603050405020304" pitchFamily="18" charset="0"/>
              </a:rPr>
              <a:t>There are even more available at worldgifts.cafod.org.uk</a:t>
            </a:r>
            <a:endParaRPr lang="en-GB" sz="1800" dirty="0">
              <a:effectLst/>
              <a:latin typeface="Verdana" panose="020B0604030504040204" pitchFamily="34" charset="0"/>
              <a:ea typeface="Times New Roman" panose="02020603050405020304" pitchFamily="18" charset="0"/>
              <a:cs typeface="Times New Roman" panose="02020603050405020304" pitchFamily="18" charset="0"/>
            </a:endParaRPr>
          </a:p>
          <a:p>
            <a:r>
              <a:rPr lang="en-GB" sz="1800" dirty="0">
                <a:effectLst/>
                <a:latin typeface="Arial" panose="020B0604020202020204" pitchFamily="34" charset="0"/>
                <a:ea typeface="Times New Roman" panose="02020603050405020304" pitchFamily="18" charset="0"/>
              </a:rPr>
              <a:t>These gifts can change lives.</a:t>
            </a:r>
          </a:p>
          <a:p>
            <a:endParaRPr lang="en-GB" sz="1800" dirty="0">
              <a:effectLst/>
              <a:latin typeface="Arial" panose="020B0604020202020204" pitchFamily="34" charset="0"/>
            </a:endParaRPr>
          </a:p>
          <a:p>
            <a:pPr algn="l">
              <a:lnSpc>
                <a:spcPts val="1500"/>
              </a:lnSpc>
            </a:pPr>
            <a:r>
              <a:rPr lang="en-GB" sz="1800" dirty="0">
                <a:effectLst/>
                <a:latin typeface="Arial" panose="020B0604020202020204" pitchFamily="34" charset="0"/>
                <a:ea typeface="Times New Roman" panose="02020603050405020304" pitchFamily="18" charset="0"/>
                <a:cs typeface="Times New Roman" panose="02020603050405020304" pitchFamily="18" charset="0"/>
              </a:rPr>
              <a:t>There are lots of ways you can work together to raise money for a World Gift. You could do a Brighten Up fundraiser. You could do sponsored events. Or you could collect money over the weeks, or the even the whole term to save up for a big gift.</a:t>
            </a:r>
            <a:endParaRPr lang="en-GB" sz="1800" dirty="0">
              <a:effectLst/>
              <a:latin typeface="Verdana" panose="020B0604030504040204" pitchFamily="34" charset="0"/>
              <a:ea typeface="Times New Roman" panose="02020603050405020304" pitchFamily="18" charset="0"/>
              <a:cs typeface="Times New Roman" panose="02020603050405020304" pitchFamily="18" charset="0"/>
            </a:endParaRPr>
          </a:p>
          <a:p>
            <a:pPr algn="l">
              <a:lnSpc>
                <a:spcPts val="1500"/>
              </a:lnSpc>
            </a:pPr>
            <a:r>
              <a:rPr lang="en-GB" sz="1800" dirty="0">
                <a:effectLst/>
                <a:latin typeface="Arial" panose="020B0604020202020204" pitchFamily="34" charset="0"/>
                <a:ea typeface="Times New Roman" panose="02020603050405020304" pitchFamily="18" charset="0"/>
                <a:cs typeface="Times New Roman" panose="02020603050405020304" pitchFamily="18" charset="0"/>
              </a:rPr>
              <a:t> </a:t>
            </a:r>
            <a:endParaRPr lang="en-GB" sz="1800" dirty="0">
              <a:effectLst/>
              <a:latin typeface="Verdana" panose="020B0604030504040204" pitchFamily="34" charset="0"/>
              <a:ea typeface="Times New Roman" panose="02020603050405020304" pitchFamily="18" charset="0"/>
              <a:cs typeface="Times New Roman" panose="02020603050405020304" pitchFamily="18" charset="0"/>
            </a:endParaRPr>
          </a:p>
          <a:p>
            <a:r>
              <a:rPr lang="en-GB" sz="1800" i="1" dirty="0">
                <a:effectLst/>
                <a:latin typeface="Arial" panose="020B0604020202020204" pitchFamily="34" charset="0"/>
                <a:ea typeface="Times New Roman" panose="02020603050405020304" pitchFamily="18" charset="0"/>
              </a:rPr>
              <a:t>Grid posters to track progress available at cafod.org.uk/primary or cafod.org.uk/</a:t>
            </a:r>
            <a:r>
              <a:rPr lang="en-GB" sz="1800" i="1" dirty="0" err="1">
                <a:effectLst/>
                <a:latin typeface="Arial" panose="020B0604020202020204" pitchFamily="34" charset="0"/>
                <a:ea typeface="Times New Roman" panose="02020603050405020304" pitchFamily="18" charset="0"/>
              </a:rPr>
              <a:t>schoolfundraising</a:t>
            </a:r>
            <a:endParaRPr lang="en-GB" dirty="0"/>
          </a:p>
        </p:txBody>
      </p:sp>
      <p:sp>
        <p:nvSpPr>
          <p:cNvPr id="4" name="Slide Number Placeholder 3"/>
          <p:cNvSpPr>
            <a:spLocks noGrp="1"/>
          </p:cNvSpPr>
          <p:nvPr>
            <p:ph type="sldNum" sz="quarter" idx="5"/>
          </p:nvPr>
        </p:nvSpPr>
        <p:spPr/>
        <p:txBody>
          <a:bodyPr/>
          <a:lstStyle/>
          <a:p>
            <a:fld id="{910542E2-8404-494A-BABA-84D0F2850AFC}" type="slidenum">
              <a:rPr lang="en-GB" smtClean="0"/>
              <a:t>34</a:t>
            </a:fld>
            <a:endParaRPr lang="en-GB"/>
          </a:p>
        </p:txBody>
      </p:sp>
    </p:spTree>
    <p:extLst>
      <p:ext uri="{BB962C8B-B14F-4D97-AF65-F5344CB8AC3E}">
        <p14:creationId xmlns:p14="http://schemas.microsoft.com/office/powerpoint/2010/main" val="77186436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lnSpc>
                <a:spcPts val="1500"/>
              </a:lnSpc>
            </a:pPr>
            <a:r>
              <a:rPr lang="en-GB" sz="1800" dirty="0">
                <a:effectLst/>
                <a:latin typeface="Arial" panose="020B0604020202020204" pitchFamily="34" charset="0"/>
                <a:ea typeface="Times New Roman" panose="02020603050405020304" pitchFamily="18" charset="0"/>
                <a:cs typeface="Times New Roman" panose="02020603050405020304" pitchFamily="18" charset="0"/>
              </a:rPr>
              <a:t>However much you raise will make a difference and as Pope Francis says:</a:t>
            </a:r>
            <a:endParaRPr lang="en-GB" sz="1800" dirty="0">
              <a:effectLst/>
              <a:latin typeface="Verdana" panose="020B0604030504040204" pitchFamily="34" charset="0"/>
              <a:ea typeface="Times New Roman" panose="02020603050405020304" pitchFamily="18" charset="0"/>
              <a:cs typeface="Times New Roman" panose="02020603050405020304" pitchFamily="18" charset="0"/>
            </a:endParaRPr>
          </a:p>
          <a:p>
            <a:pPr algn="l">
              <a:lnSpc>
                <a:spcPts val="1500"/>
              </a:lnSpc>
            </a:pPr>
            <a:r>
              <a:rPr lang="en-GB" sz="1800" dirty="0">
                <a:effectLst/>
                <a:latin typeface="Arial" panose="020B0604020202020204" pitchFamily="34" charset="0"/>
                <a:ea typeface="Times New Roman" panose="02020603050405020304" pitchFamily="18" charset="0"/>
                <a:cs typeface="Times New Roman" panose="02020603050405020304" pitchFamily="18" charset="0"/>
              </a:rPr>
              <a:t> </a:t>
            </a:r>
            <a:endParaRPr lang="en-GB" sz="1800" dirty="0">
              <a:effectLst/>
              <a:latin typeface="Verdana" panose="020B0604030504040204" pitchFamily="34" charset="0"/>
              <a:ea typeface="Times New Roman" panose="02020603050405020304" pitchFamily="18" charset="0"/>
              <a:cs typeface="Times New Roman" panose="02020603050405020304" pitchFamily="18" charset="0"/>
            </a:endParaRPr>
          </a:p>
          <a:p>
            <a:r>
              <a:rPr lang="en-GB" sz="1800" dirty="0">
                <a:effectLst/>
                <a:latin typeface="Arial" panose="020B0604020202020204" pitchFamily="34" charset="0"/>
                <a:ea typeface="Times New Roman" panose="02020603050405020304" pitchFamily="18" charset="0"/>
              </a:rPr>
              <a:t>“My dear young people, a better world can be built as a result of your efforts, your desire to change and your generosity!”</a:t>
            </a:r>
            <a:endParaRPr lang="en-GB" dirty="0"/>
          </a:p>
        </p:txBody>
      </p:sp>
      <p:sp>
        <p:nvSpPr>
          <p:cNvPr id="4" name="Slide Number Placeholder 3"/>
          <p:cNvSpPr>
            <a:spLocks noGrp="1"/>
          </p:cNvSpPr>
          <p:nvPr>
            <p:ph type="sldNum" sz="quarter" idx="5"/>
          </p:nvPr>
        </p:nvSpPr>
        <p:spPr/>
        <p:txBody>
          <a:bodyPr/>
          <a:lstStyle/>
          <a:p>
            <a:fld id="{910542E2-8404-494A-BABA-84D0F2850AFC}" type="slidenum">
              <a:rPr lang="en-GB" smtClean="0"/>
              <a:t>35</a:t>
            </a:fld>
            <a:endParaRPr lang="en-GB"/>
          </a:p>
        </p:txBody>
      </p:sp>
    </p:spTree>
    <p:extLst>
      <p:ext uri="{BB962C8B-B14F-4D97-AF65-F5344CB8AC3E}">
        <p14:creationId xmlns:p14="http://schemas.microsoft.com/office/powerpoint/2010/main" val="21225035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dirty="0">
                <a:effectLst/>
                <a:latin typeface="Arial" panose="020B0604020202020204" pitchFamily="34" charset="0"/>
                <a:ea typeface="Calibri" panose="020F0502020204030204" pitchFamily="34" charset="0"/>
              </a:rPr>
              <a:t>This means a world where people have clean, safe water to drink. They have enough food to eat every day. Everyone has a safe home, children can go to school, anyone who is sick can visit a doctor or nurse and everyone can live in peace.</a:t>
            </a:r>
            <a:endParaRPr lang="en-GB" dirty="0"/>
          </a:p>
        </p:txBody>
      </p:sp>
      <p:sp>
        <p:nvSpPr>
          <p:cNvPr id="4" name="Slide Number Placeholder 3"/>
          <p:cNvSpPr>
            <a:spLocks noGrp="1"/>
          </p:cNvSpPr>
          <p:nvPr>
            <p:ph type="sldNum" sz="quarter" idx="5"/>
          </p:nvPr>
        </p:nvSpPr>
        <p:spPr/>
        <p:txBody>
          <a:bodyPr/>
          <a:lstStyle/>
          <a:p>
            <a:fld id="{9FBEA835-7295-4644-B97C-3EDFBBF1861E}" type="slidenum">
              <a:rPr lang="en-GB" smtClean="0"/>
              <a:t>3</a:t>
            </a:fld>
            <a:endParaRPr lang="en-GB"/>
          </a:p>
        </p:txBody>
      </p:sp>
    </p:spTree>
    <p:extLst>
      <p:ext uri="{BB962C8B-B14F-4D97-AF65-F5344CB8AC3E}">
        <p14:creationId xmlns:p14="http://schemas.microsoft.com/office/powerpoint/2010/main" val="1574319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dirty="0">
                <a:effectLst/>
                <a:latin typeface="Arial" panose="020B0604020202020204" pitchFamily="34" charset="0"/>
                <a:ea typeface="Arial" panose="020B0604020202020204" pitchFamily="34" charset="0"/>
              </a:rPr>
              <a:t>Catholic Social Teaching, or CST, is at the heart of what we do and who we are. Today we will be thinking about two of the principles in particular: the Common Good (or thinking of everyone, as </a:t>
            </a:r>
            <a:r>
              <a:rPr lang="en-GB" sz="1800" dirty="0" err="1">
                <a:effectLst/>
                <a:latin typeface="Arial" panose="020B0604020202020204" pitchFamily="34" charset="0"/>
                <a:ea typeface="Arial" panose="020B0604020202020204" pitchFamily="34" charset="0"/>
              </a:rPr>
              <a:t>Chikondi</a:t>
            </a:r>
            <a:r>
              <a:rPr lang="en-GB" sz="1800" dirty="0">
                <a:effectLst/>
                <a:latin typeface="Arial" panose="020B0604020202020204" pitchFamily="34" charset="0"/>
                <a:ea typeface="Arial" panose="020B0604020202020204" pitchFamily="34" charset="0"/>
              </a:rPr>
              <a:t> the Giraffe says) and Solidarity (or showing we care, as </a:t>
            </a:r>
            <a:r>
              <a:rPr lang="en-GB" sz="1800" dirty="0" err="1">
                <a:effectLst/>
                <a:latin typeface="Arial" panose="020B0604020202020204" pitchFamily="34" charset="0"/>
                <a:ea typeface="Arial" panose="020B0604020202020204" pitchFamily="34" charset="0"/>
              </a:rPr>
              <a:t>Shristi</a:t>
            </a:r>
            <a:r>
              <a:rPr lang="en-GB" sz="1800" dirty="0">
                <a:effectLst/>
                <a:latin typeface="Arial" panose="020B0604020202020204" pitchFamily="34" charset="0"/>
                <a:ea typeface="Arial" panose="020B0604020202020204" pitchFamily="34" charset="0"/>
              </a:rPr>
              <a:t> the Sun Bear says).</a:t>
            </a:r>
            <a:endParaRPr lang="en-GB" dirty="0"/>
          </a:p>
        </p:txBody>
      </p:sp>
      <p:sp>
        <p:nvSpPr>
          <p:cNvPr id="4" name="Slide Number Placeholder 3"/>
          <p:cNvSpPr>
            <a:spLocks noGrp="1"/>
          </p:cNvSpPr>
          <p:nvPr>
            <p:ph type="sldNum" sz="quarter" idx="5"/>
          </p:nvPr>
        </p:nvSpPr>
        <p:spPr/>
        <p:txBody>
          <a:bodyPr/>
          <a:lstStyle/>
          <a:p>
            <a:fld id="{910542E2-8404-494A-BABA-84D0F2850AFC}" type="slidenum">
              <a:rPr lang="en-GB" smtClean="0"/>
              <a:t>4</a:t>
            </a:fld>
            <a:endParaRPr lang="en-GB"/>
          </a:p>
        </p:txBody>
      </p:sp>
    </p:spTree>
    <p:extLst>
      <p:ext uri="{BB962C8B-B14F-4D97-AF65-F5344CB8AC3E}">
        <p14:creationId xmlns:p14="http://schemas.microsoft.com/office/powerpoint/2010/main" val="10782717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lnSpc>
                <a:spcPts val="1500"/>
              </a:lnSpc>
            </a:pPr>
            <a:r>
              <a:rPr lang="en-GB" sz="1800" dirty="0">
                <a:effectLst/>
                <a:latin typeface="Arial" panose="020B0604020202020204" pitchFamily="34" charset="0"/>
                <a:ea typeface="Times New Roman" panose="02020603050405020304" pitchFamily="18" charset="0"/>
                <a:cs typeface="Times New Roman" panose="02020603050405020304" pitchFamily="18" charset="0"/>
              </a:rPr>
              <a:t>Today we are going to think about gifts. Can anyone tell me what a gift or a present is? </a:t>
            </a:r>
            <a:endParaRPr lang="en-GB" sz="1800" dirty="0">
              <a:effectLst/>
              <a:latin typeface="Verdana" panose="020B0604030504040204" pitchFamily="34" charset="0"/>
              <a:ea typeface="Times New Roman" panose="02020603050405020304" pitchFamily="18" charset="0"/>
              <a:cs typeface="Times New Roman" panose="02020603050405020304" pitchFamily="18" charset="0"/>
            </a:endParaRPr>
          </a:p>
          <a:p>
            <a:pPr algn="l">
              <a:lnSpc>
                <a:spcPts val="1500"/>
              </a:lnSpc>
            </a:pPr>
            <a:r>
              <a:rPr lang="en-GB" sz="1800" dirty="0">
                <a:effectLst/>
                <a:latin typeface="Arial" panose="020B0604020202020204" pitchFamily="34" charset="0"/>
                <a:ea typeface="Times New Roman" panose="02020603050405020304" pitchFamily="18" charset="0"/>
                <a:cs typeface="Times New Roman" panose="02020603050405020304" pitchFamily="18" charset="0"/>
              </a:rPr>
              <a:t>I’d like you to think about the best gift you ever received. How did you feel? </a:t>
            </a:r>
          </a:p>
          <a:p>
            <a:pPr algn="l">
              <a:lnSpc>
                <a:spcPts val="1500"/>
              </a:lnSpc>
            </a:pPr>
            <a:endParaRPr lang="en-GB" sz="1800" dirty="0">
              <a:effectLst/>
              <a:latin typeface="Arial" panose="020B0604020202020204" pitchFamily="34" charset="0"/>
              <a:ea typeface="Times New Roman" panose="02020603050405020304" pitchFamily="18" charset="0"/>
              <a:cs typeface="Times New Roman" panose="02020603050405020304" pitchFamily="18" charset="0"/>
            </a:endParaRPr>
          </a:p>
          <a:p>
            <a:pPr algn="l">
              <a:lnSpc>
                <a:spcPts val="1500"/>
              </a:lnSpc>
            </a:pPr>
            <a:r>
              <a:rPr lang="en-GB" sz="1800" dirty="0">
                <a:effectLst/>
                <a:latin typeface="Arial" panose="020B0604020202020204" pitchFamily="34" charset="0"/>
                <a:ea typeface="Times New Roman" panose="02020603050405020304" pitchFamily="18" charset="0"/>
              </a:rPr>
              <a:t>Now, how about the best gift you ever gave to someone. How did that make you feel? Was it the same? Or better? (Tell the person next to you/the other person on your table). </a:t>
            </a:r>
            <a:endParaRPr lang="en-GB" sz="1800" dirty="0">
              <a:effectLst/>
              <a:latin typeface="Verdana" panose="020B0604030504040204" pitchFamily="34" charset="0"/>
              <a:ea typeface="Times New Roman" panose="02020603050405020304" pitchFamily="18" charset="0"/>
              <a:cs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fld id="{910542E2-8404-494A-BABA-84D0F2850AFC}" type="slidenum">
              <a:rPr lang="en-GB" smtClean="0"/>
              <a:t>5</a:t>
            </a:fld>
            <a:endParaRPr lang="en-GB"/>
          </a:p>
        </p:txBody>
      </p:sp>
    </p:spTree>
    <p:extLst>
      <p:ext uri="{BB962C8B-B14F-4D97-AF65-F5344CB8AC3E}">
        <p14:creationId xmlns:p14="http://schemas.microsoft.com/office/powerpoint/2010/main" val="21938063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dirty="0">
                <a:effectLst/>
                <a:latin typeface="Arial" panose="020B0604020202020204" pitchFamily="34" charset="0"/>
                <a:ea typeface="Times New Roman" panose="02020603050405020304" pitchFamily="18" charset="0"/>
              </a:rPr>
              <a:t>Has anyone ever given or received a cow?! This marvellous moo cow is one of CAFOD’s World Gifts, that you can give to someone in another part of the world.</a:t>
            </a:r>
            <a:endParaRPr lang="en-GB" dirty="0"/>
          </a:p>
        </p:txBody>
      </p:sp>
      <p:sp>
        <p:nvSpPr>
          <p:cNvPr id="4" name="Slide Number Placeholder 3"/>
          <p:cNvSpPr>
            <a:spLocks noGrp="1"/>
          </p:cNvSpPr>
          <p:nvPr>
            <p:ph type="sldNum" sz="quarter" idx="5"/>
          </p:nvPr>
        </p:nvSpPr>
        <p:spPr/>
        <p:txBody>
          <a:bodyPr/>
          <a:lstStyle/>
          <a:p>
            <a:fld id="{910542E2-8404-494A-BABA-84D0F2850AFC}" type="slidenum">
              <a:rPr lang="en-GB" smtClean="0"/>
              <a:t>6</a:t>
            </a:fld>
            <a:endParaRPr lang="en-GB"/>
          </a:p>
        </p:txBody>
      </p:sp>
    </p:spTree>
    <p:extLst>
      <p:ext uri="{BB962C8B-B14F-4D97-AF65-F5344CB8AC3E}">
        <p14:creationId xmlns:p14="http://schemas.microsoft.com/office/powerpoint/2010/main" val="334692082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lnSpc>
                <a:spcPts val="1500"/>
              </a:lnSpc>
            </a:pPr>
            <a:r>
              <a:rPr lang="en-GB" sz="1800" dirty="0">
                <a:effectLst/>
                <a:latin typeface="Arial" panose="020B0604020202020204" pitchFamily="34" charset="0"/>
                <a:ea typeface="Times New Roman" panose="02020603050405020304" pitchFamily="18" charset="0"/>
                <a:cs typeface="Times New Roman" panose="02020603050405020304" pitchFamily="18" charset="0"/>
              </a:rPr>
              <a:t>World Gifts help to support our global neighbours.</a:t>
            </a:r>
            <a:endParaRPr lang="en-GB" sz="1800" dirty="0">
              <a:effectLst/>
              <a:latin typeface="Verdana" panose="020B0604030504040204" pitchFamily="34" charset="0"/>
              <a:ea typeface="Times New Roman" panose="02020603050405020304" pitchFamily="18" charset="0"/>
              <a:cs typeface="Times New Roman" panose="02020603050405020304" pitchFamily="18" charset="0"/>
            </a:endParaRPr>
          </a:p>
          <a:p>
            <a:pPr algn="l">
              <a:lnSpc>
                <a:spcPts val="1500"/>
              </a:lnSpc>
            </a:pPr>
            <a:r>
              <a:rPr lang="en-GB" sz="1800" dirty="0">
                <a:effectLst/>
                <a:latin typeface="Arial" panose="020B0604020202020204" pitchFamily="34" charset="0"/>
                <a:ea typeface="Times New Roman" panose="02020603050405020304" pitchFamily="18" charset="0"/>
                <a:cs typeface="Times New Roman" panose="02020603050405020304" pitchFamily="18" charset="0"/>
              </a:rPr>
              <a:t>As we know ‘God so loved the world so much that he gave his only Son’</a:t>
            </a:r>
            <a:r>
              <a:rPr lang="en-GB" sz="1800" i="1" dirty="0">
                <a:effectLst/>
                <a:latin typeface="Arial" panose="020B0604020202020204" pitchFamily="34" charset="0"/>
                <a:ea typeface="Times New Roman" panose="02020603050405020304" pitchFamily="18" charset="0"/>
                <a:cs typeface="Times New Roman" panose="02020603050405020304" pitchFamily="18" charset="0"/>
              </a:rPr>
              <a:t>.</a:t>
            </a:r>
            <a:r>
              <a:rPr lang="en-GB" sz="1800" dirty="0">
                <a:effectLst/>
                <a:latin typeface="Arial" panose="020B0604020202020204" pitchFamily="34" charset="0"/>
                <a:ea typeface="Times New Roman" panose="02020603050405020304" pitchFamily="18" charset="0"/>
                <a:cs typeface="Times New Roman" panose="02020603050405020304" pitchFamily="18" charset="0"/>
              </a:rPr>
              <a:t> </a:t>
            </a:r>
          </a:p>
          <a:p>
            <a:pPr algn="l">
              <a:lnSpc>
                <a:spcPts val="1500"/>
              </a:lnSpc>
            </a:pPr>
            <a:r>
              <a:rPr lang="en-GB" sz="2800" b="0" i="0" dirty="0">
                <a:solidFill>
                  <a:srgbClr val="201F1E"/>
                </a:solidFill>
                <a:effectLst/>
                <a:latin typeface="Calibri" panose="020F0502020204030204" pitchFamily="34" charset="0"/>
              </a:rPr>
              <a:t>God gave us the most precious gift of his son Jesus. We make a difference too, by having fun together and raising money for a world gift.</a:t>
            </a:r>
            <a:endParaRPr lang="en-GB" sz="1800" dirty="0">
              <a:effectLst/>
              <a:latin typeface="Verdana" panose="020B0604030504040204" pitchFamily="34" charset="0"/>
              <a:ea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910542E2-8404-494A-BABA-84D0F2850AFC}" type="slidenum">
              <a:rPr lang="en-GB" smtClean="0"/>
              <a:t>7</a:t>
            </a:fld>
            <a:endParaRPr lang="en-GB"/>
          </a:p>
        </p:txBody>
      </p:sp>
    </p:spTree>
    <p:extLst>
      <p:ext uri="{BB962C8B-B14F-4D97-AF65-F5344CB8AC3E}">
        <p14:creationId xmlns:p14="http://schemas.microsoft.com/office/powerpoint/2010/main" val="340386053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lnSpc>
                <a:spcPts val="1500"/>
              </a:lnSpc>
            </a:pPr>
            <a:r>
              <a:rPr lang="en-GB" sz="1800" dirty="0">
                <a:effectLst/>
                <a:latin typeface="Arial" panose="020B0604020202020204" pitchFamily="34" charset="0"/>
                <a:ea typeface="Times New Roman" panose="02020603050405020304" pitchFamily="18" charset="0"/>
                <a:cs typeface="Times New Roman" panose="02020603050405020304" pitchFamily="18" charset="0"/>
              </a:rPr>
              <a:t>Let’s find out about some of the challenges our global neighbours face around the world, and how World Gifts can help.</a:t>
            </a:r>
            <a:endParaRPr lang="en-GB" sz="1800" dirty="0">
              <a:effectLst/>
              <a:latin typeface="Verdana" panose="020B0604030504040204" pitchFamily="34" charset="0"/>
              <a:ea typeface="Times New Roman" panose="02020603050405020304" pitchFamily="18" charset="0"/>
              <a:cs typeface="Times New Roman" panose="02020603050405020304" pitchFamily="18" charset="0"/>
            </a:endParaRPr>
          </a:p>
          <a:p>
            <a:pPr algn="l">
              <a:lnSpc>
                <a:spcPts val="1500"/>
              </a:lnSpc>
            </a:pPr>
            <a:r>
              <a:rPr lang="en-GB" sz="1800" dirty="0">
                <a:effectLst/>
                <a:latin typeface="Arial" panose="020B0604020202020204" pitchFamily="34" charset="0"/>
                <a:ea typeface="Times New Roman" panose="02020603050405020304" pitchFamily="18" charset="0"/>
                <a:cs typeface="Times New Roman" panose="02020603050405020304" pitchFamily="18" charset="0"/>
              </a:rPr>
              <a:t> </a:t>
            </a:r>
            <a:endParaRPr lang="en-GB" sz="1800" dirty="0">
              <a:effectLst/>
              <a:latin typeface="Verdana" panose="020B0604030504040204" pitchFamily="34" charset="0"/>
              <a:ea typeface="Times New Roman" panose="02020603050405020304" pitchFamily="18" charset="0"/>
              <a:cs typeface="Times New Roman" panose="02020603050405020304" pitchFamily="18" charset="0"/>
            </a:endParaRPr>
          </a:p>
          <a:p>
            <a:pPr algn="l">
              <a:lnSpc>
                <a:spcPts val="1500"/>
              </a:lnSpc>
            </a:pPr>
            <a:r>
              <a:rPr lang="en-GB" sz="1800" dirty="0">
                <a:effectLst/>
                <a:latin typeface="Arial" panose="020B0604020202020204" pitchFamily="34" charset="0"/>
                <a:ea typeface="Times New Roman" panose="02020603050405020304" pitchFamily="18" charset="0"/>
                <a:cs typeface="Times New Roman" panose="02020603050405020304" pitchFamily="18" charset="0"/>
              </a:rPr>
              <a:t>2.2 billion people (nearly a third of the world’s population) are not able to wash their hands at home</a:t>
            </a:r>
            <a:endParaRPr lang="en-GB" sz="1800" dirty="0">
              <a:effectLst/>
              <a:latin typeface="Verdana" panose="020B0604030504040204" pitchFamily="34" charset="0"/>
              <a:ea typeface="Times New Roman" panose="02020603050405020304" pitchFamily="18" charset="0"/>
              <a:cs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fld id="{910542E2-8404-494A-BABA-84D0F2850AFC}" type="slidenum">
              <a:rPr lang="en-GB" smtClean="0"/>
              <a:t>8</a:t>
            </a:fld>
            <a:endParaRPr lang="en-GB"/>
          </a:p>
        </p:txBody>
      </p:sp>
    </p:spTree>
    <p:extLst>
      <p:ext uri="{BB962C8B-B14F-4D97-AF65-F5344CB8AC3E}">
        <p14:creationId xmlns:p14="http://schemas.microsoft.com/office/powerpoint/2010/main" val="144484686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effectLst/>
                <a:latin typeface="Arial" panose="020B0604020202020204" pitchFamily="34" charset="0"/>
                <a:ea typeface="Times New Roman" panose="02020603050405020304" pitchFamily="18" charset="0"/>
                <a:cs typeface="Times New Roman" panose="02020603050405020304" pitchFamily="18" charset="0"/>
              </a:rPr>
              <a:t>Beirut is the capital of Lebanon. In 2020 there was an explosion in the city. This caused an emergency and a need for safe and clean water to get to people quickly.</a:t>
            </a:r>
            <a:endParaRPr lang="en-GB" sz="1200" dirty="0">
              <a:effectLst/>
              <a:latin typeface="Verdana" panose="020B0604030504040204" pitchFamily="34" charset="0"/>
              <a:ea typeface="Times New Roman" panose="02020603050405020304" pitchFamily="18" charset="0"/>
              <a:cs typeface="Times New Roman" panose="02020603050405020304" pitchFamily="18" charset="0"/>
            </a:endParaRPr>
          </a:p>
          <a:p>
            <a:endParaRPr lang="en-GB" dirty="0"/>
          </a:p>
          <a:p>
            <a:endParaRPr lang="en-GB" dirty="0"/>
          </a:p>
        </p:txBody>
      </p:sp>
      <p:sp>
        <p:nvSpPr>
          <p:cNvPr id="4" name="Slide Number Placeholder 3"/>
          <p:cNvSpPr>
            <a:spLocks noGrp="1"/>
          </p:cNvSpPr>
          <p:nvPr>
            <p:ph type="sldNum" sz="quarter" idx="5"/>
          </p:nvPr>
        </p:nvSpPr>
        <p:spPr/>
        <p:txBody>
          <a:bodyPr/>
          <a:lstStyle/>
          <a:p>
            <a:fld id="{910542E2-8404-494A-BABA-84D0F2850AFC}" type="slidenum">
              <a:rPr lang="en-GB" smtClean="0"/>
              <a:t>10</a:t>
            </a:fld>
            <a:endParaRPr lang="en-GB"/>
          </a:p>
        </p:txBody>
      </p:sp>
    </p:spTree>
    <p:extLst>
      <p:ext uri="{BB962C8B-B14F-4D97-AF65-F5344CB8AC3E}">
        <p14:creationId xmlns:p14="http://schemas.microsoft.com/office/powerpoint/2010/main" val="40045226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735221-4F2B-4D58-9F78-0632BBEA179E}"/>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D28F0170-09C6-47F8-B88C-60AF34F1DD3B}"/>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807C536D-5694-4690-AE9E-B718EE6C511C}"/>
              </a:ext>
            </a:extLst>
          </p:cNvPr>
          <p:cNvSpPr>
            <a:spLocks noGrp="1"/>
          </p:cNvSpPr>
          <p:nvPr>
            <p:ph type="dt" sz="half" idx="10"/>
          </p:nvPr>
        </p:nvSpPr>
        <p:spPr>
          <a:xfrm>
            <a:off x="838200" y="6356350"/>
            <a:ext cx="2743200" cy="365125"/>
          </a:xfrm>
          <a:prstGeom prst="rect">
            <a:avLst/>
          </a:prstGeom>
        </p:spPr>
        <p:txBody>
          <a:bodyPr/>
          <a:lstStyle/>
          <a:p>
            <a:fld id="{231EC020-2A10-4898-8396-4B815E396426}" type="datetimeFigureOut">
              <a:rPr lang="en-GB" smtClean="0"/>
              <a:t>15/08/2023</a:t>
            </a:fld>
            <a:endParaRPr lang="en-GB"/>
          </a:p>
        </p:txBody>
      </p:sp>
      <p:sp>
        <p:nvSpPr>
          <p:cNvPr id="5" name="Footer Placeholder 4">
            <a:extLst>
              <a:ext uri="{FF2B5EF4-FFF2-40B4-BE49-F238E27FC236}">
                <a16:creationId xmlns:a16="http://schemas.microsoft.com/office/drawing/2014/main" id="{95E384BD-628E-411D-9287-A96A58DF7C07}"/>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a:extLst>
              <a:ext uri="{FF2B5EF4-FFF2-40B4-BE49-F238E27FC236}">
                <a16:creationId xmlns:a16="http://schemas.microsoft.com/office/drawing/2014/main" id="{773CAE39-7C69-452E-AA41-DF3963D6FE9F}"/>
              </a:ext>
            </a:extLst>
          </p:cNvPr>
          <p:cNvSpPr>
            <a:spLocks noGrp="1"/>
          </p:cNvSpPr>
          <p:nvPr>
            <p:ph type="sldNum" sz="quarter" idx="12"/>
          </p:nvPr>
        </p:nvSpPr>
        <p:spPr>
          <a:xfrm>
            <a:off x="8610600" y="6356350"/>
            <a:ext cx="2743200" cy="365125"/>
          </a:xfrm>
          <a:prstGeom prst="rect">
            <a:avLst/>
          </a:prstGeom>
        </p:spPr>
        <p:txBody>
          <a:bodyPr/>
          <a:lstStyle/>
          <a:p>
            <a:fld id="{37EDD9A1-1FE9-48CC-B54C-A5CBE91B495A}" type="slidenum">
              <a:rPr lang="en-GB" smtClean="0"/>
              <a:t>‹#›</a:t>
            </a:fld>
            <a:endParaRPr lang="en-GB"/>
          </a:p>
        </p:txBody>
      </p:sp>
    </p:spTree>
    <p:extLst>
      <p:ext uri="{BB962C8B-B14F-4D97-AF65-F5344CB8AC3E}">
        <p14:creationId xmlns:p14="http://schemas.microsoft.com/office/powerpoint/2010/main" val="11857091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11DA2E-880E-472C-9680-EF7EEFBDA9A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4403FE2C-A1CA-4C68-BE12-53D56BE51057}"/>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59284A9-BB78-40FB-9CB6-A9F10FB9747A}"/>
              </a:ext>
            </a:extLst>
          </p:cNvPr>
          <p:cNvSpPr>
            <a:spLocks noGrp="1"/>
          </p:cNvSpPr>
          <p:nvPr>
            <p:ph type="dt" sz="half" idx="10"/>
          </p:nvPr>
        </p:nvSpPr>
        <p:spPr>
          <a:xfrm>
            <a:off x="838200" y="6356350"/>
            <a:ext cx="2743200" cy="365125"/>
          </a:xfrm>
          <a:prstGeom prst="rect">
            <a:avLst/>
          </a:prstGeom>
        </p:spPr>
        <p:txBody>
          <a:bodyPr/>
          <a:lstStyle/>
          <a:p>
            <a:fld id="{231EC020-2A10-4898-8396-4B815E396426}" type="datetimeFigureOut">
              <a:rPr lang="en-GB" smtClean="0"/>
              <a:t>15/08/2023</a:t>
            </a:fld>
            <a:endParaRPr lang="en-GB"/>
          </a:p>
        </p:txBody>
      </p:sp>
      <p:sp>
        <p:nvSpPr>
          <p:cNvPr id="5" name="Footer Placeholder 4">
            <a:extLst>
              <a:ext uri="{FF2B5EF4-FFF2-40B4-BE49-F238E27FC236}">
                <a16:creationId xmlns:a16="http://schemas.microsoft.com/office/drawing/2014/main" id="{9E2C5EEB-500B-415C-8C14-D34AABD6A9DC}"/>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a:extLst>
              <a:ext uri="{FF2B5EF4-FFF2-40B4-BE49-F238E27FC236}">
                <a16:creationId xmlns:a16="http://schemas.microsoft.com/office/drawing/2014/main" id="{252A3663-A321-4193-8315-E299434DE893}"/>
              </a:ext>
            </a:extLst>
          </p:cNvPr>
          <p:cNvSpPr>
            <a:spLocks noGrp="1"/>
          </p:cNvSpPr>
          <p:nvPr>
            <p:ph type="sldNum" sz="quarter" idx="12"/>
          </p:nvPr>
        </p:nvSpPr>
        <p:spPr>
          <a:xfrm>
            <a:off x="8610600" y="6356350"/>
            <a:ext cx="2743200" cy="365125"/>
          </a:xfrm>
          <a:prstGeom prst="rect">
            <a:avLst/>
          </a:prstGeom>
        </p:spPr>
        <p:txBody>
          <a:bodyPr/>
          <a:lstStyle/>
          <a:p>
            <a:fld id="{37EDD9A1-1FE9-48CC-B54C-A5CBE91B495A}" type="slidenum">
              <a:rPr lang="en-GB" smtClean="0"/>
              <a:t>‹#›</a:t>
            </a:fld>
            <a:endParaRPr lang="en-GB"/>
          </a:p>
        </p:txBody>
      </p:sp>
    </p:spTree>
    <p:extLst>
      <p:ext uri="{BB962C8B-B14F-4D97-AF65-F5344CB8AC3E}">
        <p14:creationId xmlns:p14="http://schemas.microsoft.com/office/powerpoint/2010/main" val="14905942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B3D1CB2-288A-4229-BB0B-2826647E88CB}"/>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85971828-373D-45A0-AE8D-6A123DAC81DF}"/>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6EFFB78-6DAD-4DEE-9BB7-CE8E73FAE9F6}"/>
              </a:ext>
            </a:extLst>
          </p:cNvPr>
          <p:cNvSpPr>
            <a:spLocks noGrp="1"/>
          </p:cNvSpPr>
          <p:nvPr>
            <p:ph type="dt" sz="half" idx="10"/>
          </p:nvPr>
        </p:nvSpPr>
        <p:spPr>
          <a:xfrm>
            <a:off x="838200" y="6356350"/>
            <a:ext cx="2743200" cy="365125"/>
          </a:xfrm>
          <a:prstGeom prst="rect">
            <a:avLst/>
          </a:prstGeom>
        </p:spPr>
        <p:txBody>
          <a:bodyPr/>
          <a:lstStyle/>
          <a:p>
            <a:fld id="{231EC020-2A10-4898-8396-4B815E396426}" type="datetimeFigureOut">
              <a:rPr lang="en-GB" smtClean="0"/>
              <a:t>15/08/2023</a:t>
            </a:fld>
            <a:endParaRPr lang="en-GB"/>
          </a:p>
        </p:txBody>
      </p:sp>
      <p:sp>
        <p:nvSpPr>
          <p:cNvPr id="5" name="Footer Placeholder 4">
            <a:extLst>
              <a:ext uri="{FF2B5EF4-FFF2-40B4-BE49-F238E27FC236}">
                <a16:creationId xmlns:a16="http://schemas.microsoft.com/office/drawing/2014/main" id="{1A838021-B59B-49B8-B407-E257131BAB10}"/>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a:extLst>
              <a:ext uri="{FF2B5EF4-FFF2-40B4-BE49-F238E27FC236}">
                <a16:creationId xmlns:a16="http://schemas.microsoft.com/office/drawing/2014/main" id="{0807C8D7-06FF-48C3-BB41-57CA46389FF2}"/>
              </a:ext>
            </a:extLst>
          </p:cNvPr>
          <p:cNvSpPr>
            <a:spLocks noGrp="1"/>
          </p:cNvSpPr>
          <p:nvPr>
            <p:ph type="sldNum" sz="quarter" idx="12"/>
          </p:nvPr>
        </p:nvSpPr>
        <p:spPr>
          <a:xfrm>
            <a:off x="8610600" y="6356350"/>
            <a:ext cx="2743200" cy="365125"/>
          </a:xfrm>
          <a:prstGeom prst="rect">
            <a:avLst/>
          </a:prstGeom>
        </p:spPr>
        <p:txBody>
          <a:bodyPr/>
          <a:lstStyle/>
          <a:p>
            <a:fld id="{37EDD9A1-1FE9-48CC-B54C-A5CBE91B495A}" type="slidenum">
              <a:rPr lang="en-GB" smtClean="0"/>
              <a:t>‹#›</a:t>
            </a:fld>
            <a:endParaRPr lang="en-GB"/>
          </a:p>
        </p:txBody>
      </p:sp>
    </p:spTree>
    <p:extLst>
      <p:ext uri="{BB962C8B-B14F-4D97-AF65-F5344CB8AC3E}">
        <p14:creationId xmlns:p14="http://schemas.microsoft.com/office/powerpoint/2010/main" val="8387117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FA0E79-8883-4723-BA50-EE606C7A3AC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37932F11-1AA3-469B-8EF2-425D14A60F66}"/>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DC744EB-5F0A-4FA0-B1F7-4D7B6A748F39}"/>
              </a:ext>
            </a:extLst>
          </p:cNvPr>
          <p:cNvSpPr>
            <a:spLocks noGrp="1"/>
          </p:cNvSpPr>
          <p:nvPr>
            <p:ph type="dt" sz="half" idx="10"/>
          </p:nvPr>
        </p:nvSpPr>
        <p:spPr>
          <a:xfrm>
            <a:off x="838200" y="6356350"/>
            <a:ext cx="2743200" cy="365125"/>
          </a:xfrm>
          <a:prstGeom prst="rect">
            <a:avLst/>
          </a:prstGeom>
        </p:spPr>
        <p:txBody>
          <a:bodyPr/>
          <a:lstStyle/>
          <a:p>
            <a:fld id="{231EC020-2A10-4898-8396-4B815E396426}" type="datetimeFigureOut">
              <a:rPr lang="en-GB" smtClean="0"/>
              <a:t>15/08/2023</a:t>
            </a:fld>
            <a:endParaRPr lang="en-GB"/>
          </a:p>
        </p:txBody>
      </p:sp>
      <p:sp>
        <p:nvSpPr>
          <p:cNvPr id="5" name="Footer Placeholder 4">
            <a:extLst>
              <a:ext uri="{FF2B5EF4-FFF2-40B4-BE49-F238E27FC236}">
                <a16:creationId xmlns:a16="http://schemas.microsoft.com/office/drawing/2014/main" id="{EAE8F75F-BB41-4B9D-9D05-B7E42800ADAA}"/>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a:extLst>
              <a:ext uri="{FF2B5EF4-FFF2-40B4-BE49-F238E27FC236}">
                <a16:creationId xmlns:a16="http://schemas.microsoft.com/office/drawing/2014/main" id="{AAF56BB8-A0D7-4D89-B251-04981DD682C2}"/>
              </a:ext>
            </a:extLst>
          </p:cNvPr>
          <p:cNvSpPr>
            <a:spLocks noGrp="1"/>
          </p:cNvSpPr>
          <p:nvPr>
            <p:ph type="sldNum" sz="quarter" idx="12"/>
          </p:nvPr>
        </p:nvSpPr>
        <p:spPr>
          <a:xfrm>
            <a:off x="8610600" y="6356350"/>
            <a:ext cx="2743200" cy="365125"/>
          </a:xfrm>
          <a:prstGeom prst="rect">
            <a:avLst/>
          </a:prstGeom>
        </p:spPr>
        <p:txBody>
          <a:bodyPr/>
          <a:lstStyle/>
          <a:p>
            <a:fld id="{37EDD9A1-1FE9-48CC-B54C-A5CBE91B495A}" type="slidenum">
              <a:rPr lang="en-GB" smtClean="0"/>
              <a:t>‹#›</a:t>
            </a:fld>
            <a:endParaRPr lang="en-GB"/>
          </a:p>
        </p:txBody>
      </p:sp>
    </p:spTree>
    <p:extLst>
      <p:ext uri="{BB962C8B-B14F-4D97-AF65-F5344CB8AC3E}">
        <p14:creationId xmlns:p14="http://schemas.microsoft.com/office/powerpoint/2010/main" val="17901844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CC5F7E-D961-41F5-81D1-5C5EE50DD344}"/>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0A43AAA7-7D62-4114-9EAD-799E42EAA51A}"/>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F75BAF1-8682-4EF9-9C3B-86B0E9166292}"/>
              </a:ext>
            </a:extLst>
          </p:cNvPr>
          <p:cNvSpPr>
            <a:spLocks noGrp="1"/>
          </p:cNvSpPr>
          <p:nvPr>
            <p:ph type="dt" sz="half" idx="10"/>
          </p:nvPr>
        </p:nvSpPr>
        <p:spPr>
          <a:xfrm>
            <a:off x="838200" y="6356350"/>
            <a:ext cx="2743200" cy="365125"/>
          </a:xfrm>
          <a:prstGeom prst="rect">
            <a:avLst/>
          </a:prstGeom>
        </p:spPr>
        <p:txBody>
          <a:bodyPr/>
          <a:lstStyle/>
          <a:p>
            <a:fld id="{231EC020-2A10-4898-8396-4B815E396426}" type="datetimeFigureOut">
              <a:rPr lang="en-GB" smtClean="0"/>
              <a:t>15/08/2023</a:t>
            </a:fld>
            <a:endParaRPr lang="en-GB"/>
          </a:p>
        </p:txBody>
      </p:sp>
      <p:sp>
        <p:nvSpPr>
          <p:cNvPr id="5" name="Footer Placeholder 4">
            <a:extLst>
              <a:ext uri="{FF2B5EF4-FFF2-40B4-BE49-F238E27FC236}">
                <a16:creationId xmlns:a16="http://schemas.microsoft.com/office/drawing/2014/main" id="{A319A639-0F6D-4D9F-9E19-085BDB207EA7}"/>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a:extLst>
              <a:ext uri="{FF2B5EF4-FFF2-40B4-BE49-F238E27FC236}">
                <a16:creationId xmlns:a16="http://schemas.microsoft.com/office/drawing/2014/main" id="{F6C81E2A-934D-4159-90D3-CBE2AD21D619}"/>
              </a:ext>
            </a:extLst>
          </p:cNvPr>
          <p:cNvSpPr>
            <a:spLocks noGrp="1"/>
          </p:cNvSpPr>
          <p:nvPr>
            <p:ph type="sldNum" sz="quarter" idx="12"/>
          </p:nvPr>
        </p:nvSpPr>
        <p:spPr>
          <a:xfrm>
            <a:off x="8610600" y="6356350"/>
            <a:ext cx="2743200" cy="365125"/>
          </a:xfrm>
          <a:prstGeom prst="rect">
            <a:avLst/>
          </a:prstGeom>
        </p:spPr>
        <p:txBody>
          <a:bodyPr/>
          <a:lstStyle/>
          <a:p>
            <a:fld id="{37EDD9A1-1FE9-48CC-B54C-A5CBE91B495A}" type="slidenum">
              <a:rPr lang="en-GB" smtClean="0"/>
              <a:t>‹#›</a:t>
            </a:fld>
            <a:endParaRPr lang="en-GB"/>
          </a:p>
        </p:txBody>
      </p:sp>
    </p:spTree>
    <p:extLst>
      <p:ext uri="{BB962C8B-B14F-4D97-AF65-F5344CB8AC3E}">
        <p14:creationId xmlns:p14="http://schemas.microsoft.com/office/powerpoint/2010/main" val="33873321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D7239C-B132-4DE1-9483-7B8583E9D37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A829B922-9CCB-4B88-953A-7636944BF72B}"/>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FB82184A-9FE7-4D96-8054-CC95F61E359A}"/>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2D8BFA02-25E5-4C16-98B2-1C93CE16DFDE}"/>
              </a:ext>
            </a:extLst>
          </p:cNvPr>
          <p:cNvSpPr>
            <a:spLocks noGrp="1"/>
          </p:cNvSpPr>
          <p:nvPr>
            <p:ph type="dt" sz="half" idx="10"/>
          </p:nvPr>
        </p:nvSpPr>
        <p:spPr>
          <a:xfrm>
            <a:off x="838200" y="6356350"/>
            <a:ext cx="2743200" cy="365125"/>
          </a:xfrm>
          <a:prstGeom prst="rect">
            <a:avLst/>
          </a:prstGeom>
        </p:spPr>
        <p:txBody>
          <a:bodyPr/>
          <a:lstStyle/>
          <a:p>
            <a:fld id="{231EC020-2A10-4898-8396-4B815E396426}" type="datetimeFigureOut">
              <a:rPr lang="en-GB" smtClean="0"/>
              <a:t>15/08/2023</a:t>
            </a:fld>
            <a:endParaRPr lang="en-GB"/>
          </a:p>
        </p:txBody>
      </p:sp>
      <p:sp>
        <p:nvSpPr>
          <p:cNvPr id="6" name="Footer Placeholder 5">
            <a:extLst>
              <a:ext uri="{FF2B5EF4-FFF2-40B4-BE49-F238E27FC236}">
                <a16:creationId xmlns:a16="http://schemas.microsoft.com/office/drawing/2014/main" id="{D3A4478B-2E01-4CD6-89CD-EDD5A62D4A45}"/>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a:extLst>
              <a:ext uri="{FF2B5EF4-FFF2-40B4-BE49-F238E27FC236}">
                <a16:creationId xmlns:a16="http://schemas.microsoft.com/office/drawing/2014/main" id="{E7308B66-1B9D-438B-82D8-0456E17E6331}"/>
              </a:ext>
            </a:extLst>
          </p:cNvPr>
          <p:cNvSpPr>
            <a:spLocks noGrp="1"/>
          </p:cNvSpPr>
          <p:nvPr>
            <p:ph type="sldNum" sz="quarter" idx="12"/>
          </p:nvPr>
        </p:nvSpPr>
        <p:spPr>
          <a:xfrm>
            <a:off x="8610600" y="6356350"/>
            <a:ext cx="2743200" cy="365125"/>
          </a:xfrm>
          <a:prstGeom prst="rect">
            <a:avLst/>
          </a:prstGeom>
        </p:spPr>
        <p:txBody>
          <a:bodyPr/>
          <a:lstStyle/>
          <a:p>
            <a:fld id="{37EDD9A1-1FE9-48CC-B54C-A5CBE91B495A}" type="slidenum">
              <a:rPr lang="en-GB" smtClean="0"/>
              <a:t>‹#›</a:t>
            </a:fld>
            <a:endParaRPr lang="en-GB"/>
          </a:p>
        </p:txBody>
      </p:sp>
    </p:spTree>
    <p:extLst>
      <p:ext uri="{BB962C8B-B14F-4D97-AF65-F5344CB8AC3E}">
        <p14:creationId xmlns:p14="http://schemas.microsoft.com/office/powerpoint/2010/main" val="18550096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5A3AA8-BB87-4B44-AED1-999B833CEEF2}"/>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F4E50818-F9AF-41CB-AE82-2F97C4637330}"/>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D6D2D0E-4C8E-4A1E-8C61-65A633299787}"/>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BA077421-E017-4167-A640-D7B6B6320CBD}"/>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9804706-A4EA-4363-933F-E00FE23A8E82}"/>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11F42955-B4B3-4E19-B228-BA31F8504379}"/>
              </a:ext>
            </a:extLst>
          </p:cNvPr>
          <p:cNvSpPr>
            <a:spLocks noGrp="1"/>
          </p:cNvSpPr>
          <p:nvPr>
            <p:ph type="dt" sz="half" idx="10"/>
          </p:nvPr>
        </p:nvSpPr>
        <p:spPr>
          <a:xfrm>
            <a:off x="838200" y="6356350"/>
            <a:ext cx="2743200" cy="365125"/>
          </a:xfrm>
          <a:prstGeom prst="rect">
            <a:avLst/>
          </a:prstGeom>
        </p:spPr>
        <p:txBody>
          <a:bodyPr/>
          <a:lstStyle/>
          <a:p>
            <a:fld id="{231EC020-2A10-4898-8396-4B815E396426}" type="datetimeFigureOut">
              <a:rPr lang="en-GB" smtClean="0"/>
              <a:t>15/08/2023</a:t>
            </a:fld>
            <a:endParaRPr lang="en-GB"/>
          </a:p>
        </p:txBody>
      </p:sp>
      <p:sp>
        <p:nvSpPr>
          <p:cNvPr id="8" name="Footer Placeholder 7">
            <a:extLst>
              <a:ext uri="{FF2B5EF4-FFF2-40B4-BE49-F238E27FC236}">
                <a16:creationId xmlns:a16="http://schemas.microsoft.com/office/drawing/2014/main" id="{65292C40-9151-4E0B-9477-7058744E5F5D}"/>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9" name="Slide Number Placeholder 8">
            <a:extLst>
              <a:ext uri="{FF2B5EF4-FFF2-40B4-BE49-F238E27FC236}">
                <a16:creationId xmlns:a16="http://schemas.microsoft.com/office/drawing/2014/main" id="{6E00A61A-02B2-4658-828B-42B28EFCFBEC}"/>
              </a:ext>
            </a:extLst>
          </p:cNvPr>
          <p:cNvSpPr>
            <a:spLocks noGrp="1"/>
          </p:cNvSpPr>
          <p:nvPr>
            <p:ph type="sldNum" sz="quarter" idx="12"/>
          </p:nvPr>
        </p:nvSpPr>
        <p:spPr>
          <a:xfrm>
            <a:off x="8610600" y="6356350"/>
            <a:ext cx="2743200" cy="365125"/>
          </a:xfrm>
          <a:prstGeom prst="rect">
            <a:avLst/>
          </a:prstGeom>
        </p:spPr>
        <p:txBody>
          <a:bodyPr/>
          <a:lstStyle/>
          <a:p>
            <a:fld id="{37EDD9A1-1FE9-48CC-B54C-A5CBE91B495A}" type="slidenum">
              <a:rPr lang="en-GB" smtClean="0"/>
              <a:t>‹#›</a:t>
            </a:fld>
            <a:endParaRPr lang="en-GB"/>
          </a:p>
        </p:txBody>
      </p:sp>
    </p:spTree>
    <p:extLst>
      <p:ext uri="{BB962C8B-B14F-4D97-AF65-F5344CB8AC3E}">
        <p14:creationId xmlns:p14="http://schemas.microsoft.com/office/powerpoint/2010/main" val="9204792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1437C2-6EF7-4629-8C88-E179A62B711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FF24FFF5-2C70-4B08-9E5A-9594EEA8A7D5}"/>
              </a:ext>
            </a:extLst>
          </p:cNvPr>
          <p:cNvSpPr>
            <a:spLocks noGrp="1"/>
          </p:cNvSpPr>
          <p:nvPr>
            <p:ph type="dt" sz="half" idx="10"/>
          </p:nvPr>
        </p:nvSpPr>
        <p:spPr>
          <a:xfrm>
            <a:off x="838200" y="6356350"/>
            <a:ext cx="2743200" cy="365125"/>
          </a:xfrm>
          <a:prstGeom prst="rect">
            <a:avLst/>
          </a:prstGeom>
        </p:spPr>
        <p:txBody>
          <a:bodyPr/>
          <a:lstStyle/>
          <a:p>
            <a:fld id="{231EC020-2A10-4898-8396-4B815E396426}" type="datetimeFigureOut">
              <a:rPr lang="en-GB" smtClean="0"/>
              <a:t>15/08/2023</a:t>
            </a:fld>
            <a:endParaRPr lang="en-GB"/>
          </a:p>
        </p:txBody>
      </p:sp>
      <p:sp>
        <p:nvSpPr>
          <p:cNvPr id="4" name="Footer Placeholder 3">
            <a:extLst>
              <a:ext uri="{FF2B5EF4-FFF2-40B4-BE49-F238E27FC236}">
                <a16:creationId xmlns:a16="http://schemas.microsoft.com/office/drawing/2014/main" id="{74217CB7-B0C8-42F2-989E-4555035D57C2}"/>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5" name="Slide Number Placeholder 4">
            <a:extLst>
              <a:ext uri="{FF2B5EF4-FFF2-40B4-BE49-F238E27FC236}">
                <a16:creationId xmlns:a16="http://schemas.microsoft.com/office/drawing/2014/main" id="{F5856712-9453-45E9-87FF-017D58FE6CB1}"/>
              </a:ext>
            </a:extLst>
          </p:cNvPr>
          <p:cNvSpPr>
            <a:spLocks noGrp="1"/>
          </p:cNvSpPr>
          <p:nvPr>
            <p:ph type="sldNum" sz="quarter" idx="12"/>
          </p:nvPr>
        </p:nvSpPr>
        <p:spPr>
          <a:xfrm>
            <a:off x="8610600" y="6356350"/>
            <a:ext cx="2743200" cy="365125"/>
          </a:xfrm>
          <a:prstGeom prst="rect">
            <a:avLst/>
          </a:prstGeom>
        </p:spPr>
        <p:txBody>
          <a:bodyPr/>
          <a:lstStyle/>
          <a:p>
            <a:fld id="{37EDD9A1-1FE9-48CC-B54C-A5CBE91B495A}" type="slidenum">
              <a:rPr lang="en-GB" smtClean="0"/>
              <a:t>‹#›</a:t>
            </a:fld>
            <a:endParaRPr lang="en-GB"/>
          </a:p>
        </p:txBody>
      </p:sp>
    </p:spTree>
    <p:extLst>
      <p:ext uri="{BB962C8B-B14F-4D97-AF65-F5344CB8AC3E}">
        <p14:creationId xmlns:p14="http://schemas.microsoft.com/office/powerpoint/2010/main" val="8370319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EF71BD9-1607-4778-976A-3D7F4CB50AD8}"/>
              </a:ext>
            </a:extLst>
          </p:cNvPr>
          <p:cNvSpPr>
            <a:spLocks noGrp="1"/>
          </p:cNvSpPr>
          <p:nvPr>
            <p:ph type="dt" sz="half" idx="10"/>
          </p:nvPr>
        </p:nvSpPr>
        <p:spPr>
          <a:xfrm>
            <a:off x="838200" y="6356350"/>
            <a:ext cx="2743200" cy="365125"/>
          </a:xfrm>
          <a:prstGeom prst="rect">
            <a:avLst/>
          </a:prstGeom>
        </p:spPr>
        <p:txBody>
          <a:bodyPr/>
          <a:lstStyle/>
          <a:p>
            <a:fld id="{231EC020-2A10-4898-8396-4B815E396426}" type="datetimeFigureOut">
              <a:rPr lang="en-GB" smtClean="0"/>
              <a:t>15/08/2023</a:t>
            </a:fld>
            <a:endParaRPr lang="en-GB"/>
          </a:p>
        </p:txBody>
      </p:sp>
      <p:sp>
        <p:nvSpPr>
          <p:cNvPr id="3" name="Footer Placeholder 2">
            <a:extLst>
              <a:ext uri="{FF2B5EF4-FFF2-40B4-BE49-F238E27FC236}">
                <a16:creationId xmlns:a16="http://schemas.microsoft.com/office/drawing/2014/main" id="{4EFF5994-FC26-4302-BD45-B1EAAC49C2BF}"/>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4" name="Slide Number Placeholder 3">
            <a:extLst>
              <a:ext uri="{FF2B5EF4-FFF2-40B4-BE49-F238E27FC236}">
                <a16:creationId xmlns:a16="http://schemas.microsoft.com/office/drawing/2014/main" id="{F065FC55-B8E7-4299-BE9D-D443A2F6ACD3}"/>
              </a:ext>
            </a:extLst>
          </p:cNvPr>
          <p:cNvSpPr>
            <a:spLocks noGrp="1"/>
          </p:cNvSpPr>
          <p:nvPr>
            <p:ph type="sldNum" sz="quarter" idx="12"/>
          </p:nvPr>
        </p:nvSpPr>
        <p:spPr>
          <a:xfrm>
            <a:off x="8610600" y="6356350"/>
            <a:ext cx="2743200" cy="365125"/>
          </a:xfrm>
          <a:prstGeom prst="rect">
            <a:avLst/>
          </a:prstGeom>
        </p:spPr>
        <p:txBody>
          <a:bodyPr/>
          <a:lstStyle/>
          <a:p>
            <a:fld id="{37EDD9A1-1FE9-48CC-B54C-A5CBE91B495A}" type="slidenum">
              <a:rPr lang="en-GB" smtClean="0"/>
              <a:t>‹#›</a:t>
            </a:fld>
            <a:endParaRPr lang="en-GB"/>
          </a:p>
        </p:txBody>
      </p:sp>
    </p:spTree>
    <p:extLst>
      <p:ext uri="{BB962C8B-B14F-4D97-AF65-F5344CB8AC3E}">
        <p14:creationId xmlns:p14="http://schemas.microsoft.com/office/powerpoint/2010/main" val="15869544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B224FC-4889-48A0-BF5A-5B85B0CE31DE}"/>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972FADA2-9EB9-4D7D-B656-429AD79EF79B}"/>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9C6A830F-658D-4B75-934B-808F5F02FFCD}"/>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3D33C32-5F49-46C6-92B4-F6B2C2A02A6C}"/>
              </a:ext>
            </a:extLst>
          </p:cNvPr>
          <p:cNvSpPr>
            <a:spLocks noGrp="1"/>
          </p:cNvSpPr>
          <p:nvPr>
            <p:ph type="dt" sz="half" idx="10"/>
          </p:nvPr>
        </p:nvSpPr>
        <p:spPr>
          <a:xfrm>
            <a:off x="838200" y="6356350"/>
            <a:ext cx="2743200" cy="365125"/>
          </a:xfrm>
          <a:prstGeom prst="rect">
            <a:avLst/>
          </a:prstGeom>
        </p:spPr>
        <p:txBody>
          <a:bodyPr/>
          <a:lstStyle/>
          <a:p>
            <a:fld id="{231EC020-2A10-4898-8396-4B815E396426}" type="datetimeFigureOut">
              <a:rPr lang="en-GB" smtClean="0"/>
              <a:t>15/08/2023</a:t>
            </a:fld>
            <a:endParaRPr lang="en-GB"/>
          </a:p>
        </p:txBody>
      </p:sp>
      <p:sp>
        <p:nvSpPr>
          <p:cNvPr id="6" name="Footer Placeholder 5">
            <a:extLst>
              <a:ext uri="{FF2B5EF4-FFF2-40B4-BE49-F238E27FC236}">
                <a16:creationId xmlns:a16="http://schemas.microsoft.com/office/drawing/2014/main" id="{A918A82B-F95B-4FA3-BCF8-E443F1586139}"/>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a:extLst>
              <a:ext uri="{FF2B5EF4-FFF2-40B4-BE49-F238E27FC236}">
                <a16:creationId xmlns:a16="http://schemas.microsoft.com/office/drawing/2014/main" id="{DB92E71A-601B-4690-B89B-EF2468EEA9B1}"/>
              </a:ext>
            </a:extLst>
          </p:cNvPr>
          <p:cNvSpPr>
            <a:spLocks noGrp="1"/>
          </p:cNvSpPr>
          <p:nvPr>
            <p:ph type="sldNum" sz="quarter" idx="12"/>
          </p:nvPr>
        </p:nvSpPr>
        <p:spPr>
          <a:xfrm>
            <a:off x="8610600" y="6356350"/>
            <a:ext cx="2743200" cy="365125"/>
          </a:xfrm>
          <a:prstGeom prst="rect">
            <a:avLst/>
          </a:prstGeom>
        </p:spPr>
        <p:txBody>
          <a:bodyPr/>
          <a:lstStyle/>
          <a:p>
            <a:fld id="{37EDD9A1-1FE9-48CC-B54C-A5CBE91B495A}" type="slidenum">
              <a:rPr lang="en-GB" smtClean="0"/>
              <a:t>‹#›</a:t>
            </a:fld>
            <a:endParaRPr lang="en-GB"/>
          </a:p>
        </p:txBody>
      </p:sp>
    </p:spTree>
    <p:extLst>
      <p:ext uri="{BB962C8B-B14F-4D97-AF65-F5344CB8AC3E}">
        <p14:creationId xmlns:p14="http://schemas.microsoft.com/office/powerpoint/2010/main" val="32454811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216BC2-5F41-48E4-9544-9A860EC1213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DD889A1E-B1EC-4960-AC28-A9267AD07C3E}"/>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108ABB52-6CB3-4DA2-B225-D7EE61A3A969}"/>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8D9D5A8-F4E6-4BAA-BC33-2143C155913E}"/>
              </a:ext>
            </a:extLst>
          </p:cNvPr>
          <p:cNvSpPr>
            <a:spLocks noGrp="1"/>
          </p:cNvSpPr>
          <p:nvPr>
            <p:ph type="dt" sz="half" idx="10"/>
          </p:nvPr>
        </p:nvSpPr>
        <p:spPr>
          <a:xfrm>
            <a:off x="838200" y="6356350"/>
            <a:ext cx="2743200" cy="365125"/>
          </a:xfrm>
          <a:prstGeom prst="rect">
            <a:avLst/>
          </a:prstGeom>
        </p:spPr>
        <p:txBody>
          <a:bodyPr/>
          <a:lstStyle/>
          <a:p>
            <a:fld id="{231EC020-2A10-4898-8396-4B815E396426}" type="datetimeFigureOut">
              <a:rPr lang="en-GB" smtClean="0"/>
              <a:t>15/08/2023</a:t>
            </a:fld>
            <a:endParaRPr lang="en-GB"/>
          </a:p>
        </p:txBody>
      </p:sp>
      <p:sp>
        <p:nvSpPr>
          <p:cNvPr id="6" name="Footer Placeholder 5">
            <a:extLst>
              <a:ext uri="{FF2B5EF4-FFF2-40B4-BE49-F238E27FC236}">
                <a16:creationId xmlns:a16="http://schemas.microsoft.com/office/drawing/2014/main" id="{2E67634F-184E-4BF1-94E5-030EAAF908FB}"/>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a:extLst>
              <a:ext uri="{FF2B5EF4-FFF2-40B4-BE49-F238E27FC236}">
                <a16:creationId xmlns:a16="http://schemas.microsoft.com/office/drawing/2014/main" id="{1B584AE8-4DBA-4F55-A5BE-300E27CD1A17}"/>
              </a:ext>
            </a:extLst>
          </p:cNvPr>
          <p:cNvSpPr>
            <a:spLocks noGrp="1"/>
          </p:cNvSpPr>
          <p:nvPr>
            <p:ph type="sldNum" sz="quarter" idx="12"/>
          </p:nvPr>
        </p:nvSpPr>
        <p:spPr>
          <a:xfrm>
            <a:off x="8610600" y="6356350"/>
            <a:ext cx="2743200" cy="365125"/>
          </a:xfrm>
          <a:prstGeom prst="rect">
            <a:avLst/>
          </a:prstGeom>
        </p:spPr>
        <p:txBody>
          <a:bodyPr/>
          <a:lstStyle/>
          <a:p>
            <a:fld id="{37EDD9A1-1FE9-48CC-B54C-A5CBE91B495A}" type="slidenum">
              <a:rPr lang="en-GB" smtClean="0"/>
              <a:t>‹#›</a:t>
            </a:fld>
            <a:endParaRPr lang="en-GB"/>
          </a:p>
        </p:txBody>
      </p:sp>
    </p:spTree>
    <p:extLst>
      <p:ext uri="{BB962C8B-B14F-4D97-AF65-F5344CB8AC3E}">
        <p14:creationId xmlns:p14="http://schemas.microsoft.com/office/powerpoint/2010/main" val="27638897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D6585FC-259D-4C85-AF68-6C4E1BDE6B19}"/>
              </a:ext>
            </a:extLst>
          </p:cNvPr>
          <p:cNvSpPr/>
          <p:nvPr userDrawn="1"/>
        </p:nvSpPr>
        <p:spPr>
          <a:xfrm>
            <a:off x="0" y="0"/>
            <a:ext cx="12192000" cy="6858000"/>
          </a:xfrm>
          <a:prstGeom prst="rect">
            <a:avLst/>
          </a:prstGeom>
          <a:solidFill>
            <a:srgbClr val="2225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0B1B76A3-97A8-4F58-BF26-281114A87BF6}"/>
              </a:ext>
            </a:extLst>
          </p:cNvPr>
          <p:cNvSpPr/>
          <p:nvPr userDrawn="1"/>
        </p:nvSpPr>
        <p:spPr>
          <a:xfrm>
            <a:off x="0" y="0"/>
            <a:ext cx="12192000" cy="9032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62026827-D6AC-4616-B0DE-7A4409C28A8E}"/>
              </a:ext>
            </a:extLst>
          </p:cNvPr>
          <p:cNvSpPr/>
          <p:nvPr userDrawn="1"/>
        </p:nvSpPr>
        <p:spPr>
          <a:xfrm>
            <a:off x="0" y="903249"/>
            <a:ext cx="12192000" cy="45719"/>
          </a:xfrm>
          <a:prstGeom prst="rect">
            <a:avLst/>
          </a:prstGeom>
          <a:solidFill>
            <a:srgbClr val="A5C4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46351081-1A43-44B2-8CA1-838B5C5BFBC2}"/>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398235" y="327430"/>
            <a:ext cx="2460536" cy="248390"/>
          </a:xfrm>
          <a:prstGeom prst="rect">
            <a:avLst/>
          </a:prstGeom>
        </p:spPr>
      </p:pic>
    </p:spTree>
    <p:extLst>
      <p:ext uri="{BB962C8B-B14F-4D97-AF65-F5344CB8AC3E}">
        <p14:creationId xmlns:p14="http://schemas.microsoft.com/office/powerpoint/2010/main" val="252528951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33.jpeg"/><Relationship Id="rId4" Type="http://schemas.openxmlformats.org/officeDocument/2006/relationships/image" Target="../media/image32.png"/></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image" Target="../media/image39.svg"/><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37.svg"/><Relationship Id="rId5" Type="http://schemas.openxmlformats.org/officeDocument/2006/relationships/image" Target="../media/image36.png"/><Relationship Id="rId10" Type="http://schemas.openxmlformats.org/officeDocument/2006/relationships/image" Target="../media/image41.svg"/><Relationship Id="rId4" Type="http://schemas.openxmlformats.org/officeDocument/2006/relationships/image" Target="../media/image35.svg"/><Relationship Id="rId9" Type="http://schemas.openxmlformats.org/officeDocument/2006/relationships/image" Target="../media/image40.png"/></Relationships>
</file>

<file path=ppt/slides/_rels/slide1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44.jpg"/></Relationships>
</file>

<file path=ppt/slides/_rels/slide18.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47.jpe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49.jpeg"/></Relationships>
</file>

<file path=ppt/slides/_rels/slide2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53.svg"/><Relationship Id="rId5" Type="http://schemas.openxmlformats.org/officeDocument/2006/relationships/image" Target="../media/image52.png"/><Relationship Id="rId4" Type="http://schemas.openxmlformats.org/officeDocument/2006/relationships/image" Target="../media/image51.svg"/></Relationships>
</file>

<file path=ppt/slides/_rels/slide23.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56.gif"/><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26.svg"/><Relationship Id="rId5" Type="http://schemas.openxmlformats.org/officeDocument/2006/relationships/image" Target="../media/image25.png"/><Relationship Id="rId4" Type="http://schemas.openxmlformats.org/officeDocument/2006/relationships/image" Target="../media/image24.svg"/></Relationships>
</file>

<file path=ppt/slides/_rels/slide28.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60.gif"/></Relationships>
</file>

<file path=ppt/slides/_rels/slide3.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svg"/><Relationship Id="rId3" Type="http://schemas.openxmlformats.org/officeDocument/2006/relationships/image" Target="../media/image3.png"/><Relationship Id="rId7" Type="http://schemas.openxmlformats.org/officeDocument/2006/relationships/image" Target="../media/image7.svg"/><Relationship Id="rId12"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6.png"/><Relationship Id="rId11" Type="http://schemas.openxmlformats.org/officeDocument/2006/relationships/image" Target="../media/image11.svg"/><Relationship Id="rId5" Type="http://schemas.openxmlformats.org/officeDocument/2006/relationships/image" Target="../media/image5.svg"/><Relationship Id="rId15" Type="http://schemas.openxmlformats.org/officeDocument/2006/relationships/image" Target="../media/image15.sv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svg"/><Relationship Id="rId14" Type="http://schemas.openxmlformats.org/officeDocument/2006/relationships/image" Target="../media/image14.png"/></Relationships>
</file>

<file path=ppt/slides/_rels/slide30.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62.jpeg"/></Relationships>
</file>

<file path=ppt/slides/_rels/slide31.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64.jpeg"/></Relationships>
</file>

<file path=ppt/slides/_rels/slide32.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58.png"/></Relationships>
</file>

<file path=ppt/slides/_rels/slide33.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image" Target="../media/image58.png"/></Relationships>
</file>

<file path=ppt/slides/_rels/slide35.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70.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21.svg"/><Relationship Id="rId5" Type="http://schemas.openxmlformats.org/officeDocument/2006/relationships/image" Target="../media/image20.png"/><Relationship Id="rId4" Type="http://schemas.openxmlformats.org/officeDocument/2006/relationships/image" Target="../media/image19.svg"/></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19.sv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6.svg"/><Relationship Id="rId5" Type="http://schemas.openxmlformats.org/officeDocument/2006/relationships/image" Target="../media/image25.png"/><Relationship Id="rId4" Type="http://schemas.openxmlformats.org/officeDocument/2006/relationships/image" Target="../media/image24.svg"/></Relationships>
</file>

<file path=ppt/slides/_rels/slide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extBox 24">
            <a:extLst>
              <a:ext uri="{FF2B5EF4-FFF2-40B4-BE49-F238E27FC236}">
                <a16:creationId xmlns:a16="http://schemas.microsoft.com/office/drawing/2014/main" id="{0C512930-8DA7-4F37-A33A-7DD5EB3AB142}"/>
              </a:ext>
            </a:extLst>
          </p:cNvPr>
          <p:cNvSpPr txBox="1"/>
          <p:nvPr/>
        </p:nvSpPr>
        <p:spPr>
          <a:xfrm>
            <a:off x="3702171" y="4322056"/>
            <a:ext cx="4787658" cy="2123658"/>
          </a:xfrm>
          <a:prstGeom prst="rect">
            <a:avLst/>
          </a:prstGeom>
          <a:noFill/>
        </p:spPr>
        <p:txBody>
          <a:bodyPr wrap="square" rtlCol="0">
            <a:spAutoFit/>
          </a:bodyPr>
          <a:lstStyle/>
          <a:p>
            <a:pPr algn="ctr"/>
            <a:r>
              <a:rPr lang="en-GB" sz="6600" b="1" dirty="0">
                <a:solidFill>
                  <a:schemeClr val="bg1"/>
                </a:solidFill>
                <a:latin typeface="Century Gothic" panose="020B0502020202020204" pitchFamily="34" charset="0"/>
                <a:cs typeface="Arial" panose="020B0604020202020204" pitchFamily="34" charset="0"/>
              </a:rPr>
              <a:t>assembly</a:t>
            </a:r>
          </a:p>
          <a:p>
            <a:pPr algn="ctr"/>
            <a:r>
              <a:rPr lang="en-GB" sz="6600" b="1" dirty="0">
                <a:solidFill>
                  <a:schemeClr val="bg1"/>
                </a:solidFill>
                <a:latin typeface="Century Gothic" panose="020B0502020202020204" pitchFamily="34" charset="0"/>
                <a:cs typeface="Arial" panose="020B0604020202020204" pitchFamily="34" charset="0"/>
              </a:rPr>
              <a:t>2023</a:t>
            </a:r>
          </a:p>
        </p:txBody>
      </p:sp>
      <p:pic>
        <p:nvPicPr>
          <p:cNvPr id="5" name="Picture 4" descr="Logo&#10;&#10;Description automatically generated">
            <a:extLst>
              <a:ext uri="{FF2B5EF4-FFF2-40B4-BE49-F238E27FC236}">
                <a16:creationId xmlns:a16="http://schemas.microsoft.com/office/drawing/2014/main" id="{F038A122-3A88-465F-B270-E8864A88723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724905" y="1395970"/>
            <a:ext cx="6742190" cy="2926086"/>
          </a:xfrm>
          <a:prstGeom prst="rect">
            <a:avLst/>
          </a:prstGeom>
        </p:spPr>
      </p:pic>
    </p:spTree>
    <p:extLst>
      <p:ext uri="{BB962C8B-B14F-4D97-AF65-F5344CB8AC3E}">
        <p14:creationId xmlns:p14="http://schemas.microsoft.com/office/powerpoint/2010/main" val="321195497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7587B737-DBCC-D976-1295-7CD4B2C09DF9}"/>
              </a:ext>
            </a:extLst>
          </p:cNvPr>
          <p:cNvGrpSpPr/>
          <p:nvPr/>
        </p:nvGrpSpPr>
        <p:grpSpPr>
          <a:xfrm>
            <a:off x="626724" y="1015554"/>
            <a:ext cx="11423448" cy="5354424"/>
            <a:chOff x="626724" y="1015554"/>
            <a:chExt cx="11423448" cy="5354424"/>
          </a:xfrm>
        </p:grpSpPr>
        <p:pic>
          <p:nvPicPr>
            <p:cNvPr id="2050" name="Picture 2">
              <a:extLst>
                <a:ext uri="{FF2B5EF4-FFF2-40B4-BE49-F238E27FC236}">
                  <a16:creationId xmlns:a16="http://schemas.microsoft.com/office/drawing/2014/main" id="{82C79596-6E0F-0A06-4268-CE28CEBBAB79}"/>
                </a:ext>
              </a:extLst>
            </p:cNvPr>
            <p:cNvPicPr>
              <a:picLocks noChangeAspect="1" noChangeArrowheads="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b="3810"/>
            <a:stretch/>
          </p:blipFill>
          <p:spPr bwMode="auto">
            <a:xfrm>
              <a:off x="1479479" y="1015554"/>
              <a:ext cx="10570693" cy="5354424"/>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
          <p:nvSpPr>
            <p:cNvPr id="4" name="Rectangle 3">
              <a:extLst>
                <a:ext uri="{FF2B5EF4-FFF2-40B4-BE49-F238E27FC236}">
                  <a16:creationId xmlns:a16="http://schemas.microsoft.com/office/drawing/2014/main" id="{9D9F72A7-13E2-F0B5-95A9-7F799CB08EF3}"/>
                </a:ext>
              </a:extLst>
            </p:cNvPr>
            <p:cNvSpPr/>
            <p:nvPr/>
          </p:nvSpPr>
          <p:spPr>
            <a:xfrm>
              <a:off x="626724" y="3174715"/>
              <a:ext cx="2260314" cy="3195263"/>
            </a:xfrm>
            <a:prstGeom prst="rect">
              <a:avLst/>
            </a:prstGeom>
            <a:solidFill>
              <a:srgbClr val="2225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cxnSp>
        <p:nvCxnSpPr>
          <p:cNvPr id="9" name="Straight Arrow Connector 8">
            <a:extLst>
              <a:ext uri="{FF2B5EF4-FFF2-40B4-BE49-F238E27FC236}">
                <a16:creationId xmlns:a16="http://schemas.microsoft.com/office/drawing/2014/main" id="{127B38E2-4027-4C34-B36D-655E5CEBEF4D}"/>
              </a:ext>
            </a:extLst>
          </p:cNvPr>
          <p:cNvCxnSpPr>
            <a:cxnSpLocks/>
          </p:cNvCxnSpPr>
          <p:nvPr/>
        </p:nvCxnSpPr>
        <p:spPr>
          <a:xfrm flipV="1">
            <a:off x="2753474" y="3429000"/>
            <a:ext cx="5003515" cy="1009436"/>
          </a:xfrm>
          <a:prstGeom prst="straightConnector1">
            <a:avLst/>
          </a:prstGeom>
          <a:ln w="12700">
            <a:solidFill>
              <a:srgbClr val="92D050"/>
            </a:solidFill>
            <a:tailEnd type="triangle"/>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20F66B19-2048-4A99-B2C5-3B74868E41AB}"/>
              </a:ext>
            </a:extLst>
          </p:cNvPr>
          <p:cNvSpPr txBox="1"/>
          <p:nvPr/>
        </p:nvSpPr>
        <p:spPr>
          <a:xfrm>
            <a:off x="297691" y="4060549"/>
            <a:ext cx="3341687" cy="769441"/>
          </a:xfrm>
          <a:prstGeom prst="rect">
            <a:avLst/>
          </a:prstGeom>
          <a:noFill/>
        </p:spPr>
        <p:txBody>
          <a:bodyPr wrap="square" rtlCol="0">
            <a:spAutoFit/>
          </a:bodyPr>
          <a:lstStyle/>
          <a:p>
            <a:r>
              <a:rPr lang="en-US" sz="4400" dirty="0">
                <a:solidFill>
                  <a:schemeClr val="bg1"/>
                </a:solidFill>
                <a:latin typeface="Century Gothic" panose="020B0502020202020204" pitchFamily="34" charset="0"/>
                <a:cs typeface="Arial" panose="020B0604020202020204" pitchFamily="34" charset="0"/>
              </a:rPr>
              <a:t>Lebanon</a:t>
            </a:r>
            <a:endParaRPr lang="en-GB" sz="4400" dirty="0">
              <a:solidFill>
                <a:schemeClr val="bg1"/>
              </a:solidFill>
              <a:latin typeface="Century Gothic" panose="020B0502020202020204" pitchFamily="34" charset="0"/>
              <a:cs typeface="Arial" panose="020B0604020202020204" pitchFamily="34" charset="0"/>
            </a:endParaRPr>
          </a:p>
        </p:txBody>
      </p:sp>
    </p:spTree>
    <p:extLst>
      <p:ext uri="{BB962C8B-B14F-4D97-AF65-F5344CB8AC3E}">
        <p14:creationId xmlns:p14="http://schemas.microsoft.com/office/powerpoint/2010/main" val="20938890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Beirut | REVIV | IV Therapy and Vitamin Injections">
            <a:extLst>
              <a:ext uri="{FF2B5EF4-FFF2-40B4-BE49-F238E27FC236}">
                <a16:creationId xmlns:a16="http://schemas.microsoft.com/office/drawing/2014/main" id="{E67604EF-3A6E-AF79-056F-D8F4450C4AD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9036"/>
          <a:stretch/>
        </p:blipFill>
        <p:spPr bwMode="auto">
          <a:xfrm>
            <a:off x="0" y="945258"/>
            <a:ext cx="12192000" cy="591274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97D5DCB6-2FD5-4DF3-A40A-978EB11A6E50}"/>
              </a:ext>
            </a:extLst>
          </p:cNvPr>
          <p:cNvSpPr txBox="1"/>
          <p:nvPr/>
        </p:nvSpPr>
        <p:spPr>
          <a:xfrm>
            <a:off x="1244481" y="3576718"/>
            <a:ext cx="2536409" cy="1107996"/>
          </a:xfrm>
          <a:prstGeom prst="rect">
            <a:avLst/>
          </a:prstGeom>
          <a:solidFill>
            <a:schemeClr val="bg1">
              <a:alpha val="72000"/>
            </a:schemeClr>
          </a:solidFill>
        </p:spPr>
        <p:txBody>
          <a:bodyPr wrap="square" rtlCol="0">
            <a:spAutoFit/>
          </a:bodyPr>
          <a:lstStyle/>
          <a:p>
            <a:r>
              <a:rPr lang="en-GB" sz="6600" b="1" dirty="0">
                <a:solidFill>
                  <a:srgbClr val="222544"/>
                </a:solidFill>
                <a:latin typeface="Century Gothic" panose="020B0502020202020204" pitchFamily="34" charset="0"/>
                <a:cs typeface="Arial" panose="020B0604020202020204" pitchFamily="34" charset="0"/>
              </a:rPr>
              <a:t>Beirut</a:t>
            </a:r>
          </a:p>
        </p:txBody>
      </p:sp>
    </p:spTree>
    <p:extLst>
      <p:ext uri="{BB962C8B-B14F-4D97-AF65-F5344CB8AC3E}">
        <p14:creationId xmlns:p14="http://schemas.microsoft.com/office/powerpoint/2010/main" val="20553097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3A5380D-A60B-4E20-B6A5-CF7B1CB2317D}"/>
              </a:ext>
            </a:extLst>
          </p:cNvPr>
          <p:cNvSpPr txBox="1"/>
          <p:nvPr/>
        </p:nvSpPr>
        <p:spPr>
          <a:xfrm>
            <a:off x="-616449" y="2900844"/>
            <a:ext cx="6624157" cy="1754326"/>
          </a:xfrm>
          <a:prstGeom prst="rect">
            <a:avLst/>
          </a:prstGeom>
          <a:noFill/>
        </p:spPr>
        <p:txBody>
          <a:bodyPr wrap="square" rtlCol="0">
            <a:spAutoFit/>
          </a:bodyPr>
          <a:lstStyle/>
          <a:p>
            <a:pPr algn="ctr"/>
            <a:r>
              <a:rPr lang="en-GB" sz="5400" b="1" dirty="0">
                <a:solidFill>
                  <a:schemeClr val="bg1"/>
                </a:solidFill>
                <a:latin typeface="Century Gothic" panose="020B0502020202020204" pitchFamily="34" charset="0"/>
              </a:rPr>
              <a:t>Emergency </a:t>
            </a:r>
          </a:p>
          <a:p>
            <a:pPr algn="ctr"/>
            <a:r>
              <a:rPr lang="en-GB" sz="5400" b="1" dirty="0">
                <a:solidFill>
                  <a:schemeClr val="bg1"/>
                </a:solidFill>
                <a:latin typeface="Century Gothic" panose="020B0502020202020204" pitchFamily="34" charset="0"/>
              </a:rPr>
              <a:t>water</a:t>
            </a:r>
          </a:p>
        </p:txBody>
      </p:sp>
      <p:pic>
        <p:nvPicPr>
          <p:cNvPr id="3" name="Picture 2" descr="A picture containing person&#10;&#10;Description automatically generated">
            <a:extLst>
              <a:ext uri="{FF2B5EF4-FFF2-40B4-BE49-F238E27FC236}">
                <a16:creationId xmlns:a16="http://schemas.microsoft.com/office/drawing/2014/main" id="{893CA92E-F4DE-C004-83DF-B72FB6909947}"/>
              </a:ext>
            </a:extLst>
          </p:cNvPr>
          <p:cNvPicPr>
            <a:picLocks noChangeAspect="1"/>
          </p:cNvPicPr>
          <p:nvPr/>
        </p:nvPicPr>
        <p:blipFill rotWithShape="1">
          <a:blip r:embed="rId3">
            <a:extLst>
              <a:ext uri="{28A0092B-C50C-407E-A947-70E740481C1C}">
                <a14:useLocalDpi xmlns:a14="http://schemas.microsoft.com/office/drawing/2010/main" val="0"/>
              </a:ext>
            </a:extLst>
          </a:blip>
          <a:srcRect l="14705" t="-174" r="15431" b="174"/>
          <a:stretch/>
        </p:blipFill>
        <p:spPr>
          <a:xfrm>
            <a:off x="6007708" y="943478"/>
            <a:ext cx="6186628" cy="5904248"/>
          </a:xfrm>
          <a:prstGeom prst="rect">
            <a:avLst/>
          </a:prstGeom>
        </p:spPr>
      </p:pic>
    </p:spTree>
    <p:extLst>
      <p:ext uri="{BB962C8B-B14F-4D97-AF65-F5344CB8AC3E}">
        <p14:creationId xmlns:p14="http://schemas.microsoft.com/office/powerpoint/2010/main" val="423311634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picture containing text, clipart&#10;&#10;Description automatically generated">
            <a:extLst>
              <a:ext uri="{FF2B5EF4-FFF2-40B4-BE49-F238E27FC236}">
                <a16:creationId xmlns:a16="http://schemas.microsoft.com/office/drawing/2014/main" id="{23BF5051-9545-B4AB-9F05-3865D0510FDB}"/>
              </a:ext>
            </a:extLst>
          </p:cNvPr>
          <p:cNvPicPr>
            <a:picLocks noChangeAspect="1"/>
          </p:cNvPicPr>
          <p:nvPr/>
        </p:nvPicPr>
        <p:blipFill rotWithShape="1">
          <a:blip r:embed="rId3">
            <a:extLst>
              <a:ext uri="{28A0092B-C50C-407E-A947-70E740481C1C}">
                <a14:useLocalDpi xmlns:a14="http://schemas.microsoft.com/office/drawing/2010/main" val="0"/>
              </a:ext>
            </a:extLst>
          </a:blip>
          <a:srcRect b="47932"/>
          <a:stretch/>
        </p:blipFill>
        <p:spPr>
          <a:xfrm>
            <a:off x="0" y="1994714"/>
            <a:ext cx="6301953" cy="1350460"/>
          </a:xfrm>
          <a:prstGeom prst="rect">
            <a:avLst/>
          </a:prstGeom>
        </p:spPr>
      </p:pic>
      <p:pic>
        <p:nvPicPr>
          <p:cNvPr id="12" name="Picture 11" descr="Logo&#10;&#10;Description automatically generated">
            <a:extLst>
              <a:ext uri="{FF2B5EF4-FFF2-40B4-BE49-F238E27FC236}">
                <a16:creationId xmlns:a16="http://schemas.microsoft.com/office/drawing/2014/main" id="{3E37A777-78BD-7ED7-8EA2-002BB47973A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0563" y="4188056"/>
            <a:ext cx="4714875" cy="1666875"/>
          </a:xfrm>
          <a:prstGeom prst="rect">
            <a:avLst/>
          </a:prstGeom>
        </p:spPr>
      </p:pic>
      <p:pic>
        <p:nvPicPr>
          <p:cNvPr id="1026" name="Picture 2" descr="Emergency water">
            <a:extLst>
              <a:ext uri="{FF2B5EF4-FFF2-40B4-BE49-F238E27FC236}">
                <a16:creationId xmlns:a16="http://schemas.microsoft.com/office/drawing/2014/main" id="{5AA18403-4ECD-C3D3-5DBA-97E096B4ABA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79222" y="945222"/>
            <a:ext cx="5912778" cy="59127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9473749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D48331E-BC9F-0624-09E0-480767FD9CDA}"/>
              </a:ext>
            </a:extLst>
          </p:cNvPr>
          <p:cNvSpPr txBox="1"/>
          <p:nvPr/>
        </p:nvSpPr>
        <p:spPr>
          <a:xfrm>
            <a:off x="7126698" y="1998882"/>
            <a:ext cx="4832422" cy="3416320"/>
          </a:xfrm>
          <a:prstGeom prst="rect">
            <a:avLst/>
          </a:prstGeom>
          <a:noFill/>
        </p:spPr>
        <p:txBody>
          <a:bodyPr wrap="square" rtlCol="0">
            <a:spAutoFit/>
          </a:bodyPr>
          <a:lstStyle/>
          <a:p>
            <a:pPr algn="ctr"/>
            <a:r>
              <a:rPr lang="en-GB" sz="5400" b="1" dirty="0">
                <a:solidFill>
                  <a:schemeClr val="bg1"/>
                </a:solidFill>
                <a:latin typeface="Century Gothic" panose="020B0502020202020204" pitchFamily="34" charset="0"/>
              </a:rPr>
              <a:t>Emergency water</a:t>
            </a:r>
          </a:p>
          <a:p>
            <a:pPr algn="ctr"/>
            <a:endParaRPr lang="en-GB" sz="5400" b="1" dirty="0">
              <a:solidFill>
                <a:schemeClr val="bg1"/>
              </a:solidFill>
              <a:latin typeface="Century Gothic" panose="020B0502020202020204" pitchFamily="34" charset="0"/>
            </a:endParaRPr>
          </a:p>
          <a:p>
            <a:pPr algn="ctr"/>
            <a:r>
              <a:rPr lang="en-GB" sz="5400" b="1" dirty="0">
                <a:solidFill>
                  <a:schemeClr val="bg1"/>
                </a:solidFill>
                <a:latin typeface="Century Gothic" panose="020B0502020202020204" pitchFamily="34" charset="0"/>
              </a:rPr>
              <a:t>£5</a:t>
            </a:r>
          </a:p>
        </p:txBody>
      </p:sp>
      <p:pic>
        <p:nvPicPr>
          <p:cNvPr id="3" name="Picture 2">
            <a:extLst>
              <a:ext uri="{FF2B5EF4-FFF2-40B4-BE49-F238E27FC236}">
                <a16:creationId xmlns:a16="http://schemas.microsoft.com/office/drawing/2014/main" id="{53F7F8D2-0C09-4C3E-C1BF-71C0E1AEA59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474916" y="1438382"/>
            <a:ext cx="4516097" cy="4371654"/>
          </a:xfrm>
          <a:prstGeom prst="rect">
            <a:avLst/>
          </a:prstGeom>
        </p:spPr>
      </p:pic>
    </p:spTree>
    <p:extLst>
      <p:ext uri="{BB962C8B-B14F-4D97-AF65-F5344CB8AC3E}">
        <p14:creationId xmlns:p14="http://schemas.microsoft.com/office/powerpoint/2010/main" val="153558365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01C4CEC-6019-4DFE-90D9-20BD99A19959}"/>
              </a:ext>
            </a:extLst>
          </p:cNvPr>
          <p:cNvSpPr/>
          <p:nvPr/>
        </p:nvSpPr>
        <p:spPr>
          <a:xfrm>
            <a:off x="380144" y="4455155"/>
            <a:ext cx="11493803" cy="817981"/>
          </a:xfrm>
          <a:prstGeom prst="rect">
            <a:avLst/>
          </a:prstGeom>
        </p:spPr>
        <p:txBody>
          <a:bodyPr wrap="square">
            <a:spAutoFit/>
          </a:bodyPr>
          <a:lstStyle/>
          <a:p>
            <a:pPr algn="ctr">
              <a:lnSpc>
                <a:spcPct val="150000"/>
              </a:lnSpc>
            </a:pPr>
            <a:r>
              <a:rPr lang="en-GB" sz="3600" dirty="0">
                <a:solidFill>
                  <a:schemeClr val="bg1"/>
                </a:solidFill>
                <a:latin typeface="Century Gothic" panose="020B0502020202020204" pitchFamily="34" charset="0"/>
                <a:ea typeface="Times New Roman" panose="02020603050405020304" pitchFamily="18" charset="0"/>
                <a:cs typeface="Arial" panose="020B0604020202020204" pitchFamily="34" charset="0"/>
              </a:rPr>
              <a:t>Deforestation and damaged land keeps growing.</a:t>
            </a:r>
            <a:endParaRPr lang="en-GB" sz="3600" dirty="0">
              <a:solidFill>
                <a:schemeClr val="bg1"/>
              </a:solidFill>
              <a:latin typeface="Century Gothic" panose="020B0502020202020204" pitchFamily="34" charset="0"/>
              <a:cs typeface="Arial" panose="020B0604020202020204" pitchFamily="34" charset="0"/>
            </a:endParaRPr>
          </a:p>
        </p:txBody>
      </p:sp>
      <p:pic>
        <p:nvPicPr>
          <p:cNvPr id="4" name="Graphic 3" descr="Power Plant outline">
            <a:extLst>
              <a:ext uri="{FF2B5EF4-FFF2-40B4-BE49-F238E27FC236}">
                <a16:creationId xmlns:a16="http://schemas.microsoft.com/office/drawing/2014/main" id="{F726C57B-B326-D93C-567F-ECFE687AE24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482376" y="1428440"/>
            <a:ext cx="1227248" cy="1227248"/>
          </a:xfrm>
          <a:prstGeom prst="rect">
            <a:avLst/>
          </a:prstGeom>
        </p:spPr>
      </p:pic>
      <p:pic>
        <p:nvPicPr>
          <p:cNvPr id="9" name="Graphic 8" descr="Coral outline">
            <a:extLst>
              <a:ext uri="{FF2B5EF4-FFF2-40B4-BE49-F238E27FC236}">
                <a16:creationId xmlns:a16="http://schemas.microsoft.com/office/drawing/2014/main" id="{6725A714-2341-3279-75CB-DE107BFA720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719575" y="2992521"/>
            <a:ext cx="1414151" cy="1414151"/>
          </a:xfrm>
          <a:prstGeom prst="rect">
            <a:avLst/>
          </a:prstGeom>
        </p:spPr>
      </p:pic>
      <p:pic>
        <p:nvPicPr>
          <p:cNvPr id="13" name="Graphic 12" descr="Wilting Pot Plant outline">
            <a:extLst>
              <a:ext uri="{FF2B5EF4-FFF2-40B4-BE49-F238E27FC236}">
                <a16:creationId xmlns:a16="http://schemas.microsoft.com/office/drawing/2014/main" id="{022933E9-E3E8-15DB-B468-AB2993ECDF7F}"/>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482376" y="2992521"/>
            <a:ext cx="1227248" cy="1227248"/>
          </a:xfrm>
          <a:prstGeom prst="rect">
            <a:avLst/>
          </a:prstGeom>
        </p:spPr>
      </p:pic>
      <p:pic>
        <p:nvPicPr>
          <p:cNvPr id="15" name="Graphic 14" descr="Withering Tree outline">
            <a:extLst>
              <a:ext uri="{FF2B5EF4-FFF2-40B4-BE49-F238E27FC236}">
                <a16:creationId xmlns:a16="http://schemas.microsoft.com/office/drawing/2014/main" id="{11410D4E-A7A8-8896-7A08-D2AA17B805FF}"/>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2774110" y="2756838"/>
            <a:ext cx="1698317" cy="1698317"/>
          </a:xfrm>
          <a:prstGeom prst="rect">
            <a:avLst/>
          </a:prstGeom>
        </p:spPr>
      </p:pic>
    </p:spTree>
    <p:extLst>
      <p:ext uri="{BB962C8B-B14F-4D97-AF65-F5344CB8AC3E}">
        <p14:creationId xmlns:p14="http://schemas.microsoft.com/office/powerpoint/2010/main" val="164900593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9B76CA4-A903-4398-B4C8-707CA146BBA6}"/>
              </a:ext>
            </a:extLst>
          </p:cNvPr>
          <p:cNvSpPr txBox="1"/>
          <p:nvPr/>
        </p:nvSpPr>
        <p:spPr>
          <a:xfrm>
            <a:off x="0" y="2047612"/>
            <a:ext cx="6513816" cy="3077766"/>
          </a:xfrm>
          <a:prstGeom prst="rect">
            <a:avLst/>
          </a:prstGeom>
          <a:noFill/>
        </p:spPr>
        <p:txBody>
          <a:bodyPr wrap="square" rtlCol="0">
            <a:spAutoFit/>
          </a:bodyPr>
          <a:lstStyle/>
          <a:p>
            <a:pPr algn="ctr"/>
            <a:r>
              <a:rPr lang="en-GB" sz="6000" b="1" dirty="0">
                <a:solidFill>
                  <a:schemeClr val="bg1"/>
                </a:solidFill>
                <a:latin typeface="Century Gothic" panose="020B0502020202020204" pitchFamily="34" charset="0"/>
              </a:rPr>
              <a:t>Forest school</a:t>
            </a:r>
          </a:p>
          <a:p>
            <a:pPr algn="ctr"/>
            <a:endParaRPr lang="en-GB" sz="5400" b="1" dirty="0">
              <a:solidFill>
                <a:schemeClr val="bg1"/>
              </a:solidFill>
              <a:latin typeface="Century Gothic" panose="020B0502020202020204" pitchFamily="34" charset="0"/>
            </a:endParaRPr>
          </a:p>
          <a:p>
            <a:pPr algn="ctr"/>
            <a:r>
              <a:rPr lang="en-GB" sz="8000" b="1" dirty="0">
                <a:solidFill>
                  <a:schemeClr val="bg1"/>
                </a:solidFill>
                <a:latin typeface="Century Gothic" panose="020B0502020202020204" pitchFamily="34" charset="0"/>
              </a:rPr>
              <a:t>£40</a:t>
            </a:r>
          </a:p>
        </p:txBody>
      </p:sp>
      <p:pic>
        <p:nvPicPr>
          <p:cNvPr id="2" name="Picture 6">
            <a:extLst>
              <a:ext uri="{FF2B5EF4-FFF2-40B4-BE49-F238E27FC236}">
                <a16:creationId xmlns:a16="http://schemas.microsoft.com/office/drawing/2014/main" id="{C32FD502-CB1B-7B1C-5631-72418191BFE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15865" y="901832"/>
            <a:ext cx="5976135" cy="5969497"/>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Tree>
    <p:extLst>
      <p:ext uri="{BB962C8B-B14F-4D97-AF65-F5344CB8AC3E}">
        <p14:creationId xmlns:p14="http://schemas.microsoft.com/office/powerpoint/2010/main" val="44592858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ap&#10;&#10;Description automatically generated">
            <a:extLst>
              <a:ext uri="{FF2B5EF4-FFF2-40B4-BE49-F238E27FC236}">
                <a16:creationId xmlns:a16="http://schemas.microsoft.com/office/drawing/2014/main" id="{8D54F805-722C-545E-B2F7-C42609940D75}"/>
              </a:ext>
            </a:extLst>
          </p:cNvPr>
          <p:cNvPicPr>
            <a:picLocks noChangeAspect="1"/>
          </p:cNvPicPr>
          <p:nvPr/>
        </p:nvPicPr>
        <p:blipFill>
          <a:blip r:embed="rId3"/>
          <a:stretch>
            <a:fillRect/>
          </a:stretch>
        </p:blipFill>
        <p:spPr>
          <a:xfrm>
            <a:off x="6174108" y="1993584"/>
            <a:ext cx="5745748" cy="2894102"/>
          </a:xfrm>
          <a:prstGeom prst="rect">
            <a:avLst/>
          </a:prstGeom>
          <a:ln w="25400">
            <a:solidFill>
              <a:srgbClr val="A5C400"/>
            </a:solidFill>
          </a:ln>
        </p:spPr>
      </p:pic>
      <p:sp>
        <p:nvSpPr>
          <p:cNvPr id="3" name="TextBox 2">
            <a:extLst>
              <a:ext uri="{FF2B5EF4-FFF2-40B4-BE49-F238E27FC236}">
                <a16:creationId xmlns:a16="http://schemas.microsoft.com/office/drawing/2014/main" id="{3EEECAA8-8389-2617-834B-0D1CF563121F}"/>
              </a:ext>
            </a:extLst>
          </p:cNvPr>
          <p:cNvSpPr txBox="1"/>
          <p:nvPr/>
        </p:nvSpPr>
        <p:spPr>
          <a:xfrm>
            <a:off x="4071587" y="1056590"/>
            <a:ext cx="5334000" cy="461665"/>
          </a:xfrm>
          <a:prstGeom prst="rect">
            <a:avLst/>
          </a:prstGeom>
          <a:noFill/>
        </p:spPr>
        <p:txBody>
          <a:bodyPr wrap="square" rtlCol="0">
            <a:spAutoFit/>
          </a:bodyPr>
          <a:lstStyle/>
          <a:p>
            <a:r>
              <a:rPr lang="en-GB" sz="2400" dirty="0">
                <a:solidFill>
                  <a:schemeClr val="bg1"/>
                </a:solidFill>
                <a:latin typeface="Century Gothic" panose="020B0502020202020204" pitchFamily="34" charset="0"/>
              </a:rPr>
              <a:t>The Amazon Rainforest</a:t>
            </a:r>
          </a:p>
        </p:txBody>
      </p:sp>
      <p:pic>
        <p:nvPicPr>
          <p:cNvPr id="4" name="Picture 3" descr="Map&#10;&#10;Description automatically generated">
            <a:extLst>
              <a:ext uri="{FF2B5EF4-FFF2-40B4-BE49-F238E27FC236}">
                <a16:creationId xmlns:a16="http://schemas.microsoft.com/office/drawing/2014/main" id="{4D5B20B4-9DDD-0908-E244-7EE0230B85F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1886" y="1781258"/>
            <a:ext cx="5452668" cy="3867986"/>
          </a:xfrm>
          <a:prstGeom prst="rect">
            <a:avLst/>
          </a:prstGeom>
          <a:ln w="57150">
            <a:solidFill>
              <a:srgbClr val="A5C400"/>
            </a:solidFill>
          </a:ln>
        </p:spPr>
      </p:pic>
      <p:cxnSp>
        <p:nvCxnSpPr>
          <p:cNvPr id="5" name="Straight Arrow Connector 4">
            <a:extLst>
              <a:ext uri="{FF2B5EF4-FFF2-40B4-BE49-F238E27FC236}">
                <a16:creationId xmlns:a16="http://schemas.microsoft.com/office/drawing/2014/main" id="{FD91E4F1-DEED-008F-C1B8-2C0A850FA52D}"/>
              </a:ext>
            </a:extLst>
          </p:cNvPr>
          <p:cNvCxnSpPr>
            <a:cxnSpLocks/>
          </p:cNvCxnSpPr>
          <p:nvPr/>
        </p:nvCxnSpPr>
        <p:spPr>
          <a:xfrm flipH="1">
            <a:off x="4659085" y="4137891"/>
            <a:ext cx="2993572" cy="238167"/>
          </a:xfrm>
          <a:prstGeom prst="straightConnector1">
            <a:avLst/>
          </a:prstGeom>
          <a:ln w="76200">
            <a:tailEnd type="triangle"/>
          </a:ln>
        </p:spPr>
        <p:style>
          <a:lnRef idx="1">
            <a:schemeClr val="accent6"/>
          </a:lnRef>
          <a:fillRef idx="0">
            <a:schemeClr val="accent6"/>
          </a:fillRef>
          <a:effectRef idx="0">
            <a:schemeClr val="accent6"/>
          </a:effectRef>
          <a:fontRef idx="minor">
            <a:schemeClr val="tx1"/>
          </a:fontRef>
        </p:style>
      </p:cxnSp>
    </p:spTree>
    <p:extLst>
      <p:ext uri="{BB962C8B-B14F-4D97-AF65-F5344CB8AC3E}">
        <p14:creationId xmlns:p14="http://schemas.microsoft.com/office/powerpoint/2010/main" val="186608964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34E57F5D-8CB1-3D93-33EC-5493229FA33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2413" y="1325365"/>
            <a:ext cx="5193587" cy="5193587"/>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2C6C9238-4CE3-40BA-8635-BB487133FB66}"/>
              </a:ext>
            </a:extLst>
          </p:cNvPr>
          <p:cNvSpPr/>
          <p:nvPr/>
        </p:nvSpPr>
        <p:spPr>
          <a:xfrm>
            <a:off x="6647378" y="3223517"/>
            <a:ext cx="4746662" cy="1180772"/>
          </a:xfrm>
          <a:prstGeom prst="rect">
            <a:avLst/>
          </a:prstGeom>
        </p:spPr>
        <p:txBody>
          <a:bodyPr wrap="square">
            <a:spAutoFit/>
          </a:bodyPr>
          <a:lstStyle/>
          <a:p>
            <a:pPr algn="ctr">
              <a:lnSpc>
                <a:spcPct val="150000"/>
              </a:lnSpc>
            </a:pPr>
            <a:r>
              <a:rPr lang="en-GB" sz="5400" b="1" dirty="0" err="1">
                <a:solidFill>
                  <a:schemeClr val="bg1"/>
                </a:solidFill>
                <a:latin typeface="Century Gothic" panose="020B0502020202020204" pitchFamily="34" charset="0"/>
                <a:ea typeface="Times New Roman" panose="02020603050405020304" pitchFamily="18" charset="0"/>
                <a:cs typeface="Arial" panose="020B0604020202020204" pitchFamily="34" charset="0"/>
              </a:rPr>
              <a:t>Chiquinho</a:t>
            </a:r>
            <a:endParaRPr lang="en-GB" sz="5400" b="1" dirty="0">
              <a:solidFill>
                <a:schemeClr val="bg1"/>
              </a:solidFill>
              <a:latin typeface="Century Gothic" panose="020B0502020202020204" pitchFamily="34" charset="0"/>
              <a:cs typeface="Arial" panose="020B0604020202020204" pitchFamily="34" charset="0"/>
            </a:endParaRPr>
          </a:p>
        </p:txBody>
      </p:sp>
    </p:spTree>
    <p:extLst>
      <p:ext uri="{BB962C8B-B14F-4D97-AF65-F5344CB8AC3E}">
        <p14:creationId xmlns:p14="http://schemas.microsoft.com/office/powerpoint/2010/main" val="376100494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tree, outdoor, plant, oak&#10;&#10;Description automatically generated">
            <a:extLst>
              <a:ext uri="{FF2B5EF4-FFF2-40B4-BE49-F238E27FC236}">
                <a16:creationId xmlns:a16="http://schemas.microsoft.com/office/drawing/2014/main" id="{2EA0F1CE-EA3B-1029-3DC1-5AE5D85A436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79260" y="1168401"/>
            <a:ext cx="3682044" cy="5522358"/>
          </a:xfrm>
          <a:prstGeom prst="rect">
            <a:avLst/>
          </a:prstGeom>
        </p:spPr>
      </p:pic>
      <p:pic>
        <p:nvPicPr>
          <p:cNvPr id="5" name="Picture 4" descr="A tree in a forest&#10;&#10;Description automatically generated with low confidence">
            <a:extLst>
              <a:ext uri="{FF2B5EF4-FFF2-40B4-BE49-F238E27FC236}">
                <a16:creationId xmlns:a16="http://schemas.microsoft.com/office/drawing/2014/main" id="{2B681E8B-7DBF-F97C-455E-3DCB9D7B82D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86873" y="1168401"/>
            <a:ext cx="3682044" cy="5522358"/>
          </a:xfrm>
          <a:prstGeom prst="rect">
            <a:avLst/>
          </a:prstGeom>
        </p:spPr>
      </p:pic>
    </p:spTree>
    <p:extLst>
      <p:ext uri="{BB962C8B-B14F-4D97-AF65-F5344CB8AC3E}">
        <p14:creationId xmlns:p14="http://schemas.microsoft.com/office/powerpoint/2010/main" val="354531047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drawing&#10;&#10;Description automatically generated">
            <a:extLst>
              <a:ext uri="{FF2B5EF4-FFF2-40B4-BE49-F238E27FC236}">
                <a16:creationId xmlns:a16="http://schemas.microsoft.com/office/drawing/2014/main" id="{1DC31BF0-0A68-4ED2-A0CA-DC92FC0CA263}"/>
              </a:ext>
            </a:extLst>
          </p:cNvPr>
          <p:cNvPicPr>
            <a:picLocks noChangeAspect="1"/>
          </p:cNvPicPr>
          <p:nvPr/>
        </p:nvPicPr>
        <p:blipFill rotWithShape="1">
          <a:blip r:embed="rId3">
            <a:extLst>
              <a:ext uri="{28A0092B-C50C-407E-A947-70E740481C1C}">
                <a14:useLocalDpi xmlns:a14="http://schemas.microsoft.com/office/drawing/2010/main" val="0"/>
              </a:ext>
            </a:extLst>
          </a:blip>
          <a:srcRect b="48337"/>
          <a:stretch/>
        </p:blipFill>
        <p:spPr>
          <a:xfrm>
            <a:off x="0" y="1312015"/>
            <a:ext cx="12192000" cy="2592328"/>
          </a:xfrm>
          <a:prstGeom prst="rect">
            <a:avLst/>
          </a:prstGeom>
        </p:spPr>
      </p:pic>
      <p:pic>
        <p:nvPicPr>
          <p:cNvPr id="7" name="Picture 6" descr="A picture containing drawing&#10;&#10;Description automatically generated">
            <a:extLst>
              <a:ext uri="{FF2B5EF4-FFF2-40B4-BE49-F238E27FC236}">
                <a16:creationId xmlns:a16="http://schemas.microsoft.com/office/drawing/2014/main" id="{6E7F64BF-DC6D-4793-BDBA-601C976B346A}"/>
              </a:ext>
            </a:extLst>
          </p:cNvPr>
          <p:cNvPicPr>
            <a:picLocks noChangeAspect="1"/>
          </p:cNvPicPr>
          <p:nvPr/>
        </p:nvPicPr>
        <p:blipFill rotWithShape="1">
          <a:blip r:embed="rId3">
            <a:extLst>
              <a:ext uri="{28A0092B-C50C-407E-A947-70E740481C1C}">
                <a14:useLocalDpi xmlns:a14="http://schemas.microsoft.com/office/drawing/2010/main" val="0"/>
              </a:ext>
            </a:extLst>
          </a:blip>
          <a:srcRect t="51591" b="-187"/>
          <a:stretch/>
        </p:blipFill>
        <p:spPr>
          <a:xfrm>
            <a:off x="0" y="3904342"/>
            <a:ext cx="12192000" cy="2438401"/>
          </a:xfrm>
          <a:prstGeom prst="rect">
            <a:avLst/>
          </a:prstGeom>
        </p:spPr>
      </p:pic>
    </p:spTree>
    <p:extLst>
      <p:ext uri="{BB962C8B-B14F-4D97-AF65-F5344CB8AC3E}">
        <p14:creationId xmlns:p14="http://schemas.microsoft.com/office/powerpoint/2010/main" val="33934865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outdoor, tree, grass, person&#10;&#10;Description automatically generated">
            <a:extLst>
              <a:ext uri="{FF2B5EF4-FFF2-40B4-BE49-F238E27FC236}">
                <a16:creationId xmlns:a16="http://schemas.microsoft.com/office/drawing/2014/main" id="{6AEDA495-6546-516B-58E3-CCF8459D0A0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07506" y="2152493"/>
            <a:ext cx="5111394" cy="3410656"/>
          </a:xfrm>
          <a:prstGeom prst="rect">
            <a:avLst/>
          </a:prstGeom>
        </p:spPr>
      </p:pic>
      <p:pic>
        <p:nvPicPr>
          <p:cNvPr id="6" name="Picture 5" descr="A picture containing plant, tree, palm, leaf&#10;&#10;Description automatically generated">
            <a:extLst>
              <a:ext uri="{FF2B5EF4-FFF2-40B4-BE49-F238E27FC236}">
                <a16:creationId xmlns:a16="http://schemas.microsoft.com/office/drawing/2014/main" id="{FCF0CAEB-E850-34AE-D969-A48252C0946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1224" y="2411733"/>
            <a:ext cx="4337707" cy="2892175"/>
          </a:xfrm>
          <a:prstGeom prst="rect">
            <a:avLst/>
          </a:prstGeom>
        </p:spPr>
      </p:pic>
    </p:spTree>
    <p:extLst>
      <p:ext uri="{BB962C8B-B14F-4D97-AF65-F5344CB8AC3E}">
        <p14:creationId xmlns:p14="http://schemas.microsoft.com/office/powerpoint/2010/main" val="35967727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C3D5AABF-A282-B212-6507-60359F99699F}"/>
              </a:ext>
            </a:extLst>
          </p:cNvPr>
          <p:cNvSpPr txBox="1"/>
          <p:nvPr/>
        </p:nvSpPr>
        <p:spPr>
          <a:xfrm>
            <a:off x="0" y="2047612"/>
            <a:ext cx="6513816" cy="3077766"/>
          </a:xfrm>
          <a:prstGeom prst="rect">
            <a:avLst/>
          </a:prstGeom>
          <a:noFill/>
        </p:spPr>
        <p:txBody>
          <a:bodyPr wrap="square" rtlCol="0">
            <a:spAutoFit/>
          </a:bodyPr>
          <a:lstStyle/>
          <a:p>
            <a:pPr algn="ctr"/>
            <a:r>
              <a:rPr lang="en-GB" sz="6000" b="1" dirty="0">
                <a:solidFill>
                  <a:schemeClr val="bg1"/>
                </a:solidFill>
                <a:latin typeface="Century Gothic" panose="020B0502020202020204" pitchFamily="34" charset="0"/>
              </a:rPr>
              <a:t>Forest school</a:t>
            </a:r>
          </a:p>
          <a:p>
            <a:pPr algn="ctr"/>
            <a:endParaRPr lang="en-GB" sz="5400" b="1" dirty="0">
              <a:solidFill>
                <a:schemeClr val="bg1"/>
              </a:solidFill>
              <a:latin typeface="Century Gothic" panose="020B0502020202020204" pitchFamily="34" charset="0"/>
            </a:endParaRPr>
          </a:p>
          <a:p>
            <a:pPr algn="ctr"/>
            <a:r>
              <a:rPr lang="en-GB" sz="8000" b="1" dirty="0">
                <a:solidFill>
                  <a:schemeClr val="bg1"/>
                </a:solidFill>
                <a:latin typeface="Century Gothic" panose="020B0502020202020204" pitchFamily="34" charset="0"/>
              </a:rPr>
              <a:t>£40</a:t>
            </a:r>
          </a:p>
        </p:txBody>
      </p:sp>
      <p:pic>
        <p:nvPicPr>
          <p:cNvPr id="1030" name="Picture 6">
            <a:extLst>
              <a:ext uri="{FF2B5EF4-FFF2-40B4-BE49-F238E27FC236}">
                <a16:creationId xmlns:a16="http://schemas.microsoft.com/office/drawing/2014/main" id="{9C713067-F113-2160-7E32-8DE764E5B8F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15865" y="901832"/>
            <a:ext cx="5976135" cy="5969497"/>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Tree>
    <p:extLst>
      <p:ext uri="{BB962C8B-B14F-4D97-AF65-F5344CB8AC3E}">
        <p14:creationId xmlns:p14="http://schemas.microsoft.com/office/powerpoint/2010/main" val="414725534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01C4CEC-6019-4DFE-90D9-20BD99A19959}"/>
              </a:ext>
            </a:extLst>
          </p:cNvPr>
          <p:cNvSpPr/>
          <p:nvPr/>
        </p:nvSpPr>
        <p:spPr>
          <a:xfrm>
            <a:off x="159026" y="4614181"/>
            <a:ext cx="11873947" cy="1651671"/>
          </a:xfrm>
          <a:prstGeom prst="rect">
            <a:avLst/>
          </a:prstGeom>
        </p:spPr>
        <p:txBody>
          <a:bodyPr wrap="square">
            <a:spAutoFit/>
          </a:bodyPr>
          <a:lstStyle/>
          <a:p>
            <a:pPr algn="ctr">
              <a:lnSpc>
                <a:spcPct val="150000"/>
              </a:lnSpc>
            </a:pPr>
            <a:r>
              <a:rPr lang="en-GB" sz="3600" dirty="0">
                <a:solidFill>
                  <a:schemeClr val="bg1"/>
                </a:solidFill>
                <a:latin typeface="Century Gothic" panose="020B0502020202020204" pitchFamily="34" charset="0"/>
                <a:ea typeface="Times New Roman" panose="02020603050405020304" pitchFamily="18" charset="0"/>
                <a:cs typeface="Arial" panose="020B0604020202020204" pitchFamily="34" charset="0"/>
              </a:rPr>
              <a:t>3 people in every one thousand are refugees, those who have had to leave their homes.</a:t>
            </a:r>
            <a:endParaRPr lang="en-GB" sz="3600" dirty="0">
              <a:solidFill>
                <a:schemeClr val="bg1"/>
              </a:solidFill>
              <a:latin typeface="Century Gothic" panose="020B0502020202020204" pitchFamily="34" charset="0"/>
              <a:cs typeface="Arial" panose="020B0604020202020204" pitchFamily="34" charset="0"/>
            </a:endParaRPr>
          </a:p>
        </p:txBody>
      </p:sp>
      <p:pic>
        <p:nvPicPr>
          <p:cNvPr id="5" name="Graphic 4" descr="Home">
            <a:extLst>
              <a:ext uri="{FF2B5EF4-FFF2-40B4-BE49-F238E27FC236}">
                <a16:creationId xmlns:a16="http://schemas.microsoft.com/office/drawing/2014/main" id="{20C1CDBC-5FF4-4945-ABA9-CC90D0A8B21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260573" y="2243819"/>
            <a:ext cx="1651671" cy="1651671"/>
          </a:xfrm>
          <a:prstGeom prst="rect">
            <a:avLst/>
          </a:prstGeom>
        </p:spPr>
      </p:pic>
      <p:pic>
        <p:nvPicPr>
          <p:cNvPr id="10" name="Graphic 9" descr="Family with two children">
            <a:extLst>
              <a:ext uri="{FF2B5EF4-FFF2-40B4-BE49-F238E27FC236}">
                <a16:creationId xmlns:a16="http://schemas.microsoft.com/office/drawing/2014/main" id="{50B18949-32C3-405E-9F81-CF9BAD5D4F42}"/>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392402" y="2363092"/>
            <a:ext cx="1532398" cy="1532398"/>
          </a:xfrm>
          <a:prstGeom prst="rect">
            <a:avLst/>
          </a:prstGeom>
        </p:spPr>
      </p:pic>
    </p:spTree>
    <p:extLst>
      <p:ext uri="{BB962C8B-B14F-4D97-AF65-F5344CB8AC3E}">
        <p14:creationId xmlns:p14="http://schemas.microsoft.com/office/powerpoint/2010/main" val="401900216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9B76CA4-A903-4398-B4C8-707CA146BBA6}"/>
              </a:ext>
            </a:extLst>
          </p:cNvPr>
          <p:cNvSpPr txBox="1"/>
          <p:nvPr/>
        </p:nvSpPr>
        <p:spPr>
          <a:xfrm>
            <a:off x="7341705" y="1431236"/>
            <a:ext cx="3352800" cy="4708981"/>
          </a:xfrm>
          <a:prstGeom prst="rect">
            <a:avLst/>
          </a:prstGeom>
          <a:noFill/>
        </p:spPr>
        <p:txBody>
          <a:bodyPr wrap="square" rtlCol="0">
            <a:spAutoFit/>
          </a:bodyPr>
          <a:lstStyle/>
          <a:p>
            <a:pPr algn="ctr"/>
            <a:r>
              <a:rPr lang="en-GB" sz="6000" b="1" dirty="0">
                <a:solidFill>
                  <a:schemeClr val="bg1"/>
                </a:solidFill>
                <a:latin typeface="Century Gothic" panose="020B0502020202020204" pitchFamily="34" charset="0"/>
              </a:rPr>
              <a:t>Help a refugee child</a:t>
            </a:r>
          </a:p>
          <a:p>
            <a:pPr algn="ctr"/>
            <a:endParaRPr lang="en-GB" sz="6000" b="1" dirty="0">
              <a:solidFill>
                <a:schemeClr val="bg1"/>
              </a:solidFill>
              <a:latin typeface="Century Gothic" panose="020B0502020202020204" pitchFamily="34" charset="0"/>
            </a:endParaRPr>
          </a:p>
          <a:p>
            <a:pPr algn="ctr"/>
            <a:r>
              <a:rPr lang="en-GB" sz="6000" b="1" dirty="0">
                <a:solidFill>
                  <a:schemeClr val="bg1"/>
                </a:solidFill>
                <a:latin typeface="Century Gothic" panose="020B0502020202020204" pitchFamily="34" charset="0"/>
              </a:rPr>
              <a:t>£46</a:t>
            </a:r>
          </a:p>
        </p:txBody>
      </p:sp>
      <p:pic>
        <p:nvPicPr>
          <p:cNvPr id="5" name="Picture 4" descr="A picture containing icon&#10;&#10;Description automatically generated">
            <a:extLst>
              <a:ext uri="{FF2B5EF4-FFF2-40B4-BE49-F238E27FC236}">
                <a16:creationId xmlns:a16="http://schemas.microsoft.com/office/drawing/2014/main" id="{3BBE18DE-6E5A-4B77-A8BF-BEAFEB48DAA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33450" y="1232454"/>
            <a:ext cx="5098715" cy="5426764"/>
          </a:xfrm>
          <a:prstGeom prst="rect">
            <a:avLst/>
          </a:prstGeom>
        </p:spPr>
      </p:pic>
    </p:spTree>
    <p:extLst>
      <p:ext uri="{BB962C8B-B14F-4D97-AF65-F5344CB8AC3E}">
        <p14:creationId xmlns:p14="http://schemas.microsoft.com/office/powerpoint/2010/main" val="215978139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Picture 3">
            <a:extLst>
              <a:ext uri="{FF2B5EF4-FFF2-40B4-BE49-F238E27FC236}">
                <a16:creationId xmlns:a16="http://schemas.microsoft.com/office/drawing/2014/main" id="{6F8B38E2-2541-46FE-89B6-A6D93D6D78E1}"/>
              </a:ext>
            </a:extLst>
          </p:cNvPr>
          <p:cNvPicPr>
            <a:picLocks noChangeAspect="1" noChangeArrowheads="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b="4195"/>
          <a:stretch/>
        </p:blipFill>
        <p:spPr bwMode="auto">
          <a:xfrm>
            <a:off x="674271" y="852728"/>
            <a:ext cx="11640244" cy="6005272"/>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
        <p:nvSpPr>
          <p:cNvPr id="6" name="TextBox 5">
            <a:extLst>
              <a:ext uri="{FF2B5EF4-FFF2-40B4-BE49-F238E27FC236}">
                <a16:creationId xmlns:a16="http://schemas.microsoft.com/office/drawing/2014/main" id="{8DACB2B8-9B89-4C31-91DA-7B8F4313F899}"/>
              </a:ext>
            </a:extLst>
          </p:cNvPr>
          <p:cNvSpPr txBox="1"/>
          <p:nvPr/>
        </p:nvSpPr>
        <p:spPr>
          <a:xfrm>
            <a:off x="297691" y="4060549"/>
            <a:ext cx="3341687" cy="769441"/>
          </a:xfrm>
          <a:prstGeom prst="rect">
            <a:avLst/>
          </a:prstGeom>
          <a:noFill/>
        </p:spPr>
        <p:txBody>
          <a:bodyPr wrap="square" rtlCol="0">
            <a:spAutoFit/>
          </a:bodyPr>
          <a:lstStyle/>
          <a:p>
            <a:r>
              <a:rPr lang="en-US" sz="4400" dirty="0">
                <a:solidFill>
                  <a:schemeClr val="bg1"/>
                </a:solidFill>
                <a:latin typeface="Century Gothic" panose="020B0502020202020204" pitchFamily="34" charset="0"/>
                <a:cs typeface="Arial" panose="020B0604020202020204" pitchFamily="34" charset="0"/>
              </a:rPr>
              <a:t>Syria</a:t>
            </a:r>
            <a:endParaRPr lang="en-GB" sz="4400" dirty="0">
              <a:solidFill>
                <a:schemeClr val="bg1"/>
              </a:solidFill>
              <a:latin typeface="Century Gothic" panose="020B0502020202020204" pitchFamily="34" charset="0"/>
              <a:cs typeface="Arial" panose="020B0604020202020204" pitchFamily="34" charset="0"/>
            </a:endParaRPr>
          </a:p>
        </p:txBody>
      </p:sp>
      <p:cxnSp>
        <p:nvCxnSpPr>
          <p:cNvPr id="7" name="Straight Arrow Connector 6">
            <a:extLst>
              <a:ext uri="{FF2B5EF4-FFF2-40B4-BE49-F238E27FC236}">
                <a16:creationId xmlns:a16="http://schemas.microsoft.com/office/drawing/2014/main" id="{239CD5CE-3A0A-456E-8F6E-A80AE26804F1}"/>
              </a:ext>
            </a:extLst>
          </p:cNvPr>
          <p:cNvCxnSpPr>
            <a:cxnSpLocks/>
          </p:cNvCxnSpPr>
          <p:nvPr/>
        </p:nvCxnSpPr>
        <p:spPr>
          <a:xfrm flipV="1">
            <a:off x="2163417" y="3525078"/>
            <a:ext cx="5072270" cy="920191"/>
          </a:xfrm>
          <a:prstGeom prst="straightConnector1">
            <a:avLst/>
          </a:prstGeom>
          <a:ln w="12700">
            <a:solidFill>
              <a:srgbClr val="92D050"/>
            </a:solidFill>
            <a:tailEnd type="triangle"/>
          </a:ln>
        </p:spPr>
        <p:style>
          <a:lnRef idx="1">
            <a:schemeClr val="accent1"/>
          </a:lnRef>
          <a:fillRef idx="0">
            <a:schemeClr val="accent1"/>
          </a:fillRef>
          <a:effectRef idx="0">
            <a:schemeClr val="accent1"/>
          </a:effectRef>
          <a:fontRef idx="minor">
            <a:schemeClr val="tx1"/>
          </a:fontRef>
        </p:style>
      </p:cxnSp>
      <p:pic>
        <p:nvPicPr>
          <p:cNvPr id="4101" name="Picture 5" descr="Very Big animated flag of Syria">
            <a:extLst>
              <a:ext uri="{FF2B5EF4-FFF2-40B4-BE49-F238E27FC236}">
                <a16:creationId xmlns:a16="http://schemas.microsoft.com/office/drawing/2014/main" id="{17E02FA2-8EF4-4D89-BF9E-830470958175}"/>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97691" y="4921519"/>
            <a:ext cx="2685550" cy="18449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9847419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a:extLst>
              <a:ext uri="{FF2B5EF4-FFF2-40B4-BE49-F238E27FC236}">
                <a16:creationId xmlns:a16="http://schemas.microsoft.com/office/drawing/2014/main" id="{B9B7AE54-F05E-4F10-B1FA-CE11DFEA1C3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30437" y="1378433"/>
            <a:ext cx="4819442" cy="522468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E7785E4D-44F2-4994-B027-DC65C0185230}"/>
              </a:ext>
            </a:extLst>
          </p:cNvPr>
          <p:cNvSpPr txBox="1"/>
          <p:nvPr/>
        </p:nvSpPr>
        <p:spPr>
          <a:xfrm>
            <a:off x="1949173" y="2579757"/>
            <a:ext cx="2637183" cy="1107996"/>
          </a:xfrm>
          <a:prstGeom prst="rect">
            <a:avLst/>
          </a:prstGeom>
          <a:noFill/>
        </p:spPr>
        <p:txBody>
          <a:bodyPr wrap="square" rtlCol="0">
            <a:spAutoFit/>
          </a:bodyPr>
          <a:lstStyle/>
          <a:p>
            <a:r>
              <a:rPr lang="en-GB" sz="6600" b="1" dirty="0">
                <a:solidFill>
                  <a:schemeClr val="bg1"/>
                </a:solidFill>
                <a:latin typeface="Century Gothic" panose="020B0502020202020204" pitchFamily="34" charset="0"/>
              </a:rPr>
              <a:t>Sami</a:t>
            </a:r>
          </a:p>
        </p:txBody>
      </p:sp>
    </p:spTree>
    <p:extLst>
      <p:ext uri="{BB962C8B-B14F-4D97-AF65-F5344CB8AC3E}">
        <p14:creationId xmlns:p14="http://schemas.microsoft.com/office/powerpoint/2010/main" val="89020000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9B76CA4-A903-4398-B4C8-707CA146BBA6}"/>
              </a:ext>
            </a:extLst>
          </p:cNvPr>
          <p:cNvSpPr txBox="1"/>
          <p:nvPr/>
        </p:nvSpPr>
        <p:spPr>
          <a:xfrm>
            <a:off x="7341705" y="1431236"/>
            <a:ext cx="3352800" cy="4708981"/>
          </a:xfrm>
          <a:prstGeom prst="rect">
            <a:avLst/>
          </a:prstGeom>
          <a:noFill/>
        </p:spPr>
        <p:txBody>
          <a:bodyPr wrap="square" rtlCol="0">
            <a:spAutoFit/>
          </a:bodyPr>
          <a:lstStyle/>
          <a:p>
            <a:pPr algn="ctr"/>
            <a:r>
              <a:rPr lang="en-GB" sz="6000" b="1" dirty="0">
                <a:solidFill>
                  <a:schemeClr val="bg1"/>
                </a:solidFill>
                <a:latin typeface="Century Gothic" panose="020B0502020202020204" pitchFamily="34" charset="0"/>
              </a:rPr>
              <a:t>Help a refugee child</a:t>
            </a:r>
          </a:p>
          <a:p>
            <a:pPr algn="ctr"/>
            <a:endParaRPr lang="en-GB" sz="6000" b="1" dirty="0">
              <a:solidFill>
                <a:schemeClr val="bg1"/>
              </a:solidFill>
              <a:latin typeface="Century Gothic" panose="020B0502020202020204" pitchFamily="34" charset="0"/>
            </a:endParaRPr>
          </a:p>
          <a:p>
            <a:pPr algn="ctr"/>
            <a:r>
              <a:rPr lang="en-GB" sz="6000" b="1" dirty="0">
                <a:solidFill>
                  <a:schemeClr val="bg1"/>
                </a:solidFill>
                <a:latin typeface="Century Gothic" panose="020B0502020202020204" pitchFamily="34" charset="0"/>
              </a:rPr>
              <a:t>£46</a:t>
            </a:r>
          </a:p>
        </p:txBody>
      </p:sp>
      <p:pic>
        <p:nvPicPr>
          <p:cNvPr id="5" name="Picture 4" descr="A picture containing icon&#10;&#10;Description automatically generated">
            <a:extLst>
              <a:ext uri="{FF2B5EF4-FFF2-40B4-BE49-F238E27FC236}">
                <a16:creationId xmlns:a16="http://schemas.microsoft.com/office/drawing/2014/main" id="{3BBE18DE-6E5A-4B77-A8BF-BEAFEB48DAA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33450" y="1232454"/>
            <a:ext cx="5098715" cy="5426764"/>
          </a:xfrm>
          <a:prstGeom prst="rect">
            <a:avLst/>
          </a:prstGeom>
        </p:spPr>
      </p:pic>
    </p:spTree>
    <p:extLst>
      <p:ext uri="{BB962C8B-B14F-4D97-AF65-F5344CB8AC3E}">
        <p14:creationId xmlns:p14="http://schemas.microsoft.com/office/powerpoint/2010/main" val="405426814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01C4CEC-6019-4DFE-90D9-20BD99A19959}"/>
              </a:ext>
            </a:extLst>
          </p:cNvPr>
          <p:cNvSpPr/>
          <p:nvPr/>
        </p:nvSpPr>
        <p:spPr>
          <a:xfrm>
            <a:off x="159026" y="4501165"/>
            <a:ext cx="11873947" cy="1651671"/>
          </a:xfrm>
          <a:prstGeom prst="rect">
            <a:avLst/>
          </a:prstGeom>
        </p:spPr>
        <p:txBody>
          <a:bodyPr wrap="square">
            <a:spAutoFit/>
          </a:bodyPr>
          <a:lstStyle/>
          <a:p>
            <a:pPr algn="ctr">
              <a:lnSpc>
                <a:spcPct val="150000"/>
              </a:lnSpc>
            </a:pPr>
            <a:r>
              <a:rPr lang="en-GB" sz="3600" dirty="0">
                <a:solidFill>
                  <a:schemeClr val="bg1"/>
                </a:solidFill>
                <a:latin typeface="Century Gothic" panose="020B0502020202020204" pitchFamily="34" charset="0"/>
                <a:ea typeface="Times New Roman" panose="02020603050405020304" pitchFamily="18" charset="0"/>
                <a:cs typeface="Arial" panose="020B0604020202020204" pitchFamily="34" charset="0"/>
              </a:rPr>
              <a:t>2.4 billion people are without food or unable to eat a healthy balanced diet on a regular basis</a:t>
            </a:r>
            <a:endParaRPr lang="en-GB" sz="3600" dirty="0">
              <a:solidFill>
                <a:schemeClr val="bg1"/>
              </a:solidFill>
              <a:latin typeface="Century Gothic" panose="020B0502020202020204" pitchFamily="34" charset="0"/>
              <a:cs typeface="Arial" panose="020B0604020202020204" pitchFamily="34" charset="0"/>
            </a:endParaRPr>
          </a:p>
        </p:txBody>
      </p:sp>
      <p:pic>
        <p:nvPicPr>
          <p:cNvPr id="5" name="Graphic 4" descr="Man">
            <a:extLst>
              <a:ext uri="{FF2B5EF4-FFF2-40B4-BE49-F238E27FC236}">
                <a16:creationId xmlns:a16="http://schemas.microsoft.com/office/drawing/2014/main" id="{32D58AE0-1DE6-4086-8DAB-02DC233AFD3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758107" y="2027582"/>
            <a:ext cx="1851991" cy="1851991"/>
          </a:xfrm>
          <a:prstGeom prst="rect">
            <a:avLst/>
          </a:prstGeom>
        </p:spPr>
      </p:pic>
      <p:pic>
        <p:nvPicPr>
          <p:cNvPr id="6" name="Graphic 5" descr="Man">
            <a:extLst>
              <a:ext uri="{FF2B5EF4-FFF2-40B4-BE49-F238E27FC236}">
                <a16:creationId xmlns:a16="http://schemas.microsoft.com/office/drawing/2014/main" id="{87E84552-51FB-478F-BAA8-3950424AEF2D}"/>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724268" y="2027582"/>
            <a:ext cx="1851991" cy="1851991"/>
          </a:xfrm>
          <a:prstGeom prst="rect">
            <a:avLst/>
          </a:prstGeom>
        </p:spPr>
      </p:pic>
      <p:pic>
        <p:nvPicPr>
          <p:cNvPr id="8" name="Graphic 7" descr="Man">
            <a:extLst>
              <a:ext uri="{FF2B5EF4-FFF2-40B4-BE49-F238E27FC236}">
                <a16:creationId xmlns:a16="http://schemas.microsoft.com/office/drawing/2014/main" id="{AB11D105-AF65-4E42-A38C-2B56DE7B513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791946" y="2010216"/>
            <a:ext cx="1851991" cy="1851991"/>
          </a:xfrm>
          <a:prstGeom prst="rect">
            <a:avLst/>
          </a:prstGeom>
        </p:spPr>
      </p:pic>
      <p:pic>
        <p:nvPicPr>
          <p:cNvPr id="9" name="Graphic 8" descr="Man">
            <a:extLst>
              <a:ext uri="{FF2B5EF4-FFF2-40B4-BE49-F238E27FC236}">
                <a16:creationId xmlns:a16="http://schemas.microsoft.com/office/drawing/2014/main" id="{98A8C9AD-3882-41A6-B5C8-EDCAFEA9944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25785" y="2027582"/>
            <a:ext cx="1851991" cy="1851991"/>
          </a:xfrm>
          <a:prstGeom prst="rect">
            <a:avLst/>
          </a:prstGeom>
        </p:spPr>
      </p:pic>
      <p:pic>
        <p:nvPicPr>
          <p:cNvPr id="10" name="Graphic 9" descr="Man">
            <a:extLst>
              <a:ext uri="{FF2B5EF4-FFF2-40B4-BE49-F238E27FC236}">
                <a16:creationId xmlns:a16="http://schemas.microsoft.com/office/drawing/2014/main" id="{DC173636-3E42-4271-8CA7-2A5D5D49356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650263" y="2027582"/>
            <a:ext cx="1851991" cy="1851991"/>
          </a:xfrm>
          <a:prstGeom prst="rect">
            <a:avLst/>
          </a:prstGeom>
        </p:spPr>
      </p:pic>
      <p:pic>
        <p:nvPicPr>
          <p:cNvPr id="11" name="Graphic 10" descr="Man">
            <a:extLst>
              <a:ext uri="{FF2B5EF4-FFF2-40B4-BE49-F238E27FC236}">
                <a16:creationId xmlns:a16="http://schemas.microsoft.com/office/drawing/2014/main" id="{7519F405-7AEB-46EA-BCA4-607D5490206F}"/>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689748" y="2027582"/>
            <a:ext cx="1851991" cy="1851991"/>
          </a:xfrm>
          <a:prstGeom prst="rect">
            <a:avLst/>
          </a:prstGeom>
        </p:spPr>
      </p:pic>
      <p:pic>
        <p:nvPicPr>
          <p:cNvPr id="12" name="Graphic 11" descr="Man">
            <a:extLst>
              <a:ext uri="{FF2B5EF4-FFF2-40B4-BE49-F238E27FC236}">
                <a16:creationId xmlns:a16="http://schemas.microsoft.com/office/drawing/2014/main" id="{010A9FEF-63BD-48D0-83BB-847FB01AB4B3}"/>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615743" y="2027582"/>
            <a:ext cx="1851991" cy="1851991"/>
          </a:xfrm>
          <a:prstGeom prst="rect">
            <a:avLst/>
          </a:prstGeom>
        </p:spPr>
      </p:pic>
      <p:pic>
        <p:nvPicPr>
          <p:cNvPr id="13" name="Graphic 12" descr="Man">
            <a:extLst>
              <a:ext uri="{FF2B5EF4-FFF2-40B4-BE49-F238E27FC236}">
                <a16:creationId xmlns:a16="http://schemas.microsoft.com/office/drawing/2014/main" id="{47B81CFB-9893-4135-8F26-2E8E481FFBE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541739" y="2027582"/>
            <a:ext cx="1851991" cy="1851991"/>
          </a:xfrm>
          <a:prstGeom prst="rect">
            <a:avLst/>
          </a:prstGeom>
        </p:spPr>
      </p:pic>
      <p:pic>
        <p:nvPicPr>
          <p:cNvPr id="14" name="Graphic 13" descr="Man">
            <a:extLst>
              <a:ext uri="{FF2B5EF4-FFF2-40B4-BE49-F238E27FC236}">
                <a16:creationId xmlns:a16="http://schemas.microsoft.com/office/drawing/2014/main" id="{CB001BEF-0CBF-4D6E-A500-849206C51D1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467734" y="2027582"/>
            <a:ext cx="1851991" cy="1851991"/>
          </a:xfrm>
          <a:prstGeom prst="rect">
            <a:avLst/>
          </a:prstGeom>
        </p:spPr>
      </p:pic>
      <p:pic>
        <p:nvPicPr>
          <p:cNvPr id="15" name="Graphic 14" descr="Man">
            <a:extLst>
              <a:ext uri="{FF2B5EF4-FFF2-40B4-BE49-F238E27FC236}">
                <a16:creationId xmlns:a16="http://schemas.microsoft.com/office/drawing/2014/main" id="{26BEDA58-94AC-4861-92FB-97BF3E1CB26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9433893" y="2027582"/>
            <a:ext cx="1851991" cy="1851991"/>
          </a:xfrm>
          <a:prstGeom prst="rect">
            <a:avLst/>
          </a:prstGeom>
        </p:spPr>
      </p:pic>
    </p:spTree>
    <p:extLst>
      <p:ext uri="{BB962C8B-B14F-4D97-AF65-F5344CB8AC3E}">
        <p14:creationId xmlns:p14="http://schemas.microsoft.com/office/powerpoint/2010/main" val="404527441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9B76CA4-A903-4398-B4C8-707CA146BBA6}"/>
              </a:ext>
            </a:extLst>
          </p:cNvPr>
          <p:cNvSpPr txBox="1"/>
          <p:nvPr/>
        </p:nvSpPr>
        <p:spPr>
          <a:xfrm>
            <a:off x="1099931" y="2173355"/>
            <a:ext cx="6029738" cy="3416320"/>
          </a:xfrm>
          <a:prstGeom prst="rect">
            <a:avLst/>
          </a:prstGeom>
          <a:noFill/>
        </p:spPr>
        <p:txBody>
          <a:bodyPr wrap="square" rtlCol="0">
            <a:spAutoFit/>
          </a:bodyPr>
          <a:lstStyle/>
          <a:p>
            <a:pPr algn="ctr"/>
            <a:r>
              <a:rPr lang="en-GB" sz="6600" b="1" dirty="0">
                <a:solidFill>
                  <a:schemeClr val="bg1"/>
                </a:solidFill>
                <a:latin typeface="Century Gothic" panose="020B0502020202020204" pitchFamily="34" charset="0"/>
              </a:rPr>
              <a:t>Marvellous moo cow</a:t>
            </a:r>
          </a:p>
          <a:p>
            <a:pPr algn="ctr"/>
            <a:endParaRPr lang="en-GB" sz="2400" b="1" dirty="0">
              <a:solidFill>
                <a:schemeClr val="bg1"/>
              </a:solidFill>
              <a:latin typeface="Century Gothic" panose="020B0502020202020204" pitchFamily="34" charset="0"/>
            </a:endParaRPr>
          </a:p>
          <a:p>
            <a:pPr algn="ctr"/>
            <a:r>
              <a:rPr lang="en-GB" sz="6000" b="1" dirty="0">
                <a:solidFill>
                  <a:schemeClr val="bg1"/>
                </a:solidFill>
                <a:latin typeface="Century Gothic" panose="020B0502020202020204" pitchFamily="34" charset="0"/>
              </a:rPr>
              <a:t>£150</a:t>
            </a:r>
          </a:p>
        </p:txBody>
      </p:sp>
      <p:pic>
        <p:nvPicPr>
          <p:cNvPr id="2" name="Picture 1" descr="A picture containing room&#10;&#10;Description automatically generated">
            <a:extLst>
              <a:ext uri="{FF2B5EF4-FFF2-40B4-BE49-F238E27FC236}">
                <a16:creationId xmlns:a16="http://schemas.microsoft.com/office/drawing/2014/main" id="{AB2ED14B-A0F7-4971-9F0C-465A0F1F8A7D}"/>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9753600" y="-605141"/>
            <a:ext cx="2438400" cy="8430513"/>
          </a:xfrm>
          <a:prstGeom prst="rect">
            <a:avLst/>
          </a:prstGeom>
        </p:spPr>
      </p:pic>
    </p:spTree>
    <p:extLst>
      <p:ext uri="{BB962C8B-B14F-4D97-AF65-F5344CB8AC3E}">
        <p14:creationId xmlns:p14="http://schemas.microsoft.com/office/powerpoint/2010/main" val="7299896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2000" fill="hold"/>
                                        <p:tgtEl>
                                          <p:spTgt spid="2"/>
                                        </p:tgtEl>
                                        <p:attrNameLst>
                                          <p:attrName>ppt_x</p:attrName>
                                        </p:attrNameLst>
                                      </p:cBhvr>
                                      <p:tavLst>
                                        <p:tav tm="0">
                                          <p:val>
                                            <p:strVal val="1+#ppt_w/2"/>
                                          </p:val>
                                        </p:tav>
                                        <p:tav tm="100000">
                                          <p:val>
                                            <p:strVal val="#ppt_x"/>
                                          </p:val>
                                        </p:tav>
                                      </p:tavLst>
                                    </p:anim>
                                    <p:anim calcmode="lin" valueType="num">
                                      <p:cBhvr additive="base">
                                        <p:cTn id="8" dur="20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7" name="Picture 3">
            <a:extLst>
              <a:ext uri="{FF2B5EF4-FFF2-40B4-BE49-F238E27FC236}">
                <a16:creationId xmlns:a16="http://schemas.microsoft.com/office/drawing/2014/main" id="{9C70F72B-8C6E-4C5B-9E5D-3ED47F8E78B8}"/>
              </a:ext>
            </a:extLst>
          </p:cNvPr>
          <p:cNvPicPr>
            <a:picLocks noChangeAspect="1" noChangeArrowheads="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b="4209"/>
          <a:stretch/>
        </p:blipFill>
        <p:spPr bwMode="auto">
          <a:xfrm>
            <a:off x="721980" y="848912"/>
            <a:ext cx="11572183" cy="5969332"/>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
        <p:nvSpPr>
          <p:cNvPr id="6" name="TextBox 5">
            <a:extLst>
              <a:ext uri="{FF2B5EF4-FFF2-40B4-BE49-F238E27FC236}">
                <a16:creationId xmlns:a16="http://schemas.microsoft.com/office/drawing/2014/main" id="{C47FCA03-99A1-4A44-B7EC-B370C67DDD70}"/>
              </a:ext>
            </a:extLst>
          </p:cNvPr>
          <p:cNvSpPr txBox="1"/>
          <p:nvPr/>
        </p:nvSpPr>
        <p:spPr>
          <a:xfrm>
            <a:off x="297691" y="4060549"/>
            <a:ext cx="3341687" cy="769441"/>
          </a:xfrm>
          <a:prstGeom prst="rect">
            <a:avLst/>
          </a:prstGeom>
          <a:noFill/>
        </p:spPr>
        <p:txBody>
          <a:bodyPr wrap="square" rtlCol="0">
            <a:spAutoFit/>
          </a:bodyPr>
          <a:lstStyle/>
          <a:p>
            <a:r>
              <a:rPr lang="en-US" sz="4400" dirty="0">
                <a:solidFill>
                  <a:schemeClr val="bg1"/>
                </a:solidFill>
                <a:latin typeface="Century Gothic" panose="020B0502020202020204" pitchFamily="34" charset="0"/>
                <a:cs typeface="Arial" panose="020B0604020202020204" pitchFamily="34" charset="0"/>
              </a:rPr>
              <a:t>Nicaragua</a:t>
            </a:r>
            <a:endParaRPr lang="en-GB" sz="4400" dirty="0">
              <a:solidFill>
                <a:schemeClr val="bg1"/>
              </a:solidFill>
              <a:latin typeface="Century Gothic" panose="020B0502020202020204" pitchFamily="34" charset="0"/>
              <a:cs typeface="Arial" panose="020B0604020202020204" pitchFamily="34" charset="0"/>
            </a:endParaRPr>
          </a:p>
        </p:txBody>
      </p:sp>
      <p:cxnSp>
        <p:nvCxnSpPr>
          <p:cNvPr id="7" name="Straight Arrow Connector 6">
            <a:extLst>
              <a:ext uri="{FF2B5EF4-FFF2-40B4-BE49-F238E27FC236}">
                <a16:creationId xmlns:a16="http://schemas.microsoft.com/office/drawing/2014/main" id="{0EA6CD22-3DA9-4E3E-8AE2-2A17B0CA8293}"/>
              </a:ext>
            </a:extLst>
          </p:cNvPr>
          <p:cNvCxnSpPr>
            <a:cxnSpLocks/>
          </p:cNvCxnSpPr>
          <p:nvPr/>
        </p:nvCxnSpPr>
        <p:spPr>
          <a:xfrm flipV="1">
            <a:off x="3087757" y="4280452"/>
            <a:ext cx="384313" cy="164817"/>
          </a:xfrm>
          <a:prstGeom prst="straightConnector1">
            <a:avLst/>
          </a:prstGeom>
          <a:ln w="12700">
            <a:solidFill>
              <a:srgbClr val="92D050"/>
            </a:solidFill>
            <a:tailEnd type="triangle"/>
          </a:ln>
        </p:spPr>
        <p:style>
          <a:lnRef idx="1">
            <a:schemeClr val="accent1"/>
          </a:lnRef>
          <a:fillRef idx="0">
            <a:schemeClr val="accent1"/>
          </a:fillRef>
          <a:effectRef idx="0">
            <a:schemeClr val="accent1"/>
          </a:effectRef>
          <a:fontRef idx="minor">
            <a:schemeClr val="tx1"/>
          </a:fontRef>
        </p:style>
      </p:cxnSp>
      <p:pic>
        <p:nvPicPr>
          <p:cNvPr id="6149" name="Picture 5" descr="Very Big animated flag of Nicaragua">
            <a:extLst>
              <a:ext uri="{FF2B5EF4-FFF2-40B4-BE49-F238E27FC236}">
                <a16:creationId xmlns:a16="http://schemas.microsoft.com/office/drawing/2014/main" id="{471732A9-222B-4DC5-A221-9AB6CE50FFFC}"/>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224873" y="4994050"/>
            <a:ext cx="3055040" cy="16601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6488344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drawing&#10;&#10;Description automatically generated">
            <a:extLst>
              <a:ext uri="{FF2B5EF4-FFF2-40B4-BE49-F238E27FC236}">
                <a16:creationId xmlns:a16="http://schemas.microsoft.com/office/drawing/2014/main" id="{96DB8FD5-EDCB-488E-88C5-179D27C20F91}"/>
              </a:ext>
            </a:extLst>
          </p:cNvPr>
          <p:cNvPicPr>
            <a:picLocks noChangeAspect="1"/>
          </p:cNvPicPr>
          <p:nvPr/>
        </p:nvPicPr>
        <p:blipFill rotWithShape="1">
          <a:blip r:embed="rId3">
            <a:extLst>
              <a:ext uri="{28A0092B-C50C-407E-A947-70E740481C1C}">
                <a14:useLocalDpi xmlns:a14="http://schemas.microsoft.com/office/drawing/2010/main" val="0"/>
              </a:ext>
            </a:extLst>
          </a:blip>
          <a:srcRect b="48337"/>
          <a:stretch/>
        </p:blipFill>
        <p:spPr>
          <a:xfrm>
            <a:off x="0" y="1139737"/>
            <a:ext cx="4200939" cy="893226"/>
          </a:xfrm>
          <a:prstGeom prst="rect">
            <a:avLst/>
          </a:prstGeom>
        </p:spPr>
      </p:pic>
      <p:pic>
        <p:nvPicPr>
          <p:cNvPr id="5" name="Picture 4" descr="A picture containing drawing&#10;&#10;Description automatically generated">
            <a:extLst>
              <a:ext uri="{FF2B5EF4-FFF2-40B4-BE49-F238E27FC236}">
                <a16:creationId xmlns:a16="http://schemas.microsoft.com/office/drawing/2014/main" id="{30875514-E87F-4AF0-AB58-85D244686DE1}"/>
              </a:ext>
            </a:extLst>
          </p:cNvPr>
          <p:cNvPicPr>
            <a:picLocks noChangeAspect="1"/>
          </p:cNvPicPr>
          <p:nvPr/>
        </p:nvPicPr>
        <p:blipFill rotWithShape="1">
          <a:blip r:embed="rId3">
            <a:extLst>
              <a:ext uri="{28A0092B-C50C-407E-A947-70E740481C1C}">
                <a14:useLocalDpi xmlns:a14="http://schemas.microsoft.com/office/drawing/2010/main" val="0"/>
              </a:ext>
            </a:extLst>
          </a:blip>
          <a:srcRect t="51591" b="-187"/>
          <a:stretch/>
        </p:blipFill>
        <p:spPr>
          <a:xfrm>
            <a:off x="0" y="2155057"/>
            <a:ext cx="4200939" cy="840188"/>
          </a:xfrm>
          <a:prstGeom prst="rect">
            <a:avLst/>
          </a:prstGeom>
        </p:spPr>
      </p:pic>
      <p:pic>
        <p:nvPicPr>
          <p:cNvPr id="3" name="Graphic 2" descr="Fruit bowl outline">
            <a:extLst>
              <a:ext uri="{FF2B5EF4-FFF2-40B4-BE49-F238E27FC236}">
                <a16:creationId xmlns:a16="http://schemas.microsoft.com/office/drawing/2014/main" id="{4A07F56E-800A-4859-9D91-EAD66A230B6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216885" y="1586350"/>
            <a:ext cx="1477618" cy="1477618"/>
          </a:xfrm>
          <a:prstGeom prst="rect">
            <a:avLst/>
          </a:prstGeom>
        </p:spPr>
      </p:pic>
      <p:pic>
        <p:nvPicPr>
          <p:cNvPr id="7" name="Graphic 6" descr="Water Bottle outline">
            <a:extLst>
              <a:ext uri="{FF2B5EF4-FFF2-40B4-BE49-F238E27FC236}">
                <a16:creationId xmlns:a16="http://schemas.microsoft.com/office/drawing/2014/main" id="{96096988-32EB-4F69-8D4B-57267C9AB4D9}"/>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499651" y="1767004"/>
            <a:ext cx="1477618" cy="1477618"/>
          </a:xfrm>
          <a:prstGeom prst="rect">
            <a:avLst/>
          </a:prstGeom>
        </p:spPr>
      </p:pic>
      <p:sp>
        <p:nvSpPr>
          <p:cNvPr id="14" name="TextBox 13">
            <a:extLst>
              <a:ext uri="{FF2B5EF4-FFF2-40B4-BE49-F238E27FC236}">
                <a16:creationId xmlns:a16="http://schemas.microsoft.com/office/drawing/2014/main" id="{DADBAF4D-8831-4298-B2DE-72B68CCAFF1A}"/>
              </a:ext>
            </a:extLst>
          </p:cNvPr>
          <p:cNvSpPr txBox="1"/>
          <p:nvPr/>
        </p:nvSpPr>
        <p:spPr>
          <a:xfrm>
            <a:off x="8968405" y="3290933"/>
            <a:ext cx="2319132" cy="461665"/>
          </a:xfrm>
          <a:prstGeom prst="rect">
            <a:avLst/>
          </a:prstGeom>
          <a:noFill/>
        </p:spPr>
        <p:txBody>
          <a:bodyPr wrap="square" rtlCol="0">
            <a:spAutoFit/>
          </a:bodyPr>
          <a:lstStyle/>
          <a:p>
            <a:r>
              <a:rPr lang="en-GB" sz="2400" dirty="0">
                <a:solidFill>
                  <a:schemeClr val="bg1"/>
                </a:solidFill>
                <a:latin typeface="Century Gothic" panose="020B0502020202020204" pitchFamily="34" charset="0"/>
                <a:cs typeface="Arial" panose="020B0604020202020204" pitchFamily="34" charset="0"/>
              </a:rPr>
              <a:t>Enough food</a:t>
            </a:r>
          </a:p>
        </p:txBody>
      </p:sp>
      <p:sp>
        <p:nvSpPr>
          <p:cNvPr id="15" name="TextBox 14">
            <a:extLst>
              <a:ext uri="{FF2B5EF4-FFF2-40B4-BE49-F238E27FC236}">
                <a16:creationId xmlns:a16="http://schemas.microsoft.com/office/drawing/2014/main" id="{6C1943C0-8072-4A73-BA04-B0931AB47BB8}"/>
              </a:ext>
            </a:extLst>
          </p:cNvPr>
          <p:cNvSpPr txBox="1"/>
          <p:nvPr/>
        </p:nvSpPr>
        <p:spPr>
          <a:xfrm>
            <a:off x="5357191" y="3290933"/>
            <a:ext cx="2693505" cy="461665"/>
          </a:xfrm>
          <a:prstGeom prst="rect">
            <a:avLst/>
          </a:prstGeom>
          <a:noFill/>
        </p:spPr>
        <p:txBody>
          <a:bodyPr wrap="square" rtlCol="0">
            <a:spAutoFit/>
          </a:bodyPr>
          <a:lstStyle/>
          <a:p>
            <a:r>
              <a:rPr lang="en-GB" sz="2400" dirty="0">
                <a:solidFill>
                  <a:schemeClr val="bg1"/>
                </a:solidFill>
                <a:latin typeface="Century Gothic" panose="020B0502020202020204" pitchFamily="34" charset="0"/>
                <a:cs typeface="Arial" panose="020B0604020202020204" pitchFamily="34" charset="0"/>
              </a:rPr>
              <a:t>Clean water</a:t>
            </a:r>
          </a:p>
        </p:txBody>
      </p:sp>
      <p:pic>
        <p:nvPicPr>
          <p:cNvPr id="19" name="Graphic 18" descr="Home outline">
            <a:extLst>
              <a:ext uri="{FF2B5EF4-FFF2-40B4-BE49-F238E27FC236}">
                <a16:creationId xmlns:a16="http://schemas.microsoft.com/office/drawing/2014/main" id="{D26A6CF8-FC1E-7FF3-CAD6-F8CF5DB9C87A}"/>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212573" y="4257260"/>
            <a:ext cx="1348409" cy="1348409"/>
          </a:xfrm>
          <a:prstGeom prst="rect">
            <a:avLst/>
          </a:prstGeom>
        </p:spPr>
      </p:pic>
      <p:pic>
        <p:nvPicPr>
          <p:cNvPr id="20" name="Graphic 19" descr="Classroom outline">
            <a:extLst>
              <a:ext uri="{FF2B5EF4-FFF2-40B4-BE49-F238E27FC236}">
                <a16:creationId xmlns:a16="http://schemas.microsoft.com/office/drawing/2014/main" id="{C45A3850-E521-E2A1-9428-B3AB84ECC10E}"/>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3911071" y="4257259"/>
            <a:ext cx="1525606" cy="1525606"/>
          </a:xfrm>
          <a:prstGeom prst="rect">
            <a:avLst/>
          </a:prstGeom>
        </p:spPr>
      </p:pic>
      <p:pic>
        <p:nvPicPr>
          <p:cNvPr id="21" name="Graphic 20" descr="Medical outline">
            <a:extLst>
              <a:ext uri="{FF2B5EF4-FFF2-40B4-BE49-F238E27FC236}">
                <a16:creationId xmlns:a16="http://schemas.microsoft.com/office/drawing/2014/main" id="{9CEEFF9C-787C-AA67-95CD-6D6B88902971}"/>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6786690" y="4257259"/>
            <a:ext cx="1292087" cy="1292087"/>
          </a:xfrm>
          <a:prstGeom prst="rect">
            <a:avLst/>
          </a:prstGeom>
        </p:spPr>
      </p:pic>
      <p:sp>
        <p:nvSpPr>
          <p:cNvPr id="22" name="TextBox 21">
            <a:extLst>
              <a:ext uri="{FF2B5EF4-FFF2-40B4-BE49-F238E27FC236}">
                <a16:creationId xmlns:a16="http://schemas.microsoft.com/office/drawing/2014/main" id="{5041F360-D117-0D12-2E29-917150EF4978}"/>
              </a:ext>
            </a:extLst>
          </p:cNvPr>
          <p:cNvSpPr txBox="1"/>
          <p:nvPr/>
        </p:nvSpPr>
        <p:spPr>
          <a:xfrm>
            <a:off x="1056859" y="5782866"/>
            <a:ext cx="2693505" cy="461665"/>
          </a:xfrm>
          <a:prstGeom prst="rect">
            <a:avLst/>
          </a:prstGeom>
          <a:noFill/>
        </p:spPr>
        <p:txBody>
          <a:bodyPr wrap="square" rtlCol="0">
            <a:spAutoFit/>
          </a:bodyPr>
          <a:lstStyle/>
          <a:p>
            <a:r>
              <a:rPr lang="en-GB" sz="2400">
                <a:solidFill>
                  <a:schemeClr val="bg1"/>
                </a:solidFill>
                <a:latin typeface="Century Gothic" panose="020B0502020202020204" pitchFamily="34" charset="0"/>
                <a:cs typeface="Arial" panose="020B0604020202020204" pitchFamily="34" charset="0"/>
              </a:rPr>
              <a:t>Safe home</a:t>
            </a:r>
          </a:p>
        </p:txBody>
      </p:sp>
      <p:sp>
        <p:nvSpPr>
          <p:cNvPr id="23" name="TextBox 22">
            <a:extLst>
              <a:ext uri="{FF2B5EF4-FFF2-40B4-BE49-F238E27FC236}">
                <a16:creationId xmlns:a16="http://schemas.microsoft.com/office/drawing/2014/main" id="{E20F7082-3458-4162-4A25-883CC012931A}"/>
              </a:ext>
            </a:extLst>
          </p:cNvPr>
          <p:cNvSpPr txBox="1"/>
          <p:nvPr/>
        </p:nvSpPr>
        <p:spPr>
          <a:xfrm>
            <a:off x="4002128" y="5782863"/>
            <a:ext cx="2693505" cy="461665"/>
          </a:xfrm>
          <a:prstGeom prst="rect">
            <a:avLst/>
          </a:prstGeom>
          <a:noFill/>
        </p:spPr>
        <p:txBody>
          <a:bodyPr wrap="square" rtlCol="0">
            <a:spAutoFit/>
          </a:bodyPr>
          <a:lstStyle/>
          <a:p>
            <a:r>
              <a:rPr lang="en-GB" sz="2400">
                <a:solidFill>
                  <a:schemeClr val="bg1"/>
                </a:solidFill>
                <a:latin typeface="Century Gothic" panose="020B0502020202020204" pitchFamily="34" charset="0"/>
                <a:cs typeface="Arial" panose="020B0604020202020204" pitchFamily="34" charset="0"/>
              </a:rPr>
              <a:t>School</a:t>
            </a:r>
          </a:p>
        </p:txBody>
      </p:sp>
      <p:sp>
        <p:nvSpPr>
          <p:cNvPr id="24" name="TextBox 23">
            <a:extLst>
              <a:ext uri="{FF2B5EF4-FFF2-40B4-BE49-F238E27FC236}">
                <a16:creationId xmlns:a16="http://schemas.microsoft.com/office/drawing/2014/main" id="{CC6FAEAB-EBF3-BBD0-B36D-6EC622C5228E}"/>
              </a:ext>
            </a:extLst>
          </p:cNvPr>
          <p:cNvSpPr txBox="1"/>
          <p:nvPr/>
        </p:nvSpPr>
        <p:spPr>
          <a:xfrm>
            <a:off x="6150584" y="5715800"/>
            <a:ext cx="2693505" cy="461665"/>
          </a:xfrm>
          <a:prstGeom prst="rect">
            <a:avLst/>
          </a:prstGeom>
          <a:noFill/>
        </p:spPr>
        <p:txBody>
          <a:bodyPr wrap="square" rtlCol="0">
            <a:spAutoFit/>
          </a:bodyPr>
          <a:lstStyle/>
          <a:p>
            <a:r>
              <a:rPr lang="en-GB" sz="2400" dirty="0">
                <a:solidFill>
                  <a:schemeClr val="bg1"/>
                </a:solidFill>
                <a:latin typeface="Century Gothic" panose="020B0502020202020204" pitchFamily="34" charset="0"/>
                <a:cs typeface="Arial" panose="020B0604020202020204" pitchFamily="34" charset="0"/>
              </a:rPr>
              <a:t>Doctor or nurse</a:t>
            </a:r>
          </a:p>
        </p:txBody>
      </p:sp>
      <p:pic>
        <p:nvPicPr>
          <p:cNvPr id="25" name="Graphic 24" descr="Dove outline">
            <a:extLst>
              <a:ext uri="{FF2B5EF4-FFF2-40B4-BE49-F238E27FC236}">
                <a16:creationId xmlns:a16="http://schemas.microsoft.com/office/drawing/2014/main" id="{B4FA624D-220C-20CE-1900-F0697021A801}"/>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9536191" y="4277482"/>
            <a:ext cx="1359152" cy="1359152"/>
          </a:xfrm>
          <a:prstGeom prst="rect">
            <a:avLst/>
          </a:prstGeom>
        </p:spPr>
      </p:pic>
      <p:sp>
        <p:nvSpPr>
          <p:cNvPr id="26" name="TextBox 25">
            <a:extLst>
              <a:ext uri="{FF2B5EF4-FFF2-40B4-BE49-F238E27FC236}">
                <a16:creationId xmlns:a16="http://schemas.microsoft.com/office/drawing/2014/main" id="{E5273128-125A-8870-C46A-98C883ADE073}"/>
              </a:ext>
            </a:extLst>
          </p:cNvPr>
          <p:cNvSpPr txBox="1"/>
          <p:nvPr/>
        </p:nvSpPr>
        <p:spPr>
          <a:xfrm>
            <a:off x="9056201" y="5718697"/>
            <a:ext cx="2693505" cy="461665"/>
          </a:xfrm>
          <a:prstGeom prst="rect">
            <a:avLst/>
          </a:prstGeom>
          <a:noFill/>
        </p:spPr>
        <p:txBody>
          <a:bodyPr wrap="square" rtlCol="0">
            <a:spAutoFit/>
          </a:bodyPr>
          <a:lstStyle/>
          <a:p>
            <a:r>
              <a:rPr lang="en-GB" sz="2400" dirty="0">
                <a:solidFill>
                  <a:schemeClr val="bg1"/>
                </a:solidFill>
                <a:latin typeface="Century Gothic" panose="020B0502020202020204" pitchFamily="34" charset="0"/>
                <a:cs typeface="Arial" panose="020B0604020202020204" pitchFamily="34" charset="0"/>
              </a:rPr>
              <a:t>Live in peace</a:t>
            </a:r>
          </a:p>
        </p:txBody>
      </p:sp>
    </p:spTree>
    <p:extLst>
      <p:ext uri="{BB962C8B-B14F-4D97-AF65-F5344CB8AC3E}">
        <p14:creationId xmlns:p14="http://schemas.microsoft.com/office/powerpoint/2010/main" val="230033217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a:extLst>
              <a:ext uri="{FF2B5EF4-FFF2-40B4-BE49-F238E27FC236}">
                <a16:creationId xmlns:a16="http://schemas.microsoft.com/office/drawing/2014/main" id="{11613A85-9AB2-4E43-B235-D98BC27F35D1}"/>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0" y="954157"/>
            <a:ext cx="6096000" cy="5903843"/>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a:extLst>
              <a:ext uri="{FF2B5EF4-FFF2-40B4-BE49-F238E27FC236}">
                <a16:creationId xmlns:a16="http://schemas.microsoft.com/office/drawing/2014/main" id="{172687B4-D2EF-484E-B7AF-BD02BA42A6DB}"/>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b="-451"/>
          <a:stretch/>
        </p:blipFill>
        <p:spPr bwMode="auto">
          <a:xfrm>
            <a:off x="6096000" y="954157"/>
            <a:ext cx="6096000" cy="59038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4616953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erson standing next to a tree&#10;&#10;Description automatically generated">
            <a:extLst>
              <a:ext uri="{FF2B5EF4-FFF2-40B4-BE49-F238E27FC236}">
                <a16:creationId xmlns:a16="http://schemas.microsoft.com/office/drawing/2014/main" id="{6E87F33C-284A-46AB-89DB-5C000829F4E3}"/>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960782"/>
            <a:ext cx="6096000" cy="5892800"/>
          </a:xfrm>
          <a:prstGeom prst="rect">
            <a:avLst/>
          </a:prstGeom>
        </p:spPr>
      </p:pic>
      <p:pic>
        <p:nvPicPr>
          <p:cNvPr id="8" name="Picture 7" descr="A person standing next to a tree&#10;&#10;Description automatically generated">
            <a:extLst>
              <a:ext uri="{FF2B5EF4-FFF2-40B4-BE49-F238E27FC236}">
                <a16:creationId xmlns:a16="http://schemas.microsoft.com/office/drawing/2014/main" id="{F688E5B5-766B-4501-9813-54E1DD871432}"/>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095999" y="960781"/>
            <a:ext cx="6096001" cy="5892799"/>
          </a:xfrm>
          <a:prstGeom prst="rect">
            <a:avLst/>
          </a:prstGeom>
        </p:spPr>
      </p:pic>
      <p:sp>
        <p:nvSpPr>
          <p:cNvPr id="10" name="TextBox 9">
            <a:extLst>
              <a:ext uri="{FF2B5EF4-FFF2-40B4-BE49-F238E27FC236}">
                <a16:creationId xmlns:a16="http://schemas.microsoft.com/office/drawing/2014/main" id="{788996DC-9D3D-4E49-AD93-09C751E2E484}"/>
              </a:ext>
            </a:extLst>
          </p:cNvPr>
          <p:cNvSpPr txBox="1"/>
          <p:nvPr/>
        </p:nvSpPr>
        <p:spPr>
          <a:xfrm>
            <a:off x="927040" y="1178075"/>
            <a:ext cx="4241919" cy="1107996"/>
          </a:xfrm>
          <a:prstGeom prst="rect">
            <a:avLst/>
          </a:prstGeom>
          <a:solidFill>
            <a:schemeClr val="bg1">
              <a:alpha val="72000"/>
            </a:schemeClr>
          </a:solidFill>
        </p:spPr>
        <p:txBody>
          <a:bodyPr wrap="square" rtlCol="0">
            <a:spAutoFit/>
          </a:bodyPr>
          <a:lstStyle/>
          <a:p>
            <a:pPr algn="ctr"/>
            <a:r>
              <a:rPr lang="en-GB" sz="6600" b="1" dirty="0">
                <a:latin typeface="Arial" panose="020B0604020202020204" pitchFamily="34" charset="0"/>
                <a:cs typeface="Arial" panose="020B0604020202020204" pitchFamily="34" charset="0"/>
              </a:rPr>
              <a:t>Wilmer</a:t>
            </a:r>
          </a:p>
        </p:txBody>
      </p:sp>
    </p:spTree>
    <p:extLst>
      <p:ext uri="{BB962C8B-B14F-4D97-AF65-F5344CB8AC3E}">
        <p14:creationId xmlns:p14="http://schemas.microsoft.com/office/powerpoint/2010/main" val="56296797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erson standing next to a cow&#10;&#10;Description generated with very high confidence">
            <a:extLst>
              <a:ext uri="{FF2B5EF4-FFF2-40B4-BE49-F238E27FC236}">
                <a16:creationId xmlns:a16="http://schemas.microsoft.com/office/drawing/2014/main" id="{EC888988-B951-4946-8AA5-116F1E308F66}"/>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949368"/>
            <a:ext cx="12192000" cy="5908632"/>
          </a:xfrm>
          <a:prstGeom prst="rect">
            <a:avLst/>
          </a:prstGeom>
        </p:spPr>
      </p:pic>
      <p:pic>
        <p:nvPicPr>
          <p:cNvPr id="5" name="Picture 4" descr="A picture containing room&#10;&#10;Description automatically generated">
            <a:extLst>
              <a:ext uri="{FF2B5EF4-FFF2-40B4-BE49-F238E27FC236}">
                <a16:creationId xmlns:a16="http://schemas.microsoft.com/office/drawing/2014/main" id="{3E8F5656-542F-48FE-AAC2-05DB8E8D190A}"/>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9753600" y="-605141"/>
            <a:ext cx="2438400" cy="8430513"/>
          </a:xfrm>
          <a:prstGeom prst="rect">
            <a:avLst/>
          </a:prstGeom>
        </p:spPr>
      </p:pic>
    </p:spTree>
    <p:extLst>
      <p:ext uri="{BB962C8B-B14F-4D97-AF65-F5344CB8AC3E}">
        <p14:creationId xmlns:p14="http://schemas.microsoft.com/office/powerpoint/2010/main" val="1274592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2"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2000" fill="hold"/>
                                        <p:tgtEl>
                                          <p:spTgt spid="5"/>
                                        </p:tgtEl>
                                        <p:attrNameLst>
                                          <p:attrName>ppt_x</p:attrName>
                                        </p:attrNameLst>
                                      </p:cBhvr>
                                      <p:tavLst>
                                        <p:tav tm="0">
                                          <p:val>
                                            <p:strVal val="1+#ppt_w/2"/>
                                          </p:val>
                                        </p:tav>
                                        <p:tav tm="100000">
                                          <p:val>
                                            <p:strVal val="#ppt_x"/>
                                          </p:val>
                                        </p:tav>
                                      </p:tavLst>
                                    </p:anim>
                                    <p:anim calcmode="lin" valueType="num">
                                      <p:cBhvr additive="base">
                                        <p:cTn id="13" dur="20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9B76CA4-A903-4398-B4C8-707CA146BBA6}"/>
              </a:ext>
            </a:extLst>
          </p:cNvPr>
          <p:cNvSpPr txBox="1"/>
          <p:nvPr/>
        </p:nvSpPr>
        <p:spPr>
          <a:xfrm>
            <a:off x="1099931" y="2173355"/>
            <a:ext cx="6029738" cy="3416320"/>
          </a:xfrm>
          <a:prstGeom prst="rect">
            <a:avLst/>
          </a:prstGeom>
          <a:noFill/>
        </p:spPr>
        <p:txBody>
          <a:bodyPr wrap="square" rtlCol="0">
            <a:spAutoFit/>
          </a:bodyPr>
          <a:lstStyle/>
          <a:p>
            <a:pPr algn="ctr"/>
            <a:r>
              <a:rPr lang="en-GB" sz="6600" b="1" dirty="0">
                <a:solidFill>
                  <a:schemeClr val="bg1"/>
                </a:solidFill>
                <a:latin typeface="Century Gothic" panose="020B0502020202020204" pitchFamily="34" charset="0"/>
              </a:rPr>
              <a:t>Marvellous moo cow</a:t>
            </a:r>
          </a:p>
          <a:p>
            <a:pPr algn="ctr"/>
            <a:endParaRPr lang="en-GB" sz="2400" b="1" dirty="0">
              <a:solidFill>
                <a:schemeClr val="bg1"/>
              </a:solidFill>
              <a:latin typeface="Century Gothic" panose="020B0502020202020204" pitchFamily="34" charset="0"/>
            </a:endParaRPr>
          </a:p>
          <a:p>
            <a:pPr algn="ctr"/>
            <a:r>
              <a:rPr lang="en-GB" sz="6000" b="1" dirty="0">
                <a:solidFill>
                  <a:schemeClr val="bg1"/>
                </a:solidFill>
                <a:latin typeface="Century Gothic" panose="020B0502020202020204" pitchFamily="34" charset="0"/>
              </a:rPr>
              <a:t>£150</a:t>
            </a:r>
          </a:p>
        </p:txBody>
      </p:sp>
      <p:pic>
        <p:nvPicPr>
          <p:cNvPr id="2" name="Picture 1" descr="A picture containing room&#10;&#10;Description automatically generated">
            <a:extLst>
              <a:ext uri="{FF2B5EF4-FFF2-40B4-BE49-F238E27FC236}">
                <a16:creationId xmlns:a16="http://schemas.microsoft.com/office/drawing/2014/main" id="{AB2ED14B-A0F7-4971-9F0C-465A0F1F8A7D}"/>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9753600" y="-605141"/>
            <a:ext cx="2438400" cy="8430513"/>
          </a:xfrm>
          <a:prstGeom prst="rect">
            <a:avLst/>
          </a:prstGeom>
        </p:spPr>
      </p:pic>
    </p:spTree>
    <p:extLst>
      <p:ext uri="{BB962C8B-B14F-4D97-AF65-F5344CB8AC3E}">
        <p14:creationId xmlns:p14="http://schemas.microsoft.com/office/powerpoint/2010/main" val="21031264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2000" fill="hold"/>
                                        <p:tgtEl>
                                          <p:spTgt spid="2"/>
                                        </p:tgtEl>
                                        <p:attrNameLst>
                                          <p:attrName>ppt_x</p:attrName>
                                        </p:attrNameLst>
                                      </p:cBhvr>
                                      <p:tavLst>
                                        <p:tav tm="0">
                                          <p:val>
                                            <p:strVal val="1+#ppt_w/2"/>
                                          </p:val>
                                        </p:tav>
                                        <p:tav tm="100000">
                                          <p:val>
                                            <p:strVal val="#ppt_x"/>
                                          </p:val>
                                        </p:tav>
                                      </p:tavLst>
                                    </p:anim>
                                    <p:anim calcmode="lin" valueType="num">
                                      <p:cBhvr additive="base">
                                        <p:cTn id="8" dur="20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91EEAC2-E113-4F9C-9DF5-64235E06CECE}"/>
              </a:ext>
            </a:extLst>
          </p:cNvPr>
          <p:cNvSpPr txBox="1"/>
          <p:nvPr/>
        </p:nvSpPr>
        <p:spPr>
          <a:xfrm>
            <a:off x="520001" y="1401372"/>
            <a:ext cx="3036184" cy="830997"/>
          </a:xfrm>
          <a:prstGeom prst="rect">
            <a:avLst/>
          </a:prstGeom>
          <a:noFill/>
        </p:spPr>
        <p:txBody>
          <a:bodyPr wrap="square" rtlCol="0">
            <a:spAutoFit/>
          </a:bodyPr>
          <a:lstStyle/>
          <a:p>
            <a:r>
              <a:rPr lang="en-GB" sz="4800" b="1" dirty="0">
                <a:solidFill>
                  <a:schemeClr val="bg1"/>
                </a:solidFill>
                <a:latin typeface="Century Gothic" panose="020B0502020202020204" pitchFamily="34" charset="0"/>
                <a:cs typeface="Arial" panose="020B0604020202020204" pitchFamily="34" charset="0"/>
              </a:rPr>
              <a:t>Make a</a:t>
            </a:r>
          </a:p>
        </p:txBody>
      </p:sp>
      <p:pic>
        <p:nvPicPr>
          <p:cNvPr id="6" name="Picture 5" descr="Logo&#10;&#10;Description automatically generated">
            <a:extLst>
              <a:ext uri="{FF2B5EF4-FFF2-40B4-BE49-F238E27FC236}">
                <a16:creationId xmlns:a16="http://schemas.microsoft.com/office/drawing/2014/main" id="{5E5A3930-5C38-4816-984B-9B658CAFD7D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042956" y="1261558"/>
            <a:ext cx="6742190" cy="1254465"/>
          </a:xfrm>
          <a:prstGeom prst="rect">
            <a:avLst/>
          </a:prstGeom>
        </p:spPr>
      </p:pic>
      <p:pic>
        <p:nvPicPr>
          <p:cNvPr id="7" name="Picture 6" descr="A picture containing room&#10;&#10;Description automatically generated">
            <a:extLst>
              <a:ext uri="{FF2B5EF4-FFF2-40B4-BE49-F238E27FC236}">
                <a16:creationId xmlns:a16="http://schemas.microsoft.com/office/drawing/2014/main" id="{C2E8B29D-C444-46F7-AF06-6AC1A1CCEB8F}"/>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10633980" y="833739"/>
            <a:ext cx="1558020" cy="5386691"/>
          </a:xfrm>
          <a:prstGeom prst="rect">
            <a:avLst/>
          </a:prstGeom>
        </p:spPr>
      </p:pic>
      <p:pic>
        <p:nvPicPr>
          <p:cNvPr id="9" name="Picture 8" descr="A picture containing icon&#10;&#10;Description automatically generated">
            <a:extLst>
              <a:ext uri="{FF2B5EF4-FFF2-40B4-BE49-F238E27FC236}">
                <a16:creationId xmlns:a16="http://schemas.microsoft.com/office/drawing/2014/main" id="{C3A5EB68-2259-4F55-8B22-43A7B9098D54}"/>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737577" y="3851380"/>
            <a:ext cx="2409284" cy="2564296"/>
          </a:xfrm>
          <a:prstGeom prst="rect">
            <a:avLst/>
          </a:prstGeom>
        </p:spPr>
      </p:pic>
      <p:pic>
        <p:nvPicPr>
          <p:cNvPr id="13" name="Picture 12">
            <a:extLst>
              <a:ext uri="{FF2B5EF4-FFF2-40B4-BE49-F238E27FC236}">
                <a16:creationId xmlns:a16="http://schemas.microsoft.com/office/drawing/2014/main" id="{633E00A4-F637-4797-87AD-263BA52071DD}"/>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6046738" y="3755344"/>
            <a:ext cx="2848632" cy="2756368"/>
          </a:xfrm>
          <a:prstGeom prst="rect">
            <a:avLst/>
          </a:prstGeom>
        </p:spPr>
      </p:pic>
      <p:sp>
        <p:nvSpPr>
          <p:cNvPr id="15" name="TextBox 14">
            <a:extLst>
              <a:ext uri="{FF2B5EF4-FFF2-40B4-BE49-F238E27FC236}">
                <a16:creationId xmlns:a16="http://schemas.microsoft.com/office/drawing/2014/main" id="{4181D037-FF7E-44D1-B807-1F6D9A7C8601}"/>
              </a:ext>
            </a:extLst>
          </p:cNvPr>
          <p:cNvSpPr txBox="1"/>
          <p:nvPr/>
        </p:nvSpPr>
        <p:spPr>
          <a:xfrm>
            <a:off x="4659005" y="2500879"/>
            <a:ext cx="5346386" cy="830997"/>
          </a:xfrm>
          <a:prstGeom prst="rect">
            <a:avLst/>
          </a:prstGeom>
          <a:noFill/>
        </p:spPr>
        <p:txBody>
          <a:bodyPr wrap="square" rtlCol="0">
            <a:spAutoFit/>
          </a:bodyPr>
          <a:lstStyle/>
          <a:p>
            <a:r>
              <a:rPr lang="en-GB" sz="4800" b="1" dirty="0">
                <a:solidFill>
                  <a:schemeClr val="bg1"/>
                </a:solidFill>
                <a:latin typeface="Century Gothic" panose="020B0502020202020204" pitchFamily="34" charset="0"/>
                <a:cs typeface="Arial" panose="020B0604020202020204" pitchFamily="34" charset="0"/>
              </a:rPr>
              <a:t>of difference!</a:t>
            </a:r>
          </a:p>
        </p:txBody>
      </p:sp>
    </p:spTree>
    <p:extLst>
      <p:ext uri="{BB962C8B-B14F-4D97-AF65-F5344CB8AC3E}">
        <p14:creationId xmlns:p14="http://schemas.microsoft.com/office/powerpoint/2010/main" val="12175258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2000" fill="hold"/>
                                        <p:tgtEl>
                                          <p:spTgt spid="7"/>
                                        </p:tgtEl>
                                        <p:attrNameLst>
                                          <p:attrName>ppt_x</p:attrName>
                                        </p:attrNameLst>
                                      </p:cBhvr>
                                      <p:tavLst>
                                        <p:tav tm="0">
                                          <p:val>
                                            <p:strVal val="1+#ppt_w/2"/>
                                          </p:val>
                                        </p:tav>
                                        <p:tav tm="100000">
                                          <p:val>
                                            <p:strVal val="#ppt_x"/>
                                          </p:val>
                                        </p:tav>
                                      </p:tavLst>
                                    </p:anim>
                                    <p:anim calcmode="lin" valueType="num">
                                      <p:cBhvr additive="base">
                                        <p:cTn id="8" dur="20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0FAE9652-1E93-4DEC-9959-3E4FF89A6C80}"/>
              </a:ext>
            </a:extLst>
          </p:cNvPr>
          <p:cNvGrpSpPr/>
          <p:nvPr/>
        </p:nvGrpSpPr>
        <p:grpSpPr>
          <a:xfrm>
            <a:off x="-13975" y="3095625"/>
            <a:ext cx="3747775" cy="3778203"/>
            <a:chOff x="-13975" y="3095625"/>
            <a:chExt cx="3747775" cy="3778203"/>
          </a:xfrm>
        </p:grpSpPr>
        <p:pic>
          <p:nvPicPr>
            <p:cNvPr id="12" name="Picture 11">
              <a:extLst>
                <a:ext uri="{FF2B5EF4-FFF2-40B4-BE49-F238E27FC236}">
                  <a16:creationId xmlns:a16="http://schemas.microsoft.com/office/drawing/2014/main" id="{2F21ED3E-1FB7-4382-8EA2-D917ACA9F655}"/>
                </a:ext>
              </a:extLst>
            </p:cNvPr>
            <p:cNvPicPr>
              <a:picLocks noChangeAspect="1"/>
            </p:cNvPicPr>
            <p:nvPr/>
          </p:nvPicPr>
          <p:blipFill rotWithShape="1">
            <a:blip r:embed="rId3">
              <a:clrChange>
                <a:clrFrom>
                  <a:srgbClr val="232E2F"/>
                </a:clrFrom>
                <a:clrTo>
                  <a:srgbClr val="232E2F">
                    <a:alpha val="0"/>
                  </a:srgbClr>
                </a:clrTo>
              </a:clrChange>
            </a:blip>
            <a:srcRect l="20452" t="22164" r="26557" b="16186"/>
            <a:stretch/>
          </p:blipFill>
          <p:spPr>
            <a:xfrm>
              <a:off x="-13975" y="3428999"/>
              <a:ext cx="3701275" cy="3444829"/>
            </a:xfrm>
            <a:prstGeom prst="rect">
              <a:avLst/>
            </a:prstGeom>
          </p:spPr>
        </p:pic>
        <p:sp>
          <p:nvSpPr>
            <p:cNvPr id="13" name="Freeform: Shape 12">
              <a:extLst>
                <a:ext uri="{FF2B5EF4-FFF2-40B4-BE49-F238E27FC236}">
                  <a16:creationId xmlns:a16="http://schemas.microsoft.com/office/drawing/2014/main" id="{E1DF6569-EC0A-4CB1-82DD-347EB58FF905}"/>
                </a:ext>
              </a:extLst>
            </p:cNvPr>
            <p:cNvSpPr/>
            <p:nvPr/>
          </p:nvSpPr>
          <p:spPr bwMode="auto">
            <a:xfrm>
              <a:off x="-9525" y="3095625"/>
              <a:ext cx="1181100" cy="3733800"/>
            </a:xfrm>
            <a:custGeom>
              <a:avLst/>
              <a:gdLst>
                <a:gd name="connsiteX0" fmla="*/ 0 w 1181100"/>
                <a:gd name="connsiteY0" fmla="*/ 3733800 h 3733800"/>
                <a:gd name="connsiteX1" fmla="*/ 152400 w 1181100"/>
                <a:gd name="connsiteY1" fmla="*/ 3124200 h 3733800"/>
                <a:gd name="connsiteX2" fmla="*/ 466725 w 1181100"/>
                <a:gd name="connsiteY2" fmla="*/ 2667000 h 3733800"/>
                <a:gd name="connsiteX3" fmla="*/ 542925 w 1181100"/>
                <a:gd name="connsiteY3" fmla="*/ 1695450 h 3733800"/>
                <a:gd name="connsiteX4" fmla="*/ 1181100 w 1181100"/>
                <a:gd name="connsiteY4" fmla="*/ 95250 h 3733800"/>
                <a:gd name="connsiteX5" fmla="*/ 0 w 1181100"/>
                <a:gd name="connsiteY5" fmla="*/ 0 h 3733800"/>
                <a:gd name="connsiteX6" fmla="*/ 0 w 1181100"/>
                <a:gd name="connsiteY6" fmla="*/ 3733800 h 3733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1100" h="3733800">
                  <a:moveTo>
                    <a:pt x="0" y="3733800"/>
                  </a:moveTo>
                  <a:lnTo>
                    <a:pt x="152400" y="3124200"/>
                  </a:lnTo>
                  <a:lnTo>
                    <a:pt x="466725" y="2667000"/>
                  </a:lnTo>
                  <a:lnTo>
                    <a:pt x="542925" y="1695450"/>
                  </a:lnTo>
                  <a:lnTo>
                    <a:pt x="1181100" y="95250"/>
                  </a:lnTo>
                  <a:lnTo>
                    <a:pt x="0" y="0"/>
                  </a:lnTo>
                  <a:lnTo>
                    <a:pt x="0" y="3733800"/>
                  </a:lnTo>
                  <a:close/>
                </a:path>
              </a:pathLst>
            </a:custGeom>
            <a:solidFill>
              <a:srgbClr val="222544"/>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Verdana" pitchFamily="34" charset="0"/>
              </a:endParaRPr>
            </a:p>
          </p:txBody>
        </p:sp>
        <p:sp>
          <p:nvSpPr>
            <p:cNvPr id="14" name="Freeform: Shape 13">
              <a:extLst>
                <a:ext uri="{FF2B5EF4-FFF2-40B4-BE49-F238E27FC236}">
                  <a16:creationId xmlns:a16="http://schemas.microsoft.com/office/drawing/2014/main" id="{49054FC6-9370-4B6E-B43C-CC53D9A2CF5B}"/>
                </a:ext>
              </a:extLst>
            </p:cNvPr>
            <p:cNvSpPr/>
            <p:nvPr/>
          </p:nvSpPr>
          <p:spPr bwMode="auto">
            <a:xfrm>
              <a:off x="2295525" y="3833813"/>
              <a:ext cx="1404938" cy="2495550"/>
            </a:xfrm>
            <a:custGeom>
              <a:avLst/>
              <a:gdLst>
                <a:gd name="connsiteX0" fmla="*/ 1385888 w 1404938"/>
                <a:gd name="connsiteY0" fmla="*/ 33337 h 2495550"/>
                <a:gd name="connsiteX1" fmla="*/ 0 w 1404938"/>
                <a:gd name="connsiteY1" fmla="*/ 0 h 2495550"/>
                <a:gd name="connsiteX2" fmla="*/ 128588 w 1404938"/>
                <a:gd name="connsiteY2" fmla="*/ 500062 h 2495550"/>
                <a:gd name="connsiteX3" fmla="*/ 995363 w 1404938"/>
                <a:gd name="connsiteY3" fmla="*/ 1509712 h 2495550"/>
                <a:gd name="connsiteX4" fmla="*/ 1228725 w 1404938"/>
                <a:gd name="connsiteY4" fmla="*/ 1885950 h 2495550"/>
                <a:gd name="connsiteX5" fmla="*/ 1243013 w 1404938"/>
                <a:gd name="connsiteY5" fmla="*/ 2095500 h 2495550"/>
                <a:gd name="connsiteX6" fmla="*/ 1200150 w 1404938"/>
                <a:gd name="connsiteY6" fmla="*/ 2147887 h 2495550"/>
                <a:gd name="connsiteX7" fmla="*/ 1266825 w 1404938"/>
                <a:gd name="connsiteY7" fmla="*/ 2300287 h 2495550"/>
                <a:gd name="connsiteX8" fmla="*/ 1404938 w 1404938"/>
                <a:gd name="connsiteY8" fmla="*/ 2495550 h 2495550"/>
                <a:gd name="connsiteX9" fmla="*/ 1385888 w 1404938"/>
                <a:gd name="connsiteY9" fmla="*/ 33337 h 2495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04938" h="2495550">
                  <a:moveTo>
                    <a:pt x="1385888" y="33337"/>
                  </a:moveTo>
                  <a:lnTo>
                    <a:pt x="0" y="0"/>
                  </a:lnTo>
                  <a:lnTo>
                    <a:pt x="128588" y="500062"/>
                  </a:lnTo>
                  <a:lnTo>
                    <a:pt x="995363" y="1509712"/>
                  </a:lnTo>
                  <a:lnTo>
                    <a:pt x="1228725" y="1885950"/>
                  </a:lnTo>
                  <a:lnTo>
                    <a:pt x="1243013" y="2095500"/>
                  </a:lnTo>
                  <a:lnTo>
                    <a:pt x="1200150" y="2147887"/>
                  </a:lnTo>
                  <a:lnTo>
                    <a:pt x="1266825" y="2300287"/>
                  </a:lnTo>
                  <a:lnTo>
                    <a:pt x="1404938" y="2495550"/>
                  </a:lnTo>
                  <a:lnTo>
                    <a:pt x="1385888" y="33337"/>
                  </a:lnTo>
                  <a:close/>
                </a:path>
              </a:pathLst>
            </a:custGeom>
            <a:solidFill>
              <a:srgbClr val="222544"/>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Verdana" pitchFamily="34" charset="0"/>
              </a:endParaRPr>
            </a:p>
          </p:txBody>
        </p:sp>
        <p:sp>
          <p:nvSpPr>
            <p:cNvPr id="15" name="Freeform: Shape 14">
              <a:extLst>
                <a:ext uri="{FF2B5EF4-FFF2-40B4-BE49-F238E27FC236}">
                  <a16:creationId xmlns:a16="http://schemas.microsoft.com/office/drawing/2014/main" id="{B1ABE80A-9929-4893-8FF6-5D012E0B3728}"/>
                </a:ext>
              </a:extLst>
            </p:cNvPr>
            <p:cNvSpPr/>
            <p:nvPr/>
          </p:nvSpPr>
          <p:spPr bwMode="auto">
            <a:xfrm>
              <a:off x="3071813" y="6334125"/>
              <a:ext cx="619125" cy="538163"/>
            </a:xfrm>
            <a:custGeom>
              <a:avLst/>
              <a:gdLst>
                <a:gd name="connsiteX0" fmla="*/ 0 w 619125"/>
                <a:gd name="connsiteY0" fmla="*/ 533400 h 538163"/>
                <a:gd name="connsiteX1" fmla="*/ 357187 w 619125"/>
                <a:gd name="connsiteY1" fmla="*/ 323850 h 538163"/>
                <a:gd name="connsiteX2" fmla="*/ 619125 w 619125"/>
                <a:gd name="connsiteY2" fmla="*/ 0 h 538163"/>
                <a:gd name="connsiteX3" fmla="*/ 614362 w 619125"/>
                <a:gd name="connsiteY3" fmla="*/ 538163 h 538163"/>
                <a:gd name="connsiteX4" fmla="*/ 0 w 619125"/>
                <a:gd name="connsiteY4" fmla="*/ 533400 h 5381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9125" h="538163">
                  <a:moveTo>
                    <a:pt x="0" y="533400"/>
                  </a:moveTo>
                  <a:lnTo>
                    <a:pt x="357187" y="323850"/>
                  </a:lnTo>
                  <a:lnTo>
                    <a:pt x="619125" y="0"/>
                  </a:lnTo>
                  <a:cubicBezTo>
                    <a:pt x="617537" y="179388"/>
                    <a:pt x="615950" y="358775"/>
                    <a:pt x="614362" y="538163"/>
                  </a:cubicBezTo>
                  <a:lnTo>
                    <a:pt x="0" y="533400"/>
                  </a:lnTo>
                  <a:close/>
                </a:path>
              </a:pathLst>
            </a:custGeom>
            <a:solidFill>
              <a:srgbClr val="222544"/>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Verdana" pitchFamily="34" charset="0"/>
              </a:endParaRPr>
            </a:p>
          </p:txBody>
        </p:sp>
        <p:sp>
          <p:nvSpPr>
            <p:cNvPr id="16" name="Freeform: Shape 15">
              <a:extLst>
                <a:ext uri="{FF2B5EF4-FFF2-40B4-BE49-F238E27FC236}">
                  <a16:creationId xmlns:a16="http://schemas.microsoft.com/office/drawing/2014/main" id="{91A62FA4-EC2D-4CF9-A546-78CA48EFAB9C}"/>
                </a:ext>
              </a:extLst>
            </p:cNvPr>
            <p:cNvSpPr/>
            <p:nvPr/>
          </p:nvSpPr>
          <p:spPr bwMode="auto">
            <a:xfrm>
              <a:off x="2957513" y="3371850"/>
              <a:ext cx="776287" cy="685800"/>
            </a:xfrm>
            <a:custGeom>
              <a:avLst/>
              <a:gdLst>
                <a:gd name="connsiteX0" fmla="*/ 0 w 776287"/>
                <a:gd name="connsiteY0" fmla="*/ 90488 h 685800"/>
                <a:gd name="connsiteX1" fmla="*/ 738187 w 776287"/>
                <a:gd name="connsiteY1" fmla="*/ 685800 h 685800"/>
                <a:gd name="connsiteX2" fmla="*/ 776287 w 776287"/>
                <a:gd name="connsiteY2" fmla="*/ 66675 h 685800"/>
                <a:gd name="connsiteX3" fmla="*/ 319087 w 776287"/>
                <a:gd name="connsiteY3" fmla="*/ 0 h 685800"/>
                <a:gd name="connsiteX4" fmla="*/ 0 w 776287"/>
                <a:gd name="connsiteY4" fmla="*/ 90488 h 685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6287" h="685800">
                  <a:moveTo>
                    <a:pt x="0" y="90488"/>
                  </a:moveTo>
                  <a:lnTo>
                    <a:pt x="738187" y="685800"/>
                  </a:lnTo>
                  <a:lnTo>
                    <a:pt x="776287" y="66675"/>
                  </a:lnTo>
                  <a:lnTo>
                    <a:pt x="319087" y="0"/>
                  </a:lnTo>
                  <a:lnTo>
                    <a:pt x="0" y="90488"/>
                  </a:lnTo>
                  <a:close/>
                </a:path>
              </a:pathLst>
            </a:custGeom>
            <a:solidFill>
              <a:srgbClr val="222544"/>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Verdana" pitchFamily="34" charset="0"/>
              </a:endParaRPr>
            </a:p>
          </p:txBody>
        </p:sp>
        <p:sp>
          <p:nvSpPr>
            <p:cNvPr id="17" name="Freeform: Shape 16">
              <a:extLst>
                <a:ext uri="{FF2B5EF4-FFF2-40B4-BE49-F238E27FC236}">
                  <a16:creationId xmlns:a16="http://schemas.microsoft.com/office/drawing/2014/main" id="{DC20098F-FC15-41D6-9D15-802FBB535898}"/>
                </a:ext>
              </a:extLst>
            </p:cNvPr>
            <p:cNvSpPr/>
            <p:nvPr/>
          </p:nvSpPr>
          <p:spPr bwMode="auto">
            <a:xfrm>
              <a:off x="990600" y="3352800"/>
              <a:ext cx="838200" cy="647700"/>
            </a:xfrm>
            <a:custGeom>
              <a:avLst/>
              <a:gdLst>
                <a:gd name="connsiteX0" fmla="*/ 104775 w 838200"/>
                <a:gd name="connsiteY0" fmla="*/ 647700 h 647700"/>
                <a:gd name="connsiteX1" fmla="*/ 838200 w 838200"/>
                <a:gd name="connsiteY1" fmla="*/ 476250 h 647700"/>
                <a:gd name="connsiteX2" fmla="*/ 833438 w 838200"/>
                <a:gd name="connsiteY2" fmla="*/ 100013 h 647700"/>
                <a:gd name="connsiteX3" fmla="*/ 57150 w 838200"/>
                <a:gd name="connsiteY3" fmla="*/ 0 h 647700"/>
                <a:gd name="connsiteX4" fmla="*/ 0 w 838200"/>
                <a:gd name="connsiteY4" fmla="*/ 504825 h 647700"/>
                <a:gd name="connsiteX5" fmla="*/ 104775 w 838200"/>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38200" h="647700">
                  <a:moveTo>
                    <a:pt x="104775" y="647700"/>
                  </a:moveTo>
                  <a:lnTo>
                    <a:pt x="838200" y="476250"/>
                  </a:lnTo>
                  <a:cubicBezTo>
                    <a:pt x="836613" y="350838"/>
                    <a:pt x="835025" y="225425"/>
                    <a:pt x="833438" y="100013"/>
                  </a:cubicBezTo>
                  <a:lnTo>
                    <a:pt x="57150" y="0"/>
                  </a:lnTo>
                  <a:lnTo>
                    <a:pt x="0" y="504825"/>
                  </a:lnTo>
                  <a:lnTo>
                    <a:pt x="104775" y="647700"/>
                  </a:lnTo>
                  <a:close/>
                </a:path>
              </a:pathLst>
            </a:custGeom>
            <a:solidFill>
              <a:srgbClr val="222544"/>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Verdana" pitchFamily="34" charset="0"/>
              </a:endParaRPr>
            </a:p>
          </p:txBody>
        </p:sp>
      </p:grpSp>
      <p:pic>
        <p:nvPicPr>
          <p:cNvPr id="1026" name="Picture 2">
            <a:extLst>
              <a:ext uri="{FF2B5EF4-FFF2-40B4-BE49-F238E27FC236}">
                <a16:creationId xmlns:a16="http://schemas.microsoft.com/office/drawing/2014/main" id="{9BAA8281-B391-2401-1C14-035A676ED077}"/>
              </a:ext>
            </a:extLst>
          </p:cNvPr>
          <p:cNvPicPr>
            <a:picLocks noChangeAspect="1" noChangeArrowheads="1"/>
          </p:cNvPicPr>
          <p:nvPr/>
        </p:nvPicPr>
        <p:blipFill>
          <a:blip r:embed="rId4">
            <a:clrChange>
              <a:clrFrom>
                <a:srgbClr val="000000"/>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3581560" y="1333267"/>
            <a:ext cx="8182349" cy="4667719"/>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Tree>
    <p:extLst>
      <p:ext uri="{BB962C8B-B14F-4D97-AF65-F5344CB8AC3E}">
        <p14:creationId xmlns:p14="http://schemas.microsoft.com/office/powerpoint/2010/main" val="61688077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E8925B73-A411-4FAF-BE35-FAA5C3A07181}"/>
              </a:ext>
            </a:extLst>
          </p:cNvPr>
          <p:cNvSpPr txBox="1"/>
          <p:nvPr/>
        </p:nvSpPr>
        <p:spPr>
          <a:xfrm>
            <a:off x="0" y="927652"/>
            <a:ext cx="12192000" cy="5518242"/>
          </a:xfrm>
          <a:prstGeom prst="rect">
            <a:avLst/>
          </a:prstGeom>
          <a:noFill/>
        </p:spPr>
        <p:txBody>
          <a:bodyPr wrap="square">
            <a:spAutoFit/>
          </a:bodyPr>
          <a:lstStyle/>
          <a:p>
            <a:pPr algn="ctr">
              <a:lnSpc>
                <a:spcPct val="150000"/>
              </a:lnSpc>
            </a:pPr>
            <a:r>
              <a:rPr lang="en-GB" sz="4000" dirty="0">
                <a:solidFill>
                  <a:schemeClr val="bg1"/>
                </a:solidFill>
                <a:latin typeface="Century Gothic" panose="020B0502020202020204" pitchFamily="34" charset="0"/>
                <a:cs typeface="Arial" panose="020B0604020202020204" pitchFamily="34" charset="0"/>
              </a:rPr>
              <a:t>Loving God,</a:t>
            </a:r>
          </a:p>
          <a:p>
            <a:pPr algn="ctr">
              <a:lnSpc>
                <a:spcPct val="150000"/>
              </a:lnSpc>
            </a:pPr>
            <a:r>
              <a:rPr lang="en-GB" sz="4000" dirty="0">
                <a:solidFill>
                  <a:schemeClr val="bg1"/>
                </a:solidFill>
                <a:latin typeface="Century Gothic" panose="020B0502020202020204" pitchFamily="34" charset="0"/>
                <a:cs typeface="Arial" panose="020B0604020202020204" pitchFamily="34" charset="0"/>
              </a:rPr>
              <a:t>Your Son was the greatest gift ever for the world.</a:t>
            </a:r>
          </a:p>
          <a:p>
            <a:pPr algn="ctr">
              <a:lnSpc>
                <a:spcPct val="150000"/>
              </a:lnSpc>
            </a:pPr>
            <a:r>
              <a:rPr lang="en-GB" sz="4000" dirty="0">
                <a:solidFill>
                  <a:schemeClr val="bg1"/>
                </a:solidFill>
                <a:latin typeface="Century Gothic" panose="020B0502020202020204" pitchFamily="34" charset="0"/>
                <a:cs typeface="Arial" panose="020B0604020202020204" pitchFamily="34" charset="0"/>
              </a:rPr>
              <a:t>Help us to remember all that He taught us</a:t>
            </a:r>
          </a:p>
          <a:p>
            <a:pPr algn="ctr">
              <a:lnSpc>
                <a:spcPct val="150000"/>
              </a:lnSpc>
            </a:pPr>
            <a:r>
              <a:rPr lang="en-GB" sz="4000" dirty="0">
                <a:solidFill>
                  <a:schemeClr val="bg1"/>
                </a:solidFill>
                <a:latin typeface="Century Gothic" panose="020B0502020202020204" pitchFamily="34" charset="0"/>
                <a:cs typeface="Arial" panose="020B0604020202020204" pitchFamily="34" charset="0"/>
              </a:rPr>
              <a:t>About loving our brothers and sisters,</a:t>
            </a:r>
          </a:p>
          <a:p>
            <a:pPr algn="ctr">
              <a:lnSpc>
                <a:spcPct val="150000"/>
              </a:lnSpc>
            </a:pPr>
            <a:r>
              <a:rPr lang="en-GB" sz="4000" dirty="0">
                <a:solidFill>
                  <a:schemeClr val="bg1"/>
                </a:solidFill>
                <a:latin typeface="Century Gothic" panose="020B0502020202020204" pitchFamily="34" charset="0"/>
                <a:cs typeface="Arial" panose="020B0604020202020204" pitchFamily="34" charset="0"/>
              </a:rPr>
              <a:t>Wherever they live in your world.</a:t>
            </a:r>
          </a:p>
          <a:p>
            <a:pPr algn="ctr">
              <a:lnSpc>
                <a:spcPct val="150000"/>
              </a:lnSpc>
            </a:pPr>
            <a:r>
              <a:rPr lang="en-GB" sz="4000" dirty="0">
                <a:solidFill>
                  <a:schemeClr val="bg1"/>
                </a:solidFill>
                <a:latin typeface="Century Gothic" panose="020B0502020202020204" pitchFamily="34" charset="0"/>
                <a:cs typeface="Arial" panose="020B0604020202020204" pitchFamily="34" charset="0"/>
              </a:rPr>
              <a:t>Amen.</a:t>
            </a:r>
          </a:p>
        </p:txBody>
      </p:sp>
    </p:spTree>
    <p:extLst>
      <p:ext uri="{BB962C8B-B14F-4D97-AF65-F5344CB8AC3E}">
        <p14:creationId xmlns:p14="http://schemas.microsoft.com/office/powerpoint/2010/main" val="2245575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3">
            <a:extLst>
              <a:ext uri="{FF2B5EF4-FFF2-40B4-BE49-F238E27FC236}">
                <a16:creationId xmlns:a16="http://schemas.microsoft.com/office/drawing/2014/main" id="{52F1B62D-D1FF-B229-EE6E-567606B690D8}"/>
              </a:ext>
            </a:extLst>
          </p:cNvPr>
          <p:cNvSpPr txBox="1">
            <a:spLocks noChangeArrowheads="1"/>
          </p:cNvSpPr>
          <p:nvPr/>
        </p:nvSpPr>
        <p:spPr bwMode="auto">
          <a:xfrm>
            <a:off x="6213475" y="5740400"/>
            <a:ext cx="5978525" cy="1117600"/>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3600" b="0" i="0" u="none" strike="noStrike" cap="none" normalizeH="0" baseline="0" dirty="0">
                <a:ln>
                  <a:noFill/>
                </a:ln>
                <a:solidFill>
                  <a:schemeClr val="bg1"/>
                </a:solidFill>
                <a:effectLst/>
                <a:latin typeface="Century Gothic" panose="020B0502020202020204" pitchFamily="34" charset="0"/>
              </a:rPr>
              <a:t>Showing we care </a:t>
            </a:r>
            <a:endParaRPr kumimoji="0" lang="en-US" altLang="en-US" sz="1050" b="0" i="0" u="none" strike="noStrike" cap="none" normalizeH="0" baseline="0" dirty="0">
              <a:ln>
                <a:noFill/>
              </a:ln>
              <a:solidFill>
                <a:schemeClr val="bg1"/>
              </a:solidFill>
              <a:effectLst/>
              <a:latin typeface="Arial" panose="020B0604020202020204" pitchFamily="34" charset="0"/>
            </a:endParaRPr>
          </a:p>
        </p:txBody>
      </p:sp>
      <p:sp>
        <p:nvSpPr>
          <p:cNvPr id="7" name="Text Box 3">
            <a:extLst>
              <a:ext uri="{FF2B5EF4-FFF2-40B4-BE49-F238E27FC236}">
                <a16:creationId xmlns:a16="http://schemas.microsoft.com/office/drawing/2014/main" id="{2C3244F8-6912-0FF0-9FCE-D7ACAA0A1AB1}"/>
              </a:ext>
            </a:extLst>
          </p:cNvPr>
          <p:cNvSpPr txBox="1">
            <a:spLocks noChangeArrowheads="1"/>
          </p:cNvSpPr>
          <p:nvPr/>
        </p:nvSpPr>
        <p:spPr bwMode="auto">
          <a:xfrm>
            <a:off x="234950" y="5740400"/>
            <a:ext cx="5978525" cy="1117600"/>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3600" b="0" i="0" u="none" strike="noStrike" cap="none" normalizeH="0" baseline="0" dirty="0">
                <a:ln>
                  <a:noFill/>
                </a:ln>
                <a:solidFill>
                  <a:schemeClr val="bg1"/>
                </a:solidFill>
                <a:effectLst/>
                <a:latin typeface="Century Gothic" panose="020B0502020202020204" pitchFamily="34" charset="0"/>
              </a:rPr>
              <a:t>Thinking of everyone</a:t>
            </a:r>
            <a:endParaRPr kumimoji="0" lang="en-US" altLang="en-US" sz="1050" b="0" i="0" u="none" strike="noStrike" cap="none" normalizeH="0" baseline="0" dirty="0">
              <a:ln>
                <a:noFill/>
              </a:ln>
              <a:solidFill>
                <a:schemeClr val="bg1"/>
              </a:solidFill>
              <a:effectLst/>
              <a:latin typeface="Arial" panose="020B0604020202020204" pitchFamily="34" charset="0"/>
            </a:endParaRPr>
          </a:p>
        </p:txBody>
      </p:sp>
      <p:sp>
        <p:nvSpPr>
          <p:cNvPr id="8" name="Text Box 3">
            <a:extLst>
              <a:ext uri="{FF2B5EF4-FFF2-40B4-BE49-F238E27FC236}">
                <a16:creationId xmlns:a16="http://schemas.microsoft.com/office/drawing/2014/main" id="{4761585C-BFF9-4801-CE73-52AA3EF82F16}"/>
              </a:ext>
            </a:extLst>
          </p:cNvPr>
          <p:cNvSpPr txBox="1">
            <a:spLocks noChangeArrowheads="1"/>
          </p:cNvSpPr>
          <p:nvPr/>
        </p:nvSpPr>
        <p:spPr bwMode="auto">
          <a:xfrm>
            <a:off x="117475" y="1161143"/>
            <a:ext cx="5978525" cy="1117600"/>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3600" b="0" i="0" u="none" strike="noStrike" cap="none" normalizeH="0" baseline="0" dirty="0">
                <a:ln>
                  <a:noFill/>
                </a:ln>
                <a:solidFill>
                  <a:schemeClr val="bg1"/>
                </a:solidFill>
                <a:effectLst/>
                <a:latin typeface="Century Gothic" panose="020B0502020202020204" pitchFamily="34" charset="0"/>
              </a:rPr>
              <a:t>Common Good</a:t>
            </a:r>
            <a:endParaRPr kumimoji="0" lang="en-US" altLang="en-US" sz="1050" b="0" i="0" u="none" strike="noStrike" cap="none" normalizeH="0" baseline="0" dirty="0">
              <a:ln>
                <a:noFill/>
              </a:ln>
              <a:solidFill>
                <a:schemeClr val="bg1"/>
              </a:solidFill>
              <a:effectLst/>
              <a:latin typeface="Arial" panose="020B0604020202020204" pitchFamily="34" charset="0"/>
            </a:endParaRPr>
          </a:p>
        </p:txBody>
      </p:sp>
      <p:sp>
        <p:nvSpPr>
          <p:cNvPr id="9" name="Text Box 3">
            <a:extLst>
              <a:ext uri="{FF2B5EF4-FFF2-40B4-BE49-F238E27FC236}">
                <a16:creationId xmlns:a16="http://schemas.microsoft.com/office/drawing/2014/main" id="{E4962C03-303F-FC3F-90E6-D19917275A72}"/>
              </a:ext>
            </a:extLst>
          </p:cNvPr>
          <p:cNvSpPr txBox="1">
            <a:spLocks noChangeArrowheads="1"/>
          </p:cNvSpPr>
          <p:nvPr/>
        </p:nvSpPr>
        <p:spPr bwMode="auto">
          <a:xfrm>
            <a:off x="6096000" y="1253219"/>
            <a:ext cx="5978525" cy="1117600"/>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3600" b="0" i="0" u="none" strike="noStrike" cap="none" normalizeH="0" baseline="0" dirty="0">
                <a:ln>
                  <a:noFill/>
                </a:ln>
                <a:solidFill>
                  <a:schemeClr val="bg1"/>
                </a:solidFill>
                <a:effectLst/>
                <a:latin typeface="Century Gothic" panose="020B0502020202020204" pitchFamily="34" charset="0"/>
              </a:rPr>
              <a:t>Solidarity</a:t>
            </a:r>
            <a:endParaRPr kumimoji="0" lang="en-US" altLang="en-US" sz="1050" b="0" i="0" u="none" strike="noStrike" cap="none" normalizeH="0" baseline="0" dirty="0">
              <a:ln>
                <a:noFill/>
              </a:ln>
              <a:solidFill>
                <a:schemeClr val="bg1"/>
              </a:solidFill>
              <a:effectLst/>
              <a:latin typeface="Arial" panose="020B0604020202020204" pitchFamily="34" charset="0"/>
            </a:endParaRPr>
          </a:p>
        </p:txBody>
      </p:sp>
      <p:sp>
        <p:nvSpPr>
          <p:cNvPr id="2" name="AutoShape 2">
            <a:extLst>
              <a:ext uri="{FF2B5EF4-FFF2-40B4-BE49-F238E27FC236}">
                <a16:creationId xmlns:a16="http://schemas.microsoft.com/office/drawing/2014/main" id="{05A8D863-CCFB-A3F7-986D-A2B99FD5271A}"/>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3" name="Picture 2">
            <a:extLst>
              <a:ext uri="{FF2B5EF4-FFF2-40B4-BE49-F238E27FC236}">
                <a16:creationId xmlns:a16="http://schemas.microsoft.com/office/drawing/2014/main" id="{B00282F0-45F7-81E0-A3C1-2A139DDE68CA}"/>
              </a:ext>
            </a:extLst>
          </p:cNvPr>
          <p:cNvPicPr>
            <a:picLocks noChangeAspect="1"/>
          </p:cNvPicPr>
          <p:nvPr/>
        </p:nvPicPr>
        <p:blipFill>
          <a:blip r:embed="rId3"/>
          <a:stretch>
            <a:fillRect/>
          </a:stretch>
        </p:blipFill>
        <p:spPr>
          <a:xfrm>
            <a:off x="1743903" y="1453250"/>
            <a:ext cx="2725667" cy="4747203"/>
          </a:xfrm>
          <a:prstGeom prst="rect">
            <a:avLst/>
          </a:prstGeom>
        </p:spPr>
      </p:pic>
      <p:pic>
        <p:nvPicPr>
          <p:cNvPr id="5" name="Picture 4">
            <a:extLst>
              <a:ext uri="{FF2B5EF4-FFF2-40B4-BE49-F238E27FC236}">
                <a16:creationId xmlns:a16="http://schemas.microsoft.com/office/drawing/2014/main" id="{8242317E-4876-5D01-9198-1430477CEDE8}"/>
              </a:ext>
            </a:extLst>
          </p:cNvPr>
          <p:cNvPicPr>
            <a:picLocks noChangeAspect="1"/>
          </p:cNvPicPr>
          <p:nvPr/>
        </p:nvPicPr>
        <p:blipFill>
          <a:blip r:embed="rId4"/>
          <a:stretch>
            <a:fillRect/>
          </a:stretch>
        </p:blipFill>
        <p:spPr>
          <a:xfrm>
            <a:off x="7420826" y="1453250"/>
            <a:ext cx="3328873" cy="4579257"/>
          </a:xfrm>
          <a:prstGeom prst="rect">
            <a:avLst/>
          </a:prstGeom>
        </p:spPr>
      </p:pic>
    </p:spTree>
    <p:extLst>
      <p:ext uri="{BB962C8B-B14F-4D97-AF65-F5344CB8AC3E}">
        <p14:creationId xmlns:p14="http://schemas.microsoft.com/office/powerpoint/2010/main" val="47892772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phic 4" descr="Present">
            <a:extLst>
              <a:ext uri="{FF2B5EF4-FFF2-40B4-BE49-F238E27FC236}">
                <a16:creationId xmlns:a16="http://schemas.microsoft.com/office/drawing/2014/main" id="{7CEBD7FD-DEE2-40FE-8D5B-7F4CD8EC212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02565" y="1480623"/>
            <a:ext cx="2548597" cy="2548597"/>
          </a:xfrm>
          <a:prstGeom prst="rect">
            <a:avLst/>
          </a:prstGeom>
        </p:spPr>
      </p:pic>
      <p:sp>
        <p:nvSpPr>
          <p:cNvPr id="6" name="TextBox 5">
            <a:extLst>
              <a:ext uri="{FF2B5EF4-FFF2-40B4-BE49-F238E27FC236}">
                <a16:creationId xmlns:a16="http://schemas.microsoft.com/office/drawing/2014/main" id="{0CDB9D52-F8AA-4E4E-9921-3F81165E3B5D}"/>
              </a:ext>
            </a:extLst>
          </p:cNvPr>
          <p:cNvSpPr txBox="1"/>
          <p:nvPr/>
        </p:nvSpPr>
        <p:spPr>
          <a:xfrm>
            <a:off x="3151162" y="2616590"/>
            <a:ext cx="9040838" cy="646331"/>
          </a:xfrm>
          <a:prstGeom prst="rect">
            <a:avLst/>
          </a:prstGeom>
          <a:noFill/>
        </p:spPr>
        <p:txBody>
          <a:bodyPr wrap="square" rtlCol="0">
            <a:spAutoFit/>
          </a:bodyPr>
          <a:lstStyle/>
          <a:p>
            <a:r>
              <a:rPr lang="en-GB" sz="3600" dirty="0">
                <a:solidFill>
                  <a:schemeClr val="bg1"/>
                </a:solidFill>
                <a:latin typeface="Century Gothic" panose="020B0502020202020204" pitchFamily="34" charset="0"/>
                <a:cs typeface="Arial" panose="020B0604020202020204" pitchFamily="34" charset="0"/>
              </a:rPr>
              <a:t>What’s the best gift you ever received?</a:t>
            </a:r>
          </a:p>
        </p:txBody>
      </p:sp>
      <p:pic>
        <p:nvPicPr>
          <p:cNvPr id="8" name="Graphic 7" descr="Present">
            <a:extLst>
              <a:ext uri="{FF2B5EF4-FFF2-40B4-BE49-F238E27FC236}">
                <a16:creationId xmlns:a16="http://schemas.microsoft.com/office/drawing/2014/main" id="{CC40E179-2529-4E2D-B0B6-A9FD2E5AAC0E}"/>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9040840" y="4029220"/>
            <a:ext cx="2548597" cy="2548597"/>
          </a:xfrm>
          <a:prstGeom prst="rect">
            <a:avLst/>
          </a:prstGeom>
        </p:spPr>
      </p:pic>
      <p:sp>
        <p:nvSpPr>
          <p:cNvPr id="10" name="TextBox 9">
            <a:extLst>
              <a:ext uri="{FF2B5EF4-FFF2-40B4-BE49-F238E27FC236}">
                <a16:creationId xmlns:a16="http://schemas.microsoft.com/office/drawing/2014/main" id="{369E07E7-F828-484F-9A99-E787C279D86F}"/>
              </a:ext>
            </a:extLst>
          </p:cNvPr>
          <p:cNvSpPr txBox="1"/>
          <p:nvPr/>
        </p:nvSpPr>
        <p:spPr>
          <a:xfrm>
            <a:off x="1179340" y="5175738"/>
            <a:ext cx="8438273" cy="646331"/>
          </a:xfrm>
          <a:prstGeom prst="rect">
            <a:avLst/>
          </a:prstGeom>
          <a:noFill/>
        </p:spPr>
        <p:txBody>
          <a:bodyPr wrap="square" rtlCol="0">
            <a:spAutoFit/>
          </a:bodyPr>
          <a:lstStyle/>
          <a:p>
            <a:r>
              <a:rPr lang="en-GB" sz="3600" dirty="0">
                <a:solidFill>
                  <a:srgbClr val="A2C614"/>
                </a:solidFill>
                <a:latin typeface="Century Gothic" panose="020B0502020202020204" pitchFamily="34" charset="0"/>
                <a:cs typeface="Arial" panose="020B0604020202020204" pitchFamily="34" charset="0"/>
              </a:rPr>
              <a:t>What’s the best gift you ever gave?</a:t>
            </a:r>
          </a:p>
        </p:txBody>
      </p:sp>
    </p:spTree>
    <p:extLst>
      <p:ext uri="{BB962C8B-B14F-4D97-AF65-F5344CB8AC3E}">
        <p14:creationId xmlns:p14="http://schemas.microsoft.com/office/powerpoint/2010/main" val="228393168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phic 4" descr="Present">
            <a:extLst>
              <a:ext uri="{FF2B5EF4-FFF2-40B4-BE49-F238E27FC236}">
                <a16:creationId xmlns:a16="http://schemas.microsoft.com/office/drawing/2014/main" id="{4AFFE2DE-D90D-44C9-AABD-78B0D795BED7}"/>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3822895" y="1494691"/>
            <a:ext cx="4546210" cy="4546210"/>
          </a:xfrm>
          <a:prstGeom prst="rect">
            <a:avLst/>
          </a:prstGeom>
        </p:spPr>
      </p:pic>
      <p:pic>
        <p:nvPicPr>
          <p:cNvPr id="7" name="Picture 6" descr="A picture containing room&#10;&#10;Description automatically generated">
            <a:extLst>
              <a:ext uri="{FF2B5EF4-FFF2-40B4-BE49-F238E27FC236}">
                <a16:creationId xmlns:a16="http://schemas.microsoft.com/office/drawing/2014/main" id="{630B022F-38C9-4D02-AEBA-91F99177DEF8}"/>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402767" y="1237379"/>
            <a:ext cx="4811588" cy="5420598"/>
          </a:xfrm>
          <a:prstGeom prst="rect">
            <a:avLst/>
          </a:prstGeom>
        </p:spPr>
      </p:pic>
      <p:sp>
        <p:nvSpPr>
          <p:cNvPr id="8" name="Oval 7">
            <a:extLst>
              <a:ext uri="{FF2B5EF4-FFF2-40B4-BE49-F238E27FC236}">
                <a16:creationId xmlns:a16="http://schemas.microsoft.com/office/drawing/2014/main" id="{41F67E39-1C76-4688-AE28-940DE20A75A1}"/>
              </a:ext>
            </a:extLst>
          </p:cNvPr>
          <p:cNvSpPr/>
          <p:nvPr/>
        </p:nvSpPr>
        <p:spPr>
          <a:xfrm rot="684681">
            <a:off x="4098381" y="3100175"/>
            <a:ext cx="333375" cy="207286"/>
          </a:xfrm>
          <a:prstGeom prst="ellipse">
            <a:avLst/>
          </a:prstGeom>
          <a:solidFill>
            <a:srgbClr val="3C4B5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9810140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xit" presetSubtype="32" fill="hold" nodeType="clickEffect">
                                  <p:stCondLst>
                                    <p:cond delay="0"/>
                                  </p:stCondLst>
                                  <p:childTnLst>
                                    <p:animEffect transition="out" filter="box(out)">
                                      <p:cBhvr>
                                        <p:cTn id="6" dur="2000"/>
                                        <p:tgtEl>
                                          <p:spTgt spid="5"/>
                                        </p:tgtEl>
                                      </p:cBhvr>
                                    </p:animEffect>
                                    <p:set>
                                      <p:cBhvr>
                                        <p:cTn id="7" dur="1" fill="hold">
                                          <p:stCondLst>
                                            <p:cond delay="1999"/>
                                          </p:stCondLst>
                                        </p:cTn>
                                        <p:tgtEl>
                                          <p:spTgt spid="5"/>
                                        </p:tgtEl>
                                        <p:attrNameLst>
                                          <p:attrName>style.visibility</p:attrName>
                                        </p:attrNameLst>
                                      </p:cBhvr>
                                      <p:to>
                                        <p:strVal val="hidden"/>
                                      </p:to>
                                    </p:set>
                                  </p:childTnLst>
                                </p:cTn>
                              </p:par>
                              <p:par>
                                <p:cTn id="8" presetID="4" presetClass="entr" presetSubtype="32"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ox(out)">
                                      <p:cBhvr>
                                        <p:cTn id="10" dur="2000"/>
                                        <p:tgtEl>
                                          <p:spTgt spid="7"/>
                                        </p:tgtEl>
                                      </p:cBhvr>
                                    </p:animEffect>
                                  </p:childTnLst>
                                </p:cTn>
                              </p:par>
                              <p:par>
                                <p:cTn id="11" presetID="22" presetClass="entr" presetSubtype="1" fill="hold" grpId="0" nodeType="withEffect">
                                  <p:stCondLst>
                                    <p:cond delay="1750"/>
                                  </p:stCondLst>
                                  <p:childTnLst>
                                    <p:set>
                                      <p:cBhvr>
                                        <p:cTn id="12" dur="1" fill="hold">
                                          <p:stCondLst>
                                            <p:cond delay="0"/>
                                          </p:stCondLst>
                                        </p:cTn>
                                        <p:tgtEl>
                                          <p:spTgt spid="8"/>
                                        </p:tgtEl>
                                        <p:attrNameLst>
                                          <p:attrName>style.visibility</p:attrName>
                                        </p:attrNameLst>
                                      </p:cBhvr>
                                      <p:to>
                                        <p:strVal val="visible"/>
                                      </p:to>
                                    </p:set>
                                    <p:animEffect transition="in" filter="wipe(up)">
                                      <p:cBhvr>
                                        <p:cTn id="13" dur="750"/>
                                        <p:tgtEl>
                                          <p:spTgt spid="8"/>
                                        </p:tgtEl>
                                      </p:cBhvr>
                                    </p:animEffect>
                                  </p:childTnLst>
                                </p:cTn>
                              </p:par>
                              <p:par>
                                <p:cTn id="14" presetID="22" presetClass="exit" presetSubtype="4" fill="hold" grpId="1" nodeType="withEffect">
                                  <p:stCondLst>
                                    <p:cond delay="2500"/>
                                  </p:stCondLst>
                                  <p:childTnLst>
                                    <p:animEffect transition="out" filter="wipe(down)">
                                      <p:cBhvr>
                                        <p:cTn id="15" dur="1000"/>
                                        <p:tgtEl>
                                          <p:spTgt spid="8"/>
                                        </p:tgtEl>
                                      </p:cBhvr>
                                    </p:animEffect>
                                    <p:set>
                                      <p:cBhvr>
                                        <p:cTn id="16" dur="1" fill="hold">
                                          <p:stCondLst>
                                            <p:cond delay="9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ECE52F1F-B090-474D-9283-4C35AA839B48}"/>
              </a:ext>
            </a:extLst>
          </p:cNvPr>
          <p:cNvSpPr txBox="1"/>
          <p:nvPr/>
        </p:nvSpPr>
        <p:spPr>
          <a:xfrm>
            <a:off x="748497" y="2128117"/>
            <a:ext cx="10695005" cy="3291414"/>
          </a:xfrm>
          <a:prstGeom prst="rect">
            <a:avLst/>
          </a:prstGeom>
          <a:noFill/>
        </p:spPr>
        <p:txBody>
          <a:bodyPr wrap="square" rtlCol="0">
            <a:spAutoFit/>
          </a:bodyPr>
          <a:lstStyle/>
          <a:p>
            <a:pPr>
              <a:lnSpc>
                <a:spcPct val="150000"/>
              </a:lnSpc>
            </a:pPr>
            <a:r>
              <a:rPr lang="en-GB" sz="4800" dirty="0">
                <a:solidFill>
                  <a:schemeClr val="bg1"/>
                </a:solidFill>
                <a:latin typeface="Century Gothic" panose="020B0502020202020204" pitchFamily="34" charset="0"/>
              </a:rPr>
              <a:t>“For God loved the world so much that he gave his only Son.” </a:t>
            </a:r>
          </a:p>
          <a:p>
            <a:pPr>
              <a:lnSpc>
                <a:spcPct val="150000"/>
              </a:lnSpc>
            </a:pPr>
            <a:r>
              <a:rPr lang="en-GB" sz="4800" b="1" dirty="0">
                <a:solidFill>
                  <a:srgbClr val="2DA5A9"/>
                </a:solidFill>
                <a:latin typeface="Century Gothic" panose="020B0502020202020204" pitchFamily="34" charset="0"/>
              </a:rPr>
              <a:t>John 3:16</a:t>
            </a:r>
          </a:p>
        </p:txBody>
      </p:sp>
    </p:spTree>
    <p:extLst>
      <p:ext uri="{BB962C8B-B14F-4D97-AF65-F5344CB8AC3E}">
        <p14:creationId xmlns:p14="http://schemas.microsoft.com/office/powerpoint/2010/main" val="368447609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0100A673-50A8-4290-9F52-800E91DB708D}"/>
              </a:ext>
            </a:extLst>
          </p:cNvPr>
          <p:cNvGrpSpPr/>
          <p:nvPr/>
        </p:nvGrpSpPr>
        <p:grpSpPr>
          <a:xfrm>
            <a:off x="4184798" y="2054164"/>
            <a:ext cx="2971800" cy="1851991"/>
            <a:chOff x="390938" y="1686338"/>
            <a:chExt cx="2971800" cy="1851991"/>
          </a:xfrm>
        </p:grpSpPr>
        <p:pic>
          <p:nvPicPr>
            <p:cNvPr id="3" name="Graphic 2" descr="Man">
              <a:extLst>
                <a:ext uri="{FF2B5EF4-FFF2-40B4-BE49-F238E27FC236}">
                  <a16:creationId xmlns:a16="http://schemas.microsoft.com/office/drawing/2014/main" id="{3D4F0C07-ABEE-4149-8B79-2D6CFEB5E3E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90938" y="1686338"/>
              <a:ext cx="1851991" cy="1851991"/>
            </a:xfrm>
            <a:prstGeom prst="rect">
              <a:avLst/>
            </a:prstGeom>
          </p:spPr>
        </p:pic>
        <p:pic>
          <p:nvPicPr>
            <p:cNvPr id="4" name="Graphic 3" descr="Man">
              <a:extLst>
                <a:ext uri="{FF2B5EF4-FFF2-40B4-BE49-F238E27FC236}">
                  <a16:creationId xmlns:a16="http://schemas.microsoft.com/office/drawing/2014/main" id="{71891EFC-5238-4715-89A5-BD43E718C53F}"/>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510747" y="1686338"/>
              <a:ext cx="1851991" cy="1851991"/>
            </a:xfrm>
            <a:prstGeom prst="rect">
              <a:avLst/>
            </a:prstGeom>
          </p:spPr>
        </p:pic>
      </p:grpSp>
      <p:sp>
        <p:nvSpPr>
          <p:cNvPr id="7" name="Rectangle 6">
            <a:extLst>
              <a:ext uri="{FF2B5EF4-FFF2-40B4-BE49-F238E27FC236}">
                <a16:creationId xmlns:a16="http://schemas.microsoft.com/office/drawing/2014/main" id="{B01C4CEC-6019-4DFE-90D9-20BD99A19959}"/>
              </a:ext>
            </a:extLst>
          </p:cNvPr>
          <p:cNvSpPr/>
          <p:nvPr/>
        </p:nvSpPr>
        <p:spPr>
          <a:xfrm>
            <a:off x="0" y="4455155"/>
            <a:ext cx="12192000" cy="1648978"/>
          </a:xfrm>
          <a:prstGeom prst="rect">
            <a:avLst/>
          </a:prstGeom>
        </p:spPr>
        <p:txBody>
          <a:bodyPr wrap="square">
            <a:spAutoFit/>
          </a:bodyPr>
          <a:lstStyle/>
          <a:p>
            <a:pPr algn="ctr">
              <a:lnSpc>
                <a:spcPct val="150000"/>
              </a:lnSpc>
            </a:pPr>
            <a:r>
              <a:rPr lang="en-GB" sz="3600" dirty="0">
                <a:solidFill>
                  <a:schemeClr val="bg1"/>
                </a:solidFill>
                <a:latin typeface="Century Gothic" panose="020B0502020202020204" pitchFamily="34" charset="0"/>
                <a:ea typeface="Times New Roman" panose="02020603050405020304" pitchFamily="18" charset="0"/>
                <a:cs typeface="Arial" panose="020B0604020202020204" pitchFamily="34" charset="0"/>
              </a:rPr>
              <a:t>2.2 billion people (nearly a third of the world’s population) are not able to wash their hands at home</a:t>
            </a:r>
            <a:endParaRPr lang="en-GB" sz="3600" dirty="0">
              <a:solidFill>
                <a:schemeClr val="bg1"/>
              </a:solidFill>
              <a:latin typeface="Century Gothic" panose="020B0502020202020204" pitchFamily="34" charset="0"/>
              <a:cs typeface="Arial" panose="020B0604020202020204" pitchFamily="34" charset="0"/>
            </a:endParaRPr>
          </a:p>
        </p:txBody>
      </p:sp>
      <p:pic>
        <p:nvPicPr>
          <p:cNvPr id="10" name="Graphic 9" descr="Man">
            <a:extLst>
              <a:ext uri="{FF2B5EF4-FFF2-40B4-BE49-F238E27FC236}">
                <a16:creationId xmlns:a16="http://schemas.microsoft.com/office/drawing/2014/main" id="{D6F476C4-500C-90B2-0897-642A6E4AD19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422798" y="2047076"/>
            <a:ext cx="1851991" cy="1851991"/>
          </a:xfrm>
          <a:prstGeom prst="rect">
            <a:avLst/>
          </a:prstGeom>
        </p:spPr>
      </p:pic>
    </p:spTree>
    <p:extLst>
      <p:ext uri="{BB962C8B-B14F-4D97-AF65-F5344CB8AC3E}">
        <p14:creationId xmlns:p14="http://schemas.microsoft.com/office/powerpoint/2010/main" val="381877778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B271CA49-1682-4D71-8DA4-912E2BD59E4D}"/>
              </a:ext>
            </a:extLst>
          </p:cNvPr>
          <p:cNvSpPr txBox="1"/>
          <p:nvPr/>
        </p:nvSpPr>
        <p:spPr>
          <a:xfrm>
            <a:off x="7126698" y="1998882"/>
            <a:ext cx="4832422" cy="3416320"/>
          </a:xfrm>
          <a:prstGeom prst="rect">
            <a:avLst/>
          </a:prstGeom>
          <a:noFill/>
        </p:spPr>
        <p:txBody>
          <a:bodyPr wrap="square" rtlCol="0">
            <a:spAutoFit/>
          </a:bodyPr>
          <a:lstStyle/>
          <a:p>
            <a:pPr algn="ctr"/>
            <a:r>
              <a:rPr lang="en-GB" sz="5400" b="1" dirty="0">
                <a:solidFill>
                  <a:schemeClr val="bg1"/>
                </a:solidFill>
                <a:latin typeface="Century Gothic" panose="020B0502020202020204" pitchFamily="34" charset="0"/>
              </a:rPr>
              <a:t>Emergency water</a:t>
            </a:r>
          </a:p>
          <a:p>
            <a:pPr algn="ctr"/>
            <a:endParaRPr lang="en-GB" sz="5400" b="1" dirty="0">
              <a:solidFill>
                <a:schemeClr val="bg1"/>
              </a:solidFill>
              <a:latin typeface="Century Gothic" panose="020B0502020202020204" pitchFamily="34" charset="0"/>
            </a:endParaRPr>
          </a:p>
          <a:p>
            <a:pPr algn="ctr"/>
            <a:r>
              <a:rPr lang="en-GB" sz="5400" b="1" dirty="0">
                <a:solidFill>
                  <a:schemeClr val="bg1"/>
                </a:solidFill>
                <a:latin typeface="Century Gothic" panose="020B0502020202020204" pitchFamily="34" charset="0"/>
              </a:rPr>
              <a:t>£5</a:t>
            </a:r>
          </a:p>
        </p:txBody>
      </p:sp>
      <p:pic>
        <p:nvPicPr>
          <p:cNvPr id="3" name="Picture 2">
            <a:extLst>
              <a:ext uri="{FF2B5EF4-FFF2-40B4-BE49-F238E27FC236}">
                <a16:creationId xmlns:a16="http://schemas.microsoft.com/office/drawing/2014/main" id="{7AA2E02D-9D36-0AFE-0893-0A6832480D5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474916" y="1438382"/>
            <a:ext cx="4516097" cy="4371654"/>
          </a:xfrm>
          <a:prstGeom prst="rect">
            <a:avLst/>
          </a:prstGeom>
        </p:spPr>
      </p:pic>
    </p:spTree>
    <p:extLst>
      <p:ext uri="{BB962C8B-B14F-4D97-AF65-F5344CB8AC3E}">
        <p14:creationId xmlns:p14="http://schemas.microsoft.com/office/powerpoint/2010/main" val="240857090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Activity xmlns="236a9a4b-a03c-46ba-8ec6-624c184acbc6">World Gifts</Activity>
    <Audience xmlns="236a9a4b-a03c-46ba-8ec6-624c184acbc6">Primary</Audience>
    <_Status xmlns="http://schemas.microsoft.com/sharepoint/v3/fields">Not Started</_Status>
    <_dlc_DocId xmlns="04672002-f21f-4240-adfb-f0b653fb6fb5">SZUU6KYVHK2A-2146017777-16241</_dlc_DocId>
    <_dlc_DocIdUrl xmlns="04672002-f21f-4240-adfb-f0b653fb6fb5">
      <Url>https://cafod365.sharepoint.com/sites/int/Education/_layouts/15/DocIdRedir.aspx?ID=SZUU6KYVHK2A-2146017777-16241</Url>
      <Description>SZUU6KYVHK2A-2146017777-16241</Description>
    </_dlc_DocIdUrl>
    <lcf76f155ced4ddcb4097134ff3c332f xmlns="236a9a4b-a03c-46ba-8ec6-624c184acbc6">
      <Terms xmlns="http://schemas.microsoft.com/office/infopath/2007/PartnerControls"/>
    </lcf76f155ced4ddcb4097134ff3c332f>
    <TaxCatchAll xmlns="453a0c7f-c966-4a5c-a0f8-de0f8150ea1e"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96472308B02E1E4A9F4BBEA19176AB65" ma:contentTypeVersion="2975" ma:contentTypeDescription="Create a new document." ma:contentTypeScope="" ma:versionID="cd04e5d0b46e86fb4ea7db3c5993d45c">
  <xsd:schema xmlns:xsd="http://www.w3.org/2001/XMLSchema" xmlns:xs="http://www.w3.org/2001/XMLSchema" xmlns:p="http://schemas.microsoft.com/office/2006/metadata/properties" xmlns:ns2="04672002-f21f-4240-adfb-f0b653fb6fb5" xmlns:ns3="236a9a4b-a03c-46ba-8ec6-624c184acbc6" xmlns:ns4="http://schemas.microsoft.com/sharepoint/v3/fields" xmlns:ns5="bdf04112-6931-4610-9724-cd62e91446a3" xmlns:ns6="453a0c7f-c966-4a5c-a0f8-de0f8150ea1e" targetNamespace="http://schemas.microsoft.com/office/2006/metadata/properties" ma:root="true" ma:fieldsID="43b1e07c8e5d4571e954582f7444b22b" ns2:_="" ns3:_="" ns4:_="" ns5:_="" ns6:_="">
    <xsd:import namespace="04672002-f21f-4240-adfb-f0b653fb6fb5"/>
    <xsd:import namespace="236a9a4b-a03c-46ba-8ec6-624c184acbc6"/>
    <xsd:import namespace="http://schemas.microsoft.com/sharepoint/v3/fields"/>
    <xsd:import namespace="bdf04112-6931-4610-9724-cd62e91446a3"/>
    <xsd:import namespace="453a0c7f-c966-4a5c-a0f8-de0f8150ea1e"/>
    <xsd:element name="properties">
      <xsd:complexType>
        <xsd:sequence>
          <xsd:element name="documentManagement">
            <xsd:complexType>
              <xsd:all>
                <xsd:element ref="ns2:_dlc_DocId" minOccurs="0"/>
                <xsd:element ref="ns2:_dlc_DocIdUrl" minOccurs="0"/>
                <xsd:element ref="ns2:_dlc_DocIdPersistId" minOccurs="0"/>
                <xsd:element ref="ns3:Audience"/>
                <xsd:element ref="ns3:Activity" minOccurs="0"/>
                <xsd:element ref="ns4:_Status" minOccurs="0"/>
                <xsd:element ref="ns3:MediaServiceMetadata" minOccurs="0"/>
                <xsd:element ref="ns3:MediaServiceFastMetadata" minOccurs="0"/>
                <xsd:element ref="ns3:MediaServiceAutoTags" minOccurs="0"/>
                <xsd:element ref="ns3:MediaServiceOCR" minOccurs="0"/>
                <xsd:element ref="ns3:MediaServiceDateTaken" minOccurs="0"/>
                <xsd:element ref="ns5:SharedWithUsers" minOccurs="0"/>
                <xsd:element ref="ns5:SharedWithDetails" minOccurs="0"/>
                <xsd:element ref="ns3:MediaServiceGenerationTime" minOccurs="0"/>
                <xsd:element ref="ns3:MediaServiceEventHashCode" minOccurs="0"/>
                <xsd:element ref="ns3:MediaServiceLocation" minOccurs="0"/>
                <xsd:element ref="ns3:MediaServiceAutoKeyPoints" minOccurs="0"/>
                <xsd:element ref="ns3:MediaServiceKeyPoints" minOccurs="0"/>
                <xsd:element ref="ns3:MediaLengthInSeconds" minOccurs="0"/>
                <xsd:element ref="ns3:lcf76f155ced4ddcb4097134ff3c332f" minOccurs="0"/>
                <xsd:element ref="ns6:TaxCatchAll" minOccurs="0"/>
                <xsd:element ref="ns3: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4672002-f21f-4240-adfb-f0b653fb6fb5"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dexed="true"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236a9a4b-a03c-46ba-8ec6-624c184acbc6" elementFormDefault="qualified">
    <xsd:import namespace="http://schemas.microsoft.com/office/2006/documentManagement/types"/>
    <xsd:import namespace="http://schemas.microsoft.com/office/infopath/2007/PartnerControls"/>
    <xsd:element name="Audience" ma:index="11" ma:displayName="Audience" ma:format="Dropdown" ma:internalName="Audience">
      <xsd:simpleType>
        <xsd:restriction base="dms:Choice">
          <xsd:enumeration value="Primary"/>
          <xsd:enumeration value="11-18"/>
          <xsd:enumeration value="Both"/>
          <xsd:enumeration value="N/A"/>
        </xsd:restriction>
      </xsd:simpleType>
    </xsd:element>
    <xsd:element name="Activity" ma:index="12" nillable="true" ma:displayName="Activity" ma:default="Advent" ma:format="Dropdown" ma:internalName="Activity">
      <xsd:simpleType>
        <xsd:restriction base="dms:Choice">
          <xsd:enumeration value="Advent"/>
          <xsd:enumeration value="CAFOD Clubs"/>
          <xsd:enumeration value="Campaigns"/>
          <xsd:enumeration value="Fairtrade"/>
          <xsd:enumeration value="Faith in Action"/>
          <xsd:enumeration value="Harvest"/>
          <xsd:enumeration value="Lent"/>
          <xsd:enumeration value="Other Curriculum"/>
          <xsd:enumeration value="Prayer and Worship"/>
          <xsd:enumeration value="RE Curriculum"/>
          <xsd:enumeration value="Sport"/>
          <xsd:enumeration value="World Gifts"/>
        </xsd:restriction>
      </xsd:simpleType>
    </xsd:element>
    <xsd:element name="MediaServiceMetadata" ma:index="14" nillable="true" ma:displayName="MediaServiceMetadata" ma:hidden="true" ma:internalName="MediaServiceMetadata" ma:readOnly="true">
      <xsd:simpleType>
        <xsd:restriction base="dms:Note"/>
      </xsd:simpleType>
    </xsd:element>
    <xsd:element name="MediaServiceFastMetadata" ma:index="15" nillable="true" ma:displayName="MediaServiceFastMetadata" ma:hidden="true" ma:internalName="MediaServiceFastMetadata" ma:readOnly="true">
      <xsd:simpleType>
        <xsd:restriction base="dms:Note"/>
      </xsd:simpleType>
    </xsd:element>
    <xsd:element name="MediaServiceAutoTags" ma:index="16" nillable="true" ma:displayName="MediaServiceAutoTags" ma:internalName="MediaServiceAutoTags" ma:readOnly="true">
      <xsd:simpleType>
        <xsd:restriction base="dms:Text"/>
      </xsd:simpleType>
    </xsd:element>
    <xsd:element name="MediaServiceOCR" ma:index="17" nillable="true" ma:displayName="MediaServiceOCR" ma:internalName="MediaServiceOCR" ma:readOnly="tru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MediaServiceGenerationTime" ma:index="21" nillable="true" ma:displayName="MediaServiceGenerationTime" ma:hidden="true" ma:internalName="MediaServiceGenerationTime" ma:readOnly="true">
      <xsd:simpleType>
        <xsd:restriction base="dms:Text"/>
      </xsd:simpleType>
    </xsd:element>
    <xsd:element name="MediaServiceEventHashCode" ma:index="22" nillable="true" ma:displayName="MediaServiceEventHashCode" ma:hidden="true" ma:internalName="MediaServiceEventHashCode" ma:readOnly="true">
      <xsd:simpleType>
        <xsd:restriction base="dms:Text"/>
      </xsd:simpleType>
    </xsd:element>
    <xsd:element name="MediaServiceLocation" ma:index="23" nillable="true" ma:displayName="Location" ma:internalName="MediaServiceLocation" ma:readOnly="true">
      <xsd:simpleType>
        <xsd:restriction base="dms:Text"/>
      </xsd:simpleType>
    </xsd:element>
    <xsd:element name="MediaServiceAutoKeyPoints" ma:index="24" nillable="true" ma:displayName="MediaServiceAutoKeyPoints" ma:hidden="true" ma:internalName="MediaServiceAutoKeyPoints" ma:readOnly="true">
      <xsd:simpleType>
        <xsd:restriction base="dms:Note"/>
      </xsd:simpleType>
    </xsd:element>
    <xsd:element name="MediaServiceKeyPoints" ma:index="25" nillable="true" ma:displayName="KeyPoints" ma:internalName="MediaServiceKeyPoints" ma:readOnly="true">
      <xsd:simpleType>
        <xsd:restriction base="dms:Note">
          <xsd:maxLength value="255"/>
        </xsd:restriction>
      </xsd:simpleType>
    </xsd:element>
    <xsd:element name="MediaLengthInSeconds" ma:index="26" nillable="true" ma:displayName="Length (seconds)" ma:internalName="MediaLengthInSeconds" ma:readOnly="true">
      <xsd:simpleType>
        <xsd:restriction base="dms:Unknown"/>
      </xsd:simpleType>
    </xsd:element>
    <xsd:element name="lcf76f155ced4ddcb4097134ff3c332f" ma:index="28" nillable="true" ma:taxonomy="true" ma:internalName="lcf76f155ced4ddcb4097134ff3c332f" ma:taxonomyFieldName="MediaServiceImageTags" ma:displayName="Image Tags" ma:readOnly="false" ma:fieldId="{5cf76f15-5ced-4ddc-b409-7134ff3c332f}" ma:taxonomyMulti="true" ma:sspId="73aede18-5762-4cff-92fc-bd8aa2d29118"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30"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fields" elementFormDefault="qualified">
    <xsd:import namespace="http://schemas.microsoft.com/office/2006/documentManagement/types"/>
    <xsd:import namespace="http://schemas.microsoft.com/office/infopath/2007/PartnerControls"/>
    <xsd:element name="_Status" ma:index="13" nillable="true" ma:displayName="Status" ma:default="Not Started" ma:internalName="_Status">
      <xsd:simpleType>
        <xsd:union memberTypes="dms:Text">
          <xsd:simpleType>
            <xsd:restriction base="dms:Choice">
              <xsd:enumeration value="Not Started"/>
              <xsd:enumeration value="Draft"/>
              <xsd:enumeration value="Reviewed"/>
              <xsd:enumeration value="Scheduled"/>
              <xsd:enumeration value="Published"/>
              <xsd:enumeration value="Final"/>
              <xsd:enumeration value="Expired"/>
            </xsd:restriction>
          </xsd:simpleType>
        </xsd:union>
      </xsd:simpleType>
    </xsd:element>
  </xsd:schema>
  <xsd:schema xmlns:xsd="http://www.w3.org/2001/XMLSchema" xmlns:xs="http://www.w3.org/2001/XMLSchema" xmlns:dms="http://schemas.microsoft.com/office/2006/documentManagement/types" xmlns:pc="http://schemas.microsoft.com/office/infopath/2007/PartnerControls" targetNamespace="bdf04112-6931-4610-9724-cd62e91446a3" elementFormDefault="qualified">
    <xsd:import namespace="http://schemas.microsoft.com/office/2006/documentManagement/types"/>
    <xsd:import namespace="http://schemas.microsoft.com/office/infopath/2007/PartnerControls"/>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453a0c7f-c966-4a5c-a0f8-de0f8150ea1e" elementFormDefault="qualified">
    <xsd:import namespace="http://schemas.microsoft.com/office/2006/documentManagement/types"/>
    <xsd:import namespace="http://schemas.microsoft.com/office/infopath/2007/PartnerControls"/>
    <xsd:element name="TaxCatchAll" ma:index="29" nillable="true" ma:displayName="Taxonomy Catch All Column" ma:hidden="true" ma:list="{3b9f4064-c5ee-4255-b955-fb8a72b2bce5}" ma:internalName="TaxCatchAll" ma:showField="CatchAllData" ma:web="04672002-f21f-4240-adfb-f0b653fb6fb5">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ma:displayName="Status"/>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Props1.xml><?xml version="1.0" encoding="utf-8"?>
<ds:datastoreItem xmlns:ds="http://schemas.openxmlformats.org/officeDocument/2006/customXml" ds:itemID="{AA5D272D-C8BB-4ADA-BDFA-F746CC1B8719}">
  <ds:schemaRefs>
    <ds:schemaRef ds:uri="http://schemas.microsoft.com/sharepoint/v3/contenttype/forms"/>
  </ds:schemaRefs>
</ds:datastoreItem>
</file>

<file path=customXml/itemProps2.xml><?xml version="1.0" encoding="utf-8"?>
<ds:datastoreItem xmlns:ds="http://schemas.openxmlformats.org/officeDocument/2006/customXml" ds:itemID="{D6CCDEE4-7EC6-4E47-94E5-234E8D4C1548}">
  <ds:schemaRefs>
    <ds:schemaRef ds:uri="453a0c7f-c966-4a5c-a0f8-de0f8150ea1e"/>
    <ds:schemaRef ds:uri="http://purl.org/dc/dcmitype/"/>
    <ds:schemaRef ds:uri="http://schemas.microsoft.com/office/infopath/2007/PartnerControls"/>
    <ds:schemaRef ds:uri="http://purl.org/dc/elements/1.1/"/>
    <ds:schemaRef ds:uri="http://schemas.microsoft.com/office/2006/documentManagement/types"/>
    <ds:schemaRef ds:uri="http://schemas.openxmlformats.org/package/2006/metadata/core-properties"/>
    <ds:schemaRef ds:uri="bdf04112-6931-4610-9724-cd62e91446a3"/>
    <ds:schemaRef ds:uri="04672002-f21f-4240-adfb-f0b653fb6fb5"/>
    <ds:schemaRef ds:uri="236a9a4b-a03c-46ba-8ec6-624c184acbc6"/>
    <ds:schemaRef ds:uri="http://purl.org/dc/terms/"/>
    <ds:schemaRef ds:uri="http://schemas.microsoft.com/sharepoint/v3/fields"/>
    <ds:schemaRef ds:uri="http://schemas.microsoft.com/office/2006/metadata/properties"/>
    <ds:schemaRef ds:uri="http://www.w3.org/XML/1998/namespace"/>
  </ds:schemaRefs>
</ds:datastoreItem>
</file>

<file path=customXml/itemProps3.xml><?xml version="1.0" encoding="utf-8"?>
<ds:datastoreItem xmlns:ds="http://schemas.openxmlformats.org/officeDocument/2006/customXml" ds:itemID="{EF5A841B-F49A-4435-97DD-BD88E0CA28B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4672002-f21f-4240-adfb-f0b653fb6fb5"/>
    <ds:schemaRef ds:uri="236a9a4b-a03c-46ba-8ec6-624c184acbc6"/>
    <ds:schemaRef ds:uri="http://schemas.microsoft.com/sharepoint/v3/fields"/>
    <ds:schemaRef ds:uri="bdf04112-6931-4610-9724-cd62e91446a3"/>
    <ds:schemaRef ds:uri="453a0c7f-c966-4a5c-a0f8-de0f8150ea1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4.xml><?xml version="1.0" encoding="utf-8"?>
<ds:datastoreItem xmlns:ds="http://schemas.openxmlformats.org/officeDocument/2006/customXml" ds:itemID="{F01A0705-6244-4650-85A1-C1851CAA0A56}">
  <ds:schemaRefs>
    <ds:schemaRef ds:uri="http://schemas.microsoft.com/sharepoint/events"/>
  </ds:schemaRefs>
</ds:datastoreItem>
</file>

<file path=docProps/app.xml><?xml version="1.0" encoding="utf-8"?>
<Properties xmlns="http://schemas.openxmlformats.org/officeDocument/2006/extended-properties" xmlns:vt="http://schemas.openxmlformats.org/officeDocument/2006/docPropsVTypes">
  <TotalTime>17240</TotalTime>
  <Words>1549</Words>
  <Application>Microsoft Office PowerPoint</Application>
  <PresentationFormat>Widescreen</PresentationFormat>
  <Paragraphs>144</Paragraphs>
  <Slides>36</Slides>
  <Notes>29</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36</vt:i4>
      </vt:variant>
    </vt:vector>
  </HeadingPairs>
  <TitlesOfParts>
    <vt:vector size="43" baseType="lpstr">
      <vt:lpstr>Arial</vt:lpstr>
      <vt:lpstr>Calibri</vt:lpstr>
      <vt:lpstr>Calibri Light</vt:lpstr>
      <vt:lpstr>Century Gothic</vt:lpstr>
      <vt:lpstr>Montserrat</vt:lpstr>
      <vt:lpstr>Verdana</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Ffion Mair</dc:creator>
  <cp:lastModifiedBy>Patrick Dean</cp:lastModifiedBy>
  <cp:revision>27</cp:revision>
  <dcterms:created xsi:type="dcterms:W3CDTF">2020-07-31T10:39:05Z</dcterms:created>
  <dcterms:modified xsi:type="dcterms:W3CDTF">2023-08-18T13:15:45Z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0x01010096472308B02E1E4A9F4BBEA19176AB65</vt:lpwstr>
  </property>
  <property fmtid="{D5CDD505-2E9C-101B-9397-08002B2CF9AE}" pid="3" name="_dlc_DocIdItemGuid">
    <vt:lpwstr>afeee9f4-4746-4683-a0c4-333eeb5462d4</vt:lpwstr>
  </property>
  <property fmtid="{D5CDD505-2E9C-101B-9397-08002B2CF9AE}" pid="4" name="MediaServiceImageTags">
    <vt:lpwstr/>
  </property>
</Properties>
</file>