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58" r:id="rId6"/>
  </p:sldMasterIdLst>
  <p:notesMasterIdLst>
    <p:notesMasterId r:id="rId10"/>
  </p:notesMasterIdLst>
  <p:sldIdLst>
    <p:sldId id="273" r:id="rId7"/>
    <p:sldId id="532" r:id="rId8"/>
    <p:sldId id="52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2643"/>
    <a:srgbClr val="A5C400"/>
    <a:srgbClr val="409F4C"/>
    <a:srgbClr val="34AD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DC78DE-CF87-1F25-EE16-1F9611A5E365}" v="5" dt="2025-04-21T21:43:57.373"/>
    <p1510:client id="{1CB423D3-F51E-419A-A536-00147144DE9D}" v="8" dt="2025-04-22T08:31:33.868"/>
    <p1510:client id="{6B3C84C4-F812-4AB4-80F3-2DB217B9E590}" v="341" dt="2025-04-21T22:08:04.947"/>
  </p1510:revLst>
</p1510:revInfo>
</file>

<file path=ppt/tableStyles.xml><?xml version="1.0" encoding="utf-8"?>
<a:tblStyleLst xmlns:a="http://schemas.openxmlformats.org/drawingml/2006/main" def="{5C22544A-7EE6-4342-B048-85BDC9FD1C3A}"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ia Ahmed" userId="d7b2ef2b-6674-4efc-b11b-0c38a2fd5536" providerId="ADAL" clId="{1CB423D3-F51E-419A-A536-00147144DE9D}"/>
    <pc:docChg chg="undo custSel addSld delSld modSld sldOrd">
      <pc:chgData name="Victoria Ahmed" userId="d7b2ef2b-6674-4efc-b11b-0c38a2fd5536" providerId="ADAL" clId="{1CB423D3-F51E-419A-A536-00147144DE9D}" dt="2025-04-22T08:31:33.868" v="457"/>
      <pc:docMkLst>
        <pc:docMk/>
      </pc:docMkLst>
      <pc:sldChg chg="delSp mod ord">
        <pc:chgData name="Victoria Ahmed" userId="d7b2ef2b-6674-4efc-b11b-0c38a2fd5536" providerId="ADAL" clId="{1CB423D3-F51E-419A-A536-00147144DE9D}" dt="2025-04-22T08:21:52.366" v="362"/>
        <pc:sldMkLst>
          <pc:docMk/>
          <pc:sldMk cId="1054035833" sldId="273"/>
        </pc:sldMkLst>
        <pc:spChg chg="del">
          <ac:chgData name="Victoria Ahmed" userId="d7b2ef2b-6674-4efc-b11b-0c38a2fd5536" providerId="ADAL" clId="{1CB423D3-F51E-419A-A536-00147144DE9D}" dt="2025-04-22T08:13:36.426" v="2" actId="478"/>
          <ac:spMkLst>
            <pc:docMk/>
            <pc:sldMk cId="1054035833" sldId="273"/>
            <ac:spMk id="9" creationId="{468BC02F-5D45-5FA1-5F90-910A74E170FB}"/>
          </ac:spMkLst>
        </pc:spChg>
      </pc:sldChg>
      <pc:sldChg chg="addSp delSp modSp add del mod">
        <pc:chgData name="Victoria Ahmed" userId="d7b2ef2b-6674-4efc-b11b-0c38a2fd5536" providerId="ADAL" clId="{1CB423D3-F51E-419A-A536-00147144DE9D}" dt="2025-04-22T08:18:24.624" v="333" actId="47"/>
        <pc:sldMkLst>
          <pc:docMk/>
          <pc:sldMk cId="370327972" sldId="524"/>
        </pc:sldMkLst>
        <pc:spChg chg="mod">
          <ac:chgData name="Victoria Ahmed" userId="d7b2ef2b-6674-4efc-b11b-0c38a2fd5536" providerId="ADAL" clId="{1CB423D3-F51E-419A-A536-00147144DE9D}" dt="2025-04-22T08:15:32.986" v="302" actId="20577"/>
          <ac:spMkLst>
            <pc:docMk/>
            <pc:sldMk cId="370327972" sldId="524"/>
            <ac:spMk id="6" creationId="{A680E651-3AAA-B84A-6A10-AFD53787F02E}"/>
          </ac:spMkLst>
        </pc:spChg>
        <pc:picChg chg="add mod">
          <ac:chgData name="Victoria Ahmed" userId="d7b2ef2b-6674-4efc-b11b-0c38a2fd5536" providerId="ADAL" clId="{1CB423D3-F51E-419A-A536-00147144DE9D}" dt="2025-04-22T08:16:26.501" v="305"/>
          <ac:picMkLst>
            <pc:docMk/>
            <pc:sldMk cId="370327972" sldId="524"/>
            <ac:picMk id="2" creationId="{292A888B-6647-77B4-02C6-EC465031A407}"/>
          </ac:picMkLst>
        </pc:picChg>
        <pc:picChg chg="del">
          <ac:chgData name="Victoria Ahmed" userId="d7b2ef2b-6674-4efc-b11b-0c38a2fd5536" providerId="ADAL" clId="{1CB423D3-F51E-419A-A536-00147144DE9D}" dt="2025-04-22T08:16:25.430" v="304" actId="478"/>
          <ac:picMkLst>
            <pc:docMk/>
            <pc:sldMk cId="370327972" sldId="524"/>
            <ac:picMk id="8" creationId="{2BB53E34-1D13-B075-1333-0396FCF01952}"/>
          </ac:picMkLst>
        </pc:picChg>
      </pc:sldChg>
      <pc:sldChg chg="del">
        <pc:chgData name="Victoria Ahmed" userId="d7b2ef2b-6674-4efc-b11b-0c38a2fd5536" providerId="ADAL" clId="{1CB423D3-F51E-419A-A536-00147144DE9D}" dt="2025-04-22T08:16:18.034" v="303" actId="47"/>
        <pc:sldMkLst>
          <pc:docMk/>
          <pc:sldMk cId="178368792" sldId="526"/>
        </pc:sldMkLst>
      </pc:sldChg>
      <pc:sldChg chg="add del">
        <pc:chgData name="Victoria Ahmed" userId="d7b2ef2b-6674-4efc-b11b-0c38a2fd5536" providerId="ADAL" clId="{1CB423D3-F51E-419A-A536-00147144DE9D}" dt="2025-04-22T08:31:33.868" v="457"/>
        <pc:sldMkLst>
          <pc:docMk/>
          <pc:sldMk cId="3350084535" sldId="527"/>
        </pc:sldMkLst>
      </pc:sldChg>
      <pc:sldChg chg="del ord">
        <pc:chgData name="Victoria Ahmed" userId="d7b2ef2b-6674-4efc-b11b-0c38a2fd5536" providerId="ADAL" clId="{1CB423D3-F51E-419A-A536-00147144DE9D}" dt="2025-04-22T08:18:32.591" v="335" actId="47"/>
        <pc:sldMkLst>
          <pc:docMk/>
          <pc:sldMk cId="3279048854" sldId="529"/>
        </pc:sldMkLst>
      </pc:sldChg>
      <pc:sldChg chg="add del">
        <pc:chgData name="Victoria Ahmed" userId="d7b2ef2b-6674-4efc-b11b-0c38a2fd5536" providerId="ADAL" clId="{1CB423D3-F51E-419A-A536-00147144DE9D}" dt="2025-04-22T08:18:34.507" v="336" actId="47"/>
        <pc:sldMkLst>
          <pc:docMk/>
          <pc:sldMk cId="583761457" sldId="530"/>
        </pc:sldMkLst>
      </pc:sldChg>
      <pc:sldChg chg="addSp delSp modSp new del mod">
        <pc:chgData name="Victoria Ahmed" userId="d7b2ef2b-6674-4efc-b11b-0c38a2fd5536" providerId="ADAL" clId="{1CB423D3-F51E-419A-A536-00147144DE9D}" dt="2025-04-22T08:17:12.222" v="317" actId="680"/>
        <pc:sldMkLst>
          <pc:docMk/>
          <pc:sldMk cId="3370255959" sldId="530"/>
        </pc:sldMkLst>
        <pc:spChg chg="add del">
          <ac:chgData name="Victoria Ahmed" userId="d7b2ef2b-6674-4efc-b11b-0c38a2fd5536" providerId="ADAL" clId="{1CB423D3-F51E-419A-A536-00147144DE9D}" dt="2025-04-22T08:17:11.290" v="315" actId="478"/>
          <ac:spMkLst>
            <pc:docMk/>
            <pc:sldMk cId="3370255959" sldId="530"/>
            <ac:spMk id="2" creationId="{85F47A06-2DCD-C43C-C5EC-62A7D478947B}"/>
          </ac:spMkLst>
        </pc:spChg>
        <pc:spChg chg="add mod">
          <ac:chgData name="Victoria Ahmed" userId="d7b2ef2b-6674-4efc-b11b-0c38a2fd5536" providerId="ADAL" clId="{1CB423D3-F51E-419A-A536-00147144DE9D}" dt="2025-04-22T08:17:11.742" v="316"/>
          <ac:spMkLst>
            <pc:docMk/>
            <pc:sldMk cId="3370255959" sldId="530"/>
            <ac:spMk id="5" creationId="{865B5C69-C1B7-DE7C-A685-7B533BF444C1}"/>
          </ac:spMkLst>
        </pc:spChg>
        <pc:picChg chg="add mod">
          <ac:chgData name="Victoria Ahmed" userId="d7b2ef2b-6674-4efc-b11b-0c38a2fd5536" providerId="ADAL" clId="{1CB423D3-F51E-419A-A536-00147144DE9D}" dt="2025-04-22T08:17:00.883" v="313"/>
          <ac:picMkLst>
            <pc:docMk/>
            <pc:sldMk cId="3370255959" sldId="530"/>
            <ac:picMk id="6" creationId="{5B8AE9F0-ACE4-AD8E-8130-1B414B0E8F9F}"/>
          </ac:picMkLst>
        </pc:picChg>
      </pc:sldChg>
      <pc:sldChg chg="add del">
        <pc:chgData name="Victoria Ahmed" userId="d7b2ef2b-6674-4efc-b11b-0c38a2fd5536" providerId="ADAL" clId="{1CB423D3-F51E-419A-A536-00147144DE9D}" dt="2025-04-22T08:18:35.545" v="337" actId="47"/>
        <pc:sldMkLst>
          <pc:docMk/>
          <pc:sldMk cId="2056943367" sldId="531"/>
        </pc:sldMkLst>
      </pc:sldChg>
      <pc:sldChg chg="addSp delSp modSp new mod">
        <pc:chgData name="Victoria Ahmed" userId="d7b2ef2b-6674-4efc-b11b-0c38a2fd5536" providerId="ADAL" clId="{1CB423D3-F51E-419A-A536-00147144DE9D}" dt="2025-04-22T08:29:34.454" v="456" actId="20577"/>
        <pc:sldMkLst>
          <pc:docMk/>
          <pc:sldMk cId="2580486910" sldId="532"/>
        </pc:sldMkLst>
        <pc:spChg chg="del">
          <ac:chgData name="Victoria Ahmed" userId="d7b2ef2b-6674-4efc-b11b-0c38a2fd5536" providerId="ADAL" clId="{1CB423D3-F51E-419A-A536-00147144DE9D}" dt="2025-04-22T08:17:32.196" v="324" actId="478"/>
          <ac:spMkLst>
            <pc:docMk/>
            <pc:sldMk cId="2580486910" sldId="532"/>
            <ac:spMk id="2" creationId="{1EAA43B0-9161-5DDD-C49F-2F9B2A21C029}"/>
          </ac:spMkLst>
        </pc:spChg>
        <pc:spChg chg="del">
          <ac:chgData name="Victoria Ahmed" userId="d7b2ef2b-6674-4efc-b11b-0c38a2fd5536" providerId="ADAL" clId="{1CB423D3-F51E-419A-A536-00147144DE9D}" dt="2025-04-22T08:17:35.181" v="325" actId="478"/>
          <ac:spMkLst>
            <pc:docMk/>
            <pc:sldMk cId="2580486910" sldId="532"/>
            <ac:spMk id="3" creationId="{751A49A8-6D34-7DC0-A076-E47C3CA2E324}"/>
          </ac:spMkLst>
        </pc:spChg>
        <pc:spChg chg="del">
          <ac:chgData name="Victoria Ahmed" userId="d7b2ef2b-6674-4efc-b11b-0c38a2fd5536" providerId="ADAL" clId="{1CB423D3-F51E-419A-A536-00147144DE9D}" dt="2025-04-22T08:17:37.084" v="326" actId="478"/>
          <ac:spMkLst>
            <pc:docMk/>
            <pc:sldMk cId="2580486910" sldId="532"/>
            <ac:spMk id="4" creationId="{D0520BC2-0A96-748B-61E2-BC155F86F7B5}"/>
          </ac:spMkLst>
        </pc:spChg>
        <pc:spChg chg="add mod">
          <ac:chgData name="Victoria Ahmed" userId="d7b2ef2b-6674-4efc-b11b-0c38a2fd5536" providerId="ADAL" clId="{1CB423D3-F51E-419A-A536-00147144DE9D}" dt="2025-04-22T08:29:34.454" v="456" actId="20577"/>
          <ac:spMkLst>
            <pc:docMk/>
            <pc:sldMk cId="2580486910" sldId="532"/>
            <ac:spMk id="5" creationId="{F1587A23-318A-A131-8645-90DAB33C5802}"/>
          </ac:spMkLst>
        </pc:spChg>
        <pc:picChg chg="add del mod">
          <ac:chgData name="Victoria Ahmed" userId="d7b2ef2b-6674-4efc-b11b-0c38a2fd5536" providerId="ADAL" clId="{1CB423D3-F51E-419A-A536-00147144DE9D}" dt="2025-04-22T08:19:19.321" v="341" actId="478"/>
          <ac:picMkLst>
            <pc:docMk/>
            <pc:sldMk cId="2580486910" sldId="532"/>
            <ac:picMk id="6" creationId="{2420AB78-69F9-25D9-36B5-F26BC9A14674}"/>
          </ac:picMkLst>
        </pc:picChg>
        <pc:picChg chg="add mod ord">
          <ac:chgData name="Victoria Ahmed" userId="d7b2ef2b-6674-4efc-b11b-0c38a2fd5536" providerId="ADAL" clId="{1CB423D3-F51E-419A-A536-00147144DE9D}" dt="2025-04-22T08:21:41.696" v="356" actId="1076"/>
          <ac:picMkLst>
            <pc:docMk/>
            <pc:sldMk cId="2580486910" sldId="532"/>
            <ac:picMk id="8" creationId="{D4B28C5C-603C-C3E8-D7D2-F1D8FA646E9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F5031-E1FD-4377-B1E0-4F6F8249720B}" type="datetimeFigureOut">
              <a:rPr lang="en-GB" smtClean="0"/>
              <a:t>22/04/2025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76E7C-A6AE-4FD1-AFE5-00287C0352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700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76E7C-A6AE-4FD1-AFE5-00287C0352B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072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ver or section slide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3249"/>
            <a:ext cx="12188829" cy="595475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85999" y="2116800"/>
            <a:ext cx="5884983" cy="1323439"/>
          </a:xfrm>
        </p:spPr>
        <p:txBody>
          <a:bodyPr wrap="square" anchor="t" anchorCtr="0">
            <a:spAutoFit/>
          </a:bodyPr>
          <a:lstStyle>
            <a:lvl1pPr algn="l">
              <a:lnSpc>
                <a:spcPts val="48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86000" y="4935600"/>
            <a:ext cx="5608800" cy="400110"/>
          </a:xfrm>
        </p:spPr>
        <p:txBody>
          <a:bodyPr/>
          <a:lstStyle>
            <a:lvl1pPr marL="0" indent="0" algn="l">
              <a:buNone/>
              <a:defRPr sz="2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35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37200" y="1299600"/>
            <a:ext cx="10890000" cy="81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2278800"/>
            <a:ext cx="6120788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100888" y="2278800"/>
            <a:ext cx="4426312" cy="4079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71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r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2278800"/>
            <a:ext cx="6120788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100888" y="2278800"/>
            <a:ext cx="4426312" cy="4079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374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6412" y="2278800"/>
            <a:ext cx="6120788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37200" y="2278800"/>
            <a:ext cx="4426312" cy="4079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528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lef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6412" y="2278800"/>
            <a:ext cx="6120788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37200" y="2278800"/>
            <a:ext cx="4426312" cy="4079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62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or video gr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1580401" y="1321200"/>
            <a:ext cx="8646567" cy="5108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445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or video grab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1580401" y="1321200"/>
            <a:ext cx="8646567" cy="5108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978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or video grab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885825"/>
            <a:ext cx="12192000" cy="5972175"/>
          </a:xfrm>
          <a:prstGeom prst="rect">
            <a:avLst/>
          </a:prstGeom>
          <a:solidFill>
            <a:srgbClr val="112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1580401" y="1321200"/>
            <a:ext cx="8646567" cy="5108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981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36402-BA29-4830-8DA5-DACDD67A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362400"/>
            <a:ext cx="10515600" cy="707886"/>
          </a:xfrm>
        </p:spPr>
        <p:txBody>
          <a:bodyPr anchor="t" anchorCtr="0"/>
          <a:lstStyle>
            <a:lvl1pPr algn="ctr">
              <a:lnSpc>
                <a:spcPts val="4800"/>
              </a:lnSpc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Box 2"/>
          <p:cNvSpPr txBox="1"/>
          <p:nvPr userDrawn="1"/>
        </p:nvSpPr>
        <p:spPr>
          <a:xfrm>
            <a:off x="248478" y="6350000"/>
            <a:ext cx="11694602" cy="359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  <a:t>The Catholic Agency for Overseas Development (CAFOD) is the official aid agency of the Catholic Church in England and Wales and part of Caritas International.  </a:t>
            </a:r>
            <a:b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</a:br>
            <a: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  <a:t>Registered charity number 1160384. Company limited by guarantee registered in England and Wales number 09387398.</a:t>
            </a:r>
          </a:p>
        </p:txBody>
      </p:sp>
    </p:spTree>
    <p:extLst>
      <p:ext uri="{BB962C8B-B14F-4D97-AF65-F5344CB8AC3E}">
        <p14:creationId xmlns:p14="http://schemas.microsoft.com/office/powerpoint/2010/main" val="2455087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E36402-BA29-4830-8DA5-DACDD67A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362400"/>
            <a:ext cx="10515600" cy="707886"/>
          </a:xfrm>
        </p:spPr>
        <p:txBody>
          <a:bodyPr anchor="t" anchorCtr="0"/>
          <a:lstStyle>
            <a:lvl1pPr algn="ctr">
              <a:lnSpc>
                <a:spcPts val="4800"/>
              </a:lnSpc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Box 5"/>
          <p:cNvSpPr txBox="1"/>
          <p:nvPr userDrawn="1"/>
        </p:nvSpPr>
        <p:spPr>
          <a:xfrm>
            <a:off x="248478" y="6350000"/>
            <a:ext cx="11694602" cy="359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  <a:t>The Catholic Agency for Overseas Development (CAFOD) is the official aid agency of the Catholic Church in England and Wales and part of Caritas International.  </a:t>
            </a:r>
            <a:b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</a:br>
            <a: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  <a:t>Registered charity number 1160384. Company limited by guarantee registered in England and Wales number 09387398.</a:t>
            </a:r>
          </a:p>
        </p:txBody>
      </p:sp>
    </p:spTree>
    <p:extLst>
      <p:ext uri="{BB962C8B-B14F-4D97-AF65-F5344CB8AC3E}">
        <p14:creationId xmlns:p14="http://schemas.microsoft.com/office/powerpoint/2010/main" val="424642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885825"/>
            <a:ext cx="12192000" cy="5972175"/>
          </a:xfrm>
          <a:prstGeom prst="rect">
            <a:avLst/>
          </a:prstGeom>
          <a:solidFill>
            <a:srgbClr val="112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E36402-BA29-4830-8DA5-DACDD67A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362400"/>
            <a:ext cx="10515600" cy="707886"/>
          </a:xfrm>
        </p:spPr>
        <p:txBody>
          <a:bodyPr anchor="t" anchorCtr="0"/>
          <a:lstStyle>
            <a:lvl1pPr algn="ctr">
              <a:lnSpc>
                <a:spcPts val="48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Box 5"/>
          <p:cNvSpPr txBox="1"/>
          <p:nvPr userDrawn="1"/>
        </p:nvSpPr>
        <p:spPr>
          <a:xfrm>
            <a:off x="248478" y="6350000"/>
            <a:ext cx="11694602" cy="359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0" i="0" u="none" strike="noStrike" kern="1200" baseline="300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 Catholic Agency for Overseas Development (CAFOD) is the official aid agency of the Catholic Church in England and Wales and part of Caritas International.  </a:t>
            </a:r>
            <a:br>
              <a:rPr lang="en-GB" sz="1300" b="0" i="0" u="none" strike="noStrike" kern="1200" baseline="3000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GB" sz="1300" b="0" i="0" u="none" strike="noStrike" kern="1200" baseline="300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Registered charity number 1160384. Company limited by guarantee registered in England and Wales number 09387398.</a:t>
            </a:r>
          </a:p>
        </p:txBody>
      </p:sp>
    </p:spTree>
    <p:extLst>
      <p:ext uri="{BB962C8B-B14F-4D97-AF65-F5344CB8AC3E}">
        <p14:creationId xmlns:p14="http://schemas.microsoft.com/office/powerpoint/2010/main" val="257671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ver or section slide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3249"/>
            <a:ext cx="12188829" cy="5954751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4800" y="2116800"/>
            <a:ext cx="5608800" cy="1323439"/>
          </a:xfrm>
        </p:spPr>
        <p:txBody>
          <a:bodyPr/>
          <a:lstStyle>
            <a:lvl1pPr>
              <a:lnSpc>
                <a:spcPts val="48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094800" y="4935600"/>
            <a:ext cx="5608800" cy="400110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974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5AF46-C57D-4982-BFAE-3CE62740A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608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557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hoto cover or section slide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060"/>
            <a:ext cx="12192000" cy="55899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6000" y="2116800"/>
            <a:ext cx="5934678" cy="1323439"/>
          </a:xfrm>
        </p:spPr>
        <p:txBody>
          <a:bodyPr wrap="square" anchor="t" anchorCtr="0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6000" y="4935600"/>
            <a:ext cx="5608800" cy="40011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066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ver or section slide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060"/>
            <a:ext cx="12192000" cy="55899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800" y="2116800"/>
            <a:ext cx="5608800" cy="13234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4800" y="4935600"/>
            <a:ext cx="5608800" cy="40011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09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r section slid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919600" y="2296800"/>
            <a:ext cx="6321600" cy="1323439"/>
          </a:xfrm>
        </p:spPr>
        <p:txBody>
          <a:bodyPr anchor="t" anchorCtr="0">
            <a:spAutoFit/>
          </a:bodyPr>
          <a:lstStyle>
            <a:lvl1pPr algn="l">
              <a:defRPr sz="4800">
                <a:solidFill>
                  <a:srgbClr val="11264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919600" y="4521600"/>
            <a:ext cx="6321600" cy="40011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11264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r section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271588"/>
            <a:ext cx="12192000" cy="5586412"/>
          </a:xfrm>
          <a:prstGeom prst="rect">
            <a:avLst/>
          </a:prstGeom>
          <a:solidFill>
            <a:srgbClr val="A5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919600" y="2296800"/>
            <a:ext cx="6321600" cy="1323439"/>
          </a:xfrm>
        </p:spPr>
        <p:txBody>
          <a:bodyPr anchor="t" anchorCtr="0">
            <a:spAutoFit/>
          </a:bodyPr>
          <a:lstStyle>
            <a:lvl1pPr algn="l">
              <a:defRPr sz="4800">
                <a:solidFill>
                  <a:srgbClr val="11264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919600" y="4521600"/>
            <a:ext cx="6321600" cy="40011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11264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630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r section slid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271588"/>
            <a:ext cx="12192000" cy="5586412"/>
          </a:xfrm>
          <a:prstGeom prst="rect">
            <a:avLst/>
          </a:prstGeom>
          <a:solidFill>
            <a:srgbClr val="112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919600" y="2296800"/>
            <a:ext cx="6321600" cy="1323439"/>
          </a:xfrm>
        </p:spPr>
        <p:txBody>
          <a:bodyPr anchor="t" anchorCtr="0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919600" y="4521600"/>
            <a:ext cx="6321600" cy="40011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92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r section slid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919600" y="2296800"/>
            <a:ext cx="6321600" cy="1323439"/>
          </a:xfrm>
        </p:spPr>
        <p:txBody>
          <a:bodyPr anchor="t" anchorCtr="0">
            <a:spAutoFit/>
          </a:bodyPr>
          <a:lstStyle>
            <a:lvl1pPr algn="l">
              <a:lnSpc>
                <a:spcPts val="4800"/>
              </a:lnSpc>
              <a:defRPr sz="4800">
                <a:solidFill>
                  <a:srgbClr val="11264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919600" y="4521600"/>
            <a:ext cx="6321600" cy="400110"/>
          </a:xfrm>
        </p:spPr>
        <p:txBody>
          <a:bodyPr/>
          <a:lstStyle>
            <a:lvl1pPr marL="0" indent="0" algn="l">
              <a:buNone/>
              <a:defRPr sz="2000" b="1" i="0">
                <a:solidFill>
                  <a:srgbClr val="11264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93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r section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885825"/>
            <a:ext cx="12192000" cy="5972175"/>
          </a:xfrm>
          <a:prstGeom prst="rect">
            <a:avLst/>
          </a:prstGeom>
          <a:solidFill>
            <a:srgbClr val="A5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919600" y="2296800"/>
            <a:ext cx="6321600" cy="1323439"/>
          </a:xfrm>
        </p:spPr>
        <p:txBody>
          <a:bodyPr anchor="t" anchorCtr="0">
            <a:spAutoFit/>
          </a:bodyPr>
          <a:lstStyle>
            <a:lvl1pPr algn="l">
              <a:lnSpc>
                <a:spcPts val="4800"/>
              </a:lnSpc>
              <a:defRPr sz="4800">
                <a:solidFill>
                  <a:srgbClr val="11264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919600" y="4521600"/>
            <a:ext cx="6321600" cy="400110"/>
          </a:xfrm>
        </p:spPr>
        <p:txBody>
          <a:bodyPr/>
          <a:lstStyle>
            <a:lvl1pPr marL="0" indent="0" algn="l">
              <a:buNone/>
              <a:defRPr sz="2000" b="1" i="0">
                <a:solidFill>
                  <a:srgbClr val="11264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94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r section slid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885825"/>
            <a:ext cx="12192000" cy="5972175"/>
          </a:xfrm>
          <a:prstGeom prst="rect">
            <a:avLst/>
          </a:prstGeom>
          <a:solidFill>
            <a:srgbClr val="112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919600" y="2296800"/>
            <a:ext cx="6321600" cy="1323439"/>
          </a:xfrm>
        </p:spPr>
        <p:txBody>
          <a:bodyPr anchor="t" anchorCtr="0">
            <a:spAutoFit/>
          </a:bodyPr>
          <a:lstStyle>
            <a:lvl1pPr algn="l">
              <a:lnSpc>
                <a:spcPts val="48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919600" y="4521600"/>
            <a:ext cx="6321600" cy="400110"/>
          </a:xfrm>
        </p:spPr>
        <p:txBody>
          <a:bodyPr/>
          <a:lstStyle>
            <a:lvl1pPr marL="0" indent="0" algn="l">
              <a:buNone/>
              <a:defRPr sz="2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2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6E84E-E248-4528-BBAA-120DF6108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484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2278800"/>
            <a:ext cx="10890000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795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2278800"/>
            <a:ext cx="5295600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70400" y="2278800"/>
            <a:ext cx="5295600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269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s tex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2278800"/>
            <a:ext cx="5295600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70400" y="2278800"/>
            <a:ext cx="5295600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91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A6B0B3-DE56-41B8-BF63-E55B60D3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0" y="1299600"/>
            <a:ext cx="10890000" cy="4514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7B7D7-9F2A-45E8-B552-FAE2315F9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00" y="2278800"/>
            <a:ext cx="10890000" cy="224640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55" y="329271"/>
            <a:ext cx="2707578" cy="27333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903249"/>
            <a:ext cx="12192000" cy="45719"/>
          </a:xfrm>
          <a:prstGeom prst="rect">
            <a:avLst/>
          </a:prstGeom>
          <a:solidFill>
            <a:srgbClr val="A5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4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67" r:id="rId5"/>
    <p:sldLayoutId id="2147483650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51" r:id="rId17"/>
    <p:sldLayoutId id="2147483678" r:id="rId18"/>
    <p:sldLayoutId id="2147483679" r:id="rId19"/>
    <p:sldLayoutId id="2147483654" r:id="rId20"/>
    <p:sldLayoutId id="2147483655" r:id="rId21"/>
  </p:sldLayoutIdLst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i="0" kern="1200">
          <a:solidFill>
            <a:srgbClr val="112643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"/>
        </a:spcBef>
        <a:spcAft>
          <a:spcPts val="1100"/>
        </a:spcAft>
        <a:buClr>
          <a:srgbClr val="A5C400"/>
        </a:buClr>
        <a:buSzPct val="120000"/>
        <a:buFont typeface="Arial" panose="020B0604020202020204" pitchFamily="34" charset="0"/>
        <a:buChar char="•"/>
        <a:defRPr sz="2000" kern="1200">
          <a:solidFill>
            <a:srgbClr val="112643"/>
          </a:solidFill>
          <a:latin typeface="+mn-lt"/>
          <a:ea typeface="+mn-ea"/>
          <a:cs typeface="+mn-cs"/>
        </a:defRPr>
      </a:lvl1pPr>
      <a:lvl2pPr marL="762000" indent="-304800" algn="l" defTabSz="914400" rtl="0" eaLnBrk="1" latinLnBrk="0" hangingPunct="1">
        <a:lnSpc>
          <a:spcPct val="100000"/>
        </a:lnSpc>
        <a:spcBef>
          <a:spcPts val="100"/>
        </a:spcBef>
        <a:spcAft>
          <a:spcPts val="1100"/>
        </a:spcAft>
        <a:buClr>
          <a:srgbClr val="A5C400"/>
        </a:buClr>
        <a:buSzPct val="120000"/>
        <a:buFont typeface="Wingdings" charset="2"/>
        <a:buChar char="ü"/>
        <a:tabLst/>
        <a:defRPr sz="2000" kern="1200">
          <a:solidFill>
            <a:srgbClr val="11264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00"/>
        </a:spcBef>
        <a:spcAft>
          <a:spcPts val="1100"/>
        </a:spcAft>
        <a:buClr>
          <a:srgbClr val="A5C400"/>
        </a:buClr>
        <a:buSzPct val="120000"/>
        <a:buFont typeface="Arial" panose="020B0604020202020204" pitchFamily="34" charset="0"/>
        <a:buChar char="•"/>
        <a:defRPr sz="2000" kern="1200">
          <a:solidFill>
            <a:srgbClr val="11264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100"/>
        </a:spcBef>
        <a:spcAft>
          <a:spcPts val="1100"/>
        </a:spcAft>
        <a:buClr>
          <a:srgbClr val="A5C400"/>
        </a:buClr>
        <a:buSzPct val="120000"/>
        <a:buFont typeface="Arial" panose="020B0604020202020204" pitchFamily="34" charset="0"/>
        <a:buChar char="•"/>
        <a:defRPr sz="2000" kern="1200">
          <a:solidFill>
            <a:srgbClr val="11264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100"/>
        </a:spcBef>
        <a:spcAft>
          <a:spcPts val="1100"/>
        </a:spcAft>
        <a:buClr>
          <a:srgbClr val="A5C400"/>
        </a:buClr>
        <a:buSzPct val="120000"/>
        <a:buFont typeface="Arial" panose="020B0604020202020204" pitchFamily="34" charset="0"/>
        <a:buChar char="•"/>
        <a:defRPr sz="2000" kern="1200">
          <a:solidFill>
            <a:srgbClr val="11264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8" y="353334"/>
            <a:ext cx="5796237" cy="58513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6000" y="2116800"/>
            <a:ext cx="5894922" cy="132343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6000" y="4935600"/>
            <a:ext cx="5608800" cy="40011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0" y="1274727"/>
            <a:ext cx="12192000" cy="45719"/>
          </a:xfrm>
          <a:prstGeom prst="rect">
            <a:avLst/>
          </a:prstGeom>
          <a:solidFill>
            <a:srgbClr val="A5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7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800" b="1" i="0" kern="1200">
          <a:solidFill>
            <a:srgbClr val="112643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/>
        <a:buNone/>
        <a:defRPr sz="2000" b="1" i="0" kern="1200">
          <a:solidFill>
            <a:srgbClr val="112643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066445E4-2A33-40DA-B1F0-8D4AAD8FB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564" y="2224088"/>
            <a:ext cx="4175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0275" y="2147131"/>
            <a:ext cx="10888578" cy="1550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7200" b="1">
                <a:solidFill>
                  <a:srgbClr val="112643"/>
                </a:solidFill>
                <a:latin typeface="Century Gothic" panose="020B0502020202020204" pitchFamily="34" charset="0"/>
                <a:ea typeface="Arial Black" charset="0"/>
                <a:cs typeface="Arial Black" charset="0"/>
              </a:rPr>
              <a:t>Pope Francis</a:t>
            </a:r>
          </a:p>
          <a:p>
            <a:pPr>
              <a:lnSpc>
                <a:spcPts val="2800"/>
              </a:lnSpc>
            </a:pPr>
            <a:endParaRPr lang="en-US" sz="7200" b="1">
              <a:solidFill>
                <a:srgbClr val="112643"/>
              </a:solidFill>
              <a:latin typeface="Century Gothic" panose="020B0502020202020204" pitchFamily="34" charset="0"/>
              <a:ea typeface="Arial Black" charset="0"/>
              <a:cs typeface="Arial Black" charset="0"/>
            </a:endParaRPr>
          </a:p>
          <a:p>
            <a:pPr>
              <a:lnSpc>
                <a:spcPts val="2800"/>
              </a:lnSpc>
            </a:pPr>
            <a:endParaRPr lang="en-US" sz="2800" b="1">
              <a:solidFill>
                <a:srgbClr val="112643"/>
              </a:solidFill>
              <a:latin typeface="Arial Black" charset="0"/>
              <a:ea typeface="Arial Black" charset="0"/>
              <a:cs typeface="Arial Black" charset="0"/>
            </a:endParaRPr>
          </a:p>
          <a:p>
            <a:pPr>
              <a:lnSpc>
                <a:spcPts val="2800"/>
              </a:lnSpc>
            </a:pPr>
            <a:r>
              <a:rPr lang="en-US" sz="4000" b="1">
                <a:solidFill>
                  <a:srgbClr val="112643"/>
                </a:solidFill>
                <a:latin typeface="Century Gothic" panose="020B0502020202020204" pitchFamily="34" charset="0"/>
                <a:ea typeface="Arial Black" charset="0"/>
                <a:cs typeface="Arial Black" charset="0"/>
              </a:rPr>
              <a:t>A reflection for schools</a:t>
            </a:r>
          </a:p>
        </p:txBody>
      </p:sp>
      <p:pic>
        <p:nvPicPr>
          <p:cNvPr id="8" name="Picture 7" descr="A person in a white robe&#10;&#10;AI-generated content may be incorrect.">
            <a:extLst>
              <a:ext uri="{FF2B5EF4-FFF2-40B4-BE49-F238E27FC236}">
                <a16:creationId xmlns:a16="http://schemas.microsoft.com/office/drawing/2014/main" id="{04720F6F-B01E-773B-3DF2-BC16902CC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5"/>
          <a:stretch/>
        </p:blipFill>
        <p:spPr>
          <a:xfrm>
            <a:off x="0" y="943897"/>
            <a:ext cx="12269130" cy="591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35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in white robe and hat&#10;&#10;AI-generated content may be incorrect.">
            <a:extLst>
              <a:ext uri="{FF2B5EF4-FFF2-40B4-BE49-F238E27FC236}">
                <a16:creationId xmlns:a16="http://schemas.microsoft.com/office/drawing/2014/main" id="{D4B28C5C-603C-C3E8-D7D2-F1D8FA646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809905"/>
            <a:ext cx="5974080" cy="3982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587A23-318A-A131-8645-90DAB33C5802}"/>
              </a:ext>
            </a:extLst>
          </p:cNvPr>
          <p:cNvSpPr txBox="1"/>
          <p:nvPr/>
        </p:nvSpPr>
        <p:spPr>
          <a:xfrm>
            <a:off x="6166650" y="1171528"/>
            <a:ext cx="6116790" cy="5466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GB" sz="2800" dirty="0">
                <a:latin typeface="Century Gothic" panose="020B0502020202020204" pitchFamily="34" charset="0"/>
              </a:rPr>
              <a:t>God in Heaven</a:t>
            </a:r>
          </a:p>
          <a:p>
            <a:pPr marL="0" indent="0">
              <a:lnSpc>
                <a:spcPct val="90000"/>
              </a:lnSpc>
              <a:buNone/>
            </a:pPr>
            <a:endParaRPr lang="en-GB" sz="28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GB" sz="2800" b="0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We thank you for the gift of Pope Francis and for all the wonderful ways he inspir</a:t>
            </a:r>
            <a:r>
              <a:rPr lang="en-GB" sz="2800" dirty="0">
                <a:latin typeface="Century Gothic" panose="020B0502020202020204" pitchFamily="34" charset="0"/>
              </a:rPr>
              <a:t>ed us to build a better world.</a:t>
            </a:r>
          </a:p>
          <a:p>
            <a:pPr marL="0" indent="0">
              <a:lnSpc>
                <a:spcPct val="90000"/>
              </a:lnSpc>
              <a:buNone/>
            </a:pPr>
            <a:endParaRPr lang="en-GB" sz="28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GB" sz="2800" b="0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Help us to continue his work by being Pilgrims </a:t>
            </a:r>
            <a:r>
              <a:rPr lang="en-GB" sz="2800" dirty="0">
                <a:latin typeface="Century Gothic" panose="020B0502020202020204" pitchFamily="34" charset="0"/>
              </a:rPr>
              <a:t>of Hope, like he was.</a:t>
            </a:r>
          </a:p>
          <a:p>
            <a:pPr marL="0" indent="0">
              <a:lnSpc>
                <a:spcPct val="90000"/>
              </a:lnSpc>
              <a:buNone/>
            </a:pPr>
            <a:endParaRPr lang="en-GB" sz="2800" b="0" i="0" dirty="0"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GB" sz="2800" b="0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May he rest </a:t>
            </a:r>
            <a:r>
              <a:rPr lang="en-GB" sz="2800" dirty="0">
                <a:latin typeface="Century Gothic" panose="020B0502020202020204" pitchFamily="34" charset="0"/>
              </a:rPr>
              <a:t>in your peace.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sz="2800" b="0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Amen.</a:t>
            </a:r>
          </a:p>
          <a:p>
            <a:pPr marL="0" indent="0">
              <a:lnSpc>
                <a:spcPct val="90000"/>
              </a:lnSpc>
              <a:buNone/>
            </a:pPr>
            <a:endParaRPr lang="en-GB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486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a glass&#10;&#10;AI-generated content may be incorrect.">
            <a:extLst>
              <a:ext uri="{FF2B5EF4-FFF2-40B4-BE49-F238E27FC236}">
                <a16:creationId xmlns:a16="http://schemas.microsoft.com/office/drawing/2014/main" id="{90940EA7-A411-8EAB-661D-69242EFE0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84535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 CAFOD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eper header for cov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472308B02E1E4A9F4BBEA19176AB65" ma:contentTypeVersion="2976" ma:contentTypeDescription="Create a new document." ma:contentTypeScope="" ma:versionID="1cd5efdf3ce76515720b5128cd026d23">
  <xsd:schema xmlns:xsd="http://www.w3.org/2001/XMLSchema" xmlns:xs="http://www.w3.org/2001/XMLSchema" xmlns:p="http://schemas.microsoft.com/office/2006/metadata/properties" xmlns:ns2="04672002-f21f-4240-adfb-f0b653fb6fb5" xmlns:ns3="236a9a4b-a03c-46ba-8ec6-624c184acbc6" xmlns:ns4="http://schemas.microsoft.com/sharepoint/v3/fields" xmlns:ns5="bdf04112-6931-4610-9724-cd62e91446a3" xmlns:ns6="453a0c7f-c966-4a5c-a0f8-de0f8150ea1e" targetNamespace="http://schemas.microsoft.com/office/2006/metadata/properties" ma:root="true" ma:fieldsID="67d2abc0b29ab5b5c3b0a78c25a21d22" ns2:_="" ns3:_="" ns4:_="" ns5:_="" ns6:_="">
    <xsd:import namespace="04672002-f21f-4240-adfb-f0b653fb6fb5"/>
    <xsd:import namespace="236a9a4b-a03c-46ba-8ec6-624c184acbc6"/>
    <xsd:import namespace="http://schemas.microsoft.com/sharepoint/v3/fields"/>
    <xsd:import namespace="bdf04112-6931-4610-9724-cd62e91446a3"/>
    <xsd:import namespace="453a0c7f-c966-4a5c-a0f8-de0f8150ea1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Audience"/>
                <xsd:element ref="ns3:Activity" minOccurs="0"/>
                <xsd:element ref="ns4:_Statu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5:SharedWithUsers" minOccurs="0"/>
                <xsd:element ref="ns5:SharedWithDetail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6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672002-f21f-4240-adfb-f0b653fb6fb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a9a4b-a03c-46ba-8ec6-624c184acbc6" elementFormDefault="qualified">
    <xsd:import namespace="http://schemas.microsoft.com/office/2006/documentManagement/types"/>
    <xsd:import namespace="http://schemas.microsoft.com/office/infopath/2007/PartnerControls"/>
    <xsd:element name="Audience" ma:index="11" ma:displayName="Audience" ma:format="Dropdown" ma:internalName="Audience">
      <xsd:simpleType>
        <xsd:restriction base="dms:Choice">
          <xsd:enumeration value="Primary"/>
          <xsd:enumeration value="11-18"/>
          <xsd:enumeration value="Both"/>
          <xsd:enumeration value="N/A"/>
        </xsd:restriction>
      </xsd:simpleType>
    </xsd:element>
    <xsd:element name="Activity" ma:index="12" nillable="true" ma:displayName="Activity" ma:default="Advent" ma:format="Dropdown" ma:internalName="Activity">
      <xsd:simpleType>
        <xsd:restriction base="dms:Choice">
          <xsd:enumeration value="Advent"/>
          <xsd:enumeration value="CAFOD Clubs"/>
          <xsd:enumeration value="Campaigns"/>
          <xsd:enumeration value="Fairtrade"/>
          <xsd:enumeration value="Faith in Action"/>
          <xsd:enumeration value="Harvest"/>
          <xsd:enumeration value="Lent"/>
          <xsd:enumeration value="Other Curriculum"/>
          <xsd:enumeration value="Prayer and Worship"/>
          <xsd:enumeration value="RE Curriculum"/>
          <xsd:enumeration value="Sport"/>
          <xsd:enumeration value="World Gifts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8" nillable="true" ma:taxonomy="true" ma:internalName="lcf76f155ced4ddcb4097134ff3c332f" ma:taxonomyFieldName="MediaServiceImageTags" ma:displayName="Image Tags" ma:readOnly="false" ma:fieldId="{5cf76f15-5ced-4ddc-b409-7134ff3c332f}" ma:taxonomyMulti="true" ma:sspId="73aede18-5762-4cff-92fc-bd8aa2d291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13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f04112-6931-4610-9724-cd62e91446a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3a0c7f-c966-4a5c-a0f8-de0f8150ea1e" elementFormDefault="qualified">
    <xsd:import namespace="http://schemas.microsoft.com/office/2006/documentManagement/types"/>
    <xsd:import namespace="http://schemas.microsoft.com/office/infopath/2007/PartnerControls"/>
    <xsd:element name="TaxCatchAll" ma:index="29" nillable="true" ma:displayName="Taxonomy Catch All Column" ma:hidden="true" ma:list="{3b9f4064-c5ee-4255-b955-fb8a72b2bce5}" ma:internalName="TaxCatchAll" ma:showField="CatchAllData" ma:web="04672002-f21f-4240-adfb-f0b653fb6f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04672002-f21f-4240-adfb-f0b653fb6fb5">SZUU6KYVHK2A-2146017777-18550</_dlc_DocId>
    <_dlc_DocIdUrl xmlns="04672002-f21f-4240-adfb-f0b653fb6fb5">
      <Url>https://cafod365.sharepoint.com/sites/int/Education/_layouts/15/DocIdRedir.aspx?ID=SZUU6KYVHK2A-2146017777-18550</Url>
      <Description>SZUU6KYVHK2A-2146017777-18550</Description>
    </_dlc_DocIdUrl>
    <Activity xmlns="236a9a4b-a03c-46ba-8ec6-624c184acbc6">Advent</Activity>
    <Audience xmlns="236a9a4b-a03c-46ba-8ec6-624c184acbc6">Both</Audience>
    <_Status xmlns="http://schemas.microsoft.com/sharepoint/v3/fields">Not Started</_Status>
    <lcf76f155ced4ddcb4097134ff3c332f xmlns="236a9a4b-a03c-46ba-8ec6-624c184acbc6">
      <Terms xmlns="http://schemas.microsoft.com/office/infopath/2007/PartnerControls"/>
    </lcf76f155ced4ddcb4097134ff3c332f>
    <TaxCatchAll xmlns="453a0c7f-c966-4a5c-a0f8-de0f8150ea1e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916F18-B8FF-4D36-A7AA-9EF20C14F689}">
  <ds:schemaRefs>
    <ds:schemaRef ds:uri="04672002-f21f-4240-adfb-f0b653fb6fb5"/>
    <ds:schemaRef ds:uri="236a9a4b-a03c-46ba-8ec6-624c184acbc6"/>
    <ds:schemaRef ds:uri="453a0c7f-c966-4a5c-a0f8-de0f8150ea1e"/>
    <ds:schemaRef ds:uri="bdf04112-6931-4610-9724-cd62e91446a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0125B66-5B72-49E1-80BF-A9629689D96E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BB8AE2DC-ECA7-4BDB-A1D9-CE1D53814864}">
  <ds:schemaRefs>
    <ds:schemaRef ds:uri="04672002-f21f-4240-adfb-f0b653fb6fb5"/>
    <ds:schemaRef ds:uri="236a9a4b-a03c-46ba-8ec6-624c184acbc6"/>
    <ds:schemaRef ds:uri="http://purl.org/dc/terms/"/>
    <ds:schemaRef ds:uri="http://purl.org/dc/dcmitype/"/>
    <ds:schemaRef ds:uri="bdf04112-6931-4610-9724-cd62e91446a3"/>
    <ds:schemaRef ds:uri="http://schemas.microsoft.com/office/infopath/2007/PartnerControls"/>
    <ds:schemaRef ds:uri="453a0c7f-c966-4a5c-a0f8-de0f8150ea1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sharepoint/v3/fields"/>
    <ds:schemaRef ds:uri="http://schemas.microsoft.com/office/2006/metadata/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78F8F324-CDC9-4933-8C85-D79B4FFDA6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59</Words>
  <Application>Microsoft Office PowerPoint</Application>
  <PresentationFormat>Widescreen</PresentationFormat>
  <Paragraphs>13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Arial</vt:lpstr>
      <vt:lpstr>Arial Black</vt:lpstr>
      <vt:lpstr>Calibri</vt:lpstr>
      <vt:lpstr>Century Gothic</vt:lpstr>
      <vt:lpstr>Wingdings</vt:lpstr>
      <vt:lpstr>Standard CAFOD theme</vt:lpstr>
      <vt:lpstr>Deeper header for cover slides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Brinn</dc:creator>
  <cp:lastModifiedBy>Victoria Ahmed</cp:lastModifiedBy>
  <cp:revision>5</cp:revision>
  <dcterms:created xsi:type="dcterms:W3CDTF">2019-01-09T08:40:52Z</dcterms:created>
  <dcterms:modified xsi:type="dcterms:W3CDTF">2025-04-22T08:31:40Z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cademic Year">
    <vt:lpwstr>110;#2018-2019|0c0cc2e4-894c-4bae-84ab-54cf8c7f4c4b</vt:lpwstr>
  </property>
  <property fmtid="{D5CDD505-2E9C-101B-9397-08002B2CF9AE}" pid="3" name="ContentTypeId">
    <vt:lpwstr>0x01010096472308B02E1E4A9F4BBEA19176AB65</vt:lpwstr>
  </property>
  <property fmtid="{D5CDD505-2E9C-101B-9397-08002B2CF9AE}" pid="4" name="Diocese">
    <vt:lpwstr>66;#UK Clifton|8b026b32-65d7-4ef4-bae1-e983b626a5d7</vt:lpwstr>
  </property>
  <property fmtid="{D5CDD505-2E9C-101B-9397-08002B2CF9AE}" pid="5" name="NXPowerLiteLastOptimized">
    <vt:lpwstr>267814</vt:lpwstr>
  </property>
  <property fmtid="{D5CDD505-2E9C-101B-9397-08002B2CF9AE}" pid="6" name="NXPowerLiteSettings">
    <vt:lpwstr>C700052003A000</vt:lpwstr>
  </property>
  <property fmtid="{D5CDD505-2E9C-101B-9397-08002B2CF9AE}" pid="7" name="NXPowerLiteVersion">
    <vt:lpwstr>D8.0.4</vt:lpwstr>
  </property>
  <property fmtid="{D5CDD505-2E9C-101B-9397-08002B2CF9AE}" pid="8" name="Year">
    <vt:lpwstr>121;#2018|70089784-6a9d-4c9c-a3a4-1d83a4067355</vt:lpwstr>
  </property>
  <property fmtid="{D5CDD505-2E9C-101B-9397-08002B2CF9AE}" pid="9" name="_dlc_DocIdItemGuid">
    <vt:lpwstr>91d18db8-faa8-4540-8450-61e1ba9928cc</vt:lpwstr>
  </property>
  <property fmtid="{D5CDD505-2E9C-101B-9397-08002B2CF9AE}" pid="10" name="MediaServiceImageTags">
    <vt:lpwstr/>
  </property>
</Properties>
</file>