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851" r:id="rId6"/>
    <p:sldMasterId id="2147483909" r:id="rId7"/>
    <p:sldMasterId id="2147484053" r:id="rId8"/>
    <p:sldMasterId id="2147484102" r:id="rId9"/>
    <p:sldMasterId id="2147484114" r:id="rId10"/>
  </p:sldMasterIdLst>
  <p:notesMasterIdLst>
    <p:notesMasterId r:id="rId35"/>
  </p:notesMasterIdLst>
  <p:sldIdLst>
    <p:sldId id="256" r:id="rId11"/>
    <p:sldId id="2165" r:id="rId12"/>
    <p:sldId id="259" r:id="rId13"/>
    <p:sldId id="2233" r:id="rId14"/>
    <p:sldId id="2234" r:id="rId15"/>
    <p:sldId id="2258" r:id="rId16"/>
    <p:sldId id="2235" r:id="rId17"/>
    <p:sldId id="2253" r:id="rId18"/>
    <p:sldId id="2247" r:id="rId19"/>
    <p:sldId id="2248" r:id="rId20"/>
    <p:sldId id="2239" r:id="rId21"/>
    <p:sldId id="2254" r:id="rId22"/>
    <p:sldId id="2251" r:id="rId23"/>
    <p:sldId id="2250" r:id="rId24"/>
    <p:sldId id="2252" r:id="rId25"/>
    <p:sldId id="2259" r:id="rId26"/>
    <p:sldId id="2221" r:id="rId27"/>
    <p:sldId id="2260" r:id="rId28"/>
    <p:sldId id="2220" r:id="rId29"/>
    <p:sldId id="2255" r:id="rId30"/>
    <p:sldId id="2152" r:id="rId31"/>
    <p:sldId id="2153" r:id="rId32"/>
    <p:sldId id="2154" r:id="rId33"/>
    <p:sldId id="2222" r:id="rId34"/>
  </p:sldIdLst>
  <p:sldSz cx="12192000" cy="6858000"/>
  <p:notesSz cx="6865938" cy="9540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C6EA"/>
    <a:srgbClr val="0A163B"/>
    <a:srgbClr val="AAC810"/>
    <a:srgbClr val="D4D6DC"/>
    <a:srgbClr val="FAC42B"/>
    <a:srgbClr val="112643"/>
    <a:srgbClr val="F6F5F5"/>
    <a:srgbClr val="222343"/>
    <a:srgbClr val="222544"/>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0F815-B514-4587-A85C-ED0A8F79746A}" v="6" dt="2025-04-29T11:40:11.792"/>
    <p1510:client id="{55ADE211-C0B1-4933-BDE0-B6F7E84B8FFE}" v="2" dt="2025-04-29T14:04:52.932"/>
    <p1510:client id="{6E5CC540-3D6D-BFF4-5B3C-7F81218A47B4}" v="115" dt="2025-04-29T14:03:18.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78701"/>
          </a:xfrm>
          <a:prstGeom prst="rect">
            <a:avLst/>
          </a:prstGeom>
        </p:spPr>
        <p:txBody>
          <a:bodyPr vert="horz" lIns="93744" tIns="46872" rIns="93744" bIns="46872" rtlCol="0"/>
          <a:lstStyle>
            <a:lvl1pPr algn="l">
              <a:defRPr sz="1200"/>
            </a:lvl1pPr>
          </a:lstStyle>
          <a:p>
            <a:endParaRPr lang="en-GB"/>
          </a:p>
        </p:txBody>
      </p:sp>
      <p:sp>
        <p:nvSpPr>
          <p:cNvPr id="3" name="Date Placeholder 2"/>
          <p:cNvSpPr>
            <a:spLocks noGrp="1"/>
          </p:cNvSpPr>
          <p:nvPr>
            <p:ph type="dt" idx="1"/>
          </p:nvPr>
        </p:nvSpPr>
        <p:spPr>
          <a:xfrm>
            <a:off x="3889109" y="0"/>
            <a:ext cx="2975240" cy="478701"/>
          </a:xfrm>
          <a:prstGeom prst="rect">
            <a:avLst/>
          </a:prstGeom>
        </p:spPr>
        <p:txBody>
          <a:bodyPr vert="horz" lIns="93744" tIns="46872" rIns="93744" bIns="46872" rtlCol="0"/>
          <a:lstStyle>
            <a:lvl1pPr algn="r">
              <a:defRPr sz="1200"/>
            </a:lvl1pPr>
          </a:lstStyle>
          <a:p>
            <a:fld id="{2A50305A-4F83-4F99-8255-1C19DDCA7EE8}" type="datetimeFigureOut">
              <a:rPr lang="en-GB" smtClean="0"/>
              <a:t>29/04/2025</a:t>
            </a:fld>
            <a:endParaRPr lang="en-GB"/>
          </a:p>
        </p:txBody>
      </p:sp>
      <p:sp>
        <p:nvSpPr>
          <p:cNvPr id="4" name="Slide Image Placeholder 3"/>
          <p:cNvSpPr>
            <a:spLocks noGrp="1" noRot="1" noChangeAspect="1"/>
          </p:cNvSpPr>
          <p:nvPr>
            <p:ph type="sldImg" idx="2"/>
          </p:nvPr>
        </p:nvSpPr>
        <p:spPr>
          <a:xfrm>
            <a:off x="571500" y="1192213"/>
            <a:ext cx="5724525" cy="3221037"/>
          </a:xfrm>
          <a:prstGeom prst="rect">
            <a:avLst/>
          </a:prstGeom>
          <a:noFill/>
          <a:ln w="12700">
            <a:solidFill>
              <a:prstClr val="black"/>
            </a:solidFill>
          </a:ln>
        </p:spPr>
        <p:txBody>
          <a:bodyPr vert="horz" lIns="93744" tIns="46872" rIns="93744" bIns="46872" rtlCol="0" anchor="ctr"/>
          <a:lstStyle/>
          <a:p>
            <a:endParaRPr lang="en-GB"/>
          </a:p>
        </p:txBody>
      </p:sp>
      <p:sp>
        <p:nvSpPr>
          <p:cNvPr id="5" name="Notes Placeholder 4"/>
          <p:cNvSpPr>
            <a:spLocks noGrp="1"/>
          </p:cNvSpPr>
          <p:nvPr>
            <p:ph type="body" sz="quarter" idx="3"/>
          </p:nvPr>
        </p:nvSpPr>
        <p:spPr>
          <a:xfrm>
            <a:off x="686594" y="4591546"/>
            <a:ext cx="5492750" cy="3756720"/>
          </a:xfrm>
          <a:prstGeom prst="rect">
            <a:avLst/>
          </a:prstGeom>
        </p:spPr>
        <p:txBody>
          <a:bodyPr vert="horz" lIns="93744" tIns="46872" rIns="93744" bIns="468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062176"/>
            <a:ext cx="2975240" cy="478700"/>
          </a:xfrm>
          <a:prstGeom prst="rect">
            <a:avLst/>
          </a:prstGeom>
        </p:spPr>
        <p:txBody>
          <a:bodyPr vert="horz" lIns="93744" tIns="46872" rIns="93744" bIns="46872" rtlCol="0" anchor="b"/>
          <a:lstStyle>
            <a:lvl1pPr algn="l">
              <a:defRPr sz="1200"/>
            </a:lvl1pPr>
          </a:lstStyle>
          <a:p>
            <a:endParaRPr lang="en-GB"/>
          </a:p>
        </p:txBody>
      </p:sp>
      <p:sp>
        <p:nvSpPr>
          <p:cNvPr id="7" name="Slide Number Placeholder 6"/>
          <p:cNvSpPr>
            <a:spLocks noGrp="1"/>
          </p:cNvSpPr>
          <p:nvPr>
            <p:ph type="sldNum" sz="quarter" idx="5"/>
          </p:nvPr>
        </p:nvSpPr>
        <p:spPr>
          <a:xfrm>
            <a:off x="3889109" y="9062176"/>
            <a:ext cx="2975240" cy="478700"/>
          </a:xfrm>
          <a:prstGeom prst="rect">
            <a:avLst/>
          </a:prstGeom>
        </p:spPr>
        <p:txBody>
          <a:bodyPr vert="horz" lIns="93744" tIns="46872" rIns="93744" bIns="46872" rtlCol="0" anchor="b"/>
          <a:lstStyle>
            <a:lvl1pPr algn="r">
              <a:defRPr sz="1200"/>
            </a:lvl1pPr>
          </a:lstStyle>
          <a:p>
            <a:fld id="{6C767A35-6BAE-40BF-BDDB-A716CDA10188}" type="slidenum">
              <a:rPr lang="en-GB" smtClean="0"/>
              <a:t>‹#›</a:t>
            </a:fld>
            <a:endParaRPr lang="en-GB"/>
          </a:p>
        </p:txBody>
      </p:sp>
    </p:spTree>
    <p:extLst>
      <p:ext uri="{BB962C8B-B14F-4D97-AF65-F5344CB8AC3E}">
        <p14:creationId xmlns:p14="http://schemas.microsoft.com/office/powerpoint/2010/main" val="3747597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iZXn2GPVgc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ssets.ctfassets.net/vy3axnuecuwj/27HA3TKSRptI6Kh6qtNKku/941b63d612fe4798412dc72fa9f5e57e/Education_Jubilee_Prayercard.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shop.cafod.org.uk/collections/year-of-jubilee/products/jubilee-for-schools-2025-prayer-car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ML_xDqaCtqU&amp;t=45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hop.cafod.org.uk/collections/frontpage/products/primary-re-poster-se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767A35-6BAE-40BF-BDDB-A716CDA10188}" type="slidenum">
              <a:rPr lang="en-GB" smtClean="0"/>
              <a:t>1</a:t>
            </a:fld>
            <a:endParaRPr lang="en-GB"/>
          </a:p>
        </p:txBody>
      </p:sp>
    </p:spTree>
    <p:extLst>
      <p:ext uri="{BB962C8B-B14F-4D97-AF65-F5344CB8AC3E}">
        <p14:creationId xmlns:p14="http://schemas.microsoft.com/office/powerpoint/2010/main" val="3704500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E6697-125C-7833-3CC8-1CB89EBB7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0F533-CC84-C786-0E91-6B828966B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6EFB1-8951-9E0F-0CB0-C102B77CDD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E57DA0-F882-6632-848B-4F2B4D66B4C6}"/>
              </a:ext>
            </a:extLst>
          </p:cNvPr>
          <p:cNvSpPr>
            <a:spLocks noGrp="1"/>
          </p:cNvSpPr>
          <p:nvPr>
            <p:ph type="sldNum" sz="quarter" idx="5"/>
          </p:nvPr>
        </p:nvSpPr>
        <p:spPr/>
        <p:txBody>
          <a:bodyPr/>
          <a:lstStyle/>
          <a:p>
            <a:fld id="{6C767A35-6BAE-40BF-BDDB-A716CDA10188}" type="slidenum">
              <a:rPr lang="en-GB" smtClean="0"/>
              <a:t>13</a:t>
            </a:fld>
            <a:endParaRPr lang="en-GB"/>
          </a:p>
        </p:txBody>
      </p:sp>
    </p:spTree>
    <p:extLst>
      <p:ext uri="{BB962C8B-B14F-4D97-AF65-F5344CB8AC3E}">
        <p14:creationId xmlns:p14="http://schemas.microsoft.com/office/powerpoint/2010/main" val="172047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B8BC1-1850-CA16-CBDB-0AEB04155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F2A87-E981-6BD9-243E-96562900A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D7891-1746-319E-09C5-A79B767C6C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3D3195-F9C0-9AEF-352D-5D71394ECFEE}"/>
              </a:ext>
            </a:extLst>
          </p:cNvPr>
          <p:cNvSpPr>
            <a:spLocks noGrp="1"/>
          </p:cNvSpPr>
          <p:nvPr>
            <p:ph type="sldNum" sz="quarter" idx="5"/>
          </p:nvPr>
        </p:nvSpPr>
        <p:spPr/>
        <p:txBody>
          <a:bodyPr/>
          <a:lstStyle/>
          <a:p>
            <a:fld id="{6C767A35-6BAE-40BF-BDDB-A716CDA10188}" type="slidenum">
              <a:rPr lang="en-GB" smtClean="0"/>
              <a:t>14</a:t>
            </a:fld>
            <a:endParaRPr lang="en-GB"/>
          </a:p>
        </p:txBody>
      </p:sp>
    </p:spTree>
    <p:extLst>
      <p:ext uri="{BB962C8B-B14F-4D97-AF65-F5344CB8AC3E}">
        <p14:creationId xmlns:p14="http://schemas.microsoft.com/office/powerpoint/2010/main" val="60743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How to prepare for your Pledge Day | CAFOD</a:t>
            </a:r>
            <a:endParaRPr lang="en-US"/>
          </a:p>
        </p:txBody>
      </p:sp>
      <p:sp>
        <p:nvSpPr>
          <p:cNvPr id="4" name="Slide Number Placeholder 3"/>
          <p:cNvSpPr>
            <a:spLocks noGrp="1"/>
          </p:cNvSpPr>
          <p:nvPr>
            <p:ph type="sldNum" sz="quarter" idx="5"/>
          </p:nvPr>
        </p:nvSpPr>
        <p:spPr/>
        <p:txBody>
          <a:bodyPr/>
          <a:lstStyle/>
          <a:p>
            <a:fld id="{6C767A35-6BAE-40BF-BDDB-A716CDA10188}" type="slidenum">
              <a:rPr lang="en-GB" smtClean="0"/>
              <a:t>18</a:t>
            </a:fld>
            <a:endParaRPr lang="en-GB"/>
          </a:p>
        </p:txBody>
      </p:sp>
    </p:spTree>
    <p:extLst>
      <p:ext uri="{BB962C8B-B14F-4D97-AF65-F5344CB8AC3E}">
        <p14:creationId xmlns:p14="http://schemas.microsoft.com/office/powerpoint/2010/main" val="877958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767A35-6BAE-40BF-BDDB-A716CDA10188}" type="slidenum">
              <a:rPr lang="en-GB" smtClean="0"/>
              <a:t>20</a:t>
            </a:fld>
            <a:endParaRPr lang="en-GB"/>
          </a:p>
        </p:txBody>
      </p:sp>
    </p:spTree>
    <p:extLst>
      <p:ext uri="{BB962C8B-B14F-4D97-AF65-F5344CB8AC3E}">
        <p14:creationId xmlns:p14="http://schemas.microsoft.com/office/powerpoint/2010/main" val="3298418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Education_Jubilee_Prayercard.pdf</a:t>
            </a:r>
            <a:endParaRPr lang="en-GB"/>
          </a:p>
          <a:p>
            <a:r>
              <a:rPr lang="en-GB">
                <a:hlinkClick r:id="rId4"/>
              </a:rPr>
              <a:t>Jubilee for Schools 2025: Prayer card – CAFOD Shop</a:t>
            </a:r>
            <a:endParaRPr lang="en-GB"/>
          </a:p>
        </p:txBody>
      </p:sp>
      <p:sp>
        <p:nvSpPr>
          <p:cNvPr id="4" name="Slide Number Placeholder 3"/>
          <p:cNvSpPr>
            <a:spLocks noGrp="1"/>
          </p:cNvSpPr>
          <p:nvPr>
            <p:ph type="sldNum" sz="quarter" idx="5"/>
          </p:nvPr>
        </p:nvSpPr>
        <p:spPr/>
        <p:txBody>
          <a:bodyPr/>
          <a:lstStyle/>
          <a:p>
            <a:fld id="{6C767A35-6BAE-40BF-BDDB-A716CDA10188}" type="slidenum">
              <a:rPr lang="en-GB" smtClean="0"/>
              <a:t>21</a:t>
            </a:fld>
            <a:endParaRPr lang="en-GB"/>
          </a:p>
        </p:txBody>
      </p:sp>
    </p:spTree>
    <p:extLst>
      <p:ext uri="{BB962C8B-B14F-4D97-AF65-F5344CB8AC3E}">
        <p14:creationId xmlns:p14="http://schemas.microsoft.com/office/powerpoint/2010/main" val="107508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767A35-6BAE-40BF-BDDB-A716CDA10188}" type="slidenum">
              <a:rPr lang="en-GB" smtClean="0"/>
              <a:t>24</a:t>
            </a:fld>
            <a:endParaRPr lang="en-GB"/>
          </a:p>
        </p:txBody>
      </p:sp>
    </p:spTree>
    <p:extLst>
      <p:ext uri="{BB962C8B-B14F-4D97-AF65-F5344CB8AC3E}">
        <p14:creationId xmlns:p14="http://schemas.microsoft.com/office/powerpoint/2010/main" val="150444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74712-0EA3-DBB9-14C4-49BCCF8D0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14ACD-660E-5820-D089-1FBCEB008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9648E-BA20-2C15-D384-5426C6815788}"/>
              </a:ext>
            </a:extLst>
          </p:cNvPr>
          <p:cNvSpPr>
            <a:spLocks noGrp="1"/>
          </p:cNvSpPr>
          <p:nvPr>
            <p:ph type="body" idx="1"/>
          </p:nvPr>
        </p:nvSpPr>
        <p:spPr/>
        <p:txBody>
          <a:bodyPr/>
          <a:lstStyle/>
          <a:p>
            <a:pPr defTabSz="937443">
              <a:defRPr/>
            </a:pPr>
            <a:r>
              <a:rPr lang="en-GB"/>
              <a:t>Opening reflection: </a:t>
            </a:r>
            <a:r>
              <a:rPr lang="en-GB">
                <a:hlinkClick r:id="rId3"/>
              </a:rPr>
              <a:t>Do get your hopes up | Jubilee Year | CAFOD</a:t>
            </a:r>
            <a:endParaRPr lang="en-GB"/>
          </a:p>
          <a:p>
            <a:pPr defTabSz="937443">
              <a:defRPr/>
            </a:pPr>
            <a:r>
              <a:rPr lang="en-GB"/>
              <a:t>Our faith is at the heart of everything we do. With God, everything is possible, and we will build a better world! </a:t>
            </a:r>
          </a:p>
        </p:txBody>
      </p:sp>
      <p:sp>
        <p:nvSpPr>
          <p:cNvPr id="4" name="Slide Number Placeholder 3">
            <a:extLst>
              <a:ext uri="{FF2B5EF4-FFF2-40B4-BE49-F238E27FC236}">
                <a16:creationId xmlns:a16="http://schemas.microsoft.com/office/drawing/2014/main" id="{D5C81F7E-1233-DD2C-926E-12ABF30663CF}"/>
              </a:ext>
            </a:extLst>
          </p:cNvPr>
          <p:cNvSpPr>
            <a:spLocks noGrp="1"/>
          </p:cNvSpPr>
          <p:nvPr>
            <p:ph type="sldNum" sz="quarter" idx="5"/>
          </p:nvPr>
        </p:nvSpPr>
        <p:spPr/>
        <p:txBody>
          <a:bodyPr/>
          <a:lstStyle/>
          <a:p>
            <a:pPr marL="0" marR="0" lvl="0" indent="0" algn="r" defTabSz="937443" rtl="0" eaLnBrk="1" fontAlgn="auto" latinLnBrk="0" hangingPunct="1">
              <a:lnSpc>
                <a:spcPct val="100000"/>
              </a:lnSpc>
              <a:spcBef>
                <a:spcPts val="0"/>
              </a:spcBef>
              <a:spcAft>
                <a:spcPts val="0"/>
              </a:spcAft>
              <a:buClrTx/>
              <a:buSzTx/>
              <a:buFontTx/>
              <a:buNone/>
              <a:tabLst/>
              <a:defRPr/>
            </a:pPr>
            <a:fld id="{ECEE0D7F-A3FC-4FFA-B558-81E0AB1459DD}" type="slidenum">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7443"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704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Pope Francis has inspired us all to hold on to hope, to trust in God’s love and to discern well how build God’s Kingdom of love, peace and justice. </a:t>
            </a:r>
          </a:p>
        </p:txBody>
      </p:sp>
      <p:sp>
        <p:nvSpPr>
          <p:cNvPr id="4" name="Slide Number Placeholder 3"/>
          <p:cNvSpPr>
            <a:spLocks noGrp="1"/>
          </p:cNvSpPr>
          <p:nvPr>
            <p:ph type="sldNum" sz="quarter" idx="5"/>
          </p:nvPr>
        </p:nvSpPr>
        <p:spPr/>
        <p:txBody>
          <a:bodyPr/>
          <a:lstStyle/>
          <a:p>
            <a:fld id="{6C767A35-6BAE-40BF-BDDB-A716CDA10188}" type="slidenum">
              <a:rPr lang="en-GB" smtClean="0"/>
              <a:t>3</a:t>
            </a:fld>
            <a:endParaRPr lang="en-GB"/>
          </a:p>
        </p:txBody>
      </p:sp>
    </p:spTree>
    <p:extLst>
      <p:ext uri="{BB962C8B-B14F-4D97-AF65-F5344CB8AC3E}">
        <p14:creationId xmlns:p14="http://schemas.microsoft.com/office/powerpoint/2010/main" val="308041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767A35-6BAE-40BF-BDDB-A716CDA10188}" type="slidenum">
              <a:rPr lang="en-GB" smtClean="0"/>
              <a:t>7</a:t>
            </a:fld>
            <a:endParaRPr lang="en-GB"/>
          </a:p>
        </p:txBody>
      </p:sp>
    </p:spTree>
    <p:extLst>
      <p:ext uri="{BB962C8B-B14F-4D97-AF65-F5344CB8AC3E}">
        <p14:creationId xmlns:p14="http://schemas.microsoft.com/office/powerpoint/2010/main" val="624804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582D9-E09A-07A5-CAA4-17ADBBFE4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C21B1-1609-3163-BE3A-0DE50F791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2F772-BFCF-B045-DB05-9ED08E0791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C844398-EC39-3725-47B4-2D9A4D104C9E}"/>
              </a:ext>
            </a:extLst>
          </p:cNvPr>
          <p:cNvSpPr>
            <a:spLocks noGrp="1"/>
          </p:cNvSpPr>
          <p:nvPr>
            <p:ph type="sldNum" sz="quarter" idx="5"/>
          </p:nvPr>
        </p:nvSpPr>
        <p:spPr/>
        <p:txBody>
          <a:bodyPr/>
          <a:lstStyle/>
          <a:p>
            <a:fld id="{6C767A35-6BAE-40BF-BDDB-A716CDA10188}" type="slidenum">
              <a:rPr lang="en-GB" smtClean="0"/>
              <a:t>8</a:t>
            </a:fld>
            <a:endParaRPr lang="en-GB"/>
          </a:p>
        </p:txBody>
      </p:sp>
    </p:spTree>
    <p:extLst>
      <p:ext uri="{BB962C8B-B14F-4D97-AF65-F5344CB8AC3E}">
        <p14:creationId xmlns:p14="http://schemas.microsoft.com/office/powerpoint/2010/main" val="215541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8E036-31C2-80ED-E0EA-1D90D0E7E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2C924-93C3-1A54-9616-D425ABFFC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C46DD-4551-A9E1-C5C9-A904F832A1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D71EDA3-78DD-431A-21CE-93066EFCAF28}"/>
              </a:ext>
            </a:extLst>
          </p:cNvPr>
          <p:cNvSpPr>
            <a:spLocks noGrp="1"/>
          </p:cNvSpPr>
          <p:nvPr>
            <p:ph type="sldNum" sz="quarter" idx="5"/>
          </p:nvPr>
        </p:nvSpPr>
        <p:spPr/>
        <p:txBody>
          <a:bodyPr/>
          <a:lstStyle/>
          <a:p>
            <a:fld id="{6C767A35-6BAE-40BF-BDDB-A716CDA10188}" type="slidenum">
              <a:rPr lang="en-GB" smtClean="0"/>
              <a:t>9</a:t>
            </a:fld>
            <a:endParaRPr lang="en-GB"/>
          </a:p>
        </p:txBody>
      </p:sp>
    </p:spTree>
    <p:extLst>
      <p:ext uri="{BB962C8B-B14F-4D97-AF65-F5344CB8AC3E}">
        <p14:creationId xmlns:p14="http://schemas.microsoft.com/office/powerpoint/2010/main" val="9072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CF8ED-0187-EF8D-EB80-0A6412BC2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F8E0D-9AFE-C00B-B337-1C288533F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868AE-6F0F-C139-4FAB-322BD80A3F8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7777AC-6E58-6DF0-C05F-0F51C9818435}"/>
              </a:ext>
            </a:extLst>
          </p:cNvPr>
          <p:cNvSpPr>
            <a:spLocks noGrp="1"/>
          </p:cNvSpPr>
          <p:nvPr>
            <p:ph type="sldNum" sz="quarter" idx="5"/>
          </p:nvPr>
        </p:nvSpPr>
        <p:spPr/>
        <p:txBody>
          <a:bodyPr/>
          <a:lstStyle/>
          <a:p>
            <a:fld id="{6C767A35-6BAE-40BF-BDDB-A716CDA10188}" type="slidenum">
              <a:rPr lang="en-GB" smtClean="0"/>
              <a:t>10</a:t>
            </a:fld>
            <a:endParaRPr lang="en-GB"/>
          </a:p>
        </p:txBody>
      </p:sp>
    </p:spTree>
    <p:extLst>
      <p:ext uri="{BB962C8B-B14F-4D97-AF65-F5344CB8AC3E}">
        <p14:creationId xmlns:p14="http://schemas.microsoft.com/office/powerpoint/2010/main" val="4040919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443">
              <a:defRPr/>
            </a:pPr>
            <a:r>
              <a:rPr lang="en-GB"/>
              <a:t>In Laudato Si’, Pope Francis reminds us that our life is grounded in these three fundamental relationships. This teaching is highlighted in the Religious Education Directory. You can order this poster here: </a:t>
            </a:r>
            <a:r>
              <a:rPr lang="en-GB">
                <a:hlinkClick r:id="rId3"/>
              </a:rPr>
              <a:t>Primary RE Poster set – CAFOD Shop</a:t>
            </a:r>
            <a:endParaRPr lang="en-GB" sz="1200" u="sng"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6C767A35-6BAE-40BF-BDDB-A716CDA10188}" type="slidenum">
              <a:rPr lang="en-GB" smtClean="0"/>
              <a:t>11</a:t>
            </a:fld>
            <a:endParaRPr lang="en-GB"/>
          </a:p>
        </p:txBody>
      </p:sp>
    </p:spTree>
    <p:extLst>
      <p:ext uri="{BB962C8B-B14F-4D97-AF65-F5344CB8AC3E}">
        <p14:creationId xmlns:p14="http://schemas.microsoft.com/office/powerpoint/2010/main" val="2328611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9821D-F003-E02D-2942-0AE9185C1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B8E7E-2F41-064E-D9B0-CDFE209F7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101E2-2144-8DCF-AC87-96316A98773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BA9CE0-CF62-B50C-1BD2-BA432701063C}"/>
              </a:ext>
            </a:extLst>
          </p:cNvPr>
          <p:cNvSpPr>
            <a:spLocks noGrp="1"/>
          </p:cNvSpPr>
          <p:nvPr>
            <p:ph type="sldNum" sz="quarter" idx="5"/>
          </p:nvPr>
        </p:nvSpPr>
        <p:spPr/>
        <p:txBody>
          <a:bodyPr/>
          <a:lstStyle/>
          <a:p>
            <a:fld id="{6C767A35-6BAE-40BF-BDDB-A716CDA10188}" type="slidenum">
              <a:rPr lang="en-GB" smtClean="0"/>
              <a:t>12</a:t>
            </a:fld>
            <a:endParaRPr lang="en-GB"/>
          </a:p>
        </p:txBody>
      </p:sp>
    </p:spTree>
    <p:extLst>
      <p:ext uri="{BB962C8B-B14F-4D97-AF65-F5344CB8AC3E}">
        <p14:creationId xmlns:p14="http://schemas.microsoft.com/office/powerpoint/2010/main" val="1900611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hoto cover or section slide text lef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78000"/>
            <a:ext cx="12188831" cy="5580000"/>
          </a:xfrm>
          <a:prstGeom prst="rect">
            <a:avLst/>
          </a:prstGeom>
        </p:spPr>
      </p:pic>
      <p:sp>
        <p:nvSpPr>
          <p:cNvPr id="2" name="Title 1"/>
          <p:cNvSpPr>
            <a:spLocks noGrp="1"/>
          </p:cNvSpPr>
          <p:nvPr>
            <p:ph type="ctrTitle"/>
          </p:nvPr>
        </p:nvSpPr>
        <p:spPr>
          <a:xfrm>
            <a:off x="486000" y="2116800"/>
            <a:ext cx="5608800" cy="1323439"/>
          </a:xfrm>
        </p:spPr>
        <p:txBody>
          <a:bodyPr anchor="t" anchorCtr="0">
            <a:spAutoFit/>
          </a:bodyPr>
          <a:lstStyle>
            <a:lvl1pPr algn="l">
              <a:defRPr sz="48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486000" y="4935600"/>
            <a:ext cx="56088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9240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7545308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378847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6167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894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91978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5031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7916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065844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07471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120572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81463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07182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78000"/>
            <a:ext cx="12188831" cy="5580000"/>
          </a:xfrm>
          <a:prstGeom prst="rect">
            <a:avLst/>
          </a:prstGeom>
        </p:spPr>
      </p:pic>
      <p:sp>
        <p:nvSpPr>
          <p:cNvPr id="2" name="Title 1"/>
          <p:cNvSpPr>
            <a:spLocks noGrp="1"/>
          </p:cNvSpPr>
          <p:nvPr>
            <p:ph type="title"/>
          </p:nvPr>
        </p:nvSpPr>
        <p:spPr>
          <a:xfrm>
            <a:off x="6094800" y="2116800"/>
            <a:ext cx="5608800" cy="1323439"/>
          </a:xfrm>
        </p:spPr>
        <p:txBody>
          <a:bodyPr/>
          <a:lstStyle>
            <a:lvl1pPr>
              <a:defRPr>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094800" y="4935600"/>
            <a:ext cx="56088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96397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895008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51067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1666501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820748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110218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17597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411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62488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69079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81360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rgbClr val="1126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765784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626158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702549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183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7861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8468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38154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718902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350073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485099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53925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3" name="Rectangle 2"/>
          <p:cNvSpPr/>
          <p:nvPr userDrawn="1"/>
        </p:nvSpPr>
        <p:spPr>
          <a:xfrm>
            <a:off x="0" y="1271588"/>
            <a:ext cx="12192000" cy="5586412"/>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rgbClr val="1126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061323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422198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72764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415076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094908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084860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143917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50183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573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2A70-74D5-BE3D-1CA0-8E1DB65968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D12547-BA40-2A72-3262-C109B305A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6F7849-ACDC-9B27-B867-9506BB5D0557}"/>
              </a:ext>
            </a:extLst>
          </p:cNvPr>
          <p:cNvSpPr>
            <a:spLocks noGrp="1"/>
          </p:cNvSpPr>
          <p:nvPr>
            <p:ph type="dt" sz="half" idx="10"/>
          </p:nvPr>
        </p:nvSpPr>
        <p:spPr/>
        <p:txBody>
          <a:bodyPr/>
          <a:lstStyle/>
          <a:p>
            <a:fld id="{E521C3F5-F721-4AE0-B931-FB05073AE136}" type="datetimeFigureOut">
              <a:rPr lang="en-US" smtClean="0"/>
              <a:t>4/29/2025</a:t>
            </a:fld>
            <a:endParaRPr lang="en-US"/>
          </a:p>
        </p:txBody>
      </p:sp>
      <p:sp>
        <p:nvSpPr>
          <p:cNvPr id="5" name="Footer Placeholder 4">
            <a:extLst>
              <a:ext uri="{FF2B5EF4-FFF2-40B4-BE49-F238E27FC236}">
                <a16:creationId xmlns:a16="http://schemas.microsoft.com/office/drawing/2014/main" id="{CA9696A3-5719-312A-6E14-407B850B7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28E91-8DCA-BC90-820E-65860A129016}"/>
              </a:ext>
            </a:extLst>
          </p:cNvPr>
          <p:cNvSpPr>
            <a:spLocks noGrp="1"/>
          </p:cNvSpPr>
          <p:nvPr>
            <p:ph type="sldNum" sz="quarter" idx="12"/>
          </p:nvPr>
        </p:nvSpPr>
        <p:spPr/>
        <p:txBody>
          <a:bodyPr/>
          <a:lstStyle/>
          <a:p>
            <a:fld id="{FABCA992-B660-469B-8231-FD531E43055E}" type="slidenum">
              <a:rPr lang="en-US" smtClean="0"/>
              <a:t>‹#›</a:t>
            </a:fld>
            <a:endParaRPr lang="en-US"/>
          </a:p>
        </p:txBody>
      </p:sp>
    </p:spTree>
    <p:extLst>
      <p:ext uri="{BB962C8B-B14F-4D97-AF65-F5344CB8AC3E}">
        <p14:creationId xmlns:p14="http://schemas.microsoft.com/office/powerpoint/2010/main" val="223547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90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1271588"/>
            <a:ext cx="12192000" cy="5586412"/>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447734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35287-4D68-4338-8F6A-0619AF429BF1}"/>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A1EDA25-C760-44C1-8454-154432F9036F}"/>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1D38EDE-FC01-436C-AD0B-DA202BB61AA8}"/>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5B89F50-22DD-48E9-96CD-F67C89AD5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329" y="290005"/>
            <a:ext cx="4200801" cy="424069"/>
          </a:xfrm>
          <a:prstGeom prst="rect">
            <a:avLst/>
          </a:prstGeom>
        </p:spPr>
      </p:pic>
    </p:spTree>
    <p:extLst>
      <p:ext uri="{BB962C8B-B14F-4D97-AF65-F5344CB8AC3E}">
        <p14:creationId xmlns:p14="http://schemas.microsoft.com/office/powerpoint/2010/main" val="37603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8294-305E-440C-81D3-24581FCC17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F2EDC4-B4F8-4DC1-A657-27D7DC1FC5B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C547A-1D0C-4EBC-A577-398A1FDC130C}"/>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29/04/2025</a:t>
            </a:fld>
            <a:endParaRPr lang="en-GB"/>
          </a:p>
        </p:txBody>
      </p:sp>
      <p:sp>
        <p:nvSpPr>
          <p:cNvPr id="5" name="Footer Placeholder 4">
            <a:extLst>
              <a:ext uri="{FF2B5EF4-FFF2-40B4-BE49-F238E27FC236}">
                <a16:creationId xmlns:a16="http://schemas.microsoft.com/office/drawing/2014/main" id="{3556C30E-A91C-4B45-8093-8442296BB9A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5243EBD-F15B-4563-A913-8F6371BE142B}"/>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43807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22F3-B025-46E7-B17A-0C30207C6E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607D29-A420-41AD-A43C-A41F8ADD03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467B65-E540-457B-B50F-9ACD5EC7112C}"/>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29/04/2025</a:t>
            </a:fld>
            <a:endParaRPr lang="en-GB"/>
          </a:p>
        </p:txBody>
      </p:sp>
      <p:sp>
        <p:nvSpPr>
          <p:cNvPr id="5" name="Footer Placeholder 4">
            <a:extLst>
              <a:ext uri="{FF2B5EF4-FFF2-40B4-BE49-F238E27FC236}">
                <a16:creationId xmlns:a16="http://schemas.microsoft.com/office/drawing/2014/main" id="{2EAF0658-4881-4D69-9310-B76CA51E887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C8F23B2-42E3-42C6-B1B2-3B83943F2EF2}"/>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120177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F47C-91E3-490A-A254-8B2AC9109A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885CF6-9F2C-4EAD-850C-C2AFB8F5749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69260FE-8324-4AF0-B2A2-0EB854494CA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F86BAA-8970-411D-BA0B-2EB47032BAE9}"/>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29/04/2025</a:t>
            </a:fld>
            <a:endParaRPr lang="en-GB"/>
          </a:p>
        </p:txBody>
      </p:sp>
      <p:sp>
        <p:nvSpPr>
          <p:cNvPr id="6" name="Footer Placeholder 5">
            <a:extLst>
              <a:ext uri="{FF2B5EF4-FFF2-40B4-BE49-F238E27FC236}">
                <a16:creationId xmlns:a16="http://schemas.microsoft.com/office/drawing/2014/main" id="{10B47766-9616-4A2F-80D6-DD5C64A8867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2CEA033-3929-4EDD-8519-F288D1414A1B}"/>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314936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A904-D758-4C56-BC8C-3CBA866FEF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D56CD7-AD59-4203-80CD-296C7C2A6C3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0A39A-CCD2-4106-8EAB-211A3423568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F1328A-D0DF-4353-8AF0-60450D7851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E93670-5524-4E0D-8FC0-7A689A24E0B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91AEE2B-7EF9-412A-8F7A-12AC22F5922D}"/>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29/04/2025</a:t>
            </a:fld>
            <a:endParaRPr lang="en-GB"/>
          </a:p>
        </p:txBody>
      </p:sp>
      <p:sp>
        <p:nvSpPr>
          <p:cNvPr id="8" name="Footer Placeholder 7">
            <a:extLst>
              <a:ext uri="{FF2B5EF4-FFF2-40B4-BE49-F238E27FC236}">
                <a16:creationId xmlns:a16="http://schemas.microsoft.com/office/drawing/2014/main" id="{8320348C-5CB8-4013-8996-761621C37AD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A89D443F-32C4-4AB7-BE5F-31615ADE901F}"/>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385747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8569-397E-418A-8969-2D79B2D458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6513BE-95E6-425C-A1A2-5A5558ADB8B3}"/>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29/04/2025</a:t>
            </a:fld>
            <a:endParaRPr lang="en-GB"/>
          </a:p>
        </p:txBody>
      </p:sp>
      <p:sp>
        <p:nvSpPr>
          <p:cNvPr id="4" name="Footer Placeholder 3">
            <a:extLst>
              <a:ext uri="{FF2B5EF4-FFF2-40B4-BE49-F238E27FC236}">
                <a16:creationId xmlns:a16="http://schemas.microsoft.com/office/drawing/2014/main" id="{AA0C9E4D-E95C-44C6-9C09-FE0E68539B8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2CAAD534-3CD6-4B3C-90D7-2D2C7B87EF10}"/>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126504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F97EB-D6D9-433F-86E4-1B26D2DE746F}"/>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29/04/2025</a:t>
            </a:fld>
            <a:endParaRPr lang="en-GB"/>
          </a:p>
        </p:txBody>
      </p:sp>
      <p:sp>
        <p:nvSpPr>
          <p:cNvPr id="3" name="Footer Placeholder 2">
            <a:extLst>
              <a:ext uri="{FF2B5EF4-FFF2-40B4-BE49-F238E27FC236}">
                <a16:creationId xmlns:a16="http://schemas.microsoft.com/office/drawing/2014/main" id="{D74550B4-76FB-4852-A0DB-B4E515B64E3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301680E-EF9F-479C-BBC9-720740E58D27}"/>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352583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600D-64AF-44E7-B28B-17A45C849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D2B9AB-B470-4660-9D53-BDAAADC0A9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E5CAA55-4DB0-4017-B4AB-3A0454F9B1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F3EF4-FAFE-4D84-A23D-C8CA4CFFA3E0}"/>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29/04/2025</a:t>
            </a:fld>
            <a:endParaRPr lang="en-GB"/>
          </a:p>
        </p:txBody>
      </p:sp>
      <p:sp>
        <p:nvSpPr>
          <p:cNvPr id="6" name="Footer Placeholder 5">
            <a:extLst>
              <a:ext uri="{FF2B5EF4-FFF2-40B4-BE49-F238E27FC236}">
                <a16:creationId xmlns:a16="http://schemas.microsoft.com/office/drawing/2014/main" id="{AF2B16C0-96E1-4823-8D6F-05A17217FB8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3BFFDC5-2C77-4C9E-B1B1-C367E0833C71}"/>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29798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21116-B52D-41BB-8807-D9E3F4BB69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259C15-3E56-46D3-8163-74BF9E000E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F0839B2-6D93-43F8-80A3-E1BA60F088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5DB322-AE7C-4805-BC2F-2899BE47E947}"/>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29/04/2025</a:t>
            </a:fld>
            <a:endParaRPr lang="en-GB"/>
          </a:p>
        </p:txBody>
      </p:sp>
      <p:sp>
        <p:nvSpPr>
          <p:cNvPr id="6" name="Footer Placeholder 5">
            <a:extLst>
              <a:ext uri="{FF2B5EF4-FFF2-40B4-BE49-F238E27FC236}">
                <a16:creationId xmlns:a16="http://schemas.microsoft.com/office/drawing/2014/main" id="{2798A51E-4130-4BEE-8EB9-C95A1417483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A612164-5846-4D8F-85D3-B30C61893BA7}"/>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217403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A8AE-A8B5-4F65-8AF1-AD6E4BD962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882121-45DE-4920-94F1-C2844D9355B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B1CAEA-916E-47C4-A705-8401D6F0ACDA}"/>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29/04/2025</a:t>
            </a:fld>
            <a:endParaRPr lang="en-GB"/>
          </a:p>
        </p:txBody>
      </p:sp>
      <p:sp>
        <p:nvSpPr>
          <p:cNvPr id="5" name="Footer Placeholder 4">
            <a:extLst>
              <a:ext uri="{FF2B5EF4-FFF2-40B4-BE49-F238E27FC236}">
                <a16:creationId xmlns:a16="http://schemas.microsoft.com/office/drawing/2014/main" id="{E9921A50-D5A0-45DF-B987-072E5E96017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435BD79-8D5E-4579-ADB8-322085CC580E}"/>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318220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1492519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FA219B-992F-4767-AE25-55BB40D5C16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925F62-6085-4959-872E-066EA8A3A8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29E0C4-3DFF-48CE-A281-0F9484C7AC20}"/>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29/04/2025</a:t>
            </a:fld>
            <a:endParaRPr lang="en-GB"/>
          </a:p>
        </p:txBody>
      </p:sp>
      <p:sp>
        <p:nvSpPr>
          <p:cNvPr id="5" name="Footer Placeholder 4">
            <a:extLst>
              <a:ext uri="{FF2B5EF4-FFF2-40B4-BE49-F238E27FC236}">
                <a16:creationId xmlns:a16="http://schemas.microsoft.com/office/drawing/2014/main" id="{DE9D456F-24D9-4854-8589-F9F2F296A9D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8557AD2-7091-4237-A929-0D6FDE7C037B}"/>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421181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35287-4D68-4338-8F6A-0619AF429BF1}"/>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A1EDA25-C760-44C1-8454-154432F9036F}"/>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1D38EDE-FC01-436C-AD0B-DA202BB61AA8}"/>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08CB2B-3CA7-4E2F-AAFF-C570B16D8045}"/>
              </a:ext>
            </a:extLst>
          </p:cNvPr>
          <p:cNvPicPr/>
          <p:nvPr userDrawn="1"/>
        </p:nvPicPr>
        <p:blipFill rotWithShape="1">
          <a:blip r:embed="rId2" cstate="print">
            <a:extLst>
              <a:ext uri="{28A0092B-C50C-407E-A947-70E740481C1C}">
                <a14:useLocalDpi xmlns:a14="http://schemas.microsoft.com/office/drawing/2010/main" val="0"/>
              </a:ext>
            </a:extLst>
          </a:blip>
          <a:srcRect l="8076" t="6535" r="45709" b="83010"/>
          <a:stretch/>
        </p:blipFill>
        <p:spPr>
          <a:xfrm>
            <a:off x="109966" y="56130"/>
            <a:ext cx="1727200" cy="545691"/>
          </a:xfrm>
          <a:prstGeom prst="rect">
            <a:avLst/>
          </a:prstGeom>
        </p:spPr>
      </p:pic>
      <p:pic>
        <p:nvPicPr>
          <p:cNvPr id="11" name="Picture 10">
            <a:extLst>
              <a:ext uri="{FF2B5EF4-FFF2-40B4-BE49-F238E27FC236}">
                <a16:creationId xmlns:a16="http://schemas.microsoft.com/office/drawing/2014/main" id="{27D7B2BA-FA77-4ED8-97FD-12E85406DD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891"/>
          <a:stretch/>
        </p:blipFill>
        <p:spPr>
          <a:xfrm>
            <a:off x="209475" y="601184"/>
            <a:ext cx="1162126" cy="234124"/>
          </a:xfrm>
          <a:prstGeom prst="rect">
            <a:avLst/>
          </a:prstGeom>
        </p:spPr>
      </p:pic>
    </p:spTree>
    <p:extLst>
      <p:ext uri="{BB962C8B-B14F-4D97-AF65-F5344CB8AC3E}">
        <p14:creationId xmlns:p14="http://schemas.microsoft.com/office/powerpoint/2010/main" val="81043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4BCD-9583-FF9F-5FB0-61FDA38321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6FE1BB-A8CD-A408-CD29-64905B13F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B47102-8B0E-88C2-B225-FD43632AE3EE}"/>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5" name="Footer Placeholder 4">
            <a:extLst>
              <a:ext uri="{FF2B5EF4-FFF2-40B4-BE49-F238E27FC236}">
                <a16:creationId xmlns:a16="http://schemas.microsoft.com/office/drawing/2014/main" id="{0DF444F7-5610-D48A-3A1D-B96416ECC1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7FBB32-6D76-AFED-3EDE-063A6AA5054B}"/>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184979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472B-82A5-7E3B-DF81-F6495A2027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DFE881-DB0C-ADAF-1FF9-E0C26C93BC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AA3C60-0E93-F44E-0EF9-33EE3BD5ED05}"/>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5" name="Footer Placeholder 4">
            <a:extLst>
              <a:ext uri="{FF2B5EF4-FFF2-40B4-BE49-F238E27FC236}">
                <a16:creationId xmlns:a16="http://schemas.microsoft.com/office/drawing/2014/main" id="{9A9ADAB8-5521-E834-5E65-DD1F34FA0E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56757C-EE6A-C440-F89F-9D553AA7077A}"/>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35042092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E6168-11AE-59C9-D4EB-E0FF3B98BB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DA90F0E-3068-0D92-AA8A-2654EACD7B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351CED-FC9D-9B14-63EE-83B90B881B49}"/>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5" name="Footer Placeholder 4">
            <a:extLst>
              <a:ext uri="{FF2B5EF4-FFF2-40B4-BE49-F238E27FC236}">
                <a16:creationId xmlns:a16="http://schemas.microsoft.com/office/drawing/2014/main" id="{4C479045-B0D7-EE89-8124-48D65B960D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D680C8-31FD-6354-799F-F0BE613F1759}"/>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8807378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DF3C-D7CD-EA3A-0EDE-BB521D5355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4DAF19-6F95-1F55-11BC-2F1BA8FC87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7DEE6C-4F08-B263-1E8D-6AEAF1897F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3C75A1-0C67-F207-A08F-37E4D650FE75}"/>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6" name="Footer Placeholder 5">
            <a:extLst>
              <a:ext uri="{FF2B5EF4-FFF2-40B4-BE49-F238E27FC236}">
                <a16:creationId xmlns:a16="http://schemas.microsoft.com/office/drawing/2014/main" id="{E9010D1D-D020-342E-0A16-44A94F170D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B68F2C-E393-659D-56AF-59D4127D61B4}"/>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4063899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6C8A-F922-8509-42C0-54981820D4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9D8D09-4201-BCDF-BF24-39A1982D79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6B0C9-0840-737A-3B2A-C2E94F3D83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2FA4D2-D997-CFD7-3E60-26B2CD30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4A9BE-1721-A739-CF2F-581E32210F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FB3F5B-33FC-0DB6-A73E-274A5D22563D}"/>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8" name="Footer Placeholder 7">
            <a:extLst>
              <a:ext uri="{FF2B5EF4-FFF2-40B4-BE49-F238E27FC236}">
                <a16:creationId xmlns:a16="http://schemas.microsoft.com/office/drawing/2014/main" id="{0A53A748-5CC5-678F-E540-677F6CD10F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22E9CF-BDB1-BB5F-07FB-8C9ADBFF0E73}"/>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1706389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8E5D8-6119-07C3-5410-DB6D8A8ECA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BA29C5-788F-4679-332A-C8C9A13B586C}"/>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4" name="Footer Placeholder 3">
            <a:extLst>
              <a:ext uri="{FF2B5EF4-FFF2-40B4-BE49-F238E27FC236}">
                <a16:creationId xmlns:a16="http://schemas.microsoft.com/office/drawing/2014/main" id="{41B484DD-0F96-EFC8-CEB0-EEFDEF7B19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C1F001-621D-AC72-7A7D-C4F41F22B082}"/>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1150997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393233-E52C-63F6-AE34-EE2A8751139C}"/>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3" name="Footer Placeholder 2">
            <a:extLst>
              <a:ext uri="{FF2B5EF4-FFF2-40B4-BE49-F238E27FC236}">
                <a16:creationId xmlns:a16="http://schemas.microsoft.com/office/drawing/2014/main" id="{37292989-4314-D7DB-904E-BDB42DF8FE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551EDD-AC0F-7117-F942-43F412D4D010}"/>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38582237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7550-38C6-9051-B903-F542D18A5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785397-D89A-3B03-F6A9-D6C228756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F44E477-3223-C80A-EDEB-89DF5496C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185EFC-4014-2021-2A43-3D7F74E39287}"/>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6" name="Footer Placeholder 5">
            <a:extLst>
              <a:ext uri="{FF2B5EF4-FFF2-40B4-BE49-F238E27FC236}">
                <a16:creationId xmlns:a16="http://schemas.microsoft.com/office/drawing/2014/main" id="{E7C3B504-8FC9-474B-0C87-A60D9E5B56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0561FD-4F34-D08C-112F-7390B46701A0}"/>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700447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8803296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4E1DC-53F5-C9CF-7DD4-328152A260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3605146-D31F-2822-BD6D-791EF54F91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610D9D-D975-4C7C-E70A-998C14DD3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85A86-2339-15FB-A84F-CE8D980F612A}"/>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6" name="Footer Placeholder 5">
            <a:extLst>
              <a:ext uri="{FF2B5EF4-FFF2-40B4-BE49-F238E27FC236}">
                <a16:creationId xmlns:a16="http://schemas.microsoft.com/office/drawing/2014/main" id="{1EE3FD69-0F3D-91AE-2C02-AE37230588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915C06-92D7-794B-3B88-CB45BAF65746}"/>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1518297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DF36-0865-76AC-79F6-056EA9B8C9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A27129-3A36-2971-64E7-118E862EF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852298-982C-D94D-2A87-DB4D78E484EC}"/>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5" name="Footer Placeholder 4">
            <a:extLst>
              <a:ext uri="{FF2B5EF4-FFF2-40B4-BE49-F238E27FC236}">
                <a16:creationId xmlns:a16="http://schemas.microsoft.com/office/drawing/2014/main" id="{3EA2AC9F-A196-6D6C-B564-EC9A5F14D4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435F97-5D25-F063-6F43-09A8C1AC6E40}"/>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2859603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8D248-9740-A55A-CB3C-7EF152F267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20D27B-1D8F-F46D-61E2-BD3D112C4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90E592-6B5D-6FFD-0D63-B59191D377BE}"/>
              </a:ext>
            </a:extLst>
          </p:cNvPr>
          <p:cNvSpPr>
            <a:spLocks noGrp="1"/>
          </p:cNvSpPr>
          <p:nvPr>
            <p:ph type="dt" sz="half" idx="10"/>
          </p:nvPr>
        </p:nvSpPr>
        <p:spPr/>
        <p:txBody>
          <a:bodyPr/>
          <a:lstStyle/>
          <a:p>
            <a:fld id="{74809CF8-69B4-4AA5-81D5-FAAB772F34F1}" type="datetimeFigureOut">
              <a:rPr lang="en-GB" smtClean="0"/>
              <a:t>29/04/2025</a:t>
            </a:fld>
            <a:endParaRPr lang="en-GB"/>
          </a:p>
        </p:txBody>
      </p:sp>
      <p:sp>
        <p:nvSpPr>
          <p:cNvPr id="5" name="Footer Placeholder 4">
            <a:extLst>
              <a:ext uri="{FF2B5EF4-FFF2-40B4-BE49-F238E27FC236}">
                <a16:creationId xmlns:a16="http://schemas.microsoft.com/office/drawing/2014/main" id="{B9741C1F-2EFC-232C-2B03-04349A537B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86836-FF81-A0E0-810D-2AA5C591DFE8}"/>
              </a:ext>
            </a:extLst>
          </p:cNvPr>
          <p:cNvSpPr>
            <a:spLocks noGrp="1"/>
          </p:cNvSpPr>
          <p:nvPr>
            <p:ph type="sldNum" sz="quarter" idx="12"/>
          </p:nvPr>
        </p:nvSpPr>
        <p:spPr/>
        <p:txBody>
          <a:bodyPr/>
          <a:lstStyle/>
          <a:p>
            <a:fld id="{4CF2270F-7981-4060-932D-6379E74A36C2}" type="slidenum">
              <a:rPr lang="en-GB" smtClean="0"/>
              <a:t>‹#›</a:t>
            </a:fld>
            <a:endParaRPr lang="en-GB"/>
          </a:p>
        </p:txBody>
      </p:sp>
    </p:spTree>
    <p:extLst>
      <p:ext uri="{BB962C8B-B14F-4D97-AF65-F5344CB8AC3E}">
        <p14:creationId xmlns:p14="http://schemas.microsoft.com/office/powerpoint/2010/main" val="40821638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8D4FC-171D-3DC8-E17A-CAC4580EFA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07A696C-BE08-2E42-E94D-AF05650C4B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D27583-355D-B96D-340D-49AD524E0199}"/>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5" name="Footer Placeholder 4">
            <a:extLst>
              <a:ext uri="{FF2B5EF4-FFF2-40B4-BE49-F238E27FC236}">
                <a16:creationId xmlns:a16="http://schemas.microsoft.com/office/drawing/2014/main" id="{B3B0240B-C93B-2A55-0AF3-8EDED0218E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A3A1FB-3F4C-09D6-0526-248B1525F68F}"/>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8737868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F128-A85F-2EFB-084D-F80674A8C0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94AEB1-589D-3605-3366-5C7C0A8E4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02230C-1393-5E3B-41CC-2ED1F2704F71}"/>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5" name="Footer Placeholder 4">
            <a:extLst>
              <a:ext uri="{FF2B5EF4-FFF2-40B4-BE49-F238E27FC236}">
                <a16:creationId xmlns:a16="http://schemas.microsoft.com/office/drawing/2014/main" id="{7C46C701-75A9-D10D-4334-D54CA70EF4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6CDD41-D87E-DA93-3821-5B9050B1B8B7}"/>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12758036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6FF3C-D7E2-33CE-2825-43BB39309B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B33946-945D-7067-9357-4B22FC5A5E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F56376-C78E-2EC6-70BD-C98CFDC9F882}"/>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5" name="Footer Placeholder 4">
            <a:extLst>
              <a:ext uri="{FF2B5EF4-FFF2-40B4-BE49-F238E27FC236}">
                <a16:creationId xmlns:a16="http://schemas.microsoft.com/office/drawing/2014/main" id="{6605A232-AF99-66BD-1B6A-33DFA22105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DF4D0B-A02E-BED1-4011-15386D6FC9D7}"/>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2857271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8405-A3D3-47F2-5788-85EB0145CE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EE9E30-8268-0AEA-F644-0CD054AAD3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F2A481B-5CDE-012A-4341-C6989ED81D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624D8E-7AA6-2386-45F3-1D74F079139C}"/>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6" name="Footer Placeholder 5">
            <a:extLst>
              <a:ext uri="{FF2B5EF4-FFF2-40B4-BE49-F238E27FC236}">
                <a16:creationId xmlns:a16="http://schemas.microsoft.com/office/drawing/2014/main" id="{20EB8405-2E0F-F913-2B74-752A77D58D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6DEC3A-C770-5C8E-E558-7DCFEB65D003}"/>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37517831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DE69-7731-4583-BF63-A7EFD47205D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C226F3-3902-CABB-E6BE-FAAA81202B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17DDC8-7D21-96E4-D8EC-C5CFA7C63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64A975-43D8-8DA9-D02A-4F4E1F1A0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883796-248C-F2E7-F75C-6D70173D1D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567C9A7-D965-81CC-B4B9-1659646F1D7B}"/>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8" name="Footer Placeholder 7">
            <a:extLst>
              <a:ext uri="{FF2B5EF4-FFF2-40B4-BE49-F238E27FC236}">
                <a16:creationId xmlns:a16="http://schemas.microsoft.com/office/drawing/2014/main" id="{72893DF4-7E05-65E3-677D-43AA9A8CF5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5A1F8A-0EC5-034A-0E32-3DD0AFBEFB69}"/>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41813685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12DD-3F06-034D-03F2-D401E857503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5FCDD7-96CE-4FDE-62B5-24DE03FF92AE}"/>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4" name="Footer Placeholder 3">
            <a:extLst>
              <a:ext uri="{FF2B5EF4-FFF2-40B4-BE49-F238E27FC236}">
                <a16:creationId xmlns:a16="http://schemas.microsoft.com/office/drawing/2014/main" id="{E51EE59D-1698-8158-FBD8-81FE817A38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043C2A-BB1B-DE6C-088A-44444BB584DA}"/>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752053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120144-4A5C-2245-B8F7-C58071B78EDF}"/>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3" name="Footer Placeholder 2">
            <a:extLst>
              <a:ext uri="{FF2B5EF4-FFF2-40B4-BE49-F238E27FC236}">
                <a16:creationId xmlns:a16="http://schemas.microsoft.com/office/drawing/2014/main" id="{CA785D81-BF42-3662-FFCC-8C49953A78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45E49B-9658-EE4F-BD1C-DFB0E782B415}"/>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363210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2548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EC40B-C887-B00A-93F6-15EFB2C93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C08A09-1C6B-8277-C775-55932ABA1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9AA6D56-9D49-D438-7764-CB01CA1E6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78D6B8-5D5D-2661-194E-39307412F0DD}"/>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6" name="Footer Placeholder 5">
            <a:extLst>
              <a:ext uri="{FF2B5EF4-FFF2-40B4-BE49-F238E27FC236}">
                <a16:creationId xmlns:a16="http://schemas.microsoft.com/office/drawing/2014/main" id="{AECD00C7-CEED-CADA-B017-F98DC4AF11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4D083D-1139-A6B5-6B4D-393E44FFF204}"/>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19037490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F0EF-9F29-F689-B43A-C9A5FBC20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36B121-AD0D-43F6-4EA0-73E5EB5C71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D4E7B7-4C14-D0DA-C80C-F00825C12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AF10CB-1048-6CB1-F6AE-948F9AFD63F3}"/>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6" name="Footer Placeholder 5">
            <a:extLst>
              <a:ext uri="{FF2B5EF4-FFF2-40B4-BE49-F238E27FC236}">
                <a16:creationId xmlns:a16="http://schemas.microsoft.com/office/drawing/2014/main" id="{1601B9B2-E8A9-94CF-6942-526096CC71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2C0D31-A22A-D4C2-0C16-EA91228CC2D5}"/>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38335517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75D14-D665-994B-F1CA-9D9BAE9C11B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7B1072-4EA7-EA07-458D-45FD531B5C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BB4DEC-F950-46DC-F3C5-81646695E52E}"/>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5" name="Footer Placeholder 4">
            <a:extLst>
              <a:ext uri="{FF2B5EF4-FFF2-40B4-BE49-F238E27FC236}">
                <a16:creationId xmlns:a16="http://schemas.microsoft.com/office/drawing/2014/main" id="{3D60AC51-716F-439D-D0D0-51A5C06E63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53739F-0E74-82F5-B131-B45B2C697DF6}"/>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2521709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3C3BB4-EF30-B294-DF61-934977DB78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6B1888-7775-E19F-6427-C9929F50BC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AB1317-DF82-670D-4B77-3A2093D06B84}"/>
              </a:ext>
            </a:extLst>
          </p:cNvPr>
          <p:cNvSpPr>
            <a:spLocks noGrp="1"/>
          </p:cNvSpPr>
          <p:nvPr>
            <p:ph type="dt" sz="half" idx="10"/>
          </p:nvPr>
        </p:nvSpPr>
        <p:spPr/>
        <p:txBody>
          <a:bodyPr/>
          <a:lstStyle/>
          <a:p>
            <a:fld id="{D973D10B-7E2F-405A-B7CD-B228F5ABEC94}" type="datetimeFigureOut">
              <a:rPr lang="en-GB" smtClean="0"/>
              <a:t>29/04/2025</a:t>
            </a:fld>
            <a:endParaRPr lang="en-GB"/>
          </a:p>
        </p:txBody>
      </p:sp>
      <p:sp>
        <p:nvSpPr>
          <p:cNvPr id="5" name="Footer Placeholder 4">
            <a:extLst>
              <a:ext uri="{FF2B5EF4-FFF2-40B4-BE49-F238E27FC236}">
                <a16:creationId xmlns:a16="http://schemas.microsoft.com/office/drawing/2014/main" id="{F321F6D7-C625-EE30-313E-33EA116B8D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50E380-B013-4077-99D9-42FD37CC26B2}"/>
              </a:ext>
            </a:extLst>
          </p:cNvPr>
          <p:cNvSpPr>
            <a:spLocks noGrp="1"/>
          </p:cNvSpPr>
          <p:nvPr>
            <p:ph type="sldNum" sz="quarter" idx="12"/>
          </p:nvPr>
        </p:nvSpPr>
        <p:spPr/>
        <p:txBody>
          <a:bodyPr/>
          <a:lstStyle/>
          <a:p>
            <a:fld id="{209A4066-9E66-49C1-9549-4E0D82859048}" type="slidenum">
              <a:rPr lang="en-GB" smtClean="0"/>
              <a:t>‹#›</a:t>
            </a:fld>
            <a:endParaRPr lang="en-GB"/>
          </a:p>
        </p:txBody>
      </p:sp>
    </p:spTree>
    <p:extLst>
      <p:ext uri="{BB962C8B-B14F-4D97-AF65-F5344CB8AC3E}">
        <p14:creationId xmlns:p14="http://schemas.microsoft.com/office/powerpoint/2010/main" val="21593108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182474732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3225806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24F7-7EA5-36A3-BD25-10FC81DB00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98E8F6D-956C-97F6-6624-D7D0C13879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C1179C-1094-753A-60E6-E667740AAD55}"/>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5" name="Footer Placeholder 4">
            <a:extLst>
              <a:ext uri="{FF2B5EF4-FFF2-40B4-BE49-F238E27FC236}">
                <a16:creationId xmlns:a16="http://schemas.microsoft.com/office/drawing/2014/main" id="{77E2D1E6-0E10-1690-CB66-8D308F501F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40FE79-95A5-29C4-7522-4A12344F2ACB}"/>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41827952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C4AE0-1DCF-8AE0-6208-4B5295ABD9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A2C880-4F25-C8E6-067D-8EB0A0C09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758D1C-2DEB-B5A3-A818-C59B8F444042}"/>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5" name="Footer Placeholder 4">
            <a:extLst>
              <a:ext uri="{FF2B5EF4-FFF2-40B4-BE49-F238E27FC236}">
                <a16:creationId xmlns:a16="http://schemas.microsoft.com/office/drawing/2014/main" id="{0F682380-B960-4424-1747-882362F9E8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E158A8-BB19-494B-0B62-4E88C7D72306}"/>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16910501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3044-F9BA-24AD-F442-DF8B133F55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091E72-3A8E-1EC4-FB9A-6054D2688A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83EBB9-7D45-10F8-5C0D-3117EA65A1DE}"/>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5" name="Footer Placeholder 4">
            <a:extLst>
              <a:ext uri="{FF2B5EF4-FFF2-40B4-BE49-F238E27FC236}">
                <a16:creationId xmlns:a16="http://schemas.microsoft.com/office/drawing/2014/main" id="{B873D501-F10C-91A9-BEFE-3F511046ED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8F413D-D2A0-4C27-FA58-E9D35870512D}"/>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33366659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A63E-1B83-E92E-96E7-C2B608515A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45B926-0E42-28CE-C151-CEE3A612E4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022CF60-9445-D5D5-EDDA-A277297D5F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6DA6FE2-8CC6-4005-9229-28F20723C2F1}"/>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6" name="Footer Placeholder 5">
            <a:extLst>
              <a:ext uri="{FF2B5EF4-FFF2-40B4-BE49-F238E27FC236}">
                <a16:creationId xmlns:a16="http://schemas.microsoft.com/office/drawing/2014/main" id="{5AD3254A-C180-36A4-6E0A-CC533D5579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057B9A-36D4-36BF-5698-39FB6E790CF5}"/>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3682860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8654092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995A-92C3-0C3E-72F2-7895F3ED41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28AF49-D70E-5157-B062-D8FF786489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9B50B4-6EE9-8E2F-B35A-F3C7EB3FB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29C57B-8043-C199-C9C0-4A003803B9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9BEC4-8FE3-E164-8000-8D16B6102F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3C366A-118E-7E01-930D-C33E088CDF25}"/>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8" name="Footer Placeholder 7">
            <a:extLst>
              <a:ext uri="{FF2B5EF4-FFF2-40B4-BE49-F238E27FC236}">
                <a16:creationId xmlns:a16="http://schemas.microsoft.com/office/drawing/2014/main" id="{456A90A1-3C99-5F19-5509-1033256FBD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3DCDA4-13AE-5378-AAF4-C1EB5A062F13}"/>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25457308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0D25-F9B0-42BB-6E05-C2ACB94CE2F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68359B-9171-83CE-2095-D8043A5D3B23}"/>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4" name="Footer Placeholder 3">
            <a:extLst>
              <a:ext uri="{FF2B5EF4-FFF2-40B4-BE49-F238E27FC236}">
                <a16:creationId xmlns:a16="http://schemas.microsoft.com/office/drawing/2014/main" id="{5D7A668F-552D-5E71-92F8-587D6267310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01B37F6-9F71-11C3-6D23-F79CD1B32688}"/>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20585053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131BFD-65AA-3EF7-16B3-1E98A5563DEA}"/>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3" name="Footer Placeholder 2">
            <a:extLst>
              <a:ext uri="{FF2B5EF4-FFF2-40B4-BE49-F238E27FC236}">
                <a16:creationId xmlns:a16="http://schemas.microsoft.com/office/drawing/2014/main" id="{E8A93A5F-7CF2-B201-0124-3D42576A72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D1C6F4-146D-81A6-E445-695F25DE951C}"/>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8805048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95C31-60F3-8A83-4CF6-7ABE59A31B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839892-FE73-A921-4C26-ABBA3F6871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8A11C5-8C33-F257-B806-430BD9CB3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C282FA-07B0-42A0-8D6B-60E75821B016}"/>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6" name="Footer Placeholder 5">
            <a:extLst>
              <a:ext uri="{FF2B5EF4-FFF2-40B4-BE49-F238E27FC236}">
                <a16:creationId xmlns:a16="http://schemas.microsoft.com/office/drawing/2014/main" id="{032BBFD2-72E8-E623-0837-4F02D6B6D8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038458-00C0-A05C-B6D4-1470E47A2774}"/>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37592476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B883-39D9-89B3-2EB8-2BEFF6F48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A04BD2-6D2A-BD94-95D3-8B1BDFAD5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0B6E6E-E14F-E639-F397-511505163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8AE36-3FCC-AAFE-72DD-0BE78A9897B4}"/>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6" name="Footer Placeholder 5">
            <a:extLst>
              <a:ext uri="{FF2B5EF4-FFF2-40B4-BE49-F238E27FC236}">
                <a16:creationId xmlns:a16="http://schemas.microsoft.com/office/drawing/2014/main" id="{F8690E23-4A98-0907-446D-51FF99AF97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E63031-8FFD-CCD6-325D-DE275AE29573}"/>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1485221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59ED-51F7-58F2-7EDB-94D4FC0E7F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5AA296-FE32-0883-289F-4A262EB364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37EE7A-A0E5-2F18-5434-C8356F1C0755}"/>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5" name="Footer Placeholder 4">
            <a:extLst>
              <a:ext uri="{FF2B5EF4-FFF2-40B4-BE49-F238E27FC236}">
                <a16:creationId xmlns:a16="http://schemas.microsoft.com/office/drawing/2014/main" id="{57870F0D-1B2C-0CD7-8BB8-90848CA8F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03803F-02FD-1077-31F4-06DD2B9C8380}"/>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106263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23594-EA48-0B74-F065-A268D69014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3914A0-9D79-77C7-8B31-3741F21E9C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A54181-54CC-82F2-4707-6D6184FBBE30}"/>
              </a:ext>
            </a:extLst>
          </p:cNvPr>
          <p:cNvSpPr>
            <a:spLocks noGrp="1"/>
          </p:cNvSpPr>
          <p:nvPr>
            <p:ph type="dt" sz="half" idx="10"/>
          </p:nvPr>
        </p:nvSpPr>
        <p:spPr/>
        <p:txBody>
          <a:bodyPr/>
          <a:lstStyle/>
          <a:p>
            <a:fld id="{039E5790-34DE-459A-A488-80F2FDEB49FF}" type="datetimeFigureOut">
              <a:rPr lang="en-GB" smtClean="0"/>
              <a:t>29/04/2025</a:t>
            </a:fld>
            <a:endParaRPr lang="en-GB"/>
          </a:p>
        </p:txBody>
      </p:sp>
      <p:sp>
        <p:nvSpPr>
          <p:cNvPr id="5" name="Footer Placeholder 4">
            <a:extLst>
              <a:ext uri="{FF2B5EF4-FFF2-40B4-BE49-F238E27FC236}">
                <a16:creationId xmlns:a16="http://schemas.microsoft.com/office/drawing/2014/main" id="{68CDC88F-338A-84AA-E3EA-C531F2B1AE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A3548D-0F29-71B3-C221-3A6DEB38851E}"/>
              </a:ext>
            </a:extLst>
          </p:cNvPr>
          <p:cNvSpPr>
            <a:spLocks noGrp="1"/>
          </p:cNvSpPr>
          <p:nvPr>
            <p:ph type="sldNum" sz="quarter" idx="12"/>
          </p:nvPr>
        </p:nvSpPr>
        <p:spPr/>
        <p:txBody>
          <a:bodyPr/>
          <a:lstStyle/>
          <a:p>
            <a:fld id="{E10581B8-265F-4B22-ACBE-6926A9810B79}" type="slidenum">
              <a:rPr lang="en-GB" smtClean="0"/>
              <a:t>‹#›</a:t>
            </a:fld>
            <a:endParaRPr lang="en-GB"/>
          </a:p>
        </p:txBody>
      </p:sp>
    </p:spTree>
    <p:extLst>
      <p:ext uri="{BB962C8B-B14F-4D97-AF65-F5344CB8AC3E}">
        <p14:creationId xmlns:p14="http://schemas.microsoft.com/office/powerpoint/2010/main" val="2569244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899704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80857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8479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image" Target="../media/image4.jpeg"/><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5.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99.xml"/><Relationship Id="rId7" Type="http://schemas.openxmlformats.org/officeDocument/2006/relationships/image" Target="../media/image9.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6.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49618" y="353334"/>
            <a:ext cx="5796237" cy="585130"/>
          </a:xfrm>
          <a:prstGeom prst="rect">
            <a:avLst/>
          </a:prstGeom>
        </p:spPr>
      </p:pic>
      <p:pic>
        <p:nvPicPr>
          <p:cNvPr id="14" name="Picture 1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875147" y="196051"/>
            <a:ext cx="2050771" cy="874480"/>
          </a:xfrm>
          <a:prstGeom prst="rect">
            <a:avLst/>
          </a:prstGeom>
        </p:spPr>
      </p:pic>
      <p:sp>
        <p:nvSpPr>
          <p:cNvPr id="2" name="Title Placeholder 1"/>
          <p:cNvSpPr>
            <a:spLocks noGrp="1"/>
          </p:cNvSpPr>
          <p:nvPr>
            <p:ph type="title"/>
          </p:nvPr>
        </p:nvSpPr>
        <p:spPr>
          <a:xfrm>
            <a:off x="486000" y="2116800"/>
            <a:ext cx="5608800" cy="1323439"/>
          </a:xfrm>
          <a:prstGeom prst="rect">
            <a:avLst/>
          </a:prstGeom>
        </p:spPr>
        <p:txBody>
          <a:bodyPr vert="horz" lIns="91440" tIns="45720" rIns="91440" bIns="45720" rtlCol="0" anchor="t" anchorCtr="0">
            <a:spAutoFit/>
          </a:bodyPr>
          <a:lstStyle/>
          <a:p>
            <a:r>
              <a:rPr lang="en-GB"/>
              <a:t>Click to edit Master title style</a:t>
            </a:r>
            <a:endParaRPr lang="en-US"/>
          </a:p>
        </p:txBody>
      </p:sp>
      <p:sp>
        <p:nvSpPr>
          <p:cNvPr id="3" name="Text Placeholder 2"/>
          <p:cNvSpPr>
            <a:spLocks noGrp="1"/>
          </p:cNvSpPr>
          <p:nvPr>
            <p:ph type="body" idx="1"/>
          </p:nvPr>
        </p:nvSpPr>
        <p:spPr>
          <a:xfrm>
            <a:off x="486000" y="4935600"/>
            <a:ext cx="5608800" cy="400110"/>
          </a:xfrm>
          <a:prstGeom prst="rect">
            <a:avLst/>
          </a:prstGeom>
        </p:spPr>
        <p:txBody>
          <a:bodyPr vert="horz" lIns="91440" tIns="45720" rIns="91440" bIns="45720" rtlCol="0">
            <a:spAutoFit/>
          </a:bodyPr>
          <a:lstStyle/>
          <a:p>
            <a:pPr lvl="0"/>
            <a:r>
              <a:rPr lang="en-GB"/>
              <a:t>Click to edit Master text styles</a:t>
            </a:r>
          </a:p>
        </p:txBody>
      </p:sp>
      <p:sp>
        <p:nvSpPr>
          <p:cNvPr id="20" name="Rectangle 19"/>
          <p:cNvSpPr/>
          <p:nvPr userDrawn="1"/>
        </p:nvSpPr>
        <p:spPr>
          <a:xfrm>
            <a:off x="0" y="1274727"/>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693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ts val="4800"/>
        </a:lnSpc>
        <a:spcBef>
          <a:spcPct val="0"/>
        </a:spcBef>
        <a:buNone/>
        <a:defRPr sz="4800" b="1" i="0" kern="1200">
          <a:solidFill>
            <a:srgbClr val="112643"/>
          </a:solidFill>
          <a:latin typeface="Arial" charset="0"/>
          <a:ea typeface="Arial" charset="0"/>
          <a:cs typeface="Arial" charset="0"/>
        </a:defRPr>
      </a:lvl1pPr>
    </p:titleStyle>
    <p:bodyStyle>
      <a:lvl1pPr marL="0" indent="0" algn="l" defTabSz="914400" rtl="0" eaLnBrk="1" latinLnBrk="0" hangingPunct="1">
        <a:lnSpc>
          <a:spcPct val="100000"/>
        </a:lnSpc>
        <a:spcBef>
          <a:spcPts val="0"/>
        </a:spcBef>
        <a:buFont typeface="Arial"/>
        <a:buNone/>
        <a:defRPr sz="2000" b="1" i="0" kern="1200">
          <a:solidFill>
            <a:srgbClr val="11264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46">
            <a:extLst>
              <a:ext uri="{28A0092B-C50C-407E-A947-70E740481C1C}">
                <a14:useLocalDpi xmlns:a14="http://schemas.microsoft.com/office/drawing/2010/main" val="0"/>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8458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4008" r:id="rId22"/>
    <p:sldLayoutId id="2147484009" r:id="rId23"/>
    <p:sldLayoutId id="2147484010" r:id="rId24"/>
    <p:sldLayoutId id="2147484011" r:id="rId25"/>
    <p:sldLayoutId id="2147484012" r:id="rId26"/>
    <p:sldLayoutId id="2147484013" r:id="rId27"/>
    <p:sldLayoutId id="2147484014" r:id="rId28"/>
    <p:sldLayoutId id="2147484015" r:id="rId29"/>
    <p:sldLayoutId id="2147484016" r:id="rId30"/>
    <p:sldLayoutId id="2147484017" r:id="rId31"/>
    <p:sldLayoutId id="2147484018" r:id="rId32"/>
    <p:sldLayoutId id="2147484019" r:id="rId33"/>
    <p:sldLayoutId id="2147484020" r:id="rId34"/>
    <p:sldLayoutId id="2147484021" r:id="rId35"/>
    <p:sldLayoutId id="2147484022" r:id="rId36"/>
    <p:sldLayoutId id="2147484023" r:id="rId37"/>
    <p:sldLayoutId id="2147484024" r:id="rId38"/>
    <p:sldLayoutId id="2147484025" r:id="rId39"/>
    <p:sldLayoutId id="2147484026" r:id="rId40"/>
    <p:sldLayoutId id="2147484027" r:id="rId41"/>
    <p:sldLayoutId id="2147484028" r:id="rId42"/>
    <p:sldLayoutId id="2147484029" r:id="rId43"/>
    <p:sldLayoutId id="2147484030" r:id="rId44"/>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516097-18D5-4844-94E5-FF5A7F337EC5}"/>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0A46A97-4411-425E-B7E4-251A6EDB9D1D}"/>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2B1DE1-101E-4B46-A3BF-C66EA142A5B7}"/>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5B89F50-22DD-48E9-96CD-F67C89AD567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0329" y="290005"/>
            <a:ext cx="4200801" cy="424069"/>
          </a:xfrm>
          <a:prstGeom prst="rect">
            <a:avLst/>
          </a:prstGeom>
        </p:spPr>
      </p:pic>
    </p:spTree>
    <p:extLst>
      <p:ext uri="{BB962C8B-B14F-4D97-AF65-F5344CB8AC3E}">
        <p14:creationId xmlns:p14="http://schemas.microsoft.com/office/powerpoint/2010/main" val="277385529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0E230C-ED16-A429-DA72-9C431E4AEA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3E1716-9AB6-B4B7-AD18-65454F53C8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22BEB6-C603-3FF4-C285-5D7D5A05CD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09CF8-69B4-4AA5-81D5-FAAB772F34F1}" type="datetimeFigureOut">
              <a:rPr lang="en-GB" smtClean="0"/>
              <a:t>29/04/2025</a:t>
            </a:fld>
            <a:endParaRPr lang="en-GB"/>
          </a:p>
        </p:txBody>
      </p:sp>
      <p:sp>
        <p:nvSpPr>
          <p:cNvPr id="5" name="Footer Placeholder 4">
            <a:extLst>
              <a:ext uri="{FF2B5EF4-FFF2-40B4-BE49-F238E27FC236}">
                <a16:creationId xmlns:a16="http://schemas.microsoft.com/office/drawing/2014/main" id="{5BC36698-9D2A-4A0C-5228-A9EC56F7AB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BFA493-8B03-7E79-602F-95BB48F0D3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2270F-7981-4060-932D-6379E74A36C2}" type="slidenum">
              <a:rPr lang="en-GB" smtClean="0"/>
              <a:t>‹#›</a:t>
            </a:fld>
            <a:endParaRPr lang="en-GB"/>
          </a:p>
        </p:txBody>
      </p:sp>
    </p:spTree>
    <p:extLst>
      <p:ext uri="{BB962C8B-B14F-4D97-AF65-F5344CB8AC3E}">
        <p14:creationId xmlns:p14="http://schemas.microsoft.com/office/powerpoint/2010/main" val="334027290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10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11FF0E-2558-CE2D-E1CB-21BE5524D0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7CE183-AD83-EA30-6062-3ED2769E6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990F92-BB0B-ACA5-3139-0524BA295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9E5790-34DE-459A-A488-80F2FDEB49FF}" type="datetimeFigureOut">
              <a:rPr lang="en-GB" smtClean="0"/>
              <a:t>29/04/2025</a:t>
            </a:fld>
            <a:endParaRPr lang="en-GB"/>
          </a:p>
        </p:txBody>
      </p:sp>
      <p:sp>
        <p:nvSpPr>
          <p:cNvPr id="5" name="Footer Placeholder 4">
            <a:extLst>
              <a:ext uri="{FF2B5EF4-FFF2-40B4-BE49-F238E27FC236}">
                <a16:creationId xmlns:a16="http://schemas.microsoft.com/office/drawing/2014/main" id="{8F9F8453-6A7A-CBDE-454E-09F198CAB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010EBBC-32AC-96DC-584A-CC73E5D39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0581B8-265F-4B22-ACBE-6926A9810B79}" type="slidenum">
              <a:rPr lang="en-GB" smtClean="0"/>
              <a:t>‹#›</a:t>
            </a:fld>
            <a:endParaRPr lang="en-GB"/>
          </a:p>
        </p:txBody>
      </p:sp>
    </p:spTree>
    <p:extLst>
      <p:ext uri="{BB962C8B-B14F-4D97-AF65-F5344CB8AC3E}">
        <p14:creationId xmlns:p14="http://schemas.microsoft.com/office/powerpoint/2010/main" val="2514300457"/>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 y="0"/>
            <a:ext cx="12191999" cy="6857519"/>
          </a:xfrm>
          <a:prstGeom prst="rect">
            <a:avLst/>
          </a:prstGeom>
        </p:spPr>
      </p:pic>
      <p:sp>
        <p:nvSpPr>
          <p:cNvPr id="17" name="bg object 17"/>
          <p:cNvSpPr/>
          <p:nvPr/>
        </p:nvSpPr>
        <p:spPr>
          <a:xfrm>
            <a:off x="7958467" y="6552739"/>
            <a:ext cx="4004953" cy="76243"/>
          </a:xfrm>
          <a:custGeom>
            <a:avLst/>
            <a:gdLst/>
            <a:ahLst/>
            <a:cxnLst/>
            <a:rect l="l" t="t" r="r" b="b"/>
            <a:pathLst>
              <a:path w="6604000" h="125729">
                <a:moveTo>
                  <a:pt x="6603966" y="0"/>
                </a:moveTo>
                <a:lnTo>
                  <a:pt x="0" y="0"/>
                </a:lnTo>
                <a:lnTo>
                  <a:pt x="0" y="125650"/>
                </a:lnTo>
                <a:lnTo>
                  <a:pt x="6603966" y="125650"/>
                </a:lnTo>
                <a:lnTo>
                  <a:pt x="6603966" y="0"/>
                </a:lnTo>
                <a:close/>
              </a:path>
            </a:pathLst>
          </a:custGeom>
          <a:solidFill>
            <a:srgbClr val="59B530"/>
          </a:solidFill>
        </p:spPr>
        <p:txBody>
          <a:bodyPr wrap="square" lIns="0" tIns="0" rIns="0" bIns="0" rtlCol="0"/>
          <a:lstStyle/>
          <a:p>
            <a:endParaRPr sz="1092"/>
          </a:p>
        </p:txBody>
      </p:sp>
      <p:sp>
        <p:nvSpPr>
          <p:cNvPr id="18" name="bg object 18"/>
          <p:cNvSpPr/>
          <p:nvPr/>
        </p:nvSpPr>
        <p:spPr>
          <a:xfrm>
            <a:off x="2231059" y="6552739"/>
            <a:ext cx="1705956" cy="76243"/>
          </a:xfrm>
          <a:custGeom>
            <a:avLst/>
            <a:gdLst/>
            <a:ahLst/>
            <a:cxnLst/>
            <a:rect l="l" t="t" r="r" b="b"/>
            <a:pathLst>
              <a:path w="2813050" h="125729">
                <a:moveTo>
                  <a:pt x="2813024" y="0"/>
                </a:moveTo>
                <a:lnTo>
                  <a:pt x="0" y="0"/>
                </a:lnTo>
                <a:lnTo>
                  <a:pt x="0" y="125650"/>
                </a:lnTo>
                <a:lnTo>
                  <a:pt x="2813024" y="125650"/>
                </a:lnTo>
                <a:lnTo>
                  <a:pt x="2813024" y="0"/>
                </a:lnTo>
                <a:close/>
              </a:path>
            </a:pathLst>
          </a:custGeom>
          <a:solidFill>
            <a:srgbClr val="59B530"/>
          </a:solidFill>
        </p:spPr>
        <p:txBody>
          <a:bodyPr wrap="square" lIns="0" tIns="0" rIns="0" bIns="0" rtlCol="0"/>
          <a:lstStyle/>
          <a:p>
            <a:endParaRPr sz="1092"/>
          </a:p>
        </p:txBody>
      </p:sp>
      <p:sp>
        <p:nvSpPr>
          <p:cNvPr id="19" name="bg object 19"/>
          <p:cNvSpPr/>
          <p:nvPr/>
        </p:nvSpPr>
        <p:spPr>
          <a:xfrm>
            <a:off x="3936999" y="6552739"/>
            <a:ext cx="2019035" cy="76243"/>
          </a:xfrm>
          <a:custGeom>
            <a:avLst/>
            <a:gdLst/>
            <a:ahLst/>
            <a:cxnLst/>
            <a:rect l="l" t="t" r="r" b="b"/>
            <a:pathLst>
              <a:path w="3329304" h="125729">
                <a:moveTo>
                  <a:pt x="3329259" y="0"/>
                </a:moveTo>
                <a:lnTo>
                  <a:pt x="0" y="0"/>
                </a:lnTo>
                <a:lnTo>
                  <a:pt x="0" y="125650"/>
                </a:lnTo>
                <a:lnTo>
                  <a:pt x="3329259" y="125650"/>
                </a:lnTo>
                <a:lnTo>
                  <a:pt x="3329259" y="0"/>
                </a:lnTo>
                <a:close/>
              </a:path>
            </a:pathLst>
          </a:custGeom>
          <a:solidFill>
            <a:srgbClr val="3D77C4"/>
          </a:solidFill>
        </p:spPr>
        <p:txBody>
          <a:bodyPr wrap="square" lIns="0" tIns="0" rIns="0" bIns="0" rtlCol="0"/>
          <a:lstStyle/>
          <a:p>
            <a:endParaRPr sz="1092"/>
          </a:p>
        </p:txBody>
      </p:sp>
      <p:sp>
        <p:nvSpPr>
          <p:cNvPr id="20" name="bg object 20"/>
          <p:cNvSpPr/>
          <p:nvPr/>
        </p:nvSpPr>
        <p:spPr>
          <a:xfrm>
            <a:off x="6568338" y="6552739"/>
            <a:ext cx="1390181" cy="76243"/>
          </a:xfrm>
          <a:custGeom>
            <a:avLst/>
            <a:gdLst/>
            <a:ahLst/>
            <a:cxnLst/>
            <a:rect l="l" t="t" r="r" b="b"/>
            <a:pathLst>
              <a:path w="2292350" h="125729">
                <a:moveTo>
                  <a:pt x="0" y="125650"/>
                </a:moveTo>
                <a:lnTo>
                  <a:pt x="2292265" y="125650"/>
                </a:lnTo>
                <a:lnTo>
                  <a:pt x="2292265" y="0"/>
                </a:lnTo>
                <a:lnTo>
                  <a:pt x="0" y="0"/>
                </a:lnTo>
                <a:lnTo>
                  <a:pt x="0" y="125650"/>
                </a:lnTo>
                <a:close/>
              </a:path>
            </a:pathLst>
          </a:custGeom>
          <a:solidFill>
            <a:srgbClr val="F9C614"/>
          </a:solidFill>
        </p:spPr>
        <p:txBody>
          <a:bodyPr wrap="square" lIns="0" tIns="0" rIns="0" bIns="0" rtlCol="0"/>
          <a:lstStyle/>
          <a:p>
            <a:endParaRPr sz="1092"/>
          </a:p>
        </p:txBody>
      </p:sp>
      <p:sp>
        <p:nvSpPr>
          <p:cNvPr id="21" name="bg object 21"/>
          <p:cNvSpPr/>
          <p:nvPr/>
        </p:nvSpPr>
        <p:spPr>
          <a:xfrm>
            <a:off x="5956008" y="6552739"/>
            <a:ext cx="612681" cy="76243"/>
          </a:xfrm>
          <a:custGeom>
            <a:avLst/>
            <a:gdLst/>
            <a:ahLst/>
            <a:cxnLst/>
            <a:rect l="l" t="t" r="r" b="b"/>
            <a:pathLst>
              <a:path w="1010284" h="125729">
                <a:moveTo>
                  <a:pt x="1009707" y="0"/>
                </a:moveTo>
                <a:lnTo>
                  <a:pt x="0" y="0"/>
                </a:lnTo>
                <a:lnTo>
                  <a:pt x="0" y="125650"/>
                </a:lnTo>
                <a:lnTo>
                  <a:pt x="1009707" y="125650"/>
                </a:lnTo>
                <a:lnTo>
                  <a:pt x="1009707" y="0"/>
                </a:lnTo>
                <a:close/>
              </a:path>
            </a:pathLst>
          </a:custGeom>
          <a:solidFill>
            <a:srgbClr val="E52630"/>
          </a:solidFill>
        </p:spPr>
        <p:txBody>
          <a:bodyPr wrap="square" lIns="0" tIns="0" rIns="0" bIns="0" rtlCol="0"/>
          <a:lstStyle/>
          <a:p>
            <a:endParaRPr sz="1092"/>
          </a:p>
        </p:txBody>
      </p:sp>
      <p:sp>
        <p:nvSpPr>
          <p:cNvPr id="22" name="bg object 22"/>
          <p:cNvSpPr/>
          <p:nvPr/>
        </p:nvSpPr>
        <p:spPr>
          <a:xfrm>
            <a:off x="0" y="0"/>
            <a:ext cx="12192000" cy="228728"/>
          </a:xfrm>
          <a:custGeom>
            <a:avLst/>
            <a:gdLst/>
            <a:ahLst/>
            <a:cxnLst/>
            <a:rect l="l" t="t" r="r" b="b"/>
            <a:pathLst>
              <a:path w="20104100" h="377190">
                <a:moveTo>
                  <a:pt x="20104099" y="0"/>
                </a:moveTo>
                <a:lnTo>
                  <a:pt x="0" y="0"/>
                </a:lnTo>
                <a:lnTo>
                  <a:pt x="0" y="376951"/>
                </a:lnTo>
                <a:lnTo>
                  <a:pt x="20104099" y="376951"/>
                </a:lnTo>
                <a:lnTo>
                  <a:pt x="20104099" y="0"/>
                </a:lnTo>
                <a:close/>
              </a:path>
            </a:pathLst>
          </a:custGeom>
          <a:solidFill>
            <a:srgbClr val="FFFFFF"/>
          </a:solidFill>
        </p:spPr>
        <p:txBody>
          <a:bodyPr wrap="square" lIns="0" tIns="0" rIns="0" bIns="0" rtlCol="0"/>
          <a:lstStyle/>
          <a:p>
            <a:endParaRPr sz="1092"/>
          </a:p>
        </p:txBody>
      </p:sp>
      <p:sp>
        <p:nvSpPr>
          <p:cNvPr id="23" name="bg object 23"/>
          <p:cNvSpPr/>
          <p:nvPr/>
        </p:nvSpPr>
        <p:spPr>
          <a:xfrm>
            <a:off x="0" y="3"/>
            <a:ext cx="12192000" cy="6857615"/>
          </a:xfrm>
          <a:custGeom>
            <a:avLst/>
            <a:gdLst/>
            <a:ahLst/>
            <a:cxnLst/>
            <a:rect l="l" t="t" r="r" b="b"/>
            <a:pathLst>
              <a:path w="20104100" h="11308715">
                <a:moveTo>
                  <a:pt x="16033534" y="9314129"/>
                </a:moveTo>
                <a:lnTo>
                  <a:pt x="15997898" y="9282379"/>
                </a:lnTo>
                <a:lnTo>
                  <a:pt x="15957525" y="9255303"/>
                </a:lnTo>
                <a:lnTo>
                  <a:pt x="15913507" y="9233408"/>
                </a:lnTo>
                <a:lnTo>
                  <a:pt x="15866961" y="9217165"/>
                </a:lnTo>
                <a:lnTo>
                  <a:pt x="15818968" y="9207068"/>
                </a:lnTo>
                <a:lnTo>
                  <a:pt x="15770632" y="9203588"/>
                </a:lnTo>
                <a:lnTo>
                  <a:pt x="15721191" y="9206547"/>
                </a:lnTo>
                <a:lnTo>
                  <a:pt x="15674150" y="9215196"/>
                </a:lnTo>
                <a:lnTo>
                  <a:pt x="15629839" y="9229204"/>
                </a:lnTo>
                <a:lnTo>
                  <a:pt x="15588653" y="9248229"/>
                </a:lnTo>
                <a:lnTo>
                  <a:pt x="15550934" y="9271952"/>
                </a:lnTo>
                <a:lnTo>
                  <a:pt x="15517063" y="9300007"/>
                </a:lnTo>
                <a:lnTo>
                  <a:pt x="15487396" y="9332087"/>
                </a:lnTo>
                <a:lnTo>
                  <a:pt x="15462314" y="9367837"/>
                </a:lnTo>
                <a:lnTo>
                  <a:pt x="15442159" y="9406941"/>
                </a:lnTo>
                <a:lnTo>
                  <a:pt x="15427313" y="9449041"/>
                </a:lnTo>
                <a:lnTo>
                  <a:pt x="15418143" y="9493809"/>
                </a:lnTo>
                <a:lnTo>
                  <a:pt x="15415006" y="9540913"/>
                </a:lnTo>
                <a:lnTo>
                  <a:pt x="15418092" y="9588259"/>
                </a:lnTo>
                <a:lnTo>
                  <a:pt x="15427097" y="9633356"/>
                </a:lnTo>
                <a:lnTo>
                  <a:pt x="15441676" y="9675851"/>
                </a:lnTo>
                <a:lnTo>
                  <a:pt x="15461476" y="9715386"/>
                </a:lnTo>
                <a:lnTo>
                  <a:pt x="15486126" y="9751593"/>
                </a:lnTo>
                <a:lnTo>
                  <a:pt x="15515285" y="9784131"/>
                </a:lnTo>
                <a:lnTo>
                  <a:pt x="15548598" y="9812642"/>
                </a:lnTo>
                <a:lnTo>
                  <a:pt x="15585707" y="9836760"/>
                </a:lnTo>
                <a:lnTo>
                  <a:pt x="15626245" y="9856140"/>
                </a:lnTo>
                <a:lnTo>
                  <a:pt x="15669857" y="9870427"/>
                </a:lnTo>
                <a:lnTo>
                  <a:pt x="15716199" y="9879254"/>
                </a:lnTo>
                <a:lnTo>
                  <a:pt x="15764917" y="9882276"/>
                </a:lnTo>
                <a:lnTo>
                  <a:pt x="15813189" y="9878568"/>
                </a:lnTo>
                <a:lnTo>
                  <a:pt x="15861284" y="9867824"/>
                </a:lnTo>
                <a:lnTo>
                  <a:pt x="15908249" y="9850590"/>
                </a:lnTo>
                <a:lnTo>
                  <a:pt x="15953118" y="9827450"/>
                </a:lnTo>
                <a:lnTo>
                  <a:pt x="15994952" y="9798964"/>
                </a:lnTo>
                <a:lnTo>
                  <a:pt x="16013799" y="9763963"/>
                </a:lnTo>
                <a:lnTo>
                  <a:pt x="16000641" y="9726219"/>
                </a:lnTo>
                <a:lnTo>
                  <a:pt x="15945777" y="9666478"/>
                </a:lnTo>
                <a:lnTo>
                  <a:pt x="15907055" y="9698736"/>
                </a:lnTo>
                <a:lnTo>
                  <a:pt x="15863735" y="9723323"/>
                </a:lnTo>
                <a:lnTo>
                  <a:pt x="15818041" y="9738995"/>
                </a:lnTo>
                <a:lnTo>
                  <a:pt x="15772245" y="9744507"/>
                </a:lnTo>
                <a:lnTo>
                  <a:pt x="15725026" y="9739211"/>
                </a:lnTo>
                <a:lnTo>
                  <a:pt x="15682024" y="9724060"/>
                </a:lnTo>
                <a:lnTo>
                  <a:pt x="15644330" y="9700133"/>
                </a:lnTo>
                <a:lnTo>
                  <a:pt x="15613063" y="9668523"/>
                </a:lnTo>
                <a:lnTo>
                  <a:pt x="15589352" y="9630321"/>
                </a:lnTo>
                <a:lnTo>
                  <a:pt x="15574302" y="9586595"/>
                </a:lnTo>
                <a:lnTo>
                  <a:pt x="15569045" y="9538462"/>
                </a:lnTo>
                <a:lnTo>
                  <a:pt x="15574429" y="9490672"/>
                </a:lnTo>
                <a:lnTo>
                  <a:pt x="15589530" y="9447289"/>
                </a:lnTo>
                <a:lnTo>
                  <a:pt x="15613241" y="9409379"/>
                </a:lnTo>
                <a:lnTo>
                  <a:pt x="15644457" y="9378036"/>
                </a:lnTo>
                <a:lnTo>
                  <a:pt x="15682087" y="9354312"/>
                </a:lnTo>
                <a:lnTo>
                  <a:pt x="15725051" y="9339288"/>
                </a:lnTo>
                <a:lnTo>
                  <a:pt x="15772245" y="9334043"/>
                </a:lnTo>
                <a:lnTo>
                  <a:pt x="15807881" y="9337675"/>
                </a:lnTo>
                <a:lnTo>
                  <a:pt x="15843415" y="9348114"/>
                </a:lnTo>
                <a:lnTo>
                  <a:pt x="15877807" y="9364739"/>
                </a:lnTo>
                <a:lnTo>
                  <a:pt x="15910014" y="9386875"/>
                </a:lnTo>
                <a:lnTo>
                  <a:pt x="15927324" y="9395917"/>
                </a:lnTo>
                <a:lnTo>
                  <a:pt x="15946133" y="9397594"/>
                </a:lnTo>
                <a:lnTo>
                  <a:pt x="15964243" y="9392196"/>
                </a:lnTo>
                <a:lnTo>
                  <a:pt x="15979496" y="9379966"/>
                </a:lnTo>
                <a:lnTo>
                  <a:pt x="16033534" y="9314129"/>
                </a:lnTo>
                <a:close/>
              </a:path>
              <a:path w="20104100" h="11308715">
                <a:moveTo>
                  <a:pt x="16792715" y="9875368"/>
                </a:moveTo>
                <a:lnTo>
                  <a:pt x="16737330" y="9745739"/>
                </a:lnTo>
                <a:lnTo>
                  <a:pt x="16685578" y="9624619"/>
                </a:lnTo>
                <a:lnTo>
                  <a:pt x="16574783" y="9365336"/>
                </a:lnTo>
                <a:lnTo>
                  <a:pt x="16530587" y="9261894"/>
                </a:lnTo>
                <a:lnTo>
                  <a:pt x="16530587" y="9624619"/>
                </a:lnTo>
                <a:lnTo>
                  <a:pt x="16320072" y="9624619"/>
                </a:lnTo>
                <a:lnTo>
                  <a:pt x="16425723" y="9365336"/>
                </a:lnTo>
                <a:lnTo>
                  <a:pt x="16530587" y="9624619"/>
                </a:lnTo>
                <a:lnTo>
                  <a:pt x="16530587" y="9261894"/>
                </a:lnTo>
                <a:lnTo>
                  <a:pt x="16513036" y="9225724"/>
                </a:lnTo>
                <a:lnTo>
                  <a:pt x="16475317" y="9208059"/>
                </a:lnTo>
                <a:lnTo>
                  <a:pt x="16352584" y="9208059"/>
                </a:lnTo>
                <a:lnTo>
                  <a:pt x="16062808" y="9875368"/>
                </a:lnTo>
                <a:lnTo>
                  <a:pt x="16218053" y="9875368"/>
                </a:lnTo>
                <a:lnTo>
                  <a:pt x="16270478" y="9745739"/>
                </a:lnTo>
                <a:lnTo>
                  <a:pt x="16579342" y="9745739"/>
                </a:lnTo>
                <a:lnTo>
                  <a:pt x="16631768" y="9875368"/>
                </a:lnTo>
                <a:lnTo>
                  <a:pt x="16792715" y="9875368"/>
                </a:lnTo>
                <a:close/>
              </a:path>
              <a:path w="20104100" h="11308715">
                <a:moveTo>
                  <a:pt x="17361269" y="9208046"/>
                </a:moveTo>
                <a:lnTo>
                  <a:pt x="16919118" y="9208046"/>
                </a:lnTo>
                <a:lnTo>
                  <a:pt x="16899878" y="9211970"/>
                </a:lnTo>
                <a:lnTo>
                  <a:pt x="16884104" y="9222638"/>
                </a:lnTo>
                <a:lnTo>
                  <a:pt x="16873436" y="9238412"/>
                </a:lnTo>
                <a:lnTo>
                  <a:pt x="16869525" y="9257640"/>
                </a:lnTo>
                <a:lnTo>
                  <a:pt x="16869525" y="9875355"/>
                </a:lnTo>
                <a:lnTo>
                  <a:pt x="17020286" y="9875355"/>
                </a:lnTo>
                <a:lnTo>
                  <a:pt x="17020286" y="9606331"/>
                </a:lnTo>
                <a:lnTo>
                  <a:pt x="17259669" y="9606331"/>
                </a:lnTo>
                <a:lnTo>
                  <a:pt x="17278909" y="9602419"/>
                </a:lnTo>
                <a:lnTo>
                  <a:pt x="17294670" y="9591751"/>
                </a:lnTo>
                <a:lnTo>
                  <a:pt x="17305338" y="9575990"/>
                </a:lnTo>
                <a:lnTo>
                  <a:pt x="17309262" y="9556737"/>
                </a:lnTo>
                <a:lnTo>
                  <a:pt x="17309262" y="9480359"/>
                </a:lnTo>
                <a:lnTo>
                  <a:pt x="17020286" y="9480359"/>
                </a:lnTo>
                <a:lnTo>
                  <a:pt x="17020286" y="9332824"/>
                </a:lnTo>
                <a:lnTo>
                  <a:pt x="17360456" y="9332824"/>
                </a:lnTo>
                <a:lnTo>
                  <a:pt x="17361269" y="9208046"/>
                </a:lnTo>
                <a:close/>
              </a:path>
              <a:path w="20104100" h="11308715">
                <a:moveTo>
                  <a:pt x="18166753" y="9542932"/>
                </a:moveTo>
                <a:lnTo>
                  <a:pt x="18163858" y="9496374"/>
                </a:lnTo>
                <a:lnTo>
                  <a:pt x="18155362" y="9451099"/>
                </a:lnTo>
                <a:lnTo>
                  <a:pt x="18141646" y="9408096"/>
                </a:lnTo>
                <a:lnTo>
                  <a:pt x="18127739" y="9377794"/>
                </a:lnTo>
                <a:lnTo>
                  <a:pt x="18127739" y="9534804"/>
                </a:lnTo>
                <a:lnTo>
                  <a:pt x="18127358" y="9542932"/>
                </a:lnTo>
                <a:lnTo>
                  <a:pt x="18127345" y="9551073"/>
                </a:lnTo>
                <a:lnTo>
                  <a:pt x="18126952" y="9558782"/>
                </a:lnTo>
                <a:lnTo>
                  <a:pt x="18126926" y="9559201"/>
                </a:lnTo>
                <a:lnTo>
                  <a:pt x="18126152" y="9567316"/>
                </a:lnTo>
                <a:lnTo>
                  <a:pt x="18126113" y="9567735"/>
                </a:lnTo>
                <a:lnTo>
                  <a:pt x="18100091" y="9591700"/>
                </a:lnTo>
                <a:lnTo>
                  <a:pt x="18084242" y="9591700"/>
                </a:lnTo>
                <a:lnTo>
                  <a:pt x="18084242" y="9714420"/>
                </a:lnTo>
                <a:lnTo>
                  <a:pt x="18052161" y="9733204"/>
                </a:lnTo>
                <a:lnTo>
                  <a:pt x="18023904" y="9727654"/>
                </a:lnTo>
                <a:lnTo>
                  <a:pt x="18011115" y="9717151"/>
                </a:lnTo>
                <a:lnTo>
                  <a:pt x="18011115" y="9800996"/>
                </a:lnTo>
                <a:lnTo>
                  <a:pt x="17982070" y="9817570"/>
                </a:lnTo>
                <a:lnTo>
                  <a:pt x="17948745" y="9816884"/>
                </a:lnTo>
                <a:lnTo>
                  <a:pt x="17916919" y="9800184"/>
                </a:lnTo>
                <a:lnTo>
                  <a:pt x="17892345" y="9768726"/>
                </a:lnTo>
                <a:lnTo>
                  <a:pt x="17880775" y="9723742"/>
                </a:lnTo>
                <a:lnTo>
                  <a:pt x="17887963" y="9666478"/>
                </a:lnTo>
                <a:lnTo>
                  <a:pt x="17918951" y="9696196"/>
                </a:lnTo>
                <a:lnTo>
                  <a:pt x="17941379" y="9732327"/>
                </a:lnTo>
                <a:lnTo>
                  <a:pt x="17960620" y="9767049"/>
                </a:lnTo>
                <a:lnTo>
                  <a:pt x="17982070" y="9792551"/>
                </a:lnTo>
                <a:lnTo>
                  <a:pt x="18011115" y="9800996"/>
                </a:lnTo>
                <a:lnTo>
                  <a:pt x="18011115" y="9717151"/>
                </a:lnTo>
                <a:lnTo>
                  <a:pt x="17997793" y="9706191"/>
                </a:lnTo>
                <a:lnTo>
                  <a:pt x="17972151" y="9677222"/>
                </a:lnTo>
                <a:lnTo>
                  <a:pt x="17961890" y="9666478"/>
                </a:lnTo>
                <a:lnTo>
                  <a:pt x="17945304" y="9649117"/>
                </a:lnTo>
                <a:lnTo>
                  <a:pt x="17915598" y="9630308"/>
                </a:lnTo>
                <a:lnTo>
                  <a:pt x="17969611" y="9630232"/>
                </a:lnTo>
                <a:lnTo>
                  <a:pt x="18012880" y="9645548"/>
                </a:lnTo>
                <a:lnTo>
                  <a:pt x="18050409" y="9674542"/>
                </a:lnTo>
                <a:lnTo>
                  <a:pt x="18084242" y="9714420"/>
                </a:lnTo>
                <a:lnTo>
                  <a:pt x="18084242" y="9591700"/>
                </a:lnTo>
                <a:lnTo>
                  <a:pt x="17844085" y="9591700"/>
                </a:lnTo>
                <a:lnTo>
                  <a:pt x="17844085" y="9849777"/>
                </a:lnTo>
                <a:lnTo>
                  <a:pt x="17842307" y="9858908"/>
                </a:lnTo>
                <a:lnTo>
                  <a:pt x="17806378" y="9876701"/>
                </a:lnTo>
                <a:lnTo>
                  <a:pt x="17799749" y="9876917"/>
                </a:lnTo>
                <a:lnTo>
                  <a:pt x="17786350" y="9876917"/>
                </a:lnTo>
                <a:lnTo>
                  <a:pt x="17780229" y="9876701"/>
                </a:lnTo>
                <a:lnTo>
                  <a:pt x="17779645" y="9876701"/>
                </a:lnTo>
                <a:lnTo>
                  <a:pt x="17741837" y="9858908"/>
                </a:lnTo>
                <a:lnTo>
                  <a:pt x="17740033" y="9815538"/>
                </a:lnTo>
                <a:lnTo>
                  <a:pt x="17740033" y="9653880"/>
                </a:lnTo>
                <a:lnTo>
                  <a:pt x="17740033" y="9630181"/>
                </a:lnTo>
                <a:lnTo>
                  <a:pt x="17740033" y="9591294"/>
                </a:lnTo>
                <a:lnTo>
                  <a:pt x="17703140" y="9591294"/>
                </a:lnTo>
                <a:lnTo>
                  <a:pt x="17703140" y="9734131"/>
                </a:lnTo>
                <a:lnTo>
                  <a:pt x="17693945" y="9770161"/>
                </a:lnTo>
                <a:lnTo>
                  <a:pt x="17675467" y="9798304"/>
                </a:lnTo>
                <a:lnTo>
                  <a:pt x="17648416" y="9814712"/>
                </a:lnTo>
                <a:lnTo>
                  <a:pt x="17613478" y="9815538"/>
                </a:lnTo>
                <a:lnTo>
                  <a:pt x="17571377" y="9796932"/>
                </a:lnTo>
                <a:lnTo>
                  <a:pt x="17611421" y="9774580"/>
                </a:lnTo>
                <a:lnTo>
                  <a:pt x="17646053" y="9739427"/>
                </a:lnTo>
                <a:lnTo>
                  <a:pt x="17656163" y="9723742"/>
                </a:lnTo>
                <a:lnTo>
                  <a:pt x="17673219" y="9697263"/>
                </a:lnTo>
                <a:lnTo>
                  <a:pt x="17690859" y="9653880"/>
                </a:lnTo>
                <a:lnTo>
                  <a:pt x="17702340" y="9694100"/>
                </a:lnTo>
                <a:lnTo>
                  <a:pt x="17702746" y="9714420"/>
                </a:lnTo>
                <a:lnTo>
                  <a:pt x="17702822" y="9718319"/>
                </a:lnTo>
                <a:lnTo>
                  <a:pt x="17702899" y="9722129"/>
                </a:lnTo>
                <a:lnTo>
                  <a:pt x="17703013" y="9727654"/>
                </a:lnTo>
                <a:lnTo>
                  <a:pt x="17703102" y="9732327"/>
                </a:lnTo>
                <a:lnTo>
                  <a:pt x="17703140" y="9734131"/>
                </a:lnTo>
                <a:lnTo>
                  <a:pt x="17703140" y="9591294"/>
                </a:lnTo>
                <a:lnTo>
                  <a:pt x="17663630" y="9591294"/>
                </a:lnTo>
                <a:lnTo>
                  <a:pt x="17663630" y="9631121"/>
                </a:lnTo>
                <a:lnTo>
                  <a:pt x="17644060" y="9668408"/>
                </a:lnTo>
                <a:lnTo>
                  <a:pt x="17611344" y="9701212"/>
                </a:lnTo>
                <a:lnTo>
                  <a:pt x="17571543" y="9722129"/>
                </a:lnTo>
                <a:lnTo>
                  <a:pt x="17530737" y="9723730"/>
                </a:lnTo>
                <a:lnTo>
                  <a:pt x="17494987" y="9698596"/>
                </a:lnTo>
                <a:lnTo>
                  <a:pt x="17527347" y="9689592"/>
                </a:lnTo>
                <a:lnTo>
                  <a:pt x="17553763" y="9668878"/>
                </a:lnTo>
                <a:lnTo>
                  <a:pt x="17580852" y="9645917"/>
                </a:lnTo>
                <a:lnTo>
                  <a:pt x="17615269" y="9630181"/>
                </a:lnTo>
                <a:lnTo>
                  <a:pt x="17663630" y="9631121"/>
                </a:lnTo>
                <a:lnTo>
                  <a:pt x="17663630" y="9591294"/>
                </a:lnTo>
                <a:lnTo>
                  <a:pt x="17486846" y="9591294"/>
                </a:lnTo>
                <a:lnTo>
                  <a:pt x="17477131" y="9589491"/>
                </a:lnTo>
                <a:lnTo>
                  <a:pt x="17459643" y="9551073"/>
                </a:lnTo>
                <a:lnTo>
                  <a:pt x="17459643" y="9534804"/>
                </a:lnTo>
                <a:lnTo>
                  <a:pt x="17477131" y="9496374"/>
                </a:lnTo>
                <a:lnTo>
                  <a:pt x="17486846" y="9494571"/>
                </a:lnTo>
                <a:lnTo>
                  <a:pt x="17740033" y="9494571"/>
                </a:lnTo>
                <a:lnTo>
                  <a:pt x="17740033" y="9458109"/>
                </a:lnTo>
                <a:lnTo>
                  <a:pt x="17740033" y="9395409"/>
                </a:lnTo>
                <a:lnTo>
                  <a:pt x="17740033" y="9238958"/>
                </a:lnTo>
                <a:lnTo>
                  <a:pt x="17740110" y="9236100"/>
                </a:lnTo>
                <a:lnTo>
                  <a:pt x="17778095" y="9209291"/>
                </a:lnTo>
                <a:lnTo>
                  <a:pt x="17792053" y="9208770"/>
                </a:lnTo>
                <a:lnTo>
                  <a:pt x="17806010" y="9209011"/>
                </a:lnTo>
                <a:lnTo>
                  <a:pt x="17842675" y="9226550"/>
                </a:lnTo>
                <a:lnTo>
                  <a:pt x="17844478" y="9236100"/>
                </a:lnTo>
                <a:lnTo>
                  <a:pt x="17844478" y="9494177"/>
                </a:lnTo>
                <a:lnTo>
                  <a:pt x="18100510" y="9494177"/>
                </a:lnTo>
                <a:lnTo>
                  <a:pt x="18127345" y="9526689"/>
                </a:lnTo>
                <a:lnTo>
                  <a:pt x="18127739" y="9534804"/>
                </a:lnTo>
                <a:lnTo>
                  <a:pt x="18127739" y="9377794"/>
                </a:lnTo>
                <a:lnTo>
                  <a:pt x="18106505" y="9340545"/>
                </a:lnTo>
                <a:lnTo>
                  <a:pt x="18072596" y="9295155"/>
                </a:lnTo>
                <a:lnTo>
                  <a:pt x="18063121" y="9285681"/>
                </a:lnTo>
                <a:lnTo>
                  <a:pt x="18063121" y="9340545"/>
                </a:lnTo>
                <a:lnTo>
                  <a:pt x="18058791" y="9392475"/>
                </a:lnTo>
                <a:lnTo>
                  <a:pt x="18058676" y="9393784"/>
                </a:lnTo>
                <a:lnTo>
                  <a:pt x="18037252" y="9429979"/>
                </a:lnTo>
                <a:lnTo>
                  <a:pt x="18002022" y="9451099"/>
                </a:lnTo>
                <a:lnTo>
                  <a:pt x="17956213" y="9459100"/>
                </a:lnTo>
                <a:lnTo>
                  <a:pt x="17903000" y="9455963"/>
                </a:lnTo>
                <a:lnTo>
                  <a:pt x="17934089" y="9420987"/>
                </a:lnTo>
                <a:lnTo>
                  <a:pt x="17954028" y="9409633"/>
                </a:lnTo>
                <a:lnTo>
                  <a:pt x="17964341" y="9403753"/>
                </a:lnTo>
                <a:lnTo>
                  <a:pt x="17995062" y="9392475"/>
                </a:lnTo>
                <a:lnTo>
                  <a:pt x="18027549" y="9375343"/>
                </a:lnTo>
                <a:lnTo>
                  <a:pt x="18063121" y="9340545"/>
                </a:lnTo>
                <a:lnTo>
                  <a:pt x="18063121" y="9285681"/>
                </a:lnTo>
                <a:lnTo>
                  <a:pt x="18041455" y="9264015"/>
                </a:lnTo>
                <a:lnTo>
                  <a:pt x="18012245" y="9240977"/>
                </a:lnTo>
                <a:lnTo>
                  <a:pt x="18006822" y="9236697"/>
                </a:lnTo>
                <a:lnTo>
                  <a:pt x="17969065" y="9213571"/>
                </a:lnTo>
                <a:lnTo>
                  <a:pt x="17965484" y="9211932"/>
                </a:lnTo>
                <a:lnTo>
                  <a:pt x="17965484" y="9303042"/>
                </a:lnTo>
                <a:lnTo>
                  <a:pt x="17953609" y="9342018"/>
                </a:lnTo>
                <a:lnTo>
                  <a:pt x="17929403" y="9379293"/>
                </a:lnTo>
                <a:lnTo>
                  <a:pt x="17894872" y="9409633"/>
                </a:lnTo>
                <a:lnTo>
                  <a:pt x="17882185" y="9367545"/>
                </a:lnTo>
                <a:lnTo>
                  <a:pt x="17882108" y="9367317"/>
                </a:lnTo>
                <a:lnTo>
                  <a:pt x="17891925" y="9335338"/>
                </a:lnTo>
                <a:lnTo>
                  <a:pt x="17913033" y="9307665"/>
                </a:lnTo>
                <a:lnTo>
                  <a:pt x="17934166" y="9278226"/>
                </a:lnTo>
                <a:lnTo>
                  <a:pt x="17944034" y="9240977"/>
                </a:lnTo>
                <a:lnTo>
                  <a:pt x="17962969" y="9267609"/>
                </a:lnTo>
                <a:lnTo>
                  <a:pt x="17965484" y="9303042"/>
                </a:lnTo>
                <a:lnTo>
                  <a:pt x="17965484" y="9211932"/>
                </a:lnTo>
                <a:lnTo>
                  <a:pt x="17928514" y="9194965"/>
                </a:lnTo>
                <a:lnTo>
                  <a:pt x="17885537" y="9181249"/>
                </a:lnTo>
                <a:lnTo>
                  <a:pt x="17840478" y="9172765"/>
                </a:lnTo>
                <a:lnTo>
                  <a:pt x="17793678" y="9169857"/>
                </a:lnTo>
                <a:lnTo>
                  <a:pt x="17746879" y="9172765"/>
                </a:lnTo>
                <a:lnTo>
                  <a:pt x="17703051" y="9181020"/>
                </a:lnTo>
                <a:lnTo>
                  <a:pt x="17703051" y="9395409"/>
                </a:lnTo>
                <a:lnTo>
                  <a:pt x="17692891" y="9393225"/>
                </a:lnTo>
                <a:lnTo>
                  <a:pt x="17692891" y="9453931"/>
                </a:lnTo>
                <a:lnTo>
                  <a:pt x="17631702" y="9458109"/>
                </a:lnTo>
                <a:lnTo>
                  <a:pt x="17590339" y="9445511"/>
                </a:lnTo>
                <a:lnTo>
                  <a:pt x="17560417" y="9423057"/>
                </a:lnTo>
                <a:lnTo>
                  <a:pt x="17533582" y="9397682"/>
                </a:lnTo>
                <a:lnTo>
                  <a:pt x="17501464" y="9376296"/>
                </a:lnTo>
                <a:lnTo>
                  <a:pt x="17545723" y="9373883"/>
                </a:lnTo>
                <a:lnTo>
                  <a:pt x="17591266" y="9385313"/>
                </a:lnTo>
                <a:lnTo>
                  <a:pt x="17633823" y="9405722"/>
                </a:lnTo>
                <a:lnTo>
                  <a:pt x="17669117" y="9430220"/>
                </a:lnTo>
                <a:lnTo>
                  <a:pt x="17692891" y="9453931"/>
                </a:lnTo>
                <a:lnTo>
                  <a:pt x="17692891" y="9393225"/>
                </a:lnTo>
                <a:lnTo>
                  <a:pt x="17657420" y="9373883"/>
                </a:lnTo>
                <a:lnTo>
                  <a:pt x="17629404" y="9324099"/>
                </a:lnTo>
                <a:lnTo>
                  <a:pt x="17628223" y="9280461"/>
                </a:lnTo>
                <a:lnTo>
                  <a:pt x="17648200" y="9238958"/>
                </a:lnTo>
                <a:lnTo>
                  <a:pt x="17666424" y="9288831"/>
                </a:lnTo>
                <a:lnTo>
                  <a:pt x="17685830" y="9323730"/>
                </a:lnTo>
                <a:lnTo>
                  <a:pt x="17700130" y="9355353"/>
                </a:lnTo>
                <a:lnTo>
                  <a:pt x="17702835" y="9392475"/>
                </a:lnTo>
                <a:lnTo>
                  <a:pt x="17702937" y="9393784"/>
                </a:lnTo>
                <a:lnTo>
                  <a:pt x="17703051" y="9395409"/>
                </a:lnTo>
                <a:lnTo>
                  <a:pt x="17703051" y="9181020"/>
                </a:lnTo>
                <a:lnTo>
                  <a:pt x="17701819" y="9181249"/>
                </a:lnTo>
                <a:lnTo>
                  <a:pt x="17658842" y="9194965"/>
                </a:lnTo>
                <a:lnTo>
                  <a:pt x="17618291" y="9213571"/>
                </a:lnTo>
                <a:lnTo>
                  <a:pt x="17580534" y="9236697"/>
                </a:lnTo>
                <a:lnTo>
                  <a:pt x="17545901" y="9264015"/>
                </a:lnTo>
                <a:lnTo>
                  <a:pt x="17514761" y="9295155"/>
                </a:lnTo>
                <a:lnTo>
                  <a:pt x="17487443" y="9329788"/>
                </a:lnTo>
                <a:lnTo>
                  <a:pt x="17464316" y="9367545"/>
                </a:lnTo>
                <a:lnTo>
                  <a:pt x="17445711" y="9408096"/>
                </a:lnTo>
                <a:lnTo>
                  <a:pt x="17431995" y="9451099"/>
                </a:lnTo>
                <a:lnTo>
                  <a:pt x="17423537" y="9495980"/>
                </a:lnTo>
                <a:lnTo>
                  <a:pt x="17420603" y="9542932"/>
                </a:lnTo>
                <a:lnTo>
                  <a:pt x="17423486" y="9589491"/>
                </a:lnTo>
                <a:lnTo>
                  <a:pt x="17431995" y="9634791"/>
                </a:lnTo>
                <a:lnTo>
                  <a:pt x="17445711" y="9677781"/>
                </a:lnTo>
                <a:lnTo>
                  <a:pt x="17464316" y="9718319"/>
                </a:lnTo>
                <a:lnTo>
                  <a:pt x="17487443" y="9756076"/>
                </a:lnTo>
                <a:lnTo>
                  <a:pt x="17514761" y="9790709"/>
                </a:lnTo>
                <a:lnTo>
                  <a:pt x="17545901" y="9821862"/>
                </a:lnTo>
                <a:lnTo>
                  <a:pt x="17580534" y="9849167"/>
                </a:lnTo>
                <a:lnTo>
                  <a:pt x="17618291" y="9872307"/>
                </a:lnTo>
                <a:lnTo>
                  <a:pt x="17658842" y="9890900"/>
                </a:lnTo>
                <a:lnTo>
                  <a:pt x="17701819" y="9904616"/>
                </a:lnTo>
                <a:lnTo>
                  <a:pt x="17746879" y="9913099"/>
                </a:lnTo>
                <a:lnTo>
                  <a:pt x="17793678" y="9916008"/>
                </a:lnTo>
                <a:lnTo>
                  <a:pt x="17840478" y="9913099"/>
                </a:lnTo>
                <a:lnTo>
                  <a:pt x="17885537" y="9904616"/>
                </a:lnTo>
                <a:lnTo>
                  <a:pt x="17928514" y="9890900"/>
                </a:lnTo>
                <a:lnTo>
                  <a:pt x="17958994" y="9876917"/>
                </a:lnTo>
                <a:lnTo>
                  <a:pt x="17969065" y="9872307"/>
                </a:lnTo>
                <a:lnTo>
                  <a:pt x="18006822" y="9849167"/>
                </a:lnTo>
                <a:lnTo>
                  <a:pt x="18041455" y="9821862"/>
                </a:lnTo>
                <a:lnTo>
                  <a:pt x="18072596" y="9790709"/>
                </a:lnTo>
                <a:lnTo>
                  <a:pt x="18099913" y="9756076"/>
                </a:lnTo>
                <a:lnTo>
                  <a:pt x="18123040" y="9718319"/>
                </a:lnTo>
                <a:lnTo>
                  <a:pt x="18141646" y="9677781"/>
                </a:lnTo>
                <a:lnTo>
                  <a:pt x="18155362" y="9634791"/>
                </a:lnTo>
                <a:lnTo>
                  <a:pt x="18156276" y="9629965"/>
                </a:lnTo>
                <a:lnTo>
                  <a:pt x="18163820" y="9589897"/>
                </a:lnTo>
                <a:lnTo>
                  <a:pt x="18163858" y="9589491"/>
                </a:lnTo>
                <a:lnTo>
                  <a:pt x="18166728" y="9543339"/>
                </a:lnTo>
                <a:lnTo>
                  <a:pt x="18166753" y="9542932"/>
                </a:lnTo>
                <a:close/>
              </a:path>
              <a:path w="20104100" h="11308715">
                <a:moveTo>
                  <a:pt x="18894209" y="9541713"/>
                </a:moveTo>
                <a:lnTo>
                  <a:pt x="18891352" y="9493745"/>
                </a:lnTo>
                <a:lnTo>
                  <a:pt x="18882767" y="9448559"/>
                </a:lnTo>
                <a:lnTo>
                  <a:pt x="18868733" y="9406433"/>
                </a:lnTo>
                <a:lnTo>
                  <a:pt x="18849544" y="9367622"/>
                </a:lnTo>
                <a:lnTo>
                  <a:pt x="18827153" y="9334868"/>
                </a:lnTo>
                <a:lnTo>
                  <a:pt x="18825464" y="9332379"/>
                </a:lnTo>
                <a:lnTo>
                  <a:pt x="18796775" y="9300985"/>
                </a:lnTo>
                <a:lnTo>
                  <a:pt x="18763780" y="9273692"/>
                </a:lnTo>
                <a:lnTo>
                  <a:pt x="18741822" y="9260103"/>
                </a:lnTo>
                <a:lnTo>
                  <a:pt x="18741822" y="9542526"/>
                </a:lnTo>
                <a:lnTo>
                  <a:pt x="18736793" y="9592462"/>
                </a:lnTo>
                <a:lnTo>
                  <a:pt x="18722683" y="9636874"/>
                </a:lnTo>
                <a:lnTo>
                  <a:pt x="18700407" y="9674974"/>
                </a:lnTo>
                <a:lnTo>
                  <a:pt x="18670880" y="9705988"/>
                </a:lnTo>
                <a:lnTo>
                  <a:pt x="18635015" y="9729127"/>
                </a:lnTo>
                <a:lnTo>
                  <a:pt x="18593740" y="9743580"/>
                </a:lnTo>
                <a:lnTo>
                  <a:pt x="18547969" y="9748571"/>
                </a:lnTo>
                <a:lnTo>
                  <a:pt x="18411800" y="9748571"/>
                </a:lnTo>
                <a:lnTo>
                  <a:pt x="18411800" y="9334868"/>
                </a:lnTo>
                <a:lnTo>
                  <a:pt x="18541467" y="9334868"/>
                </a:lnTo>
                <a:lnTo>
                  <a:pt x="18588508" y="9339923"/>
                </a:lnTo>
                <a:lnTo>
                  <a:pt x="18631116" y="9354566"/>
                </a:lnTo>
                <a:lnTo>
                  <a:pt x="18668264" y="9377959"/>
                </a:lnTo>
                <a:lnTo>
                  <a:pt x="18698922" y="9409265"/>
                </a:lnTo>
                <a:lnTo>
                  <a:pt x="18722074" y="9447682"/>
                </a:lnTo>
                <a:lnTo>
                  <a:pt x="18736717" y="9492374"/>
                </a:lnTo>
                <a:lnTo>
                  <a:pt x="18741733" y="9541713"/>
                </a:lnTo>
                <a:lnTo>
                  <a:pt x="18741822" y="9542526"/>
                </a:lnTo>
                <a:lnTo>
                  <a:pt x="18741822" y="9260103"/>
                </a:lnTo>
                <a:lnTo>
                  <a:pt x="18685955" y="9232481"/>
                </a:lnTo>
                <a:lnTo>
                  <a:pt x="18641695" y="9219095"/>
                </a:lnTo>
                <a:lnTo>
                  <a:pt x="18594248" y="9210865"/>
                </a:lnTo>
                <a:lnTo>
                  <a:pt x="18543893" y="9208059"/>
                </a:lnTo>
                <a:lnTo>
                  <a:pt x="18310200" y="9208059"/>
                </a:lnTo>
                <a:lnTo>
                  <a:pt x="18290972" y="9211983"/>
                </a:lnTo>
                <a:lnTo>
                  <a:pt x="18275211" y="9222638"/>
                </a:lnTo>
                <a:lnTo>
                  <a:pt x="18264556" y="9238412"/>
                </a:lnTo>
                <a:lnTo>
                  <a:pt x="18260632" y="9257652"/>
                </a:lnTo>
                <a:lnTo>
                  <a:pt x="18260632" y="9875368"/>
                </a:lnTo>
                <a:lnTo>
                  <a:pt x="18537809" y="9875368"/>
                </a:lnTo>
                <a:lnTo>
                  <a:pt x="18589041" y="9872561"/>
                </a:lnTo>
                <a:lnTo>
                  <a:pt x="18637301" y="9864293"/>
                </a:lnTo>
                <a:lnTo>
                  <a:pt x="18682297" y="9850844"/>
                </a:lnTo>
                <a:lnTo>
                  <a:pt x="18723763" y="9832492"/>
                </a:lnTo>
                <a:lnTo>
                  <a:pt x="18761406" y="9809505"/>
                </a:lnTo>
                <a:lnTo>
                  <a:pt x="18794946" y="9782162"/>
                </a:lnTo>
                <a:lnTo>
                  <a:pt x="18824093" y="9750717"/>
                </a:lnTo>
                <a:lnTo>
                  <a:pt x="18848578" y="9715462"/>
                </a:lnTo>
                <a:lnTo>
                  <a:pt x="18868124" y="9676663"/>
                </a:lnTo>
                <a:lnTo>
                  <a:pt x="18882424" y="9634588"/>
                </a:lnTo>
                <a:lnTo>
                  <a:pt x="18891212" y="9589516"/>
                </a:lnTo>
                <a:lnTo>
                  <a:pt x="18894159" y="9542526"/>
                </a:lnTo>
                <a:lnTo>
                  <a:pt x="18894209" y="9541713"/>
                </a:lnTo>
                <a:close/>
              </a:path>
              <a:path w="20104100" h="11308715">
                <a:moveTo>
                  <a:pt x="20104100" y="0"/>
                </a:moveTo>
                <a:lnTo>
                  <a:pt x="19727139" y="0"/>
                </a:lnTo>
                <a:lnTo>
                  <a:pt x="19727139" y="10931601"/>
                </a:lnTo>
                <a:lnTo>
                  <a:pt x="376948" y="10931601"/>
                </a:lnTo>
                <a:lnTo>
                  <a:pt x="376948" y="0"/>
                </a:lnTo>
                <a:lnTo>
                  <a:pt x="0" y="0"/>
                </a:lnTo>
                <a:lnTo>
                  <a:pt x="0" y="10931601"/>
                </a:lnTo>
                <a:lnTo>
                  <a:pt x="0" y="11308550"/>
                </a:lnTo>
                <a:lnTo>
                  <a:pt x="376948" y="11308550"/>
                </a:lnTo>
                <a:lnTo>
                  <a:pt x="19727139" y="11308550"/>
                </a:lnTo>
                <a:lnTo>
                  <a:pt x="20104100" y="11308550"/>
                </a:lnTo>
                <a:lnTo>
                  <a:pt x="20104100" y="10931601"/>
                </a:lnTo>
                <a:lnTo>
                  <a:pt x="20104100" y="0"/>
                </a:lnTo>
                <a:close/>
              </a:path>
            </a:pathLst>
          </a:custGeom>
          <a:solidFill>
            <a:srgbClr val="FFFFFF"/>
          </a:solidFill>
        </p:spPr>
        <p:txBody>
          <a:bodyPr wrap="square" lIns="0" tIns="0" rIns="0" bIns="0" rtlCol="0"/>
          <a:lstStyle/>
          <a:p>
            <a:endParaRPr sz="1092"/>
          </a:p>
        </p:txBody>
      </p:sp>
      <p:pic>
        <p:nvPicPr>
          <p:cNvPr id="24" name="bg object 24"/>
          <p:cNvPicPr/>
          <p:nvPr/>
        </p:nvPicPr>
        <p:blipFill>
          <a:blip r:embed="rId8" cstate="print"/>
          <a:stretch>
            <a:fillRect/>
          </a:stretch>
        </p:blipFill>
        <p:spPr>
          <a:xfrm>
            <a:off x="9367321" y="6079124"/>
            <a:ext cx="2053983" cy="97834"/>
          </a:xfrm>
          <a:prstGeom prst="rect">
            <a:avLst/>
          </a:prstGeom>
        </p:spPr>
      </p:pic>
      <p:sp>
        <p:nvSpPr>
          <p:cNvPr id="25" name="bg object 25"/>
          <p:cNvSpPr/>
          <p:nvPr/>
        </p:nvSpPr>
        <p:spPr>
          <a:xfrm>
            <a:off x="228599" y="6552739"/>
            <a:ext cx="1390181" cy="76243"/>
          </a:xfrm>
          <a:custGeom>
            <a:avLst/>
            <a:gdLst/>
            <a:ahLst/>
            <a:cxnLst/>
            <a:rect l="l" t="t" r="r" b="b"/>
            <a:pathLst>
              <a:path w="2292350" h="125729">
                <a:moveTo>
                  <a:pt x="0" y="125650"/>
                </a:moveTo>
                <a:lnTo>
                  <a:pt x="2292265" y="125650"/>
                </a:lnTo>
                <a:lnTo>
                  <a:pt x="2292265" y="0"/>
                </a:lnTo>
                <a:lnTo>
                  <a:pt x="0" y="0"/>
                </a:lnTo>
                <a:lnTo>
                  <a:pt x="0" y="125650"/>
                </a:lnTo>
                <a:close/>
              </a:path>
            </a:pathLst>
          </a:custGeom>
          <a:solidFill>
            <a:srgbClr val="F9C614"/>
          </a:solidFill>
        </p:spPr>
        <p:txBody>
          <a:bodyPr wrap="square" lIns="0" tIns="0" rIns="0" bIns="0" rtlCol="0"/>
          <a:lstStyle/>
          <a:p>
            <a:endParaRPr sz="1092"/>
          </a:p>
        </p:txBody>
      </p:sp>
      <p:sp>
        <p:nvSpPr>
          <p:cNvPr id="26" name="bg object 26"/>
          <p:cNvSpPr/>
          <p:nvPr/>
        </p:nvSpPr>
        <p:spPr>
          <a:xfrm>
            <a:off x="1618729" y="6552739"/>
            <a:ext cx="612681" cy="76243"/>
          </a:xfrm>
          <a:custGeom>
            <a:avLst/>
            <a:gdLst/>
            <a:ahLst/>
            <a:cxnLst/>
            <a:rect l="l" t="t" r="r" b="b"/>
            <a:pathLst>
              <a:path w="1010285" h="125729">
                <a:moveTo>
                  <a:pt x="1009707" y="0"/>
                </a:moveTo>
                <a:lnTo>
                  <a:pt x="0" y="0"/>
                </a:lnTo>
                <a:lnTo>
                  <a:pt x="0" y="125650"/>
                </a:lnTo>
                <a:lnTo>
                  <a:pt x="1009707" y="125650"/>
                </a:lnTo>
                <a:lnTo>
                  <a:pt x="1009707" y="0"/>
                </a:lnTo>
                <a:close/>
              </a:path>
            </a:pathLst>
          </a:custGeom>
          <a:solidFill>
            <a:srgbClr val="E52630"/>
          </a:solidFill>
        </p:spPr>
        <p:txBody>
          <a:bodyPr wrap="square" lIns="0" tIns="0" rIns="0" bIns="0" rtlCol="0"/>
          <a:lstStyle/>
          <a:p>
            <a:endParaRPr sz="1092"/>
          </a:p>
        </p:txBody>
      </p:sp>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280985"/>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25.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20.png"/><Relationship Id="rId5" Type="http://schemas.openxmlformats.org/officeDocument/2006/relationships/image" Target="../media/image18.jpeg"/><Relationship Id="rId10" Type="http://schemas.openxmlformats.org/officeDocument/2006/relationships/image" Target="../media/image27.png"/><Relationship Id="rId4" Type="http://schemas.openxmlformats.org/officeDocument/2006/relationships/image" Target="../media/image17.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68.xml"/><Relationship Id="rId5" Type="http://schemas.openxmlformats.org/officeDocument/2006/relationships/image" Target="../media/image16.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68.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s://assets.ctfassets.net/vy3axnuecuwj/3pVzIat4p0wIlayPk3KqCG/90c2ccdcc2565df2be14c4522e0f3a3a/Education_Jubilee_PledgeGuide.pdf" TargetMode="External"/><Relationship Id="rId2" Type="http://schemas.openxmlformats.org/officeDocument/2006/relationships/image" Target="../media/image14.png"/><Relationship Id="rId1" Type="http://schemas.openxmlformats.org/officeDocument/2006/relationships/slideLayout" Target="../slideLayouts/slideLayout68.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8.xml"/><Relationship Id="rId5" Type="http://schemas.openxmlformats.org/officeDocument/2006/relationships/image" Target="../media/image31.png"/><Relationship Id="rId4" Type="http://schemas.openxmlformats.org/officeDocument/2006/relationships/hyperlink" Target="https://www.youtube.com/watch?v=iZXn2GPVgc4"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afod.org.uk/jubilee-schools/jubilee-pledge" TargetMode="External"/><Relationship Id="rId2" Type="http://schemas.openxmlformats.org/officeDocument/2006/relationships/image" Target="../media/image14.png"/><Relationship Id="rId1" Type="http://schemas.openxmlformats.org/officeDocument/2006/relationships/slideLayout" Target="../slideLayouts/slideLayout68.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5.xml"/><Relationship Id="rId1" Type="http://schemas.openxmlformats.org/officeDocument/2006/relationships/video" Target="https://www.youtube.com/embed/ML_xDqaCtqU?feature=oembed" TargetMode="Externa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hyperlink" Target="https://cafod.org.uk/jubilee-schools/jubilee-pledg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hyperlink" Target="https://assets.ctfassets.net/vy3axnuecuwj/Y9oZODZAtNmnmlXAPeFJ5/dd3a13846347f370e5bf19d86928a60f/Education_Jubilee_VVMToolkit.pdf" TargetMode="External"/><Relationship Id="rId3" Type="http://schemas.openxmlformats.org/officeDocument/2006/relationships/image" Target="../media/image14.png"/><Relationship Id="rId7" Type="http://schemas.openxmlformats.org/officeDocument/2006/relationships/hyperlink" Target="https://www.csan.org.uk/jubilee-2025/" TargetMode="External"/><Relationship Id="rId12"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hyperlink" Target="https://cafod.org.uk/jubilee-schools/signs-of-hope" TargetMode="External"/><Relationship Id="rId11" Type="http://schemas.openxmlformats.org/officeDocument/2006/relationships/image" Target="../media/image17.jpeg"/><Relationship Id="rId5" Type="http://schemas.openxmlformats.org/officeDocument/2006/relationships/hyperlink" Target="https://cafod.org.uk/jubilee-schools/jubilee-pledge" TargetMode="External"/><Relationship Id="rId10" Type="http://schemas.openxmlformats.org/officeDocument/2006/relationships/image" Target="../media/image18.jpeg"/><Relationship Id="rId4" Type="http://schemas.openxmlformats.org/officeDocument/2006/relationships/hyperlink" Target="https://cafod.org.uk/jubilee-schools" TargetMode="External"/><Relationship Id="rId9" Type="http://schemas.openxmlformats.org/officeDocument/2006/relationships/hyperlink" Target="https://cafod.org.uk/jubilee-schools/jubilee-prayers-for-school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68.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23.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4355-F68F-EA94-F643-96C4F9E57F4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EB3AE4A-4984-4585-B995-6B03595B914D}"/>
              </a:ext>
            </a:extLst>
          </p:cNvPr>
          <p:cNvSpPr>
            <a:spLocks noGrp="1"/>
          </p:cNvSpPr>
          <p:nvPr>
            <p:ph type="subTitle" idx="1"/>
          </p:nvPr>
        </p:nvSpPr>
        <p:spPr/>
        <p:txBody>
          <a:bodyPr/>
          <a:lstStyle/>
          <a:p>
            <a:endParaRPr lang="en-US"/>
          </a:p>
        </p:txBody>
      </p:sp>
      <p:pic>
        <p:nvPicPr>
          <p:cNvPr id="5" name="Picture 4" descr="A colorful lines on a white background&#10;&#10;Description automatically generated">
            <a:extLst>
              <a:ext uri="{FF2B5EF4-FFF2-40B4-BE49-F238E27FC236}">
                <a16:creationId xmlns:a16="http://schemas.microsoft.com/office/drawing/2014/main" id="{E5368491-9A73-D4E7-66F5-448B31159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5778582-5F4D-8F8C-9D9B-182833EA9E05}"/>
              </a:ext>
            </a:extLst>
          </p:cNvPr>
          <p:cNvSpPr txBox="1"/>
          <p:nvPr/>
        </p:nvSpPr>
        <p:spPr>
          <a:xfrm>
            <a:off x="4942702" y="869613"/>
            <a:ext cx="7047524" cy="1446550"/>
          </a:xfrm>
          <a:prstGeom prst="rect">
            <a:avLst/>
          </a:prstGeom>
          <a:solidFill>
            <a:schemeClr val="bg2">
              <a:alpha val="86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4400" b="1">
                <a:solidFill>
                  <a:srgbClr val="112643"/>
                </a:solidFill>
                <a:latin typeface="Montserrat" panose="00000500000000000000" pitchFamily="2" charset="0"/>
                <a:cs typeface="Arial" panose="020B0604020202020204" pitchFamily="34" charset="0"/>
              </a:rPr>
              <a:t>The Jubilee Pledge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400" i="0" u="none" strike="noStrike" kern="1200" cap="none" spc="0" normalizeH="0" baseline="0" noProof="0">
                <a:ln>
                  <a:noFill/>
                </a:ln>
                <a:solidFill>
                  <a:srgbClr val="112643"/>
                </a:solidFill>
                <a:effectLst/>
                <a:uLnTx/>
                <a:uFillTx/>
                <a:latin typeface="Montserrat" panose="00000500000000000000" pitchFamily="2" charset="0"/>
                <a:cs typeface="Arial" panose="020B0604020202020204" pitchFamily="34" charset="0"/>
              </a:rPr>
              <a:t>A session for school staff</a:t>
            </a:r>
          </a:p>
        </p:txBody>
      </p:sp>
    </p:spTree>
    <p:extLst>
      <p:ext uri="{BB962C8B-B14F-4D97-AF65-F5344CB8AC3E}">
        <p14:creationId xmlns:p14="http://schemas.microsoft.com/office/powerpoint/2010/main" val="133354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5FE95-A9A5-EE4C-F59D-7EFF3F74E823}"/>
            </a:ext>
          </a:extLst>
        </p:cNvPr>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696CD258-CF6D-D583-64BC-9BE1648F4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pic>
        <p:nvPicPr>
          <p:cNvPr id="18" name="Picture 17" descr="A logo for a service&#10;&#10;AI-generated content may be incorrect.">
            <a:extLst>
              <a:ext uri="{FF2B5EF4-FFF2-40B4-BE49-F238E27FC236}">
                <a16:creationId xmlns:a16="http://schemas.microsoft.com/office/drawing/2014/main" id="{FF9FB67B-51AE-E14F-34B5-31C46678F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20" name="Picture 19" descr="A logo for a company&#10;&#10;AI-generated content may be incorrect.">
            <a:extLst>
              <a:ext uri="{FF2B5EF4-FFF2-40B4-BE49-F238E27FC236}">
                <a16:creationId xmlns:a16="http://schemas.microsoft.com/office/drawing/2014/main" id="{C0DCB9FC-FF8B-33E7-568B-313DA1B8E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sp>
        <p:nvSpPr>
          <p:cNvPr id="4" name="TextBox 3">
            <a:extLst>
              <a:ext uri="{FF2B5EF4-FFF2-40B4-BE49-F238E27FC236}">
                <a16:creationId xmlns:a16="http://schemas.microsoft.com/office/drawing/2014/main" id="{D6551699-67A1-0C01-2545-4C2B772B24F5}"/>
              </a:ext>
            </a:extLst>
          </p:cNvPr>
          <p:cNvSpPr txBox="1"/>
          <p:nvPr/>
        </p:nvSpPr>
        <p:spPr>
          <a:xfrm>
            <a:off x="7188077" y="513300"/>
            <a:ext cx="5003923"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Unpacking the pledge</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882A22E5-71CF-A766-9563-38B0B5A09557}"/>
              </a:ext>
            </a:extLst>
          </p:cNvPr>
          <p:cNvPicPr>
            <a:picLocks noChangeAspect="1"/>
          </p:cNvPicPr>
          <p:nvPr/>
        </p:nvPicPr>
        <p:blipFill>
          <a:blip r:embed="rId6"/>
          <a:stretch>
            <a:fillRect/>
          </a:stretch>
        </p:blipFill>
        <p:spPr>
          <a:xfrm>
            <a:off x="447014" y="1333286"/>
            <a:ext cx="3342120" cy="4783217"/>
          </a:xfrm>
          <a:prstGeom prst="rect">
            <a:avLst/>
          </a:prstGeom>
        </p:spPr>
      </p:pic>
      <p:pic>
        <p:nvPicPr>
          <p:cNvPr id="13" name="Graphic 12" descr="Arrow: Clockwise curve with solid fill">
            <a:extLst>
              <a:ext uri="{FF2B5EF4-FFF2-40B4-BE49-F238E27FC236}">
                <a16:creationId xmlns:a16="http://schemas.microsoft.com/office/drawing/2014/main" id="{D68A9E4A-9387-1077-5A50-8852B38327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163709" flipH="1">
            <a:off x="3146468" y="2120870"/>
            <a:ext cx="1002142" cy="1233954"/>
          </a:xfrm>
          <a:prstGeom prst="rect">
            <a:avLst/>
          </a:prstGeom>
        </p:spPr>
      </p:pic>
      <p:sp>
        <p:nvSpPr>
          <p:cNvPr id="3" name="TextBox 2">
            <a:extLst>
              <a:ext uri="{FF2B5EF4-FFF2-40B4-BE49-F238E27FC236}">
                <a16:creationId xmlns:a16="http://schemas.microsoft.com/office/drawing/2014/main" id="{8BA33F74-2E93-FEB0-EBBA-3DA6893F8C31}"/>
              </a:ext>
            </a:extLst>
          </p:cNvPr>
          <p:cNvSpPr txBox="1"/>
          <p:nvPr/>
        </p:nvSpPr>
        <p:spPr>
          <a:xfrm>
            <a:off x="4020535" y="1643146"/>
            <a:ext cx="7822774" cy="4318746"/>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GB"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We promise to be agents of change, working together for justice, love and peace, locally and globally.</a:t>
            </a:r>
          </a:p>
          <a:p>
            <a:pPr marR="0" lvl="0" algn="l" defTabSz="914400" rtl="0" eaLnBrk="1" fontAlgn="auto" latinLnBrk="0" hangingPunct="1">
              <a:lnSpc>
                <a:spcPct val="107000"/>
              </a:lnSpc>
              <a:spcBef>
                <a:spcPts val="0"/>
              </a:spcBef>
              <a:spcAft>
                <a:spcPts val="800"/>
              </a:spcAft>
              <a:buClrTx/>
              <a:buSzTx/>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We are agents of change </a:t>
            </a:r>
            <a:r>
              <a:rPr lang="en-GB" kern="100">
                <a:solidFill>
                  <a:srgbClr val="222544"/>
                </a:solidFill>
                <a:latin typeface="Montserrat" panose="00000500000000000000" pitchFamily="2" charset="0"/>
                <a:cs typeface="Times New Roman" panose="02020603050405020304" pitchFamily="18" charset="0"/>
              </a:rPr>
              <a:t>when</a:t>
            </a: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 we live out Catholic Social Teaching. Together, our small acts of love can bring about huge change!</a:t>
            </a:r>
          </a:p>
          <a:p>
            <a:pPr>
              <a:lnSpc>
                <a:spcPct val="107000"/>
              </a:lnSpc>
              <a:spcAft>
                <a:spcPts val="800"/>
              </a:spcAft>
              <a:defRPr/>
            </a:pPr>
            <a:r>
              <a:rPr lang="en-GB" b="1" kern="100">
                <a:solidFill>
                  <a:srgbClr val="222544"/>
                </a:solidFill>
                <a:latin typeface="Montserrat" panose="00000500000000000000" pitchFamily="2" charset="0"/>
                <a:cs typeface="Times New Roman" panose="02020603050405020304" pitchFamily="18" charset="0"/>
              </a:rPr>
              <a:t>We want to build a fairer world where every person, and the earth, can flourish.</a:t>
            </a:r>
          </a:p>
          <a:p>
            <a:pPr lvl="0">
              <a:lnSpc>
                <a:spcPct val="107000"/>
              </a:lnSpc>
              <a:spcAft>
                <a:spcPts val="800"/>
              </a:spcAft>
              <a:defRPr/>
            </a:pPr>
            <a:r>
              <a:rPr lang="en-GB" b="1" kern="100">
                <a:solidFill>
                  <a:srgbClr val="222544"/>
                </a:solidFill>
                <a:latin typeface="Montserrat" panose="00000500000000000000" pitchFamily="2" charset="0"/>
                <a:cs typeface="Times New Roman" panose="02020603050405020304" pitchFamily="18" charset="0"/>
              </a:rPr>
              <a:t>Q:</a:t>
            </a:r>
            <a:r>
              <a:rPr lang="en-GB" kern="100">
                <a:solidFill>
                  <a:srgbClr val="222544"/>
                </a:solidFill>
                <a:latin typeface="Montserrat" panose="00000500000000000000" pitchFamily="2" charset="0"/>
                <a:cs typeface="Times New Roman" panose="02020603050405020304" pitchFamily="18" charset="0"/>
              </a:rPr>
              <a:t> What does </a:t>
            </a:r>
            <a:r>
              <a:rPr lang="en-GB" b="1" kern="100">
                <a:solidFill>
                  <a:srgbClr val="222544"/>
                </a:solidFill>
                <a:latin typeface="Montserrat" panose="00000500000000000000" pitchFamily="2" charset="0"/>
                <a:cs typeface="Times New Roman" panose="02020603050405020304" pitchFamily="18" charset="0"/>
              </a:rPr>
              <a:t>‘a fairer world’ </a:t>
            </a:r>
            <a:r>
              <a:rPr lang="en-GB" kern="100">
                <a:solidFill>
                  <a:srgbClr val="222544"/>
                </a:solidFill>
                <a:latin typeface="Montserrat" panose="00000500000000000000" pitchFamily="2" charset="0"/>
                <a:cs typeface="Times New Roman" panose="02020603050405020304" pitchFamily="18" charset="0"/>
              </a:rPr>
              <a:t>mean?</a:t>
            </a:r>
            <a:r>
              <a:rPr lang="en-GB" b="1" kern="100">
                <a:solidFill>
                  <a:srgbClr val="222544"/>
                </a:solidFill>
                <a:latin typeface="Montserrat" panose="00000500000000000000" pitchFamily="2" charset="0"/>
                <a:cs typeface="Times New Roman" panose="02020603050405020304" pitchFamily="18" charset="0"/>
              </a:rPr>
              <a:t> </a:t>
            </a:r>
          </a:p>
          <a:p>
            <a:pPr marL="285750" lvl="0" indent="-285750">
              <a:lnSpc>
                <a:spcPct val="107000"/>
              </a:lnSpc>
              <a:spcAft>
                <a:spcPts val="800"/>
              </a:spcAft>
              <a:buFont typeface="Arial" panose="020B0604020202020204" pitchFamily="34" charset="0"/>
              <a:buChar char="•"/>
              <a:defRPr/>
            </a:pPr>
            <a:r>
              <a:rPr lang="en-GB" kern="100">
                <a:solidFill>
                  <a:srgbClr val="222544"/>
                </a:solidFill>
                <a:latin typeface="Montserrat" panose="00000500000000000000" pitchFamily="2" charset="0"/>
                <a:cs typeface="Times New Roman" panose="02020603050405020304" pitchFamily="18" charset="0"/>
              </a:rPr>
              <a:t>Everyone should have what they need to live life to the full.</a:t>
            </a:r>
          </a:p>
          <a:p>
            <a:pPr lvl="0">
              <a:lnSpc>
                <a:spcPct val="107000"/>
              </a:lnSpc>
              <a:spcAft>
                <a:spcPts val="800"/>
              </a:spcAft>
              <a:defRPr/>
            </a:pPr>
            <a:r>
              <a:rPr lang="en-GB" b="1" kern="100">
                <a:solidFill>
                  <a:srgbClr val="222544"/>
                </a:solidFill>
                <a:latin typeface="Montserrat" panose="00000500000000000000" pitchFamily="2" charset="0"/>
                <a:cs typeface="Times New Roman" panose="02020603050405020304" pitchFamily="18" charset="0"/>
              </a:rPr>
              <a:t>Q:</a:t>
            </a:r>
            <a:r>
              <a:rPr lang="en-GB" kern="100">
                <a:solidFill>
                  <a:srgbClr val="222544"/>
                </a:solidFill>
                <a:latin typeface="Montserrat" panose="00000500000000000000" pitchFamily="2" charset="0"/>
                <a:cs typeface="Times New Roman" panose="02020603050405020304" pitchFamily="18" charset="0"/>
              </a:rPr>
              <a:t> What could ‘</a:t>
            </a:r>
            <a:r>
              <a:rPr lang="en-GB" b="1" kern="100">
                <a:solidFill>
                  <a:srgbClr val="222544"/>
                </a:solidFill>
                <a:latin typeface="Montserrat" panose="00000500000000000000" pitchFamily="2" charset="0"/>
                <a:cs typeface="Times New Roman" panose="02020603050405020304" pitchFamily="18" charset="0"/>
              </a:rPr>
              <a:t>flourishing</a:t>
            </a:r>
            <a:r>
              <a:rPr lang="en-GB" kern="100">
                <a:solidFill>
                  <a:srgbClr val="222544"/>
                </a:solidFill>
                <a:latin typeface="Montserrat" panose="00000500000000000000" pitchFamily="2" charset="0"/>
                <a:cs typeface="Times New Roman" panose="02020603050405020304" pitchFamily="18" charset="0"/>
              </a:rPr>
              <a:t>’ mean in the Jubilee Year? </a:t>
            </a:r>
          </a:p>
          <a:p>
            <a:pPr marL="285750" lvl="0" indent="-285750">
              <a:lnSpc>
                <a:spcPct val="107000"/>
              </a:lnSpc>
              <a:spcAft>
                <a:spcPts val="800"/>
              </a:spcAft>
              <a:buFont typeface="Arial" panose="020B0604020202020204" pitchFamily="34" charset="0"/>
              <a:buChar char="•"/>
              <a:defRPr/>
            </a:pPr>
            <a:r>
              <a:rPr lang="en-GB" kern="100">
                <a:solidFill>
                  <a:srgbClr val="222544"/>
                </a:solidFill>
                <a:latin typeface="Montserrat" panose="00000500000000000000" pitchFamily="2" charset="0"/>
                <a:cs typeface="Times New Roman" panose="02020603050405020304" pitchFamily="18" charset="0"/>
              </a:rPr>
              <a:t>Restoring relationships with God, our neighbour, the earth itself.</a:t>
            </a:r>
          </a:p>
          <a:p>
            <a:pPr marR="0" lvl="0" algn="l" defTabSz="914400" rtl="0" eaLnBrk="1" fontAlgn="auto" latinLnBrk="0" hangingPunct="1">
              <a:lnSpc>
                <a:spcPct val="107000"/>
              </a:lnSpc>
              <a:spcBef>
                <a:spcPts val="0"/>
              </a:spcBef>
              <a:spcAft>
                <a:spcPts val="800"/>
              </a:spcAft>
              <a:buClrTx/>
              <a:buSzTx/>
              <a:tabLst/>
              <a:defRPr/>
            </a:pPr>
            <a:endParaRPr kumimoji="0" lang="en-GB" sz="1600" b="0"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8031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3162D9-EDD7-FA7F-1884-78197D63EF1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0BA0BC2-F936-DBD2-2C98-001664774F20}"/>
              </a:ext>
            </a:extLst>
          </p:cNvPr>
          <p:cNvPicPr>
            <a:picLocks noChangeAspect="1"/>
          </p:cNvPicPr>
          <p:nvPr/>
        </p:nvPicPr>
        <p:blipFill>
          <a:blip r:embed="rId3"/>
          <a:stretch>
            <a:fillRect/>
          </a:stretch>
        </p:blipFill>
        <p:spPr>
          <a:xfrm>
            <a:off x="1173307" y="0"/>
            <a:ext cx="9845387" cy="6858000"/>
          </a:xfrm>
          <a:prstGeom prst="rect">
            <a:avLst/>
          </a:prstGeom>
        </p:spPr>
      </p:pic>
    </p:spTree>
    <p:extLst>
      <p:ext uri="{BB962C8B-B14F-4D97-AF65-F5344CB8AC3E}">
        <p14:creationId xmlns:p14="http://schemas.microsoft.com/office/powerpoint/2010/main" val="12419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7A580-89B1-8CB2-466F-FB7A5FF7C4D4}"/>
            </a:ext>
          </a:extLst>
        </p:cNvPr>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4882439F-1AA3-5A73-35D5-F77F0187F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pic>
        <p:nvPicPr>
          <p:cNvPr id="18" name="Picture 17" descr="A logo for a service&#10;&#10;AI-generated content may be incorrect.">
            <a:extLst>
              <a:ext uri="{FF2B5EF4-FFF2-40B4-BE49-F238E27FC236}">
                <a16:creationId xmlns:a16="http://schemas.microsoft.com/office/drawing/2014/main" id="{C1BB1807-2543-E702-44FF-991E361B0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20" name="Picture 19" descr="A logo for a company&#10;&#10;AI-generated content may be incorrect.">
            <a:extLst>
              <a:ext uri="{FF2B5EF4-FFF2-40B4-BE49-F238E27FC236}">
                <a16:creationId xmlns:a16="http://schemas.microsoft.com/office/drawing/2014/main" id="{1000446B-01C8-90AB-F9F1-F832C70A3B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sp>
        <p:nvSpPr>
          <p:cNvPr id="4" name="TextBox 3">
            <a:extLst>
              <a:ext uri="{FF2B5EF4-FFF2-40B4-BE49-F238E27FC236}">
                <a16:creationId xmlns:a16="http://schemas.microsoft.com/office/drawing/2014/main" id="{57839F42-6327-C3AC-0F8B-DE472AC9568D}"/>
              </a:ext>
            </a:extLst>
          </p:cNvPr>
          <p:cNvSpPr txBox="1"/>
          <p:nvPr/>
        </p:nvSpPr>
        <p:spPr>
          <a:xfrm>
            <a:off x="7188077" y="513300"/>
            <a:ext cx="5003923"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Unpacking the pledge</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18ECC06-C85A-0201-EE74-7EB9BC7FA717}"/>
              </a:ext>
            </a:extLst>
          </p:cNvPr>
          <p:cNvSpPr txBox="1"/>
          <p:nvPr/>
        </p:nvSpPr>
        <p:spPr>
          <a:xfrm>
            <a:off x="593996" y="2052203"/>
            <a:ext cx="11598003" cy="770660"/>
          </a:xfrm>
          <a:prstGeom prst="rect">
            <a:avLst/>
          </a:prstGeom>
          <a:noFill/>
          <a:ln>
            <a:noFill/>
          </a:ln>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GB"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Part two</a:t>
            </a: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 Expanding the vision of the first four lines. Can you find the  direct </a:t>
            </a: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links to CST principles?</a:t>
            </a:r>
          </a:p>
          <a:p>
            <a:pPr marL="285750" marR="0" lvl="0" indent="-285750" algn="l" defTabSz="914400" rtl="0" eaLnBrk="1" fontAlgn="auto" latinLnBrk="0" hangingPunct="1">
              <a:lnSpc>
                <a:spcPct val="107000"/>
              </a:lnSpc>
              <a:spcBef>
                <a:spcPts val="0"/>
              </a:spcBef>
              <a:buClrTx/>
              <a:buSzTx/>
              <a:buFont typeface="Arial" panose="020B0604020202020204" pitchFamily="34" charset="0"/>
              <a:buChar char="•"/>
              <a:tabLst/>
              <a:defRPr/>
            </a:pPr>
            <a:endPar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B3B0E4D-F383-109A-77F5-821923B3D1E8}"/>
              </a:ext>
            </a:extLst>
          </p:cNvPr>
          <p:cNvSpPr txBox="1"/>
          <p:nvPr/>
        </p:nvSpPr>
        <p:spPr>
          <a:xfrm>
            <a:off x="8685228" y="2601960"/>
            <a:ext cx="2912775" cy="2446247"/>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buClrTx/>
              <a:buSzTx/>
              <a:buFont typeface="Arial" panose="020B0604020202020204" pitchFamily="34" charset="0"/>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Dignity</a:t>
            </a:r>
          </a:p>
          <a:p>
            <a:pPr marL="285750" marR="0" lvl="0" indent="-285750" algn="l" defTabSz="914400" rtl="0" eaLnBrk="1" fontAlgn="auto" latinLnBrk="0" hangingPunct="1">
              <a:lnSpc>
                <a:spcPct val="107000"/>
              </a:lnSpc>
              <a:spcBef>
                <a:spcPts val="0"/>
              </a:spcBef>
              <a:buClrTx/>
              <a:buSzTx/>
              <a:buFont typeface="Arial" panose="020B0604020202020204" pitchFamily="34" charset="0"/>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Solidarity</a:t>
            </a:r>
          </a:p>
          <a:p>
            <a:pPr marL="285750" marR="0" lvl="0" indent="-285750" algn="l" defTabSz="914400" rtl="0" eaLnBrk="1" fontAlgn="auto" latinLnBrk="0" hangingPunct="1">
              <a:lnSpc>
                <a:spcPct val="107000"/>
              </a:lnSpc>
              <a:spcBef>
                <a:spcPts val="0"/>
              </a:spcBef>
              <a:buClrTx/>
              <a:buSzTx/>
              <a:buFont typeface="Arial" panose="020B0604020202020204" pitchFamily="34" charset="0"/>
              <a:buChar char="•"/>
              <a:tabLst/>
              <a:defRPr/>
            </a:pP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Option fo</a:t>
            </a: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r the poor</a:t>
            </a:r>
          </a:p>
          <a:p>
            <a:pPr marL="285750" marR="0" lvl="0" indent="-285750" algn="l" defTabSz="914400" rtl="0" eaLnBrk="1" fontAlgn="auto" latinLnBrk="0" hangingPunct="1">
              <a:lnSpc>
                <a:spcPct val="107000"/>
              </a:lnSpc>
              <a:spcBef>
                <a:spcPts val="0"/>
              </a:spcBef>
              <a:buClrTx/>
              <a:buSzTx/>
              <a:buFont typeface="Arial" panose="020B0604020202020204" pitchFamily="34" charset="0"/>
              <a:buChar char="•"/>
              <a:tabLst/>
              <a:defRPr/>
            </a:pP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The common good</a:t>
            </a:r>
          </a:p>
          <a:p>
            <a:pPr marL="285750" marR="0" lvl="0" indent="-285750" algn="l" defTabSz="914400" rtl="0" eaLnBrk="1" fontAlgn="auto" latinLnBrk="0" hangingPunct="1">
              <a:lnSpc>
                <a:spcPct val="107000"/>
              </a:lnSpc>
              <a:spcBef>
                <a:spcPts val="0"/>
              </a:spcBef>
              <a:buClrTx/>
              <a:buSzTx/>
              <a:buFont typeface="Arial" panose="020B0604020202020204" pitchFamily="34" charset="0"/>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Stewardship</a:t>
            </a:r>
          </a:p>
          <a:p>
            <a:pPr marL="285750" marR="0" lvl="0" indent="-285750" algn="l" defTabSz="914400" rtl="0" eaLnBrk="1" fontAlgn="auto" latinLnBrk="0" hangingPunct="1">
              <a:lnSpc>
                <a:spcPct val="107000"/>
              </a:lnSpc>
              <a:spcBef>
                <a:spcPts val="0"/>
              </a:spcBef>
              <a:buClrTx/>
              <a:buSzTx/>
              <a:buFont typeface="Arial" panose="020B0604020202020204" pitchFamily="34" charset="0"/>
              <a:buChar char="•"/>
              <a:tabLst/>
              <a:defRPr/>
            </a:pP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Peace building</a:t>
            </a:r>
          </a:p>
          <a:p>
            <a:pPr marL="285750" marR="0" lvl="0" indent="-285750" algn="l" defTabSz="914400" rtl="0" eaLnBrk="1" fontAlgn="auto" latinLnBrk="0" hangingPunct="1">
              <a:lnSpc>
                <a:spcPct val="107000"/>
              </a:lnSpc>
              <a:spcBef>
                <a:spcPts val="0"/>
              </a:spcBef>
              <a:buClrTx/>
              <a:buSzTx/>
              <a:buFont typeface="Arial" panose="020B0604020202020204" pitchFamily="34" charset="0"/>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Distributive justice</a:t>
            </a:r>
          </a:p>
          <a:p>
            <a:pPr marL="285750" marR="0" lvl="0" indent="-285750" algn="l" defTabSz="914400" rtl="0" eaLnBrk="1" fontAlgn="auto" latinLnBrk="0" hangingPunct="1">
              <a:lnSpc>
                <a:spcPct val="107000"/>
              </a:lnSpc>
              <a:spcBef>
                <a:spcPts val="0"/>
              </a:spcBef>
              <a:buClrTx/>
              <a:buSzTx/>
              <a:buFont typeface="Arial" panose="020B0604020202020204" pitchFamily="34" charset="0"/>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Participation</a:t>
            </a:r>
          </a:p>
        </p:txBody>
      </p:sp>
      <p:sp>
        <p:nvSpPr>
          <p:cNvPr id="7" name="TextBox 6">
            <a:extLst>
              <a:ext uri="{FF2B5EF4-FFF2-40B4-BE49-F238E27FC236}">
                <a16:creationId xmlns:a16="http://schemas.microsoft.com/office/drawing/2014/main" id="{F12B84BD-38B7-52A1-AD14-3DE89FBD6AC6}"/>
              </a:ext>
            </a:extLst>
          </p:cNvPr>
          <p:cNvSpPr txBox="1"/>
          <p:nvPr/>
        </p:nvSpPr>
        <p:spPr>
          <a:xfrm>
            <a:off x="570824" y="5222331"/>
            <a:ext cx="11185058" cy="1260794"/>
          </a:xfrm>
          <a:prstGeom prst="rect">
            <a:avLst/>
          </a:prstGeom>
          <a:noFill/>
        </p:spPr>
        <p:txBody>
          <a:bodyPr wrap="square">
            <a:spAutoFit/>
          </a:bodyPr>
          <a:lstStyle/>
          <a:p>
            <a:pPr marR="0" lvl="0" algn="l" defTabSz="914400" rtl="0" eaLnBrk="1" fontAlgn="auto" latinLnBrk="0" hangingPunct="1">
              <a:lnSpc>
                <a:spcPct val="107000"/>
              </a:lnSpc>
              <a:spcBef>
                <a:spcPts val="0"/>
              </a:spcBef>
              <a:buClrTx/>
              <a:buSzTx/>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You bring these principles to life already in your school. </a:t>
            </a:r>
          </a:p>
          <a:p>
            <a:pPr marR="0" lvl="0" algn="l" defTabSz="914400" rtl="0" eaLnBrk="1" fontAlgn="auto" latinLnBrk="0" hangingPunct="1">
              <a:lnSpc>
                <a:spcPct val="107000"/>
              </a:lnSpc>
              <a:spcBef>
                <a:spcPts val="0"/>
              </a:spcBef>
              <a:buClrTx/>
              <a:buSzTx/>
              <a:tabLst/>
              <a:defRPr/>
            </a:pPr>
            <a:endPar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endParaRPr>
          </a:p>
          <a:p>
            <a:pPr marR="0" lvl="0" algn="l" defTabSz="914400" rtl="0" eaLnBrk="1" fontAlgn="auto" latinLnBrk="0" hangingPunct="1">
              <a:lnSpc>
                <a:spcPct val="107000"/>
              </a:lnSpc>
              <a:spcBef>
                <a:spcPts val="0"/>
              </a:spcBef>
              <a:buClrTx/>
              <a:buSzTx/>
              <a:tabLst/>
              <a:defRPr/>
            </a:pPr>
            <a:r>
              <a:rPr lang="en-GB"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Q: </a:t>
            </a: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Are there areas that need greater focus, or deeper learning?</a:t>
            </a:r>
          </a:p>
          <a:p>
            <a:pPr marR="0" lvl="0" algn="l" defTabSz="914400" rtl="0" eaLnBrk="1" fontAlgn="auto" latinLnBrk="0" hangingPunct="1">
              <a:lnSpc>
                <a:spcPct val="107000"/>
              </a:lnSpc>
              <a:spcBef>
                <a:spcPts val="0"/>
              </a:spcBef>
              <a:buClrTx/>
              <a:buSzTx/>
              <a:tabLst/>
              <a:defRPr/>
            </a:pPr>
            <a:r>
              <a:rPr lang="en-GB"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Q: </a:t>
            </a: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How can you plan to embed CST for the </a:t>
            </a:r>
            <a:r>
              <a:rPr lang="en-GB"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long term</a:t>
            </a: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  </a:t>
            </a:r>
            <a:endPar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23C099F-6329-61FA-D6F7-00390BB1F6F9}"/>
              </a:ext>
            </a:extLst>
          </p:cNvPr>
          <p:cNvPicPr>
            <a:picLocks noChangeAspect="1"/>
          </p:cNvPicPr>
          <p:nvPr/>
        </p:nvPicPr>
        <p:blipFill>
          <a:blip r:embed="rId6"/>
          <a:stretch>
            <a:fillRect/>
          </a:stretch>
        </p:blipFill>
        <p:spPr>
          <a:xfrm>
            <a:off x="570824" y="2663828"/>
            <a:ext cx="7475752" cy="2288809"/>
          </a:xfrm>
          <a:prstGeom prst="rect">
            <a:avLst/>
          </a:prstGeom>
        </p:spPr>
      </p:pic>
      <p:pic>
        <p:nvPicPr>
          <p:cNvPr id="12" name="Picture 11">
            <a:extLst>
              <a:ext uri="{FF2B5EF4-FFF2-40B4-BE49-F238E27FC236}">
                <a16:creationId xmlns:a16="http://schemas.microsoft.com/office/drawing/2014/main" id="{DB5AD977-80C1-99A8-D0A1-BD334123AB09}"/>
              </a:ext>
            </a:extLst>
          </p:cNvPr>
          <p:cNvPicPr>
            <a:picLocks noChangeAspect="1"/>
          </p:cNvPicPr>
          <p:nvPr/>
        </p:nvPicPr>
        <p:blipFill>
          <a:blip r:embed="rId7"/>
          <a:srcRect l="2098" t="5646" r="32304" b="43327"/>
          <a:stretch/>
        </p:blipFill>
        <p:spPr>
          <a:xfrm>
            <a:off x="0" y="0"/>
            <a:ext cx="4734046" cy="1924870"/>
          </a:xfrm>
          <a:prstGeom prst="rect">
            <a:avLst/>
          </a:prstGeom>
        </p:spPr>
      </p:pic>
      <p:pic>
        <p:nvPicPr>
          <p:cNvPr id="14" name="Graphic 13" descr="Arrow: Clockwise curve with solid fill">
            <a:extLst>
              <a:ext uri="{FF2B5EF4-FFF2-40B4-BE49-F238E27FC236}">
                <a16:creationId xmlns:a16="http://schemas.microsoft.com/office/drawing/2014/main" id="{AA040D04-39EF-1B14-440C-7594671AB9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293889" flipH="1">
            <a:off x="7678775" y="3318557"/>
            <a:ext cx="1002142" cy="1233954"/>
          </a:xfrm>
          <a:prstGeom prst="rect">
            <a:avLst/>
          </a:prstGeom>
        </p:spPr>
      </p:pic>
    </p:spTree>
    <p:extLst>
      <p:ext uri="{BB962C8B-B14F-4D97-AF65-F5344CB8AC3E}">
        <p14:creationId xmlns:p14="http://schemas.microsoft.com/office/powerpoint/2010/main" val="3985825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8A48C-195A-E6E5-963C-E36E0627940F}"/>
            </a:ext>
          </a:extLst>
        </p:cNvPr>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F92282BE-52A9-FFB2-0E4B-9A0E61197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pic>
        <p:nvPicPr>
          <p:cNvPr id="18" name="Picture 17" descr="A logo for a service&#10;&#10;AI-generated content may be incorrect.">
            <a:extLst>
              <a:ext uri="{FF2B5EF4-FFF2-40B4-BE49-F238E27FC236}">
                <a16:creationId xmlns:a16="http://schemas.microsoft.com/office/drawing/2014/main" id="{DCEA6291-783C-262A-BC93-CEE1351F0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20" name="Picture 19" descr="A logo for a company&#10;&#10;AI-generated content may be incorrect.">
            <a:extLst>
              <a:ext uri="{FF2B5EF4-FFF2-40B4-BE49-F238E27FC236}">
                <a16:creationId xmlns:a16="http://schemas.microsoft.com/office/drawing/2014/main" id="{151E721E-B2D0-7F21-2580-056215956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sp>
        <p:nvSpPr>
          <p:cNvPr id="4" name="TextBox 3">
            <a:extLst>
              <a:ext uri="{FF2B5EF4-FFF2-40B4-BE49-F238E27FC236}">
                <a16:creationId xmlns:a16="http://schemas.microsoft.com/office/drawing/2014/main" id="{11E127E3-4304-6525-ADFB-EDBAE22754D3}"/>
              </a:ext>
            </a:extLst>
          </p:cNvPr>
          <p:cNvSpPr txBox="1"/>
          <p:nvPr/>
        </p:nvSpPr>
        <p:spPr>
          <a:xfrm>
            <a:off x="7188077" y="513300"/>
            <a:ext cx="5003923"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Unpacking the pledge</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D147C23-E7BF-8ED1-0F9C-226AC692D3B0}"/>
              </a:ext>
            </a:extLst>
          </p:cNvPr>
          <p:cNvPicPr>
            <a:picLocks noChangeAspect="1"/>
          </p:cNvPicPr>
          <p:nvPr/>
        </p:nvPicPr>
        <p:blipFill>
          <a:blip r:embed="rId6"/>
          <a:stretch>
            <a:fillRect/>
          </a:stretch>
        </p:blipFill>
        <p:spPr>
          <a:xfrm>
            <a:off x="401185" y="1320689"/>
            <a:ext cx="3342120" cy="4783217"/>
          </a:xfrm>
          <a:prstGeom prst="rect">
            <a:avLst/>
          </a:prstGeom>
        </p:spPr>
      </p:pic>
      <p:pic>
        <p:nvPicPr>
          <p:cNvPr id="13" name="Graphic 12" descr="Arrow: Clockwise curve with solid fill">
            <a:extLst>
              <a:ext uri="{FF2B5EF4-FFF2-40B4-BE49-F238E27FC236}">
                <a16:creationId xmlns:a16="http://schemas.microsoft.com/office/drawing/2014/main" id="{BACD37A4-323F-8025-80BF-B97C61D6A0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377665" flipH="1">
            <a:off x="3362777" y="2969847"/>
            <a:ext cx="1002142" cy="1233954"/>
          </a:xfrm>
          <a:prstGeom prst="rect">
            <a:avLst/>
          </a:prstGeom>
        </p:spPr>
      </p:pic>
      <p:sp>
        <p:nvSpPr>
          <p:cNvPr id="2" name="TextBox 1">
            <a:extLst>
              <a:ext uri="{FF2B5EF4-FFF2-40B4-BE49-F238E27FC236}">
                <a16:creationId xmlns:a16="http://schemas.microsoft.com/office/drawing/2014/main" id="{B144B26D-F22A-0E47-35BC-DA2D08119BF5}"/>
              </a:ext>
            </a:extLst>
          </p:cNvPr>
          <p:cNvSpPr txBox="1"/>
          <p:nvPr/>
        </p:nvSpPr>
        <p:spPr>
          <a:xfrm>
            <a:off x="4677167" y="1580718"/>
            <a:ext cx="7113648" cy="4144661"/>
          </a:xfrm>
          <a:prstGeom prst="rect">
            <a:avLst/>
          </a:prstGeom>
          <a:noFill/>
          <a:ln>
            <a:noFill/>
          </a:ln>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GB"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Ideas: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During assembly, pick out key lines and discuss how you already live out these principles. Ask your pupils where they think more needs to be done.</a:t>
            </a:r>
            <a:endPar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Reflect using the</a:t>
            </a: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 Se</a:t>
            </a: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e Judge Act sheet – what actions do pupils want to take?</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In 5 years time, how will making the Jubilee pledge have impacted your pupils? What will have changed?</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This is an important moment on our pilgrimage journey.  How can we be open to going </a:t>
            </a: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where the Holy Spirit wants to lead us? </a:t>
            </a:r>
          </a:p>
          <a:p>
            <a:pPr marR="0" lvl="0" algn="l" defTabSz="914400" rtl="0" eaLnBrk="1" fontAlgn="auto" latinLnBrk="0" hangingPunct="1">
              <a:lnSpc>
                <a:spcPct val="107000"/>
              </a:lnSpc>
              <a:spcBef>
                <a:spcPts val="0"/>
              </a:spcBef>
              <a:spcAft>
                <a:spcPts val="800"/>
              </a:spcAft>
              <a:buClrTx/>
              <a:buSzTx/>
              <a:tabLst/>
              <a:defRPr/>
            </a:pPr>
            <a:endPar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FB9CF70-28E1-7F48-D3B4-7D339D838159}"/>
              </a:ext>
            </a:extLst>
          </p:cNvPr>
          <p:cNvPicPr>
            <a:picLocks noChangeAspect="1"/>
          </p:cNvPicPr>
          <p:nvPr/>
        </p:nvPicPr>
        <p:blipFill>
          <a:blip r:embed="rId9"/>
          <a:stretch>
            <a:fillRect/>
          </a:stretch>
        </p:blipFill>
        <p:spPr>
          <a:xfrm>
            <a:off x="1139761" y="4407153"/>
            <a:ext cx="3110337" cy="2187177"/>
          </a:xfrm>
          <a:prstGeom prst="rect">
            <a:avLst/>
          </a:prstGeom>
          <a:ln>
            <a:noFill/>
          </a:ln>
          <a:effectLst>
            <a:outerShdw blurRad="292100" dist="139700" dir="2700000" algn="tl" rotWithShape="0">
              <a:srgbClr val="333333">
                <a:alpha val="65000"/>
              </a:srgbClr>
            </a:outerShdw>
          </a:effectLst>
        </p:spPr>
      </p:pic>
      <p:pic>
        <p:nvPicPr>
          <p:cNvPr id="5" name="Picture 4" descr="A pair of blue and black striped footprints&#10;&#10;AI-generated content may be incorrect.">
            <a:extLst>
              <a:ext uri="{FF2B5EF4-FFF2-40B4-BE49-F238E27FC236}">
                <a16:creationId xmlns:a16="http://schemas.microsoft.com/office/drawing/2014/main" id="{12B530DA-FEF6-1FC1-A036-15FE732E76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12129" y="4685381"/>
            <a:ext cx="591901" cy="591901"/>
          </a:xfrm>
          <a:prstGeom prst="rect">
            <a:avLst/>
          </a:prstGeom>
        </p:spPr>
      </p:pic>
    </p:spTree>
    <p:extLst>
      <p:ext uri="{BB962C8B-B14F-4D97-AF65-F5344CB8AC3E}">
        <p14:creationId xmlns:p14="http://schemas.microsoft.com/office/powerpoint/2010/main" val="3784109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76C7A-BB6D-E1BE-508F-DA6A01E97D7C}"/>
            </a:ext>
          </a:extLst>
        </p:cNvPr>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C982B8A2-EB88-7B86-F453-A9175DCCA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pic>
        <p:nvPicPr>
          <p:cNvPr id="18" name="Picture 17" descr="A logo for a service&#10;&#10;AI-generated content may be incorrect.">
            <a:extLst>
              <a:ext uri="{FF2B5EF4-FFF2-40B4-BE49-F238E27FC236}">
                <a16:creationId xmlns:a16="http://schemas.microsoft.com/office/drawing/2014/main" id="{8B748D9F-0F72-BFB5-D1A0-12A7C10C1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20" name="Picture 19" descr="A logo for a company&#10;&#10;AI-generated content may be incorrect.">
            <a:extLst>
              <a:ext uri="{FF2B5EF4-FFF2-40B4-BE49-F238E27FC236}">
                <a16:creationId xmlns:a16="http://schemas.microsoft.com/office/drawing/2014/main" id="{2B4F066A-5B1A-B833-246E-7436875C1A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sp>
        <p:nvSpPr>
          <p:cNvPr id="4" name="TextBox 3">
            <a:extLst>
              <a:ext uri="{FF2B5EF4-FFF2-40B4-BE49-F238E27FC236}">
                <a16:creationId xmlns:a16="http://schemas.microsoft.com/office/drawing/2014/main" id="{86BB5A62-61DB-5C59-481F-3651788E0504}"/>
              </a:ext>
            </a:extLst>
          </p:cNvPr>
          <p:cNvSpPr txBox="1"/>
          <p:nvPr/>
        </p:nvSpPr>
        <p:spPr>
          <a:xfrm>
            <a:off x="7188077" y="513300"/>
            <a:ext cx="5003923"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Writing your pledge</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4BAF22C-1BC0-BCA8-4AD0-DC3E9CF5EA93}"/>
              </a:ext>
            </a:extLst>
          </p:cNvPr>
          <p:cNvPicPr>
            <a:picLocks noChangeAspect="1"/>
          </p:cNvPicPr>
          <p:nvPr/>
        </p:nvPicPr>
        <p:blipFill>
          <a:blip r:embed="rId6"/>
          <a:stretch>
            <a:fillRect/>
          </a:stretch>
        </p:blipFill>
        <p:spPr>
          <a:xfrm>
            <a:off x="447014" y="1333286"/>
            <a:ext cx="3342120" cy="4783217"/>
          </a:xfrm>
          <a:prstGeom prst="rect">
            <a:avLst/>
          </a:prstGeom>
        </p:spPr>
      </p:pic>
      <p:pic>
        <p:nvPicPr>
          <p:cNvPr id="13" name="Graphic 12" descr="Arrow: Clockwise curve with solid fill">
            <a:extLst>
              <a:ext uri="{FF2B5EF4-FFF2-40B4-BE49-F238E27FC236}">
                <a16:creationId xmlns:a16="http://schemas.microsoft.com/office/drawing/2014/main" id="{7D57F727-66E5-902D-9431-D9CC421F4F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843534" flipH="1" flipV="1">
            <a:off x="1282547" y="4118855"/>
            <a:ext cx="1126736" cy="1387369"/>
          </a:xfrm>
          <a:prstGeom prst="rect">
            <a:avLst/>
          </a:prstGeom>
        </p:spPr>
      </p:pic>
      <p:sp>
        <p:nvSpPr>
          <p:cNvPr id="2" name="TextBox 1">
            <a:extLst>
              <a:ext uri="{FF2B5EF4-FFF2-40B4-BE49-F238E27FC236}">
                <a16:creationId xmlns:a16="http://schemas.microsoft.com/office/drawing/2014/main" id="{C7CCB0E3-7975-55B8-0FB9-49A50A00ABF6}"/>
              </a:ext>
            </a:extLst>
          </p:cNvPr>
          <p:cNvSpPr txBox="1"/>
          <p:nvPr/>
        </p:nvSpPr>
        <p:spPr>
          <a:xfrm>
            <a:off x="4033220" y="1302968"/>
            <a:ext cx="7836309" cy="5016758"/>
          </a:xfrm>
          <a:prstGeom prst="rect">
            <a:avLst/>
          </a:prstGeom>
          <a:noFill/>
        </p:spPr>
        <p:txBody>
          <a:bodyPr wrap="square" rtlCol="0">
            <a:spAutoFit/>
          </a:bodyPr>
          <a:lstStyle/>
          <a:p>
            <a:r>
              <a:rPr lang="en-GB" sz="1600" b="1">
                <a:solidFill>
                  <a:srgbClr val="0A163B"/>
                </a:solidFill>
                <a:latin typeface="Montserrat" panose="00000500000000000000" pitchFamily="2" charset="0"/>
              </a:rPr>
              <a:t>Part 3: </a:t>
            </a:r>
          </a:p>
          <a:p>
            <a:endParaRPr lang="en-GB" sz="1600" b="1">
              <a:solidFill>
                <a:srgbClr val="0A163B"/>
              </a:solidFill>
              <a:latin typeface="Montserrat" panose="00000500000000000000" pitchFamily="2" charset="0"/>
            </a:endParaRPr>
          </a:p>
          <a:p>
            <a:r>
              <a:rPr lang="en-GB" sz="1600" b="1">
                <a:solidFill>
                  <a:srgbClr val="0A163B"/>
                </a:solidFill>
                <a:latin typeface="Montserrat" panose="00000500000000000000" pitchFamily="2" charset="0"/>
              </a:rPr>
              <a:t>We will do this by…</a:t>
            </a:r>
          </a:p>
          <a:p>
            <a:r>
              <a:rPr lang="en-GB" sz="1600">
                <a:solidFill>
                  <a:srgbClr val="0A163B"/>
                </a:solidFill>
                <a:latin typeface="Montserrat" panose="00000500000000000000" pitchFamily="2" charset="0"/>
              </a:rPr>
              <a:t>You know your school community best! You will have your own areas of focus and commitment, but you may want to consider:</a:t>
            </a:r>
          </a:p>
          <a:p>
            <a:endParaRPr lang="en-GB" sz="1600">
              <a:solidFill>
                <a:srgbClr val="0A163B"/>
              </a:solidFill>
              <a:latin typeface="Montserrat" panose="00000500000000000000" pitchFamily="2" charset="0"/>
            </a:endParaRPr>
          </a:p>
          <a:p>
            <a:pPr marL="285750" indent="-285750">
              <a:buFont typeface="Arial" panose="020B0604020202020204" pitchFamily="34" charset="0"/>
              <a:buChar char="•"/>
            </a:pPr>
            <a:r>
              <a:rPr lang="en-GB" sz="1600">
                <a:solidFill>
                  <a:srgbClr val="0A163B"/>
                </a:solidFill>
                <a:latin typeface="Montserrat" panose="00000500000000000000" pitchFamily="2" charset="0"/>
              </a:rPr>
              <a:t>Fundraising for our neighbours both locally and globally – everyone should have what they need to live life to the full. </a:t>
            </a:r>
          </a:p>
          <a:p>
            <a:pPr marL="285750" indent="-285750">
              <a:buFont typeface="Arial" panose="020B0604020202020204" pitchFamily="34" charset="0"/>
              <a:buChar char="•"/>
            </a:pPr>
            <a:endParaRPr lang="en-GB" sz="1600">
              <a:solidFill>
                <a:srgbClr val="0A163B"/>
              </a:solidFill>
              <a:latin typeface="Montserrat" panose="00000500000000000000" pitchFamily="2" charset="0"/>
            </a:endParaRPr>
          </a:p>
          <a:p>
            <a:pPr marL="285750" indent="-285750">
              <a:buFont typeface="Arial" panose="020B0604020202020204" pitchFamily="34" charset="0"/>
              <a:buChar char="•"/>
            </a:pPr>
            <a:r>
              <a:rPr lang="en-GB" sz="1600">
                <a:solidFill>
                  <a:srgbClr val="0A163B"/>
                </a:solidFill>
                <a:latin typeface="Montserrat" panose="00000500000000000000" pitchFamily="2" charset="0"/>
              </a:rPr>
              <a:t>Campaigning for change – using our voices to speak out against injustice, supporting CAFOD and Caritas campaigns to challenge unjust laws and root causes of poverty.</a:t>
            </a:r>
          </a:p>
          <a:p>
            <a:pPr marL="285750" indent="-285750">
              <a:buFont typeface="Arial" panose="020B0604020202020204" pitchFamily="34" charset="0"/>
              <a:buChar char="•"/>
            </a:pPr>
            <a:endParaRPr lang="en-GB" sz="1600">
              <a:solidFill>
                <a:srgbClr val="0A163B"/>
              </a:solidFill>
              <a:latin typeface="Montserrat" panose="00000500000000000000" pitchFamily="2" charset="0"/>
            </a:endParaRPr>
          </a:p>
          <a:p>
            <a:pPr marL="285750" indent="-285750">
              <a:buFont typeface="Arial" panose="020B0604020202020204" pitchFamily="34" charset="0"/>
              <a:buChar char="•"/>
            </a:pPr>
            <a:r>
              <a:rPr lang="en-GB" sz="1600">
                <a:solidFill>
                  <a:srgbClr val="0A163B"/>
                </a:solidFill>
                <a:latin typeface="Montserrat" panose="00000500000000000000" pitchFamily="2" charset="0"/>
              </a:rPr>
              <a:t>Including our global family in our prayers every week, praying for peace and justice.</a:t>
            </a:r>
          </a:p>
          <a:p>
            <a:pPr marL="285750" indent="-285750">
              <a:buFont typeface="Arial" panose="020B0604020202020204" pitchFamily="34" charset="0"/>
              <a:buChar char="•"/>
            </a:pPr>
            <a:endParaRPr lang="en-GB" sz="1600">
              <a:solidFill>
                <a:srgbClr val="0A163B"/>
              </a:solidFill>
              <a:latin typeface="Montserrat" panose="00000500000000000000" pitchFamily="2" charset="0"/>
            </a:endParaRPr>
          </a:p>
          <a:p>
            <a:pPr marL="285750" indent="-285750">
              <a:buFont typeface="Arial" panose="020B0604020202020204" pitchFamily="34" charset="0"/>
              <a:buChar char="•"/>
            </a:pPr>
            <a:r>
              <a:rPr lang="en-GB" sz="1600">
                <a:solidFill>
                  <a:srgbClr val="0A163B"/>
                </a:solidFill>
                <a:latin typeface="Montserrat" panose="00000500000000000000" pitchFamily="2" charset="0"/>
              </a:rPr>
              <a:t>Using opportunities to learn about the wider world, our interconnectedness, and the challenges and joys of our sisters and brothers worldwide.</a:t>
            </a:r>
          </a:p>
          <a:p>
            <a:endParaRPr lang="en-GB" sz="1600">
              <a:solidFill>
                <a:srgbClr val="0A163B"/>
              </a:solidFill>
              <a:latin typeface="Montserrat" panose="00000500000000000000" pitchFamily="2" charset="0"/>
            </a:endParaRPr>
          </a:p>
        </p:txBody>
      </p:sp>
      <p:sp>
        <p:nvSpPr>
          <p:cNvPr id="5" name="TextBox 4">
            <a:extLst>
              <a:ext uri="{FF2B5EF4-FFF2-40B4-BE49-F238E27FC236}">
                <a16:creationId xmlns:a16="http://schemas.microsoft.com/office/drawing/2014/main" id="{6DC306D2-05B6-3B44-2DC1-3385068CFB5F}"/>
              </a:ext>
            </a:extLst>
          </p:cNvPr>
          <p:cNvSpPr txBox="1"/>
          <p:nvPr/>
        </p:nvSpPr>
        <p:spPr>
          <a:xfrm>
            <a:off x="852754" y="2276890"/>
            <a:ext cx="3683092" cy="215444"/>
          </a:xfrm>
          <a:prstGeom prst="rect">
            <a:avLst/>
          </a:prstGeom>
          <a:noFill/>
        </p:spPr>
        <p:txBody>
          <a:bodyPr wrap="square" rtlCol="0">
            <a:spAutoFit/>
          </a:bodyPr>
          <a:lstStyle/>
          <a:p>
            <a:r>
              <a:rPr lang="en-GB" sz="800" b="1">
                <a:latin typeface="Montserrat" panose="00000500000000000000" pitchFamily="2" charset="0"/>
              </a:rPr>
              <a:t>St Hope Catholic Primary School</a:t>
            </a:r>
          </a:p>
        </p:txBody>
      </p:sp>
    </p:spTree>
    <p:extLst>
      <p:ext uri="{BB962C8B-B14F-4D97-AF65-F5344CB8AC3E}">
        <p14:creationId xmlns:p14="http://schemas.microsoft.com/office/powerpoint/2010/main" val="2725478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C6F69-8D39-6E9F-1DFB-08D1E1F52A2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BFCE6B6-8B0A-35F4-763A-3AE73AD476FD}"/>
              </a:ext>
            </a:extLst>
          </p:cNvPr>
          <p:cNvPicPr>
            <a:picLocks noChangeAspect="1"/>
          </p:cNvPicPr>
          <p:nvPr/>
        </p:nvPicPr>
        <p:blipFill>
          <a:blip r:embed="rId2"/>
          <a:srcRect l="2098" t="5646" r="32304" b="43327"/>
          <a:stretch/>
        </p:blipFill>
        <p:spPr>
          <a:xfrm>
            <a:off x="0" y="0"/>
            <a:ext cx="4734046" cy="1924870"/>
          </a:xfrm>
          <a:prstGeom prst="rect">
            <a:avLst/>
          </a:prstGeom>
        </p:spPr>
      </p:pic>
      <p:pic>
        <p:nvPicPr>
          <p:cNvPr id="3" name="Picture 2" descr="A logo for a company&#10;&#10;AI-generated content may be incorrect.">
            <a:extLst>
              <a:ext uri="{FF2B5EF4-FFF2-40B4-BE49-F238E27FC236}">
                <a16:creationId xmlns:a16="http://schemas.microsoft.com/office/drawing/2014/main" id="{66600648-D771-A8DD-AEE1-8164D44EE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pic>
        <p:nvPicPr>
          <p:cNvPr id="4" name="Picture 3" descr="A logo for a service&#10;&#10;AI-generated content may be incorrect.">
            <a:extLst>
              <a:ext uri="{FF2B5EF4-FFF2-40B4-BE49-F238E27FC236}">
                <a16:creationId xmlns:a16="http://schemas.microsoft.com/office/drawing/2014/main" id="{F856ECF9-D6F9-D60E-D78E-339C694F9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9F84AEEE-7B31-6FC4-C5BB-7787A1B4B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sp>
        <p:nvSpPr>
          <p:cNvPr id="11" name="TextBox 10">
            <a:extLst>
              <a:ext uri="{FF2B5EF4-FFF2-40B4-BE49-F238E27FC236}">
                <a16:creationId xmlns:a16="http://schemas.microsoft.com/office/drawing/2014/main" id="{323668E4-5F87-5E64-AECA-AFF1B95B4C71}"/>
              </a:ext>
            </a:extLst>
          </p:cNvPr>
          <p:cNvSpPr txBox="1"/>
          <p:nvPr/>
        </p:nvSpPr>
        <p:spPr>
          <a:xfrm>
            <a:off x="446736" y="1632790"/>
            <a:ext cx="11534588" cy="5078313"/>
          </a:xfrm>
          <a:prstGeom prst="rect">
            <a:avLst/>
          </a:prstGeom>
          <a:noFill/>
        </p:spPr>
        <p:txBody>
          <a:bodyPr wrap="square" rtlCol="0">
            <a:spAutoFit/>
          </a:bodyPr>
          <a:lstStyle/>
          <a:p>
            <a:pPr algn="r"/>
            <a:r>
              <a:rPr lang="en-GB" b="1">
                <a:solidFill>
                  <a:srgbClr val="0A163B"/>
                </a:solidFill>
                <a:latin typeface="Montserrat" panose="00000500000000000000" pitchFamily="2" charset="0"/>
              </a:rPr>
              <a:t>Examples to get you started!</a:t>
            </a:r>
          </a:p>
          <a:p>
            <a:endParaRPr lang="en-GB">
              <a:solidFill>
                <a:srgbClr val="0A163B"/>
              </a:solidFill>
              <a:latin typeface="Montserrat" panose="00000500000000000000" pitchFamily="2" charset="0"/>
            </a:endParaRPr>
          </a:p>
          <a:p>
            <a:pPr marL="285750" indent="-285750">
              <a:buFont typeface="Arial" panose="020B0604020202020204" pitchFamily="34" charset="0"/>
              <a:buChar char="•"/>
            </a:pPr>
            <a:r>
              <a:rPr lang="en-GB">
                <a:solidFill>
                  <a:srgbClr val="0A163B"/>
                </a:solidFill>
                <a:latin typeface="Montserrat" panose="00000500000000000000" pitchFamily="2" charset="0"/>
              </a:rPr>
              <a:t>We will pray alongside our global family in our whole school liturgy every week, including global intercessions and praying for the coming of God’s kingdom of peace, justice and love. </a:t>
            </a:r>
          </a:p>
          <a:p>
            <a:pPr marL="285750" indent="-285750">
              <a:buFont typeface="Arial" panose="020B0604020202020204" pitchFamily="34" charset="0"/>
              <a:buChar char="•"/>
            </a:pPr>
            <a:r>
              <a:rPr lang="en-GB">
                <a:solidFill>
                  <a:srgbClr val="0A163B"/>
                </a:solidFill>
                <a:latin typeface="Montserrat" panose="00000500000000000000" pitchFamily="2" charset="0"/>
              </a:rPr>
              <a:t>Inspired by the life of Jesus, we will…</a:t>
            </a:r>
          </a:p>
          <a:p>
            <a:pPr marL="285750" indent="-285750">
              <a:buFont typeface="Arial" panose="020B0604020202020204" pitchFamily="34" charset="0"/>
              <a:buChar char="•"/>
            </a:pPr>
            <a:r>
              <a:rPr lang="en-GB">
                <a:solidFill>
                  <a:srgbClr val="0A163B"/>
                </a:solidFill>
                <a:latin typeface="Montserrat" panose="00000500000000000000" pitchFamily="2" charset="0"/>
              </a:rPr>
              <a:t>We will learn about communities locally and globally, opening our hearts to all of our sisters and brothers. </a:t>
            </a:r>
          </a:p>
          <a:p>
            <a:pPr marL="285750" indent="-285750">
              <a:buFont typeface="Arial" panose="020B0604020202020204" pitchFamily="34" charset="0"/>
              <a:buChar char="•"/>
            </a:pPr>
            <a:r>
              <a:rPr lang="en-GB">
                <a:solidFill>
                  <a:srgbClr val="0A163B"/>
                </a:solidFill>
                <a:latin typeface="Montserrat" panose="00000500000000000000" pitchFamily="2" charset="0"/>
              </a:rPr>
              <a:t>Our learning resources will include information and pictures that reflect our interconnected global family.</a:t>
            </a:r>
          </a:p>
          <a:p>
            <a:pPr marL="285750" indent="-285750">
              <a:buFont typeface="Arial" panose="020B0604020202020204" pitchFamily="34" charset="0"/>
              <a:buChar char="•"/>
            </a:pPr>
            <a:r>
              <a:rPr lang="en-GB">
                <a:solidFill>
                  <a:srgbClr val="0A163B"/>
                </a:solidFill>
                <a:latin typeface="Montserrat" panose="00000500000000000000" pitchFamily="2" charset="0"/>
              </a:rPr>
              <a:t>We will give of our time, energy and resources, raising money and taking action for those experiencing poverty, locally and globally.</a:t>
            </a:r>
          </a:p>
          <a:p>
            <a:pPr marL="285750" indent="-285750">
              <a:buFont typeface="Arial" panose="020B0604020202020204" pitchFamily="34" charset="0"/>
              <a:buChar char="•"/>
            </a:pPr>
            <a:r>
              <a:rPr lang="en-GB">
                <a:solidFill>
                  <a:srgbClr val="0A163B"/>
                </a:solidFill>
                <a:latin typeface="Montserrat" panose="00000500000000000000" pitchFamily="2" charset="0"/>
              </a:rPr>
              <a:t>We will work with CAFOD and Caritas on annual campaigns, raising our voices to tackle the root causes of poverty.</a:t>
            </a:r>
          </a:p>
          <a:p>
            <a:pPr marL="285750" indent="-285750">
              <a:buFont typeface="Arial" panose="020B0604020202020204" pitchFamily="34" charset="0"/>
              <a:buChar char="•"/>
            </a:pPr>
            <a:r>
              <a:rPr lang="en-GB">
                <a:solidFill>
                  <a:srgbClr val="0A163B"/>
                </a:solidFill>
                <a:latin typeface="Montserrat" panose="00000500000000000000" pitchFamily="2" charset="0"/>
              </a:rPr>
              <a:t>Living out stewardship and solidarity, we will undertake/renew the LiveSimply Award, praying, learning and taking action on the social and environmental crises. </a:t>
            </a:r>
          </a:p>
          <a:p>
            <a:pPr marL="285750" indent="-285750">
              <a:buFont typeface="Arial" panose="020B0604020202020204" pitchFamily="34" charset="0"/>
              <a:buChar char="•"/>
            </a:pPr>
            <a:r>
              <a:rPr lang="en-GB">
                <a:solidFill>
                  <a:srgbClr val="0A163B"/>
                </a:solidFill>
                <a:latin typeface="Montserrat" panose="00000500000000000000" pitchFamily="2" charset="0"/>
              </a:rPr>
              <a:t>Each year, we will hold an assembly to revisit our Jubilee pledge and renew our commitment. </a:t>
            </a:r>
          </a:p>
          <a:p>
            <a:pPr marL="285750" indent="-285750">
              <a:buFont typeface="Arial" panose="020B0604020202020204" pitchFamily="34" charset="0"/>
              <a:buChar char="•"/>
            </a:pPr>
            <a:endParaRPr lang="en-GB">
              <a:solidFill>
                <a:srgbClr val="0A163B"/>
              </a:solidFill>
              <a:latin typeface="Montserrat" panose="00000500000000000000" pitchFamily="2" charset="0"/>
            </a:endParaRPr>
          </a:p>
          <a:p>
            <a:endParaRPr lang="en-GB">
              <a:latin typeface="Montserrat" panose="00000500000000000000" pitchFamily="2" charset="0"/>
            </a:endParaRPr>
          </a:p>
        </p:txBody>
      </p:sp>
      <p:sp>
        <p:nvSpPr>
          <p:cNvPr id="12" name="TextBox 11">
            <a:extLst>
              <a:ext uri="{FF2B5EF4-FFF2-40B4-BE49-F238E27FC236}">
                <a16:creationId xmlns:a16="http://schemas.microsoft.com/office/drawing/2014/main" id="{ACBDA8A5-4668-52E7-E9AD-0937F6984307}"/>
              </a:ext>
            </a:extLst>
          </p:cNvPr>
          <p:cNvSpPr txBox="1"/>
          <p:nvPr/>
        </p:nvSpPr>
        <p:spPr>
          <a:xfrm>
            <a:off x="6951945" y="513300"/>
            <a:ext cx="5240055"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Sample pledge phrases</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170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52AD-5323-893D-F239-31CCC3730F2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0FAB8A0-EE8E-9205-EB5A-B196BBA4BBFA}"/>
              </a:ext>
            </a:extLst>
          </p:cNvPr>
          <p:cNvPicPr>
            <a:picLocks noChangeAspect="1"/>
          </p:cNvPicPr>
          <p:nvPr/>
        </p:nvPicPr>
        <p:blipFill>
          <a:blip r:embed="rId2"/>
          <a:srcRect l="2098" t="5646" r="32304" b="43327"/>
          <a:stretch/>
        </p:blipFill>
        <p:spPr>
          <a:xfrm>
            <a:off x="0" y="0"/>
            <a:ext cx="4734046" cy="1924870"/>
          </a:xfrm>
          <a:prstGeom prst="rect">
            <a:avLst/>
          </a:prstGeom>
        </p:spPr>
      </p:pic>
      <p:pic>
        <p:nvPicPr>
          <p:cNvPr id="3" name="Picture 2" descr="A logo for a company&#10;&#10;AI-generated content may be incorrect.">
            <a:extLst>
              <a:ext uri="{FF2B5EF4-FFF2-40B4-BE49-F238E27FC236}">
                <a16:creationId xmlns:a16="http://schemas.microsoft.com/office/drawing/2014/main" id="{BE87AB83-3AD0-0B23-A22A-2251B56E6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pic>
        <p:nvPicPr>
          <p:cNvPr id="4" name="Picture 3" descr="A logo for a service&#10;&#10;AI-generated content may be incorrect.">
            <a:extLst>
              <a:ext uri="{FF2B5EF4-FFF2-40B4-BE49-F238E27FC236}">
                <a16:creationId xmlns:a16="http://schemas.microsoft.com/office/drawing/2014/main" id="{3E08626D-73F0-4B14-AFA6-0DCA97603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672D1FAC-F3CF-3D1A-566C-3C71433AE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sp>
        <p:nvSpPr>
          <p:cNvPr id="11" name="TextBox 10">
            <a:extLst>
              <a:ext uri="{FF2B5EF4-FFF2-40B4-BE49-F238E27FC236}">
                <a16:creationId xmlns:a16="http://schemas.microsoft.com/office/drawing/2014/main" id="{83B14BED-0D99-B49F-0559-4267ABEF23F2}"/>
              </a:ext>
            </a:extLst>
          </p:cNvPr>
          <p:cNvSpPr txBox="1"/>
          <p:nvPr/>
        </p:nvSpPr>
        <p:spPr>
          <a:xfrm>
            <a:off x="446736" y="1632790"/>
            <a:ext cx="11534588" cy="2862322"/>
          </a:xfrm>
          <a:prstGeom prst="rect">
            <a:avLst/>
          </a:prstGeom>
          <a:noFill/>
        </p:spPr>
        <p:txBody>
          <a:bodyPr wrap="square" rtlCol="0">
            <a:spAutoFit/>
          </a:bodyPr>
          <a:lstStyle/>
          <a:p>
            <a:endParaRPr lang="en-GB">
              <a:solidFill>
                <a:srgbClr val="0A163B"/>
              </a:solidFill>
              <a:latin typeface="Montserrat" panose="00000500000000000000" pitchFamily="2" charset="0"/>
            </a:endParaRPr>
          </a:p>
          <a:p>
            <a:endParaRPr lang="en-GB">
              <a:solidFill>
                <a:srgbClr val="0A163B"/>
              </a:solidFill>
              <a:latin typeface="Montserrat" panose="00000500000000000000" pitchFamily="2" charset="0"/>
            </a:endParaRPr>
          </a:p>
          <a:p>
            <a:pPr marL="342900" lvl="0" indent="-342900">
              <a:buFont typeface="Symbol" panose="05050102010706020507" pitchFamily="18" charset="2"/>
              <a:buChar char=""/>
            </a:pPr>
            <a:r>
              <a:rPr lang="en-GB">
                <a:solidFill>
                  <a:srgbClr val="0A163B"/>
                </a:solidFill>
                <a:latin typeface="Montserrat" panose="00000500000000000000" pitchFamily="2" charset="0"/>
              </a:rPr>
              <a:t>We have decided to continue being Pilgrims of Hope long after this Jubilee has ended. We will strive to put faith into action so that earth will reflect the peace and justice of heaven itself.</a:t>
            </a:r>
          </a:p>
          <a:p>
            <a:pPr marL="342900" lvl="0" indent="-342900">
              <a:buFont typeface="Symbol" panose="05050102010706020507" pitchFamily="18" charset="2"/>
              <a:buChar char=""/>
            </a:pPr>
            <a:r>
              <a:rPr lang="en-GB">
                <a:solidFill>
                  <a:srgbClr val="0A163B"/>
                </a:solidFill>
                <a:latin typeface="Montserrat" panose="00000500000000000000" pitchFamily="2" charset="0"/>
              </a:rPr>
              <a:t>Helping all students and staff to be their very best selves. To be caring, compassionate and responsive to the needs of all our global family.</a:t>
            </a:r>
          </a:p>
          <a:p>
            <a:pPr marL="342900" lvl="0" indent="-342900">
              <a:buFont typeface="Symbol" panose="05050102010706020507" pitchFamily="18" charset="2"/>
              <a:buChar char=""/>
            </a:pPr>
            <a:r>
              <a:rPr lang="en-GB">
                <a:solidFill>
                  <a:srgbClr val="0A163B"/>
                </a:solidFill>
                <a:latin typeface="Montserrat" panose="00000500000000000000" pitchFamily="2" charset="0"/>
              </a:rPr>
              <a:t>We offer our talents, our energy, our eyes, our hands and our hearts to care for our neighbours and for all of God’s creation. </a:t>
            </a:r>
          </a:p>
          <a:p>
            <a:pPr marL="285750" indent="-285750">
              <a:buFont typeface="Arial" panose="020B0604020202020204" pitchFamily="34" charset="0"/>
              <a:buChar char="•"/>
            </a:pPr>
            <a:endParaRPr lang="en-GB">
              <a:solidFill>
                <a:srgbClr val="0A163B"/>
              </a:solidFill>
              <a:latin typeface="Montserrat" panose="00000500000000000000" pitchFamily="2" charset="0"/>
            </a:endParaRPr>
          </a:p>
          <a:p>
            <a:endParaRPr lang="en-GB">
              <a:latin typeface="Montserrat" panose="00000500000000000000" pitchFamily="2" charset="0"/>
            </a:endParaRPr>
          </a:p>
        </p:txBody>
      </p:sp>
      <p:sp>
        <p:nvSpPr>
          <p:cNvPr id="12" name="TextBox 11">
            <a:extLst>
              <a:ext uri="{FF2B5EF4-FFF2-40B4-BE49-F238E27FC236}">
                <a16:creationId xmlns:a16="http://schemas.microsoft.com/office/drawing/2014/main" id="{A4ED5F7A-E152-736B-D2DA-EC633079225E}"/>
              </a:ext>
            </a:extLst>
          </p:cNvPr>
          <p:cNvSpPr txBox="1"/>
          <p:nvPr/>
        </p:nvSpPr>
        <p:spPr>
          <a:xfrm>
            <a:off x="6951945" y="513300"/>
            <a:ext cx="5240055"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Sample pledge phrases</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pic>
        <p:nvPicPr>
          <p:cNvPr id="9" name="Picture 8" descr="A group of yellow stars&#10;&#10;AI-generated content may be incorrect.">
            <a:extLst>
              <a:ext uri="{FF2B5EF4-FFF2-40B4-BE49-F238E27FC236}">
                <a16:creationId xmlns:a16="http://schemas.microsoft.com/office/drawing/2014/main" id="{77F5069B-50D4-68DC-95EE-482591377D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736" y="4465646"/>
            <a:ext cx="2128684" cy="2128684"/>
          </a:xfrm>
          <a:prstGeom prst="rect">
            <a:avLst/>
          </a:prstGeom>
        </p:spPr>
      </p:pic>
    </p:spTree>
    <p:extLst>
      <p:ext uri="{BB962C8B-B14F-4D97-AF65-F5344CB8AC3E}">
        <p14:creationId xmlns:p14="http://schemas.microsoft.com/office/powerpoint/2010/main" val="11488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FA379-9ABA-9B12-3360-DB5D28F15B5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41BC7A4-420A-28AC-8A7D-36612111F966}"/>
              </a:ext>
            </a:extLst>
          </p:cNvPr>
          <p:cNvPicPr>
            <a:picLocks noChangeAspect="1"/>
          </p:cNvPicPr>
          <p:nvPr/>
        </p:nvPicPr>
        <p:blipFill>
          <a:blip r:embed="rId2"/>
          <a:srcRect l="2098" t="5646" r="32304" b="43327"/>
          <a:stretch/>
        </p:blipFill>
        <p:spPr>
          <a:xfrm>
            <a:off x="0" y="0"/>
            <a:ext cx="4734046" cy="1924870"/>
          </a:xfrm>
          <a:prstGeom prst="rect">
            <a:avLst/>
          </a:prstGeom>
        </p:spPr>
      </p:pic>
      <p:sp>
        <p:nvSpPr>
          <p:cNvPr id="9" name="TextBox 8">
            <a:extLst>
              <a:ext uri="{FF2B5EF4-FFF2-40B4-BE49-F238E27FC236}">
                <a16:creationId xmlns:a16="http://schemas.microsoft.com/office/drawing/2014/main" id="{B0651749-5A67-ED7E-C31E-7929D1AB80D6}"/>
              </a:ext>
            </a:extLst>
          </p:cNvPr>
          <p:cNvSpPr txBox="1"/>
          <p:nvPr/>
        </p:nvSpPr>
        <p:spPr>
          <a:xfrm>
            <a:off x="410810" y="4933131"/>
            <a:ext cx="4499393" cy="129561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Find more information and ideas in our </a:t>
            </a:r>
            <a:r>
              <a:rPr lang="en-GB" sz="2400" kern="100">
                <a:solidFill>
                  <a:srgbClr val="222544"/>
                </a:solidFill>
                <a:latin typeface="Montserrat" panose="00000500000000000000" pitchFamily="2" charset="0"/>
                <a:ea typeface="Aptos" panose="020B0004020202020204" pitchFamily="34" charset="0"/>
                <a:cs typeface="Times New Roman" panose="02020603050405020304" pitchFamily="18" charset="0"/>
                <a:hlinkClick r:id="rId3"/>
              </a:rPr>
              <a:t>Pledge Guide</a:t>
            </a:r>
            <a:endParaRPr lang="en-GB" sz="2400" kern="100">
              <a:solidFill>
                <a:srgbClr val="222544"/>
              </a:solidFill>
              <a:latin typeface="Montserrat" panose="00000500000000000000" pitchFamily="2"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272D201C-FD3B-DFCB-DA29-5207844D1C32}"/>
              </a:ext>
            </a:extLst>
          </p:cNvPr>
          <p:cNvPicPr>
            <a:picLocks noChangeAspect="1"/>
          </p:cNvPicPr>
          <p:nvPr/>
        </p:nvPicPr>
        <p:blipFill>
          <a:blip r:embed="rId4"/>
          <a:stretch>
            <a:fillRect/>
          </a:stretch>
        </p:blipFill>
        <p:spPr>
          <a:xfrm rot="20111973">
            <a:off x="4567392" y="1084133"/>
            <a:ext cx="3132413" cy="441883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F231750-99AE-C2D0-75BF-758D2DC7A3CC}"/>
              </a:ext>
            </a:extLst>
          </p:cNvPr>
          <p:cNvPicPr>
            <a:picLocks noChangeAspect="1"/>
          </p:cNvPicPr>
          <p:nvPr/>
        </p:nvPicPr>
        <p:blipFill>
          <a:blip r:embed="rId5"/>
          <a:stretch>
            <a:fillRect/>
          </a:stretch>
        </p:blipFill>
        <p:spPr>
          <a:xfrm>
            <a:off x="7533153" y="427739"/>
            <a:ext cx="4122777" cy="5799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046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18766-1E6C-111D-F525-51F50BF950A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7EF0CC5-119B-CF62-03F8-40774675FDF3}"/>
              </a:ext>
            </a:extLst>
          </p:cNvPr>
          <p:cNvPicPr>
            <a:picLocks noChangeAspect="1"/>
          </p:cNvPicPr>
          <p:nvPr/>
        </p:nvPicPr>
        <p:blipFill>
          <a:blip r:embed="rId3"/>
          <a:srcRect l="2098" t="5646" r="32304" b="43327"/>
          <a:stretch/>
        </p:blipFill>
        <p:spPr>
          <a:xfrm>
            <a:off x="0" y="0"/>
            <a:ext cx="4734046" cy="1924870"/>
          </a:xfrm>
          <a:prstGeom prst="rect">
            <a:avLst/>
          </a:prstGeom>
        </p:spPr>
      </p:pic>
      <p:pic>
        <p:nvPicPr>
          <p:cNvPr id="2" name="Picture 1" descr="A white ball with colorful lines and text&#10;&#10;AI-generated content may be incorrect.">
            <a:hlinkClick r:id="rId4"/>
            <a:extLst>
              <a:ext uri="{FF2B5EF4-FFF2-40B4-BE49-F238E27FC236}">
                <a16:creationId xmlns:a16="http://schemas.microsoft.com/office/drawing/2014/main" id="{5D47F572-0EA9-A981-65EB-A6595BD13A23}"/>
              </a:ext>
            </a:extLst>
          </p:cNvPr>
          <p:cNvPicPr>
            <a:picLocks noChangeAspect="1"/>
          </p:cNvPicPr>
          <p:nvPr/>
        </p:nvPicPr>
        <p:blipFill>
          <a:blip r:embed="rId5"/>
          <a:stretch>
            <a:fillRect/>
          </a:stretch>
        </p:blipFill>
        <p:spPr>
          <a:xfrm>
            <a:off x="5013781" y="1560799"/>
            <a:ext cx="6711571" cy="3737016"/>
          </a:xfrm>
          <a:prstGeom prst="rect">
            <a:avLst/>
          </a:prstGeom>
        </p:spPr>
      </p:pic>
      <p:sp>
        <p:nvSpPr>
          <p:cNvPr id="4" name="TextBox 3">
            <a:extLst>
              <a:ext uri="{FF2B5EF4-FFF2-40B4-BE49-F238E27FC236}">
                <a16:creationId xmlns:a16="http://schemas.microsoft.com/office/drawing/2014/main" id="{807FE20C-E6F2-ECC2-C1BF-2930520FB18D}"/>
              </a:ext>
            </a:extLst>
          </p:cNvPr>
          <p:cNvSpPr txBox="1"/>
          <p:nvPr/>
        </p:nvSpPr>
        <p:spPr>
          <a:xfrm>
            <a:off x="410810" y="4933131"/>
            <a:ext cx="4499393" cy="1295611"/>
          </a:xfrm>
          <a:prstGeom prst="rect">
            <a:avLst/>
          </a:prstGeom>
          <a:noFill/>
          <a:ln>
            <a:noFill/>
          </a:ln>
        </p:spPr>
        <p:txBody>
          <a:bodyPr wrap="square" lIns="91440" tIns="45720" rIns="91440" bIns="45720" anchor="t">
            <a:spAutoFit/>
          </a:bodyPr>
          <a:lstStyle/>
          <a:p>
            <a:pPr>
              <a:lnSpc>
                <a:spcPct val="107000"/>
              </a:lnSpc>
              <a:spcAft>
                <a:spcPts val="800"/>
              </a:spcAft>
              <a:defRPr/>
            </a:pPr>
            <a:r>
              <a:rPr lang="en-GB" sz="2400" kern="100" dirty="0">
                <a:solidFill>
                  <a:srgbClr val="222544"/>
                </a:solidFill>
                <a:latin typeface="Montserrat"/>
                <a:ea typeface="Aptos" panose="020B0004020202020204" pitchFamily="34" charset="0"/>
                <a:cs typeface="Times New Roman"/>
                <a:hlinkClick r:id="rId4"/>
              </a:rPr>
              <a:t>Watch this film </a:t>
            </a:r>
            <a:r>
              <a:rPr lang="en-GB" sz="2400" kern="100" dirty="0">
                <a:solidFill>
                  <a:srgbClr val="222544"/>
                </a:solidFill>
                <a:latin typeface="Montserrat"/>
                <a:ea typeface="Aptos" panose="020B0004020202020204" pitchFamily="34" charset="0"/>
                <a:cs typeface="Times New Roman"/>
              </a:rPr>
              <a:t>to help you prepare for Pledge Day</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00" cap="none" spc="0" normalizeH="0" baseline="0" noProof="0" dirty="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2639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31B5B-54DC-CF7B-B3FA-2FD767EFEFD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C61AF32-7F7E-E287-BEBC-8EF8FFF1E7D4}"/>
              </a:ext>
            </a:extLst>
          </p:cNvPr>
          <p:cNvPicPr>
            <a:picLocks noChangeAspect="1"/>
          </p:cNvPicPr>
          <p:nvPr/>
        </p:nvPicPr>
        <p:blipFill>
          <a:blip r:embed="rId2"/>
          <a:srcRect l="2098" t="5646" r="32304" b="43327"/>
          <a:stretch/>
        </p:blipFill>
        <p:spPr>
          <a:xfrm>
            <a:off x="0" y="0"/>
            <a:ext cx="4734046" cy="1924870"/>
          </a:xfrm>
          <a:prstGeom prst="rect">
            <a:avLst/>
          </a:prstGeom>
        </p:spPr>
      </p:pic>
      <p:sp>
        <p:nvSpPr>
          <p:cNvPr id="9" name="TextBox 8">
            <a:extLst>
              <a:ext uri="{FF2B5EF4-FFF2-40B4-BE49-F238E27FC236}">
                <a16:creationId xmlns:a16="http://schemas.microsoft.com/office/drawing/2014/main" id="{E136999B-E037-5B6C-C62F-EBAC9C98FE79}"/>
              </a:ext>
            </a:extLst>
          </p:cNvPr>
          <p:cNvSpPr txBox="1"/>
          <p:nvPr/>
        </p:nvSpPr>
        <p:spPr>
          <a:xfrm>
            <a:off x="1054016" y="2286669"/>
            <a:ext cx="9551354" cy="3557769"/>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rPr>
              <a:t>Coming soon!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rPr>
              <a:t>Visit </a:t>
            </a:r>
            <a:r>
              <a:rPr lang="en-GB" sz="2000">
                <a:hlinkClick r:id="rId3"/>
              </a:rPr>
              <a:t>Jubilee Pledge for schools</a:t>
            </a:r>
            <a:r>
              <a:rPr lang="en-GB" sz="2000"/>
              <a:t> </a:t>
            </a:r>
            <a:r>
              <a:rPr lang="en-GB" sz="20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for: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000" kern="100">
              <a:solidFill>
                <a:srgbClr val="222544"/>
              </a:solidFill>
              <a:latin typeface="Montserrat" panose="00000500000000000000" pitchFamily="2"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
                <a:srgbClr val="AAC810"/>
              </a:buClr>
              <a:buSzTx/>
              <a:buFont typeface="Wingdings" panose="05000000000000000000" pitchFamily="2" charset="2"/>
              <a:buChar char="§"/>
              <a:tabLst/>
              <a:defRPr/>
            </a:pPr>
            <a:r>
              <a:rPr kumimoji="0" lang="en-GB" sz="2000" b="0"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rPr>
              <a:t>An outline plan for the day</a:t>
            </a:r>
          </a:p>
          <a:p>
            <a:pPr marL="342900" marR="0" lvl="0" indent="-342900" algn="l" defTabSz="914400" rtl="0" eaLnBrk="1" fontAlgn="auto" latinLnBrk="0" hangingPunct="1">
              <a:lnSpc>
                <a:spcPct val="107000"/>
              </a:lnSpc>
              <a:spcBef>
                <a:spcPts val="0"/>
              </a:spcBef>
              <a:spcAft>
                <a:spcPts val="800"/>
              </a:spcAft>
              <a:buClr>
                <a:srgbClr val="AAC810"/>
              </a:buClr>
              <a:buSzTx/>
              <a:buFont typeface="Wingdings" panose="05000000000000000000" pitchFamily="2" charset="2"/>
              <a:buChar char="§"/>
              <a:tabLst/>
              <a:defRPr/>
            </a:pPr>
            <a:r>
              <a:rPr lang="en-GB" sz="20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A Pledge Day film</a:t>
            </a:r>
          </a:p>
          <a:p>
            <a:pPr marL="342900" marR="0" lvl="0" indent="-342900" algn="l" defTabSz="914400" rtl="0" eaLnBrk="1" fontAlgn="auto" latinLnBrk="0" hangingPunct="1">
              <a:lnSpc>
                <a:spcPct val="107000"/>
              </a:lnSpc>
              <a:spcBef>
                <a:spcPts val="0"/>
              </a:spcBef>
              <a:spcAft>
                <a:spcPts val="800"/>
              </a:spcAft>
              <a:buClr>
                <a:srgbClr val="AAC810"/>
              </a:buClr>
              <a:buSzTx/>
              <a:buFont typeface="Wingdings" panose="05000000000000000000" pitchFamily="2" charset="2"/>
              <a:buChar char="§"/>
              <a:tabLst/>
              <a:defRPr/>
            </a:pPr>
            <a:r>
              <a:rPr kumimoji="0" lang="en-GB" sz="2000" b="0"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rPr>
              <a:t>A Pledge Day Celebration o</a:t>
            </a:r>
            <a:r>
              <a:rPr lang="en-GB" sz="20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f the Word</a:t>
            </a:r>
          </a:p>
          <a:p>
            <a:pPr marL="342900" marR="0" lvl="0" indent="-342900" algn="l" defTabSz="914400" rtl="0" eaLnBrk="1" fontAlgn="auto" latinLnBrk="0" hangingPunct="1">
              <a:lnSpc>
                <a:spcPct val="107000"/>
              </a:lnSpc>
              <a:spcBef>
                <a:spcPts val="0"/>
              </a:spcBef>
              <a:spcAft>
                <a:spcPts val="800"/>
              </a:spcAft>
              <a:buClr>
                <a:srgbClr val="AAC810"/>
              </a:buClr>
              <a:buSzTx/>
              <a:buFont typeface="Wingdings" panose="05000000000000000000" pitchFamily="2" charset="2"/>
              <a:buChar char="§"/>
              <a:tabLst/>
              <a:defRPr/>
            </a:pPr>
            <a:r>
              <a:rPr lang="en-GB" sz="20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On online pledge map to register your pledge and receive a certificate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11F6229-5F38-A4BA-5F89-8F4C5AA7DBA2}"/>
              </a:ext>
            </a:extLst>
          </p:cNvPr>
          <p:cNvSpPr txBox="1"/>
          <p:nvPr/>
        </p:nvSpPr>
        <p:spPr>
          <a:xfrm>
            <a:off x="7188077" y="513300"/>
            <a:ext cx="5003923"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Pledge Day</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pic>
        <p:nvPicPr>
          <p:cNvPr id="5" name="Picture 4" descr="A logo for a company&#10;&#10;AI-generated content may be incorrect.">
            <a:extLst>
              <a:ext uri="{FF2B5EF4-FFF2-40B4-BE49-F238E27FC236}">
                <a16:creationId xmlns:a16="http://schemas.microsoft.com/office/drawing/2014/main" id="{37260926-9FB8-E97F-19F5-5BB007440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pic>
        <p:nvPicPr>
          <p:cNvPr id="6" name="Picture 5" descr="A logo for a service&#10;&#10;AI-generated content may be incorrect.">
            <a:extLst>
              <a:ext uri="{FF2B5EF4-FFF2-40B4-BE49-F238E27FC236}">
                <a16:creationId xmlns:a16="http://schemas.microsoft.com/office/drawing/2014/main" id="{2F68D036-94B7-971C-324E-6002ECBC3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50704979-620E-B094-F232-9851D5B127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spTree>
    <p:extLst>
      <p:ext uri="{BB962C8B-B14F-4D97-AF65-F5344CB8AC3E}">
        <p14:creationId xmlns:p14="http://schemas.microsoft.com/office/powerpoint/2010/main" val="77220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B103-B5A8-F3F1-FB83-03A987B3B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602E9-CE43-C87C-BDBE-0D1E4AD88EDD}"/>
              </a:ext>
            </a:extLst>
          </p:cNvPr>
          <p:cNvSpPr>
            <a:spLocks noGrp="1"/>
          </p:cNvSpPr>
          <p:nvPr>
            <p:ph type="ctrTitle"/>
          </p:nvPr>
        </p:nvSpPr>
        <p:spPr>
          <a:xfrm>
            <a:off x="434600" y="2594230"/>
            <a:ext cx="10328049" cy="716158"/>
          </a:xfrm>
        </p:spPr>
        <p:txBody>
          <a:bodyPr/>
          <a:lstStyle/>
          <a:p>
            <a:pPr algn="ctr"/>
            <a:r>
              <a:rPr lang="en-GB"/>
              <a:t>Reflection</a:t>
            </a:r>
          </a:p>
        </p:txBody>
      </p:sp>
      <p:sp>
        <p:nvSpPr>
          <p:cNvPr id="7" name="Subtitle 6">
            <a:extLst>
              <a:ext uri="{FF2B5EF4-FFF2-40B4-BE49-F238E27FC236}">
                <a16:creationId xmlns:a16="http://schemas.microsoft.com/office/drawing/2014/main" id="{1EB80E63-3560-A8E0-AAD7-F279323A6F0A}"/>
              </a:ext>
            </a:extLst>
          </p:cNvPr>
          <p:cNvSpPr>
            <a:spLocks noGrp="1"/>
          </p:cNvSpPr>
          <p:nvPr>
            <p:ph type="subTitle" idx="1"/>
          </p:nvPr>
        </p:nvSpPr>
        <p:spPr>
          <a:xfrm>
            <a:off x="4441049" y="3663183"/>
            <a:ext cx="6321600" cy="400110"/>
          </a:xfrm>
        </p:spPr>
        <p:txBody>
          <a:bodyPr/>
          <a:lstStyle/>
          <a:p>
            <a:r>
              <a:rPr lang="en-GB"/>
              <a:t>Do get your hopes up</a:t>
            </a:r>
          </a:p>
        </p:txBody>
      </p:sp>
      <p:pic>
        <p:nvPicPr>
          <p:cNvPr id="3" name="Online Media 2" title="Do get your hopes up | Jubilee Year | CAFOD">
            <a:hlinkClick r:id="" action="ppaction://media"/>
            <a:extLst>
              <a:ext uri="{FF2B5EF4-FFF2-40B4-BE49-F238E27FC236}">
                <a16:creationId xmlns:a16="http://schemas.microsoft.com/office/drawing/2014/main" id="{3792FDCB-5B0C-D1B6-8ABA-FA097108084D}"/>
              </a:ext>
            </a:extLst>
          </p:cNvPr>
          <p:cNvPicPr>
            <a:picLocks noRot="1" noChangeAspect="1"/>
          </p:cNvPicPr>
          <p:nvPr>
            <a:videoFile r:link="rId1"/>
          </p:nvPr>
        </p:nvPicPr>
        <p:blipFill>
          <a:blip r:embed="rId4"/>
          <a:stretch>
            <a:fillRect/>
          </a:stretch>
        </p:blipFill>
        <p:spPr>
          <a:xfrm>
            <a:off x="22225" y="20320"/>
            <a:ext cx="12147550" cy="6858000"/>
          </a:xfrm>
          <a:prstGeom prst="rect">
            <a:avLst/>
          </a:prstGeom>
        </p:spPr>
      </p:pic>
    </p:spTree>
    <p:extLst>
      <p:ext uri="{BB962C8B-B14F-4D97-AF65-F5344CB8AC3E}">
        <p14:creationId xmlns:p14="http://schemas.microsoft.com/office/powerpoint/2010/main" val="179446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D3E6B-2892-34CE-0B23-89649DA9447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786EA03-0C77-4579-723A-B12B4DEB673F}"/>
              </a:ext>
            </a:extLst>
          </p:cNvPr>
          <p:cNvPicPr>
            <a:picLocks noChangeAspect="1"/>
          </p:cNvPicPr>
          <p:nvPr/>
        </p:nvPicPr>
        <p:blipFill>
          <a:blip r:embed="rId3"/>
          <a:srcRect l="2098" t="5646" r="32304" b="43327"/>
          <a:stretch/>
        </p:blipFill>
        <p:spPr>
          <a:xfrm>
            <a:off x="0" y="0"/>
            <a:ext cx="4734046" cy="1924870"/>
          </a:xfrm>
          <a:prstGeom prst="rect">
            <a:avLst/>
          </a:prstGeom>
        </p:spPr>
      </p:pic>
      <p:sp>
        <p:nvSpPr>
          <p:cNvPr id="2" name="TextBox 1">
            <a:extLst>
              <a:ext uri="{FF2B5EF4-FFF2-40B4-BE49-F238E27FC236}">
                <a16:creationId xmlns:a16="http://schemas.microsoft.com/office/drawing/2014/main" id="{2DE62E60-EC7C-3D1A-1A87-CFB4916F7D1C}"/>
              </a:ext>
            </a:extLst>
          </p:cNvPr>
          <p:cNvSpPr txBox="1"/>
          <p:nvPr/>
        </p:nvSpPr>
        <p:spPr>
          <a:xfrm>
            <a:off x="7188077" y="513300"/>
            <a:ext cx="5003923"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Sharing your pledge</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632FC0C-CC2B-284D-7191-580F975457AE}"/>
              </a:ext>
            </a:extLst>
          </p:cNvPr>
          <p:cNvSpPr txBox="1"/>
          <p:nvPr/>
        </p:nvSpPr>
        <p:spPr>
          <a:xfrm>
            <a:off x="1054016" y="2286669"/>
            <a:ext cx="9551354" cy="3679982"/>
          </a:xfrm>
          <a:prstGeom prst="rect">
            <a:avLst/>
          </a:prstGeom>
          <a:noFill/>
          <a:ln>
            <a:noFill/>
          </a:ln>
        </p:spPr>
        <p:txBody>
          <a:bodyPr wrap="square">
            <a:spAutoFit/>
          </a:bodyPr>
          <a:lstStyle/>
          <a:p>
            <a:pPr>
              <a:lnSpc>
                <a:spcPct val="115000"/>
              </a:lnSpc>
              <a:spcAft>
                <a:spcPts val="800"/>
              </a:spcAft>
              <a:buNone/>
            </a:pPr>
            <a:r>
              <a:rPr lang="en-GB" sz="2000" b="1" kern="100">
                <a:solidFill>
                  <a:srgbClr val="0A163B"/>
                </a:solidFill>
                <a:latin typeface="Montserrat" panose="00000500000000000000" pitchFamily="2" charset="0"/>
                <a:ea typeface="Aptos" panose="020B0004020202020204" pitchFamily="34" charset="0"/>
                <a:cs typeface="Times New Roman" panose="02020603050405020304" pitchFamily="18" charset="0"/>
              </a:rPr>
              <a:t>Ways to share your pledge</a:t>
            </a:r>
            <a:endParaRPr lang="en-GB" sz="2000" kern="100">
              <a:solidFill>
                <a:srgbClr val="0A163B"/>
              </a:solidFill>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800" kern="100">
                <a:solidFill>
                  <a:srgbClr val="0A163B"/>
                </a:solidFill>
                <a:effectLst/>
                <a:latin typeface="Montserrat" panose="00000500000000000000" pitchFamily="2" charset="0"/>
                <a:ea typeface="Aptos" panose="020B0004020202020204" pitchFamily="34" charset="0"/>
                <a:cs typeface="Times New Roman" panose="02020603050405020304" pitchFamily="18" charset="0"/>
              </a:rPr>
              <a:t>Add your school to our online pledge map and we will send you a pledge certificate.</a:t>
            </a:r>
            <a:endParaRPr lang="en-GB" sz="1800" kern="100">
              <a:solidFill>
                <a:srgbClr val="0A163B"/>
              </a:solidFill>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GB" sz="1800" kern="100">
                <a:solidFill>
                  <a:srgbClr val="0A163B"/>
                </a:solidFill>
                <a:effectLst/>
                <a:latin typeface="Montserrat" panose="00000500000000000000" pitchFamily="2" charset="0"/>
                <a:ea typeface="Aptos" panose="020B0004020202020204" pitchFamily="34" charset="0"/>
                <a:cs typeface="Times New Roman" panose="02020603050405020304" pitchFamily="18" charset="0"/>
              </a:rPr>
              <a:t>Share what you have been doing with your wider school community, your local MP, and with local media.</a:t>
            </a:r>
            <a:endParaRPr lang="en-GB" sz="1800" kern="100">
              <a:solidFill>
                <a:srgbClr val="0A163B"/>
              </a:solidFill>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pPr>
            <a:r>
              <a:rPr lang="en-GB" sz="1800" kern="100">
                <a:solidFill>
                  <a:srgbClr val="0A163B"/>
                </a:solidFill>
                <a:effectLst/>
                <a:latin typeface="Montserrat" panose="00000500000000000000" pitchFamily="2" charset="0"/>
                <a:ea typeface="Aptos" panose="020B0004020202020204" pitchFamily="34" charset="0"/>
                <a:cs typeface="Times New Roman" panose="02020603050405020304" pitchFamily="18" charset="0"/>
              </a:rPr>
              <a:t>Share photos of Pledge </a:t>
            </a:r>
            <a:r>
              <a:rPr lang="en-GB" kern="100">
                <a:solidFill>
                  <a:srgbClr val="0A163B"/>
                </a:solidFill>
                <a:latin typeface="Montserrat" panose="00000500000000000000" pitchFamily="2" charset="0"/>
                <a:ea typeface="Aptos" panose="020B0004020202020204" pitchFamily="34" charset="0"/>
                <a:cs typeface="Times New Roman" panose="02020603050405020304" pitchFamily="18" charset="0"/>
              </a:rPr>
              <a:t>D</a:t>
            </a:r>
            <a:r>
              <a:rPr lang="en-GB" sz="1800" kern="100">
                <a:solidFill>
                  <a:srgbClr val="0A163B"/>
                </a:solidFill>
                <a:effectLst/>
                <a:latin typeface="Montserrat" panose="00000500000000000000" pitchFamily="2" charset="0"/>
                <a:ea typeface="Aptos" panose="020B0004020202020204" pitchFamily="34" charset="0"/>
                <a:cs typeface="Times New Roman" panose="02020603050405020304" pitchFamily="18" charset="0"/>
              </a:rPr>
              <a:t>ay on social media – don’t forget to tag @cafodschools on X using #Jubileepledge</a:t>
            </a:r>
          </a:p>
          <a:p>
            <a:pPr marL="342900" lvl="0" indent="-342900">
              <a:lnSpc>
                <a:spcPct val="115000"/>
              </a:lnSpc>
              <a:spcAft>
                <a:spcPts val="800"/>
              </a:spcAft>
              <a:buFont typeface="+mj-lt"/>
              <a:buAutoNum type="arabicPeriod"/>
            </a:pPr>
            <a:endParaRPr lang="en-GB" kern="100">
              <a:solidFill>
                <a:srgbClr val="0A163B"/>
              </a:solidFill>
              <a:latin typeface="Montserrat" panose="00000500000000000000" pitchFamily="2" charset="0"/>
              <a:ea typeface="Aptos" panose="020B0004020202020204" pitchFamily="34" charset="0"/>
              <a:cs typeface="Times New Roman" panose="02020603050405020304" pitchFamily="18" charset="0"/>
            </a:endParaRPr>
          </a:p>
          <a:p>
            <a:pPr lvl="0">
              <a:lnSpc>
                <a:spcPct val="115000"/>
              </a:lnSpc>
              <a:spcAft>
                <a:spcPts val="800"/>
              </a:spcAft>
            </a:pPr>
            <a:r>
              <a:rPr lang="en-GB" sz="1800">
                <a:hlinkClick r:id="rId4"/>
              </a:rPr>
              <a:t>Jubilee Pledge for schools</a:t>
            </a:r>
            <a:endParaRPr lang="en-GB" sz="1800" kern="100">
              <a:solidFill>
                <a:srgbClr val="0A163B"/>
              </a:solidFill>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00" cap="none" spc="0" normalizeH="0" baseline="0" noProof="0">
              <a:ln>
                <a:noFill/>
              </a:ln>
              <a:solidFill>
                <a:srgbClr val="0A163B"/>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22072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12544"/>
        </a:solidFill>
        <a:effectLst/>
      </p:bgPr>
    </p:bg>
    <p:spTree>
      <p:nvGrpSpPr>
        <p:cNvPr id="1" name="">
          <a:extLst>
            <a:ext uri="{FF2B5EF4-FFF2-40B4-BE49-F238E27FC236}">
              <a16:creationId xmlns:a16="http://schemas.microsoft.com/office/drawing/2014/main" id="{2264859D-137D-FF32-2B4A-AED3F9C3537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40E7C87-2E91-CB36-FADD-2A9C4C2D74E5}"/>
              </a:ext>
            </a:extLst>
          </p:cNvPr>
          <p:cNvSpPr txBox="1"/>
          <p:nvPr/>
        </p:nvSpPr>
        <p:spPr>
          <a:xfrm>
            <a:off x="1943691" y="1378310"/>
            <a:ext cx="9194400" cy="4101379"/>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4400" b="1" i="0" u="none" strike="noStrike" kern="100" cap="none" spc="0" normalizeH="0" baseline="0" noProof="0">
                <a:ln>
                  <a:noFill/>
                </a:ln>
                <a:solidFill>
                  <a:prstClr val="white"/>
                </a:solidFill>
                <a:effectLst/>
                <a:uLnTx/>
                <a:uFillTx/>
                <a:latin typeface="Montserrat" panose="00000500000000000000" pitchFamily="2" charset="0"/>
                <a:ea typeface="Aptos" panose="020B0004020202020204" pitchFamily="34" charset="0"/>
                <a:cs typeface="Times New Roman" panose="02020603050405020304" pitchFamily="18" charset="0"/>
              </a:rPr>
              <a:t>A Prayer of Hope</a:t>
            </a:r>
            <a:endParaRPr kumimoji="0" lang="en-GB" sz="2800" b="0" i="0" u="none" strike="noStrike" kern="100" cap="none" spc="0" normalizeH="0" baseline="0" noProof="0">
              <a:ln>
                <a:noFill/>
              </a:ln>
              <a:solidFill>
                <a:prstClr val="white"/>
              </a:solidFill>
              <a:effectLst/>
              <a:uLnTx/>
              <a:uFillTx/>
              <a:latin typeface="Montserrat" panose="00000500000000000000" pitchFamily="2"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800" b="0" i="0" u="none" strike="noStrike" kern="100" cap="none" spc="0" normalizeH="0" baseline="0" noProof="0">
                <a:ln>
                  <a:noFill/>
                </a:ln>
                <a:solidFill>
                  <a:prstClr val="white"/>
                </a:solidFill>
                <a:effectLst/>
                <a:uLnTx/>
                <a:uFillTx/>
                <a:latin typeface="Montserrat" panose="00000500000000000000" pitchFamily="2" charset="0"/>
                <a:ea typeface="Aptos" panose="020B0004020202020204" pitchFamily="34" charset="0"/>
                <a:cs typeface="Times New Roman" panose="02020603050405020304" pitchFamily="18" charset="0"/>
              </a:rPr>
              <a:t>God, our loving Father,</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sz="2800" kern="100">
                <a:solidFill>
                  <a:prstClr val="white"/>
                </a:solidFill>
                <a:latin typeface="Montserrat" panose="00000500000000000000" pitchFamily="2" charset="0"/>
                <a:ea typeface="Aptos" panose="020B0004020202020204" pitchFamily="34" charset="0"/>
                <a:cs typeface="Times New Roman" panose="02020603050405020304" pitchFamily="18" charset="0"/>
              </a:rPr>
              <a:t>I</a:t>
            </a:r>
            <a:r>
              <a:rPr kumimoji="0" lang="en-GB" sz="2800" b="0" i="0" u="none" strike="noStrike" kern="100" cap="none" spc="0" normalizeH="0" baseline="0" noProof="0">
                <a:ln>
                  <a:noFill/>
                </a:ln>
                <a:solidFill>
                  <a:prstClr val="white"/>
                </a:solidFill>
                <a:effectLst/>
                <a:uLnTx/>
                <a:uFillTx/>
                <a:latin typeface="Montserrat" panose="00000500000000000000" pitchFamily="2" charset="0"/>
                <a:ea typeface="Aptos" panose="020B0004020202020204" pitchFamily="34" charset="0"/>
                <a:cs typeface="Times New Roman" panose="02020603050405020304" pitchFamily="18" charset="0"/>
              </a:rPr>
              <a:t>n this Jubilee Year,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800" b="0" i="0" u="none" strike="noStrike" kern="100" cap="none" spc="0" normalizeH="0" baseline="0" noProof="0">
                <a:ln>
                  <a:noFill/>
                </a:ln>
                <a:solidFill>
                  <a:prstClr val="white"/>
                </a:solidFill>
                <a:effectLst/>
                <a:uLnTx/>
                <a:uFillTx/>
                <a:latin typeface="Montserrat" panose="00000500000000000000" pitchFamily="2" charset="0"/>
                <a:ea typeface="Aptos" panose="020B0004020202020204" pitchFamily="34" charset="0"/>
                <a:cs typeface="Times New Roman" panose="02020603050405020304" pitchFamily="18" charset="0"/>
              </a:rPr>
              <a:t>y</a:t>
            </a:r>
            <a:r>
              <a:rPr kumimoji="0" lang="en-GB" sz="2800" b="0" i="0" u="none" strike="noStrike" kern="100" cap="none" spc="0" normalizeH="0" baseline="0" noProof="0" err="1">
                <a:ln>
                  <a:noFill/>
                </a:ln>
                <a:solidFill>
                  <a:prstClr val="white"/>
                </a:solidFill>
                <a:effectLst/>
                <a:uLnTx/>
                <a:uFillTx/>
                <a:latin typeface="Montserrat" panose="00000500000000000000" pitchFamily="2" charset="0"/>
                <a:ea typeface="Aptos" panose="020B0004020202020204" pitchFamily="34" charset="0"/>
                <a:cs typeface="Times New Roman" panose="02020603050405020304" pitchFamily="18" charset="0"/>
              </a:rPr>
              <a:t>ou</a:t>
            </a:r>
            <a:r>
              <a:rPr kumimoji="0" lang="en-GB" sz="2800" b="0" i="0" u="none" strike="noStrike" kern="100" cap="none" spc="0" normalizeH="0" baseline="0" noProof="0">
                <a:ln>
                  <a:noFill/>
                </a:ln>
                <a:solidFill>
                  <a:prstClr val="white"/>
                </a:solidFill>
                <a:effectLst/>
                <a:uLnTx/>
                <a:uFillTx/>
                <a:latin typeface="Montserrat" panose="00000500000000000000" pitchFamily="2" charset="0"/>
                <a:ea typeface="Aptos" panose="020B0004020202020204" pitchFamily="34" charset="0"/>
                <a:cs typeface="Times New Roman" panose="02020603050405020304" pitchFamily="18" charset="0"/>
              </a:rPr>
              <a:t> remind us of our call to love creation.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800" b="0" i="0" u="none" strike="noStrike" kern="100" cap="none" spc="0" normalizeH="0" baseline="0" noProof="0">
                <a:ln>
                  <a:noFill/>
                </a:ln>
                <a:solidFill>
                  <a:prstClr val="white"/>
                </a:solidFill>
                <a:effectLst/>
                <a:uLnTx/>
                <a:uFillTx/>
                <a:latin typeface="Montserrat" panose="00000500000000000000" pitchFamily="2" charset="0"/>
                <a:ea typeface="Aptos" panose="020B0004020202020204" pitchFamily="34" charset="0"/>
                <a:cs typeface="Times New Roman" panose="02020603050405020304" pitchFamily="18" charset="0"/>
              </a:rPr>
              <a:t>Help us to work together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800" b="0" i="0" u="none" strike="noStrike" kern="100" cap="none" spc="0" normalizeH="0" baseline="0" noProof="0">
                <a:ln>
                  <a:noFill/>
                </a:ln>
                <a:solidFill>
                  <a:prstClr val="white"/>
                </a:solidFill>
                <a:effectLst/>
                <a:uLnTx/>
                <a:uFillTx/>
                <a:latin typeface="Montserrat" panose="00000500000000000000" pitchFamily="2" charset="0"/>
                <a:ea typeface="Aptos" panose="020B0004020202020204" pitchFamily="34" charset="0"/>
                <a:cs typeface="Times New Roman" panose="02020603050405020304" pitchFamily="18" charset="0"/>
              </a:rPr>
              <a:t>to replant, repair and renew.</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2800" b="1" i="1" u="none" strike="noStrike" kern="100" cap="none" spc="0" normalizeH="0" baseline="0" noProof="0">
                <a:ln>
                  <a:noFill/>
                </a:ln>
                <a:solidFill>
                  <a:prstClr val="white"/>
                </a:solidFill>
                <a:effectLst/>
                <a:uLnTx/>
                <a:uFillTx/>
                <a:latin typeface="Montserrat" panose="00000500000000000000" pitchFamily="2" charset="0"/>
                <a:ea typeface="Aptos" panose="020B0004020202020204" pitchFamily="34" charset="0"/>
                <a:cs typeface="Times New Roman" panose="02020603050405020304" pitchFamily="18" charset="0"/>
              </a:rPr>
              <a:t>Guide us on our journey as pilgrims of hope.</a:t>
            </a:r>
          </a:p>
        </p:txBody>
      </p:sp>
      <p:pic>
        <p:nvPicPr>
          <p:cNvPr id="16" name="Content Placeholder 15" descr="A white stars on a black background&#10;&#10;Description automatically generated">
            <a:extLst>
              <a:ext uri="{FF2B5EF4-FFF2-40B4-BE49-F238E27FC236}">
                <a16:creationId xmlns:a16="http://schemas.microsoft.com/office/drawing/2014/main" id="{C2BB5AE9-042B-A87A-BE72-DD519EB25B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672" y="0"/>
            <a:ext cx="824744" cy="824744"/>
          </a:xfrm>
        </p:spPr>
      </p:pic>
      <p:pic>
        <p:nvPicPr>
          <p:cNvPr id="14" name="Content Placeholder 5" descr="A colorful lines on a black background&#10;&#10;Description automatically generated">
            <a:extLst>
              <a:ext uri="{FF2B5EF4-FFF2-40B4-BE49-F238E27FC236}">
                <a16:creationId xmlns:a16="http://schemas.microsoft.com/office/drawing/2014/main" id="{8CF86D81-B6DE-B0FA-AC85-EE831E993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34340">
            <a:off x="-3664994" y="927951"/>
            <a:ext cx="8830832" cy="1685727"/>
          </a:xfrm>
          <a:prstGeom prst="rect">
            <a:avLst/>
          </a:prstGeom>
        </p:spPr>
      </p:pic>
      <p:pic>
        <p:nvPicPr>
          <p:cNvPr id="13" name="Picture 12" descr="A logo with a cross and a boat&#10;&#10;Description automatically generated">
            <a:extLst>
              <a:ext uri="{FF2B5EF4-FFF2-40B4-BE49-F238E27FC236}">
                <a16:creationId xmlns:a16="http://schemas.microsoft.com/office/drawing/2014/main" id="{DF43F8A6-4439-B308-91B4-FE0660D00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044" y="-261808"/>
            <a:ext cx="1684531" cy="2381289"/>
          </a:xfrm>
          <a:prstGeom prst="rect">
            <a:avLst/>
          </a:prstGeom>
        </p:spPr>
      </p:pic>
      <p:pic>
        <p:nvPicPr>
          <p:cNvPr id="19" name="Picture 18" descr="A group of stars on a black background&#10;&#10;Description automatically generated">
            <a:extLst>
              <a:ext uri="{FF2B5EF4-FFF2-40B4-BE49-F238E27FC236}">
                <a16:creationId xmlns:a16="http://schemas.microsoft.com/office/drawing/2014/main" id="{5DF300D6-EBB4-2CCB-71D6-2F495AD9DE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254" y="2635047"/>
            <a:ext cx="1015663" cy="1015663"/>
          </a:xfrm>
          <a:prstGeom prst="rect">
            <a:avLst/>
          </a:prstGeom>
        </p:spPr>
      </p:pic>
      <p:pic>
        <p:nvPicPr>
          <p:cNvPr id="20" name="Picture 19" descr="A group of glowing stars&#10;&#10;Description automatically generated">
            <a:extLst>
              <a:ext uri="{FF2B5EF4-FFF2-40B4-BE49-F238E27FC236}">
                <a16:creationId xmlns:a16="http://schemas.microsoft.com/office/drawing/2014/main" id="{1674F07C-097F-C151-5B05-47678C0090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2846" y="130826"/>
            <a:ext cx="719818" cy="719818"/>
          </a:xfrm>
          <a:prstGeom prst="rect">
            <a:avLst/>
          </a:prstGeom>
        </p:spPr>
      </p:pic>
      <p:pic>
        <p:nvPicPr>
          <p:cNvPr id="4" name="Picture 3" descr="A group of stars on a black background&#10;&#10;Description automatically generated">
            <a:extLst>
              <a:ext uri="{FF2B5EF4-FFF2-40B4-BE49-F238E27FC236}">
                <a16:creationId xmlns:a16="http://schemas.microsoft.com/office/drawing/2014/main" id="{FFF6B0BF-72B8-BE39-7CA6-25D8AD6ADF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8157" y="5727216"/>
            <a:ext cx="1015663" cy="1015663"/>
          </a:xfrm>
          <a:prstGeom prst="rect">
            <a:avLst/>
          </a:prstGeom>
        </p:spPr>
      </p:pic>
      <p:pic>
        <p:nvPicPr>
          <p:cNvPr id="6" name="Picture 5" descr="A group of glowing stars&#10;&#10;Description automatically generated">
            <a:extLst>
              <a:ext uri="{FF2B5EF4-FFF2-40B4-BE49-F238E27FC236}">
                <a16:creationId xmlns:a16="http://schemas.microsoft.com/office/drawing/2014/main" id="{43B77661-FF8D-D0F2-41F0-0BF45470F8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8091" y="3632774"/>
            <a:ext cx="722918" cy="722918"/>
          </a:xfrm>
          <a:prstGeom prst="rect">
            <a:avLst/>
          </a:prstGeom>
        </p:spPr>
      </p:pic>
      <p:pic>
        <p:nvPicPr>
          <p:cNvPr id="8" name="Picture 7" descr="A white stars on a black background&#10;&#10;Description automatically generated">
            <a:extLst>
              <a:ext uri="{FF2B5EF4-FFF2-40B4-BE49-F238E27FC236}">
                <a16:creationId xmlns:a16="http://schemas.microsoft.com/office/drawing/2014/main" id="{FB9C48C6-5F74-FDEB-911C-F316FD736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8091" y="4625288"/>
            <a:ext cx="901783" cy="901783"/>
          </a:xfrm>
          <a:prstGeom prst="rect">
            <a:avLst/>
          </a:prstGeom>
        </p:spPr>
      </p:pic>
    </p:spTree>
    <p:extLst>
      <p:ext uri="{BB962C8B-B14F-4D97-AF65-F5344CB8AC3E}">
        <p14:creationId xmlns:p14="http://schemas.microsoft.com/office/powerpoint/2010/main" val="3165924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12544"/>
        </a:solidFill>
        <a:effectLst/>
      </p:bgPr>
    </p:bg>
    <p:spTree>
      <p:nvGrpSpPr>
        <p:cNvPr id="1" name="">
          <a:extLst>
            <a:ext uri="{FF2B5EF4-FFF2-40B4-BE49-F238E27FC236}">
              <a16:creationId xmlns:a16="http://schemas.microsoft.com/office/drawing/2014/main" id="{90922DDE-B880-8092-FA1B-1FF8DD8FD41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D13358A-4AFD-113B-7B6E-18E2FA9F71CF}"/>
              </a:ext>
            </a:extLst>
          </p:cNvPr>
          <p:cNvSpPr txBox="1"/>
          <p:nvPr/>
        </p:nvSpPr>
        <p:spPr>
          <a:xfrm>
            <a:off x="1943691" y="1598165"/>
            <a:ext cx="9194400" cy="3650999"/>
          </a:xfrm>
          <a:prstGeom prst="rect">
            <a:avLst/>
          </a:prstGeom>
          <a:noFill/>
        </p:spPr>
        <p:txBody>
          <a:bodyPr wrap="square" rtlCol="0">
            <a:spAutoFit/>
          </a:bodyPr>
          <a:lstStyle/>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Jesus, our light, </a:t>
            </a:r>
          </a:p>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In this Jubilee Year, </a:t>
            </a:r>
          </a:p>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you remind us of our call to love our neighbours and to set free those who suffer. </a:t>
            </a:r>
          </a:p>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Help us to treat everyone with dignity; </a:t>
            </a:r>
          </a:p>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to be fair, forgiving and kind.</a:t>
            </a:r>
          </a:p>
          <a:p>
            <a:pPr marL="0" marR="0" lvl="0" indent="0" algn="l" defTabSz="914400" rtl="0" eaLnBrk="1" fontAlgn="auto" latinLnBrk="0" hangingPunct="1">
              <a:lnSpc>
                <a:spcPct val="115000"/>
              </a:lnSpc>
              <a:spcBef>
                <a:spcPts val="0"/>
              </a:spcBef>
              <a:spcAft>
                <a:spcPts val="800"/>
              </a:spcAft>
              <a:buClrTx/>
              <a:buSzTx/>
              <a:buFontTx/>
              <a:buNone/>
              <a:tabLst/>
              <a:defRPr/>
            </a:pPr>
            <a:r>
              <a:rPr lang="en-GB" sz="2800" b="1" i="1" kern="100">
                <a:solidFill>
                  <a:prstClr val="white"/>
                </a:solidFill>
                <a:latin typeface="Montserrat" panose="00000500000000000000" pitchFamily="2" charset="0"/>
                <a:cs typeface="Times New Roman" panose="02020603050405020304" pitchFamily="18" charset="0"/>
              </a:rPr>
              <a:t>Guide us on our journey as pilgrims of hope.</a:t>
            </a:r>
          </a:p>
        </p:txBody>
      </p:sp>
      <p:pic>
        <p:nvPicPr>
          <p:cNvPr id="16" name="Content Placeholder 15" descr="A white stars on a black background&#10;&#10;Description automatically generated">
            <a:extLst>
              <a:ext uri="{FF2B5EF4-FFF2-40B4-BE49-F238E27FC236}">
                <a16:creationId xmlns:a16="http://schemas.microsoft.com/office/drawing/2014/main" id="{E8511F0B-170C-5E72-F904-456FFF82F3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672" y="0"/>
            <a:ext cx="824744" cy="824744"/>
          </a:xfrm>
        </p:spPr>
      </p:pic>
      <p:pic>
        <p:nvPicPr>
          <p:cNvPr id="14" name="Content Placeholder 5" descr="A colorful lines on a black background&#10;&#10;Description automatically generated">
            <a:extLst>
              <a:ext uri="{FF2B5EF4-FFF2-40B4-BE49-F238E27FC236}">
                <a16:creationId xmlns:a16="http://schemas.microsoft.com/office/drawing/2014/main" id="{CC77EE28-AA29-F329-6172-3035222A9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34340">
            <a:off x="-3664994" y="927951"/>
            <a:ext cx="8830832" cy="1685727"/>
          </a:xfrm>
          <a:prstGeom prst="rect">
            <a:avLst/>
          </a:prstGeom>
        </p:spPr>
      </p:pic>
      <p:pic>
        <p:nvPicPr>
          <p:cNvPr id="13" name="Picture 12" descr="A logo with a cross and a boat&#10;&#10;Description automatically generated">
            <a:extLst>
              <a:ext uri="{FF2B5EF4-FFF2-40B4-BE49-F238E27FC236}">
                <a16:creationId xmlns:a16="http://schemas.microsoft.com/office/drawing/2014/main" id="{ED6E3BAE-2EE2-BE7D-9185-80400A45A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44" y="-261808"/>
            <a:ext cx="1684531" cy="2381289"/>
          </a:xfrm>
          <a:prstGeom prst="rect">
            <a:avLst/>
          </a:prstGeom>
        </p:spPr>
      </p:pic>
      <p:pic>
        <p:nvPicPr>
          <p:cNvPr id="19" name="Picture 18" descr="A group of stars on a black background&#10;&#10;Description automatically generated">
            <a:extLst>
              <a:ext uri="{FF2B5EF4-FFF2-40B4-BE49-F238E27FC236}">
                <a16:creationId xmlns:a16="http://schemas.microsoft.com/office/drawing/2014/main" id="{B81966D8-EF70-405B-E9B9-E6B766FFB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54" y="2635047"/>
            <a:ext cx="1015663" cy="1015663"/>
          </a:xfrm>
          <a:prstGeom prst="rect">
            <a:avLst/>
          </a:prstGeom>
        </p:spPr>
      </p:pic>
      <p:pic>
        <p:nvPicPr>
          <p:cNvPr id="20" name="Picture 19" descr="A group of glowing stars&#10;&#10;Description automatically generated">
            <a:extLst>
              <a:ext uri="{FF2B5EF4-FFF2-40B4-BE49-F238E27FC236}">
                <a16:creationId xmlns:a16="http://schemas.microsoft.com/office/drawing/2014/main" id="{2B108650-9B58-8BCB-B757-5C2D71E300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2846" y="130826"/>
            <a:ext cx="719818" cy="719818"/>
          </a:xfrm>
          <a:prstGeom prst="rect">
            <a:avLst/>
          </a:prstGeom>
        </p:spPr>
      </p:pic>
      <p:pic>
        <p:nvPicPr>
          <p:cNvPr id="4" name="Picture 3" descr="A group of stars on a black background&#10;&#10;Description automatically generated">
            <a:extLst>
              <a:ext uri="{FF2B5EF4-FFF2-40B4-BE49-F238E27FC236}">
                <a16:creationId xmlns:a16="http://schemas.microsoft.com/office/drawing/2014/main" id="{4D4E9A52-5B06-20EB-16E0-E41FBD8ABD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157" y="5727216"/>
            <a:ext cx="1015663" cy="1015663"/>
          </a:xfrm>
          <a:prstGeom prst="rect">
            <a:avLst/>
          </a:prstGeom>
        </p:spPr>
      </p:pic>
      <p:pic>
        <p:nvPicPr>
          <p:cNvPr id="6" name="Picture 5" descr="A group of glowing stars&#10;&#10;Description automatically generated">
            <a:extLst>
              <a:ext uri="{FF2B5EF4-FFF2-40B4-BE49-F238E27FC236}">
                <a16:creationId xmlns:a16="http://schemas.microsoft.com/office/drawing/2014/main" id="{6DE2C7BB-117B-678F-305E-78D6D2C51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8091" y="3632774"/>
            <a:ext cx="722918" cy="722918"/>
          </a:xfrm>
          <a:prstGeom prst="rect">
            <a:avLst/>
          </a:prstGeom>
        </p:spPr>
      </p:pic>
      <p:pic>
        <p:nvPicPr>
          <p:cNvPr id="8" name="Picture 7" descr="A white stars on a black background&#10;&#10;Description automatically generated">
            <a:extLst>
              <a:ext uri="{FF2B5EF4-FFF2-40B4-BE49-F238E27FC236}">
                <a16:creationId xmlns:a16="http://schemas.microsoft.com/office/drawing/2014/main" id="{EE43D350-5131-1A46-861B-018979D1F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8091" y="4625288"/>
            <a:ext cx="901783" cy="901783"/>
          </a:xfrm>
          <a:prstGeom prst="rect">
            <a:avLst/>
          </a:prstGeom>
        </p:spPr>
      </p:pic>
    </p:spTree>
    <p:extLst>
      <p:ext uri="{BB962C8B-B14F-4D97-AF65-F5344CB8AC3E}">
        <p14:creationId xmlns:p14="http://schemas.microsoft.com/office/powerpoint/2010/main" val="84290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12544"/>
        </a:solidFill>
        <a:effectLst/>
      </p:bgPr>
    </p:bg>
    <p:spTree>
      <p:nvGrpSpPr>
        <p:cNvPr id="1" name="">
          <a:extLst>
            <a:ext uri="{FF2B5EF4-FFF2-40B4-BE49-F238E27FC236}">
              <a16:creationId xmlns:a16="http://schemas.microsoft.com/office/drawing/2014/main" id="{7844AB16-431B-D125-9717-582F3AE7A2F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94E4F28-AC35-4EB8-318C-1DEE4B06FAF3}"/>
              </a:ext>
            </a:extLst>
          </p:cNvPr>
          <p:cNvSpPr txBox="1"/>
          <p:nvPr/>
        </p:nvSpPr>
        <p:spPr>
          <a:xfrm>
            <a:off x="1943691" y="1634632"/>
            <a:ext cx="9194400" cy="3753592"/>
          </a:xfrm>
          <a:prstGeom prst="rect">
            <a:avLst/>
          </a:prstGeom>
          <a:noFill/>
        </p:spPr>
        <p:txBody>
          <a:bodyPr wrap="square" rtlCol="0">
            <a:spAutoFit/>
          </a:bodyPr>
          <a:lstStyle/>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Holy Spirit, our inspiration, </a:t>
            </a:r>
          </a:p>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in this Jubilee Year, </a:t>
            </a:r>
          </a:p>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you remind us of our call to grow in faith and love. </a:t>
            </a:r>
          </a:p>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Help us to hear you in scripture, </a:t>
            </a:r>
          </a:p>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to see Jesus in others,</a:t>
            </a:r>
          </a:p>
          <a:p>
            <a:pPr>
              <a:spcAft>
                <a:spcPts val="800"/>
              </a:spcAft>
              <a:defRPr/>
            </a:pPr>
            <a:r>
              <a:rPr lang="en-GB" sz="2800" kern="100">
                <a:solidFill>
                  <a:prstClr val="white"/>
                </a:solidFill>
                <a:latin typeface="Montserrat" panose="00000500000000000000" pitchFamily="2" charset="0"/>
                <a:cs typeface="Times New Roman" panose="02020603050405020304" pitchFamily="18" charset="0"/>
              </a:rPr>
              <a:t> and to be united as God’s global family.</a:t>
            </a:r>
          </a:p>
          <a:p>
            <a:pPr marL="0" marR="0" lvl="0" indent="0" algn="l" defTabSz="914400" rtl="0" eaLnBrk="1" fontAlgn="auto" latinLnBrk="0" hangingPunct="1">
              <a:lnSpc>
                <a:spcPct val="115000"/>
              </a:lnSpc>
              <a:spcBef>
                <a:spcPts val="0"/>
              </a:spcBef>
              <a:spcAft>
                <a:spcPts val="800"/>
              </a:spcAft>
              <a:buClrTx/>
              <a:buSzTx/>
              <a:buFontTx/>
              <a:buNone/>
              <a:tabLst/>
              <a:defRPr/>
            </a:pPr>
            <a:r>
              <a:rPr lang="en-GB" sz="2800" b="1" i="1" kern="100">
                <a:solidFill>
                  <a:prstClr val="white"/>
                </a:solidFill>
                <a:latin typeface="Montserrat" panose="00000500000000000000" pitchFamily="2" charset="0"/>
                <a:cs typeface="Times New Roman" panose="02020603050405020304" pitchFamily="18" charset="0"/>
              </a:rPr>
              <a:t>Guide us on our journey as pilgrims of hope.</a:t>
            </a:r>
          </a:p>
        </p:txBody>
      </p:sp>
      <p:pic>
        <p:nvPicPr>
          <p:cNvPr id="16" name="Content Placeholder 15" descr="A white stars on a black background&#10;&#10;Description automatically generated">
            <a:extLst>
              <a:ext uri="{FF2B5EF4-FFF2-40B4-BE49-F238E27FC236}">
                <a16:creationId xmlns:a16="http://schemas.microsoft.com/office/drawing/2014/main" id="{B960FF67-2176-64E7-2F66-E92925AF8D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672" y="0"/>
            <a:ext cx="824744" cy="824744"/>
          </a:xfrm>
        </p:spPr>
      </p:pic>
      <p:pic>
        <p:nvPicPr>
          <p:cNvPr id="14" name="Content Placeholder 5" descr="A colorful lines on a black background&#10;&#10;Description automatically generated">
            <a:extLst>
              <a:ext uri="{FF2B5EF4-FFF2-40B4-BE49-F238E27FC236}">
                <a16:creationId xmlns:a16="http://schemas.microsoft.com/office/drawing/2014/main" id="{8D63B7A8-9A4F-4C3D-7D08-803636BE6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34340">
            <a:off x="-3664994" y="927951"/>
            <a:ext cx="8830832" cy="1685727"/>
          </a:xfrm>
          <a:prstGeom prst="rect">
            <a:avLst/>
          </a:prstGeom>
        </p:spPr>
      </p:pic>
      <p:pic>
        <p:nvPicPr>
          <p:cNvPr id="13" name="Picture 12" descr="A logo with a cross and a boat&#10;&#10;Description automatically generated">
            <a:extLst>
              <a:ext uri="{FF2B5EF4-FFF2-40B4-BE49-F238E27FC236}">
                <a16:creationId xmlns:a16="http://schemas.microsoft.com/office/drawing/2014/main" id="{7B90BEB1-B91B-61A0-DF66-2D2E8BC31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44" y="-261808"/>
            <a:ext cx="1684531" cy="2381289"/>
          </a:xfrm>
          <a:prstGeom prst="rect">
            <a:avLst/>
          </a:prstGeom>
        </p:spPr>
      </p:pic>
      <p:pic>
        <p:nvPicPr>
          <p:cNvPr id="19" name="Picture 18" descr="A group of stars on a black background&#10;&#10;Description automatically generated">
            <a:extLst>
              <a:ext uri="{FF2B5EF4-FFF2-40B4-BE49-F238E27FC236}">
                <a16:creationId xmlns:a16="http://schemas.microsoft.com/office/drawing/2014/main" id="{F1D14A01-4F9A-B2C1-F8E7-3890DB520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54" y="2635047"/>
            <a:ext cx="1015663" cy="1015663"/>
          </a:xfrm>
          <a:prstGeom prst="rect">
            <a:avLst/>
          </a:prstGeom>
        </p:spPr>
      </p:pic>
      <p:pic>
        <p:nvPicPr>
          <p:cNvPr id="20" name="Picture 19" descr="A group of glowing stars&#10;&#10;Description automatically generated">
            <a:extLst>
              <a:ext uri="{FF2B5EF4-FFF2-40B4-BE49-F238E27FC236}">
                <a16:creationId xmlns:a16="http://schemas.microsoft.com/office/drawing/2014/main" id="{1A6B6F17-F5E8-4656-5DAC-05B59AB0F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2846" y="130826"/>
            <a:ext cx="719818" cy="719818"/>
          </a:xfrm>
          <a:prstGeom prst="rect">
            <a:avLst/>
          </a:prstGeom>
        </p:spPr>
      </p:pic>
      <p:pic>
        <p:nvPicPr>
          <p:cNvPr id="4" name="Picture 3" descr="A group of stars on a black background&#10;&#10;Description automatically generated">
            <a:extLst>
              <a:ext uri="{FF2B5EF4-FFF2-40B4-BE49-F238E27FC236}">
                <a16:creationId xmlns:a16="http://schemas.microsoft.com/office/drawing/2014/main" id="{6257103C-9EA5-A8EE-C5D8-016E7CB90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157" y="5727216"/>
            <a:ext cx="1015663" cy="1015663"/>
          </a:xfrm>
          <a:prstGeom prst="rect">
            <a:avLst/>
          </a:prstGeom>
        </p:spPr>
      </p:pic>
      <p:pic>
        <p:nvPicPr>
          <p:cNvPr id="6" name="Picture 5" descr="A group of glowing stars&#10;&#10;Description automatically generated">
            <a:extLst>
              <a:ext uri="{FF2B5EF4-FFF2-40B4-BE49-F238E27FC236}">
                <a16:creationId xmlns:a16="http://schemas.microsoft.com/office/drawing/2014/main" id="{848F5F2E-25A3-DDA0-8740-29CE6E1FF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8091" y="3632774"/>
            <a:ext cx="722918" cy="722918"/>
          </a:xfrm>
          <a:prstGeom prst="rect">
            <a:avLst/>
          </a:prstGeom>
        </p:spPr>
      </p:pic>
      <p:pic>
        <p:nvPicPr>
          <p:cNvPr id="8" name="Picture 7" descr="A white stars on a black background&#10;&#10;Description automatically generated">
            <a:extLst>
              <a:ext uri="{FF2B5EF4-FFF2-40B4-BE49-F238E27FC236}">
                <a16:creationId xmlns:a16="http://schemas.microsoft.com/office/drawing/2014/main" id="{E3A82BB0-AA80-1EDF-B8C8-B4C4703E2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8091" y="4625288"/>
            <a:ext cx="901783" cy="901783"/>
          </a:xfrm>
          <a:prstGeom prst="rect">
            <a:avLst/>
          </a:prstGeom>
        </p:spPr>
      </p:pic>
    </p:spTree>
    <p:extLst>
      <p:ext uri="{BB962C8B-B14F-4D97-AF65-F5344CB8AC3E}">
        <p14:creationId xmlns:p14="http://schemas.microsoft.com/office/powerpoint/2010/main" val="3797947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B5598-2F31-12D7-7572-9E12D3BC53C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4FF87A9-BAF2-1B35-0F5E-C3D3C009B2A6}"/>
              </a:ext>
            </a:extLst>
          </p:cNvPr>
          <p:cNvPicPr>
            <a:picLocks noChangeAspect="1"/>
          </p:cNvPicPr>
          <p:nvPr/>
        </p:nvPicPr>
        <p:blipFill>
          <a:blip r:embed="rId3"/>
          <a:srcRect l="2098" t="5646" r="32304" b="43327"/>
          <a:stretch/>
        </p:blipFill>
        <p:spPr>
          <a:xfrm>
            <a:off x="0" y="0"/>
            <a:ext cx="4734046" cy="1924870"/>
          </a:xfrm>
          <a:prstGeom prst="rect">
            <a:avLst/>
          </a:prstGeom>
        </p:spPr>
      </p:pic>
      <p:sp>
        <p:nvSpPr>
          <p:cNvPr id="9" name="TextBox 8">
            <a:extLst>
              <a:ext uri="{FF2B5EF4-FFF2-40B4-BE49-F238E27FC236}">
                <a16:creationId xmlns:a16="http://schemas.microsoft.com/office/drawing/2014/main" id="{3866CECE-75A2-C246-70A8-387F7869415A}"/>
              </a:ext>
            </a:extLst>
          </p:cNvPr>
          <p:cNvSpPr txBox="1"/>
          <p:nvPr/>
        </p:nvSpPr>
        <p:spPr>
          <a:xfrm>
            <a:off x="737420" y="2365069"/>
            <a:ext cx="7304290" cy="3451394"/>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rPr>
              <a:t>Useful links:</a:t>
            </a:r>
            <a:endParaRPr lang="en-GB" sz="2400" kern="100">
              <a:solidFill>
                <a:srgbClr val="222544"/>
              </a:solidFill>
              <a:latin typeface="Montserrat" panose="00000500000000000000" pitchFamily="2"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a:hlinkClick r:id="rId4"/>
              </a:rPr>
              <a:t>Jubilee for schools 2025 – Pilgrims of Hope</a:t>
            </a:r>
            <a:endParaRPr lang="en-GB" sz="2400"/>
          </a:p>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a:hlinkClick r:id="rId5"/>
              </a:rPr>
              <a:t>Jubilee Pledge for schools</a:t>
            </a:r>
            <a:endParaRPr lang="en-GB" sz="2400"/>
          </a:p>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a:hlinkClick r:id="rId6"/>
              </a:rPr>
              <a:t>Signs of hope</a:t>
            </a:r>
            <a:endParaRPr lang="en-GB" sz="2400"/>
          </a:p>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a:hlinkClick r:id="rId7"/>
              </a:rPr>
              <a:t>Jubilee 2025 - Caritas Social Action Network – CSAN</a:t>
            </a:r>
            <a:endParaRPr lang="en-GB" sz="2400"/>
          </a:p>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a:hlinkClick r:id="rId8"/>
              </a:rPr>
              <a:t>Education_Jubilee_VVMToolkit.pdf</a:t>
            </a:r>
            <a:endParaRPr lang="en-GB" sz="2400"/>
          </a:p>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a:hlinkClick r:id="rId9"/>
              </a:rPr>
              <a:t>Jubilee prayers for schools</a:t>
            </a:r>
            <a:r>
              <a:rPr lang="en-GB" sz="24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                                        </a:t>
            </a:r>
            <a:endParaRPr kumimoji="0" lang="en-GB" sz="2000" b="0"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pic>
        <p:nvPicPr>
          <p:cNvPr id="2" name="Picture 1" descr="A logo for a company&#10;&#10;AI-generated content may be incorrect.">
            <a:extLst>
              <a:ext uri="{FF2B5EF4-FFF2-40B4-BE49-F238E27FC236}">
                <a16:creationId xmlns:a16="http://schemas.microsoft.com/office/drawing/2014/main" id="{68BC4FB3-F90E-E6C3-9571-87A39000A1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pic>
        <p:nvPicPr>
          <p:cNvPr id="4" name="Picture 3" descr="A logo for a service&#10;&#10;AI-generated content may be incorrect.">
            <a:extLst>
              <a:ext uri="{FF2B5EF4-FFF2-40B4-BE49-F238E27FC236}">
                <a16:creationId xmlns:a16="http://schemas.microsoft.com/office/drawing/2014/main" id="{66A1B8A6-5705-36F0-1970-4B358ACB51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766D1BC4-5A8F-645F-713F-02688A65E3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spTree>
    <p:extLst>
      <p:ext uri="{BB962C8B-B14F-4D97-AF65-F5344CB8AC3E}">
        <p14:creationId xmlns:p14="http://schemas.microsoft.com/office/powerpoint/2010/main" val="181704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38588-0FA7-D61B-68B9-51B29F0335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AE808D2-7547-B241-B31A-1C42F941BAAD}"/>
              </a:ext>
            </a:extLst>
          </p:cNvPr>
          <p:cNvSpPr txBox="1"/>
          <p:nvPr/>
        </p:nvSpPr>
        <p:spPr>
          <a:xfrm>
            <a:off x="5644726" y="736164"/>
            <a:ext cx="6031608" cy="4806829"/>
          </a:xfrm>
          <a:prstGeom prst="rect">
            <a:avLst/>
          </a:prstGeom>
          <a:noFill/>
        </p:spPr>
        <p:txBody>
          <a:bodyPr wrap="square" rtlCol="0">
            <a:spAutoFit/>
          </a:bodyPr>
          <a:lstStyle/>
          <a:p>
            <a:pPr algn="ctr" defTabSz="554492"/>
            <a:r>
              <a:rPr lang="en-US" sz="2668" b="1" kern="0">
                <a:solidFill>
                  <a:prstClr val="white"/>
                </a:solidFill>
                <a:latin typeface="Montserrat" panose="00000500000000000000" pitchFamily="2" charset="0"/>
              </a:rPr>
              <a:t>POPE FRANCIS</a:t>
            </a:r>
          </a:p>
          <a:p>
            <a:pPr defTabSz="554492"/>
            <a:endParaRPr lang="en-US" sz="1940" b="1" kern="0">
              <a:solidFill>
                <a:prstClr val="white"/>
              </a:solidFill>
              <a:latin typeface="Montserrat" panose="00000500000000000000" pitchFamily="2" charset="0"/>
            </a:endParaRPr>
          </a:p>
          <a:p>
            <a:pPr algn="ctr" defTabSz="554492"/>
            <a:r>
              <a:rPr lang="en-US" sz="2668" i="1" kern="0">
                <a:solidFill>
                  <a:srgbClr val="95CB45"/>
                </a:solidFill>
                <a:latin typeface="Montserrat" panose="00000500000000000000" pitchFamily="2" charset="0"/>
              </a:rPr>
              <a:t>1936-2025</a:t>
            </a:r>
          </a:p>
          <a:p>
            <a:pPr algn="ctr" defTabSz="554492"/>
            <a:endParaRPr lang="en-US" sz="2668" i="1" kern="0">
              <a:solidFill>
                <a:srgbClr val="95CB45"/>
              </a:solidFill>
              <a:latin typeface="Montserrat" panose="00000500000000000000" pitchFamily="2" charset="0"/>
            </a:endParaRPr>
          </a:p>
          <a:p>
            <a:pPr algn="ctr" defTabSz="554492"/>
            <a:r>
              <a:rPr lang="en-GB" sz="2800">
                <a:solidFill>
                  <a:schemeClr val="bg1"/>
                </a:solidFill>
                <a:latin typeface="Montserrat" panose="00000500000000000000" pitchFamily="2" charset="0"/>
                <a:cs typeface="Arial" panose="020B0604020202020204" pitchFamily="34" charset="0"/>
              </a:rPr>
              <a:t>'Trusting in Him, we move forward with courage, building unity through discernment, to discover and implement God's dream for us, and the paths of action ahead.’ </a:t>
            </a:r>
          </a:p>
          <a:p>
            <a:pPr algn="ctr" defTabSz="554492"/>
            <a:endParaRPr lang="en-GB" sz="1400" i="1" kern="0">
              <a:solidFill>
                <a:schemeClr val="bg1"/>
              </a:solidFill>
              <a:latin typeface="Arial" panose="020B0604020202020204" pitchFamily="34" charset="0"/>
              <a:cs typeface="Arial" panose="020B0604020202020204" pitchFamily="34" charset="0"/>
            </a:endParaRPr>
          </a:p>
          <a:p>
            <a:pPr algn="ctr" defTabSz="554492"/>
            <a:r>
              <a:rPr lang="en-GB" sz="1400" i="1" kern="0">
                <a:solidFill>
                  <a:schemeClr val="bg1"/>
                </a:solidFill>
                <a:latin typeface="Arial" panose="020B0604020202020204" pitchFamily="34" charset="0"/>
                <a:cs typeface="Arial" panose="020B0604020202020204" pitchFamily="34" charset="0"/>
              </a:rPr>
              <a:t>Let us Dream p.94</a:t>
            </a:r>
          </a:p>
          <a:p>
            <a:pPr defTabSz="554492"/>
            <a:endParaRPr lang="en-GB" sz="1092" kern="0">
              <a:solidFill>
                <a:sysClr val="windowText" lastClr="000000"/>
              </a:solidFill>
            </a:endParaRPr>
          </a:p>
        </p:txBody>
      </p:sp>
      <p:pic>
        <p:nvPicPr>
          <p:cNvPr id="3" name="object 2">
            <a:extLst>
              <a:ext uri="{FF2B5EF4-FFF2-40B4-BE49-F238E27FC236}">
                <a16:creationId xmlns:a16="http://schemas.microsoft.com/office/drawing/2014/main" id="{C8F89702-4260-0D40-8719-7E27327DAC09}"/>
              </a:ext>
            </a:extLst>
          </p:cNvPr>
          <p:cNvPicPr/>
          <p:nvPr/>
        </p:nvPicPr>
        <p:blipFill>
          <a:blip r:embed="rId3" cstate="print"/>
          <a:stretch>
            <a:fillRect/>
          </a:stretch>
        </p:blipFill>
        <p:spPr>
          <a:xfrm>
            <a:off x="428" y="85211"/>
            <a:ext cx="9108169" cy="6772307"/>
          </a:xfrm>
          <a:prstGeom prst="rect">
            <a:avLst/>
          </a:prstGeom>
        </p:spPr>
      </p:pic>
      <p:cxnSp>
        <p:nvCxnSpPr>
          <p:cNvPr id="4" name="Straight Connector 3">
            <a:extLst>
              <a:ext uri="{FF2B5EF4-FFF2-40B4-BE49-F238E27FC236}">
                <a16:creationId xmlns:a16="http://schemas.microsoft.com/office/drawing/2014/main" id="{A5673386-4FDC-AF7B-E9D4-CF543D98EC60}"/>
              </a:ext>
            </a:extLst>
          </p:cNvPr>
          <p:cNvCxnSpPr>
            <a:cxnSpLocks/>
          </p:cNvCxnSpPr>
          <p:nvPr/>
        </p:nvCxnSpPr>
        <p:spPr>
          <a:xfrm>
            <a:off x="7343609" y="1442067"/>
            <a:ext cx="26338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221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8720C-82DA-15F2-18E5-FD5F794B2DE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F28823B-4EA6-548D-8A9D-A45BA2E5D8B1}"/>
              </a:ext>
            </a:extLst>
          </p:cNvPr>
          <p:cNvPicPr>
            <a:picLocks noChangeAspect="1"/>
          </p:cNvPicPr>
          <p:nvPr/>
        </p:nvPicPr>
        <p:blipFill>
          <a:blip r:embed="rId2"/>
          <a:srcRect l="2098" t="5646" r="32304" b="43327"/>
          <a:stretch/>
        </p:blipFill>
        <p:spPr>
          <a:xfrm>
            <a:off x="0" y="0"/>
            <a:ext cx="3973286" cy="1615544"/>
          </a:xfrm>
          <a:prstGeom prst="rect">
            <a:avLst/>
          </a:prstGeom>
        </p:spPr>
      </p:pic>
      <p:pic>
        <p:nvPicPr>
          <p:cNvPr id="4" name="Picture 3">
            <a:extLst>
              <a:ext uri="{FF2B5EF4-FFF2-40B4-BE49-F238E27FC236}">
                <a16:creationId xmlns:a16="http://schemas.microsoft.com/office/drawing/2014/main" id="{19318626-AD3B-2214-9169-76CA756CD2CE}"/>
              </a:ext>
            </a:extLst>
          </p:cNvPr>
          <p:cNvPicPr>
            <a:picLocks noChangeAspect="1"/>
          </p:cNvPicPr>
          <p:nvPr/>
        </p:nvPicPr>
        <p:blipFill>
          <a:blip r:embed="rId3"/>
          <a:srcRect l="15968" r="-1533"/>
          <a:stretch/>
        </p:blipFill>
        <p:spPr>
          <a:xfrm>
            <a:off x="1698171" y="1615543"/>
            <a:ext cx="9786258" cy="4232649"/>
          </a:xfrm>
          <a:prstGeom prst="rect">
            <a:avLst/>
          </a:prstGeom>
        </p:spPr>
      </p:pic>
      <p:pic>
        <p:nvPicPr>
          <p:cNvPr id="11" name="Picture 10" descr="A black background with white text&#10;&#10;AI-generated content may be incorrect.">
            <a:extLst>
              <a:ext uri="{FF2B5EF4-FFF2-40B4-BE49-F238E27FC236}">
                <a16:creationId xmlns:a16="http://schemas.microsoft.com/office/drawing/2014/main" id="{A4E079DD-45A0-1E5F-5244-DF6EFE3F4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pic>
        <p:nvPicPr>
          <p:cNvPr id="18" name="Picture 17" descr="A logo for a service&#10;&#10;AI-generated content may be incorrect.">
            <a:extLst>
              <a:ext uri="{FF2B5EF4-FFF2-40B4-BE49-F238E27FC236}">
                <a16:creationId xmlns:a16="http://schemas.microsoft.com/office/drawing/2014/main" id="{2D1C881F-3976-74D9-34D9-2C636C3EA0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20" name="Picture 19" descr="A logo for a company&#10;&#10;AI-generated content may be incorrect.">
            <a:extLst>
              <a:ext uri="{FF2B5EF4-FFF2-40B4-BE49-F238E27FC236}">
                <a16:creationId xmlns:a16="http://schemas.microsoft.com/office/drawing/2014/main" id="{51EF9BC4-FBB0-06F6-775B-17E8C60EE1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spTree>
    <p:extLst>
      <p:ext uri="{BB962C8B-B14F-4D97-AF65-F5344CB8AC3E}">
        <p14:creationId xmlns:p14="http://schemas.microsoft.com/office/powerpoint/2010/main" val="194008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8F95F-F99C-ADED-325A-4EE37E6F44D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DF7E53A-555A-6DAF-D4FF-703B12D9F35A}"/>
              </a:ext>
            </a:extLst>
          </p:cNvPr>
          <p:cNvPicPr>
            <a:picLocks noChangeAspect="1"/>
          </p:cNvPicPr>
          <p:nvPr/>
        </p:nvPicPr>
        <p:blipFill>
          <a:blip r:embed="rId2"/>
          <a:srcRect l="2098" t="5646" r="32304" b="43327"/>
          <a:stretch/>
        </p:blipFill>
        <p:spPr>
          <a:xfrm>
            <a:off x="0" y="0"/>
            <a:ext cx="3973286" cy="1615544"/>
          </a:xfrm>
          <a:prstGeom prst="rect">
            <a:avLst/>
          </a:prstGeom>
        </p:spPr>
      </p:pic>
      <p:pic>
        <p:nvPicPr>
          <p:cNvPr id="11" name="Picture 10" descr="A black background with white text&#10;&#10;AI-generated content may be incorrect.">
            <a:extLst>
              <a:ext uri="{FF2B5EF4-FFF2-40B4-BE49-F238E27FC236}">
                <a16:creationId xmlns:a16="http://schemas.microsoft.com/office/drawing/2014/main" id="{C646EBBB-2094-9F4E-28B6-9D4AC24B9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pic>
        <p:nvPicPr>
          <p:cNvPr id="18" name="Picture 17" descr="A logo for a service&#10;&#10;AI-generated content may be incorrect.">
            <a:extLst>
              <a:ext uri="{FF2B5EF4-FFF2-40B4-BE49-F238E27FC236}">
                <a16:creationId xmlns:a16="http://schemas.microsoft.com/office/drawing/2014/main" id="{E4828FE0-E406-D681-994C-441610E92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20" name="Picture 19" descr="A logo for a company&#10;&#10;AI-generated content may be incorrect.">
            <a:extLst>
              <a:ext uri="{FF2B5EF4-FFF2-40B4-BE49-F238E27FC236}">
                <a16:creationId xmlns:a16="http://schemas.microsoft.com/office/drawing/2014/main" id="{3C7638F5-4F26-9662-5377-C5C651B7CA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pic>
        <p:nvPicPr>
          <p:cNvPr id="6" name="Picture 5">
            <a:extLst>
              <a:ext uri="{FF2B5EF4-FFF2-40B4-BE49-F238E27FC236}">
                <a16:creationId xmlns:a16="http://schemas.microsoft.com/office/drawing/2014/main" id="{1DD9C795-52A1-0A76-599D-68ACDD66462C}"/>
              </a:ext>
            </a:extLst>
          </p:cNvPr>
          <p:cNvPicPr>
            <a:picLocks noChangeAspect="1"/>
          </p:cNvPicPr>
          <p:nvPr/>
        </p:nvPicPr>
        <p:blipFill>
          <a:blip r:embed="rId6"/>
          <a:stretch>
            <a:fillRect/>
          </a:stretch>
        </p:blipFill>
        <p:spPr>
          <a:xfrm>
            <a:off x="1309115" y="1813946"/>
            <a:ext cx="10074513" cy="3665538"/>
          </a:xfrm>
          <a:prstGeom prst="rect">
            <a:avLst/>
          </a:prstGeom>
        </p:spPr>
      </p:pic>
    </p:spTree>
    <p:extLst>
      <p:ext uri="{BB962C8B-B14F-4D97-AF65-F5344CB8AC3E}">
        <p14:creationId xmlns:p14="http://schemas.microsoft.com/office/powerpoint/2010/main" val="308753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A8A9C-FB86-1817-D5BD-C8F656A5041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5FFEE24-F9BD-5D2B-3A7D-94DF63402144}"/>
              </a:ext>
            </a:extLst>
          </p:cNvPr>
          <p:cNvPicPr>
            <a:picLocks noChangeAspect="1"/>
          </p:cNvPicPr>
          <p:nvPr/>
        </p:nvPicPr>
        <p:blipFill>
          <a:blip r:embed="rId2"/>
          <a:srcRect l="2098" t="5646" r="32304" b="43327"/>
          <a:stretch/>
        </p:blipFill>
        <p:spPr>
          <a:xfrm>
            <a:off x="0" y="0"/>
            <a:ext cx="3973286" cy="1615544"/>
          </a:xfrm>
          <a:prstGeom prst="rect">
            <a:avLst/>
          </a:prstGeom>
        </p:spPr>
      </p:pic>
      <p:pic>
        <p:nvPicPr>
          <p:cNvPr id="11" name="Picture 10" descr="A black background with white text&#10;&#10;AI-generated content may be incorrect.">
            <a:extLst>
              <a:ext uri="{FF2B5EF4-FFF2-40B4-BE49-F238E27FC236}">
                <a16:creationId xmlns:a16="http://schemas.microsoft.com/office/drawing/2014/main" id="{24B09C06-AE00-1CE9-BA07-A1B365F49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pic>
        <p:nvPicPr>
          <p:cNvPr id="18" name="Picture 17" descr="A logo for a service&#10;&#10;AI-generated content may be incorrect.">
            <a:extLst>
              <a:ext uri="{FF2B5EF4-FFF2-40B4-BE49-F238E27FC236}">
                <a16:creationId xmlns:a16="http://schemas.microsoft.com/office/drawing/2014/main" id="{03666A1E-DFE6-5A45-F0BF-E6C15DFE1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20" name="Picture 19" descr="A logo for a company&#10;&#10;AI-generated content may be incorrect.">
            <a:extLst>
              <a:ext uri="{FF2B5EF4-FFF2-40B4-BE49-F238E27FC236}">
                <a16:creationId xmlns:a16="http://schemas.microsoft.com/office/drawing/2014/main" id="{CA07C8C7-E613-E861-6AB9-99520B7AD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sp>
        <p:nvSpPr>
          <p:cNvPr id="2" name="TextBox 1">
            <a:extLst>
              <a:ext uri="{FF2B5EF4-FFF2-40B4-BE49-F238E27FC236}">
                <a16:creationId xmlns:a16="http://schemas.microsoft.com/office/drawing/2014/main" id="{3FA9414C-52A9-E2D1-48CB-429E7A7FA2D9}"/>
              </a:ext>
            </a:extLst>
          </p:cNvPr>
          <p:cNvSpPr txBox="1"/>
          <p:nvPr/>
        </p:nvSpPr>
        <p:spPr>
          <a:xfrm>
            <a:off x="4422913" y="347869"/>
            <a:ext cx="722243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Montserrat" panose="00000500000000000000" pitchFamily="2" charset="0"/>
                <a:ea typeface="Calibri"/>
                <a:cs typeface="Calibri"/>
              </a:rPr>
              <a:t>Reflective discussion points: building understanding of why we will make a Jubilee pledge. </a:t>
            </a:r>
          </a:p>
        </p:txBody>
      </p:sp>
      <p:sp>
        <p:nvSpPr>
          <p:cNvPr id="7" name="Oval 6">
            <a:extLst>
              <a:ext uri="{FF2B5EF4-FFF2-40B4-BE49-F238E27FC236}">
                <a16:creationId xmlns:a16="http://schemas.microsoft.com/office/drawing/2014/main" id="{3402CA07-0A66-DF5F-4CBE-B1B42BDCFAA7}"/>
              </a:ext>
            </a:extLst>
          </p:cNvPr>
          <p:cNvSpPr/>
          <p:nvPr/>
        </p:nvSpPr>
        <p:spPr>
          <a:xfrm>
            <a:off x="787421" y="2338213"/>
            <a:ext cx="3178629" cy="2917372"/>
          </a:xfrm>
          <a:prstGeom prst="ellipse">
            <a:avLst/>
          </a:prstGeom>
          <a:solidFill>
            <a:srgbClr val="42C6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A5BA772-C859-7481-ECDD-C0ED853ABC05}"/>
              </a:ext>
            </a:extLst>
          </p:cNvPr>
          <p:cNvSpPr txBox="1"/>
          <p:nvPr/>
        </p:nvSpPr>
        <p:spPr>
          <a:xfrm>
            <a:off x="1084914" y="3118688"/>
            <a:ext cx="2679105" cy="1523494"/>
          </a:xfrm>
          <a:prstGeom prst="rect">
            <a:avLst/>
          </a:prstGeom>
          <a:noFill/>
        </p:spPr>
        <p:txBody>
          <a:bodyPr wrap="square" rtlCol="0">
            <a:spAutoFit/>
          </a:bodyPr>
          <a:lstStyle/>
          <a:p>
            <a:r>
              <a:rPr lang="en-GB" sz="1600" b="1">
                <a:latin typeface="Montserrat" panose="00000500000000000000" pitchFamily="2" charset="0"/>
              </a:rPr>
              <a:t>Where do students hear about the world and how does this form their worldview? </a:t>
            </a:r>
            <a:endParaRPr lang="en-GB" sz="1100" b="1">
              <a:latin typeface="Montserrat" panose="00000500000000000000" pitchFamily="2" charset="0"/>
            </a:endParaRPr>
          </a:p>
          <a:p>
            <a:pPr marL="285750" indent="-285750">
              <a:buFontTx/>
              <a:buChar char="-"/>
            </a:pPr>
            <a:endParaRPr lang="en-GB" sz="1100" b="1">
              <a:latin typeface="Montserrat" panose="00000500000000000000" pitchFamily="2" charset="0"/>
            </a:endParaRPr>
          </a:p>
          <a:p>
            <a:pPr marL="285750" indent="-285750" algn="ctr">
              <a:buFontTx/>
              <a:buChar char="-"/>
            </a:pPr>
            <a:endParaRPr lang="en-US" b="1">
              <a:latin typeface="Montserrat" panose="00000500000000000000" pitchFamily="2" charset="0"/>
            </a:endParaRPr>
          </a:p>
        </p:txBody>
      </p:sp>
      <p:sp>
        <p:nvSpPr>
          <p:cNvPr id="10" name="Oval 9">
            <a:extLst>
              <a:ext uri="{FF2B5EF4-FFF2-40B4-BE49-F238E27FC236}">
                <a16:creationId xmlns:a16="http://schemas.microsoft.com/office/drawing/2014/main" id="{D9FF4B4A-0B89-7212-F92F-B52E8851384F}"/>
              </a:ext>
            </a:extLst>
          </p:cNvPr>
          <p:cNvSpPr/>
          <p:nvPr/>
        </p:nvSpPr>
        <p:spPr>
          <a:xfrm>
            <a:off x="8125450" y="2421749"/>
            <a:ext cx="3178629" cy="2917372"/>
          </a:xfrm>
          <a:prstGeom prst="ellipse">
            <a:avLst/>
          </a:prstGeom>
          <a:solidFill>
            <a:srgbClr val="42C6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112EE0-E483-A037-CABE-D44A734AFEF2}"/>
              </a:ext>
            </a:extLst>
          </p:cNvPr>
          <p:cNvSpPr txBox="1"/>
          <p:nvPr/>
        </p:nvSpPr>
        <p:spPr>
          <a:xfrm>
            <a:off x="8229975" y="3306030"/>
            <a:ext cx="2969578" cy="1477328"/>
          </a:xfrm>
          <a:prstGeom prst="rect">
            <a:avLst/>
          </a:prstGeom>
          <a:noFill/>
        </p:spPr>
        <p:txBody>
          <a:bodyPr wrap="square" rtlCol="0">
            <a:spAutoFit/>
          </a:bodyPr>
          <a:lstStyle/>
          <a:p>
            <a:pPr algn="ctr"/>
            <a:r>
              <a:rPr lang="en-GB" b="1">
                <a:latin typeface="Montserrat" panose="00000500000000000000" pitchFamily="2" charset="0"/>
              </a:rPr>
              <a:t>How do we prepare students so all can flourish in a globalised world?</a:t>
            </a:r>
          </a:p>
          <a:p>
            <a:pPr marL="285750" indent="-285750" algn="ctr">
              <a:buFontTx/>
              <a:buChar char="-"/>
            </a:pPr>
            <a:endParaRPr lang="en-US" b="1">
              <a:latin typeface="Montserrat" panose="00000500000000000000" pitchFamily="2" charset="0"/>
            </a:endParaRPr>
          </a:p>
        </p:txBody>
      </p:sp>
      <p:sp>
        <p:nvSpPr>
          <p:cNvPr id="13" name="Oval 12">
            <a:extLst>
              <a:ext uri="{FF2B5EF4-FFF2-40B4-BE49-F238E27FC236}">
                <a16:creationId xmlns:a16="http://schemas.microsoft.com/office/drawing/2014/main" id="{B04ED2F9-2231-0C9F-E426-4035D488A5C7}"/>
              </a:ext>
            </a:extLst>
          </p:cNvPr>
          <p:cNvSpPr/>
          <p:nvPr/>
        </p:nvSpPr>
        <p:spPr>
          <a:xfrm>
            <a:off x="4666578" y="3324672"/>
            <a:ext cx="3178629" cy="2917372"/>
          </a:xfrm>
          <a:prstGeom prst="ellipse">
            <a:avLst/>
          </a:prstGeom>
          <a:solidFill>
            <a:srgbClr val="42C6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4557B2-B0C5-A8CC-3203-60EA33A9BEA3}"/>
              </a:ext>
            </a:extLst>
          </p:cNvPr>
          <p:cNvSpPr txBox="1"/>
          <p:nvPr/>
        </p:nvSpPr>
        <p:spPr>
          <a:xfrm>
            <a:off x="4771103" y="3796899"/>
            <a:ext cx="2969578" cy="2031325"/>
          </a:xfrm>
          <a:prstGeom prst="rect">
            <a:avLst/>
          </a:prstGeom>
          <a:noFill/>
        </p:spPr>
        <p:txBody>
          <a:bodyPr wrap="square" rtlCol="0">
            <a:spAutoFit/>
          </a:bodyPr>
          <a:lstStyle/>
          <a:p>
            <a:pPr algn="ctr"/>
            <a:r>
              <a:rPr lang="en-GB" b="1">
                <a:latin typeface="Montserrat" panose="00000500000000000000" pitchFamily="2" charset="0"/>
              </a:rPr>
              <a:t>What are the challenges your students face when engaging with poverty, injustice, the environment etc?</a:t>
            </a:r>
          </a:p>
          <a:p>
            <a:pPr marL="285750" indent="-285750" algn="ctr">
              <a:buFontTx/>
              <a:buChar char="-"/>
            </a:pPr>
            <a:endParaRPr lang="en-US" b="1">
              <a:latin typeface="Montserrat" panose="00000500000000000000" pitchFamily="2" charset="0"/>
            </a:endParaRPr>
          </a:p>
        </p:txBody>
      </p:sp>
    </p:spTree>
    <p:extLst>
      <p:ext uri="{BB962C8B-B14F-4D97-AF65-F5344CB8AC3E}">
        <p14:creationId xmlns:p14="http://schemas.microsoft.com/office/powerpoint/2010/main" val="191603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F2E8C-7F9F-D53B-D40A-5C08EEB7758F}"/>
            </a:ext>
          </a:extLst>
        </p:cNvPr>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FDFED824-7BB6-7325-858C-AF04FE894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pic>
        <p:nvPicPr>
          <p:cNvPr id="18" name="Picture 17" descr="A logo for a service&#10;&#10;AI-generated content may be incorrect.">
            <a:extLst>
              <a:ext uri="{FF2B5EF4-FFF2-40B4-BE49-F238E27FC236}">
                <a16:creationId xmlns:a16="http://schemas.microsoft.com/office/drawing/2014/main" id="{2CB97E41-2C0C-EB51-2303-6A3F78F2E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20" name="Picture 19" descr="A logo for a company&#10;&#10;AI-generated content may be incorrect.">
            <a:extLst>
              <a:ext uri="{FF2B5EF4-FFF2-40B4-BE49-F238E27FC236}">
                <a16:creationId xmlns:a16="http://schemas.microsoft.com/office/drawing/2014/main" id="{DB75E49C-BE66-3030-9280-3205E95F6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sp>
        <p:nvSpPr>
          <p:cNvPr id="4" name="TextBox 3">
            <a:extLst>
              <a:ext uri="{FF2B5EF4-FFF2-40B4-BE49-F238E27FC236}">
                <a16:creationId xmlns:a16="http://schemas.microsoft.com/office/drawing/2014/main" id="{5A3CFEAF-5EDB-359A-F2F4-9B310A8ED445}"/>
              </a:ext>
            </a:extLst>
          </p:cNvPr>
          <p:cNvSpPr txBox="1"/>
          <p:nvPr/>
        </p:nvSpPr>
        <p:spPr>
          <a:xfrm>
            <a:off x="7188077" y="513300"/>
            <a:ext cx="5003923"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The pledge</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D5237E9-DF23-9B0C-A691-FFF052F8F082}"/>
              </a:ext>
            </a:extLst>
          </p:cNvPr>
          <p:cNvSpPr txBox="1"/>
          <p:nvPr/>
        </p:nvSpPr>
        <p:spPr>
          <a:xfrm>
            <a:off x="7188077" y="1346549"/>
            <a:ext cx="11673316" cy="402674"/>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GB" sz="20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There are three parts:</a:t>
            </a:r>
          </a:p>
        </p:txBody>
      </p:sp>
      <p:sp>
        <p:nvSpPr>
          <p:cNvPr id="5" name="TextBox 4">
            <a:extLst>
              <a:ext uri="{FF2B5EF4-FFF2-40B4-BE49-F238E27FC236}">
                <a16:creationId xmlns:a16="http://schemas.microsoft.com/office/drawing/2014/main" id="{570366D7-79A8-8944-5B2E-46C3EA33B98F}"/>
              </a:ext>
            </a:extLst>
          </p:cNvPr>
          <p:cNvSpPr txBox="1"/>
          <p:nvPr/>
        </p:nvSpPr>
        <p:spPr>
          <a:xfrm>
            <a:off x="7188077" y="1794098"/>
            <a:ext cx="4731780" cy="964431"/>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Four</a:t>
            </a: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 lines at th</a:t>
            </a: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e beginning state the pledge itself, which can be recited as a group.</a:t>
            </a:r>
            <a:endPar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F175CB2-55C5-A44D-20D2-B1D3744FC84F}"/>
              </a:ext>
            </a:extLst>
          </p:cNvPr>
          <p:cNvPicPr>
            <a:picLocks noChangeAspect="1"/>
          </p:cNvPicPr>
          <p:nvPr/>
        </p:nvPicPr>
        <p:blipFill>
          <a:blip r:embed="rId6"/>
          <a:stretch>
            <a:fillRect/>
          </a:stretch>
        </p:blipFill>
        <p:spPr>
          <a:xfrm>
            <a:off x="1498925" y="0"/>
            <a:ext cx="4791808" cy="6858000"/>
          </a:xfrm>
          <a:prstGeom prst="rect">
            <a:avLst/>
          </a:prstGeom>
        </p:spPr>
      </p:pic>
      <p:sp>
        <p:nvSpPr>
          <p:cNvPr id="12" name="TextBox 11">
            <a:extLst>
              <a:ext uri="{FF2B5EF4-FFF2-40B4-BE49-F238E27FC236}">
                <a16:creationId xmlns:a16="http://schemas.microsoft.com/office/drawing/2014/main" id="{E328F32B-1E84-74D5-F1C9-43ED53323DD0}"/>
              </a:ext>
            </a:extLst>
          </p:cNvPr>
          <p:cNvSpPr txBox="1"/>
          <p:nvPr/>
        </p:nvSpPr>
        <p:spPr>
          <a:xfrm>
            <a:off x="7188077" y="2838678"/>
            <a:ext cx="4731780" cy="1260794"/>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The bullet points expand on the vision of the first four lines, detailing what it means to live out the words of the pledge.</a:t>
            </a:r>
          </a:p>
        </p:txBody>
      </p:sp>
      <p:pic>
        <p:nvPicPr>
          <p:cNvPr id="13" name="Graphic 12" descr="Arrow: Clockwise curve with solid fill">
            <a:extLst>
              <a:ext uri="{FF2B5EF4-FFF2-40B4-BE49-F238E27FC236}">
                <a16:creationId xmlns:a16="http://schemas.microsoft.com/office/drawing/2014/main" id="{59DF5051-EE5C-9FF6-0601-BF94D8F890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377665" flipH="1">
            <a:off x="5279277" y="1534851"/>
            <a:ext cx="1002142" cy="1233954"/>
          </a:xfrm>
          <a:prstGeom prst="rect">
            <a:avLst/>
          </a:prstGeom>
        </p:spPr>
      </p:pic>
      <p:pic>
        <p:nvPicPr>
          <p:cNvPr id="14" name="Graphic 13" descr="Arrow: Clockwise curve with solid fill">
            <a:extLst>
              <a:ext uri="{FF2B5EF4-FFF2-40B4-BE49-F238E27FC236}">
                <a16:creationId xmlns:a16="http://schemas.microsoft.com/office/drawing/2014/main" id="{1B4AE08F-60A9-3920-8A99-7B649F5D3C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568894">
            <a:off x="5662385" y="3017038"/>
            <a:ext cx="937130" cy="1233954"/>
          </a:xfrm>
          <a:prstGeom prst="rect">
            <a:avLst/>
          </a:prstGeom>
        </p:spPr>
      </p:pic>
      <p:pic>
        <p:nvPicPr>
          <p:cNvPr id="15" name="Graphic 14" descr="Arrow: Clockwise curve with solid fill">
            <a:extLst>
              <a:ext uri="{FF2B5EF4-FFF2-40B4-BE49-F238E27FC236}">
                <a16:creationId xmlns:a16="http://schemas.microsoft.com/office/drawing/2014/main" id="{64A152C0-91B0-35FC-4B55-6F51B2B2E8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568894">
            <a:off x="3257835" y="3495098"/>
            <a:ext cx="937130" cy="1233954"/>
          </a:xfrm>
          <a:prstGeom prst="rect">
            <a:avLst/>
          </a:prstGeom>
        </p:spPr>
      </p:pic>
      <p:sp>
        <p:nvSpPr>
          <p:cNvPr id="16" name="TextBox 15">
            <a:extLst>
              <a:ext uri="{FF2B5EF4-FFF2-40B4-BE49-F238E27FC236}">
                <a16:creationId xmlns:a16="http://schemas.microsoft.com/office/drawing/2014/main" id="{1BD4B172-BD69-B46C-98EA-5FFBD073FF0D}"/>
              </a:ext>
            </a:extLst>
          </p:cNvPr>
          <p:cNvSpPr txBox="1"/>
          <p:nvPr/>
        </p:nvSpPr>
        <p:spPr>
          <a:xfrm>
            <a:off x="7194493" y="4152820"/>
            <a:ext cx="4731780" cy="1260794"/>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The final part is over to you! </a:t>
            </a: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You can write down the ways in which your own school community will commit to living out the pledge in the long term. </a:t>
            </a:r>
          </a:p>
        </p:txBody>
      </p:sp>
    </p:spTree>
    <p:extLst>
      <p:ext uri="{BB962C8B-B14F-4D97-AF65-F5344CB8AC3E}">
        <p14:creationId xmlns:p14="http://schemas.microsoft.com/office/powerpoint/2010/main" val="200162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897CE-4E6C-CE60-2F89-7E86817C5C4D}"/>
            </a:ext>
          </a:extLst>
        </p:cNvPr>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7B350EFB-AC22-C160-11D2-5FA4A6264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pic>
        <p:nvPicPr>
          <p:cNvPr id="18" name="Picture 17" descr="A logo for a service&#10;&#10;AI-generated content may be incorrect.">
            <a:extLst>
              <a:ext uri="{FF2B5EF4-FFF2-40B4-BE49-F238E27FC236}">
                <a16:creationId xmlns:a16="http://schemas.microsoft.com/office/drawing/2014/main" id="{6DBCDFA3-BF79-9445-42C5-BDD2F71C1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20" name="Picture 19" descr="A logo for a company&#10;&#10;AI-generated content may be incorrect.">
            <a:extLst>
              <a:ext uri="{FF2B5EF4-FFF2-40B4-BE49-F238E27FC236}">
                <a16:creationId xmlns:a16="http://schemas.microsoft.com/office/drawing/2014/main" id="{879F458E-EDBC-9C52-61DD-4B8331098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sp>
        <p:nvSpPr>
          <p:cNvPr id="4" name="TextBox 3">
            <a:extLst>
              <a:ext uri="{FF2B5EF4-FFF2-40B4-BE49-F238E27FC236}">
                <a16:creationId xmlns:a16="http://schemas.microsoft.com/office/drawing/2014/main" id="{755C2197-F7DC-A0D8-4EA4-767AA5D9EBCE}"/>
              </a:ext>
            </a:extLst>
          </p:cNvPr>
          <p:cNvSpPr txBox="1"/>
          <p:nvPr/>
        </p:nvSpPr>
        <p:spPr>
          <a:xfrm>
            <a:off x="7188077" y="513300"/>
            <a:ext cx="5003923"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The pledge</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4DB5BAD-8591-A3FA-9E82-27594DA50D82}"/>
              </a:ext>
            </a:extLst>
          </p:cNvPr>
          <p:cNvSpPr txBox="1"/>
          <p:nvPr/>
        </p:nvSpPr>
        <p:spPr>
          <a:xfrm>
            <a:off x="7188077" y="1433701"/>
            <a:ext cx="4731780" cy="770660"/>
          </a:xfrm>
          <a:prstGeom prst="rect">
            <a:avLst/>
          </a:prstGeom>
          <a:noFill/>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GB" sz="18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Q:</a:t>
            </a: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 Which line stands out to you? </a:t>
            </a:r>
          </a:p>
          <a:p>
            <a:pPr marR="0" lvl="0" algn="l" defTabSz="914400" rtl="0" eaLnBrk="1" fontAlgn="auto" latinLnBrk="0" hangingPunct="1">
              <a:lnSpc>
                <a:spcPct val="107000"/>
              </a:lnSpc>
              <a:spcBef>
                <a:spcPts val="0"/>
              </a:spcBef>
              <a:spcAft>
                <a:spcPts val="800"/>
              </a:spcAft>
              <a:buClrTx/>
              <a:buSzTx/>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      </a:t>
            </a:r>
            <a:r>
              <a:rPr lang="en-GB" sz="1800" kern="100">
                <a:solidFill>
                  <a:srgbClr val="222544"/>
                </a:solidFill>
                <a:latin typeface="Montserrat" panose="00000500000000000000" pitchFamily="2" charset="0"/>
                <a:ea typeface="Aptos" panose="020B0004020202020204" pitchFamily="34" charset="0"/>
                <a:cs typeface="Times New Roman" panose="02020603050405020304" pitchFamily="18" charset="0"/>
              </a:rPr>
              <a:t>Why? </a:t>
            </a:r>
          </a:p>
        </p:txBody>
      </p:sp>
      <p:pic>
        <p:nvPicPr>
          <p:cNvPr id="7" name="Picture 6">
            <a:extLst>
              <a:ext uri="{FF2B5EF4-FFF2-40B4-BE49-F238E27FC236}">
                <a16:creationId xmlns:a16="http://schemas.microsoft.com/office/drawing/2014/main" id="{03343A9E-B167-C7A1-738F-4C8527E45F09}"/>
              </a:ext>
            </a:extLst>
          </p:cNvPr>
          <p:cNvPicPr>
            <a:picLocks noChangeAspect="1"/>
          </p:cNvPicPr>
          <p:nvPr/>
        </p:nvPicPr>
        <p:blipFill>
          <a:blip r:embed="rId6"/>
          <a:stretch>
            <a:fillRect/>
          </a:stretch>
        </p:blipFill>
        <p:spPr>
          <a:xfrm>
            <a:off x="177497" y="437924"/>
            <a:ext cx="6713243" cy="5536772"/>
          </a:xfrm>
          <a:prstGeom prst="rect">
            <a:avLst/>
          </a:prstGeom>
        </p:spPr>
      </p:pic>
    </p:spTree>
    <p:extLst>
      <p:ext uri="{BB962C8B-B14F-4D97-AF65-F5344CB8AC3E}">
        <p14:creationId xmlns:p14="http://schemas.microsoft.com/office/powerpoint/2010/main" val="3994810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091E8-F2F8-7518-333C-BAA1173EAA30}"/>
            </a:ext>
          </a:extLst>
        </p:cNvPr>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82C4AEC1-7EB2-FDEC-FF61-B64EB9E4A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874" y="6345518"/>
            <a:ext cx="736555" cy="248812"/>
          </a:xfrm>
          <a:prstGeom prst="rect">
            <a:avLst/>
          </a:prstGeom>
        </p:spPr>
      </p:pic>
      <p:pic>
        <p:nvPicPr>
          <p:cNvPr id="18" name="Picture 17" descr="A logo for a service&#10;&#10;AI-generated content may be incorrect.">
            <a:extLst>
              <a:ext uri="{FF2B5EF4-FFF2-40B4-BE49-F238E27FC236}">
                <a16:creationId xmlns:a16="http://schemas.microsoft.com/office/drawing/2014/main" id="{F0BD87F5-B0F0-1B62-2E5C-A2B75D463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7270" y="6186762"/>
            <a:ext cx="566057" cy="566057"/>
          </a:xfrm>
          <a:prstGeom prst="rect">
            <a:avLst/>
          </a:prstGeom>
        </p:spPr>
      </p:pic>
      <p:pic>
        <p:nvPicPr>
          <p:cNvPr id="20" name="Picture 19" descr="A logo for a company&#10;&#10;AI-generated content may be incorrect.">
            <a:extLst>
              <a:ext uri="{FF2B5EF4-FFF2-40B4-BE49-F238E27FC236}">
                <a16:creationId xmlns:a16="http://schemas.microsoft.com/office/drawing/2014/main" id="{82467314-E015-6B62-BC0F-C50A8ADDDE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747" y="6242044"/>
            <a:ext cx="899976" cy="477918"/>
          </a:xfrm>
          <a:prstGeom prst="rect">
            <a:avLst/>
          </a:prstGeom>
        </p:spPr>
      </p:pic>
      <p:sp>
        <p:nvSpPr>
          <p:cNvPr id="4" name="TextBox 3">
            <a:extLst>
              <a:ext uri="{FF2B5EF4-FFF2-40B4-BE49-F238E27FC236}">
                <a16:creationId xmlns:a16="http://schemas.microsoft.com/office/drawing/2014/main" id="{5874778C-EE0E-C12B-486F-AA75ED67CF4A}"/>
              </a:ext>
            </a:extLst>
          </p:cNvPr>
          <p:cNvSpPr txBox="1"/>
          <p:nvPr/>
        </p:nvSpPr>
        <p:spPr>
          <a:xfrm>
            <a:off x="7188077" y="513300"/>
            <a:ext cx="5003923" cy="588944"/>
          </a:xfrm>
          <a:prstGeom prst="rect">
            <a:avLst/>
          </a:prstGeom>
          <a:solidFill>
            <a:srgbClr val="FAC42B"/>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200"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Unpacking the pledge</a:t>
            </a:r>
            <a:endParaRPr kumimoji="0" lang="en-GB" sz="2800" b="1"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E02B5940-7F08-81B8-8A54-64B99D1715E2}"/>
              </a:ext>
            </a:extLst>
          </p:cNvPr>
          <p:cNvPicPr>
            <a:picLocks noChangeAspect="1"/>
          </p:cNvPicPr>
          <p:nvPr/>
        </p:nvPicPr>
        <p:blipFill>
          <a:blip r:embed="rId6"/>
          <a:stretch>
            <a:fillRect/>
          </a:stretch>
        </p:blipFill>
        <p:spPr>
          <a:xfrm>
            <a:off x="439673" y="1343737"/>
            <a:ext cx="3342120" cy="4783217"/>
          </a:xfrm>
          <a:prstGeom prst="rect">
            <a:avLst/>
          </a:prstGeom>
        </p:spPr>
      </p:pic>
      <p:pic>
        <p:nvPicPr>
          <p:cNvPr id="13" name="Graphic 12" descr="Arrow: Clockwise curve with solid fill">
            <a:extLst>
              <a:ext uri="{FF2B5EF4-FFF2-40B4-BE49-F238E27FC236}">
                <a16:creationId xmlns:a16="http://schemas.microsoft.com/office/drawing/2014/main" id="{88C90989-D0B2-6DCA-2F8F-FDF10AB570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822714" flipH="1">
            <a:off x="3166134" y="2110008"/>
            <a:ext cx="1002142" cy="1233954"/>
          </a:xfrm>
          <a:prstGeom prst="rect">
            <a:avLst/>
          </a:prstGeom>
        </p:spPr>
      </p:pic>
      <p:sp>
        <p:nvSpPr>
          <p:cNvPr id="6" name="TextBox 5">
            <a:extLst>
              <a:ext uri="{FF2B5EF4-FFF2-40B4-BE49-F238E27FC236}">
                <a16:creationId xmlns:a16="http://schemas.microsoft.com/office/drawing/2014/main" id="{86516FEE-9F8B-6C88-004C-148283688AE2}"/>
              </a:ext>
            </a:extLst>
          </p:cNvPr>
          <p:cNvSpPr txBox="1"/>
          <p:nvPr/>
        </p:nvSpPr>
        <p:spPr>
          <a:xfrm>
            <a:off x="4260080" y="1343737"/>
            <a:ext cx="7492247" cy="5432706"/>
          </a:xfrm>
          <a:prstGeom prst="rect">
            <a:avLst/>
          </a:prstGeom>
          <a:noFill/>
        </p:spPr>
        <p:txBody>
          <a:bodyPr wrap="square" lIns="91440" tIns="45720" rIns="91440" bIns="45720" anchor="t">
            <a:spAutoFit/>
          </a:bodyPr>
          <a:lstStyle/>
          <a:p>
            <a:pPr marR="0" lvl="0" algn="l" defTabSz="914400" rtl="0" eaLnBrk="1" fontAlgn="auto" latinLnBrk="0" hangingPunct="1">
              <a:lnSpc>
                <a:spcPct val="107000"/>
              </a:lnSpc>
              <a:spcBef>
                <a:spcPts val="0"/>
              </a:spcBef>
              <a:spcAft>
                <a:spcPts val="800"/>
              </a:spcAft>
              <a:buClrTx/>
              <a:buSzTx/>
              <a:tabLst/>
              <a:defRPr/>
            </a:pPr>
            <a:r>
              <a:rPr lang="en-GB"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Part One:</a:t>
            </a:r>
          </a:p>
          <a:p>
            <a:pPr marR="0" lvl="0" algn="l" defTabSz="914400" rtl="0" eaLnBrk="1" fontAlgn="auto" latinLnBrk="0" hangingPunct="1">
              <a:lnSpc>
                <a:spcPct val="107000"/>
              </a:lnSpc>
              <a:spcBef>
                <a:spcPts val="0"/>
              </a:spcBef>
              <a:spcAft>
                <a:spcPts val="800"/>
              </a:spcAft>
              <a:buClrTx/>
              <a:buSzTx/>
              <a:tabLst/>
              <a:defRPr/>
            </a:pPr>
            <a:r>
              <a:rPr lang="en-GB" b="1" kern="100">
                <a:solidFill>
                  <a:srgbClr val="222544"/>
                </a:solidFill>
                <a:latin typeface="Montserrat" panose="00000500000000000000" pitchFamily="2" charset="0"/>
                <a:ea typeface="Aptos" panose="020B0004020202020204" pitchFamily="34" charset="0"/>
                <a:cs typeface="Times New Roman" panose="02020603050405020304" pitchFamily="18" charset="0"/>
              </a:rPr>
              <a:t>We are pilgrims of hope.</a:t>
            </a:r>
          </a:p>
          <a:p>
            <a:pPr marR="0" lvl="0" algn="l" defTabSz="914400" rtl="0" eaLnBrk="1" fontAlgn="auto" latinLnBrk="0" hangingPunct="1">
              <a:lnSpc>
                <a:spcPct val="107000"/>
              </a:lnSpc>
              <a:spcBef>
                <a:spcPts val="0"/>
              </a:spcBef>
              <a:spcAft>
                <a:spcPts val="800"/>
              </a:spcAft>
              <a:buClrTx/>
              <a:buSzTx/>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We are part of a  global Church movement of renewal, transformation and hope.</a:t>
            </a:r>
          </a:p>
          <a:p>
            <a:pPr marR="0" lvl="0" algn="l" defTabSz="914400" rtl="0" eaLnBrk="1" fontAlgn="auto" latinLnBrk="0" hangingPunct="1">
              <a:lnSpc>
                <a:spcPct val="107000"/>
              </a:lnSpc>
              <a:spcBef>
                <a:spcPts val="0"/>
              </a:spcBef>
              <a:spcAft>
                <a:spcPts val="800"/>
              </a:spcAft>
              <a:buClrTx/>
              <a:buSzTx/>
              <a:tabLst/>
              <a:defRPr/>
            </a:pPr>
            <a:r>
              <a:rPr lang="en-GB" i="1" kern="100">
                <a:solidFill>
                  <a:srgbClr val="222544"/>
                </a:solidFill>
                <a:latin typeface="Montserrat" panose="00000500000000000000" pitchFamily="2" charset="0"/>
                <a:ea typeface="Aptos" panose="020B0004020202020204" pitchFamily="34" charset="0"/>
                <a:cs typeface="Times New Roman" panose="02020603050405020304" pitchFamily="18" charset="0"/>
              </a:rPr>
              <a:t>“Christian hope does not deceive or disappoint because it is grounded in the certainty that nothing and no one may ever separate us from God’s love…” (SNC 3)</a:t>
            </a:r>
          </a:p>
          <a:p>
            <a:pPr marR="0" lvl="0" algn="l" defTabSz="914400" rtl="0" eaLnBrk="1" fontAlgn="auto" latinLnBrk="0" hangingPunct="1">
              <a:lnSpc>
                <a:spcPct val="107000"/>
              </a:lnSpc>
              <a:spcBef>
                <a:spcPts val="0"/>
              </a:spcBef>
              <a:spcAft>
                <a:spcPts val="800"/>
              </a:spcAft>
              <a:buClrTx/>
              <a:buSzTx/>
              <a:tabLst/>
              <a:defRPr/>
            </a:pPr>
            <a:r>
              <a:rPr kumimoji="0" lang="en-GB" b="1" i="0" u="none" strike="noStrike" kern="100" cap="none" spc="0" normalizeH="0" baseline="0" noProof="0">
                <a:ln>
                  <a:noFill/>
                </a:ln>
                <a:solidFill>
                  <a:srgbClr val="222544"/>
                </a:solidFill>
                <a:effectLst/>
                <a:uLnTx/>
                <a:uFillTx/>
                <a:latin typeface="Montserrat"/>
                <a:ea typeface="Aptos" panose="020B0004020202020204" pitchFamily="34" charset="0"/>
                <a:cs typeface="Times New Roman"/>
              </a:rPr>
              <a:t>We walk in solidarity with </a:t>
            </a:r>
            <a:r>
              <a:rPr lang="en-GB" b="1" kern="100">
                <a:solidFill>
                  <a:srgbClr val="222544"/>
                </a:solidFill>
                <a:latin typeface="Montserrat"/>
                <a:ea typeface="Aptos" panose="020B0004020202020204" pitchFamily="34" charset="0"/>
                <a:cs typeface="Times New Roman"/>
              </a:rPr>
              <a:t>our</a:t>
            </a:r>
            <a:r>
              <a:rPr kumimoji="0" lang="en-GB" b="1" i="0" u="none" strike="noStrike" kern="100" cap="none" spc="0" normalizeH="0" baseline="0" noProof="0">
                <a:ln>
                  <a:noFill/>
                </a:ln>
                <a:solidFill>
                  <a:srgbClr val="222544"/>
                </a:solidFill>
                <a:effectLst/>
                <a:uLnTx/>
                <a:uFillTx/>
                <a:latin typeface="Montserrat"/>
                <a:ea typeface="Aptos" panose="020B0004020202020204" pitchFamily="34" charset="0"/>
                <a:cs typeface="Times New Roman"/>
              </a:rPr>
              <a:t> sisters and brothers worldwide, sharing</a:t>
            </a:r>
            <a:r>
              <a:rPr lang="en-GB" b="1" kern="100">
                <a:solidFill>
                  <a:srgbClr val="222544"/>
                </a:solidFill>
                <a:latin typeface="Montserrat"/>
                <a:ea typeface="Aptos" panose="020B0004020202020204" pitchFamily="34" charset="0"/>
                <a:cs typeface="Times New Roman"/>
              </a:rPr>
              <a:t> challenges and celebrating joys.</a:t>
            </a:r>
          </a:p>
          <a:p>
            <a:pPr marR="0" lvl="0" algn="l" defTabSz="914400" rtl="0" eaLnBrk="1" fontAlgn="auto" latinLnBrk="0" hangingPunct="1">
              <a:lnSpc>
                <a:spcPct val="107000"/>
              </a:lnSpc>
              <a:spcBef>
                <a:spcPts val="0"/>
              </a:spcBef>
              <a:spcAft>
                <a:spcPts val="800"/>
              </a:spcAft>
              <a:buClrTx/>
              <a:buSzTx/>
              <a:tabLst/>
              <a:defRPr/>
            </a:pPr>
            <a:r>
              <a:rPr kumimoji="0" lang="en-GB"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rPr>
              <a:t>Solidarity</a:t>
            </a:r>
            <a:r>
              <a:rPr kumimoji="0" lang="en-GB" b="0"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rPr>
              <a:t>: showing we care with our words and actions. How?</a:t>
            </a:r>
          </a:p>
          <a:p>
            <a:pPr marL="342900" marR="0" lvl="0" indent="-342900" algn="l" defTabSz="914400" rtl="0" eaLnBrk="1" fontAlgn="auto" latinLnBrk="0" hangingPunct="1">
              <a:lnSpc>
                <a:spcPct val="107000"/>
              </a:lnSpc>
              <a:spcBef>
                <a:spcPts val="0"/>
              </a:spcBef>
              <a:buClrTx/>
              <a:buSzTx/>
              <a:buFont typeface="Wingdings" panose="05000000000000000000" pitchFamily="2" charset="2"/>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Learning</a:t>
            </a:r>
          </a:p>
          <a:p>
            <a:pPr marL="342900" marR="0" lvl="0" indent="-342900" algn="l" defTabSz="914400" rtl="0" eaLnBrk="1" fontAlgn="auto" latinLnBrk="0" hangingPunct="1">
              <a:lnSpc>
                <a:spcPct val="107000"/>
              </a:lnSpc>
              <a:spcBef>
                <a:spcPts val="0"/>
              </a:spcBef>
              <a:buClrTx/>
              <a:buSzTx/>
              <a:buFont typeface="Wingdings" panose="05000000000000000000" pitchFamily="2" charset="2"/>
              <a:buChar char="§"/>
              <a:tabLst/>
              <a:defRPr/>
            </a:pPr>
            <a:r>
              <a:rPr kumimoji="0" lang="en-GB" b="0"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rPr>
              <a:t>A culture of encounter – getting to know all our neighbours, local and global</a:t>
            </a:r>
          </a:p>
          <a:p>
            <a:pPr marL="342900" marR="0" lvl="0" indent="-342900" algn="l" defTabSz="914400" rtl="0" eaLnBrk="1" fontAlgn="auto" latinLnBrk="0" hangingPunct="1">
              <a:lnSpc>
                <a:spcPct val="107000"/>
              </a:lnSpc>
              <a:spcBef>
                <a:spcPts val="0"/>
              </a:spcBef>
              <a:buClrTx/>
              <a:buSzTx/>
              <a:buFont typeface="Wingdings" panose="05000000000000000000" pitchFamily="2" charset="2"/>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Prayer and liturgy</a:t>
            </a:r>
          </a:p>
          <a:p>
            <a:pPr marL="342900" marR="0" lvl="0" indent="-342900" algn="l" defTabSz="914400" rtl="0" eaLnBrk="1" fontAlgn="auto" latinLnBrk="0" hangingPunct="1">
              <a:lnSpc>
                <a:spcPct val="107000"/>
              </a:lnSpc>
              <a:spcBef>
                <a:spcPts val="0"/>
              </a:spcBef>
              <a:buClrTx/>
              <a:buSzTx/>
              <a:buFont typeface="Wingdings" panose="05000000000000000000" pitchFamily="2" charset="2"/>
              <a:buChar char="§"/>
              <a:tabLst/>
              <a:defRPr/>
            </a:pPr>
            <a:r>
              <a:rPr kumimoji="0" lang="en-GB" b="0" i="0" u="none" strike="noStrike" kern="100" cap="none" spc="0" normalizeH="0" baseline="0" noProof="0">
                <a:ln>
                  <a:noFill/>
                </a:ln>
                <a:solidFill>
                  <a:srgbClr val="222544"/>
                </a:solidFill>
                <a:effectLst/>
                <a:uLnTx/>
                <a:uFillTx/>
                <a:latin typeface="Montserrat" panose="00000500000000000000" pitchFamily="2" charset="0"/>
                <a:ea typeface="Aptos" panose="020B0004020202020204" pitchFamily="34" charset="0"/>
                <a:cs typeface="Times New Roman" panose="02020603050405020304" pitchFamily="18" charset="0"/>
              </a:rPr>
              <a:t>Fundraising</a:t>
            </a:r>
          </a:p>
          <a:p>
            <a:pPr marL="342900" marR="0" lvl="0" indent="-342900" algn="l" defTabSz="914400" rtl="0" eaLnBrk="1" fontAlgn="auto" latinLnBrk="0" hangingPunct="1">
              <a:lnSpc>
                <a:spcPct val="107000"/>
              </a:lnSpc>
              <a:spcBef>
                <a:spcPts val="0"/>
              </a:spcBef>
              <a:buClrTx/>
              <a:buSzTx/>
              <a:buFont typeface="Wingdings" panose="05000000000000000000" pitchFamily="2" charset="2"/>
              <a:buChar char="§"/>
              <a:tabLst/>
              <a:defRPr/>
            </a:pPr>
            <a:r>
              <a:rPr lang="en-GB" kern="100">
                <a:solidFill>
                  <a:srgbClr val="222544"/>
                </a:solidFill>
                <a:latin typeface="Montserrat" panose="00000500000000000000" pitchFamily="2" charset="0"/>
                <a:ea typeface="Aptos" panose="020B0004020202020204" pitchFamily="34" charset="0"/>
                <a:cs typeface="Times New Roman" panose="02020603050405020304" pitchFamily="18" charset="0"/>
              </a:rPr>
              <a:t>Campaigning</a:t>
            </a:r>
          </a:p>
        </p:txBody>
      </p:sp>
    </p:spTree>
    <p:extLst>
      <p:ext uri="{BB962C8B-B14F-4D97-AF65-F5344CB8AC3E}">
        <p14:creationId xmlns:p14="http://schemas.microsoft.com/office/powerpoint/2010/main" val="372160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eper header for cove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3a0c7f-c966-4a5c-a0f8-de0f8150ea1e" xsi:nil="true"/>
    <_dlc_DocId xmlns="04672002-f21f-4240-adfb-f0b653fb6fb5">SZUU6KYVHK2A-877776833-16166</_dlc_DocId>
    <_dlc_DocIdUrl xmlns="04672002-f21f-4240-adfb-f0b653fb6fb5">
      <Url>https://cafod365.sharepoint.com/sites/int/Education/_layouts/15/DocIdRedir.aspx?ID=SZUU6KYVHK2A-877776833-16166</Url>
      <Description>SZUU6KYVHK2A-877776833-16166</Description>
    </_dlc_DocIdUrl>
    <lcf76f155ced4ddcb4097134ff3c332f xmlns="f198e0bd-c17b-4511-ad03-ce28218f2c86">
      <Terms xmlns="http://schemas.microsoft.com/office/infopath/2007/PartnerControls"/>
    </lcf76f155ced4ddcb4097134ff3c332f>
    <Activity xmlns="f198e0bd-c17b-4511-ad03-ce28218f2c86">Budgets</Activity>
    <M_x0026_E_x0020_Activity xmlns="f198e0bd-c17b-4511-ad03-ce28218f2c86">Activity Monitoring</M_x0026_E_x0020_Activit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F59E71814B58459211ABFEAC119CC8" ma:contentTypeVersion="2978" ma:contentTypeDescription="Create a new document." ma:contentTypeScope="" ma:versionID="b46105eadcb31c0c50ce001436cb67d4">
  <xsd:schema xmlns:xsd="http://www.w3.org/2001/XMLSchema" xmlns:xs="http://www.w3.org/2001/XMLSchema" xmlns:p="http://schemas.microsoft.com/office/2006/metadata/properties" xmlns:ns2="04672002-f21f-4240-adfb-f0b653fb6fb5" xmlns:ns3="f198e0bd-c17b-4511-ad03-ce28218f2c86" xmlns:ns4="bdf04112-6931-4610-9724-cd62e91446a3" xmlns:ns5="453a0c7f-c966-4a5c-a0f8-de0f8150ea1e" targetNamespace="http://schemas.microsoft.com/office/2006/metadata/properties" ma:root="true" ma:fieldsID="79038ef875be54f55595bfdbf1f87387" ns2:_="" ns3:_="" ns4:_="" ns5:_="">
    <xsd:import namespace="04672002-f21f-4240-adfb-f0b653fb6fb5"/>
    <xsd:import namespace="f198e0bd-c17b-4511-ad03-ce28218f2c86"/>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ctivity" minOccurs="0"/>
                <xsd:element ref="ns3:MediaServiceMetadata" minOccurs="0"/>
                <xsd:element ref="ns3:MediaServiceFastMetadata" minOccurs="0"/>
                <xsd:element ref="ns4:SharedWithUsers" minOccurs="0"/>
                <xsd:element ref="ns4:SharedWithDetails" minOccurs="0"/>
                <xsd:element ref="ns3:M_x0026_E_x0020_Activity"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5:TaxCatchAll"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198e0bd-c17b-4511-ad03-ce28218f2c86" elementFormDefault="qualified">
    <xsd:import namespace="http://schemas.microsoft.com/office/2006/documentManagement/types"/>
    <xsd:import namespace="http://schemas.microsoft.com/office/infopath/2007/PartnerControls"/>
    <xsd:element name="Activity" ma:index="11" nillable="true" ma:displayName="Activity" ma:default="Budgets" ma:format="Dropdown" ma:internalName="Activity">
      <xsd:simpleType>
        <xsd:restriction base="dms:Choice">
          <xsd:enumeration value="Budgets"/>
          <xsd:enumeration value="Historic Documents"/>
          <xsd:enumeration value="Networking and External Org"/>
          <xsd:enumeration value="Monitoring and Evaluation"/>
          <xsd:enumeration value="Planning"/>
          <xsd:enumeration value="Research"/>
          <xsd:enumeration value="Section Meetings"/>
          <xsd:enumeration value="Strategies"/>
          <xsd:enumeration value="Work in Progress"/>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_x0026_E_x0020_Activity" ma:index="16" nillable="true" ma:displayName="M&amp;E Activity" ma:default="Activity Monitoring" ma:format="Dropdown" ma:internalName="M_x0026_E_x0020_Activity">
      <xsd:simpleType>
        <xsd:restriction base="dms:Choice">
          <xsd:enumeration value="Activity Monitoring"/>
          <xsd:enumeration value="Projects Evaluations"/>
          <xsd:enumeration value="Reporting"/>
          <xsd:enumeration value="Come and See"/>
          <xsd:enumeration value="GCSE and PoG"/>
          <xsd:enumeration value="Targets"/>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Location" ma:index="3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18F2BF6-4FC5-4731-92F6-CBD694734868}">
  <ds:schemaRefs>
    <ds:schemaRef ds:uri="04672002-f21f-4240-adfb-f0b653fb6fb5"/>
    <ds:schemaRef ds:uri="http://schemas.microsoft.com/office/2006/documentManagement/types"/>
    <ds:schemaRef ds:uri="http://purl.org/dc/term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453a0c7f-c966-4a5c-a0f8-de0f8150ea1e"/>
    <ds:schemaRef ds:uri="bdf04112-6931-4610-9724-cd62e91446a3"/>
    <ds:schemaRef ds:uri="f198e0bd-c17b-4511-ad03-ce28218f2c86"/>
    <ds:schemaRef ds:uri="http://www.w3.org/XML/1998/namespace"/>
  </ds:schemaRefs>
</ds:datastoreItem>
</file>

<file path=customXml/itemProps2.xml><?xml version="1.0" encoding="utf-8"?>
<ds:datastoreItem xmlns:ds="http://schemas.openxmlformats.org/officeDocument/2006/customXml" ds:itemID="{01EA4C3A-B6DC-40F9-BB81-D55248202846}">
  <ds:schemaRefs>
    <ds:schemaRef ds:uri="04672002-f21f-4240-adfb-f0b653fb6fb5"/>
    <ds:schemaRef ds:uri="453a0c7f-c966-4a5c-a0f8-de0f8150ea1e"/>
    <ds:schemaRef ds:uri="bdf04112-6931-4610-9724-cd62e91446a3"/>
    <ds:schemaRef ds:uri="f198e0bd-c17b-4511-ad03-ce28218f2c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7DE7D8-89F8-4DAB-BE11-41E52650EAC5}">
  <ds:schemaRefs>
    <ds:schemaRef ds:uri="http://schemas.microsoft.com/sharepoint/v3/contenttype/forms"/>
  </ds:schemaRefs>
</ds:datastoreItem>
</file>

<file path=customXml/itemProps4.xml><?xml version="1.0" encoding="utf-8"?>
<ds:datastoreItem xmlns:ds="http://schemas.openxmlformats.org/officeDocument/2006/customXml" ds:itemID="{70139C98-9191-4511-B296-F012AB324DF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1506</Words>
  <Application>Microsoft Office PowerPoint</Application>
  <PresentationFormat>Widescreen</PresentationFormat>
  <Paragraphs>160</Paragraphs>
  <Slides>24</Slides>
  <Notes>15</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24</vt:i4>
      </vt:variant>
    </vt:vector>
  </HeadingPairs>
  <TitlesOfParts>
    <vt:vector size="39" baseType="lpstr">
      <vt:lpstr>Aptos</vt:lpstr>
      <vt:lpstr>Aptos Display</vt:lpstr>
      <vt:lpstr>Arial</vt:lpstr>
      <vt:lpstr>Arial Black</vt:lpstr>
      <vt:lpstr>Calibri</vt:lpstr>
      <vt:lpstr>Calibri Light</vt:lpstr>
      <vt:lpstr>Montserrat</vt:lpstr>
      <vt:lpstr>Symbol</vt:lpstr>
      <vt:lpstr>Wingdings</vt:lpstr>
      <vt:lpstr>Deeper header for cover slides</vt:lpstr>
      <vt:lpstr>1_Standard CAFOD theme</vt:lpstr>
      <vt:lpstr>1_Office Theme</vt:lpstr>
      <vt:lpstr>Office Theme</vt:lpstr>
      <vt:lpstr>2_Office Theme</vt:lpstr>
      <vt:lpstr>3_Office Theme</vt:lpstr>
      <vt:lpstr>PowerPoint Presentation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bfriery@cafod.org.uk</dc:creator>
  <cp:lastModifiedBy>Victoria Ahmed</cp:lastModifiedBy>
  <cp:revision>2</cp:revision>
  <cp:lastPrinted>2024-12-19T14:35:26Z</cp:lastPrinted>
  <dcterms:created xsi:type="dcterms:W3CDTF">2022-09-16T16:53:14Z</dcterms:created>
  <dcterms:modified xsi:type="dcterms:W3CDTF">2025-04-29T14:44:22Z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0x0101007CF59E71814B58459211ABFEAC119CC8</vt:lpwstr>
  </property>
  <property fmtid="{D5CDD505-2E9C-101B-9397-08002B2CF9AE}" pid="3" name="Diocese">
    <vt:lpwstr>51;#Romero House|b19466b4-3df2-485c-ab71-b38ebfa1c569</vt:lpwstr>
  </property>
  <property fmtid="{D5CDD505-2E9C-101B-9397-08002B2CF9AE}" pid="4" name="Academic Year">
    <vt:lpwstr>110;#2018-2019|0c0cc2e4-894c-4bae-84ab-54cf8c7f4c4b</vt:lpwstr>
  </property>
  <property fmtid="{D5CDD505-2E9C-101B-9397-08002B2CF9AE}" pid="5" name="Year">
    <vt:lpwstr>121;#2018|70089784-6a9d-4c9c-a3a4-1d83a4067355</vt:lpwstr>
  </property>
  <property fmtid="{D5CDD505-2E9C-101B-9397-08002B2CF9AE}" pid="6" name="Academic_x0020_Year">
    <vt:lpwstr>110;#2018-2019|0c0cc2e4-894c-4bae-84ab-54cf8c7f4c4b</vt:lpwstr>
  </property>
  <property fmtid="{D5CDD505-2E9C-101B-9397-08002B2CF9AE}" pid="7" name="MediaServiceImageTags">
    <vt:lpwstr/>
  </property>
  <property fmtid="{D5CDD505-2E9C-101B-9397-08002B2CF9AE}" pid="8" name="_dlc_DocIdItemGuid">
    <vt:lpwstr>989ecfc4-bf01-469d-ab5c-913a2ec6aae7</vt:lpwstr>
  </property>
</Properties>
</file>