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7"/>
  </p:notesMasterIdLst>
  <p:handoutMasterIdLst>
    <p:handoutMasterId r:id="rId28"/>
  </p:handoutMasterIdLst>
  <p:sldIdLst>
    <p:sldId id="301" r:id="rId6"/>
    <p:sldId id="268" r:id="rId7"/>
    <p:sldId id="420" r:id="rId8"/>
    <p:sldId id="423" r:id="rId9"/>
    <p:sldId id="428" r:id="rId10"/>
    <p:sldId id="435" r:id="rId11"/>
    <p:sldId id="434" r:id="rId12"/>
    <p:sldId id="269" r:id="rId13"/>
    <p:sldId id="386" r:id="rId14"/>
    <p:sldId id="381" r:id="rId15"/>
    <p:sldId id="382" r:id="rId16"/>
    <p:sldId id="390" r:id="rId17"/>
    <p:sldId id="424" r:id="rId18"/>
    <p:sldId id="436" r:id="rId19"/>
    <p:sldId id="431" r:id="rId20"/>
    <p:sldId id="293" r:id="rId21"/>
    <p:sldId id="405" r:id="rId22"/>
    <p:sldId id="418" r:id="rId23"/>
    <p:sldId id="361" r:id="rId24"/>
    <p:sldId id="290" r:id="rId25"/>
    <p:sldId id="257" r:id="rId26"/>
  </p:sldIdLst>
  <p:sldSz cx="9144000" cy="5143500" type="screen16x9"/>
  <p:notesSz cx="20104100" cy="11309350"/>
  <p:embeddedFontLst>
    <p:embeddedFont>
      <p:font typeface="Century Gothic" panose="020B0502020202020204" pitchFamily="34"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
      <p:font typeface="Montserrat ExtraBold" panose="00000900000000000000" pitchFamily="2" charset="0"/>
      <p:bold r:id="rId37"/>
      <p:italic r:id="rId38"/>
      <p:boldItalic r:id="rId39"/>
    </p:embeddedFont>
    <p:embeddedFont>
      <p:font typeface="Montserrat Light" panose="00000400000000000000" pitchFamily="2" charset="0"/>
      <p:regular r:id="rId40"/>
      <p:italic r:id="rId41"/>
    </p:embeddedFont>
    <p:embeddedFont>
      <p:font typeface="Montserrat School" pitchFamily="2" charset="0"/>
      <p:regular r:id="rId42"/>
      <p:italic r:id="rId43"/>
    </p:embeddedFont>
    <p:embeddedFont>
      <p:font typeface="Montserrat School ExtBd" pitchFamily="2" charset="0"/>
      <p:bold r:id="rId44"/>
    </p:embeddedFont>
    <p:embeddedFont>
      <p:font typeface="Segoe UI" panose="020B0502040204020203" pitchFamily="34" charset="0"/>
      <p:regular r:id="rId45"/>
      <p:bold r:id="rId46"/>
      <p:italic r:id="rId47"/>
      <p:boldItalic r:id="rId48"/>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modSld">
      <pc:chgData name="Victoria Ahmed" userId="d7b2ef2b-6674-4efc-b11b-0c38a2fd5536" providerId="ADAL" clId="{97DA4315-7444-497A-972B-1ED4349B9216}" dt="2026-03-18T23:57:48.820" v="44" actId="2711"/>
      <pc:docMkLst>
        <pc:docMk/>
      </pc:docMkLst>
      <pc:sldChg chg="modSp mod">
        <pc:chgData name="Victoria Ahmed" userId="d7b2ef2b-6674-4efc-b11b-0c38a2fd5536" providerId="ADAL" clId="{97DA4315-7444-497A-972B-1ED4349B9216}" dt="2026-03-18T23:54:16.728" v="4" actId="14100"/>
        <pc:sldMkLst>
          <pc:docMk/>
          <pc:sldMk cId="1660078569" sldId="268"/>
        </pc:sldMkLst>
        <pc:spChg chg="mod">
          <ac:chgData name="Victoria Ahmed" userId="d7b2ef2b-6674-4efc-b11b-0c38a2fd5536" providerId="ADAL" clId="{97DA4315-7444-497A-972B-1ED4349B9216}" dt="2026-03-18T23:54:16.728" v="4" actId="14100"/>
          <ac:spMkLst>
            <pc:docMk/>
            <pc:sldMk cId="1660078569" sldId="268"/>
            <ac:spMk id="10" creationId="{A1BE50DD-6020-48A3-7431-55C636221806}"/>
          </ac:spMkLst>
        </pc:spChg>
      </pc:sldChg>
      <pc:sldChg chg="modSp mod">
        <pc:chgData name="Victoria Ahmed" userId="d7b2ef2b-6674-4efc-b11b-0c38a2fd5536" providerId="ADAL" clId="{97DA4315-7444-497A-972B-1ED4349B9216}" dt="2026-03-18T23:55:10.855" v="12" actId="2711"/>
        <pc:sldMkLst>
          <pc:docMk/>
          <pc:sldMk cId="43464174" sldId="269"/>
        </pc:sldMkLst>
        <pc:spChg chg="mod">
          <ac:chgData name="Victoria Ahmed" userId="d7b2ef2b-6674-4efc-b11b-0c38a2fd5536" providerId="ADAL" clId="{97DA4315-7444-497A-972B-1ED4349B9216}" dt="2026-03-18T23:55:10.855" v="12" actId="2711"/>
          <ac:spMkLst>
            <pc:docMk/>
            <pc:sldMk cId="43464174" sldId="269"/>
            <ac:spMk id="8" creationId="{09B3033A-B06D-26CE-365A-CE9FC5A23A60}"/>
          </ac:spMkLst>
        </pc:spChg>
        <pc:spChg chg="mod">
          <ac:chgData name="Victoria Ahmed" userId="d7b2ef2b-6674-4efc-b11b-0c38a2fd5536" providerId="ADAL" clId="{97DA4315-7444-497A-972B-1ED4349B9216}" dt="2026-03-18T23:55:05.564" v="11" actId="2711"/>
          <ac:spMkLst>
            <pc:docMk/>
            <pc:sldMk cId="43464174" sldId="269"/>
            <ac:spMk id="9" creationId="{7718642D-B274-14F5-4818-880D215F4213}"/>
          </ac:spMkLst>
        </pc:spChg>
      </pc:sldChg>
      <pc:sldChg chg="modSp mod">
        <pc:chgData name="Victoria Ahmed" userId="d7b2ef2b-6674-4efc-b11b-0c38a2fd5536" providerId="ADAL" clId="{97DA4315-7444-497A-972B-1ED4349B9216}" dt="2026-03-18T23:57:48.820" v="44" actId="2711"/>
        <pc:sldMkLst>
          <pc:docMk/>
          <pc:sldMk cId="1858560212" sldId="290"/>
        </pc:sldMkLst>
        <pc:spChg chg="mod">
          <ac:chgData name="Victoria Ahmed" userId="d7b2ef2b-6674-4efc-b11b-0c38a2fd5536" providerId="ADAL" clId="{97DA4315-7444-497A-972B-1ED4349B9216}" dt="2026-03-18T23:57:22.893" v="38" actId="2711"/>
          <ac:spMkLst>
            <pc:docMk/>
            <pc:sldMk cId="1858560212" sldId="290"/>
            <ac:spMk id="11" creationId="{91B026E1-2B6C-A256-EFC0-A0DF06B6DB36}"/>
          </ac:spMkLst>
        </pc:spChg>
        <pc:spChg chg="mod">
          <ac:chgData name="Victoria Ahmed" userId="d7b2ef2b-6674-4efc-b11b-0c38a2fd5536" providerId="ADAL" clId="{97DA4315-7444-497A-972B-1ED4349B9216}" dt="2026-03-18T23:57:27.187" v="39" actId="2711"/>
          <ac:spMkLst>
            <pc:docMk/>
            <pc:sldMk cId="1858560212" sldId="290"/>
            <ac:spMk id="21" creationId="{4D395D3C-E51B-8AFE-2355-02E58085FD88}"/>
          </ac:spMkLst>
        </pc:spChg>
        <pc:spChg chg="mod">
          <ac:chgData name="Victoria Ahmed" userId="d7b2ef2b-6674-4efc-b11b-0c38a2fd5536" providerId="ADAL" clId="{97DA4315-7444-497A-972B-1ED4349B9216}" dt="2026-03-18T23:57:48.820" v="44" actId="2711"/>
          <ac:spMkLst>
            <pc:docMk/>
            <pc:sldMk cId="1858560212" sldId="290"/>
            <ac:spMk id="23" creationId="{0C58DBA8-B393-11E0-D426-916E53248361}"/>
          </ac:spMkLst>
        </pc:spChg>
        <pc:spChg chg="mod">
          <ac:chgData name="Victoria Ahmed" userId="d7b2ef2b-6674-4efc-b11b-0c38a2fd5536" providerId="ADAL" clId="{97DA4315-7444-497A-972B-1ED4349B9216}" dt="2026-03-18T23:57:31.948" v="40" actId="2711"/>
          <ac:spMkLst>
            <pc:docMk/>
            <pc:sldMk cId="1858560212" sldId="290"/>
            <ac:spMk id="24" creationId="{C063FA5F-7DBD-62CE-C72E-7F0C28A8C19C}"/>
          </ac:spMkLst>
        </pc:spChg>
        <pc:spChg chg="mod">
          <ac:chgData name="Victoria Ahmed" userId="d7b2ef2b-6674-4efc-b11b-0c38a2fd5536" providerId="ADAL" clId="{97DA4315-7444-497A-972B-1ED4349B9216}" dt="2026-03-18T23:57:36.689" v="41" actId="2711"/>
          <ac:spMkLst>
            <pc:docMk/>
            <pc:sldMk cId="1858560212" sldId="290"/>
            <ac:spMk id="26" creationId="{4278F38B-28FE-E990-DFC3-45493B46C543}"/>
          </ac:spMkLst>
        </pc:spChg>
        <pc:spChg chg="mod">
          <ac:chgData name="Victoria Ahmed" userId="d7b2ef2b-6674-4efc-b11b-0c38a2fd5536" providerId="ADAL" clId="{97DA4315-7444-497A-972B-1ED4349B9216}" dt="2026-03-18T23:57:43.894" v="43" actId="14100"/>
          <ac:spMkLst>
            <pc:docMk/>
            <pc:sldMk cId="1858560212" sldId="290"/>
            <ac:spMk id="27" creationId="{7CE451F8-C45B-315D-0BD6-C272B41221B8}"/>
          </ac:spMkLst>
        </pc:spChg>
      </pc:sldChg>
      <pc:sldChg chg="modSp mod">
        <pc:chgData name="Victoria Ahmed" userId="d7b2ef2b-6674-4efc-b11b-0c38a2fd5536" providerId="ADAL" clId="{97DA4315-7444-497A-972B-1ED4349B9216}" dt="2026-03-18T23:56:54.173" v="33" actId="2711"/>
        <pc:sldMkLst>
          <pc:docMk/>
          <pc:sldMk cId="2622759718" sldId="293"/>
        </pc:sldMkLst>
        <pc:spChg chg="mod">
          <ac:chgData name="Victoria Ahmed" userId="d7b2ef2b-6674-4efc-b11b-0c38a2fd5536" providerId="ADAL" clId="{97DA4315-7444-497A-972B-1ED4349B9216}" dt="2026-03-18T23:56:54.173" v="33" actId="2711"/>
          <ac:spMkLst>
            <pc:docMk/>
            <pc:sldMk cId="2622759718" sldId="293"/>
            <ac:spMk id="7" creationId="{1C7CA375-0C05-7F9C-C032-5FA44E407431}"/>
          </ac:spMkLst>
        </pc:spChg>
      </pc:sldChg>
      <pc:sldChg chg="modSp mod">
        <pc:chgData name="Victoria Ahmed" userId="d7b2ef2b-6674-4efc-b11b-0c38a2fd5536" providerId="ADAL" clId="{97DA4315-7444-497A-972B-1ED4349B9216}" dt="2026-03-18T23:54:06.589" v="2" actId="2711"/>
        <pc:sldMkLst>
          <pc:docMk/>
          <pc:sldMk cId="3465291456" sldId="301"/>
        </pc:sldMkLst>
        <pc:spChg chg="mod">
          <ac:chgData name="Victoria Ahmed" userId="d7b2ef2b-6674-4efc-b11b-0c38a2fd5536" providerId="ADAL" clId="{97DA4315-7444-497A-972B-1ED4349B9216}" dt="2026-03-18T23:53:56.087" v="1" actId="14100"/>
          <ac:spMkLst>
            <pc:docMk/>
            <pc:sldMk cId="3465291456" sldId="301"/>
            <ac:spMk id="5" creationId="{452ACAF9-520D-B0A2-873F-D17381A8AF66}"/>
          </ac:spMkLst>
        </pc:spChg>
        <pc:spChg chg="mod">
          <ac:chgData name="Victoria Ahmed" userId="d7b2ef2b-6674-4efc-b11b-0c38a2fd5536" providerId="ADAL" clId="{97DA4315-7444-497A-972B-1ED4349B9216}" dt="2026-03-18T23:54:06.589" v="2" actId="2711"/>
          <ac:spMkLst>
            <pc:docMk/>
            <pc:sldMk cId="3465291456" sldId="301"/>
            <ac:spMk id="43" creationId="{64383256-66A7-050F-0F36-C718ED12DA76}"/>
          </ac:spMkLst>
        </pc:spChg>
      </pc:sldChg>
      <pc:sldChg chg="modSp mod">
        <pc:chgData name="Victoria Ahmed" userId="d7b2ef2b-6674-4efc-b11b-0c38a2fd5536" providerId="ADAL" clId="{97DA4315-7444-497A-972B-1ED4349B9216}" dt="2026-03-18T23:57:14.048" v="36" actId="20577"/>
        <pc:sldMkLst>
          <pc:docMk/>
          <pc:sldMk cId="2384125178" sldId="361"/>
        </pc:sldMkLst>
        <pc:spChg chg="mod">
          <ac:chgData name="Victoria Ahmed" userId="d7b2ef2b-6674-4efc-b11b-0c38a2fd5536" providerId="ADAL" clId="{97DA4315-7444-497A-972B-1ED4349B9216}" dt="2026-03-18T23:57:14.048" v="36" actId="20577"/>
          <ac:spMkLst>
            <pc:docMk/>
            <pc:sldMk cId="2384125178" sldId="361"/>
            <ac:spMk id="6" creationId="{3E056A91-1763-4F57-BB83-9176F0911E0F}"/>
          </ac:spMkLst>
        </pc:spChg>
      </pc:sldChg>
      <pc:sldChg chg="modSp mod">
        <pc:chgData name="Victoria Ahmed" userId="d7b2ef2b-6674-4efc-b11b-0c38a2fd5536" providerId="ADAL" clId="{97DA4315-7444-497A-972B-1ED4349B9216}" dt="2026-03-18T23:55:33.495" v="15" actId="2711"/>
        <pc:sldMkLst>
          <pc:docMk/>
          <pc:sldMk cId="3771422598" sldId="381"/>
        </pc:sldMkLst>
        <pc:spChg chg="mod">
          <ac:chgData name="Victoria Ahmed" userId="d7b2ef2b-6674-4efc-b11b-0c38a2fd5536" providerId="ADAL" clId="{97DA4315-7444-497A-972B-1ED4349B9216}" dt="2026-03-18T23:55:33.495" v="15" actId="2711"/>
          <ac:spMkLst>
            <pc:docMk/>
            <pc:sldMk cId="3771422598" sldId="381"/>
            <ac:spMk id="6" creationId="{1A34A048-1B83-9461-1866-4AB5ED590F34}"/>
          </ac:spMkLst>
        </pc:spChg>
      </pc:sldChg>
      <pc:sldChg chg="modSp mod">
        <pc:chgData name="Victoria Ahmed" userId="d7b2ef2b-6674-4efc-b11b-0c38a2fd5536" providerId="ADAL" clId="{97DA4315-7444-497A-972B-1ED4349B9216}" dt="2026-03-18T23:55:50.137" v="18" actId="2711"/>
        <pc:sldMkLst>
          <pc:docMk/>
          <pc:sldMk cId="442809013" sldId="382"/>
        </pc:sldMkLst>
        <pc:spChg chg="mod">
          <ac:chgData name="Victoria Ahmed" userId="d7b2ef2b-6674-4efc-b11b-0c38a2fd5536" providerId="ADAL" clId="{97DA4315-7444-497A-972B-1ED4349B9216}" dt="2026-03-18T23:55:44.839" v="17" actId="2711"/>
          <ac:spMkLst>
            <pc:docMk/>
            <pc:sldMk cId="442809013" sldId="382"/>
            <ac:spMk id="3" creationId="{5E5ACAE3-E24C-D40B-EDC5-58A895DDBBEF}"/>
          </ac:spMkLst>
        </pc:spChg>
        <pc:spChg chg="mod">
          <ac:chgData name="Victoria Ahmed" userId="d7b2ef2b-6674-4efc-b11b-0c38a2fd5536" providerId="ADAL" clId="{97DA4315-7444-497A-972B-1ED4349B9216}" dt="2026-03-18T23:55:39.907" v="16" actId="2711"/>
          <ac:spMkLst>
            <pc:docMk/>
            <pc:sldMk cId="442809013" sldId="382"/>
            <ac:spMk id="6" creationId="{9F3B65AD-5F16-1004-BF92-96A697E0A76E}"/>
          </ac:spMkLst>
        </pc:spChg>
        <pc:spChg chg="mod">
          <ac:chgData name="Victoria Ahmed" userId="d7b2ef2b-6674-4efc-b11b-0c38a2fd5536" providerId="ADAL" clId="{97DA4315-7444-497A-972B-1ED4349B9216}" dt="2026-03-18T23:55:50.137" v="18" actId="2711"/>
          <ac:spMkLst>
            <pc:docMk/>
            <pc:sldMk cId="442809013" sldId="382"/>
            <ac:spMk id="7" creationId="{A958C44E-E62D-5B6B-A70F-C22FCD9AFC2E}"/>
          </ac:spMkLst>
        </pc:spChg>
      </pc:sldChg>
      <pc:sldChg chg="modSp mod">
        <pc:chgData name="Victoria Ahmed" userId="d7b2ef2b-6674-4efc-b11b-0c38a2fd5536" providerId="ADAL" clId="{97DA4315-7444-497A-972B-1ED4349B9216}" dt="2026-03-18T23:55:25.084" v="14" actId="2711"/>
        <pc:sldMkLst>
          <pc:docMk/>
          <pc:sldMk cId="3069093485" sldId="386"/>
        </pc:sldMkLst>
        <pc:spChg chg="mod">
          <ac:chgData name="Victoria Ahmed" userId="d7b2ef2b-6674-4efc-b11b-0c38a2fd5536" providerId="ADAL" clId="{97DA4315-7444-497A-972B-1ED4349B9216}" dt="2026-03-18T23:55:18.979" v="13" actId="2711"/>
          <ac:spMkLst>
            <pc:docMk/>
            <pc:sldMk cId="3069093485" sldId="386"/>
            <ac:spMk id="3" creationId="{2F78B710-5D8D-D07E-1529-FFCC29966672}"/>
          </ac:spMkLst>
        </pc:spChg>
        <pc:spChg chg="mod">
          <ac:chgData name="Victoria Ahmed" userId="d7b2ef2b-6674-4efc-b11b-0c38a2fd5536" providerId="ADAL" clId="{97DA4315-7444-497A-972B-1ED4349B9216}" dt="2026-03-18T23:55:25.084" v="14" actId="2711"/>
          <ac:spMkLst>
            <pc:docMk/>
            <pc:sldMk cId="3069093485" sldId="386"/>
            <ac:spMk id="5" creationId="{F2CF83EB-B002-ECC3-BF20-85F7AECBA4F0}"/>
          </ac:spMkLst>
        </pc:spChg>
      </pc:sldChg>
      <pc:sldChg chg="modSp mod">
        <pc:chgData name="Victoria Ahmed" userId="d7b2ef2b-6674-4efc-b11b-0c38a2fd5536" providerId="ADAL" clId="{97DA4315-7444-497A-972B-1ED4349B9216}" dt="2026-03-18T23:55:57.926" v="19" actId="2711"/>
        <pc:sldMkLst>
          <pc:docMk/>
          <pc:sldMk cId="2568595245" sldId="390"/>
        </pc:sldMkLst>
        <pc:spChg chg="mod">
          <ac:chgData name="Victoria Ahmed" userId="d7b2ef2b-6674-4efc-b11b-0c38a2fd5536" providerId="ADAL" clId="{97DA4315-7444-497A-972B-1ED4349B9216}" dt="2026-03-18T23:55:57.926" v="19" actId="2711"/>
          <ac:spMkLst>
            <pc:docMk/>
            <pc:sldMk cId="2568595245" sldId="390"/>
            <ac:spMk id="4" creationId="{C650A54A-779E-D947-3233-D3F2A77DCB44}"/>
          </ac:spMkLst>
        </pc:spChg>
      </pc:sldChg>
      <pc:sldChg chg="modSp mod">
        <pc:chgData name="Victoria Ahmed" userId="d7b2ef2b-6674-4efc-b11b-0c38a2fd5536" providerId="ADAL" clId="{97DA4315-7444-497A-972B-1ED4349B9216}" dt="2026-03-18T23:57:01.718" v="34" actId="2711"/>
        <pc:sldMkLst>
          <pc:docMk/>
          <pc:sldMk cId="1535650116" sldId="418"/>
        </pc:sldMkLst>
        <pc:spChg chg="mod">
          <ac:chgData name="Victoria Ahmed" userId="d7b2ef2b-6674-4efc-b11b-0c38a2fd5536" providerId="ADAL" clId="{97DA4315-7444-497A-972B-1ED4349B9216}" dt="2026-03-18T23:57:01.718" v="34" actId="2711"/>
          <ac:spMkLst>
            <pc:docMk/>
            <pc:sldMk cId="1535650116" sldId="418"/>
            <ac:spMk id="6" creationId="{03C4D729-16F5-B09C-D3FA-B17E4212465C}"/>
          </ac:spMkLst>
        </pc:spChg>
      </pc:sldChg>
      <pc:sldChg chg="modSp mod">
        <pc:chgData name="Victoria Ahmed" userId="d7b2ef2b-6674-4efc-b11b-0c38a2fd5536" providerId="ADAL" clId="{97DA4315-7444-497A-972B-1ED4349B9216}" dt="2026-03-18T23:54:29.486" v="6" actId="2711"/>
        <pc:sldMkLst>
          <pc:docMk/>
          <pc:sldMk cId="3279109373" sldId="420"/>
        </pc:sldMkLst>
        <pc:spChg chg="mod">
          <ac:chgData name="Victoria Ahmed" userId="d7b2ef2b-6674-4efc-b11b-0c38a2fd5536" providerId="ADAL" clId="{97DA4315-7444-497A-972B-1ED4349B9216}" dt="2026-03-18T23:54:24.524" v="5" actId="2711"/>
          <ac:spMkLst>
            <pc:docMk/>
            <pc:sldMk cId="3279109373" sldId="420"/>
            <ac:spMk id="2" creationId="{2D03D77F-E687-2CD9-6F77-C469E742F70C}"/>
          </ac:spMkLst>
        </pc:spChg>
        <pc:spChg chg="mod">
          <ac:chgData name="Victoria Ahmed" userId="d7b2ef2b-6674-4efc-b11b-0c38a2fd5536" providerId="ADAL" clId="{97DA4315-7444-497A-972B-1ED4349B9216}" dt="2026-03-18T23:54:29.486" v="6" actId="2711"/>
          <ac:spMkLst>
            <pc:docMk/>
            <pc:sldMk cId="3279109373" sldId="420"/>
            <ac:spMk id="3" creationId="{B843C0C8-2E80-4A00-8FE9-DD73BB168080}"/>
          </ac:spMkLst>
        </pc:spChg>
      </pc:sldChg>
      <pc:sldChg chg="modSp mod">
        <pc:chgData name="Victoria Ahmed" userId="d7b2ef2b-6674-4efc-b11b-0c38a2fd5536" providerId="ADAL" clId="{97DA4315-7444-497A-972B-1ED4349B9216}" dt="2026-03-18T23:54:36.903" v="7" actId="2711"/>
        <pc:sldMkLst>
          <pc:docMk/>
          <pc:sldMk cId="446364685" sldId="423"/>
        </pc:sldMkLst>
        <pc:spChg chg="mod">
          <ac:chgData name="Victoria Ahmed" userId="d7b2ef2b-6674-4efc-b11b-0c38a2fd5536" providerId="ADAL" clId="{97DA4315-7444-497A-972B-1ED4349B9216}" dt="2026-03-18T23:54:36.903" v="7" actId="2711"/>
          <ac:spMkLst>
            <pc:docMk/>
            <pc:sldMk cId="446364685" sldId="423"/>
            <ac:spMk id="2" creationId="{7AF1AEA6-F3B0-05BA-7787-2EE742951D81}"/>
          </ac:spMkLst>
        </pc:spChg>
      </pc:sldChg>
      <pc:sldChg chg="modSp mod">
        <pc:chgData name="Victoria Ahmed" userId="d7b2ef2b-6674-4efc-b11b-0c38a2fd5536" providerId="ADAL" clId="{97DA4315-7444-497A-972B-1ED4349B9216}" dt="2026-03-18T23:56:17.980" v="28" actId="20577"/>
        <pc:sldMkLst>
          <pc:docMk/>
          <pc:sldMk cId="2188525051" sldId="424"/>
        </pc:sldMkLst>
        <pc:spChg chg="mod">
          <ac:chgData name="Victoria Ahmed" userId="d7b2ef2b-6674-4efc-b11b-0c38a2fd5536" providerId="ADAL" clId="{97DA4315-7444-497A-972B-1ED4349B9216}" dt="2026-03-18T23:56:17.980" v="28" actId="20577"/>
          <ac:spMkLst>
            <pc:docMk/>
            <pc:sldMk cId="2188525051" sldId="424"/>
            <ac:spMk id="2" creationId="{DA8603C9-CBAF-5005-C115-F7548D98FBC1}"/>
          </ac:spMkLst>
        </pc:spChg>
        <pc:spChg chg="mod">
          <ac:chgData name="Victoria Ahmed" userId="d7b2ef2b-6674-4efc-b11b-0c38a2fd5536" providerId="ADAL" clId="{97DA4315-7444-497A-972B-1ED4349B9216}" dt="2026-03-18T23:56:03.763" v="20" actId="2711"/>
          <ac:spMkLst>
            <pc:docMk/>
            <pc:sldMk cId="2188525051" sldId="424"/>
            <ac:spMk id="6" creationId="{B9E5FFA5-6E5D-1A90-B60A-3D16AEE94889}"/>
          </ac:spMkLst>
        </pc:spChg>
      </pc:sldChg>
      <pc:sldChg chg="modSp mod">
        <pc:chgData name="Victoria Ahmed" userId="d7b2ef2b-6674-4efc-b11b-0c38a2fd5536" providerId="ADAL" clId="{97DA4315-7444-497A-972B-1ED4349B9216}" dt="2026-03-18T23:54:44.613" v="8" actId="2711"/>
        <pc:sldMkLst>
          <pc:docMk/>
          <pc:sldMk cId="628861201" sldId="428"/>
        </pc:sldMkLst>
        <pc:spChg chg="mod">
          <ac:chgData name="Victoria Ahmed" userId="d7b2ef2b-6674-4efc-b11b-0c38a2fd5536" providerId="ADAL" clId="{97DA4315-7444-497A-972B-1ED4349B9216}" dt="2026-03-18T23:54:44.613" v="8" actId="2711"/>
          <ac:spMkLst>
            <pc:docMk/>
            <pc:sldMk cId="628861201" sldId="428"/>
            <ac:spMk id="3" creationId="{A04EE3D1-0EBE-7736-44ED-B604DE731028}"/>
          </ac:spMkLst>
        </pc:spChg>
      </pc:sldChg>
      <pc:sldChg chg="modSp mod">
        <pc:chgData name="Victoria Ahmed" userId="d7b2ef2b-6674-4efc-b11b-0c38a2fd5536" providerId="ADAL" clId="{97DA4315-7444-497A-972B-1ED4349B9216}" dt="2026-03-18T23:56:39.789" v="31" actId="2711"/>
        <pc:sldMkLst>
          <pc:docMk/>
          <pc:sldMk cId="529068902" sldId="431"/>
        </pc:sldMkLst>
        <pc:spChg chg="mod">
          <ac:chgData name="Victoria Ahmed" userId="d7b2ef2b-6674-4efc-b11b-0c38a2fd5536" providerId="ADAL" clId="{97DA4315-7444-497A-972B-1ED4349B9216}" dt="2026-03-18T23:56:32.080" v="30" actId="2711"/>
          <ac:spMkLst>
            <pc:docMk/>
            <pc:sldMk cId="529068902" sldId="431"/>
            <ac:spMk id="6" creationId="{193E6B0A-B043-C3B4-05BE-F167C2EED128}"/>
          </ac:spMkLst>
        </pc:spChg>
        <pc:spChg chg="mod">
          <ac:chgData name="Victoria Ahmed" userId="d7b2ef2b-6674-4efc-b11b-0c38a2fd5536" providerId="ADAL" clId="{97DA4315-7444-497A-972B-1ED4349B9216}" dt="2026-03-18T23:56:39.789" v="31" actId="2711"/>
          <ac:spMkLst>
            <pc:docMk/>
            <pc:sldMk cId="529068902" sldId="431"/>
            <ac:spMk id="12" creationId="{1EBA8467-0873-63DE-73A1-3EF1525D1875}"/>
          </ac:spMkLst>
        </pc:spChg>
      </pc:sldChg>
      <pc:sldChg chg="modSp mod">
        <pc:chgData name="Victoria Ahmed" userId="d7b2ef2b-6674-4efc-b11b-0c38a2fd5536" providerId="ADAL" clId="{97DA4315-7444-497A-972B-1ED4349B9216}" dt="2026-03-18T23:54:57.103" v="10" actId="2711"/>
        <pc:sldMkLst>
          <pc:docMk/>
          <pc:sldMk cId="1505094385" sldId="434"/>
        </pc:sldMkLst>
        <pc:spChg chg="mod">
          <ac:chgData name="Victoria Ahmed" userId="d7b2ef2b-6674-4efc-b11b-0c38a2fd5536" providerId="ADAL" clId="{97DA4315-7444-497A-972B-1ED4349B9216}" dt="2026-03-18T23:54:57.103" v="10" actId="2711"/>
          <ac:spMkLst>
            <pc:docMk/>
            <pc:sldMk cId="1505094385" sldId="434"/>
            <ac:spMk id="3" creationId="{0F894BD6-A688-BC63-6DF4-B59B9D5A413D}"/>
          </ac:spMkLst>
        </pc:spChg>
      </pc:sldChg>
      <pc:sldChg chg="modSp mod">
        <pc:chgData name="Victoria Ahmed" userId="d7b2ef2b-6674-4efc-b11b-0c38a2fd5536" providerId="ADAL" clId="{97DA4315-7444-497A-972B-1ED4349B9216}" dt="2026-03-18T23:54:51.364" v="9" actId="2711"/>
        <pc:sldMkLst>
          <pc:docMk/>
          <pc:sldMk cId="4200802150" sldId="435"/>
        </pc:sldMkLst>
        <pc:spChg chg="mod">
          <ac:chgData name="Victoria Ahmed" userId="d7b2ef2b-6674-4efc-b11b-0c38a2fd5536" providerId="ADAL" clId="{97DA4315-7444-497A-972B-1ED4349B9216}" dt="2026-03-18T23:54:51.364" v="9" actId="2711"/>
          <ac:spMkLst>
            <pc:docMk/>
            <pc:sldMk cId="4200802150" sldId="435"/>
            <ac:spMk id="3" creationId="{B0BFA367-E599-734C-2B6A-A63982D2FDD9}"/>
          </ac:spMkLst>
        </pc:spChg>
      </pc:sldChg>
      <pc:sldChg chg="modSp mod">
        <pc:chgData name="Victoria Ahmed" userId="d7b2ef2b-6674-4efc-b11b-0c38a2fd5536" providerId="ADAL" clId="{97DA4315-7444-497A-972B-1ED4349B9216}" dt="2026-03-18T23:56:24.306" v="29" actId="2711"/>
        <pc:sldMkLst>
          <pc:docMk/>
          <pc:sldMk cId="595695818" sldId="436"/>
        </pc:sldMkLst>
        <pc:spChg chg="mod">
          <ac:chgData name="Victoria Ahmed" userId="d7b2ef2b-6674-4efc-b11b-0c38a2fd5536" providerId="ADAL" clId="{97DA4315-7444-497A-972B-1ED4349B9216}" dt="2026-03-18T23:56:24.306" v="29" actId="2711"/>
          <ac:spMkLst>
            <pc:docMk/>
            <pc:sldMk cId="595695818" sldId="436"/>
            <ac:spMk id="6" creationId="{4D6439E5-566D-3DD9-3B11-7A2BA7174D3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3/18/2026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3/18/2026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Fifth</a:t>
            </a:r>
            <a:r>
              <a:rPr lang="en-US" b="1" dirty="0">
                <a:solidFill>
                  <a:srgbClr val="000000"/>
                </a:solidFill>
              </a:rPr>
              <a:t> </a:t>
            </a:r>
            <a:r>
              <a:rPr lang="en-US" b="1"/>
              <a:t>Sunday of Lent (Year A)</a:t>
            </a:r>
          </a:p>
          <a:p>
            <a:endParaRPr lang="en-US" b="1" dirty="0"/>
          </a:p>
          <a:p>
            <a:r>
              <a:rPr lang="en-US" b="1"/>
              <a:t>Preparation</a:t>
            </a:r>
            <a:r>
              <a:rPr lang="en-US" b="1" i="0" u="none" strike="noStrike" kern="1200">
                <a:solidFill>
                  <a:schemeClr val="tx1"/>
                </a:solidFill>
                <a:effectLst/>
              </a:rPr>
              <a:t> of the worship space</a:t>
            </a:r>
            <a:endParaRPr lang="en-US" b="1"/>
          </a:p>
          <a:p>
            <a:r>
              <a:rPr lang="en-US" b="1" i="0" u="none" strike="noStrike" kern="1200" dirty="0" err="1">
                <a:solidFill>
                  <a:schemeClr val="tx1"/>
                </a:solidFill>
                <a:effectLst/>
              </a:rPr>
              <a:t>Colour</a:t>
            </a:r>
            <a:r>
              <a:rPr lang="en-US" b="1" i="0" u="none" strike="noStrike" kern="1200" dirty="0">
                <a:solidFill>
                  <a:schemeClr val="tx1"/>
                </a:solidFill>
                <a:effectLst/>
              </a:rPr>
              <a:t>: </a:t>
            </a:r>
            <a:r>
              <a:rPr lang="en-US" dirty="0"/>
              <a:t>purple</a:t>
            </a:r>
          </a:p>
          <a:p>
            <a:endParaRPr lang="en-US" dirty="0"/>
          </a:p>
          <a:p>
            <a:r>
              <a:rPr lang="en-US" b="1" i="0" u="none" strike="noStrike" kern="1200">
                <a:solidFill>
                  <a:schemeClr val="tx1"/>
                </a:solidFill>
                <a:effectLst/>
              </a:rPr>
              <a:t>Song suggestions</a:t>
            </a:r>
            <a:endParaRPr lang="en-US" b="1"/>
          </a:p>
          <a:p>
            <a:r>
              <a:rPr lang="en-US">
                <a:solidFill>
                  <a:srgbClr val="000000"/>
                </a:solidFill>
              </a:rPr>
              <a:t>Praise to you, O Christ our Saviour (200</a:t>
            </a:r>
            <a:r>
              <a:rPr lang="en-US"/>
              <a:t>, </a:t>
            </a:r>
            <a:r>
              <a:rPr lang="en-US">
                <a:solidFill>
                  <a:srgbClr val="000000"/>
                </a:solidFill>
              </a:rPr>
              <a:t>Laudate)</a:t>
            </a:r>
            <a:endParaRPr lang="en-US"/>
          </a:p>
          <a:p>
            <a:endParaRPr lang="en-US" b="1" dirty="0">
              <a:solidFill>
                <a:srgbClr val="000000"/>
              </a:solidFill>
            </a:endParaRPr>
          </a:p>
          <a:p>
            <a:r>
              <a:rPr lang="en-US" b="1">
                <a:solidFill>
                  <a:srgbClr val="000000"/>
                </a:solidFill>
              </a:rPr>
              <a:t>Welcome</a:t>
            </a:r>
            <a:endParaRPr lang="en-US" b="1"/>
          </a:p>
          <a:p>
            <a:r>
              <a:rPr lang="en-US" dirty="0">
                <a:solidFill>
                  <a:srgbClr val="000000"/>
                </a:solidFill>
              </a:rPr>
              <a:t>Today we hear about an amazing thing that Jesus does when his friend Lazarus becomes sick and dies. Let’s think a bit more about this today.</a:t>
            </a:r>
            <a:endParaRPr lang="en-US" dirty="0"/>
          </a:p>
          <a:p>
            <a:endParaRPr lang="en-US" b="1" dirty="0"/>
          </a:p>
          <a:p>
            <a:r>
              <a:rPr lang="en-US">
                <a:highlight>
                  <a:srgbClr val="F4F4F5"/>
                </a:highlight>
              </a:rPr>
              <a:t>Vagner and his guava crop, Brazil</a:t>
            </a:r>
            <a:endParaRPr lang="en-US"/>
          </a:p>
          <a:p>
            <a:r>
              <a:rPr lang="en-US">
                <a:highlight>
                  <a:srgbClr val="F4F4F5"/>
                </a:highlight>
              </a:rPr>
              <a:t>Photo credit: Kezia Lavan</a:t>
            </a:r>
            <a:endParaRPr lang="en-US" dirty="0">
              <a:highlight>
                <a:srgbClr val="F4F4F5"/>
              </a:highlight>
            </a:endParaRPr>
          </a:p>
          <a:p>
            <a:endParaRPr lang="en-US" b="1" dirty="0">
              <a:solidFill>
                <a:srgbClr val="000000"/>
              </a:solidFill>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31227-A0E1-D779-E4BB-9CEFE5D42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64724-B04F-E6E0-7097-F270F8F9D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0073B-11EF-DFE0-5AD9-FC319B36EABA}"/>
              </a:ext>
            </a:extLst>
          </p:cNvPr>
          <p:cNvSpPr>
            <a:spLocks noGrp="1"/>
          </p:cNvSpPr>
          <p:nvPr>
            <p:ph type="body" idx="1"/>
          </p:nvPr>
        </p:nvSpPr>
        <p:spPr/>
        <p:txBody>
          <a:bodyPr/>
          <a:lstStyle/>
          <a:p>
            <a:r>
              <a:rPr lang="en-US"/>
              <a:t>Sharing</a:t>
            </a:r>
            <a:endParaRPr lang="en-US">
              <a:solidFill>
                <a:srgbClr val="000000"/>
              </a:solidFill>
            </a:endParaRPr>
          </a:p>
          <a:p>
            <a:r>
              <a:rPr lang="en-US" dirty="0"/>
              <a:t>Photo credit: Stock image</a:t>
            </a:r>
          </a:p>
        </p:txBody>
      </p:sp>
      <p:sp>
        <p:nvSpPr>
          <p:cNvPr id="4" name="Slide Number Placeholder 3">
            <a:extLst>
              <a:ext uri="{FF2B5EF4-FFF2-40B4-BE49-F238E27FC236}">
                <a16:creationId xmlns:a16="http://schemas.microsoft.com/office/drawing/2014/main" id="{2C3E9D61-59E2-ABA8-3D64-48CAC13B4C38}"/>
              </a:ext>
            </a:extLst>
          </p:cNvPr>
          <p:cNvSpPr>
            <a:spLocks noGrp="1"/>
          </p:cNvSpPr>
          <p:nvPr>
            <p:ph type="sldNum" sz="quarter" idx="5"/>
          </p:nvPr>
        </p:nvSpPr>
        <p:spPr/>
        <p:txBody>
          <a:bodyPr/>
          <a:lstStyle/>
          <a:p>
            <a:fld id="{A3F0725B-8BBF-6349-B206-C25D6BA6A9C8}" type="slidenum">
              <a:rPr lang="en-US" smtClean="0"/>
              <a:t>14</a:t>
            </a:fld>
            <a:endParaRPr lang="en-US"/>
          </a:p>
        </p:txBody>
      </p:sp>
    </p:spTree>
    <p:extLst>
      <p:ext uri="{BB962C8B-B14F-4D97-AF65-F5344CB8AC3E}">
        <p14:creationId xmlns:p14="http://schemas.microsoft.com/office/powerpoint/2010/main" val="2838227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B412D-13DC-15AD-3B11-DC6FE611B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AA5D6-EBBA-6111-CB2F-282854C5E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0D8B6-0A07-49AF-F8FA-788BA2259D72}"/>
              </a:ext>
            </a:extLst>
          </p:cNvPr>
          <p:cNvSpPr>
            <a:spLocks noGrp="1"/>
          </p:cNvSpPr>
          <p:nvPr>
            <p:ph type="body" idx="1"/>
          </p:nvPr>
        </p:nvSpPr>
        <p:spPr/>
        <p:txBody>
          <a:bodyPr/>
          <a:lstStyle/>
          <a:p>
            <a:endParaRPr lang="en-US" dirty="0">
              <a:highlight>
                <a:srgbClr val="F4F4F5"/>
              </a:highlight>
            </a:endParaRPr>
          </a:p>
        </p:txBody>
      </p:sp>
      <p:sp>
        <p:nvSpPr>
          <p:cNvPr id="4" name="Slide Number Placeholder 3">
            <a:extLst>
              <a:ext uri="{FF2B5EF4-FFF2-40B4-BE49-F238E27FC236}">
                <a16:creationId xmlns:a16="http://schemas.microsoft.com/office/drawing/2014/main" id="{317103D4-AE2B-9E2F-E7EF-44469B9046D1}"/>
              </a:ext>
            </a:extLst>
          </p:cNvPr>
          <p:cNvSpPr>
            <a:spLocks noGrp="1"/>
          </p:cNvSpPr>
          <p:nvPr>
            <p:ph type="sldNum" sz="quarter" idx="5"/>
          </p:nvPr>
        </p:nvSpPr>
        <p:spPr/>
        <p:txBody>
          <a:bodyPr/>
          <a:lstStyle/>
          <a:p>
            <a:fld id="{A3F0725B-8BBF-6349-B206-C25D6BA6A9C8}" type="slidenum">
              <a:rPr lang="en-US" smtClean="0"/>
              <a:t>15</a:t>
            </a:fld>
            <a:endParaRPr lang="en-US"/>
          </a:p>
        </p:txBody>
      </p:sp>
    </p:spTree>
    <p:extLst>
      <p:ext uri="{BB962C8B-B14F-4D97-AF65-F5344CB8AC3E}">
        <p14:creationId xmlns:p14="http://schemas.microsoft.com/office/powerpoint/2010/main" val="361519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Sharing</a:t>
            </a:r>
            <a:endParaRPr lang="en-US" dirty="0">
              <a:highlight>
                <a:srgbClr val="F4F4F5"/>
              </a:highlight>
            </a:endParaRPr>
          </a:p>
          <a:p>
            <a:r>
              <a:rPr lang="en-US" dirty="0"/>
              <a:t>Photo credit: M Cooper on </a:t>
            </a:r>
            <a:r>
              <a:rPr lang="en-US" dirty="0" err="1"/>
              <a:t>Unsplash</a:t>
            </a:r>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19</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21</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On the slides is the shortened version.</a:t>
            </a: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A tomb</a:t>
            </a:r>
            <a:endParaRPr lang="en-GB" i="1">
              <a:highlight>
                <a:srgbClr val="F4F4F5"/>
              </a:highlight>
            </a:endParaRPr>
          </a:p>
          <a:p>
            <a:pPr>
              <a:defRPr/>
            </a:pPr>
            <a:r>
              <a:rPr lang="en-GB" dirty="0">
                <a:highlight>
                  <a:srgbClr val="F4F4F5"/>
                </a:highlight>
              </a:rPr>
              <a:t>Photo credit: </a:t>
            </a:r>
            <a:r>
              <a:rPr lang="en-GB" dirty="0" err="1">
                <a:highlight>
                  <a:srgbClr val="F4F4F5"/>
                </a:highlight>
              </a:rPr>
              <a:t>Pisit</a:t>
            </a:r>
            <a:r>
              <a:rPr lang="en-GB" dirty="0">
                <a:highlight>
                  <a:srgbClr val="F4F4F5"/>
                </a:highlight>
              </a:rPr>
              <a:t> Heng on </a:t>
            </a:r>
            <a:r>
              <a:rPr lang="en-GB" dirty="0" err="1">
                <a:highlight>
                  <a:srgbClr val="F4F4F5"/>
                </a:highlight>
              </a:rPr>
              <a:t>Unsplash</a:t>
            </a:r>
          </a:p>
          <a:p>
            <a:pPr>
              <a:defRPr/>
            </a:pPr>
            <a:endParaRPr lang="en-GB">
              <a:solidFill>
                <a:srgbClr val="38383C"/>
              </a:solidFill>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8</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0000"/>
              </a:solidFill>
              <a:highlight>
                <a:srgbClr val="F4F4F5"/>
              </a:highlight>
            </a:endParaRPr>
          </a:p>
          <a:p>
            <a:r>
              <a:rPr lang="en-GB" dirty="0">
                <a:solidFill>
                  <a:srgbClr val="000000"/>
                </a:solidFill>
                <a:highlight>
                  <a:srgbClr val="F4F4F5"/>
                </a:highlight>
              </a:rPr>
              <a:t>Why do you think Jesus raises Lazarus from the dead? (So that the people believe that Jesus is the </a:t>
            </a:r>
            <a:r>
              <a:rPr lang="en-GB">
                <a:solidFill>
                  <a:srgbClr val="000000"/>
                </a:solidFill>
                <a:highlight>
                  <a:srgbClr val="F4F4F5"/>
                </a:highlight>
              </a:rPr>
              <a:t>Son of</a:t>
            </a:r>
            <a:r>
              <a:rPr lang="en-GB" dirty="0">
                <a:solidFill>
                  <a:srgbClr val="000000"/>
                </a:solidFill>
                <a:highlight>
                  <a:srgbClr val="F4F4F5"/>
                </a:highlight>
              </a:rPr>
              <a:t> God. To show that he brings life </a:t>
            </a:r>
            <a:r>
              <a:rPr lang="en-GB">
                <a:solidFill>
                  <a:srgbClr val="000000"/>
                </a:solidFill>
                <a:highlight>
                  <a:srgbClr val="F4F4F5"/>
                </a:highlight>
              </a:rPr>
              <a:t>to those</a:t>
            </a:r>
            <a:r>
              <a:rPr lang="en-GB" dirty="0">
                <a:solidFill>
                  <a:srgbClr val="000000"/>
                </a:solidFill>
                <a:highlight>
                  <a:srgbClr val="F4F4F5"/>
                </a:highlight>
              </a:rPr>
              <a:t> who believe in him.)</a:t>
            </a:r>
            <a:endParaRPr lang="en-US" dirty="0"/>
          </a:p>
          <a:p>
            <a:endParaRPr lang="en-GB" dirty="0">
              <a:solidFill>
                <a:srgbClr val="000000"/>
              </a:solidFill>
              <a:highlight>
                <a:srgbClr val="F4F4F5"/>
              </a:highlight>
            </a:endParaRPr>
          </a:p>
          <a:p>
            <a:r>
              <a:rPr lang="en-GB">
                <a:highlight>
                  <a:srgbClr val="F4F4F5"/>
                </a:highlight>
              </a:rPr>
              <a:t>Dr. Shukri Hussein Abdi at a District Hospital, Somalia</a:t>
            </a:r>
            <a:endParaRPr lang="en-GB"/>
          </a:p>
          <a:p>
            <a:r>
              <a:rPr lang="en-US" dirty="0">
                <a:highlight>
                  <a:srgbClr val="F4F4F5"/>
                </a:highlight>
              </a:rPr>
              <a:t>Photo credit: </a:t>
            </a:r>
            <a:r>
              <a:rPr lang="en-US" dirty="0" err="1">
                <a:highlight>
                  <a:srgbClr val="F4F4F5"/>
                </a:highlight>
              </a:rPr>
              <a:t>Trocaire</a:t>
            </a:r>
            <a:endParaRPr lang="en-US" dirty="0" err="1"/>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Medicines</a:t>
            </a:r>
          </a:p>
          <a:p>
            <a:r>
              <a:rPr lang="en-US">
                <a:highlight>
                  <a:srgbClr val="F4F4F5"/>
                </a:highlight>
              </a:rPr>
              <a:t>Photo credit:  Community World Service Asia (CWSA)</a:t>
            </a:r>
            <a:endParaRPr lang="en-US" dirty="0">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4F4F5"/>
                </a:highlight>
              </a:rPr>
              <a:t>Local market, </a:t>
            </a:r>
            <a:r>
              <a:rPr lang="en-GB" dirty="0" err="1">
                <a:highlight>
                  <a:srgbClr val="F4F4F5"/>
                </a:highlight>
              </a:rPr>
              <a:t>Marsabit</a:t>
            </a:r>
            <a:r>
              <a:rPr lang="en-GB" dirty="0">
                <a:highlight>
                  <a:srgbClr val="F4F4F5"/>
                </a:highlight>
              </a:rPr>
              <a:t>, northern Kenya</a:t>
            </a:r>
            <a:endParaRPr lang="en-US" dirty="0"/>
          </a:p>
          <a:p>
            <a:r>
              <a:rPr lang="en-US"/>
              <a:t>Photo credit: Louise Norton</a:t>
            </a:r>
          </a:p>
          <a:p>
            <a:endParaRPr lang="en-US" dirty="0"/>
          </a:p>
          <a:p>
            <a:r>
              <a:rPr lang="en-US"/>
              <a:t>Sultana, Pakistan</a:t>
            </a:r>
          </a:p>
          <a:p>
            <a:r>
              <a:rPr lang="en-US"/>
              <a:t>Photo credit: </a:t>
            </a:r>
            <a:r>
              <a:rPr lang="en-US">
                <a:solidFill>
                  <a:srgbClr val="38383C"/>
                </a:solidFill>
                <a:highlight>
                  <a:srgbClr val="F4F4F5"/>
                </a:highlight>
              </a:rPr>
              <a:t>Community World Service Asia (CWSA)</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Pope Francis' Popemobile</a:t>
            </a:r>
          </a:p>
          <a:p>
            <a:r>
              <a:rPr lang="en-US">
                <a:solidFill>
                  <a:srgbClr val="38383C"/>
                </a:solidFill>
              </a:rPr>
              <a:t>Photo credit: The Metro newspaper</a:t>
            </a:r>
          </a:p>
        </p:txBody>
      </p:sp>
      <p:sp>
        <p:nvSpPr>
          <p:cNvPr id="4" name="Slide Number Placeholder 3"/>
          <p:cNvSpPr>
            <a:spLocks noGrp="1"/>
          </p:cNvSpPr>
          <p:nvPr>
            <p:ph type="sldNum" sz="quarter" idx="5"/>
          </p:nvPr>
        </p:nvSpPr>
        <p:spPr/>
        <p:txBody>
          <a:bodyPr/>
          <a:lstStyle/>
          <a:p>
            <a:fld id="{9B55366C-5F8C-42CA-9C4D-03125D9DB2B7}" type="slidenum">
              <a:rPr lang="en-US"/>
              <a:t>12</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world</a:t>
            </a:r>
            <a:endParaRPr lang="en-US">
              <a:solidFill>
                <a:srgbClr val="000000"/>
              </a:solidFill>
            </a:endParaRPr>
          </a:p>
          <a:p>
            <a:r>
              <a:rPr lang="en-US" dirty="0"/>
              <a:t>Photo credit: Greg </a:t>
            </a:r>
            <a:r>
              <a:rPr lang="en-US" dirty="0" err="1"/>
              <a:t>Rosenke</a:t>
            </a:r>
            <a:r>
              <a:rPr lang="en-US" dirty="0"/>
              <a:t> on </a:t>
            </a:r>
            <a:r>
              <a:rPr lang="en-US" dirty="0" err="1"/>
              <a:t>Unsplash</a:t>
            </a:r>
          </a:p>
        </p:txBody>
      </p:sp>
      <p:sp>
        <p:nvSpPr>
          <p:cNvPr id="4" name="Slide Number Placeholder 3"/>
          <p:cNvSpPr>
            <a:spLocks noGrp="1"/>
          </p:cNvSpPr>
          <p:nvPr>
            <p:ph type="sldNum" sz="quarter" idx="5"/>
          </p:nvPr>
        </p:nvSpPr>
        <p:spPr/>
        <p:txBody>
          <a:bodyPr/>
          <a:lstStyle/>
          <a:p>
            <a:fld id="{A3F0725B-8BBF-6349-B206-C25D6BA6A9C8}" type="slidenum">
              <a:rPr lang="en-US" smtClean="0"/>
              <a:t>13</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18/03/2026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18/03/2026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18/03/2026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6.jpe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hyperlink" Target="https://assets.ctfassets.net/vy3axnuecuwj/a23503a5116ad76a4fbfd91abc5717f80442615aa7987e111da4ad79f05fee34/757fce0f1202002ef760552ec4bd9a51/Childrens_liturgy_5th_Sunday_of_Lent_Year_A_A4_2026_v1.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hyperlink" Target="https://cafod.org.uk/education/primary-teaching-resources/lent-resources-for-childr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big-lent-walk-resources-for-schools" TargetMode="External"/><Relationship Id="rId7" Type="http://schemas.openxmlformats.org/officeDocument/2006/relationships/image" Target="../media/image30.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dirty="0">
                <a:latin typeface="Montserrat School" pitchFamily="2" charset="0"/>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574410" y="1953428"/>
            <a:ext cx="33741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Montserrat School ExtBd" pitchFamily="2" charset="0"/>
                <a:cs typeface="Times New Roman"/>
              </a:rPr>
              <a:t>What will you do to share with others in need?</a:t>
            </a:r>
          </a:p>
        </p:txBody>
      </p:sp>
      <p:pic>
        <p:nvPicPr>
          <p:cNvPr id="2" name="Picture Placeholder 1" descr="A person in a straw hat holding a fruit&#10;&#10;AI-generated content may be incorrect.">
            <a:extLst>
              <a:ext uri="{FF2B5EF4-FFF2-40B4-BE49-F238E27FC236}">
                <a16:creationId xmlns:a16="http://schemas.microsoft.com/office/drawing/2014/main" id="{5AF22006-EE57-32E8-1753-B38ACB40D478}"/>
              </a:ext>
            </a:extLst>
          </p:cNvPr>
          <p:cNvPicPr>
            <a:picLocks noGrp="1" noChangeAspect="1"/>
          </p:cNvPicPr>
          <p:nvPr>
            <p:ph type="pic" sz="quarter" idx="10"/>
          </p:nvPr>
        </p:nvPicPr>
        <p:blipFill>
          <a:blip r:embed="rId3"/>
          <a:srcRect t="19709" b="1970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235483" y="953281"/>
            <a:ext cx="329581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It can be very sad and worrying when someone we love is sick or dies. Jesus knows how we feel. He cried for his friend Lazarus who he loved.</a:t>
            </a:r>
            <a:endParaRPr lang="en-US" dirty="0">
              <a:solidFill>
                <a:srgbClr val="000000"/>
              </a:solidFill>
              <a:latin typeface="Montserrat School" pitchFamily="2" charset="0"/>
              <a:cs typeface="Times New Roman"/>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Not everyone gets to see a doctor when they need to. It can be a long way to go to the nearest hospital or they might not be able to pay for their medicine.</a:t>
            </a:r>
            <a:endParaRPr lang="en-US" dirty="0">
              <a:latin typeface="Montserrat School" pitchFamily="2" charset="0"/>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p>
        </p:txBody>
      </p:sp>
      <p:pic>
        <p:nvPicPr>
          <p:cNvPr id="4" name="Picture 3" descr="Shelves of medicine bottles and boxes on shelves&#10;&#10;AI-generated content may be incorrect.">
            <a:extLst>
              <a:ext uri="{FF2B5EF4-FFF2-40B4-BE49-F238E27FC236}">
                <a16:creationId xmlns:a16="http://schemas.microsoft.com/office/drawing/2014/main" id="{D7FFF7F7-7C90-746A-4153-BC2258C4B5AE}"/>
              </a:ext>
            </a:extLst>
          </p:cNvPr>
          <p:cNvPicPr>
            <a:picLocks noChangeAspect="1"/>
          </p:cNvPicPr>
          <p:nvPr/>
        </p:nvPicPr>
        <p:blipFill>
          <a:blip r:embed="rId3"/>
          <a:stretch>
            <a:fillRect/>
          </a:stretch>
        </p:blipFill>
        <p:spPr>
          <a:xfrm>
            <a:off x="3532058" y="1174917"/>
            <a:ext cx="5630680" cy="3112208"/>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30217" y="825487"/>
            <a:ext cx="4237671" cy="1190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Some people find it hard to stay healthy because they do not have enough food to eat...</a:t>
            </a:r>
          </a:p>
          <a:p>
            <a:pPr algn="l"/>
            <a:endParaRPr lang="en-US" dirty="0"/>
          </a:p>
        </p:txBody>
      </p:sp>
      <p:pic>
        <p:nvPicPr>
          <p:cNvPr id="2" name="Picture 1" descr="A produce stand with fruits and vegetables&#10;&#10;AI-generated content may be incorrect.">
            <a:extLst>
              <a:ext uri="{FF2B5EF4-FFF2-40B4-BE49-F238E27FC236}">
                <a16:creationId xmlns:a16="http://schemas.microsoft.com/office/drawing/2014/main" id="{71DDDF5F-21A5-74D6-6FFB-42BFF37345A1}"/>
              </a:ext>
            </a:extLst>
          </p:cNvPr>
          <p:cNvPicPr>
            <a:picLocks noChangeAspect="1"/>
          </p:cNvPicPr>
          <p:nvPr/>
        </p:nvPicPr>
        <p:blipFill>
          <a:blip r:embed="rId3"/>
          <a:srcRect l="1458" r="13730"/>
          <a:stretch>
            <a:fillRect/>
          </a:stretch>
        </p:blipFill>
        <p:spPr>
          <a:xfrm>
            <a:off x="498891" y="1911244"/>
            <a:ext cx="3892090" cy="2913713"/>
          </a:xfrm>
          <a:prstGeom prst="rect">
            <a:avLst/>
          </a:prstGeom>
        </p:spPr>
      </p:pic>
      <p:pic>
        <p:nvPicPr>
          <p:cNvPr id="5" name="Picture 4" descr="A person pouring water from a pump&#10;&#10;AI-generated content may be incorrect.">
            <a:extLst>
              <a:ext uri="{FF2B5EF4-FFF2-40B4-BE49-F238E27FC236}">
                <a16:creationId xmlns:a16="http://schemas.microsoft.com/office/drawing/2014/main" id="{FF1EEBE5-0ADD-78AE-0CAA-FDA0BC790CFA}"/>
              </a:ext>
            </a:extLst>
          </p:cNvPr>
          <p:cNvPicPr>
            <a:picLocks noChangeAspect="1"/>
          </p:cNvPicPr>
          <p:nvPr/>
        </p:nvPicPr>
        <p:blipFill>
          <a:blip r:embed="rId4"/>
          <a:stretch>
            <a:fillRect/>
          </a:stretch>
        </p:blipFill>
        <p:spPr>
          <a:xfrm>
            <a:off x="4761717" y="1283532"/>
            <a:ext cx="3977077" cy="2791920"/>
          </a:xfrm>
          <a:prstGeom prst="rect">
            <a:avLst/>
          </a:prstGeom>
        </p:spPr>
      </p:pic>
      <p:sp>
        <p:nvSpPr>
          <p:cNvPr id="7" name="TextBox 6">
            <a:extLst>
              <a:ext uri="{FF2B5EF4-FFF2-40B4-BE49-F238E27FC236}">
                <a16:creationId xmlns:a16="http://schemas.microsoft.com/office/drawing/2014/main" id="{A958C44E-E62D-5B6B-A70F-C22FCD9AFC2E}"/>
              </a:ext>
            </a:extLst>
          </p:cNvPr>
          <p:cNvSpPr txBox="1"/>
          <p:nvPr/>
        </p:nvSpPr>
        <p:spPr>
          <a:xfrm>
            <a:off x="4761838" y="4175860"/>
            <a:ext cx="39509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rPr>
              <a:t>...or safe water to drink.</a:t>
            </a:r>
          </a:p>
          <a:p>
            <a:pPr algn="l"/>
            <a:endParaRPr lang="en-US" dirty="0">
              <a:solidFill>
                <a:srgbClr val="000000"/>
              </a:solidFill>
            </a:endParaRPr>
          </a:p>
        </p:txBody>
      </p:sp>
      <p:sp>
        <p:nvSpPr>
          <p:cNvPr id="3" name="TextBox 2">
            <a:extLst>
              <a:ext uri="{FF2B5EF4-FFF2-40B4-BE49-F238E27FC236}">
                <a16:creationId xmlns:a16="http://schemas.microsoft.com/office/drawing/2014/main" id="{5E5ACAE3-E24C-D40B-EDC5-58A895DDBBEF}"/>
              </a:ext>
            </a:extLst>
          </p:cNvPr>
          <p:cNvSpPr txBox="1"/>
          <p:nvPr/>
        </p:nvSpPr>
        <p:spPr>
          <a:xfrm>
            <a:off x="5300856" y="1009504"/>
            <a:ext cx="34166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Montserrat School" pitchFamily="2" charset="0"/>
              </a:rPr>
              <a:t>Sultana fetches clean water, Pakistan</a:t>
            </a:r>
            <a:endParaRPr lang="en-US" dirty="0">
              <a:latin typeface="Montserrat School" pitchFamily="2" charset="0"/>
            </a:endParaRPr>
          </a:p>
        </p:txBody>
      </p:sp>
    </p:spTree>
    <p:extLst>
      <p:ext uri="{BB962C8B-B14F-4D97-AF65-F5344CB8AC3E}">
        <p14:creationId xmlns:p14="http://schemas.microsoft.com/office/powerpoint/2010/main" val="44280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dirty="0">
              <a:latin typeface="Century Gothic"/>
              <a:cs typeface="Times New Roman"/>
            </a:endParaRPr>
          </a:p>
          <a:p>
            <a:endParaRPr lang="en-US" sz="1800" dirty="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405607" y="1290113"/>
            <a:ext cx="376915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When Pope Francis died, he asked that his Popemobile be transformed into a mobile clinic for children in Gaza who are injured, malnourished or don’t have access to healthcare.</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It is hoped that this new mobile clinic will be able to enter Gaza and start helping people soon.</a:t>
            </a:r>
            <a:endParaRPr lang="en-US" dirty="0">
              <a:latin typeface="Montserrat School" pitchFamily="2" charset="0"/>
            </a:endParaRPr>
          </a:p>
        </p:txBody>
      </p:sp>
      <p:pic>
        <p:nvPicPr>
          <p:cNvPr id="3" name="Picture 2" descr="Vatican reveals what is going to happen to Francis' £380,000 Popemobile ...">
            <a:extLst>
              <a:ext uri="{FF2B5EF4-FFF2-40B4-BE49-F238E27FC236}">
                <a16:creationId xmlns:a16="http://schemas.microsoft.com/office/drawing/2014/main" id="{61AAAE17-2814-4165-79A9-D70E814CA8B4}"/>
              </a:ext>
            </a:extLst>
          </p:cNvPr>
          <p:cNvPicPr>
            <a:picLocks noChangeAspect="1"/>
          </p:cNvPicPr>
          <p:nvPr/>
        </p:nvPicPr>
        <p:blipFill>
          <a:blip r:embed="rId3"/>
          <a:stretch>
            <a:fillRect/>
          </a:stretch>
        </p:blipFill>
        <p:spPr>
          <a:xfrm>
            <a:off x="4319924" y="1388163"/>
            <a:ext cx="5077919" cy="2664502"/>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485932" y="1282182"/>
            <a:ext cx="291741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God gives life to us all.</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God created us and wants every single one of us to live a happy life, with all the things that we need to grow and be the best people we can be.</a:t>
            </a:r>
            <a:endParaRPr lang="en-US" dirty="0">
              <a:latin typeface="Montserrat School" pitchFamily="2" charset="0"/>
            </a:endParaRPr>
          </a:p>
          <a:p>
            <a:pPr algn="l"/>
            <a:endParaRPr lang="en-GB" dirty="0">
              <a:latin typeface="Century Gothic"/>
              <a:cs typeface="Times New Roman"/>
            </a:endParaRPr>
          </a:p>
          <a:p>
            <a:pPr algn="l"/>
            <a:endParaRPr lang="en-GB" dirty="0">
              <a:solidFill>
                <a:srgbClr val="000000"/>
              </a:solidFill>
              <a:latin typeface="Century Gothic"/>
              <a:cs typeface="Times New Roman"/>
            </a:endParaRPr>
          </a:p>
          <a:p>
            <a:pPr algn="l">
              <a:spcBef>
                <a:spcPct val="0"/>
              </a:spcBef>
              <a:spcAft>
                <a:spcPct val="0"/>
              </a:spcAft>
            </a:pPr>
            <a:endParaRPr lang="en-GB" dirty="0">
              <a:latin typeface="Century Gothic"/>
              <a:cs typeface="Times New Roman"/>
            </a:endParaRPr>
          </a:p>
        </p:txBody>
      </p:sp>
      <p:pic>
        <p:nvPicPr>
          <p:cNvPr id="8" name="Picture 7" descr="A group of people sitting in chairs&#10;&#10;AI-generated content may be incorrect.">
            <a:extLst>
              <a:ext uri="{FF2B5EF4-FFF2-40B4-BE49-F238E27FC236}">
                <a16:creationId xmlns:a16="http://schemas.microsoft.com/office/drawing/2014/main" id="{28171287-2900-6D74-7D2C-CDA8EBBE0081}"/>
              </a:ext>
            </a:extLst>
          </p:cNvPr>
          <p:cNvPicPr>
            <a:picLocks noChangeAspect="1"/>
          </p:cNvPicPr>
          <p:nvPr/>
        </p:nvPicPr>
        <p:blipFill>
          <a:blip r:embed="rId3"/>
          <a:stretch>
            <a:fillRect/>
          </a:stretch>
        </p:blipFill>
        <p:spPr>
          <a:xfrm>
            <a:off x="3515661" y="1011836"/>
            <a:ext cx="5157554" cy="3410263"/>
          </a:xfrm>
          <a:prstGeom prst="rect">
            <a:avLst/>
          </a:prstGeom>
        </p:spPr>
      </p:pic>
      <p:sp>
        <p:nvSpPr>
          <p:cNvPr id="2" name="TextBox 1">
            <a:extLst>
              <a:ext uri="{FF2B5EF4-FFF2-40B4-BE49-F238E27FC236}">
                <a16:creationId xmlns:a16="http://schemas.microsoft.com/office/drawing/2014/main" id="{DA8603C9-CBAF-5005-C115-F7548D98FBC1}"/>
              </a:ext>
            </a:extLst>
          </p:cNvPr>
          <p:cNvSpPr txBox="1"/>
          <p:nvPr/>
        </p:nvSpPr>
        <p:spPr>
          <a:xfrm>
            <a:off x="4862018" y="4424748"/>
            <a:ext cx="57647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err="1">
                <a:latin typeface="Montserrat School" pitchFamily="2" charset="0"/>
              </a:rPr>
              <a:t>Tekon</a:t>
            </a:r>
            <a:r>
              <a:rPr lang="en-US" sz="1200" dirty="0">
                <a:latin typeface="Montserrat School" pitchFamily="2" charset="0"/>
              </a:rPr>
              <a:t> and Vivien Blamo and their family, Liberia</a:t>
            </a:r>
          </a:p>
        </p:txBody>
      </p:sp>
    </p:spTree>
    <p:extLst>
      <p:ext uri="{BB962C8B-B14F-4D97-AF65-F5344CB8AC3E}">
        <p14:creationId xmlns:p14="http://schemas.microsoft.com/office/powerpoint/2010/main" val="2188525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4F88-B4CC-9FA9-5DC3-3E6B31A6E71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157E44-30AB-E6F0-0213-A1BAF3DD12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BC7D99-6ACC-DA21-C0AB-83FCE23ADA1A}"/>
              </a:ext>
            </a:extLst>
          </p:cNvPr>
          <p:cNvSpPr>
            <a:spLocks noGrp="1"/>
          </p:cNvSpPr>
          <p:nvPr>
            <p:ph type="sldNum" sz="quarter" idx="12"/>
          </p:nvPr>
        </p:nvSpPr>
        <p:spPr/>
        <p:txBody>
          <a:bodyPr/>
          <a:lstStyle/>
          <a:p>
            <a:fld id="{EA6EBE3F-60D7-48A8-BD0B-B317D75812BF}" type="slidenum">
              <a:rPr lang="en-GB" smtClean="0"/>
              <a:t>14</a:t>
            </a:fld>
            <a:endParaRPr lang="en-GB"/>
          </a:p>
        </p:txBody>
      </p:sp>
      <p:sp>
        <p:nvSpPr>
          <p:cNvPr id="6" name="TextBox 5">
            <a:extLst>
              <a:ext uri="{FF2B5EF4-FFF2-40B4-BE49-F238E27FC236}">
                <a16:creationId xmlns:a16="http://schemas.microsoft.com/office/drawing/2014/main" id="{4D6439E5-566D-3DD9-3B11-7A2BA7174D36}"/>
              </a:ext>
            </a:extLst>
          </p:cNvPr>
          <p:cNvSpPr txBox="1"/>
          <p:nvPr/>
        </p:nvSpPr>
        <p:spPr>
          <a:xfrm>
            <a:off x="321977" y="873758"/>
            <a:ext cx="404241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Montserrat School" pitchFamily="2" charset="0"/>
              <a:cs typeface="Times New Roman"/>
            </a:endParaRPr>
          </a:p>
          <a:p>
            <a:pPr algn="l"/>
            <a:r>
              <a:rPr lang="en-GB" dirty="0">
                <a:latin typeface="Montserrat School" pitchFamily="2" charset="0"/>
                <a:cs typeface="Times New Roman"/>
              </a:rPr>
              <a:t>And Jesus came to show us how to live, how to treat others. </a:t>
            </a:r>
            <a:endParaRPr lang="en-GB" dirty="0">
              <a:latin typeface="Montserrat School" pitchFamily="2" charset="0"/>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This Lent we can look at our own lives and think about the changes that we can make so everyone can live their lives to the full. </a:t>
            </a:r>
          </a:p>
          <a:p>
            <a:pPr algn="l"/>
            <a:endParaRPr lang="en-GB" dirty="0">
              <a:latin typeface="Montserrat School" pitchFamily="2" charset="0"/>
              <a:cs typeface="Times New Roman"/>
            </a:endParaRPr>
          </a:p>
          <a:p>
            <a:pPr algn="l"/>
            <a:r>
              <a:rPr lang="en-GB" dirty="0">
                <a:latin typeface="Montserrat School" pitchFamily="2" charset="0"/>
                <a:cs typeface="Times New Roman"/>
              </a:rPr>
              <a:t>Just like Pope Francis, we can share what we have to help others who are in need</a:t>
            </a:r>
            <a:r>
              <a:rPr lang="en-GB" dirty="0">
                <a:latin typeface="Century Gothic"/>
                <a:cs typeface="Times New Roman"/>
              </a:rPr>
              <a:t>. </a:t>
            </a:r>
            <a:endParaRPr lang="en-GB" dirty="0">
              <a:solidFill>
                <a:srgbClr val="000000"/>
              </a:solidFill>
              <a:latin typeface="Century Gothic"/>
              <a:cs typeface="Times New Roman"/>
            </a:endParaRPr>
          </a:p>
          <a:p>
            <a:pPr algn="l">
              <a:spcBef>
                <a:spcPct val="0"/>
              </a:spcBef>
              <a:spcAft>
                <a:spcPct val="0"/>
              </a:spcAft>
            </a:pPr>
            <a:endParaRPr lang="en-GB" dirty="0">
              <a:latin typeface="Century Gothic"/>
              <a:cs typeface="Times New Roman"/>
            </a:endParaRPr>
          </a:p>
        </p:txBody>
      </p:sp>
      <p:pic>
        <p:nvPicPr>
          <p:cNvPr id="2" name="Picture 1" descr="A child holding an apple&#10;&#10;AI-generated content may be incorrect.">
            <a:extLst>
              <a:ext uri="{FF2B5EF4-FFF2-40B4-BE49-F238E27FC236}">
                <a16:creationId xmlns:a16="http://schemas.microsoft.com/office/drawing/2014/main" id="{6B018201-573F-0849-4D0D-3A2728F881EA}"/>
              </a:ext>
            </a:extLst>
          </p:cNvPr>
          <p:cNvPicPr>
            <a:picLocks noChangeAspect="1"/>
          </p:cNvPicPr>
          <p:nvPr/>
        </p:nvPicPr>
        <p:blipFill>
          <a:blip r:embed="rId3"/>
          <a:stretch>
            <a:fillRect/>
          </a:stretch>
        </p:blipFill>
        <p:spPr>
          <a:xfrm>
            <a:off x="4370802" y="1143000"/>
            <a:ext cx="4908814" cy="3157302"/>
          </a:xfrm>
          <a:prstGeom prst="rect">
            <a:avLst/>
          </a:prstGeom>
        </p:spPr>
      </p:pic>
    </p:spTree>
    <p:extLst>
      <p:ext uri="{BB962C8B-B14F-4D97-AF65-F5344CB8AC3E}">
        <p14:creationId xmlns:p14="http://schemas.microsoft.com/office/powerpoint/2010/main" val="595695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8AEA-E3B3-325A-EBD0-936AEE0E609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B52CA9-10BC-C484-7112-19B6E9AD37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1396D8-76E4-8B3C-CEB7-D3A8FDD97311}"/>
              </a:ext>
            </a:extLst>
          </p:cNvPr>
          <p:cNvSpPr>
            <a:spLocks noGrp="1"/>
          </p:cNvSpPr>
          <p:nvPr>
            <p:ph type="sldNum" sz="quarter" idx="12"/>
          </p:nvPr>
        </p:nvSpPr>
        <p:spPr/>
        <p:txBody>
          <a:bodyPr/>
          <a:lstStyle/>
          <a:p>
            <a:fld id="{EA6EBE3F-60D7-48A8-BD0B-B317D75812BF}" type="slidenum">
              <a:rPr lang="en-GB" smtClean="0"/>
              <a:t>15</a:t>
            </a:fld>
            <a:endParaRPr lang="en-GB"/>
          </a:p>
        </p:txBody>
      </p:sp>
      <p:sp>
        <p:nvSpPr>
          <p:cNvPr id="6" name="TextBox 5">
            <a:extLst>
              <a:ext uri="{FF2B5EF4-FFF2-40B4-BE49-F238E27FC236}">
                <a16:creationId xmlns:a16="http://schemas.microsoft.com/office/drawing/2014/main" id="{193E6B0A-B043-C3B4-05BE-F167C2EED128}"/>
              </a:ext>
            </a:extLst>
          </p:cNvPr>
          <p:cNvSpPr txBox="1"/>
          <p:nvPr/>
        </p:nvSpPr>
        <p:spPr>
          <a:xfrm>
            <a:off x="390921" y="865570"/>
            <a:ext cx="438264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000000"/>
                </a:solidFill>
                <a:latin typeface="Montserrat School" pitchFamily="2" charset="0"/>
                <a:cs typeface="Times New Roman"/>
              </a:rPr>
              <a:t>During Lent, we can pray for those living in poverty, asking God for the help they need so that they can live life to the full. </a:t>
            </a:r>
          </a:p>
          <a:p>
            <a:pPr algn="l"/>
            <a:endParaRPr lang="en-GB" dirty="0">
              <a:latin typeface="Montserrat School" pitchFamily="2" charset="0"/>
              <a:cs typeface="Times New Roman"/>
            </a:endParaRPr>
          </a:p>
          <a:p>
            <a:pPr algn="l"/>
            <a:r>
              <a:rPr lang="en-GB" dirty="0">
                <a:latin typeface="Montserrat School" pitchFamily="2" charset="0"/>
                <a:cs typeface="Times New Roman"/>
              </a:rPr>
              <a:t>We can also do the Big Lent Walk to walk in solidarity with our brothers and sisters in need and get sponsored.</a:t>
            </a:r>
          </a:p>
          <a:p>
            <a:pPr algn="l"/>
            <a:endParaRPr lang="en-GB" dirty="0">
              <a:latin typeface="Montserrat School" pitchFamily="2" charset="0"/>
              <a:cs typeface="Times New Roman"/>
            </a:endParaRPr>
          </a:p>
          <a:p>
            <a:pPr algn="l"/>
            <a:r>
              <a:rPr lang="en-GB" dirty="0">
                <a:latin typeface="Montserrat School" pitchFamily="2" charset="0"/>
                <a:cs typeface="Times New Roman"/>
              </a:rPr>
              <a:t>With the money you raise, CAFOD's local experts can help our global family to help themselves. </a:t>
            </a:r>
          </a:p>
        </p:txBody>
      </p:sp>
      <p:pic>
        <p:nvPicPr>
          <p:cNvPr id="2" name="Picture 1" descr="A purple and green text on a black background&#10;&#10;Description automatically generated">
            <a:extLst>
              <a:ext uri="{FF2B5EF4-FFF2-40B4-BE49-F238E27FC236}">
                <a16:creationId xmlns:a16="http://schemas.microsoft.com/office/drawing/2014/main" id="{9F77D4C7-4C9D-6285-4B31-FF5DE0FABC65}"/>
              </a:ext>
            </a:extLst>
          </p:cNvPr>
          <p:cNvPicPr>
            <a:picLocks noChangeAspect="1"/>
          </p:cNvPicPr>
          <p:nvPr/>
        </p:nvPicPr>
        <p:blipFill>
          <a:blip r:embed="rId3"/>
          <a:stretch>
            <a:fillRect/>
          </a:stretch>
        </p:blipFill>
        <p:spPr>
          <a:xfrm>
            <a:off x="7243308" y="2928922"/>
            <a:ext cx="1557259" cy="1662033"/>
          </a:xfrm>
          <a:prstGeom prst="rect">
            <a:avLst/>
          </a:prstGeom>
        </p:spPr>
      </p:pic>
      <p:pic>
        <p:nvPicPr>
          <p:cNvPr id="7" name="Picture 6" descr="A child sitting on a bench in a field pouring water&#10;&#10;AI-generated content may be incorrect.">
            <a:extLst>
              <a:ext uri="{FF2B5EF4-FFF2-40B4-BE49-F238E27FC236}">
                <a16:creationId xmlns:a16="http://schemas.microsoft.com/office/drawing/2014/main" id="{6415BF75-E728-71B9-AC40-38DD7C508609}"/>
              </a:ext>
            </a:extLst>
          </p:cNvPr>
          <p:cNvPicPr>
            <a:picLocks noChangeAspect="1"/>
          </p:cNvPicPr>
          <p:nvPr/>
        </p:nvPicPr>
        <p:blipFill>
          <a:blip r:embed="rId4"/>
          <a:stretch>
            <a:fillRect/>
          </a:stretch>
        </p:blipFill>
        <p:spPr>
          <a:xfrm rot="20520000">
            <a:off x="5122861" y="468354"/>
            <a:ext cx="1995880" cy="1434371"/>
          </a:xfrm>
          <a:prstGeom prst="rect">
            <a:avLst/>
          </a:prstGeom>
        </p:spPr>
      </p:pic>
      <p:pic>
        <p:nvPicPr>
          <p:cNvPr id="11" name="Picture 10" descr="A person and child sitting on the ground holding vegetables&#10;&#10;AI-generated content may be incorrect.">
            <a:extLst>
              <a:ext uri="{FF2B5EF4-FFF2-40B4-BE49-F238E27FC236}">
                <a16:creationId xmlns:a16="http://schemas.microsoft.com/office/drawing/2014/main" id="{E2942ED7-036D-29C8-7033-1E2B716C7572}"/>
              </a:ext>
            </a:extLst>
          </p:cNvPr>
          <p:cNvPicPr>
            <a:picLocks noChangeAspect="1"/>
          </p:cNvPicPr>
          <p:nvPr/>
        </p:nvPicPr>
        <p:blipFill>
          <a:blip r:embed="rId5"/>
          <a:srcRect t="16355" r="305" b="1704"/>
          <a:stretch>
            <a:fillRect/>
          </a:stretch>
        </p:blipFill>
        <p:spPr>
          <a:xfrm>
            <a:off x="6787969" y="1542035"/>
            <a:ext cx="2016084" cy="1500933"/>
          </a:xfrm>
          <a:prstGeom prst="rect">
            <a:avLst/>
          </a:prstGeom>
        </p:spPr>
      </p:pic>
      <p:pic>
        <p:nvPicPr>
          <p:cNvPr id="8" name="Picture 7" descr="A person holding a basket of plants&#10;&#10;AI-generated content may be incorrect.">
            <a:extLst>
              <a:ext uri="{FF2B5EF4-FFF2-40B4-BE49-F238E27FC236}">
                <a16:creationId xmlns:a16="http://schemas.microsoft.com/office/drawing/2014/main" id="{62C7876E-53C8-23C8-493D-BB420C7D01B0}"/>
              </a:ext>
            </a:extLst>
          </p:cNvPr>
          <p:cNvPicPr>
            <a:picLocks noChangeAspect="1"/>
          </p:cNvPicPr>
          <p:nvPr/>
        </p:nvPicPr>
        <p:blipFill>
          <a:blip r:embed="rId6"/>
          <a:srcRect l="7177" t="-712" r="-1236" b="102"/>
          <a:stretch>
            <a:fillRect/>
          </a:stretch>
        </p:blipFill>
        <p:spPr>
          <a:xfrm rot="720000">
            <a:off x="5054604" y="2795153"/>
            <a:ext cx="2090042" cy="1435877"/>
          </a:xfrm>
          <a:prstGeom prst="rect">
            <a:avLst/>
          </a:prstGeom>
        </p:spPr>
      </p:pic>
      <p:sp>
        <p:nvSpPr>
          <p:cNvPr id="12" name="TextBox 11">
            <a:extLst>
              <a:ext uri="{FF2B5EF4-FFF2-40B4-BE49-F238E27FC236}">
                <a16:creationId xmlns:a16="http://schemas.microsoft.com/office/drawing/2014/main" id="{1EBA8467-0873-63DE-73A1-3EF1525D1875}"/>
              </a:ext>
            </a:extLst>
          </p:cNvPr>
          <p:cNvSpPr txBox="1"/>
          <p:nvPr/>
        </p:nvSpPr>
        <p:spPr>
          <a:xfrm>
            <a:off x="420853" y="4581815"/>
            <a:ext cx="861640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200" dirty="0">
                <a:latin typeface="Montserrat School" pitchFamily="2" charset="0"/>
              </a:rPr>
              <a:t>The </a:t>
            </a:r>
            <a:r>
              <a:rPr lang="en-US" sz="1200" dirty="0">
                <a:highlight>
                  <a:srgbClr val="FFFFFF"/>
                </a:highlight>
                <a:latin typeface="Montserrat School" pitchFamily="2" charset="0"/>
              </a:rPr>
              <a:t>Choto </a:t>
            </a:r>
            <a:r>
              <a:rPr lang="en-US" sz="1200" dirty="0" err="1">
                <a:highlight>
                  <a:srgbClr val="FFFFFF"/>
                </a:highlight>
                <a:latin typeface="Montserrat School" pitchFamily="2" charset="0"/>
              </a:rPr>
              <a:t>Bashail</a:t>
            </a:r>
            <a:r>
              <a:rPr lang="en-US" sz="1200" dirty="0">
                <a:highlight>
                  <a:srgbClr val="FFFFFF"/>
                </a:highlight>
                <a:latin typeface="Montserrat School" pitchFamily="2" charset="0"/>
              </a:rPr>
              <a:t> community in Bangladesh, cultivating floating gardens with CAFOD's help</a:t>
            </a:r>
            <a:endParaRPr lang="en-US" sz="1200" dirty="0">
              <a:latin typeface="Montserrat School" pitchFamily="2" charset="0"/>
            </a:endParaRPr>
          </a:p>
          <a:p>
            <a:pPr algn="l"/>
            <a:endParaRPr lang="en-US" dirty="0"/>
          </a:p>
        </p:txBody>
      </p:sp>
    </p:spTree>
    <p:extLst>
      <p:ext uri="{BB962C8B-B14F-4D97-AF65-F5344CB8AC3E}">
        <p14:creationId xmlns:p14="http://schemas.microsoft.com/office/powerpoint/2010/main" val="52906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Montserrat School" pitchFamily="2" charset="0"/>
              </a:rPr>
              <a:t>We pray for world leaders:</a:t>
            </a:r>
          </a:p>
          <a:p>
            <a:pPr marL="0" indent="0">
              <a:buNone/>
            </a:pPr>
            <a:r>
              <a:rPr lang="en-GB" sz="1600" dirty="0">
                <a:solidFill>
                  <a:schemeClr val="bg1"/>
                </a:solidFill>
                <a:latin typeface="Montserrat School" pitchFamily="2" charset="0"/>
                <a:ea typeface="Calibri"/>
                <a:cs typeface="Times New Roman"/>
              </a:rPr>
              <a:t>that the Holy Spirit may inspire them to work together for peace so that all people can live life to the full. </a:t>
            </a:r>
          </a:p>
          <a:p>
            <a:pPr marL="0" indent="0">
              <a:buNone/>
            </a:pPr>
            <a:r>
              <a:rPr lang="en-GB" sz="1600" dirty="0">
                <a:solidFill>
                  <a:schemeClr val="bg1"/>
                </a:solidFill>
                <a:latin typeface="Montserrat School" pitchFamily="2" charset="0"/>
                <a:ea typeface="Calibri"/>
                <a:cs typeface="Times New Roman"/>
              </a:rPr>
              <a:t>Lord in your mercy…</a:t>
            </a:r>
            <a:endParaRPr lang="en-GB" sz="1600" dirty="0">
              <a:solidFill>
                <a:schemeClr val="bg1"/>
              </a:solidFill>
              <a:latin typeface="Montserrat School" pitchFamily="2" charset="0"/>
            </a:endParaRPr>
          </a:p>
          <a:p>
            <a:pPr marL="0" indent="0">
              <a:buNone/>
            </a:pPr>
            <a:endParaRPr lang="en-US" sz="1600" dirty="0">
              <a:latin typeface="Century Gothic"/>
            </a:endParaRPr>
          </a:p>
          <a:p>
            <a:pPr marL="0" indent="0">
              <a:buNone/>
            </a:pPr>
            <a:endParaRPr lang="en-US" sz="16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latin typeface="Century Gothic"/>
              <a:cs typeface="Times New Roman"/>
            </a:endParaRPr>
          </a:p>
          <a:p>
            <a:pPr marL="0" indent="0">
              <a:buNone/>
            </a:pPr>
            <a:r>
              <a:rPr lang="en-US" sz="1600" dirty="0">
                <a:latin typeface="Montserrat School" pitchFamily="2" charset="0"/>
                <a:cs typeface="Times New Roman"/>
              </a:rPr>
              <a:t>We pray for our parish, families and friends:</a:t>
            </a:r>
            <a:r>
              <a:rPr lang="en-US" sz="1600" dirty="0">
                <a:solidFill>
                  <a:srgbClr val="A2C617"/>
                </a:solidFill>
                <a:latin typeface="Montserrat School" pitchFamily="2" charset="0"/>
                <a:cs typeface="Times New Roman"/>
              </a:rPr>
              <a:t> </a:t>
            </a:r>
            <a:endParaRPr lang="en-US" sz="1600" dirty="0">
              <a:solidFill>
                <a:srgbClr val="FFFFFF"/>
              </a:solidFill>
              <a:latin typeface="Montserrat School" pitchFamily="2" charset="0"/>
              <a:cs typeface="Times New Roman"/>
            </a:endParaRPr>
          </a:p>
          <a:p>
            <a:pPr marL="0" indent="0">
              <a:buNone/>
            </a:pPr>
            <a:r>
              <a:rPr lang="en-US" sz="1600" dirty="0">
                <a:solidFill>
                  <a:schemeClr val="bg1"/>
                </a:solidFill>
                <a:latin typeface="Montserrat School" pitchFamily="2" charset="0"/>
                <a:cs typeface="Times New Roman"/>
              </a:rPr>
              <a:t>that Jesus may bring hope to us all as we try to live our lives as he asks us to. </a:t>
            </a:r>
          </a:p>
          <a:p>
            <a:pPr marL="0" indent="0">
              <a:buNone/>
            </a:pPr>
            <a:r>
              <a:rPr lang="en-US" sz="1600" dirty="0">
                <a:solidFill>
                  <a:schemeClr val="bg1"/>
                </a:solidFill>
                <a:latin typeface="Montserrat School" pitchFamily="2" charset="0"/>
                <a:cs typeface="Times New Roman"/>
              </a:rPr>
              <a:t>Lord in your mercy...</a:t>
            </a:r>
          </a:p>
          <a:p>
            <a:pPr marL="0" indent="0">
              <a:buNone/>
            </a:pPr>
            <a:endParaRPr lang="en-US" sz="1600" dirty="0">
              <a:solidFill>
                <a:schemeClr val="tx1"/>
              </a:solidFill>
              <a:latin typeface="Century Gothic"/>
            </a:endParaRPr>
          </a:p>
          <a:p>
            <a:pPr marL="121920" indent="-121920"/>
            <a:endParaRPr lang="en-US" sz="1600" dirty="0">
              <a:solidFill>
                <a:schemeClr val="tx1"/>
              </a:solidFill>
              <a:latin typeface="Century Gothic"/>
            </a:endParaRPr>
          </a:p>
          <a:p>
            <a:pPr marL="121920" indent="-121920"/>
            <a:endParaRPr lang="en-US" sz="1500" dirty="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622759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dirty="0">
                <a:latin typeface="Century Gothic"/>
              </a:rPr>
              <a:t>We pray for people that </a:t>
            </a:r>
            <a:r>
              <a:rPr lang="en-US" sz="1600">
                <a:latin typeface="Century Gothic"/>
              </a:rPr>
              <a:t>are sick or injured throughout the world</a:t>
            </a:r>
            <a:r>
              <a:rPr lang="en-US" sz="1600" dirty="0">
                <a:latin typeface="Century Gothic"/>
              </a:rPr>
              <a:t>: </a:t>
            </a:r>
            <a:r>
              <a:rPr lang="en-GB" sz="1600" dirty="0">
                <a:solidFill>
                  <a:schemeClr val="bg1"/>
                </a:solidFill>
                <a:latin typeface="Century Gothic"/>
              </a:rPr>
              <a:t> </a:t>
            </a:r>
            <a:endParaRPr lang="en-US" sz="1600" dirty="0">
              <a:solidFill>
                <a:schemeClr val="bg1"/>
              </a:solidFill>
              <a:latin typeface="Montserrat ExtraBold"/>
            </a:endParaRPr>
          </a:p>
          <a:p>
            <a:pPr marL="0" indent="0">
              <a:buNone/>
            </a:pPr>
            <a:r>
              <a:rPr lang="en-GB" sz="1600" dirty="0">
                <a:solidFill>
                  <a:schemeClr val="bg1"/>
                </a:solidFill>
                <a:latin typeface="Century Gothic"/>
              </a:rPr>
              <a:t>that they may get the </a:t>
            </a:r>
            <a:r>
              <a:rPr lang="en-GB" sz="1600">
                <a:solidFill>
                  <a:schemeClr val="bg1"/>
                </a:solidFill>
                <a:latin typeface="Century Gothic"/>
              </a:rPr>
              <a:t>care and help they </a:t>
            </a:r>
            <a:r>
              <a:rPr lang="en-GB" sz="1600" dirty="0">
                <a:solidFill>
                  <a:schemeClr val="bg1"/>
                </a:solidFill>
                <a:latin typeface="Century Gothic"/>
              </a:rPr>
              <a:t>need and find strength in the love of those around them.</a:t>
            </a:r>
          </a:p>
          <a:p>
            <a:pPr marL="0" indent="0">
              <a:buNone/>
            </a:pPr>
            <a:r>
              <a:rPr lang="en-GB" sz="1600">
                <a:solidFill>
                  <a:schemeClr val="bg1"/>
                </a:solidFill>
                <a:latin typeface="Century Gothic"/>
              </a:rPr>
              <a:t>Lord in your mercy…</a:t>
            </a:r>
            <a:endParaRPr lang="en-US" sz="1600">
              <a:solidFill>
                <a:schemeClr val="bg1"/>
              </a:solidFill>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r>
              <a:rPr lang="en-US" sz="1600" dirty="0">
                <a:solidFill>
                  <a:srgbClr val="A2C617"/>
                </a:solidFill>
                <a:latin typeface="Century Gothic"/>
                <a:cs typeface="Times New Roman"/>
              </a:rPr>
              <a:t>Loving God:</a:t>
            </a:r>
            <a:r>
              <a:rPr lang="en-US" sz="1600" dirty="0">
                <a:solidFill>
                  <a:schemeClr val="bg1"/>
                </a:solidFill>
                <a:latin typeface="Century Gothic"/>
                <a:cs typeface="Times New Roman"/>
              </a:rPr>
              <a:t> show us how to work together with others in love and with hope, so that together we may build </a:t>
            </a:r>
            <a:r>
              <a:rPr lang="en-US" sz="1600">
                <a:solidFill>
                  <a:schemeClr val="bg1"/>
                </a:solidFill>
                <a:latin typeface="Century Gothic"/>
                <a:cs typeface="Times New Roman"/>
              </a:rPr>
              <a:t>a better world. </a:t>
            </a:r>
            <a:r>
              <a:rPr lang="en-US" sz="1600" dirty="0">
                <a:solidFill>
                  <a:schemeClr val="bg1"/>
                </a:solidFill>
                <a:latin typeface="Century Gothic"/>
                <a:cs typeface="Times New Roman"/>
              </a:rPr>
              <a:t>Amen. </a:t>
            </a: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6880202" y="4075493"/>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057834" y="1759183"/>
            <a:ext cx="36434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Montserrat School" pitchFamily="2" charset="0"/>
                <a:cs typeface="Times New Roman"/>
              </a:rPr>
              <a:t>What will you do to share with others in need this week?</a:t>
            </a:r>
            <a:endParaRPr lang="en-US" dirty="0">
              <a:latin typeface="Montserrat School" pitchFamily="2" charset="0"/>
            </a:endParaRPr>
          </a:p>
        </p:txBody>
      </p:sp>
      <p:pic>
        <p:nvPicPr>
          <p:cNvPr id="2" name="Picture 1" descr="A person holding an orange&#10;&#10;AI-generated content may be incorrect.">
            <a:extLst>
              <a:ext uri="{FF2B5EF4-FFF2-40B4-BE49-F238E27FC236}">
                <a16:creationId xmlns:a16="http://schemas.microsoft.com/office/drawing/2014/main" id="{0A0FDDC6-CB39-D914-47B4-9B5983FEACC0}"/>
              </a:ext>
            </a:extLst>
          </p:cNvPr>
          <p:cNvPicPr>
            <a:picLocks noChangeAspect="1"/>
          </p:cNvPicPr>
          <p:nvPr/>
        </p:nvPicPr>
        <p:blipFill>
          <a:blip r:embed="rId5"/>
          <a:srcRect l="2676" t="2004" r="2433" b="2732"/>
          <a:stretch>
            <a:fillRect/>
          </a:stretch>
        </p:blipFill>
        <p:spPr>
          <a:xfrm>
            <a:off x="1415868" y="318541"/>
            <a:ext cx="3407569" cy="4515793"/>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67637" y="764984"/>
            <a:ext cx="9012725" cy="4932119"/>
          </a:xfrm>
          <a:prstGeom prst="rect">
            <a:avLst/>
          </a:prstGeom>
          <a:noFill/>
        </p:spPr>
        <p:txBody>
          <a:bodyPr wrap="square" lIns="68580" tIns="34290" rIns="68580" bIns="34290" anchor="t">
            <a:spAutoFit/>
          </a:bodyPr>
          <a:lstStyle/>
          <a:p>
            <a:r>
              <a:rPr lang="en-GB" sz="1600" b="1" dirty="0">
                <a:latin typeface="Montserrat School" pitchFamily="2" charset="0"/>
              </a:rPr>
              <a:t>Activity suggestions</a:t>
            </a:r>
            <a:endParaRPr lang="en-GB" sz="1600" b="1" dirty="0">
              <a:solidFill>
                <a:srgbClr val="000000"/>
              </a:solidFill>
              <a:latin typeface="Montserrat School" pitchFamily="2" charset="0"/>
            </a:endParaRPr>
          </a:p>
          <a:p>
            <a:endParaRPr lang="en-GB" sz="1600" b="1" dirty="0">
              <a:latin typeface="Montserrat School" pitchFamily="2" charset="0"/>
            </a:endParaRPr>
          </a:p>
          <a:p>
            <a:r>
              <a:rPr lang="en-US" sz="1600" dirty="0">
                <a:latin typeface="Montserrat School" pitchFamily="2" charset="0"/>
                <a:hlinkClick r:id="rId3"/>
              </a:rPr>
              <a:t>Download the illustration</a:t>
            </a:r>
            <a:endParaRPr lang="en-US" dirty="0">
              <a:latin typeface="Montserrat School" pitchFamily="2" charset="0"/>
            </a:endParaRPr>
          </a:p>
          <a:p>
            <a:endParaRPr lang="en-US" sz="1600" dirty="0">
              <a:latin typeface="Montserrat School" pitchFamily="2" charset="0"/>
            </a:endParaRPr>
          </a:p>
          <a:p>
            <a:pPr algn="l"/>
            <a:r>
              <a:rPr lang="en-GB" sz="1600" dirty="0">
                <a:latin typeface="Montserrat School" pitchFamily="2" charset="0"/>
                <a:cs typeface="Times New Roman"/>
              </a:rPr>
              <a:t>Share the accompanying activity sheet with the children and encourage them to complete it, either in the liturgy or at home. </a:t>
            </a:r>
          </a:p>
          <a:p>
            <a:pPr algn="l"/>
            <a:r>
              <a:rPr lang="en-GB" sz="1600" dirty="0">
                <a:latin typeface="Montserrat School" pitchFamily="2" charset="0"/>
                <a:cs typeface="Times New Roman"/>
              </a:rPr>
              <a:t>Invite them to colour in the illustration and to draw around the children the things they need to live a happy life and be the best people they can be e.g. clean water, the chance to go to school, medicine etc. One example – food – is there to get them started.</a:t>
            </a:r>
            <a:endParaRPr lang="en-GB" dirty="0">
              <a:latin typeface="Montserrat School" pitchFamily="2" charset="0"/>
            </a:endParaRPr>
          </a:p>
          <a:p>
            <a:pPr algn="l"/>
            <a:endParaRPr lang="en-GB" sz="1600" dirty="0">
              <a:latin typeface="Montserrat School" pitchFamily="2" charset="0"/>
              <a:cs typeface="Times New Roman"/>
            </a:endParaRPr>
          </a:p>
          <a:p>
            <a:pPr algn="l"/>
            <a:r>
              <a:rPr lang="en-GB" sz="1600" dirty="0">
                <a:latin typeface="Montserrat School" pitchFamily="2" charset="0"/>
                <a:cs typeface="Times New Roman"/>
              </a:rPr>
              <a:t>Remind the children to share all that they have heard and thought about today with the people at home. Encourage them to make one change to their own lives to live as Jesus asks us to, and to help others as they try to build a better world.</a:t>
            </a:r>
            <a:endParaRPr lang="en-GB" dirty="0">
              <a:latin typeface="Montserrat School" pitchFamily="2" charset="0"/>
            </a:endParaRPr>
          </a:p>
          <a:p>
            <a:pPr algn="l"/>
            <a:endParaRPr lang="en-GB" sz="1600" dirty="0">
              <a:latin typeface="Montserrat School" pitchFamily="2" charset="0"/>
              <a:cs typeface="Times New Roman"/>
            </a:endParaRPr>
          </a:p>
          <a:p>
            <a:pPr algn="l"/>
            <a:r>
              <a:rPr lang="en-GB" sz="1600" dirty="0">
                <a:latin typeface="Montserrat School" pitchFamily="2" charset="0"/>
                <a:cs typeface="Times New Roman"/>
              </a:rPr>
              <a:t>See </a:t>
            </a:r>
            <a:r>
              <a:rPr lang="en-GB" sz="1600" dirty="0">
                <a:latin typeface="Montserrat School" pitchFamily="2" charset="0"/>
                <a:cs typeface="Times New Roman"/>
                <a:hlinkClick r:id="rId4"/>
              </a:rPr>
              <a:t>Lent 2026 resources for primary schools</a:t>
            </a:r>
            <a:r>
              <a:rPr lang="en-GB" sz="1600" dirty="0">
                <a:latin typeface="Montserrat School" pitchFamily="2" charset="0"/>
                <a:cs typeface="Times New Roman"/>
              </a:rPr>
              <a:t> for more child-friendly fundraising and other activities this Lent.</a:t>
            </a:r>
            <a:endParaRPr lang="en-GB" dirty="0">
              <a:latin typeface="Montserrat School" pitchFamily="2" charset="0"/>
            </a:endParaRPr>
          </a:p>
          <a:p>
            <a:pPr algn="l"/>
            <a:endParaRPr lang="en-GB" sz="16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p:txBody>
      </p:sp>
      <p:pic>
        <p:nvPicPr>
          <p:cNvPr id="3" name="Picture 2" descr="A coloring page of a crossword puzzle&#10;&#10;AI-generated content may be incorrect.">
            <a:extLst>
              <a:ext uri="{FF2B5EF4-FFF2-40B4-BE49-F238E27FC236}">
                <a16:creationId xmlns:a16="http://schemas.microsoft.com/office/drawing/2014/main" id="{441ED31C-F81B-226F-94CA-5DC53A754274}"/>
              </a:ext>
            </a:extLst>
          </p:cNvPr>
          <p:cNvPicPr>
            <a:picLocks noChangeAspect="1"/>
          </p:cNvPicPr>
          <p:nvPr/>
        </p:nvPicPr>
        <p:blipFill>
          <a:blip r:embed="rId5"/>
          <a:stretch>
            <a:fillRect/>
          </a:stretch>
        </p:blipFill>
        <p:spPr>
          <a:xfrm>
            <a:off x="2914838" y="112426"/>
            <a:ext cx="1084537" cy="1536492"/>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52580" y="1283105"/>
            <a:ext cx="3216401" cy="3477875"/>
          </a:xfrm>
        </p:spPr>
        <p:txBody>
          <a:bodyPr/>
          <a:lstStyle/>
          <a:p>
            <a:pPr rtl="0" fontAlgn="base"/>
            <a:br>
              <a:rPr lang="en-US" dirty="0">
                <a:latin typeface="Century Gothic" panose="020B0502020202020204" pitchFamily="34" charset="0"/>
              </a:rPr>
            </a:br>
            <a:r>
              <a:rPr lang="en-US" dirty="0">
                <a:solidFill>
                  <a:srgbClr val="000000"/>
                </a:solidFill>
                <a:latin typeface="Montserrat School" pitchFamily="2" charset="0"/>
                <a:cs typeface="Times New Roman"/>
              </a:rPr>
              <a:t>God of light and power, We give thanks to you for the gift of life. </a:t>
            </a:r>
            <a:br>
              <a:rPr lang="en-US" dirty="0">
                <a:solidFill>
                  <a:srgbClr val="000000"/>
                </a:solidFill>
                <a:latin typeface="Montserrat School" pitchFamily="2" charset="0"/>
                <a:cs typeface="Times New Roman"/>
              </a:rPr>
            </a:br>
            <a:r>
              <a:rPr lang="en-US" dirty="0">
                <a:solidFill>
                  <a:srgbClr val="000000"/>
                </a:solidFill>
                <a:latin typeface="Montserrat School" pitchFamily="2" charset="0"/>
                <a:cs typeface="Times New Roman"/>
              </a:rPr>
              <a:t>Help us to do what we can so all people throughout the world can enjoy this gift. Amen.</a:t>
            </a: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dirty="0">
                <a:latin typeface="Montserrat School" pitchFamily="2" charset="0"/>
              </a:rPr>
              <a:t>Big Lent Walk resources</a:t>
            </a: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dirty="0">
                <a:latin typeface="Montserrat School" pitchFamily="2" charset="0"/>
              </a:rPr>
              <a:t>Lent resources</a:t>
            </a: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dirty="0">
                <a:latin typeface="Montserrat School" pitchFamily="2" charset="0"/>
              </a:rPr>
              <a:t>Lent national assembly</a:t>
            </a: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dirty="0">
                <a:latin typeface="Montserrat School" pitchFamily="2" charset="0"/>
                <a:hlinkClick r:id="rId2"/>
              </a:rPr>
              <a:t>Join our national assembly</a:t>
            </a:r>
            <a:endParaRPr lang="en-US" sz="1400" dirty="0">
              <a:latin typeface="Montserrat School" pitchFamily="2" charset="0"/>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a:xfrm>
            <a:off x="6166385" y="3112180"/>
            <a:ext cx="3143869" cy="1353312"/>
          </a:xfrm>
        </p:spPr>
        <p:txBody>
          <a:bodyPr vert="horz" lIns="0" tIns="0" rIns="91440" bIns="45720" rtlCol="0" anchor="t">
            <a:normAutofit/>
          </a:bodyPr>
          <a:lstStyle/>
          <a:p>
            <a:pPr marL="0" indent="0">
              <a:buNone/>
            </a:pPr>
            <a:r>
              <a:rPr lang="en-US" sz="1400" dirty="0">
                <a:latin typeface="Montserrat School" pitchFamily="2" charset="0"/>
                <a:ea typeface="+mn-lt"/>
                <a:cs typeface="+mn-lt"/>
                <a:hlinkClick r:id="rId3"/>
              </a:rPr>
              <a:t>Explore our Lent 2026 resources</a:t>
            </a:r>
            <a:endParaRPr lang="en-US" sz="1400" dirty="0">
              <a:latin typeface="Montserrat School" pitchFamily="2" charset="0"/>
            </a:endParaRPr>
          </a:p>
          <a:p>
            <a:pPr marL="0" indent="0">
              <a:buNone/>
            </a:pPr>
            <a:endParaRPr lang="en-US" dirty="0"/>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20</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banners&#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7140" b="17140"/>
          <a:stretch/>
        </p:blipFill>
        <p:spPr>
          <a:xfrm>
            <a:off x="316710" y="1260390"/>
            <a:ext cx="2660904" cy="1353312"/>
          </a:xfrm>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275008" y="3158669"/>
            <a:ext cx="27291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Montserrat School" pitchFamily="2" charset="0"/>
                <a:hlinkClick r:id="rId6"/>
              </a:rPr>
              <a:t>Join us on the Big Lent Walk!</a:t>
            </a:r>
            <a:endParaRPr lang="en-US" sz="1400" dirty="0">
              <a:latin typeface="Montserrat School" pitchFamily="2" charset="0"/>
            </a:endParaRPr>
          </a:p>
        </p:txBody>
      </p:sp>
      <p:pic>
        <p:nvPicPr>
          <p:cNvPr id="8" name="Picture Placeholder 7">
            <a:extLst>
              <a:ext uri="{FF2B5EF4-FFF2-40B4-BE49-F238E27FC236}">
                <a16:creationId xmlns:a16="http://schemas.microsoft.com/office/drawing/2014/main" id="{EAA39F90-F9A0-FF91-6C19-FE2DB4710579}"/>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4573" b="4573"/>
          <a:stretch>
            <a:fillRect/>
          </a:stretch>
        </p:blipFill>
        <p:spPr/>
      </p:pic>
    </p:spTree>
    <p:extLst>
      <p:ext uri="{BB962C8B-B14F-4D97-AF65-F5344CB8AC3E}">
        <p14:creationId xmlns:p14="http://schemas.microsoft.com/office/powerpoint/2010/main" val="1858560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pitchFamily="2" charset="0"/>
                <a:cs typeface="Segoe UI"/>
              </a:rPr>
              <a:t>Gospel:</a:t>
            </a:r>
            <a:r>
              <a:rPr lang="en-US" dirty="0">
                <a:latin typeface="Montserrat School" pitchFamily="2" charset="0"/>
                <a:cs typeface="Times New Roman"/>
              </a:rPr>
              <a:t> </a:t>
            </a:r>
            <a:r>
              <a:rPr lang="en-US" b="1" dirty="0">
                <a:latin typeface="Montserrat School" pitchFamily="2" charset="0"/>
                <a:cs typeface="Times New Roman"/>
              </a:rPr>
              <a:t>John 11:1-45 or John 11:3-7, 17, 20-27, 33-45</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866446"/>
            <a:ext cx="8893079" cy="99104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dirty="0">
                <a:latin typeface="Montserrat School" pitchFamily="2" charset="0"/>
                <a:cs typeface="Times New Roman"/>
              </a:rPr>
              <a:t>The sisters sent Jesus a message: “Lord, your dear friend is ill.”</a:t>
            </a:r>
            <a:endParaRPr lang="en-US" dirty="0">
              <a:latin typeface="Montserrat School" pitchFamily="2" charset="0"/>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When Jesus heard it, he said, “The final result of this illness will not be the death of Lazarus; this has happened in order to bring glory to God, and it will be the means by which the Son of God will receive glory.”</a:t>
            </a:r>
            <a:endParaRPr lang="en-US" dirty="0">
              <a:latin typeface="Montserrat School" pitchFamily="2" charset="0"/>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Jesus loved Martha and her sister and Lazarus. Yet when he received the news that Lazarus was ill, he stayed where he was for two more days. Then he said to the disciples, “Let us go back to Judea.”</a:t>
            </a:r>
            <a:endParaRPr lang="en-US" dirty="0">
              <a:latin typeface="Montserrat School" pitchFamily="2" charset="0"/>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When Jesus arrived, he found Lazarus had been buried four days before.</a:t>
            </a:r>
            <a:endParaRPr lang="en-US" dirty="0">
              <a:latin typeface="Montserrat School" pitchFamily="2" charset="0"/>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sz="2000" dirty="0">
              <a:latin typeface="Century Gothic"/>
              <a:cs typeface="Times New Roman"/>
            </a:endParaRPr>
          </a:p>
          <a:p>
            <a:pPr algn="l"/>
            <a:endParaRPr lang="en-US" sz="2000" dirty="0">
              <a:latin typeface="Century Gothic"/>
              <a:cs typeface="Times New Roman"/>
            </a:endParaRPr>
          </a:p>
          <a:p>
            <a:pPr algn="l"/>
            <a:endParaRPr lang="en-US" dirty="0">
              <a:latin typeface="Century Gothic"/>
              <a:cs typeface="Times New Roman"/>
            </a:endParaRPr>
          </a:p>
          <a:p>
            <a:pPr algn="l"/>
            <a:endParaRPr lang="en-US" dirty="0">
              <a:latin typeface="Century Gothic"/>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E7D30-8812-511F-A062-0EE88AD4C6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04FD8F-E716-AA93-1825-156F57D964C1}"/>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2" name="TextBox 1">
            <a:extLst>
              <a:ext uri="{FF2B5EF4-FFF2-40B4-BE49-F238E27FC236}">
                <a16:creationId xmlns:a16="http://schemas.microsoft.com/office/drawing/2014/main" id="{7AF1AEA6-F3B0-05BA-7787-2EE742951D81}"/>
              </a:ext>
            </a:extLst>
          </p:cNvPr>
          <p:cNvSpPr txBox="1"/>
          <p:nvPr/>
        </p:nvSpPr>
        <p:spPr>
          <a:xfrm>
            <a:off x="143470" y="759892"/>
            <a:ext cx="8885110"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dirty="0">
                <a:latin typeface="Montserrat School" pitchFamily="2" charset="0"/>
                <a:cs typeface="Times New Roman"/>
              </a:rPr>
              <a:t>When Martha heard that Jesus was coming, she went out to meet him, but Mary stayed in the house. </a:t>
            </a: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Martha said to Jesus, “If you had been here, Lord, my brother would not have died! But I know that even now God will give you whatever you ask him for.”</a:t>
            </a:r>
            <a:endParaRPr lang="en-US" sz="1900" dirty="0">
              <a:solidFill>
                <a:srgbClr val="000000"/>
              </a:solidFill>
              <a:latin typeface="Montserrat School" pitchFamily="2" charset="0"/>
              <a:cs typeface="Times New Roman"/>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“Your brother will rise to life,” Jesus told her.</a:t>
            </a:r>
            <a:endParaRPr lang="en-US" dirty="0">
              <a:latin typeface="Montserrat School" pitchFamily="2" charset="0"/>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“I know,” she replied, “that he will rise to life on the last day.”</a:t>
            </a:r>
            <a:endParaRPr lang="en-US" dirty="0">
              <a:latin typeface="Montserrat School" pitchFamily="2" charset="0"/>
              <a:cs typeface="Times New Roman"/>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Jesus said to her, “I am the resurrection and the life. Those who believe in me will live, even though they die; and all those who live and believe in me will never die. Do you believe this?</a:t>
            </a:r>
            <a:endParaRPr lang="en-US" dirty="0">
              <a:latin typeface="Montserrat School" pitchFamily="2" charset="0"/>
            </a:endParaRPr>
          </a:p>
          <a:p>
            <a:pPr algn="l"/>
            <a:endParaRPr lang="en-US" sz="1900" dirty="0">
              <a:latin typeface="Century Gothic"/>
            </a:endParaRPr>
          </a:p>
          <a:p>
            <a:pPr algn="l"/>
            <a:endParaRPr lang="en-US" sz="1900" dirty="0">
              <a:latin typeface="Century Gothic"/>
            </a:endParaRPr>
          </a:p>
          <a:p>
            <a:pPr algn="l"/>
            <a:endParaRPr lang="en-US" dirty="0"/>
          </a:p>
        </p:txBody>
      </p:sp>
    </p:spTree>
    <p:extLst>
      <p:ext uri="{BB962C8B-B14F-4D97-AF65-F5344CB8AC3E}">
        <p14:creationId xmlns:p14="http://schemas.microsoft.com/office/powerpoint/2010/main" val="4463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1C14-68B8-BF07-CDA7-580E379AF4D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BC443B-7CF2-1DD5-F569-22199FD0FE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37B93D-266C-CB62-926B-558B8986780C}"/>
              </a:ext>
            </a:extLst>
          </p:cNvPr>
          <p:cNvSpPr>
            <a:spLocks noGrp="1"/>
          </p:cNvSpPr>
          <p:nvPr>
            <p:ph type="sldNum" sz="quarter" idx="12"/>
          </p:nvPr>
        </p:nvSpPr>
        <p:spPr/>
        <p:txBody>
          <a:bodyPr/>
          <a:lstStyle/>
          <a:p>
            <a:fld id="{EA6EBE3F-60D7-48A8-BD0B-B317D75812BF}" type="slidenum">
              <a:rPr lang="en-GB" smtClean="0"/>
              <a:t>5</a:t>
            </a:fld>
            <a:endParaRPr lang="en-GB"/>
          </a:p>
        </p:txBody>
      </p:sp>
      <p:sp>
        <p:nvSpPr>
          <p:cNvPr id="6" name="TextBox 5">
            <a:extLst>
              <a:ext uri="{FF2B5EF4-FFF2-40B4-BE49-F238E27FC236}">
                <a16:creationId xmlns:a16="http://schemas.microsoft.com/office/drawing/2014/main" id="{E13D2692-20BC-992D-CB74-78226962EB80}"/>
              </a:ext>
            </a:extLst>
          </p:cNvPr>
          <p:cNvSpPr txBox="1"/>
          <p:nvPr/>
        </p:nvSpPr>
        <p:spPr>
          <a:xfrm>
            <a:off x="176192" y="899902"/>
            <a:ext cx="8796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 name="TextBox 1">
            <a:extLst>
              <a:ext uri="{FF2B5EF4-FFF2-40B4-BE49-F238E27FC236}">
                <a16:creationId xmlns:a16="http://schemas.microsoft.com/office/drawing/2014/main" id="{3826ED67-EB63-AA00-A5E9-22252731FF26}"/>
              </a:ext>
            </a:extLst>
          </p:cNvPr>
          <p:cNvSpPr txBox="1"/>
          <p:nvPr/>
        </p:nvSpPr>
        <p:spPr>
          <a:xfrm>
            <a:off x="160057" y="734077"/>
            <a:ext cx="886927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900" dirty="0">
              <a:latin typeface="Century Gothic"/>
            </a:endParaRPr>
          </a:p>
          <a:p>
            <a:pPr algn="l"/>
            <a:endParaRPr lang="en-US" sz="1900" dirty="0">
              <a:latin typeface="Century Gothic"/>
            </a:endParaRPr>
          </a:p>
          <a:p>
            <a:pPr algn="l"/>
            <a:endParaRPr lang="en-US"/>
          </a:p>
        </p:txBody>
      </p:sp>
      <p:sp>
        <p:nvSpPr>
          <p:cNvPr id="3" name="TextBox 2">
            <a:extLst>
              <a:ext uri="{FF2B5EF4-FFF2-40B4-BE49-F238E27FC236}">
                <a16:creationId xmlns:a16="http://schemas.microsoft.com/office/drawing/2014/main" id="{A04EE3D1-0EBE-7736-44ED-B604DE731028}"/>
              </a:ext>
            </a:extLst>
          </p:cNvPr>
          <p:cNvSpPr txBox="1"/>
          <p:nvPr/>
        </p:nvSpPr>
        <p:spPr>
          <a:xfrm>
            <a:off x="163801" y="899679"/>
            <a:ext cx="8751443" cy="3666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“Yes, Lord!” she answered. “I do believe that you are the Messiah, the Son of God, who was to come into the world.”</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Jesus saw her weeping, and he saw how the people who were with her were weeping also; his heart was touched, and he was deeply moved.</a:t>
            </a:r>
          </a:p>
          <a:p>
            <a:pPr algn="l"/>
            <a:endParaRPr lang="en-US" dirty="0">
              <a:latin typeface="Montserrat School" pitchFamily="2" charset="0"/>
              <a:cs typeface="Times New Roman"/>
            </a:endParaRPr>
          </a:p>
          <a:p>
            <a:pPr algn="l"/>
            <a:r>
              <a:rPr lang="en-US" dirty="0">
                <a:latin typeface="Montserrat School" pitchFamily="2" charset="0"/>
                <a:cs typeface="Times New Roman"/>
              </a:rPr>
              <a:t>“Where have you buried him?” he asked them. “Come and see, Lord,” they answered.</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Jesus wept. “See how much he loved him!” the people said. But some of them said, “He gave sight to the blind man, didn’t he? Could he not have kept Lazarus from dying?”</a:t>
            </a:r>
            <a:endParaRPr lang="en-US" dirty="0">
              <a:latin typeface="Montserrat School" pitchFamily="2" charset="0"/>
            </a:endParaRPr>
          </a:p>
          <a:p>
            <a:pPr algn="l"/>
            <a:endParaRPr lang="en-US" dirty="0"/>
          </a:p>
        </p:txBody>
      </p:sp>
    </p:spTree>
    <p:extLst>
      <p:ext uri="{BB962C8B-B14F-4D97-AF65-F5344CB8AC3E}">
        <p14:creationId xmlns:p14="http://schemas.microsoft.com/office/powerpoint/2010/main" val="62886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8A682-9740-1A72-0B59-80957320F81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FBE139-D3E8-3BB7-4C48-2B4ED9E28C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3C4E80-1D1E-3899-D758-50EA2E3AC5F4}"/>
              </a:ext>
            </a:extLst>
          </p:cNvPr>
          <p:cNvSpPr>
            <a:spLocks noGrp="1"/>
          </p:cNvSpPr>
          <p:nvPr>
            <p:ph type="sldNum" sz="quarter" idx="12"/>
          </p:nvPr>
        </p:nvSpPr>
        <p:spPr/>
        <p:txBody>
          <a:bodyPr/>
          <a:lstStyle/>
          <a:p>
            <a:fld id="{EA6EBE3F-60D7-48A8-BD0B-B317D75812BF}" type="slidenum">
              <a:rPr lang="en-GB" smtClean="0"/>
              <a:t>6</a:t>
            </a:fld>
            <a:endParaRPr lang="en-GB"/>
          </a:p>
        </p:txBody>
      </p:sp>
      <p:sp>
        <p:nvSpPr>
          <p:cNvPr id="6" name="TextBox 5">
            <a:extLst>
              <a:ext uri="{FF2B5EF4-FFF2-40B4-BE49-F238E27FC236}">
                <a16:creationId xmlns:a16="http://schemas.microsoft.com/office/drawing/2014/main" id="{F331321B-5F43-3E73-A0AC-B7327BD0D386}"/>
              </a:ext>
            </a:extLst>
          </p:cNvPr>
          <p:cNvSpPr txBox="1"/>
          <p:nvPr/>
        </p:nvSpPr>
        <p:spPr>
          <a:xfrm>
            <a:off x="176192" y="899902"/>
            <a:ext cx="8796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 name="TextBox 1">
            <a:extLst>
              <a:ext uri="{FF2B5EF4-FFF2-40B4-BE49-F238E27FC236}">
                <a16:creationId xmlns:a16="http://schemas.microsoft.com/office/drawing/2014/main" id="{F0D0416D-0710-1E29-16CB-4DA7421C6711}"/>
              </a:ext>
            </a:extLst>
          </p:cNvPr>
          <p:cNvSpPr txBox="1"/>
          <p:nvPr/>
        </p:nvSpPr>
        <p:spPr>
          <a:xfrm>
            <a:off x="160057" y="734077"/>
            <a:ext cx="886927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900" dirty="0">
              <a:latin typeface="Century Gothic"/>
            </a:endParaRPr>
          </a:p>
          <a:p>
            <a:pPr algn="l"/>
            <a:endParaRPr lang="en-US" sz="1900" dirty="0">
              <a:latin typeface="Century Gothic"/>
            </a:endParaRPr>
          </a:p>
          <a:p>
            <a:pPr algn="l"/>
            <a:endParaRPr lang="en-US"/>
          </a:p>
        </p:txBody>
      </p:sp>
      <p:sp>
        <p:nvSpPr>
          <p:cNvPr id="3" name="TextBox 2">
            <a:extLst>
              <a:ext uri="{FF2B5EF4-FFF2-40B4-BE49-F238E27FC236}">
                <a16:creationId xmlns:a16="http://schemas.microsoft.com/office/drawing/2014/main" id="{B0BFA367-E599-734C-2B6A-A63982D2FDD9}"/>
              </a:ext>
            </a:extLst>
          </p:cNvPr>
          <p:cNvSpPr txBox="1"/>
          <p:nvPr/>
        </p:nvSpPr>
        <p:spPr>
          <a:xfrm>
            <a:off x="214160" y="778764"/>
            <a:ext cx="876110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Deeply moved once more, Jesus went to the tomb, which was a cave with a stone placed at the entrance. “Take the stone away!” Jesus ordered.</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Martha, the dead man’s sister, answered, “There will be a bad smell, Lord. He has been buried four days!”</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Jesus said to her, “Didn’t I tell you that you would see God’s glory if you believed?” </a:t>
            </a:r>
          </a:p>
          <a:p>
            <a:pPr algn="l"/>
            <a:endParaRPr lang="en-US" dirty="0">
              <a:latin typeface="Montserrat School" pitchFamily="2" charset="0"/>
              <a:cs typeface="Times New Roman"/>
            </a:endParaRPr>
          </a:p>
          <a:p>
            <a:pPr algn="l"/>
            <a:r>
              <a:rPr lang="en-US" dirty="0">
                <a:latin typeface="Montserrat School" pitchFamily="2" charset="0"/>
                <a:cs typeface="Times New Roman"/>
              </a:rPr>
              <a:t>They took the stone away. Jesus looked up and said, “I thank you, Father, that you listen to me. I know that you always listen to me, but I say this for the sake of the people here, so that they will believe that you sent me.” </a:t>
            </a:r>
            <a:endParaRPr lang="en-US" dirty="0">
              <a:latin typeface="Montserrat School" pitchFamily="2" charset="0"/>
            </a:endParaRPr>
          </a:p>
        </p:txBody>
      </p:sp>
    </p:spTree>
    <p:extLst>
      <p:ext uri="{BB962C8B-B14F-4D97-AF65-F5344CB8AC3E}">
        <p14:creationId xmlns:p14="http://schemas.microsoft.com/office/powerpoint/2010/main" val="4200802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2C63-456E-8475-2749-3484E52FC2D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CE463A0-AD3C-1983-06C0-6A218DEBAB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9CDDB3-1B51-6227-18CB-4B55E6C544B9}"/>
              </a:ext>
            </a:extLst>
          </p:cNvPr>
          <p:cNvSpPr>
            <a:spLocks noGrp="1"/>
          </p:cNvSpPr>
          <p:nvPr>
            <p:ph type="sldNum" sz="quarter" idx="12"/>
          </p:nvPr>
        </p:nvSpPr>
        <p:spPr/>
        <p:txBody>
          <a:bodyPr/>
          <a:lstStyle/>
          <a:p>
            <a:fld id="{EA6EBE3F-60D7-48A8-BD0B-B317D75812BF}" type="slidenum">
              <a:rPr lang="en-GB" smtClean="0"/>
              <a:t>7</a:t>
            </a:fld>
            <a:endParaRPr lang="en-GB"/>
          </a:p>
        </p:txBody>
      </p:sp>
      <p:sp>
        <p:nvSpPr>
          <p:cNvPr id="6" name="TextBox 5">
            <a:extLst>
              <a:ext uri="{FF2B5EF4-FFF2-40B4-BE49-F238E27FC236}">
                <a16:creationId xmlns:a16="http://schemas.microsoft.com/office/drawing/2014/main" id="{F025713D-8AC5-DA75-3B1C-EA0A3B219F8E}"/>
              </a:ext>
            </a:extLst>
          </p:cNvPr>
          <p:cNvSpPr txBox="1"/>
          <p:nvPr/>
        </p:nvSpPr>
        <p:spPr>
          <a:xfrm>
            <a:off x="176192" y="899902"/>
            <a:ext cx="8796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 name="TextBox 1">
            <a:extLst>
              <a:ext uri="{FF2B5EF4-FFF2-40B4-BE49-F238E27FC236}">
                <a16:creationId xmlns:a16="http://schemas.microsoft.com/office/drawing/2014/main" id="{B9C920F4-CC7F-235A-7435-64085EB87F66}"/>
              </a:ext>
            </a:extLst>
          </p:cNvPr>
          <p:cNvSpPr txBox="1"/>
          <p:nvPr/>
        </p:nvSpPr>
        <p:spPr>
          <a:xfrm>
            <a:off x="160057" y="734077"/>
            <a:ext cx="886927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900" dirty="0">
              <a:latin typeface="Century Gothic"/>
            </a:endParaRPr>
          </a:p>
          <a:p>
            <a:pPr algn="l"/>
            <a:endParaRPr lang="en-US" sz="1900" dirty="0">
              <a:latin typeface="Century Gothic"/>
            </a:endParaRPr>
          </a:p>
          <a:p>
            <a:pPr algn="l"/>
            <a:endParaRPr lang="en-US"/>
          </a:p>
        </p:txBody>
      </p:sp>
      <p:sp>
        <p:nvSpPr>
          <p:cNvPr id="3" name="TextBox 2">
            <a:extLst>
              <a:ext uri="{FF2B5EF4-FFF2-40B4-BE49-F238E27FC236}">
                <a16:creationId xmlns:a16="http://schemas.microsoft.com/office/drawing/2014/main" id="{0F894BD6-A688-BC63-6DF4-B59B9D5A413D}"/>
              </a:ext>
            </a:extLst>
          </p:cNvPr>
          <p:cNvSpPr txBox="1"/>
          <p:nvPr/>
        </p:nvSpPr>
        <p:spPr>
          <a:xfrm>
            <a:off x="330975" y="856640"/>
            <a:ext cx="848853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After he had said this, he called out in a loud voice, “Lazarus, come out!"</a:t>
            </a:r>
          </a:p>
          <a:p>
            <a:pPr algn="l"/>
            <a:endParaRPr lang="en-US" dirty="0">
              <a:latin typeface="Montserrat School" pitchFamily="2" charset="0"/>
              <a:cs typeface="Times New Roman"/>
            </a:endParaRPr>
          </a:p>
          <a:p>
            <a:pPr algn="l"/>
            <a:r>
              <a:rPr lang="en-US" dirty="0">
                <a:latin typeface="Montserrat School" pitchFamily="2" charset="0"/>
                <a:cs typeface="Times New Roman"/>
              </a:rPr>
              <a:t>He came out, his hands and feet wrapped in grave clothes, and with a cloth round his face. “Untie him,” Jesus told them, “and let him go.”</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Many of the people who had come to visit Mary saw what Jesus did, and they believed in him.</a:t>
            </a:r>
            <a:endParaRPr lang="en-US" dirty="0">
              <a:latin typeface="Montserrat School" pitchFamily="2" charset="0"/>
            </a:endParaRPr>
          </a:p>
          <a:p>
            <a:pPr algn="l"/>
            <a:endParaRPr lang="en-US" dirty="0"/>
          </a:p>
        </p:txBody>
      </p:sp>
    </p:spTree>
    <p:extLst>
      <p:ext uri="{BB962C8B-B14F-4D97-AF65-F5344CB8AC3E}">
        <p14:creationId xmlns:p14="http://schemas.microsoft.com/office/powerpoint/2010/main" val="1505094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dirty="0">
              <a:latin typeface="Century Gothic"/>
            </a:endParaRPr>
          </a:p>
          <a:p>
            <a:endParaRPr lang="en-US" sz="2100" dirty="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365993" y="803319"/>
            <a:ext cx="5577194"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dirty="0">
                <a:latin typeface="Montserrat School ExtBd" pitchFamily="2" charset="0"/>
              </a:rPr>
              <a:t>What do you remember from the Gospel reading? </a:t>
            </a:r>
            <a:endParaRPr lang="en-US" dirty="0">
              <a:latin typeface="Montserrat School ExtBd" pitchFamily="2" charset="0"/>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3340050" y="1554835"/>
            <a:ext cx="5638496"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Jesus hears his friend Lazarus, living in Bethany, is sick. By the time Jesus gets there, Lazarus is dead and has been buried for four days.</a:t>
            </a:r>
          </a:p>
          <a:p>
            <a:pPr algn="l"/>
            <a:endParaRPr lang="en-GB" dirty="0">
              <a:latin typeface="Montserrat School" pitchFamily="2" charset="0"/>
              <a:cs typeface="Times New Roman"/>
            </a:endParaRPr>
          </a:p>
          <a:p>
            <a:pPr algn="l"/>
            <a:r>
              <a:rPr lang="en-GB" dirty="0">
                <a:latin typeface="Montserrat School" pitchFamily="2" charset="0"/>
                <a:cs typeface="Times New Roman"/>
              </a:rPr>
              <a:t>Jesus goes to the tomb and asks them to roll away the stone blocking the entrance. </a:t>
            </a:r>
          </a:p>
          <a:p>
            <a:pPr algn="l"/>
            <a:endParaRPr lang="en-GB" dirty="0">
              <a:latin typeface="Montserrat School" pitchFamily="2" charset="0"/>
              <a:cs typeface="Times New Roman"/>
            </a:endParaRPr>
          </a:p>
          <a:p>
            <a:pPr algn="l"/>
            <a:r>
              <a:rPr lang="en-GB" dirty="0">
                <a:latin typeface="Montserrat School" pitchFamily="2" charset="0"/>
                <a:cs typeface="Times New Roman"/>
              </a:rPr>
              <a:t>He tells Lazarus to come out of the tomb. Lazarus walks out, covered in the cloths that he was buried in.</a:t>
            </a:r>
            <a:endParaRPr lang="en-US" dirty="0">
              <a:latin typeface="Montserrat School" pitchFamily="2" charset="0"/>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Times New Roman"/>
              <a:cs typeface="Times New Roman"/>
            </a:endParaRPr>
          </a:p>
        </p:txBody>
      </p:sp>
      <p:pic>
        <p:nvPicPr>
          <p:cNvPr id="10" name="Picture 9" descr="A rock wall with a hole in it&#10;&#10;AI-generated content may be incorrect.">
            <a:extLst>
              <a:ext uri="{FF2B5EF4-FFF2-40B4-BE49-F238E27FC236}">
                <a16:creationId xmlns:a16="http://schemas.microsoft.com/office/drawing/2014/main" id="{C259AB9C-F7C4-556B-D35F-06CB0B9D56B1}"/>
              </a:ext>
            </a:extLst>
          </p:cNvPr>
          <p:cNvPicPr>
            <a:picLocks noChangeAspect="1"/>
          </p:cNvPicPr>
          <p:nvPr/>
        </p:nvPicPr>
        <p:blipFill>
          <a:blip r:embed="rId5"/>
          <a:stretch>
            <a:fillRect/>
          </a:stretch>
        </p:blipFill>
        <p:spPr>
          <a:xfrm>
            <a:off x="1347" y="808726"/>
            <a:ext cx="3145947" cy="4108332"/>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879208" y="764883"/>
            <a:ext cx="4261005"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How do you think Mary, Martha and the other people there feel when they see Lazarus walking out of the tomb?</a:t>
            </a:r>
            <a:endParaRPr lang="en-US" dirty="0">
              <a:latin typeface="Montserrat School" pitchFamily="2" charset="0"/>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Why do you think Jesus raises Lazarus from the dead? </a:t>
            </a:r>
          </a:p>
          <a:p>
            <a:pPr algn="l"/>
            <a:endParaRPr lang="en-GB" dirty="0">
              <a:latin typeface="Montserrat School" pitchFamily="2" charset="0"/>
              <a:cs typeface="Times New Roman"/>
            </a:endParaRPr>
          </a:p>
          <a:p>
            <a:pPr algn="l"/>
            <a:r>
              <a:rPr lang="en-GB" dirty="0">
                <a:latin typeface="Montserrat School" pitchFamily="2" charset="0"/>
                <a:cs typeface="Times New Roman"/>
              </a:rPr>
              <a:t>Unfortunately, sometimes, just like Lazarus in today’s gospel, people do get sick. When this happens, they go to the hospital where doctors and nurses work hard to care for them and try to make them better.</a:t>
            </a:r>
            <a:endParaRPr lang="en-GB" dirty="0">
              <a:latin typeface="Montserrat School" pitchFamily="2" charset="0"/>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person in a white coat holding a clipboard and pen&#10;&#10;AI-generated content may be incorrect.">
            <a:extLst>
              <a:ext uri="{FF2B5EF4-FFF2-40B4-BE49-F238E27FC236}">
                <a16:creationId xmlns:a16="http://schemas.microsoft.com/office/drawing/2014/main" id="{B0D158B7-06D2-7694-6AEC-DD5F8B4C66DC}"/>
              </a:ext>
            </a:extLst>
          </p:cNvPr>
          <p:cNvPicPr>
            <a:picLocks noChangeAspect="1"/>
          </p:cNvPicPr>
          <p:nvPr/>
        </p:nvPicPr>
        <p:blipFill>
          <a:blip r:embed="rId3"/>
          <a:stretch>
            <a:fillRect/>
          </a:stretch>
        </p:blipFill>
        <p:spPr>
          <a:xfrm>
            <a:off x="-755829" y="871304"/>
            <a:ext cx="5475388" cy="3636353"/>
          </a:xfrm>
          <a:prstGeom prst="rect">
            <a:avLst/>
          </a:prstGeom>
        </p:spPr>
      </p:pic>
      <p:sp>
        <p:nvSpPr>
          <p:cNvPr id="5" name="TextBox 4">
            <a:extLst>
              <a:ext uri="{FF2B5EF4-FFF2-40B4-BE49-F238E27FC236}">
                <a16:creationId xmlns:a16="http://schemas.microsoft.com/office/drawing/2014/main" id="{F2CF83EB-B002-ECC3-BF20-85F7AECBA4F0}"/>
              </a:ext>
            </a:extLst>
          </p:cNvPr>
          <p:cNvSpPr txBox="1"/>
          <p:nvPr/>
        </p:nvSpPr>
        <p:spPr>
          <a:xfrm>
            <a:off x="389381" y="4501754"/>
            <a:ext cx="43416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200" dirty="0">
                <a:latin typeface="Montserrat School" pitchFamily="2" charset="0"/>
              </a:rPr>
              <a:t>Dr. Shukri Hussein in her clinic, Somalia</a:t>
            </a:r>
            <a:endParaRPr lang="en-US" dirty="0">
              <a:latin typeface="Montserrat School" pitchFamily="2" charset="0"/>
            </a:endParaRPr>
          </a:p>
        </p:txBody>
      </p:sp>
    </p:spTree>
    <p:extLst>
      <p:ext uri="{BB962C8B-B14F-4D97-AF65-F5344CB8AC3E}">
        <p14:creationId xmlns:p14="http://schemas.microsoft.com/office/powerpoint/2010/main" val="306909348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SZUU6KYVHK2A-2146017777-19375</_dlc_DocId>
    <_dlc_DocIdUrl xmlns="04672002-f21f-4240-adfb-f0b653fb6fb5">
      <Url>https://cafod365.sharepoint.com/sites/int/Education/_layouts/15/DocIdRedir.aspx?ID=SZUU6KYVHK2A-2146017777-19375</Url>
      <Description>SZUU6KYVHK2A-2146017777-19375</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Props1.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37880FD4-C537-4FE3-BF29-620D65E12577}">
  <ds:schemaRefs>
    <ds:schemaRef ds:uri="236a9a4b-a03c-46ba-8ec6-624c184acbc6"/>
    <ds:schemaRef ds:uri="http://purl.org/dc/terms/"/>
    <ds:schemaRef ds:uri="http://purl.org/dc/dcmitype/"/>
    <ds:schemaRef ds:uri="http://schemas.microsoft.com/office/infopath/2007/PartnerControls"/>
    <ds:schemaRef ds:uri="bdf04112-6931-4610-9724-cd62e91446a3"/>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04672002-f21f-4240-adfb-f0b653fb6fb5"/>
    <ds:schemaRef ds:uri="453a0c7f-c966-4a5c-a0f8-de0f8150ea1e"/>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TotalTime>
  <Words>1782</Words>
  <Application>Microsoft Office PowerPoint</Application>
  <PresentationFormat>On-screen Show (16:9)</PresentationFormat>
  <Paragraphs>242</Paragraphs>
  <Slides>21</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Montserrat School ExtBd</vt:lpstr>
      <vt:lpstr>Times New Roman</vt:lpstr>
      <vt:lpstr>Montserrat School</vt:lpstr>
      <vt:lpstr>Montserrat ExtraBold</vt:lpstr>
      <vt:lpstr>Montserrat</vt:lpstr>
      <vt:lpstr>Century Gothic</vt:lpstr>
      <vt:lpstr>Aptos</vt:lpstr>
      <vt:lpstr>Calibri</vt:lpstr>
      <vt:lpstr>Montserrat Light</vt:lpstr>
      <vt:lpstr>Segoe UI</vt:lpstr>
      <vt:lpstr>Office Theme</vt:lpstr>
      <vt:lpstr> </vt:lpstr>
      <vt:lpstr> God of light and power, We give thanks to you for the gift of life.  Help us to do what we can so all people throughout the world can enjoy this gift.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1025</cp:revision>
  <dcterms:created xsi:type="dcterms:W3CDTF">2025-02-19T13:24:09Z</dcterms:created>
  <dcterms:modified xsi:type="dcterms:W3CDTF">2026-03-18T23:57:54Z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92509f6b-ceb3-49ea-b574-8191092c06a1</vt:lpwstr>
  </property>
  <property fmtid="{D5CDD505-2E9C-101B-9397-08002B2CF9AE}" pid="8" name="MediaServiceImageTags">
    <vt:lpwstr/>
  </property>
</Properties>
</file>