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9" r:id="rId4"/>
    <p:sldId id="262" r:id="rId5"/>
    <p:sldId id="258" r:id="rId6"/>
    <p:sldId id="261"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Lst>
  <p:sldSz cx="12192000" cy="6858000"/>
  <p:notesSz cx="6797675" cy="9926638"/>
  <p:embeddedFontLst>
    <p:embeddedFont>
      <p:font typeface="Montserrat" panose="00000500000000000000"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ailey" userId="965a1b90-078f-4270-a62d-d042259dd1b7" providerId="ADAL" clId="{D7344437-65BD-4384-A8F4-096A13EB5541}"/>
    <pc:docChg chg="undo redo custSel addSld delSld modSld sldOrd">
      <pc:chgData name="Jessica Bailey" userId="965a1b90-078f-4270-a62d-d042259dd1b7" providerId="ADAL" clId="{D7344437-65BD-4384-A8F4-096A13EB5541}" dt="2024-08-20T14:22:27.381" v="2340" actId="26606"/>
      <pc:docMkLst>
        <pc:docMk/>
      </pc:docMkLst>
      <pc:sldChg chg="addSp delSp modSp add del mod">
        <pc:chgData name="Jessica Bailey" userId="965a1b90-078f-4270-a62d-d042259dd1b7" providerId="ADAL" clId="{D7344437-65BD-4384-A8F4-096A13EB5541}" dt="2024-08-20T14:15:46.204" v="2324" actId="26606"/>
        <pc:sldMkLst>
          <pc:docMk/>
          <pc:sldMk cId="1872458066" sldId="256"/>
        </pc:sldMkLst>
        <pc:spChg chg="del">
          <ac:chgData name="Jessica Bailey" userId="965a1b90-078f-4270-a62d-d042259dd1b7" providerId="ADAL" clId="{D7344437-65BD-4384-A8F4-096A13EB5541}" dt="2024-08-20T14:15:46.204" v="2324" actId="26606"/>
          <ac:spMkLst>
            <pc:docMk/>
            <pc:sldMk cId="1872458066" sldId="256"/>
            <ac:spMk id="10" creationId="{42A4FC2C-047E-45A5-965D-8E1E3BF09BC6}"/>
          </ac:spMkLst>
        </pc:spChg>
        <pc:spChg chg="add">
          <ac:chgData name="Jessica Bailey" userId="965a1b90-078f-4270-a62d-d042259dd1b7" providerId="ADAL" clId="{D7344437-65BD-4384-A8F4-096A13EB5541}" dt="2024-08-20T14:15:46.204" v="2324" actId="26606"/>
          <ac:spMkLst>
            <pc:docMk/>
            <pc:sldMk cId="1872458066" sldId="256"/>
            <ac:spMk id="15" creationId="{42A4FC2C-047E-45A5-965D-8E1E3BF09BC6}"/>
          </ac:spMkLst>
        </pc:spChg>
        <pc:picChg chg="add mod">
          <ac:chgData name="Jessica Bailey" userId="965a1b90-078f-4270-a62d-d042259dd1b7" providerId="ADAL" clId="{D7344437-65BD-4384-A8F4-096A13EB5541}" dt="2024-08-20T14:15:46.204" v="2324" actId="26606"/>
          <ac:picMkLst>
            <pc:docMk/>
            <pc:sldMk cId="1872458066" sldId="256"/>
            <ac:picMk id="3" creationId="{38F151B9-6E87-93E8-4261-34D8D06BA5B8}"/>
          </ac:picMkLst>
        </pc:picChg>
        <pc:picChg chg="del">
          <ac:chgData name="Jessica Bailey" userId="965a1b90-078f-4270-a62d-d042259dd1b7" providerId="ADAL" clId="{D7344437-65BD-4384-A8F4-096A13EB5541}" dt="2024-08-20T14:15:34.108" v="2320" actId="478"/>
          <ac:picMkLst>
            <pc:docMk/>
            <pc:sldMk cId="1872458066" sldId="256"/>
            <ac:picMk id="5" creationId="{C56D00FF-7600-7DEF-B92C-209E076652BC}"/>
          </ac:picMkLst>
        </pc:picChg>
      </pc:sldChg>
      <pc:sldChg chg="modSp mod">
        <pc:chgData name="Jessica Bailey" userId="965a1b90-078f-4270-a62d-d042259dd1b7" providerId="ADAL" clId="{D7344437-65BD-4384-A8F4-096A13EB5541}" dt="2024-08-20T14:17:50.004" v="2336" actId="313"/>
        <pc:sldMkLst>
          <pc:docMk/>
          <pc:sldMk cId="4038423983" sldId="257"/>
        </pc:sldMkLst>
        <pc:graphicFrameChg chg="mod modGraphic">
          <ac:chgData name="Jessica Bailey" userId="965a1b90-078f-4270-a62d-d042259dd1b7" providerId="ADAL" clId="{D7344437-65BD-4384-A8F4-096A13EB5541}" dt="2024-08-20T14:17:50.004" v="2336" actId="313"/>
          <ac:graphicFrameMkLst>
            <pc:docMk/>
            <pc:sldMk cId="4038423983" sldId="257"/>
            <ac:graphicFrameMk id="8" creationId="{CB688746-CF26-7898-43F2-C0FB9B364F42}"/>
          </ac:graphicFrameMkLst>
        </pc:graphicFrameChg>
      </pc:sldChg>
      <pc:sldChg chg="del">
        <pc:chgData name="Jessica Bailey" userId="965a1b90-078f-4270-a62d-d042259dd1b7" providerId="ADAL" clId="{D7344437-65BD-4384-A8F4-096A13EB5541}" dt="2024-08-20T09:20:30.582" v="548" actId="47"/>
        <pc:sldMkLst>
          <pc:docMk/>
          <pc:sldMk cId="3171251942" sldId="263"/>
        </pc:sldMkLst>
      </pc:sldChg>
      <pc:sldChg chg="addSp delSp modSp mod setBg">
        <pc:chgData name="Jessica Bailey" userId="965a1b90-078f-4270-a62d-d042259dd1b7" providerId="ADAL" clId="{D7344437-65BD-4384-A8F4-096A13EB5541}" dt="2024-08-20T08:48:46.498" v="250" actId="26606"/>
        <pc:sldMkLst>
          <pc:docMk/>
          <pc:sldMk cId="1340640013" sldId="265"/>
        </pc:sldMkLst>
        <pc:spChg chg="del">
          <ac:chgData name="Jessica Bailey" userId="965a1b90-078f-4270-a62d-d042259dd1b7" providerId="ADAL" clId="{D7344437-65BD-4384-A8F4-096A13EB5541}" dt="2024-08-20T08:48:46.498" v="250" actId="26606"/>
          <ac:spMkLst>
            <pc:docMk/>
            <pc:sldMk cId="1340640013" sldId="265"/>
            <ac:spMk id="2" creationId="{8941A35C-1B7D-8C54-4669-C77C46CE4A25}"/>
          </ac:spMkLst>
        </pc:spChg>
        <pc:spChg chg="del">
          <ac:chgData name="Jessica Bailey" userId="965a1b90-078f-4270-a62d-d042259dd1b7" providerId="ADAL" clId="{D7344437-65BD-4384-A8F4-096A13EB5541}" dt="2024-08-20T08:48:43.812" v="247" actId="931"/>
          <ac:spMkLst>
            <pc:docMk/>
            <pc:sldMk cId="1340640013" sldId="265"/>
            <ac:spMk id="3" creationId="{37A0E4DE-F1FA-4B1F-3412-CD3EDC079087}"/>
          </ac:spMkLst>
        </pc:spChg>
        <pc:spChg chg="add">
          <ac:chgData name="Jessica Bailey" userId="965a1b90-078f-4270-a62d-d042259dd1b7" providerId="ADAL" clId="{D7344437-65BD-4384-A8F4-096A13EB5541}" dt="2024-08-20T08:48:46.498" v="250" actId="26606"/>
          <ac:spMkLst>
            <pc:docMk/>
            <pc:sldMk cId="1340640013" sldId="265"/>
            <ac:spMk id="10" creationId="{42A4FC2C-047E-45A5-965D-8E1E3BF09BC6}"/>
          </ac:spMkLst>
        </pc:spChg>
        <pc:picChg chg="add mod">
          <ac:chgData name="Jessica Bailey" userId="965a1b90-078f-4270-a62d-d042259dd1b7" providerId="ADAL" clId="{D7344437-65BD-4384-A8F4-096A13EB5541}" dt="2024-08-20T08:48:46.498" v="250" actId="26606"/>
          <ac:picMkLst>
            <pc:docMk/>
            <pc:sldMk cId="1340640013" sldId="265"/>
            <ac:picMk id="5" creationId="{CF4849B8-E211-A654-736B-7E2684C39833}"/>
          </ac:picMkLst>
        </pc:picChg>
      </pc:sldChg>
      <pc:sldChg chg="modSp mod">
        <pc:chgData name="Jessica Bailey" userId="965a1b90-078f-4270-a62d-d042259dd1b7" providerId="ADAL" clId="{D7344437-65BD-4384-A8F4-096A13EB5541}" dt="2024-08-20T09:09:14.148" v="347" actId="2711"/>
        <pc:sldMkLst>
          <pc:docMk/>
          <pc:sldMk cId="3325207882" sldId="266"/>
        </pc:sldMkLst>
        <pc:graphicFrameChg chg="modGraphic">
          <ac:chgData name="Jessica Bailey" userId="965a1b90-078f-4270-a62d-d042259dd1b7" providerId="ADAL" clId="{D7344437-65BD-4384-A8F4-096A13EB5541}" dt="2024-08-20T09:09:14.148" v="347" actId="2711"/>
          <ac:graphicFrameMkLst>
            <pc:docMk/>
            <pc:sldMk cId="3325207882" sldId="266"/>
            <ac:graphicFrameMk id="8" creationId="{CB688746-CF26-7898-43F2-C0FB9B364F42}"/>
          </ac:graphicFrameMkLst>
        </pc:graphicFrameChg>
      </pc:sldChg>
      <pc:sldChg chg="addSp delSp modSp mod setBg">
        <pc:chgData name="Jessica Bailey" userId="965a1b90-078f-4270-a62d-d042259dd1b7" providerId="ADAL" clId="{D7344437-65BD-4384-A8F4-096A13EB5541}" dt="2024-08-20T09:01:57.505" v="258" actId="26606"/>
        <pc:sldMkLst>
          <pc:docMk/>
          <pc:sldMk cId="1987830998" sldId="267"/>
        </pc:sldMkLst>
        <pc:spChg chg="del">
          <ac:chgData name="Jessica Bailey" userId="965a1b90-078f-4270-a62d-d042259dd1b7" providerId="ADAL" clId="{D7344437-65BD-4384-A8F4-096A13EB5541}" dt="2024-08-20T09:01:30.683" v="253" actId="26606"/>
          <ac:spMkLst>
            <pc:docMk/>
            <pc:sldMk cId="1987830998" sldId="267"/>
            <ac:spMk id="2" creationId="{65C04F56-429E-CC6C-44D3-DA179D7130B2}"/>
          </ac:spMkLst>
        </pc:spChg>
        <pc:spChg chg="del">
          <ac:chgData name="Jessica Bailey" userId="965a1b90-078f-4270-a62d-d042259dd1b7" providerId="ADAL" clId="{D7344437-65BD-4384-A8F4-096A13EB5541}" dt="2024-08-20T09:01:25.922" v="251" actId="931"/>
          <ac:spMkLst>
            <pc:docMk/>
            <pc:sldMk cId="1987830998" sldId="267"/>
            <ac:spMk id="3" creationId="{86335E0D-8307-4138-D7E4-3989B3B7C4FE}"/>
          </ac:spMkLst>
        </pc:spChg>
        <pc:spChg chg="add del mod">
          <ac:chgData name="Jessica Bailey" userId="965a1b90-078f-4270-a62d-d042259dd1b7" providerId="ADAL" clId="{D7344437-65BD-4384-A8F4-096A13EB5541}" dt="2024-08-20T09:01:55.443" v="255" actId="931"/>
          <ac:spMkLst>
            <pc:docMk/>
            <pc:sldMk cId="1987830998" sldId="267"/>
            <ac:spMk id="7" creationId="{AD1B7890-7E01-D615-E418-15734F378B08}"/>
          </ac:spMkLst>
        </pc:spChg>
        <pc:spChg chg="add del">
          <ac:chgData name="Jessica Bailey" userId="965a1b90-078f-4270-a62d-d042259dd1b7" providerId="ADAL" clId="{D7344437-65BD-4384-A8F4-096A13EB5541}" dt="2024-08-20T09:01:57.505" v="258" actId="26606"/>
          <ac:spMkLst>
            <pc:docMk/>
            <pc:sldMk cId="1987830998" sldId="267"/>
            <ac:spMk id="10" creationId="{42A4FC2C-047E-45A5-965D-8E1E3BF09BC6}"/>
          </ac:spMkLst>
        </pc:spChg>
        <pc:spChg chg="add">
          <ac:chgData name="Jessica Bailey" userId="965a1b90-078f-4270-a62d-d042259dd1b7" providerId="ADAL" clId="{D7344437-65BD-4384-A8F4-096A13EB5541}" dt="2024-08-20T09:01:57.505" v="258" actId="26606"/>
          <ac:spMkLst>
            <pc:docMk/>
            <pc:sldMk cId="1987830998" sldId="267"/>
            <ac:spMk id="15" creationId="{42A4FC2C-047E-45A5-965D-8E1E3BF09BC6}"/>
          </ac:spMkLst>
        </pc:spChg>
        <pc:picChg chg="add del mod">
          <ac:chgData name="Jessica Bailey" userId="965a1b90-078f-4270-a62d-d042259dd1b7" providerId="ADAL" clId="{D7344437-65BD-4384-A8F4-096A13EB5541}" dt="2024-08-20T09:01:50.671" v="254" actId="478"/>
          <ac:picMkLst>
            <pc:docMk/>
            <pc:sldMk cId="1987830998" sldId="267"/>
            <ac:picMk id="5" creationId="{653D6760-876A-F455-1B8E-B3CFF7B822B2}"/>
          </ac:picMkLst>
        </pc:picChg>
        <pc:picChg chg="add mod">
          <ac:chgData name="Jessica Bailey" userId="965a1b90-078f-4270-a62d-d042259dd1b7" providerId="ADAL" clId="{D7344437-65BD-4384-A8F4-096A13EB5541}" dt="2024-08-20T09:01:57.505" v="258" actId="26606"/>
          <ac:picMkLst>
            <pc:docMk/>
            <pc:sldMk cId="1987830998" sldId="267"/>
            <ac:picMk id="9" creationId="{BBAAE5D5-1AF9-54F1-7CBD-F3D55B6354F9}"/>
          </ac:picMkLst>
        </pc:picChg>
      </pc:sldChg>
      <pc:sldChg chg="modSp mod">
        <pc:chgData name="Jessica Bailey" userId="965a1b90-078f-4270-a62d-d042259dd1b7" providerId="ADAL" clId="{D7344437-65BD-4384-A8F4-096A13EB5541}" dt="2024-08-20T09:05:07.936" v="269" actId="20577"/>
        <pc:sldMkLst>
          <pc:docMk/>
          <pc:sldMk cId="270001088" sldId="268"/>
        </pc:sldMkLst>
        <pc:graphicFrameChg chg="mod modGraphic">
          <ac:chgData name="Jessica Bailey" userId="965a1b90-078f-4270-a62d-d042259dd1b7" providerId="ADAL" clId="{D7344437-65BD-4384-A8F4-096A13EB5541}" dt="2024-08-20T09:05:07.936" v="269" actId="20577"/>
          <ac:graphicFrameMkLst>
            <pc:docMk/>
            <pc:sldMk cId="270001088" sldId="268"/>
            <ac:graphicFrameMk id="8" creationId="{CB688746-CF26-7898-43F2-C0FB9B364F42}"/>
          </ac:graphicFrameMkLst>
        </pc:graphicFrameChg>
      </pc:sldChg>
      <pc:sldChg chg="addSp delSp modSp new mod setBg">
        <pc:chgData name="Jessica Bailey" userId="965a1b90-078f-4270-a62d-d042259dd1b7" providerId="ADAL" clId="{D7344437-65BD-4384-A8F4-096A13EB5541}" dt="2024-08-19T14:59:10.282" v="4" actId="26606"/>
        <pc:sldMkLst>
          <pc:docMk/>
          <pc:sldMk cId="3156366465" sldId="269"/>
        </pc:sldMkLst>
        <pc:spChg chg="del">
          <ac:chgData name="Jessica Bailey" userId="965a1b90-078f-4270-a62d-d042259dd1b7" providerId="ADAL" clId="{D7344437-65BD-4384-A8F4-096A13EB5541}" dt="2024-08-19T14:59:10.282" v="4" actId="26606"/>
          <ac:spMkLst>
            <pc:docMk/>
            <pc:sldMk cId="3156366465" sldId="269"/>
            <ac:spMk id="2" creationId="{8AF178D1-ED27-C740-9ADF-65FAE37E0C3A}"/>
          </ac:spMkLst>
        </pc:spChg>
        <pc:spChg chg="del">
          <ac:chgData name="Jessica Bailey" userId="965a1b90-078f-4270-a62d-d042259dd1b7" providerId="ADAL" clId="{D7344437-65BD-4384-A8F4-096A13EB5541}" dt="2024-08-19T14:59:07.452" v="1" actId="931"/>
          <ac:spMkLst>
            <pc:docMk/>
            <pc:sldMk cId="3156366465" sldId="269"/>
            <ac:spMk id="3" creationId="{F893AC0B-F25A-181E-66BE-012446E9F444}"/>
          </ac:spMkLst>
        </pc:spChg>
        <pc:spChg chg="add">
          <ac:chgData name="Jessica Bailey" userId="965a1b90-078f-4270-a62d-d042259dd1b7" providerId="ADAL" clId="{D7344437-65BD-4384-A8F4-096A13EB5541}" dt="2024-08-19T14:59:10.282" v="4" actId="26606"/>
          <ac:spMkLst>
            <pc:docMk/>
            <pc:sldMk cId="3156366465" sldId="269"/>
            <ac:spMk id="10" creationId="{42A4FC2C-047E-45A5-965D-8E1E3BF09BC6}"/>
          </ac:spMkLst>
        </pc:spChg>
        <pc:picChg chg="add mod">
          <ac:chgData name="Jessica Bailey" userId="965a1b90-078f-4270-a62d-d042259dd1b7" providerId="ADAL" clId="{D7344437-65BD-4384-A8F4-096A13EB5541}" dt="2024-08-19T14:59:10.282" v="4" actId="26606"/>
          <ac:picMkLst>
            <pc:docMk/>
            <pc:sldMk cId="3156366465" sldId="269"/>
            <ac:picMk id="5" creationId="{4164C224-4E7F-C303-4B85-254C1CBC9872}"/>
          </ac:picMkLst>
        </pc:picChg>
      </pc:sldChg>
      <pc:sldChg chg="modSp add mod ord">
        <pc:chgData name="Jessica Bailey" userId="965a1b90-078f-4270-a62d-d042259dd1b7" providerId="ADAL" clId="{D7344437-65BD-4384-A8F4-096A13EB5541}" dt="2024-08-19T15:03:28.143" v="42" actId="20577"/>
        <pc:sldMkLst>
          <pc:docMk/>
          <pc:sldMk cId="63195758" sldId="270"/>
        </pc:sldMkLst>
        <pc:spChg chg="mod">
          <ac:chgData name="Jessica Bailey" userId="965a1b90-078f-4270-a62d-d042259dd1b7" providerId="ADAL" clId="{D7344437-65BD-4384-A8F4-096A13EB5541}" dt="2024-08-19T14:59:21.506" v="8" actId="20577"/>
          <ac:spMkLst>
            <pc:docMk/>
            <pc:sldMk cId="63195758" sldId="270"/>
            <ac:spMk id="5" creationId="{3890337C-1F81-6416-6EBD-C96BC59D0076}"/>
          </ac:spMkLst>
        </pc:spChg>
        <pc:spChg chg="mod">
          <ac:chgData name="Jessica Bailey" userId="965a1b90-078f-4270-a62d-d042259dd1b7" providerId="ADAL" clId="{D7344437-65BD-4384-A8F4-096A13EB5541}" dt="2024-08-19T15:03:12.207" v="38" actId="20577"/>
          <ac:spMkLst>
            <pc:docMk/>
            <pc:sldMk cId="63195758" sldId="270"/>
            <ac:spMk id="10" creationId="{44D54479-0831-8CC2-A2D9-88FBD6820F6A}"/>
          </ac:spMkLst>
        </pc:spChg>
        <pc:graphicFrameChg chg="mod modGraphic">
          <ac:chgData name="Jessica Bailey" userId="965a1b90-078f-4270-a62d-d042259dd1b7" providerId="ADAL" clId="{D7344437-65BD-4384-A8F4-096A13EB5541}" dt="2024-08-19T15:03:28.143" v="42" actId="20577"/>
          <ac:graphicFrameMkLst>
            <pc:docMk/>
            <pc:sldMk cId="63195758" sldId="270"/>
            <ac:graphicFrameMk id="8" creationId="{CB688746-CF26-7898-43F2-C0FB9B364F42}"/>
          </ac:graphicFrameMkLst>
        </pc:graphicFrameChg>
      </pc:sldChg>
      <pc:sldChg chg="addSp delSp modSp new mod setBg">
        <pc:chgData name="Jessica Bailey" userId="965a1b90-078f-4270-a62d-d042259dd1b7" providerId="ADAL" clId="{D7344437-65BD-4384-A8F4-096A13EB5541}" dt="2024-08-19T15:04:09.710" v="50" actId="26606"/>
        <pc:sldMkLst>
          <pc:docMk/>
          <pc:sldMk cId="2042565280" sldId="271"/>
        </pc:sldMkLst>
        <pc:spChg chg="del">
          <ac:chgData name="Jessica Bailey" userId="965a1b90-078f-4270-a62d-d042259dd1b7" providerId="ADAL" clId="{D7344437-65BD-4384-A8F4-096A13EB5541}" dt="2024-08-19T15:04:09.710" v="50" actId="26606"/>
          <ac:spMkLst>
            <pc:docMk/>
            <pc:sldMk cId="2042565280" sldId="271"/>
            <ac:spMk id="2" creationId="{36549BDA-71E0-A091-A820-E92B31FBB5C5}"/>
          </ac:spMkLst>
        </pc:spChg>
        <pc:spChg chg="del">
          <ac:chgData name="Jessica Bailey" userId="965a1b90-078f-4270-a62d-d042259dd1b7" providerId="ADAL" clId="{D7344437-65BD-4384-A8F4-096A13EB5541}" dt="2024-08-19T15:04:07.758" v="47" actId="931"/>
          <ac:spMkLst>
            <pc:docMk/>
            <pc:sldMk cId="2042565280" sldId="271"/>
            <ac:spMk id="3" creationId="{746E28FC-FB18-5FC6-25AF-148B94F46C4E}"/>
          </ac:spMkLst>
        </pc:spChg>
        <pc:spChg chg="add">
          <ac:chgData name="Jessica Bailey" userId="965a1b90-078f-4270-a62d-d042259dd1b7" providerId="ADAL" clId="{D7344437-65BD-4384-A8F4-096A13EB5541}" dt="2024-08-19T15:04:09.710" v="50" actId="26606"/>
          <ac:spMkLst>
            <pc:docMk/>
            <pc:sldMk cId="2042565280" sldId="271"/>
            <ac:spMk id="10" creationId="{42A4FC2C-047E-45A5-965D-8E1E3BF09BC6}"/>
          </ac:spMkLst>
        </pc:spChg>
        <pc:picChg chg="add mod">
          <ac:chgData name="Jessica Bailey" userId="965a1b90-078f-4270-a62d-d042259dd1b7" providerId="ADAL" clId="{D7344437-65BD-4384-A8F4-096A13EB5541}" dt="2024-08-19T15:04:09.710" v="50" actId="26606"/>
          <ac:picMkLst>
            <pc:docMk/>
            <pc:sldMk cId="2042565280" sldId="271"/>
            <ac:picMk id="5" creationId="{716ED025-C0E5-6797-64D6-29DC1D4C9091}"/>
          </ac:picMkLst>
        </pc:picChg>
      </pc:sldChg>
      <pc:sldChg chg="modSp add mod ord">
        <pc:chgData name="Jessica Bailey" userId="965a1b90-078f-4270-a62d-d042259dd1b7" providerId="ADAL" clId="{D7344437-65BD-4384-A8F4-096A13EB5541}" dt="2024-08-19T15:17:14.577" v="218" actId="1076"/>
        <pc:sldMkLst>
          <pc:docMk/>
          <pc:sldMk cId="2270802005" sldId="272"/>
        </pc:sldMkLst>
        <pc:spChg chg="mod">
          <ac:chgData name="Jessica Bailey" userId="965a1b90-078f-4270-a62d-d042259dd1b7" providerId="ADAL" clId="{D7344437-65BD-4384-A8F4-096A13EB5541}" dt="2024-08-19T15:04:13.603" v="52" actId="20577"/>
          <ac:spMkLst>
            <pc:docMk/>
            <pc:sldMk cId="2270802005" sldId="272"/>
            <ac:spMk id="5" creationId="{3890337C-1F81-6416-6EBD-C96BC59D0076}"/>
          </ac:spMkLst>
        </pc:spChg>
        <pc:spChg chg="mod">
          <ac:chgData name="Jessica Bailey" userId="965a1b90-078f-4270-a62d-d042259dd1b7" providerId="ADAL" clId="{D7344437-65BD-4384-A8F4-096A13EB5541}" dt="2024-08-19T15:06:35.776" v="106" actId="20577"/>
          <ac:spMkLst>
            <pc:docMk/>
            <pc:sldMk cId="2270802005" sldId="272"/>
            <ac:spMk id="10" creationId="{44D54479-0831-8CC2-A2D9-88FBD6820F6A}"/>
          </ac:spMkLst>
        </pc:spChg>
        <pc:graphicFrameChg chg="mod modGraphic">
          <ac:chgData name="Jessica Bailey" userId="965a1b90-078f-4270-a62d-d042259dd1b7" providerId="ADAL" clId="{D7344437-65BD-4384-A8F4-096A13EB5541}" dt="2024-08-19T15:17:14.577" v="218" actId="1076"/>
          <ac:graphicFrameMkLst>
            <pc:docMk/>
            <pc:sldMk cId="2270802005" sldId="272"/>
            <ac:graphicFrameMk id="8" creationId="{CB688746-CF26-7898-43F2-C0FB9B364F42}"/>
          </ac:graphicFrameMkLst>
        </pc:graphicFrameChg>
      </pc:sldChg>
      <pc:sldChg chg="addSp delSp modSp new mod setBg">
        <pc:chgData name="Jessica Bailey" userId="965a1b90-078f-4270-a62d-d042259dd1b7" providerId="ADAL" clId="{D7344437-65BD-4384-A8F4-096A13EB5541}" dt="2024-08-19T15:28:16.088" v="230" actId="26606"/>
        <pc:sldMkLst>
          <pc:docMk/>
          <pc:sldMk cId="3699655580" sldId="273"/>
        </pc:sldMkLst>
        <pc:spChg chg="del">
          <ac:chgData name="Jessica Bailey" userId="965a1b90-078f-4270-a62d-d042259dd1b7" providerId="ADAL" clId="{D7344437-65BD-4384-A8F4-096A13EB5541}" dt="2024-08-19T15:28:16.088" v="230" actId="26606"/>
          <ac:spMkLst>
            <pc:docMk/>
            <pc:sldMk cId="3699655580" sldId="273"/>
            <ac:spMk id="2" creationId="{23297FC7-B203-737F-7A83-43AD1225922C}"/>
          </ac:spMkLst>
        </pc:spChg>
        <pc:spChg chg="del">
          <ac:chgData name="Jessica Bailey" userId="965a1b90-078f-4270-a62d-d042259dd1b7" providerId="ADAL" clId="{D7344437-65BD-4384-A8F4-096A13EB5541}" dt="2024-08-19T15:28:14.160" v="227" actId="931"/>
          <ac:spMkLst>
            <pc:docMk/>
            <pc:sldMk cId="3699655580" sldId="273"/>
            <ac:spMk id="3" creationId="{46DC2059-6FEB-1C95-4D21-AEFA85133D46}"/>
          </ac:spMkLst>
        </pc:spChg>
        <pc:spChg chg="add">
          <ac:chgData name="Jessica Bailey" userId="965a1b90-078f-4270-a62d-d042259dd1b7" providerId="ADAL" clId="{D7344437-65BD-4384-A8F4-096A13EB5541}" dt="2024-08-19T15:28:16.088" v="230" actId="26606"/>
          <ac:spMkLst>
            <pc:docMk/>
            <pc:sldMk cId="3699655580" sldId="273"/>
            <ac:spMk id="10" creationId="{42A4FC2C-047E-45A5-965D-8E1E3BF09BC6}"/>
          </ac:spMkLst>
        </pc:spChg>
        <pc:picChg chg="add mod">
          <ac:chgData name="Jessica Bailey" userId="965a1b90-078f-4270-a62d-d042259dd1b7" providerId="ADAL" clId="{D7344437-65BD-4384-A8F4-096A13EB5541}" dt="2024-08-19T15:28:16.088" v="230" actId="26606"/>
          <ac:picMkLst>
            <pc:docMk/>
            <pc:sldMk cId="3699655580" sldId="273"/>
            <ac:picMk id="5" creationId="{70786164-6FC3-602A-973C-E7E71D39CA14}"/>
          </ac:picMkLst>
        </pc:picChg>
      </pc:sldChg>
      <pc:sldChg chg="modSp add mod ord">
        <pc:chgData name="Jessica Bailey" userId="965a1b90-078f-4270-a62d-d042259dd1b7" providerId="ADAL" clId="{D7344437-65BD-4384-A8F4-096A13EB5541}" dt="2024-08-20T11:41:23.792" v="2301" actId="2711"/>
        <pc:sldMkLst>
          <pc:docMk/>
          <pc:sldMk cId="1923441181" sldId="274"/>
        </pc:sldMkLst>
        <pc:spChg chg="mod">
          <ac:chgData name="Jessica Bailey" userId="965a1b90-078f-4270-a62d-d042259dd1b7" providerId="ADAL" clId="{D7344437-65BD-4384-A8F4-096A13EB5541}" dt="2024-08-19T15:18:02.525" v="223" actId="20577"/>
          <ac:spMkLst>
            <pc:docMk/>
            <pc:sldMk cId="1923441181" sldId="274"/>
            <ac:spMk id="5" creationId="{3890337C-1F81-6416-6EBD-C96BC59D0076}"/>
          </ac:spMkLst>
        </pc:spChg>
        <pc:spChg chg="mod">
          <ac:chgData name="Jessica Bailey" userId="965a1b90-078f-4270-a62d-d042259dd1b7" providerId="ADAL" clId="{D7344437-65BD-4384-A8F4-096A13EB5541}" dt="2024-08-20T09:08:17.040" v="291" actId="313"/>
          <ac:spMkLst>
            <pc:docMk/>
            <pc:sldMk cId="1923441181" sldId="274"/>
            <ac:spMk id="10" creationId="{44D54479-0831-8CC2-A2D9-88FBD6820F6A}"/>
          </ac:spMkLst>
        </pc:spChg>
        <pc:graphicFrameChg chg="mod modGraphic">
          <ac:chgData name="Jessica Bailey" userId="965a1b90-078f-4270-a62d-d042259dd1b7" providerId="ADAL" clId="{D7344437-65BD-4384-A8F4-096A13EB5541}" dt="2024-08-20T11:41:23.792" v="2301" actId="2711"/>
          <ac:graphicFrameMkLst>
            <pc:docMk/>
            <pc:sldMk cId="1923441181" sldId="274"/>
            <ac:graphicFrameMk id="8" creationId="{CB688746-CF26-7898-43F2-C0FB9B364F42}"/>
          </ac:graphicFrameMkLst>
        </pc:graphicFrameChg>
      </pc:sldChg>
      <pc:sldChg chg="addSp delSp modSp new mod setBg">
        <pc:chgData name="Jessica Bailey" userId="965a1b90-078f-4270-a62d-d042259dd1b7" providerId="ADAL" clId="{D7344437-65BD-4384-A8F4-096A13EB5541}" dt="2024-08-19T15:28:42.845" v="235" actId="26606"/>
        <pc:sldMkLst>
          <pc:docMk/>
          <pc:sldMk cId="2984607471" sldId="275"/>
        </pc:sldMkLst>
        <pc:spChg chg="del">
          <ac:chgData name="Jessica Bailey" userId="965a1b90-078f-4270-a62d-d042259dd1b7" providerId="ADAL" clId="{D7344437-65BD-4384-A8F4-096A13EB5541}" dt="2024-08-19T15:28:42.845" v="235" actId="26606"/>
          <ac:spMkLst>
            <pc:docMk/>
            <pc:sldMk cId="2984607471" sldId="275"/>
            <ac:spMk id="2" creationId="{F2C4436C-A710-D06B-0154-D3FF69379A45}"/>
          </ac:spMkLst>
        </pc:spChg>
        <pc:spChg chg="del">
          <ac:chgData name="Jessica Bailey" userId="965a1b90-078f-4270-a62d-d042259dd1b7" providerId="ADAL" clId="{D7344437-65BD-4384-A8F4-096A13EB5541}" dt="2024-08-19T15:28:40.923" v="232" actId="931"/>
          <ac:spMkLst>
            <pc:docMk/>
            <pc:sldMk cId="2984607471" sldId="275"/>
            <ac:spMk id="3" creationId="{B64A5493-F4E8-0050-194A-526D5A773AD5}"/>
          </ac:spMkLst>
        </pc:spChg>
        <pc:spChg chg="add">
          <ac:chgData name="Jessica Bailey" userId="965a1b90-078f-4270-a62d-d042259dd1b7" providerId="ADAL" clId="{D7344437-65BD-4384-A8F4-096A13EB5541}" dt="2024-08-19T15:28:42.845" v="235" actId="26606"/>
          <ac:spMkLst>
            <pc:docMk/>
            <pc:sldMk cId="2984607471" sldId="275"/>
            <ac:spMk id="10" creationId="{42A4FC2C-047E-45A5-965D-8E1E3BF09BC6}"/>
          </ac:spMkLst>
        </pc:spChg>
        <pc:picChg chg="add mod">
          <ac:chgData name="Jessica Bailey" userId="965a1b90-078f-4270-a62d-d042259dd1b7" providerId="ADAL" clId="{D7344437-65BD-4384-A8F4-096A13EB5541}" dt="2024-08-19T15:28:42.845" v="235" actId="26606"/>
          <ac:picMkLst>
            <pc:docMk/>
            <pc:sldMk cId="2984607471" sldId="275"/>
            <ac:picMk id="5" creationId="{1DF7B2FA-4338-A39E-E068-D79F0E959F5E}"/>
          </ac:picMkLst>
        </pc:picChg>
      </pc:sldChg>
      <pc:sldChg chg="modSp add mod ord">
        <pc:chgData name="Jessica Bailey" userId="965a1b90-078f-4270-a62d-d042259dd1b7" providerId="ADAL" clId="{D7344437-65BD-4384-A8F4-096A13EB5541}" dt="2024-08-20T09:13:08.263" v="462" actId="1076"/>
        <pc:sldMkLst>
          <pc:docMk/>
          <pc:sldMk cId="3922786911" sldId="276"/>
        </pc:sldMkLst>
        <pc:spChg chg="mod">
          <ac:chgData name="Jessica Bailey" userId="965a1b90-078f-4270-a62d-d042259dd1b7" providerId="ADAL" clId="{D7344437-65BD-4384-A8F4-096A13EB5541}" dt="2024-08-19T15:28:55.929" v="240" actId="20577"/>
          <ac:spMkLst>
            <pc:docMk/>
            <pc:sldMk cId="3922786911" sldId="276"/>
            <ac:spMk id="5" creationId="{3890337C-1F81-6416-6EBD-C96BC59D0076}"/>
          </ac:spMkLst>
        </pc:spChg>
        <pc:spChg chg="mod">
          <ac:chgData name="Jessica Bailey" userId="965a1b90-078f-4270-a62d-d042259dd1b7" providerId="ADAL" clId="{D7344437-65BD-4384-A8F4-096A13EB5541}" dt="2024-08-20T09:12:57.532" v="460" actId="255"/>
          <ac:spMkLst>
            <pc:docMk/>
            <pc:sldMk cId="3922786911" sldId="276"/>
            <ac:spMk id="10" creationId="{44D54479-0831-8CC2-A2D9-88FBD6820F6A}"/>
          </ac:spMkLst>
        </pc:spChg>
        <pc:graphicFrameChg chg="mod modGraphic">
          <ac:chgData name="Jessica Bailey" userId="965a1b90-078f-4270-a62d-d042259dd1b7" providerId="ADAL" clId="{D7344437-65BD-4384-A8F4-096A13EB5541}" dt="2024-08-20T09:13:08.263" v="462" actId="1076"/>
          <ac:graphicFrameMkLst>
            <pc:docMk/>
            <pc:sldMk cId="3922786911" sldId="276"/>
            <ac:graphicFrameMk id="8" creationId="{CB688746-CF26-7898-43F2-C0FB9B364F42}"/>
          </ac:graphicFrameMkLst>
        </pc:graphicFrameChg>
      </pc:sldChg>
      <pc:sldChg chg="addSp delSp modSp new mod setBg">
        <pc:chgData name="Jessica Bailey" userId="965a1b90-078f-4270-a62d-d042259dd1b7" providerId="ADAL" clId="{D7344437-65BD-4384-A8F4-096A13EB5541}" dt="2024-08-20T09:14:04.082" v="472" actId="26606"/>
        <pc:sldMkLst>
          <pc:docMk/>
          <pc:sldMk cId="1842153753" sldId="277"/>
        </pc:sldMkLst>
        <pc:spChg chg="del">
          <ac:chgData name="Jessica Bailey" userId="965a1b90-078f-4270-a62d-d042259dd1b7" providerId="ADAL" clId="{D7344437-65BD-4384-A8F4-096A13EB5541}" dt="2024-08-20T09:14:04.082" v="472" actId="26606"/>
          <ac:spMkLst>
            <pc:docMk/>
            <pc:sldMk cId="1842153753" sldId="277"/>
            <ac:spMk id="2" creationId="{9485FC97-F010-42A2-5788-3AF47C19E7B5}"/>
          </ac:spMkLst>
        </pc:spChg>
        <pc:spChg chg="del">
          <ac:chgData name="Jessica Bailey" userId="965a1b90-078f-4270-a62d-d042259dd1b7" providerId="ADAL" clId="{D7344437-65BD-4384-A8F4-096A13EB5541}" dt="2024-08-20T09:14:04.082" v="472" actId="26606"/>
          <ac:spMkLst>
            <pc:docMk/>
            <pc:sldMk cId="1842153753" sldId="277"/>
            <ac:spMk id="3" creationId="{F4BC860E-C416-4EC3-9BF1-7F630B43E1C9}"/>
          </ac:spMkLst>
        </pc:spChg>
        <pc:spChg chg="add">
          <ac:chgData name="Jessica Bailey" userId="965a1b90-078f-4270-a62d-d042259dd1b7" providerId="ADAL" clId="{D7344437-65BD-4384-A8F4-096A13EB5541}" dt="2024-08-20T09:14:04.082" v="472" actId="26606"/>
          <ac:spMkLst>
            <pc:docMk/>
            <pc:sldMk cId="1842153753" sldId="277"/>
            <ac:spMk id="9" creationId="{42A4FC2C-047E-45A5-965D-8E1E3BF09BC6}"/>
          </ac:spMkLst>
        </pc:spChg>
        <pc:picChg chg="add mod">
          <ac:chgData name="Jessica Bailey" userId="965a1b90-078f-4270-a62d-d042259dd1b7" providerId="ADAL" clId="{D7344437-65BD-4384-A8F4-096A13EB5541}" dt="2024-08-20T09:14:04.082" v="472" actId="26606"/>
          <ac:picMkLst>
            <pc:docMk/>
            <pc:sldMk cId="1842153753" sldId="277"/>
            <ac:picMk id="4" creationId="{E64D0134-515E-0CEB-D886-D033E3D29916}"/>
          </ac:picMkLst>
        </pc:picChg>
      </pc:sldChg>
      <pc:sldChg chg="addSp delSp modSp add mod ord">
        <pc:chgData name="Jessica Bailey" userId="965a1b90-078f-4270-a62d-d042259dd1b7" providerId="ADAL" clId="{D7344437-65BD-4384-A8F4-096A13EB5541}" dt="2024-08-20T09:21:55.180" v="742" actId="20577"/>
        <pc:sldMkLst>
          <pc:docMk/>
          <pc:sldMk cId="558516165" sldId="278"/>
        </pc:sldMkLst>
        <pc:spChg chg="mod">
          <ac:chgData name="Jessica Bailey" userId="965a1b90-078f-4270-a62d-d042259dd1b7" providerId="ADAL" clId="{D7344437-65BD-4384-A8F4-096A13EB5541}" dt="2024-08-19T15:29:23.248" v="246" actId="20577"/>
          <ac:spMkLst>
            <pc:docMk/>
            <pc:sldMk cId="558516165" sldId="278"/>
            <ac:spMk id="5" creationId="{3890337C-1F81-6416-6EBD-C96BC59D0076}"/>
          </ac:spMkLst>
        </pc:spChg>
        <pc:spChg chg="mod">
          <ac:chgData name="Jessica Bailey" userId="965a1b90-078f-4270-a62d-d042259dd1b7" providerId="ADAL" clId="{D7344437-65BD-4384-A8F4-096A13EB5541}" dt="2024-08-20T09:15:28.331" v="500"/>
          <ac:spMkLst>
            <pc:docMk/>
            <pc:sldMk cId="558516165" sldId="278"/>
            <ac:spMk id="10" creationId="{44D54479-0831-8CC2-A2D9-88FBD6820F6A}"/>
          </ac:spMkLst>
        </pc:spChg>
        <pc:graphicFrameChg chg="mod modGraphic">
          <ac:chgData name="Jessica Bailey" userId="965a1b90-078f-4270-a62d-d042259dd1b7" providerId="ADAL" clId="{D7344437-65BD-4384-A8F4-096A13EB5541}" dt="2024-08-20T09:21:55.180" v="742" actId="20577"/>
          <ac:graphicFrameMkLst>
            <pc:docMk/>
            <pc:sldMk cId="558516165" sldId="278"/>
            <ac:graphicFrameMk id="8" creationId="{CB688746-CF26-7898-43F2-C0FB9B364F42}"/>
          </ac:graphicFrameMkLst>
        </pc:graphicFrameChg>
        <pc:picChg chg="add del mod">
          <ac:chgData name="Jessica Bailey" userId="965a1b90-078f-4270-a62d-d042259dd1b7" providerId="ADAL" clId="{D7344437-65BD-4384-A8F4-096A13EB5541}" dt="2024-08-20T09:13:59.934" v="470" actId="21"/>
          <ac:picMkLst>
            <pc:docMk/>
            <pc:sldMk cId="558516165" sldId="278"/>
            <ac:picMk id="3" creationId="{E64D0134-515E-0CEB-D886-D033E3D29916}"/>
          </ac:picMkLst>
        </pc:picChg>
      </pc:sldChg>
      <pc:sldChg chg="add del ord">
        <pc:chgData name="Jessica Bailey" userId="965a1b90-078f-4270-a62d-d042259dd1b7" providerId="ADAL" clId="{D7344437-65BD-4384-A8F4-096A13EB5541}" dt="2024-08-20T09:13:33.827" v="466" actId="47"/>
        <pc:sldMkLst>
          <pc:docMk/>
          <pc:sldMk cId="2191299996" sldId="279"/>
        </pc:sldMkLst>
      </pc:sldChg>
      <pc:sldChg chg="addSp delSp modSp new mod setBg">
        <pc:chgData name="Jessica Bailey" userId="965a1b90-078f-4270-a62d-d042259dd1b7" providerId="ADAL" clId="{D7344437-65BD-4384-A8F4-096A13EB5541}" dt="2024-08-20T11:51:12.660" v="2305" actId="26606"/>
        <pc:sldMkLst>
          <pc:docMk/>
          <pc:sldMk cId="3055292783" sldId="279"/>
        </pc:sldMkLst>
        <pc:spChg chg="del">
          <ac:chgData name="Jessica Bailey" userId="965a1b90-078f-4270-a62d-d042259dd1b7" providerId="ADAL" clId="{D7344437-65BD-4384-A8F4-096A13EB5541}" dt="2024-08-20T09:18:19.313" v="510" actId="26606"/>
          <ac:spMkLst>
            <pc:docMk/>
            <pc:sldMk cId="3055292783" sldId="279"/>
            <ac:spMk id="2" creationId="{8441168B-432F-3A04-165E-DA8F1F86FB65}"/>
          </ac:spMkLst>
        </pc:spChg>
        <pc:spChg chg="del">
          <ac:chgData name="Jessica Bailey" userId="965a1b90-078f-4270-a62d-d042259dd1b7" providerId="ADAL" clId="{D7344437-65BD-4384-A8F4-096A13EB5541}" dt="2024-08-20T09:18:17.253" v="508" actId="931"/>
          <ac:spMkLst>
            <pc:docMk/>
            <pc:sldMk cId="3055292783" sldId="279"/>
            <ac:spMk id="3" creationId="{20D8A0A3-9740-CD22-8EBF-46D0DB94192C}"/>
          </ac:spMkLst>
        </pc:spChg>
        <pc:spChg chg="add del mod">
          <ac:chgData name="Jessica Bailey" userId="965a1b90-078f-4270-a62d-d042259dd1b7" providerId="ADAL" clId="{D7344437-65BD-4384-A8F4-096A13EB5541}" dt="2024-08-20T11:51:09.569" v="2302" actId="931"/>
          <ac:spMkLst>
            <pc:docMk/>
            <pc:sldMk cId="3055292783" sldId="279"/>
            <ac:spMk id="7" creationId="{E3D7098F-6332-BECF-D6E4-2F9ED8C08F68}"/>
          </ac:spMkLst>
        </pc:spChg>
        <pc:spChg chg="add del">
          <ac:chgData name="Jessica Bailey" userId="965a1b90-078f-4270-a62d-d042259dd1b7" providerId="ADAL" clId="{D7344437-65BD-4384-A8F4-096A13EB5541}" dt="2024-08-20T11:51:12.660" v="2305" actId="26606"/>
          <ac:spMkLst>
            <pc:docMk/>
            <pc:sldMk cId="3055292783" sldId="279"/>
            <ac:spMk id="10" creationId="{42A4FC2C-047E-45A5-965D-8E1E3BF09BC6}"/>
          </ac:spMkLst>
        </pc:spChg>
        <pc:spChg chg="add">
          <ac:chgData name="Jessica Bailey" userId="965a1b90-078f-4270-a62d-d042259dd1b7" providerId="ADAL" clId="{D7344437-65BD-4384-A8F4-096A13EB5541}" dt="2024-08-20T11:51:12.660" v="2305" actId="26606"/>
          <ac:spMkLst>
            <pc:docMk/>
            <pc:sldMk cId="3055292783" sldId="279"/>
            <ac:spMk id="15" creationId="{42A4FC2C-047E-45A5-965D-8E1E3BF09BC6}"/>
          </ac:spMkLst>
        </pc:spChg>
        <pc:picChg chg="add del mod">
          <ac:chgData name="Jessica Bailey" userId="965a1b90-078f-4270-a62d-d042259dd1b7" providerId="ADAL" clId="{D7344437-65BD-4384-A8F4-096A13EB5541}" dt="2024-08-20T09:35:46.281" v="745" actId="478"/>
          <ac:picMkLst>
            <pc:docMk/>
            <pc:sldMk cId="3055292783" sldId="279"/>
            <ac:picMk id="5" creationId="{C1B95441-5B3F-2842-3B9D-30DB1C7B238A}"/>
          </ac:picMkLst>
        </pc:picChg>
        <pc:picChg chg="add mod">
          <ac:chgData name="Jessica Bailey" userId="965a1b90-078f-4270-a62d-d042259dd1b7" providerId="ADAL" clId="{D7344437-65BD-4384-A8F4-096A13EB5541}" dt="2024-08-20T11:51:12.660" v="2305" actId="26606"/>
          <ac:picMkLst>
            <pc:docMk/>
            <pc:sldMk cId="3055292783" sldId="279"/>
            <ac:picMk id="9" creationId="{D072A62C-094B-E606-0A4E-2F0AD737ED67}"/>
          </ac:picMkLst>
        </pc:picChg>
      </pc:sldChg>
      <pc:sldChg chg="modSp add mod ord">
        <pc:chgData name="Jessica Bailey" userId="965a1b90-078f-4270-a62d-d042259dd1b7" providerId="ADAL" clId="{D7344437-65BD-4384-A8F4-096A13EB5541}" dt="2024-08-20T14:06:36.914" v="2317" actId="20577"/>
        <pc:sldMkLst>
          <pc:docMk/>
          <pc:sldMk cId="196131501" sldId="280"/>
        </pc:sldMkLst>
        <pc:spChg chg="mod">
          <ac:chgData name="Jessica Bailey" userId="965a1b90-078f-4270-a62d-d042259dd1b7" providerId="ADAL" clId="{D7344437-65BD-4384-A8F4-096A13EB5541}" dt="2024-08-20T09:18:28.841" v="515" actId="20577"/>
          <ac:spMkLst>
            <pc:docMk/>
            <pc:sldMk cId="196131501" sldId="280"/>
            <ac:spMk id="5" creationId="{3890337C-1F81-6416-6EBD-C96BC59D0076}"/>
          </ac:spMkLst>
        </pc:spChg>
        <pc:spChg chg="mod">
          <ac:chgData name="Jessica Bailey" userId="965a1b90-078f-4270-a62d-d042259dd1b7" providerId="ADAL" clId="{D7344437-65BD-4384-A8F4-096A13EB5541}" dt="2024-08-20T11:07:55.915" v="2169"/>
          <ac:spMkLst>
            <pc:docMk/>
            <pc:sldMk cId="196131501" sldId="280"/>
            <ac:spMk id="10" creationId="{44D54479-0831-8CC2-A2D9-88FBD6820F6A}"/>
          </ac:spMkLst>
        </pc:spChg>
        <pc:graphicFrameChg chg="mod modGraphic">
          <ac:chgData name="Jessica Bailey" userId="965a1b90-078f-4270-a62d-d042259dd1b7" providerId="ADAL" clId="{D7344437-65BD-4384-A8F4-096A13EB5541}" dt="2024-08-20T14:06:36.914" v="2317" actId="20577"/>
          <ac:graphicFrameMkLst>
            <pc:docMk/>
            <pc:sldMk cId="196131501" sldId="280"/>
            <ac:graphicFrameMk id="8" creationId="{CB688746-CF26-7898-43F2-C0FB9B364F42}"/>
          </ac:graphicFrameMkLst>
        </pc:graphicFrameChg>
      </pc:sldChg>
      <pc:sldChg chg="addSp delSp modSp new mod setBg">
        <pc:chgData name="Jessica Bailey" userId="965a1b90-078f-4270-a62d-d042259dd1b7" providerId="ADAL" clId="{D7344437-65BD-4384-A8F4-096A13EB5541}" dt="2024-08-20T14:22:27.381" v="2340" actId="26606"/>
        <pc:sldMkLst>
          <pc:docMk/>
          <pc:sldMk cId="849298620" sldId="281"/>
        </pc:sldMkLst>
        <pc:spChg chg="del">
          <ac:chgData name="Jessica Bailey" userId="965a1b90-078f-4270-a62d-d042259dd1b7" providerId="ADAL" clId="{D7344437-65BD-4384-A8F4-096A13EB5541}" dt="2024-08-20T14:22:27.381" v="2340" actId="26606"/>
          <ac:spMkLst>
            <pc:docMk/>
            <pc:sldMk cId="849298620" sldId="281"/>
            <ac:spMk id="2" creationId="{D9A2B27F-5022-C5CD-1C84-A32ABB6E6C33}"/>
          </ac:spMkLst>
        </pc:spChg>
        <pc:spChg chg="del">
          <ac:chgData name="Jessica Bailey" userId="965a1b90-078f-4270-a62d-d042259dd1b7" providerId="ADAL" clId="{D7344437-65BD-4384-A8F4-096A13EB5541}" dt="2024-08-20T14:22:25.223" v="2337" actId="931"/>
          <ac:spMkLst>
            <pc:docMk/>
            <pc:sldMk cId="849298620" sldId="281"/>
            <ac:spMk id="3" creationId="{79676334-A367-94EF-1728-43CE6D3E5DCD}"/>
          </ac:spMkLst>
        </pc:spChg>
        <pc:spChg chg="add">
          <ac:chgData name="Jessica Bailey" userId="965a1b90-078f-4270-a62d-d042259dd1b7" providerId="ADAL" clId="{D7344437-65BD-4384-A8F4-096A13EB5541}" dt="2024-08-20T14:22:27.381" v="2340" actId="26606"/>
          <ac:spMkLst>
            <pc:docMk/>
            <pc:sldMk cId="849298620" sldId="281"/>
            <ac:spMk id="10" creationId="{42A4FC2C-047E-45A5-965D-8E1E3BF09BC6}"/>
          </ac:spMkLst>
        </pc:spChg>
        <pc:picChg chg="add mod">
          <ac:chgData name="Jessica Bailey" userId="965a1b90-078f-4270-a62d-d042259dd1b7" providerId="ADAL" clId="{D7344437-65BD-4384-A8F4-096A13EB5541}" dt="2024-08-20T14:22:27.381" v="2340" actId="26606"/>
          <ac:picMkLst>
            <pc:docMk/>
            <pc:sldMk cId="849298620" sldId="281"/>
            <ac:picMk id="5" creationId="{845DBAC3-B355-3FDA-0764-2E889DA3B7E8}"/>
          </ac:picMkLst>
        </pc:picChg>
      </pc:sldChg>
      <pc:sldChg chg="modSp add mod ord">
        <pc:chgData name="Jessica Bailey" userId="965a1b90-078f-4270-a62d-d042259dd1b7" providerId="ADAL" clId="{D7344437-65BD-4384-A8F4-096A13EB5541}" dt="2024-08-20T09:51:22.075" v="2163"/>
        <pc:sldMkLst>
          <pc:docMk/>
          <pc:sldMk cId="982755285" sldId="282"/>
        </pc:sldMkLst>
        <pc:spChg chg="mod">
          <ac:chgData name="Jessica Bailey" userId="965a1b90-078f-4270-a62d-d042259dd1b7" providerId="ADAL" clId="{D7344437-65BD-4384-A8F4-096A13EB5541}" dt="2024-08-20T09:37:25.796" v="748" actId="20577"/>
          <ac:spMkLst>
            <pc:docMk/>
            <pc:sldMk cId="982755285" sldId="282"/>
            <ac:spMk id="5" creationId="{3890337C-1F81-6416-6EBD-C96BC59D0076}"/>
          </ac:spMkLst>
        </pc:spChg>
        <pc:spChg chg="mod">
          <ac:chgData name="Jessica Bailey" userId="965a1b90-078f-4270-a62d-d042259dd1b7" providerId="ADAL" clId="{D7344437-65BD-4384-A8F4-096A13EB5541}" dt="2024-08-20T09:46:18.152" v="1412" actId="113"/>
          <ac:spMkLst>
            <pc:docMk/>
            <pc:sldMk cId="982755285" sldId="282"/>
            <ac:spMk id="10" creationId="{44D54479-0831-8CC2-A2D9-88FBD6820F6A}"/>
          </ac:spMkLst>
        </pc:spChg>
        <pc:graphicFrameChg chg="mod modGraphic">
          <ac:chgData name="Jessica Bailey" userId="965a1b90-078f-4270-a62d-d042259dd1b7" providerId="ADAL" clId="{D7344437-65BD-4384-A8F4-096A13EB5541}" dt="2024-08-20T09:51:18.582" v="2161" actId="1076"/>
          <ac:graphicFrameMkLst>
            <pc:docMk/>
            <pc:sldMk cId="982755285" sldId="282"/>
            <ac:graphicFrameMk id="8" creationId="{CB688746-CF26-7898-43F2-C0FB9B364F4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77112A7-08F3-4E58-A54F-122AEF25D607}" type="datetimeFigureOut">
              <a:rPr lang="en-US" smtClean="0"/>
              <a:t>9/19/2024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2E0213A-71C9-48BC-B6F9-E942D6E3F913}" type="slidenum">
              <a:rPr lang="en-US" smtClean="0"/>
              <a:t>‹#›</a:t>
            </a:fld>
            <a:endParaRPr lang="en-US"/>
          </a:p>
        </p:txBody>
      </p:sp>
    </p:spTree>
    <p:extLst>
      <p:ext uri="{BB962C8B-B14F-4D97-AF65-F5344CB8AC3E}">
        <p14:creationId xmlns:p14="http://schemas.microsoft.com/office/powerpoint/2010/main" val="21785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0213A-71C9-48BC-B6F9-E942D6E3F913}" type="slidenum">
              <a:rPr lang="en-US" smtClean="0"/>
              <a:t>22</a:t>
            </a:fld>
            <a:endParaRPr lang="en-US"/>
          </a:p>
        </p:txBody>
      </p:sp>
    </p:spTree>
    <p:extLst>
      <p:ext uri="{BB962C8B-B14F-4D97-AF65-F5344CB8AC3E}">
        <p14:creationId xmlns:p14="http://schemas.microsoft.com/office/powerpoint/2010/main" val="64788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A2B6-FFE1-827E-A5F9-8E40F6937A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1FA5D8-F613-7FC0-5E62-2235CA2E78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41FC55-F4BB-2909-DFA1-1ADBFF0D525F}"/>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5" name="Footer Placeholder 4">
            <a:extLst>
              <a:ext uri="{FF2B5EF4-FFF2-40B4-BE49-F238E27FC236}">
                <a16:creationId xmlns:a16="http://schemas.microsoft.com/office/drawing/2014/main" id="{D36EE936-C3AA-BA9B-7C4C-383B327A8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C9D2F-6F0F-1211-ADD2-9B94356396D2}"/>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27962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0EB3-3368-BA5C-B7BE-A3855BFA5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A40CA1-F948-8CF6-2CFF-DAF3E1566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F8909-B6DC-6FC1-AD61-B08F7CA01C06}"/>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5" name="Footer Placeholder 4">
            <a:extLst>
              <a:ext uri="{FF2B5EF4-FFF2-40B4-BE49-F238E27FC236}">
                <a16:creationId xmlns:a16="http://schemas.microsoft.com/office/drawing/2014/main" id="{4C036F8F-7095-CBAA-8606-A2291E06A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6B780-A0E2-BE34-3C35-D52F358C7E0B}"/>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620088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54C10-AA69-7F31-7764-42E94F6B95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13183B-E9D5-73E2-8694-C2171533D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74BED-6E90-09D7-5CFF-0994521BEC20}"/>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5" name="Footer Placeholder 4">
            <a:extLst>
              <a:ext uri="{FF2B5EF4-FFF2-40B4-BE49-F238E27FC236}">
                <a16:creationId xmlns:a16="http://schemas.microsoft.com/office/drawing/2014/main" id="{0281AD31-6E86-CD80-F944-ECC4D45F0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34EE7-30AC-7925-B0D0-5C495306365E}"/>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248136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A5BD-F394-1E11-6A2C-740C22AE4B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E4BD3-854D-075B-458D-8F98EBAF74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8C65F-46BF-8E78-32D3-B766E4A1D885}"/>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5" name="Footer Placeholder 4">
            <a:extLst>
              <a:ext uri="{FF2B5EF4-FFF2-40B4-BE49-F238E27FC236}">
                <a16:creationId xmlns:a16="http://schemas.microsoft.com/office/drawing/2014/main" id="{F598733C-15D7-0243-E8A1-D8B84AB03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D9C4C-4EE9-6528-A617-E582AD8AFE79}"/>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284669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88EF-1CFD-A225-F54C-408DC6863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7D22D-9BCB-5B26-C0FC-758F01D603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5B075B-F1B1-9655-3D3D-5E939DF84739}"/>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5" name="Footer Placeholder 4">
            <a:extLst>
              <a:ext uri="{FF2B5EF4-FFF2-40B4-BE49-F238E27FC236}">
                <a16:creationId xmlns:a16="http://schemas.microsoft.com/office/drawing/2014/main" id="{51C4244C-1EA1-E53A-BFD2-5C4A0E9BD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8D874-458E-B09B-E4F5-0B1FF42FF21F}"/>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393567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0C5F-3673-ED08-0EB3-ABCE41E21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5F525-B801-47A8-1FD9-913C9CFFAE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669E35-3D76-5C36-0C88-C98D61D060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B71417-B041-109A-2578-AADE12CD0680}"/>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6" name="Footer Placeholder 5">
            <a:extLst>
              <a:ext uri="{FF2B5EF4-FFF2-40B4-BE49-F238E27FC236}">
                <a16:creationId xmlns:a16="http://schemas.microsoft.com/office/drawing/2014/main" id="{CF39F0D1-0616-E3BE-FA7C-3F968F983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39960-DFB1-120F-3C1C-019BD403D820}"/>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190462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8CB1-626E-1342-1354-00B5447B4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F18A8-4F05-81D6-7AB1-9F674D3C74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46096E-6B1C-8ACA-7A25-49282CB052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1BDE8-1BCA-875E-1CBB-590811CFAA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FEC949-5F38-81C2-8C9F-E56FE1B9A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5B5279-EE26-7C44-A10C-B32724AC605E}"/>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8" name="Footer Placeholder 7">
            <a:extLst>
              <a:ext uri="{FF2B5EF4-FFF2-40B4-BE49-F238E27FC236}">
                <a16:creationId xmlns:a16="http://schemas.microsoft.com/office/drawing/2014/main" id="{D89B6F7B-D824-6546-6D94-CD5DFAB7C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BDE8C1-B603-23EE-8DCB-2E5B80E633DA}"/>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1491955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74F4-FA5A-DE66-63BE-B241B90822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E3E7F-0343-E3A2-352D-A23C4C925372}"/>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4" name="Footer Placeholder 3">
            <a:extLst>
              <a:ext uri="{FF2B5EF4-FFF2-40B4-BE49-F238E27FC236}">
                <a16:creationId xmlns:a16="http://schemas.microsoft.com/office/drawing/2014/main" id="{DF8BC1B3-F225-091B-013F-76BF29DEDB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BFF7B5-093F-1F09-BE6D-A1F5FB20093C}"/>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111024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7352B1-EFA7-6E94-EEE1-52F2394CCD1E}"/>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3" name="Footer Placeholder 2">
            <a:extLst>
              <a:ext uri="{FF2B5EF4-FFF2-40B4-BE49-F238E27FC236}">
                <a16:creationId xmlns:a16="http://schemas.microsoft.com/office/drawing/2014/main" id="{B10822A3-5221-10D2-E60B-95B44A339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7CF3D0-60F7-212E-758B-798B2FE6483E}"/>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89843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C1C1-2F30-850B-6192-A6D32754DE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D42C22-97C3-7088-4684-9E6261461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2F07BB-2CBD-2111-6F0C-B68E20F05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AC3E3-6491-A049-DAF2-32BE3B2A733A}"/>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6" name="Footer Placeholder 5">
            <a:extLst>
              <a:ext uri="{FF2B5EF4-FFF2-40B4-BE49-F238E27FC236}">
                <a16:creationId xmlns:a16="http://schemas.microsoft.com/office/drawing/2014/main" id="{4211D367-12CD-5B95-50FA-5A8F01431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68344-597C-BAC2-0CFE-34FACF94EA92}"/>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3434002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D9F5-8A7C-101E-9FFF-DD661085F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AD4E34-15E5-B16B-3734-8AE5AB34E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CC4BD4-6807-F738-3FE0-62FC3195A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C05AA2-9751-8A70-0D89-75450788B5CF}"/>
              </a:ext>
            </a:extLst>
          </p:cNvPr>
          <p:cNvSpPr>
            <a:spLocks noGrp="1"/>
          </p:cNvSpPr>
          <p:nvPr>
            <p:ph type="dt" sz="half" idx="10"/>
          </p:nvPr>
        </p:nvSpPr>
        <p:spPr/>
        <p:txBody>
          <a:bodyPr/>
          <a:lstStyle/>
          <a:p>
            <a:fld id="{8DCFBBE0-3CA9-4CB5-8101-02CE83926933}" type="datetimeFigureOut">
              <a:rPr lang="en-US" smtClean="0"/>
              <a:t>9/19/2024</a:t>
            </a:fld>
            <a:endParaRPr lang="en-US"/>
          </a:p>
        </p:txBody>
      </p:sp>
      <p:sp>
        <p:nvSpPr>
          <p:cNvPr id="6" name="Footer Placeholder 5">
            <a:extLst>
              <a:ext uri="{FF2B5EF4-FFF2-40B4-BE49-F238E27FC236}">
                <a16:creationId xmlns:a16="http://schemas.microsoft.com/office/drawing/2014/main" id="{53EC3296-3D22-6DC0-E21B-467ECF1B0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EC17E-432C-9582-6CA4-E53BD0130870}"/>
              </a:ext>
            </a:extLst>
          </p:cNvPr>
          <p:cNvSpPr>
            <a:spLocks noGrp="1"/>
          </p:cNvSpPr>
          <p:nvPr>
            <p:ph type="sldNum" sz="quarter" idx="12"/>
          </p:nvPr>
        </p:nvSpPr>
        <p:spPr/>
        <p:txBody>
          <a:bodyPr/>
          <a:lstStyle/>
          <a:p>
            <a:fld id="{CC3ED50B-F2B2-4F3B-A6B0-40224146BC21}" type="slidenum">
              <a:rPr lang="en-US" smtClean="0"/>
              <a:t>‹#›</a:t>
            </a:fld>
            <a:endParaRPr lang="en-US"/>
          </a:p>
        </p:txBody>
      </p:sp>
    </p:spTree>
    <p:extLst>
      <p:ext uri="{BB962C8B-B14F-4D97-AF65-F5344CB8AC3E}">
        <p14:creationId xmlns:p14="http://schemas.microsoft.com/office/powerpoint/2010/main" val="75520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82404-1FBB-6BE7-5376-817BE858C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88F1D4-55BE-E537-3301-1535D096E6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EE0CA-D0CF-11BC-8403-BD628A363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CFBBE0-3CA9-4CB5-8101-02CE83926933}" type="datetimeFigureOut">
              <a:rPr lang="en-US" smtClean="0"/>
              <a:t>9/19/2024</a:t>
            </a:fld>
            <a:endParaRPr lang="en-US"/>
          </a:p>
        </p:txBody>
      </p:sp>
      <p:sp>
        <p:nvSpPr>
          <p:cNvPr id="5" name="Footer Placeholder 4">
            <a:extLst>
              <a:ext uri="{FF2B5EF4-FFF2-40B4-BE49-F238E27FC236}">
                <a16:creationId xmlns:a16="http://schemas.microsoft.com/office/drawing/2014/main" id="{ABB6106B-081E-7946-6C53-F58E55790E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761AB4-B116-6053-6E72-CCC8E830A9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3ED50B-F2B2-4F3B-A6B0-40224146BC21}" type="slidenum">
              <a:rPr lang="en-US" smtClean="0"/>
              <a:t>‹#›</a:t>
            </a:fld>
            <a:endParaRPr lang="en-US"/>
          </a:p>
        </p:txBody>
      </p:sp>
    </p:spTree>
    <p:extLst>
      <p:ext uri="{BB962C8B-B14F-4D97-AF65-F5344CB8AC3E}">
        <p14:creationId xmlns:p14="http://schemas.microsoft.com/office/powerpoint/2010/main" val="1190987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overalls&#10;&#10;Description automatically generated">
            <a:extLst>
              <a:ext uri="{FF2B5EF4-FFF2-40B4-BE49-F238E27FC236}">
                <a16:creationId xmlns:a16="http://schemas.microsoft.com/office/drawing/2014/main" id="{38F151B9-6E87-93E8-4261-34D8D06BA5B8}"/>
              </a:ext>
            </a:extLst>
          </p:cNvPr>
          <p:cNvPicPr>
            <a:picLocks noChangeAspect="1"/>
          </p:cNvPicPr>
          <p:nvPr/>
        </p:nvPicPr>
        <p:blipFill>
          <a:blip r:embed="rId2">
            <a:extLst>
              <a:ext uri="{28A0092B-C50C-407E-A947-70E740481C1C}">
                <a14:useLocalDpi xmlns:a14="http://schemas.microsoft.com/office/drawing/2010/main" val="0"/>
              </a:ext>
            </a:extLst>
          </a:blip>
          <a:srcRect t="10241" b="5505"/>
          <a:stretch/>
        </p:blipFill>
        <p:spPr>
          <a:xfrm>
            <a:off x="20" y="1282"/>
            <a:ext cx="12191980" cy="6856718"/>
          </a:xfrm>
          <a:prstGeom prst="rect">
            <a:avLst/>
          </a:prstGeom>
        </p:spPr>
      </p:pic>
    </p:spTree>
    <p:extLst>
      <p:ext uri="{BB962C8B-B14F-4D97-AF65-F5344CB8AC3E}">
        <p14:creationId xmlns:p14="http://schemas.microsoft.com/office/powerpoint/2010/main" val="1872458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5</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2697075963"/>
              </p:ext>
            </p:extLst>
          </p:nvPr>
        </p:nvGraphicFramePr>
        <p:xfrm>
          <a:off x="571498" y="2934740"/>
          <a:ext cx="11027227" cy="1767889"/>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767889">
                <a:tc>
                  <a:txBody>
                    <a:bodyPr/>
                    <a:lstStyle/>
                    <a:p>
                      <a:pPr fontAlgn="t"/>
                      <a:r>
                        <a:rPr lang="en-US" sz="1600" dirty="0">
                          <a:effectLst/>
                          <a:latin typeface="Montserrat" pitchFamily="2" charset="0"/>
                        </a:rPr>
                        <a:t>Bernadette has learned how to cultivate mushrooms which is helping her to supplement her income selling these charcoal stoves.</a:t>
                      </a:r>
                      <a:br>
                        <a:rPr lang="en-US" sz="1600" dirty="0">
                          <a:effectLst/>
                          <a:latin typeface="Montserrat" pitchFamily="2" charset="0"/>
                        </a:rPr>
                      </a:br>
                      <a:br>
                        <a:rPr lang="en-US" sz="1600" dirty="0">
                          <a:effectLst/>
                          <a:latin typeface="Montserrat" pitchFamily="2" charset="0"/>
                        </a:rPr>
                      </a:br>
                      <a:r>
                        <a:rPr lang="en-US" sz="1600" dirty="0">
                          <a:effectLst/>
                          <a:latin typeface="Montserrat" pitchFamily="2" charset="0"/>
                        </a:rPr>
                        <a:t>With the income she is able to earn, she is paying for her two youngest daughters to go to school, including Sagesse.</a:t>
                      </a: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1107996"/>
          </a:xfrm>
          <a:custGeom>
            <a:avLst/>
            <a:gdLst>
              <a:gd name="connsiteX0" fmla="*/ 0 w 10129159"/>
              <a:gd name="connsiteY0" fmla="*/ 0 h 1107996"/>
              <a:gd name="connsiteX1" fmla="*/ 573986 w 10129159"/>
              <a:gd name="connsiteY1" fmla="*/ 0 h 1107996"/>
              <a:gd name="connsiteX2" fmla="*/ 1249263 w 10129159"/>
              <a:gd name="connsiteY2" fmla="*/ 0 h 1107996"/>
              <a:gd name="connsiteX3" fmla="*/ 1620665 w 10129159"/>
              <a:gd name="connsiteY3" fmla="*/ 0 h 1107996"/>
              <a:gd name="connsiteX4" fmla="*/ 1992068 w 10129159"/>
              <a:gd name="connsiteY4" fmla="*/ 0 h 1107996"/>
              <a:gd name="connsiteX5" fmla="*/ 2363470 w 10129159"/>
              <a:gd name="connsiteY5" fmla="*/ 0 h 1107996"/>
              <a:gd name="connsiteX6" fmla="*/ 3140039 w 10129159"/>
              <a:gd name="connsiteY6" fmla="*/ 0 h 1107996"/>
              <a:gd name="connsiteX7" fmla="*/ 4017900 w 10129159"/>
              <a:gd name="connsiteY7" fmla="*/ 0 h 1107996"/>
              <a:gd name="connsiteX8" fmla="*/ 4389302 w 10129159"/>
              <a:gd name="connsiteY8" fmla="*/ 0 h 1107996"/>
              <a:gd name="connsiteX9" fmla="*/ 4760705 w 10129159"/>
              <a:gd name="connsiteY9" fmla="*/ 0 h 1107996"/>
              <a:gd name="connsiteX10" fmla="*/ 5233399 w 10129159"/>
              <a:gd name="connsiteY10" fmla="*/ 0 h 1107996"/>
              <a:gd name="connsiteX11" fmla="*/ 5807384 w 10129159"/>
              <a:gd name="connsiteY11" fmla="*/ 0 h 1107996"/>
              <a:gd name="connsiteX12" fmla="*/ 6280079 w 10129159"/>
              <a:gd name="connsiteY12" fmla="*/ 0 h 1107996"/>
              <a:gd name="connsiteX13" fmla="*/ 6752773 w 10129159"/>
              <a:gd name="connsiteY13" fmla="*/ 0 h 1107996"/>
              <a:gd name="connsiteX14" fmla="*/ 7428050 w 10129159"/>
              <a:gd name="connsiteY14" fmla="*/ 0 h 1107996"/>
              <a:gd name="connsiteX15" fmla="*/ 8103327 w 10129159"/>
              <a:gd name="connsiteY15" fmla="*/ 0 h 1107996"/>
              <a:gd name="connsiteX16" fmla="*/ 8981188 w 10129159"/>
              <a:gd name="connsiteY16" fmla="*/ 0 h 1107996"/>
              <a:gd name="connsiteX17" fmla="*/ 10129159 w 10129159"/>
              <a:gd name="connsiteY17" fmla="*/ 0 h 1107996"/>
              <a:gd name="connsiteX18" fmla="*/ 10129159 w 10129159"/>
              <a:gd name="connsiteY18" fmla="*/ 531838 h 1107996"/>
              <a:gd name="connsiteX19" fmla="*/ 10129159 w 10129159"/>
              <a:gd name="connsiteY19" fmla="*/ 1107996 h 1107996"/>
              <a:gd name="connsiteX20" fmla="*/ 9352590 w 10129159"/>
              <a:gd name="connsiteY20" fmla="*/ 1107996 h 1107996"/>
              <a:gd name="connsiteX21" fmla="*/ 8981188 w 10129159"/>
              <a:gd name="connsiteY21" fmla="*/ 1107996 h 1107996"/>
              <a:gd name="connsiteX22" fmla="*/ 8609785 w 10129159"/>
              <a:gd name="connsiteY22" fmla="*/ 1107996 h 1107996"/>
              <a:gd name="connsiteX23" fmla="*/ 7731925 w 10129159"/>
              <a:gd name="connsiteY23" fmla="*/ 1107996 h 1107996"/>
              <a:gd name="connsiteX24" fmla="*/ 6955356 w 10129159"/>
              <a:gd name="connsiteY24" fmla="*/ 1107996 h 1107996"/>
              <a:gd name="connsiteX25" fmla="*/ 6482662 w 10129159"/>
              <a:gd name="connsiteY25" fmla="*/ 1107996 h 1107996"/>
              <a:gd name="connsiteX26" fmla="*/ 5706093 w 10129159"/>
              <a:gd name="connsiteY26" fmla="*/ 1107996 h 1107996"/>
              <a:gd name="connsiteX27" fmla="*/ 5132107 w 10129159"/>
              <a:gd name="connsiteY27" fmla="*/ 1107996 h 1107996"/>
              <a:gd name="connsiteX28" fmla="*/ 4558122 w 10129159"/>
              <a:gd name="connsiteY28" fmla="*/ 1107996 h 1107996"/>
              <a:gd name="connsiteX29" fmla="*/ 3680261 w 10129159"/>
              <a:gd name="connsiteY29" fmla="*/ 1107996 h 1107996"/>
              <a:gd name="connsiteX30" fmla="*/ 2903692 w 10129159"/>
              <a:gd name="connsiteY30" fmla="*/ 1107996 h 1107996"/>
              <a:gd name="connsiteX31" fmla="*/ 2430998 w 10129159"/>
              <a:gd name="connsiteY31" fmla="*/ 1107996 h 1107996"/>
              <a:gd name="connsiteX32" fmla="*/ 2059596 w 10129159"/>
              <a:gd name="connsiteY32" fmla="*/ 1107996 h 1107996"/>
              <a:gd name="connsiteX33" fmla="*/ 1181735 w 10129159"/>
              <a:gd name="connsiteY33" fmla="*/ 1107996 h 1107996"/>
              <a:gd name="connsiteX34" fmla="*/ 607750 w 10129159"/>
              <a:gd name="connsiteY34" fmla="*/ 1107996 h 1107996"/>
              <a:gd name="connsiteX35" fmla="*/ 0 w 10129159"/>
              <a:gd name="connsiteY35" fmla="*/ 1107996 h 1107996"/>
              <a:gd name="connsiteX36" fmla="*/ 0 w 10129159"/>
              <a:gd name="connsiteY36" fmla="*/ 531838 h 1107996"/>
              <a:gd name="connsiteX37" fmla="*/ 0 w 10129159"/>
              <a:gd name="connsiteY37"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129159" h="1107996"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15486" y="128290"/>
                  <a:pt x="10124827" y="392806"/>
                  <a:pt x="10129159" y="531838"/>
                </a:cubicBezTo>
                <a:cubicBezTo>
                  <a:pt x="10133491" y="670870"/>
                  <a:pt x="10111446" y="965519"/>
                  <a:pt x="10129159" y="1107996"/>
                </a:cubicBezTo>
                <a:cubicBezTo>
                  <a:pt x="9970697" y="1146662"/>
                  <a:pt x="9650185" y="1078738"/>
                  <a:pt x="9352590" y="1107996"/>
                </a:cubicBezTo>
                <a:cubicBezTo>
                  <a:pt x="9054995" y="1137254"/>
                  <a:pt x="9064818" y="1091735"/>
                  <a:pt x="8981188" y="1107996"/>
                </a:cubicBezTo>
                <a:cubicBezTo>
                  <a:pt x="8897558" y="1124257"/>
                  <a:pt x="8743549" y="1100622"/>
                  <a:pt x="8609785" y="1107996"/>
                </a:cubicBezTo>
                <a:cubicBezTo>
                  <a:pt x="8476021" y="1115370"/>
                  <a:pt x="8033294" y="1139018"/>
                  <a:pt x="7731925" y="1107996"/>
                </a:cubicBezTo>
                <a:cubicBezTo>
                  <a:pt x="7430556" y="1076974"/>
                  <a:pt x="7278589" y="1080216"/>
                  <a:pt x="6955356" y="1107996"/>
                </a:cubicBezTo>
                <a:cubicBezTo>
                  <a:pt x="6632123" y="1135776"/>
                  <a:pt x="6688484" y="1109038"/>
                  <a:pt x="6482662" y="1107996"/>
                </a:cubicBezTo>
                <a:cubicBezTo>
                  <a:pt x="6276840" y="1106954"/>
                  <a:pt x="5904659" y="1118189"/>
                  <a:pt x="5706093" y="1107996"/>
                </a:cubicBezTo>
                <a:cubicBezTo>
                  <a:pt x="5507527" y="1097803"/>
                  <a:pt x="5295528" y="1120141"/>
                  <a:pt x="5132107" y="1107996"/>
                </a:cubicBezTo>
                <a:cubicBezTo>
                  <a:pt x="4968686" y="1095851"/>
                  <a:pt x="4823611" y="1080940"/>
                  <a:pt x="4558122" y="1107996"/>
                </a:cubicBezTo>
                <a:cubicBezTo>
                  <a:pt x="4292634" y="1135052"/>
                  <a:pt x="4065445" y="1077497"/>
                  <a:pt x="3680261" y="1107996"/>
                </a:cubicBezTo>
                <a:cubicBezTo>
                  <a:pt x="3295077" y="1138495"/>
                  <a:pt x="3224509" y="1146052"/>
                  <a:pt x="2903692" y="1107996"/>
                </a:cubicBezTo>
                <a:cubicBezTo>
                  <a:pt x="2582875" y="1069940"/>
                  <a:pt x="2606384" y="1126060"/>
                  <a:pt x="2430998" y="1107996"/>
                </a:cubicBezTo>
                <a:cubicBezTo>
                  <a:pt x="2255612" y="1089932"/>
                  <a:pt x="2149542" y="1123782"/>
                  <a:pt x="2059596" y="1107996"/>
                </a:cubicBezTo>
                <a:cubicBezTo>
                  <a:pt x="1969650" y="1092210"/>
                  <a:pt x="1578530" y="1112067"/>
                  <a:pt x="1181735" y="1107996"/>
                </a:cubicBezTo>
                <a:cubicBezTo>
                  <a:pt x="784940" y="1103925"/>
                  <a:pt x="852160" y="1084314"/>
                  <a:pt x="607750" y="1107996"/>
                </a:cubicBezTo>
                <a:cubicBezTo>
                  <a:pt x="363341" y="1131678"/>
                  <a:pt x="216806" y="1081826"/>
                  <a:pt x="0" y="1107996"/>
                </a:cubicBezTo>
                <a:cubicBezTo>
                  <a:pt x="-24096" y="938549"/>
                  <a:pt x="-12000" y="807705"/>
                  <a:pt x="0" y="531838"/>
                </a:cubicBezTo>
                <a:cubicBezTo>
                  <a:pt x="12000" y="255971"/>
                  <a:pt x="-19673" y="112822"/>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quotes</a:t>
            </a:r>
          </a:p>
          <a:p>
            <a:pPr algn="ctr"/>
            <a:r>
              <a:rPr lang="en-US" sz="1600" b="1" dirty="0">
                <a:effectLst/>
                <a:latin typeface="Montserrat" pitchFamily="2" charset="0"/>
              </a:rPr>
              <a:t>“I’m very excited about our mushroom project. These mushrooms have helped me, at the age I am, to be able to change my diet. It has also helped me to take care of my children and with helping them at school.”</a:t>
            </a:r>
          </a:p>
        </p:txBody>
      </p:sp>
    </p:spTree>
    <p:extLst>
      <p:ext uri="{BB962C8B-B14F-4D97-AF65-F5344CB8AC3E}">
        <p14:creationId xmlns:p14="http://schemas.microsoft.com/office/powerpoint/2010/main" val="270001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working on a fabric&#10;&#10;Description automatically generated">
            <a:extLst>
              <a:ext uri="{FF2B5EF4-FFF2-40B4-BE49-F238E27FC236}">
                <a16:creationId xmlns:a16="http://schemas.microsoft.com/office/drawing/2014/main" id="{4164C224-4E7F-C303-4B85-254C1CBC987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3156366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6</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2334893912"/>
              </p:ext>
            </p:extLst>
          </p:nvPr>
        </p:nvGraphicFramePr>
        <p:xfrm>
          <a:off x="429984" y="3774581"/>
          <a:ext cx="11027227" cy="1303892"/>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303892">
                <a:tc>
                  <a:txBody>
                    <a:bodyPr/>
                    <a:lstStyle/>
                    <a:p>
                      <a:pPr fontAlgn="t"/>
                      <a:r>
                        <a:rPr lang="en-US" sz="1800" b="0" i="0" kern="1200" dirty="0" err="1">
                          <a:solidFill>
                            <a:schemeClr val="tx1"/>
                          </a:solidFill>
                          <a:effectLst/>
                          <a:latin typeface="Montserrat" pitchFamily="2" charset="0"/>
                          <a:ea typeface="+mn-ea"/>
                          <a:cs typeface="+mn-cs"/>
                        </a:rPr>
                        <a:t>Raı̈ssa</a:t>
                      </a:r>
                      <a:r>
                        <a:rPr lang="en-US" sz="1800" b="0" i="0" kern="1200" dirty="0">
                          <a:solidFill>
                            <a:schemeClr val="tx1"/>
                          </a:solidFill>
                          <a:effectLst/>
                          <a:latin typeface="Montserrat" pitchFamily="2" charset="0"/>
                          <a:ea typeface="+mn-ea"/>
                          <a:cs typeface="+mn-cs"/>
                        </a:rPr>
                        <a:t> (20) working in her workshop.</a:t>
                      </a:r>
                      <a:r>
                        <a:rPr lang="en-US" sz="1600" b="0" i="0" kern="1200" dirty="0">
                          <a:solidFill>
                            <a:schemeClr val="tx1"/>
                          </a:solidFill>
                          <a:effectLst/>
                          <a:latin typeface="Montserrat" pitchFamily="2" charset="0"/>
                          <a:ea typeface="+mn-ea"/>
                          <a:cs typeface="+mn-cs"/>
                        </a:rPr>
                        <a:t> </a:t>
                      </a:r>
                      <a:r>
                        <a:rPr lang="en-US" sz="1800" b="0" i="0" kern="1200" dirty="0" err="1">
                          <a:solidFill>
                            <a:schemeClr val="tx1"/>
                          </a:solidFill>
                          <a:effectLst/>
                          <a:latin typeface="Montserrat" pitchFamily="2" charset="0"/>
                          <a:ea typeface="+mn-ea"/>
                          <a:cs typeface="+mn-cs"/>
                        </a:rPr>
                        <a:t>Raı̈ssa</a:t>
                      </a:r>
                      <a:r>
                        <a:rPr lang="en-US" sz="1800" b="0" i="0" kern="1200" dirty="0">
                          <a:solidFill>
                            <a:schemeClr val="tx1"/>
                          </a:solidFill>
                          <a:effectLst/>
                          <a:latin typeface="Montserrat" pitchFamily="2" charset="0"/>
                          <a:ea typeface="+mn-ea"/>
                          <a:cs typeface="+mn-cs"/>
                        </a:rPr>
                        <a:t> finished the seamstress training provided by CAFOD partner CAJED in 2022. She dropped out of school in the fifth year of secondary school due to lack of means and enrolled in the CAJED training last year.</a:t>
                      </a:r>
                      <a:endParaRPr lang="en-US" sz="1600" dirty="0">
                        <a:effectLst/>
                        <a:latin typeface="Montserrat" pitchFamily="2" charset="0"/>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2031325"/>
          </a:xfrm>
          <a:custGeom>
            <a:avLst/>
            <a:gdLst>
              <a:gd name="connsiteX0" fmla="*/ 0 w 10129159"/>
              <a:gd name="connsiteY0" fmla="*/ 0 h 2031325"/>
              <a:gd name="connsiteX1" fmla="*/ 573986 w 10129159"/>
              <a:gd name="connsiteY1" fmla="*/ 0 h 2031325"/>
              <a:gd name="connsiteX2" fmla="*/ 1249263 w 10129159"/>
              <a:gd name="connsiteY2" fmla="*/ 0 h 2031325"/>
              <a:gd name="connsiteX3" fmla="*/ 1620665 w 10129159"/>
              <a:gd name="connsiteY3" fmla="*/ 0 h 2031325"/>
              <a:gd name="connsiteX4" fmla="*/ 1992068 w 10129159"/>
              <a:gd name="connsiteY4" fmla="*/ 0 h 2031325"/>
              <a:gd name="connsiteX5" fmla="*/ 2363470 w 10129159"/>
              <a:gd name="connsiteY5" fmla="*/ 0 h 2031325"/>
              <a:gd name="connsiteX6" fmla="*/ 3140039 w 10129159"/>
              <a:gd name="connsiteY6" fmla="*/ 0 h 2031325"/>
              <a:gd name="connsiteX7" fmla="*/ 4017900 w 10129159"/>
              <a:gd name="connsiteY7" fmla="*/ 0 h 2031325"/>
              <a:gd name="connsiteX8" fmla="*/ 4389302 w 10129159"/>
              <a:gd name="connsiteY8" fmla="*/ 0 h 2031325"/>
              <a:gd name="connsiteX9" fmla="*/ 4760705 w 10129159"/>
              <a:gd name="connsiteY9" fmla="*/ 0 h 2031325"/>
              <a:gd name="connsiteX10" fmla="*/ 5233399 w 10129159"/>
              <a:gd name="connsiteY10" fmla="*/ 0 h 2031325"/>
              <a:gd name="connsiteX11" fmla="*/ 5807384 w 10129159"/>
              <a:gd name="connsiteY11" fmla="*/ 0 h 2031325"/>
              <a:gd name="connsiteX12" fmla="*/ 6280079 w 10129159"/>
              <a:gd name="connsiteY12" fmla="*/ 0 h 2031325"/>
              <a:gd name="connsiteX13" fmla="*/ 6752773 w 10129159"/>
              <a:gd name="connsiteY13" fmla="*/ 0 h 2031325"/>
              <a:gd name="connsiteX14" fmla="*/ 7428050 w 10129159"/>
              <a:gd name="connsiteY14" fmla="*/ 0 h 2031325"/>
              <a:gd name="connsiteX15" fmla="*/ 8103327 w 10129159"/>
              <a:gd name="connsiteY15" fmla="*/ 0 h 2031325"/>
              <a:gd name="connsiteX16" fmla="*/ 8981188 w 10129159"/>
              <a:gd name="connsiteY16" fmla="*/ 0 h 2031325"/>
              <a:gd name="connsiteX17" fmla="*/ 10129159 w 10129159"/>
              <a:gd name="connsiteY17" fmla="*/ 0 h 2031325"/>
              <a:gd name="connsiteX18" fmla="*/ 10129159 w 10129159"/>
              <a:gd name="connsiteY18" fmla="*/ 636482 h 2031325"/>
              <a:gd name="connsiteX19" fmla="*/ 10129159 w 10129159"/>
              <a:gd name="connsiteY19" fmla="*/ 1272964 h 2031325"/>
              <a:gd name="connsiteX20" fmla="*/ 10129159 w 10129159"/>
              <a:gd name="connsiteY20" fmla="*/ 2031325 h 2031325"/>
              <a:gd name="connsiteX21" fmla="*/ 9555173 w 10129159"/>
              <a:gd name="connsiteY21" fmla="*/ 2031325 h 2031325"/>
              <a:gd name="connsiteX22" fmla="*/ 9183771 w 10129159"/>
              <a:gd name="connsiteY22" fmla="*/ 2031325 h 2031325"/>
              <a:gd name="connsiteX23" fmla="*/ 8305910 w 10129159"/>
              <a:gd name="connsiteY23" fmla="*/ 2031325 h 2031325"/>
              <a:gd name="connsiteX24" fmla="*/ 7529342 w 10129159"/>
              <a:gd name="connsiteY24" fmla="*/ 2031325 h 2031325"/>
              <a:gd name="connsiteX25" fmla="*/ 7056647 w 10129159"/>
              <a:gd name="connsiteY25" fmla="*/ 2031325 h 2031325"/>
              <a:gd name="connsiteX26" fmla="*/ 6280079 w 10129159"/>
              <a:gd name="connsiteY26" fmla="*/ 2031325 h 2031325"/>
              <a:gd name="connsiteX27" fmla="*/ 5706093 w 10129159"/>
              <a:gd name="connsiteY27" fmla="*/ 2031325 h 2031325"/>
              <a:gd name="connsiteX28" fmla="*/ 5132107 w 10129159"/>
              <a:gd name="connsiteY28" fmla="*/ 2031325 h 2031325"/>
              <a:gd name="connsiteX29" fmla="*/ 4254247 w 10129159"/>
              <a:gd name="connsiteY29" fmla="*/ 2031325 h 2031325"/>
              <a:gd name="connsiteX30" fmla="*/ 3477678 w 10129159"/>
              <a:gd name="connsiteY30" fmla="*/ 2031325 h 2031325"/>
              <a:gd name="connsiteX31" fmla="*/ 3004984 w 10129159"/>
              <a:gd name="connsiteY31" fmla="*/ 2031325 h 2031325"/>
              <a:gd name="connsiteX32" fmla="*/ 2633581 w 10129159"/>
              <a:gd name="connsiteY32" fmla="*/ 2031325 h 2031325"/>
              <a:gd name="connsiteX33" fmla="*/ 1755721 w 10129159"/>
              <a:gd name="connsiteY33" fmla="*/ 2031325 h 2031325"/>
              <a:gd name="connsiteX34" fmla="*/ 1181735 w 10129159"/>
              <a:gd name="connsiteY34" fmla="*/ 2031325 h 2031325"/>
              <a:gd name="connsiteX35" fmla="*/ 0 w 10129159"/>
              <a:gd name="connsiteY35" fmla="*/ 2031325 h 2031325"/>
              <a:gd name="connsiteX36" fmla="*/ 0 w 10129159"/>
              <a:gd name="connsiteY36" fmla="*/ 1313590 h 2031325"/>
              <a:gd name="connsiteX37" fmla="*/ 0 w 10129159"/>
              <a:gd name="connsiteY37" fmla="*/ 595855 h 2031325"/>
              <a:gd name="connsiteX38" fmla="*/ 0 w 10129159"/>
              <a:gd name="connsiteY38"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29159" h="2031325"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19365" y="296408"/>
                  <a:pt x="10143296" y="382553"/>
                  <a:pt x="10129159" y="636482"/>
                </a:cubicBezTo>
                <a:cubicBezTo>
                  <a:pt x="10115022" y="890411"/>
                  <a:pt x="10118145" y="1083187"/>
                  <a:pt x="10129159" y="1272964"/>
                </a:cubicBezTo>
                <a:cubicBezTo>
                  <a:pt x="10140173" y="1462741"/>
                  <a:pt x="10162338" y="1699788"/>
                  <a:pt x="10129159" y="2031325"/>
                </a:cubicBezTo>
                <a:cubicBezTo>
                  <a:pt x="9889642" y="2010445"/>
                  <a:pt x="9699121" y="2021250"/>
                  <a:pt x="9555173" y="2031325"/>
                </a:cubicBezTo>
                <a:cubicBezTo>
                  <a:pt x="9411225" y="2041400"/>
                  <a:pt x="9309920" y="2016614"/>
                  <a:pt x="9183771" y="2031325"/>
                </a:cubicBezTo>
                <a:cubicBezTo>
                  <a:pt x="9057622" y="2046036"/>
                  <a:pt x="8611654" y="2064329"/>
                  <a:pt x="8305910" y="2031325"/>
                </a:cubicBezTo>
                <a:cubicBezTo>
                  <a:pt x="8000166" y="1998321"/>
                  <a:pt x="7848559" y="2000737"/>
                  <a:pt x="7529342" y="2031325"/>
                </a:cubicBezTo>
                <a:cubicBezTo>
                  <a:pt x="7210125" y="2061913"/>
                  <a:pt x="7269353" y="2035681"/>
                  <a:pt x="7056647" y="2031325"/>
                </a:cubicBezTo>
                <a:cubicBezTo>
                  <a:pt x="6843942" y="2026969"/>
                  <a:pt x="6476406" y="2037132"/>
                  <a:pt x="6280079" y="2031325"/>
                </a:cubicBezTo>
                <a:cubicBezTo>
                  <a:pt x="6083752" y="2025518"/>
                  <a:pt x="5869514" y="2043470"/>
                  <a:pt x="5706093" y="2031325"/>
                </a:cubicBezTo>
                <a:cubicBezTo>
                  <a:pt x="5542672" y="2019180"/>
                  <a:pt x="5404864" y="2005497"/>
                  <a:pt x="5132107" y="2031325"/>
                </a:cubicBezTo>
                <a:cubicBezTo>
                  <a:pt x="4859350" y="2057153"/>
                  <a:pt x="4637245" y="1998095"/>
                  <a:pt x="4254247" y="2031325"/>
                </a:cubicBezTo>
                <a:cubicBezTo>
                  <a:pt x="3871249" y="2064555"/>
                  <a:pt x="3798495" y="2069381"/>
                  <a:pt x="3477678" y="2031325"/>
                </a:cubicBezTo>
                <a:cubicBezTo>
                  <a:pt x="3156861" y="1993269"/>
                  <a:pt x="3180370" y="2049389"/>
                  <a:pt x="3004984" y="2031325"/>
                </a:cubicBezTo>
                <a:cubicBezTo>
                  <a:pt x="2829598" y="2013261"/>
                  <a:pt x="2731756" y="2013494"/>
                  <a:pt x="2633581" y="2031325"/>
                </a:cubicBezTo>
                <a:cubicBezTo>
                  <a:pt x="2535406" y="2049156"/>
                  <a:pt x="2150468" y="2031452"/>
                  <a:pt x="1755721" y="2031325"/>
                </a:cubicBezTo>
                <a:cubicBezTo>
                  <a:pt x="1360974" y="2031198"/>
                  <a:pt x="1432095" y="2008360"/>
                  <a:pt x="1181735" y="2031325"/>
                </a:cubicBezTo>
                <a:cubicBezTo>
                  <a:pt x="931375" y="2054290"/>
                  <a:pt x="276338" y="1982228"/>
                  <a:pt x="0" y="2031325"/>
                </a:cubicBezTo>
                <a:cubicBezTo>
                  <a:pt x="-24770" y="1821594"/>
                  <a:pt x="-32151" y="1606729"/>
                  <a:pt x="0" y="1313590"/>
                </a:cubicBezTo>
                <a:cubicBezTo>
                  <a:pt x="32151" y="1020452"/>
                  <a:pt x="29785" y="871768"/>
                  <a:pt x="0" y="595855"/>
                </a:cubicBezTo>
                <a:cubicBezTo>
                  <a:pt x="-29785" y="319943"/>
                  <a:pt x="17334" y="248571"/>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quotes</a:t>
            </a:r>
          </a:p>
          <a:p>
            <a:pPr algn="ctr"/>
            <a:r>
              <a:rPr lang="en-US" b="1" dirty="0">
                <a:effectLst/>
                <a:latin typeface="Montserrat" pitchFamily="2" charset="0"/>
              </a:rPr>
              <a:t>“At the end [of the training], we received sewing machines and some basic materials and that’s how I became dressmaker. Since I’ve been doing this job, it’s helped me a lot to support my own needs and those of my brothers.</a:t>
            </a:r>
          </a:p>
          <a:p>
            <a:pPr algn="ctr"/>
            <a:r>
              <a:rPr lang="en-US" b="1" dirty="0">
                <a:effectLst/>
                <a:latin typeface="Montserrat" pitchFamily="2" charset="0"/>
              </a:rPr>
              <a:t>While we were doing the training, I was very happy, which is why I gave it my all to be able to finish and make my dream come true. God bless the CAJED </a:t>
            </a:r>
            <a:r>
              <a:rPr lang="en-US" b="1" dirty="0" err="1">
                <a:effectLst/>
                <a:latin typeface="Montserrat" pitchFamily="2" charset="0"/>
              </a:rPr>
              <a:t>programme</a:t>
            </a:r>
            <a:r>
              <a:rPr lang="en-US" b="1" dirty="0">
                <a:effectLst/>
                <a:latin typeface="Montserrat" pitchFamily="2" charset="0"/>
              </a:rPr>
              <a:t>, which has really helped us to be responsible for ourselves.”</a:t>
            </a:r>
          </a:p>
        </p:txBody>
      </p:sp>
    </p:spTree>
    <p:extLst>
      <p:ext uri="{BB962C8B-B14F-4D97-AF65-F5344CB8AC3E}">
        <p14:creationId xmlns:p14="http://schemas.microsoft.com/office/powerpoint/2010/main" val="63195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tanding in front of a chalkboard&#10;&#10;Description automatically generated">
            <a:extLst>
              <a:ext uri="{FF2B5EF4-FFF2-40B4-BE49-F238E27FC236}">
                <a16:creationId xmlns:a16="http://schemas.microsoft.com/office/drawing/2014/main" id="{716ED025-C0E5-6797-64D6-29DC1D4C90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473" b="12273"/>
          <a:stretch/>
        </p:blipFill>
        <p:spPr>
          <a:xfrm>
            <a:off x="20" y="1282"/>
            <a:ext cx="12191980" cy="6856718"/>
          </a:xfrm>
          <a:prstGeom prst="rect">
            <a:avLst/>
          </a:prstGeom>
        </p:spPr>
      </p:pic>
    </p:spTree>
    <p:extLst>
      <p:ext uri="{BB962C8B-B14F-4D97-AF65-F5344CB8AC3E}">
        <p14:creationId xmlns:p14="http://schemas.microsoft.com/office/powerpoint/2010/main" val="2042565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7</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3616959983"/>
              </p:ext>
            </p:extLst>
          </p:nvPr>
        </p:nvGraphicFramePr>
        <p:xfrm>
          <a:off x="293914" y="3708551"/>
          <a:ext cx="11027227" cy="1303892"/>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303892">
                <a:tc>
                  <a:txBody>
                    <a:bodyPr/>
                    <a:lstStyle/>
                    <a:p>
                      <a:pPr fontAlgn="t"/>
                      <a:r>
                        <a:rPr lang="en-US" sz="1800" b="0" i="0" kern="1200" dirty="0">
                          <a:solidFill>
                            <a:schemeClr val="tx1"/>
                          </a:solidFill>
                          <a:effectLst/>
                          <a:latin typeface="Montserrat" pitchFamily="2" charset="0"/>
                          <a:ea typeface="+mn-ea"/>
                          <a:cs typeface="+mn-cs"/>
                        </a:rPr>
                        <a:t>Inside Adeline’s* (7) classroom. </a:t>
                      </a:r>
                    </a:p>
                    <a:p>
                      <a:pPr fontAlgn="t"/>
                      <a:endParaRPr lang="en-US" sz="1800" b="0" i="0" kern="1200" dirty="0">
                        <a:solidFill>
                          <a:schemeClr val="tx1"/>
                        </a:solidFill>
                        <a:effectLst/>
                        <a:latin typeface="Montserrat" pitchFamily="2" charset="0"/>
                        <a:ea typeface="+mn-ea"/>
                        <a:cs typeface="+mn-cs"/>
                      </a:endParaRPr>
                    </a:p>
                    <a:p>
                      <a:pPr fontAlgn="t"/>
                      <a:r>
                        <a:rPr lang="en-US" sz="1800" b="1" i="0" kern="1200" dirty="0">
                          <a:solidFill>
                            <a:schemeClr val="tx1"/>
                          </a:solidFill>
                          <a:effectLst/>
                          <a:latin typeface="Montserrat" pitchFamily="2" charset="0"/>
                          <a:ea typeface="+mn-ea"/>
                          <a:cs typeface="+mn-cs"/>
                        </a:rPr>
                        <a:t>*Adeline is a pseudonym. Why would CAFOD need to use </a:t>
                      </a:r>
                      <a:r>
                        <a:rPr lang="en-US" sz="1800" b="1" i="0" kern="1200" dirty="0" err="1">
                          <a:solidFill>
                            <a:schemeClr val="tx1"/>
                          </a:solidFill>
                          <a:effectLst/>
                          <a:latin typeface="Montserrat" pitchFamily="2" charset="0"/>
                          <a:ea typeface="+mn-ea"/>
                          <a:cs typeface="+mn-cs"/>
                        </a:rPr>
                        <a:t>psuedonyms</a:t>
                      </a:r>
                      <a:r>
                        <a:rPr lang="en-US" sz="1800" b="1" i="0" kern="1200" dirty="0">
                          <a:solidFill>
                            <a:schemeClr val="tx1"/>
                          </a:solidFill>
                          <a:effectLst/>
                          <a:latin typeface="Montserrat" pitchFamily="2" charset="0"/>
                          <a:ea typeface="+mn-ea"/>
                          <a:cs typeface="+mn-cs"/>
                        </a:rPr>
                        <a:t> to protect its partners?</a:t>
                      </a:r>
                      <a:endParaRPr lang="en-US" sz="1600" b="1" dirty="0">
                        <a:effectLst/>
                        <a:latin typeface="Montserrat" pitchFamily="2" charset="0"/>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1754326"/>
          </a:xfrm>
          <a:custGeom>
            <a:avLst/>
            <a:gdLst>
              <a:gd name="connsiteX0" fmla="*/ 0 w 10129159"/>
              <a:gd name="connsiteY0" fmla="*/ 0 h 1754326"/>
              <a:gd name="connsiteX1" fmla="*/ 573986 w 10129159"/>
              <a:gd name="connsiteY1" fmla="*/ 0 h 1754326"/>
              <a:gd name="connsiteX2" fmla="*/ 1249263 w 10129159"/>
              <a:gd name="connsiteY2" fmla="*/ 0 h 1754326"/>
              <a:gd name="connsiteX3" fmla="*/ 1620665 w 10129159"/>
              <a:gd name="connsiteY3" fmla="*/ 0 h 1754326"/>
              <a:gd name="connsiteX4" fmla="*/ 1992068 w 10129159"/>
              <a:gd name="connsiteY4" fmla="*/ 0 h 1754326"/>
              <a:gd name="connsiteX5" fmla="*/ 2363470 w 10129159"/>
              <a:gd name="connsiteY5" fmla="*/ 0 h 1754326"/>
              <a:gd name="connsiteX6" fmla="*/ 3140039 w 10129159"/>
              <a:gd name="connsiteY6" fmla="*/ 0 h 1754326"/>
              <a:gd name="connsiteX7" fmla="*/ 4017900 w 10129159"/>
              <a:gd name="connsiteY7" fmla="*/ 0 h 1754326"/>
              <a:gd name="connsiteX8" fmla="*/ 4389302 w 10129159"/>
              <a:gd name="connsiteY8" fmla="*/ 0 h 1754326"/>
              <a:gd name="connsiteX9" fmla="*/ 4760705 w 10129159"/>
              <a:gd name="connsiteY9" fmla="*/ 0 h 1754326"/>
              <a:gd name="connsiteX10" fmla="*/ 5233399 w 10129159"/>
              <a:gd name="connsiteY10" fmla="*/ 0 h 1754326"/>
              <a:gd name="connsiteX11" fmla="*/ 5807384 w 10129159"/>
              <a:gd name="connsiteY11" fmla="*/ 0 h 1754326"/>
              <a:gd name="connsiteX12" fmla="*/ 6280079 w 10129159"/>
              <a:gd name="connsiteY12" fmla="*/ 0 h 1754326"/>
              <a:gd name="connsiteX13" fmla="*/ 6752773 w 10129159"/>
              <a:gd name="connsiteY13" fmla="*/ 0 h 1754326"/>
              <a:gd name="connsiteX14" fmla="*/ 7428050 w 10129159"/>
              <a:gd name="connsiteY14" fmla="*/ 0 h 1754326"/>
              <a:gd name="connsiteX15" fmla="*/ 8103327 w 10129159"/>
              <a:gd name="connsiteY15" fmla="*/ 0 h 1754326"/>
              <a:gd name="connsiteX16" fmla="*/ 8981188 w 10129159"/>
              <a:gd name="connsiteY16" fmla="*/ 0 h 1754326"/>
              <a:gd name="connsiteX17" fmla="*/ 10129159 w 10129159"/>
              <a:gd name="connsiteY17" fmla="*/ 0 h 1754326"/>
              <a:gd name="connsiteX18" fmla="*/ 10129159 w 10129159"/>
              <a:gd name="connsiteY18" fmla="*/ 549689 h 1754326"/>
              <a:gd name="connsiteX19" fmla="*/ 10129159 w 10129159"/>
              <a:gd name="connsiteY19" fmla="*/ 1099378 h 1754326"/>
              <a:gd name="connsiteX20" fmla="*/ 10129159 w 10129159"/>
              <a:gd name="connsiteY20" fmla="*/ 1754326 h 1754326"/>
              <a:gd name="connsiteX21" fmla="*/ 9555173 w 10129159"/>
              <a:gd name="connsiteY21" fmla="*/ 1754326 h 1754326"/>
              <a:gd name="connsiteX22" fmla="*/ 9183771 w 10129159"/>
              <a:gd name="connsiteY22" fmla="*/ 1754326 h 1754326"/>
              <a:gd name="connsiteX23" fmla="*/ 8305910 w 10129159"/>
              <a:gd name="connsiteY23" fmla="*/ 1754326 h 1754326"/>
              <a:gd name="connsiteX24" fmla="*/ 7529342 w 10129159"/>
              <a:gd name="connsiteY24" fmla="*/ 1754326 h 1754326"/>
              <a:gd name="connsiteX25" fmla="*/ 7056647 w 10129159"/>
              <a:gd name="connsiteY25" fmla="*/ 1754326 h 1754326"/>
              <a:gd name="connsiteX26" fmla="*/ 6280079 w 10129159"/>
              <a:gd name="connsiteY26" fmla="*/ 1754326 h 1754326"/>
              <a:gd name="connsiteX27" fmla="*/ 5706093 w 10129159"/>
              <a:gd name="connsiteY27" fmla="*/ 1754326 h 1754326"/>
              <a:gd name="connsiteX28" fmla="*/ 5132107 w 10129159"/>
              <a:gd name="connsiteY28" fmla="*/ 1754326 h 1754326"/>
              <a:gd name="connsiteX29" fmla="*/ 4254247 w 10129159"/>
              <a:gd name="connsiteY29" fmla="*/ 1754326 h 1754326"/>
              <a:gd name="connsiteX30" fmla="*/ 3477678 w 10129159"/>
              <a:gd name="connsiteY30" fmla="*/ 1754326 h 1754326"/>
              <a:gd name="connsiteX31" fmla="*/ 3004984 w 10129159"/>
              <a:gd name="connsiteY31" fmla="*/ 1754326 h 1754326"/>
              <a:gd name="connsiteX32" fmla="*/ 2633581 w 10129159"/>
              <a:gd name="connsiteY32" fmla="*/ 1754326 h 1754326"/>
              <a:gd name="connsiteX33" fmla="*/ 1755721 w 10129159"/>
              <a:gd name="connsiteY33" fmla="*/ 1754326 h 1754326"/>
              <a:gd name="connsiteX34" fmla="*/ 1181735 w 10129159"/>
              <a:gd name="connsiteY34" fmla="*/ 1754326 h 1754326"/>
              <a:gd name="connsiteX35" fmla="*/ 0 w 10129159"/>
              <a:gd name="connsiteY35" fmla="*/ 1754326 h 1754326"/>
              <a:gd name="connsiteX36" fmla="*/ 0 w 10129159"/>
              <a:gd name="connsiteY36" fmla="*/ 1134464 h 1754326"/>
              <a:gd name="connsiteX37" fmla="*/ 0 w 10129159"/>
              <a:gd name="connsiteY37" fmla="*/ 514602 h 1754326"/>
              <a:gd name="connsiteX38" fmla="*/ 0 w 10129159"/>
              <a:gd name="connsiteY3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29159" h="1754326"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09239" y="156569"/>
                  <a:pt x="10118705" y="370415"/>
                  <a:pt x="10129159" y="549689"/>
                </a:cubicBezTo>
                <a:cubicBezTo>
                  <a:pt x="10139613" y="728963"/>
                  <a:pt x="10122485" y="871356"/>
                  <a:pt x="10129159" y="1099378"/>
                </a:cubicBezTo>
                <a:cubicBezTo>
                  <a:pt x="10135833" y="1327400"/>
                  <a:pt x="10136130" y="1463828"/>
                  <a:pt x="10129159" y="1754326"/>
                </a:cubicBezTo>
                <a:cubicBezTo>
                  <a:pt x="9889642" y="1733446"/>
                  <a:pt x="9699121" y="1744251"/>
                  <a:pt x="9555173" y="1754326"/>
                </a:cubicBezTo>
                <a:cubicBezTo>
                  <a:pt x="9411225" y="1764401"/>
                  <a:pt x="9309920" y="1739615"/>
                  <a:pt x="9183771" y="1754326"/>
                </a:cubicBezTo>
                <a:cubicBezTo>
                  <a:pt x="9057622" y="1769037"/>
                  <a:pt x="8611654" y="1787330"/>
                  <a:pt x="8305910" y="1754326"/>
                </a:cubicBezTo>
                <a:cubicBezTo>
                  <a:pt x="8000166" y="1721322"/>
                  <a:pt x="7848559" y="1723738"/>
                  <a:pt x="7529342" y="1754326"/>
                </a:cubicBezTo>
                <a:cubicBezTo>
                  <a:pt x="7210125" y="1784914"/>
                  <a:pt x="7269353" y="1758682"/>
                  <a:pt x="7056647" y="1754326"/>
                </a:cubicBezTo>
                <a:cubicBezTo>
                  <a:pt x="6843942" y="1749970"/>
                  <a:pt x="6476406" y="1760133"/>
                  <a:pt x="6280079" y="1754326"/>
                </a:cubicBezTo>
                <a:cubicBezTo>
                  <a:pt x="6083752" y="1748519"/>
                  <a:pt x="5869514" y="1766471"/>
                  <a:pt x="5706093" y="1754326"/>
                </a:cubicBezTo>
                <a:cubicBezTo>
                  <a:pt x="5542672" y="1742181"/>
                  <a:pt x="5404864" y="1728498"/>
                  <a:pt x="5132107" y="1754326"/>
                </a:cubicBezTo>
                <a:cubicBezTo>
                  <a:pt x="4859350" y="1780154"/>
                  <a:pt x="4637245" y="1721096"/>
                  <a:pt x="4254247" y="1754326"/>
                </a:cubicBezTo>
                <a:cubicBezTo>
                  <a:pt x="3871249" y="1787556"/>
                  <a:pt x="3798495" y="1792382"/>
                  <a:pt x="3477678" y="1754326"/>
                </a:cubicBezTo>
                <a:cubicBezTo>
                  <a:pt x="3156861" y="1716270"/>
                  <a:pt x="3180370" y="1772390"/>
                  <a:pt x="3004984" y="1754326"/>
                </a:cubicBezTo>
                <a:cubicBezTo>
                  <a:pt x="2829598" y="1736262"/>
                  <a:pt x="2731756" y="1736495"/>
                  <a:pt x="2633581" y="1754326"/>
                </a:cubicBezTo>
                <a:cubicBezTo>
                  <a:pt x="2535406" y="1772157"/>
                  <a:pt x="2150468" y="1754453"/>
                  <a:pt x="1755721" y="1754326"/>
                </a:cubicBezTo>
                <a:cubicBezTo>
                  <a:pt x="1360974" y="1754199"/>
                  <a:pt x="1432095" y="1731361"/>
                  <a:pt x="1181735" y="1754326"/>
                </a:cubicBezTo>
                <a:cubicBezTo>
                  <a:pt x="931375" y="1777291"/>
                  <a:pt x="276338" y="1705229"/>
                  <a:pt x="0" y="1754326"/>
                </a:cubicBezTo>
                <a:cubicBezTo>
                  <a:pt x="6427" y="1556187"/>
                  <a:pt x="12091" y="1379125"/>
                  <a:pt x="0" y="1134464"/>
                </a:cubicBezTo>
                <a:cubicBezTo>
                  <a:pt x="-12091" y="889803"/>
                  <a:pt x="25075" y="761446"/>
                  <a:pt x="0" y="514602"/>
                </a:cubicBezTo>
                <a:cubicBezTo>
                  <a:pt x="-25075" y="267758"/>
                  <a:pt x="5226" y="217350"/>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 (from Adeline)</a:t>
            </a:r>
          </a:p>
          <a:p>
            <a:pPr algn="ctr"/>
            <a:endParaRPr lang="en-US" b="1" dirty="0">
              <a:latin typeface="Montserrat" pitchFamily="2" charset="0"/>
            </a:endParaRPr>
          </a:p>
          <a:p>
            <a:pPr algn="ctr"/>
            <a:r>
              <a:rPr lang="en-US" b="1" dirty="0">
                <a:effectLst/>
                <a:latin typeface="Montserrat" pitchFamily="2" charset="0"/>
              </a:rPr>
              <a:t>“The most important [thing] for me is to go to school – so that I can be wiser.”</a:t>
            </a:r>
          </a:p>
          <a:p>
            <a:pPr algn="ctr"/>
            <a:endParaRPr lang="en-US" b="1" dirty="0">
              <a:effectLst/>
              <a:latin typeface="Montserrat" pitchFamily="2" charset="0"/>
            </a:endParaRPr>
          </a:p>
          <a:p>
            <a:pPr algn="ctr"/>
            <a:r>
              <a:rPr lang="en-US" b="1" dirty="0">
                <a:effectLst/>
                <a:latin typeface="Montserrat" pitchFamily="2" charset="0"/>
              </a:rPr>
              <a:t>“I love to go to school. When I finish school, I would love to get a job. And then I would love to dress well, like others.”</a:t>
            </a:r>
          </a:p>
        </p:txBody>
      </p:sp>
    </p:spTree>
    <p:extLst>
      <p:ext uri="{BB962C8B-B14F-4D97-AF65-F5344CB8AC3E}">
        <p14:creationId xmlns:p14="http://schemas.microsoft.com/office/powerpoint/2010/main" val="227080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in a classroom with several sewing machines&#10;&#10;Description automatically generated">
            <a:extLst>
              <a:ext uri="{FF2B5EF4-FFF2-40B4-BE49-F238E27FC236}">
                <a16:creationId xmlns:a16="http://schemas.microsoft.com/office/drawing/2014/main" id="{70786164-6FC3-602A-973C-E7E71D39CA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3699655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8</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2425329048"/>
              </p:ext>
            </p:extLst>
          </p:nvPr>
        </p:nvGraphicFramePr>
        <p:xfrm>
          <a:off x="435428" y="2672005"/>
          <a:ext cx="11027227" cy="28143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303892">
                <a:tc>
                  <a:txBody>
                    <a:bodyPr/>
                    <a:lstStyle/>
                    <a:p>
                      <a:pPr fontAlgn="t"/>
                      <a:r>
                        <a:rPr lang="en-US" sz="1800" b="0" i="0" kern="1200" dirty="0" err="1">
                          <a:solidFill>
                            <a:schemeClr val="tx1"/>
                          </a:solidFill>
                          <a:effectLst/>
                          <a:latin typeface="Montserrat" pitchFamily="2" charset="0"/>
                          <a:ea typeface="+mn-ea"/>
                          <a:cs typeface="+mn-cs"/>
                        </a:rPr>
                        <a:t>Rizo</a:t>
                      </a:r>
                      <a:r>
                        <a:rPr lang="en-US" sz="1800" b="0" i="0" kern="1200" dirty="0">
                          <a:solidFill>
                            <a:schemeClr val="tx1"/>
                          </a:solidFill>
                          <a:effectLst/>
                          <a:latin typeface="Montserrat" pitchFamily="2" charset="0"/>
                          <a:ea typeface="+mn-ea"/>
                          <a:cs typeface="+mn-cs"/>
                        </a:rPr>
                        <a:t>* in the CAJED tailoring training classroom.</a:t>
                      </a:r>
                      <a:br>
                        <a:rPr lang="en-US" sz="1600" dirty="0">
                          <a:latin typeface="Montserrat" pitchFamily="2" charset="0"/>
                        </a:rPr>
                      </a:br>
                      <a:br>
                        <a:rPr lang="en-US" sz="1600" dirty="0">
                          <a:latin typeface="Montserrat" pitchFamily="2" charset="0"/>
                        </a:rPr>
                      </a:br>
                      <a:r>
                        <a:rPr lang="en-US" sz="1800" b="0" i="0" kern="1200" dirty="0" err="1">
                          <a:solidFill>
                            <a:schemeClr val="tx1"/>
                          </a:solidFill>
                          <a:effectLst/>
                          <a:latin typeface="Montserrat" pitchFamily="2" charset="0"/>
                          <a:ea typeface="+mn-ea"/>
                          <a:cs typeface="+mn-cs"/>
                        </a:rPr>
                        <a:t>Rizo</a:t>
                      </a:r>
                      <a:r>
                        <a:rPr lang="en-US" sz="1800" b="0" i="0" kern="1200" dirty="0">
                          <a:solidFill>
                            <a:schemeClr val="tx1"/>
                          </a:solidFill>
                          <a:effectLst/>
                          <a:latin typeface="Montserrat" pitchFamily="2" charset="0"/>
                          <a:ea typeface="+mn-ea"/>
                          <a:cs typeface="+mn-cs"/>
                        </a:rPr>
                        <a:t>, 17, was raised by her grandmother since she was 8 years old. She reached third grade at school but was forced to abandon her studies due to lack of resources. She moved to Goma and started to work as a domestic servant, but when that job fell through, she started living on the streets. Staff from CAJED, CAFOD’s partner organization, persuaded </a:t>
                      </a:r>
                      <a:r>
                        <a:rPr lang="en-US" sz="1800" b="0" i="0" kern="1200" dirty="0" err="1">
                          <a:solidFill>
                            <a:schemeClr val="tx1"/>
                          </a:solidFill>
                          <a:effectLst/>
                          <a:latin typeface="Montserrat" pitchFamily="2" charset="0"/>
                          <a:ea typeface="+mn-ea"/>
                          <a:cs typeface="+mn-cs"/>
                        </a:rPr>
                        <a:t>Rizo</a:t>
                      </a:r>
                      <a:r>
                        <a:rPr lang="en-US" sz="1800" b="0" i="0" kern="1200" dirty="0">
                          <a:solidFill>
                            <a:schemeClr val="tx1"/>
                          </a:solidFill>
                          <a:effectLst/>
                          <a:latin typeface="Montserrat" pitchFamily="2" charset="0"/>
                          <a:ea typeface="+mn-ea"/>
                          <a:cs typeface="+mn-cs"/>
                        </a:rPr>
                        <a:t> to take part in the seamstress training to help her earn a living. She is now living with her aunt in Goma while she takes part in the training to help her build a better future for herself.</a:t>
                      </a:r>
                    </a:p>
                    <a:p>
                      <a:pPr fontAlgn="t"/>
                      <a:endParaRPr lang="en-US" sz="1800" b="0" i="0" kern="1200" dirty="0">
                        <a:solidFill>
                          <a:schemeClr val="tx1"/>
                        </a:solidFill>
                        <a:effectLst/>
                        <a:latin typeface="+mn-lt"/>
                        <a:ea typeface="+mn-ea"/>
                        <a:cs typeface="+mn-cs"/>
                      </a:endParaRPr>
                    </a:p>
                    <a:p>
                      <a:pPr fontAlgn="t"/>
                      <a:r>
                        <a:rPr lang="en-US" sz="1800" b="1" i="0" kern="1200" dirty="0">
                          <a:solidFill>
                            <a:schemeClr val="tx1"/>
                          </a:solidFill>
                          <a:effectLst/>
                          <a:latin typeface="Montserrat" pitchFamily="2" charset="0"/>
                          <a:ea typeface="+mn-ea"/>
                          <a:cs typeface="+mn-cs"/>
                        </a:rPr>
                        <a:t>*</a:t>
                      </a:r>
                      <a:r>
                        <a:rPr lang="en-US" sz="1800" b="1" i="0" kern="1200" dirty="0" err="1">
                          <a:solidFill>
                            <a:schemeClr val="tx1"/>
                          </a:solidFill>
                          <a:effectLst/>
                          <a:latin typeface="Montserrat" pitchFamily="2" charset="0"/>
                          <a:ea typeface="+mn-ea"/>
                          <a:cs typeface="+mn-cs"/>
                        </a:rPr>
                        <a:t>Rizo</a:t>
                      </a:r>
                      <a:r>
                        <a:rPr lang="en-US" sz="1800" b="1" i="0" kern="1200" dirty="0">
                          <a:solidFill>
                            <a:schemeClr val="tx1"/>
                          </a:solidFill>
                          <a:effectLst/>
                          <a:latin typeface="Montserrat" pitchFamily="2" charset="0"/>
                          <a:ea typeface="+mn-ea"/>
                          <a:cs typeface="+mn-cs"/>
                        </a:rPr>
                        <a:t> is a pseudonym. </a:t>
                      </a:r>
                      <a:r>
                        <a:rPr lang="en-US" sz="1600" b="1" i="0" kern="1200" dirty="0">
                          <a:solidFill>
                            <a:schemeClr val="tx1"/>
                          </a:solidFill>
                          <a:effectLst/>
                          <a:latin typeface="Montserrat" pitchFamily="2" charset="0"/>
                          <a:ea typeface="+mn-ea"/>
                          <a:cs typeface="+mn-cs"/>
                        </a:rPr>
                        <a:t>Why would CAFOD need to use </a:t>
                      </a:r>
                      <a:r>
                        <a:rPr lang="en-US" sz="1600" b="1" i="0" kern="1200" dirty="0" err="1">
                          <a:solidFill>
                            <a:schemeClr val="tx1"/>
                          </a:solidFill>
                          <a:effectLst/>
                          <a:latin typeface="Montserrat" pitchFamily="2" charset="0"/>
                          <a:ea typeface="+mn-ea"/>
                          <a:cs typeface="+mn-cs"/>
                        </a:rPr>
                        <a:t>psuedonyms</a:t>
                      </a:r>
                      <a:r>
                        <a:rPr lang="en-US" sz="1600" b="1" i="0" kern="1200" dirty="0">
                          <a:solidFill>
                            <a:schemeClr val="tx1"/>
                          </a:solidFill>
                          <a:effectLst/>
                          <a:latin typeface="Montserrat" pitchFamily="2" charset="0"/>
                          <a:ea typeface="+mn-ea"/>
                          <a:cs typeface="+mn-cs"/>
                        </a:rPr>
                        <a:t> to protect its partners?</a:t>
                      </a:r>
                      <a:endParaRPr lang="en-US" sz="1600" b="1" dirty="0">
                        <a:effectLst/>
                        <a:latin typeface="Montserrat" pitchFamily="2" charset="0"/>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861774"/>
          </a:xfrm>
          <a:custGeom>
            <a:avLst/>
            <a:gdLst>
              <a:gd name="connsiteX0" fmla="*/ 0 w 10129159"/>
              <a:gd name="connsiteY0" fmla="*/ 0 h 861774"/>
              <a:gd name="connsiteX1" fmla="*/ 573986 w 10129159"/>
              <a:gd name="connsiteY1" fmla="*/ 0 h 861774"/>
              <a:gd name="connsiteX2" fmla="*/ 1249263 w 10129159"/>
              <a:gd name="connsiteY2" fmla="*/ 0 h 861774"/>
              <a:gd name="connsiteX3" fmla="*/ 1620665 w 10129159"/>
              <a:gd name="connsiteY3" fmla="*/ 0 h 861774"/>
              <a:gd name="connsiteX4" fmla="*/ 1992068 w 10129159"/>
              <a:gd name="connsiteY4" fmla="*/ 0 h 861774"/>
              <a:gd name="connsiteX5" fmla="*/ 2363470 w 10129159"/>
              <a:gd name="connsiteY5" fmla="*/ 0 h 861774"/>
              <a:gd name="connsiteX6" fmla="*/ 3140039 w 10129159"/>
              <a:gd name="connsiteY6" fmla="*/ 0 h 861774"/>
              <a:gd name="connsiteX7" fmla="*/ 4017900 w 10129159"/>
              <a:gd name="connsiteY7" fmla="*/ 0 h 861774"/>
              <a:gd name="connsiteX8" fmla="*/ 4389302 w 10129159"/>
              <a:gd name="connsiteY8" fmla="*/ 0 h 861774"/>
              <a:gd name="connsiteX9" fmla="*/ 4760705 w 10129159"/>
              <a:gd name="connsiteY9" fmla="*/ 0 h 861774"/>
              <a:gd name="connsiteX10" fmla="*/ 5233399 w 10129159"/>
              <a:gd name="connsiteY10" fmla="*/ 0 h 861774"/>
              <a:gd name="connsiteX11" fmla="*/ 5807384 w 10129159"/>
              <a:gd name="connsiteY11" fmla="*/ 0 h 861774"/>
              <a:gd name="connsiteX12" fmla="*/ 6280079 w 10129159"/>
              <a:gd name="connsiteY12" fmla="*/ 0 h 861774"/>
              <a:gd name="connsiteX13" fmla="*/ 6752773 w 10129159"/>
              <a:gd name="connsiteY13" fmla="*/ 0 h 861774"/>
              <a:gd name="connsiteX14" fmla="*/ 7428050 w 10129159"/>
              <a:gd name="connsiteY14" fmla="*/ 0 h 861774"/>
              <a:gd name="connsiteX15" fmla="*/ 8103327 w 10129159"/>
              <a:gd name="connsiteY15" fmla="*/ 0 h 861774"/>
              <a:gd name="connsiteX16" fmla="*/ 8981188 w 10129159"/>
              <a:gd name="connsiteY16" fmla="*/ 0 h 861774"/>
              <a:gd name="connsiteX17" fmla="*/ 10129159 w 10129159"/>
              <a:gd name="connsiteY17" fmla="*/ 0 h 861774"/>
              <a:gd name="connsiteX18" fmla="*/ 10129159 w 10129159"/>
              <a:gd name="connsiteY18" fmla="*/ 413652 h 861774"/>
              <a:gd name="connsiteX19" fmla="*/ 10129159 w 10129159"/>
              <a:gd name="connsiteY19" fmla="*/ 861774 h 861774"/>
              <a:gd name="connsiteX20" fmla="*/ 9352590 w 10129159"/>
              <a:gd name="connsiteY20" fmla="*/ 861774 h 861774"/>
              <a:gd name="connsiteX21" fmla="*/ 8981188 w 10129159"/>
              <a:gd name="connsiteY21" fmla="*/ 861774 h 861774"/>
              <a:gd name="connsiteX22" fmla="*/ 8609785 w 10129159"/>
              <a:gd name="connsiteY22" fmla="*/ 861774 h 861774"/>
              <a:gd name="connsiteX23" fmla="*/ 7731925 w 10129159"/>
              <a:gd name="connsiteY23" fmla="*/ 861774 h 861774"/>
              <a:gd name="connsiteX24" fmla="*/ 6955356 w 10129159"/>
              <a:gd name="connsiteY24" fmla="*/ 861774 h 861774"/>
              <a:gd name="connsiteX25" fmla="*/ 6482662 w 10129159"/>
              <a:gd name="connsiteY25" fmla="*/ 861774 h 861774"/>
              <a:gd name="connsiteX26" fmla="*/ 5706093 w 10129159"/>
              <a:gd name="connsiteY26" fmla="*/ 861774 h 861774"/>
              <a:gd name="connsiteX27" fmla="*/ 5132107 w 10129159"/>
              <a:gd name="connsiteY27" fmla="*/ 861774 h 861774"/>
              <a:gd name="connsiteX28" fmla="*/ 4558122 w 10129159"/>
              <a:gd name="connsiteY28" fmla="*/ 861774 h 861774"/>
              <a:gd name="connsiteX29" fmla="*/ 3680261 w 10129159"/>
              <a:gd name="connsiteY29" fmla="*/ 861774 h 861774"/>
              <a:gd name="connsiteX30" fmla="*/ 2903692 w 10129159"/>
              <a:gd name="connsiteY30" fmla="*/ 861774 h 861774"/>
              <a:gd name="connsiteX31" fmla="*/ 2430998 w 10129159"/>
              <a:gd name="connsiteY31" fmla="*/ 861774 h 861774"/>
              <a:gd name="connsiteX32" fmla="*/ 2059596 w 10129159"/>
              <a:gd name="connsiteY32" fmla="*/ 861774 h 861774"/>
              <a:gd name="connsiteX33" fmla="*/ 1181735 w 10129159"/>
              <a:gd name="connsiteY33" fmla="*/ 861774 h 861774"/>
              <a:gd name="connsiteX34" fmla="*/ 607750 w 10129159"/>
              <a:gd name="connsiteY34" fmla="*/ 861774 h 861774"/>
              <a:gd name="connsiteX35" fmla="*/ 0 w 10129159"/>
              <a:gd name="connsiteY35" fmla="*/ 861774 h 861774"/>
              <a:gd name="connsiteX36" fmla="*/ 0 w 10129159"/>
              <a:gd name="connsiteY36" fmla="*/ 413652 h 861774"/>
              <a:gd name="connsiteX37" fmla="*/ 0 w 10129159"/>
              <a:gd name="connsiteY37"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129159" h="861774"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11227" y="155105"/>
                  <a:pt x="10115054" y="306249"/>
                  <a:pt x="10129159" y="413652"/>
                </a:cubicBezTo>
                <a:cubicBezTo>
                  <a:pt x="10143264" y="521055"/>
                  <a:pt x="10150912" y="707904"/>
                  <a:pt x="10129159" y="861774"/>
                </a:cubicBezTo>
                <a:cubicBezTo>
                  <a:pt x="9970697" y="900440"/>
                  <a:pt x="9650185" y="832516"/>
                  <a:pt x="9352590" y="861774"/>
                </a:cubicBezTo>
                <a:cubicBezTo>
                  <a:pt x="9054995" y="891032"/>
                  <a:pt x="9064818" y="845513"/>
                  <a:pt x="8981188" y="861774"/>
                </a:cubicBezTo>
                <a:cubicBezTo>
                  <a:pt x="8897558" y="878035"/>
                  <a:pt x="8743549" y="854400"/>
                  <a:pt x="8609785" y="861774"/>
                </a:cubicBezTo>
                <a:cubicBezTo>
                  <a:pt x="8476021" y="869148"/>
                  <a:pt x="8033294" y="892796"/>
                  <a:pt x="7731925" y="861774"/>
                </a:cubicBezTo>
                <a:cubicBezTo>
                  <a:pt x="7430556" y="830752"/>
                  <a:pt x="7278589" y="833994"/>
                  <a:pt x="6955356" y="861774"/>
                </a:cubicBezTo>
                <a:cubicBezTo>
                  <a:pt x="6632123" y="889554"/>
                  <a:pt x="6688484" y="862816"/>
                  <a:pt x="6482662" y="861774"/>
                </a:cubicBezTo>
                <a:cubicBezTo>
                  <a:pt x="6276840" y="860732"/>
                  <a:pt x="5904659" y="871967"/>
                  <a:pt x="5706093" y="861774"/>
                </a:cubicBezTo>
                <a:cubicBezTo>
                  <a:pt x="5507527" y="851581"/>
                  <a:pt x="5295528" y="873919"/>
                  <a:pt x="5132107" y="861774"/>
                </a:cubicBezTo>
                <a:cubicBezTo>
                  <a:pt x="4968686" y="849629"/>
                  <a:pt x="4823611" y="834718"/>
                  <a:pt x="4558122" y="861774"/>
                </a:cubicBezTo>
                <a:cubicBezTo>
                  <a:pt x="4292634" y="888830"/>
                  <a:pt x="4065445" y="831275"/>
                  <a:pt x="3680261" y="861774"/>
                </a:cubicBezTo>
                <a:cubicBezTo>
                  <a:pt x="3295077" y="892273"/>
                  <a:pt x="3224509" y="899830"/>
                  <a:pt x="2903692" y="861774"/>
                </a:cubicBezTo>
                <a:cubicBezTo>
                  <a:pt x="2582875" y="823718"/>
                  <a:pt x="2606384" y="879838"/>
                  <a:pt x="2430998" y="861774"/>
                </a:cubicBezTo>
                <a:cubicBezTo>
                  <a:pt x="2255612" y="843710"/>
                  <a:pt x="2149542" y="877560"/>
                  <a:pt x="2059596" y="861774"/>
                </a:cubicBezTo>
                <a:cubicBezTo>
                  <a:pt x="1969650" y="845988"/>
                  <a:pt x="1578530" y="865845"/>
                  <a:pt x="1181735" y="861774"/>
                </a:cubicBezTo>
                <a:cubicBezTo>
                  <a:pt x="784940" y="857703"/>
                  <a:pt x="852160" y="838092"/>
                  <a:pt x="607750" y="861774"/>
                </a:cubicBezTo>
                <a:cubicBezTo>
                  <a:pt x="363341" y="885456"/>
                  <a:pt x="216806" y="835604"/>
                  <a:pt x="0" y="861774"/>
                </a:cubicBezTo>
                <a:cubicBezTo>
                  <a:pt x="634" y="717030"/>
                  <a:pt x="-19407" y="529244"/>
                  <a:pt x="0" y="413652"/>
                </a:cubicBezTo>
                <a:cubicBezTo>
                  <a:pt x="19407" y="298060"/>
                  <a:pt x="8529" y="90220"/>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a:t>
            </a:r>
          </a:p>
          <a:p>
            <a:pPr algn="ctr"/>
            <a:r>
              <a:rPr lang="en-US" sz="1600" b="1" dirty="0">
                <a:latin typeface="Montserrat" pitchFamily="2" charset="0"/>
              </a:rPr>
              <a:t>‘‘I think we need to continue to educate other young people to leave the streets and show them the benefit of learning how to build a better future.’’</a:t>
            </a:r>
          </a:p>
        </p:txBody>
      </p:sp>
    </p:spTree>
    <p:extLst>
      <p:ext uri="{BB962C8B-B14F-4D97-AF65-F5344CB8AC3E}">
        <p14:creationId xmlns:p14="http://schemas.microsoft.com/office/powerpoint/2010/main" val="192344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ewing on sewing machines&#10;&#10;Description automatically generated">
            <a:extLst>
              <a:ext uri="{FF2B5EF4-FFF2-40B4-BE49-F238E27FC236}">
                <a16:creationId xmlns:a16="http://schemas.microsoft.com/office/drawing/2014/main" id="{1DF7B2FA-4338-A39E-E068-D79F0E959F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2984607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9</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194517892"/>
              </p:ext>
            </p:extLst>
          </p:nvPr>
        </p:nvGraphicFramePr>
        <p:xfrm>
          <a:off x="293914" y="3006300"/>
          <a:ext cx="11027227" cy="22047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303892">
                <a:tc>
                  <a:txBody>
                    <a:bodyPr/>
                    <a:lstStyle/>
                    <a:p>
                      <a:pPr fontAlgn="t"/>
                      <a:r>
                        <a:rPr lang="en-US" sz="1800" b="0" i="0" kern="1200" dirty="0">
                          <a:solidFill>
                            <a:schemeClr val="tx1"/>
                          </a:solidFill>
                          <a:effectLst/>
                          <a:latin typeface="+mn-lt"/>
                          <a:ea typeface="+mn-ea"/>
                          <a:cs typeface="+mn-cs"/>
                        </a:rPr>
                        <a:t>Dodo* taking part in a CAJED-led tailoring training session.</a:t>
                      </a:r>
                      <a:r>
                        <a:rPr lang="en-US" sz="16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Dodo, 16, dropped out of school in fifth grade and left home at the age of 13. She became pregnant while she was living on the streets.</a:t>
                      </a:r>
                      <a:br>
                        <a:rPr lang="en-US" sz="1600" dirty="0"/>
                      </a:br>
                      <a:br>
                        <a:rPr lang="en-US" sz="1600" dirty="0"/>
                      </a:br>
                      <a:r>
                        <a:rPr lang="en-US" sz="1800" b="0" i="0" kern="1200" dirty="0">
                          <a:solidFill>
                            <a:schemeClr val="tx1"/>
                          </a:solidFill>
                          <a:effectLst/>
                          <a:latin typeface="+mn-lt"/>
                          <a:ea typeface="+mn-ea"/>
                          <a:cs typeface="+mn-cs"/>
                        </a:rPr>
                        <a:t>Staff from CAJED, CAFOD’s partner </a:t>
                      </a:r>
                      <a:r>
                        <a:rPr lang="en-US" sz="1800" b="0" i="0" kern="1200" dirty="0" err="1">
                          <a:solidFill>
                            <a:schemeClr val="tx1"/>
                          </a:solidFill>
                          <a:effectLst/>
                          <a:latin typeface="+mn-lt"/>
                          <a:ea typeface="+mn-ea"/>
                          <a:cs typeface="+mn-cs"/>
                        </a:rPr>
                        <a:t>organisation</a:t>
                      </a:r>
                      <a:r>
                        <a:rPr lang="en-US" sz="1800" b="0" i="0" kern="1200" dirty="0">
                          <a:solidFill>
                            <a:schemeClr val="tx1"/>
                          </a:solidFill>
                          <a:effectLst/>
                          <a:latin typeface="+mn-lt"/>
                          <a:ea typeface="+mn-ea"/>
                          <a:cs typeface="+mn-cs"/>
                        </a:rPr>
                        <a:t>, found Dodo when she was living on the street and persuaded her to take part in the seamstress training. She is now reconciled with her parents. </a:t>
                      </a:r>
                    </a:p>
                    <a:p>
                      <a:pPr fontAlgn="t"/>
                      <a:endParaRPr lang="en-US" sz="1800" b="0" i="0" kern="1200" dirty="0">
                        <a:solidFill>
                          <a:schemeClr val="tx1"/>
                        </a:solidFill>
                        <a:effectLst/>
                        <a:latin typeface="+mn-lt"/>
                        <a:ea typeface="+mn-ea"/>
                        <a:cs typeface="+mn-cs"/>
                      </a:endParaRPr>
                    </a:p>
                    <a:p>
                      <a:pPr fontAlgn="t"/>
                      <a:r>
                        <a:rPr lang="en-US" sz="1600" b="1" dirty="0">
                          <a:effectLst/>
                          <a:latin typeface="Montserrat" pitchFamily="2" charset="0"/>
                        </a:rPr>
                        <a:t>*Dodo is a pseudonym. Why would CAFOD need to use </a:t>
                      </a:r>
                      <a:r>
                        <a:rPr lang="en-US" sz="1600" b="1" dirty="0" err="1">
                          <a:effectLst/>
                          <a:latin typeface="Montserrat" pitchFamily="2" charset="0"/>
                        </a:rPr>
                        <a:t>psuedonyms</a:t>
                      </a:r>
                      <a:r>
                        <a:rPr lang="en-US" sz="1600" b="1" dirty="0">
                          <a:effectLst/>
                          <a:latin typeface="Montserrat" pitchFamily="2" charset="0"/>
                        </a:rPr>
                        <a:t> to protect its partners?</a:t>
                      </a:r>
                    </a:p>
                    <a:p>
                      <a:pPr fontAlgn="t"/>
                      <a:endParaRPr lang="en-US" sz="1600" b="1" dirty="0">
                        <a:effectLst/>
                        <a:latin typeface="Montserrat" pitchFamily="2" charset="0"/>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1354217"/>
          </a:xfrm>
          <a:custGeom>
            <a:avLst/>
            <a:gdLst>
              <a:gd name="connsiteX0" fmla="*/ 0 w 10129159"/>
              <a:gd name="connsiteY0" fmla="*/ 0 h 1354217"/>
              <a:gd name="connsiteX1" fmla="*/ 573986 w 10129159"/>
              <a:gd name="connsiteY1" fmla="*/ 0 h 1354217"/>
              <a:gd name="connsiteX2" fmla="*/ 1249263 w 10129159"/>
              <a:gd name="connsiteY2" fmla="*/ 0 h 1354217"/>
              <a:gd name="connsiteX3" fmla="*/ 1620665 w 10129159"/>
              <a:gd name="connsiteY3" fmla="*/ 0 h 1354217"/>
              <a:gd name="connsiteX4" fmla="*/ 1992068 w 10129159"/>
              <a:gd name="connsiteY4" fmla="*/ 0 h 1354217"/>
              <a:gd name="connsiteX5" fmla="*/ 2363470 w 10129159"/>
              <a:gd name="connsiteY5" fmla="*/ 0 h 1354217"/>
              <a:gd name="connsiteX6" fmla="*/ 3140039 w 10129159"/>
              <a:gd name="connsiteY6" fmla="*/ 0 h 1354217"/>
              <a:gd name="connsiteX7" fmla="*/ 4017900 w 10129159"/>
              <a:gd name="connsiteY7" fmla="*/ 0 h 1354217"/>
              <a:gd name="connsiteX8" fmla="*/ 4389302 w 10129159"/>
              <a:gd name="connsiteY8" fmla="*/ 0 h 1354217"/>
              <a:gd name="connsiteX9" fmla="*/ 4760705 w 10129159"/>
              <a:gd name="connsiteY9" fmla="*/ 0 h 1354217"/>
              <a:gd name="connsiteX10" fmla="*/ 5233399 w 10129159"/>
              <a:gd name="connsiteY10" fmla="*/ 0 h 1354217"/>
              <a:gd name="connsiteX11" fmla="*/ 5807384 w 10129159"/>
              <a:gd name="connsiteY11" fmla="*/ 0 h 1354217"/>
              <a:gd name="connsiteX12" fmla="*/ 6280079 w 10129159"/>
              <a:gd name="connsiteY12" fmla="*/ 0 h 1354217"/>
              <a:gd name="connsiteX13" fmla="*/ 6752773 w 10129159"/>
              <a:gd name="connsiteY13" fmla="*/ 0 h 1354217"/>
              <a:gd name="connsiteX14" fmla="*/ 7428050 w 10129159"/>
              <a:gd name="connsiteY14" fmla="*/ 0 h 1354217"/>
              <a:gd name="connsiteX15" fmla="*/ 8103327 w 10129159"/>
              <a:gd name="connsiteY15" fmla="*/ 0 h 1354217"/>
              <a:gd name="connsiteX16" fmla="*/ 8981188 w 10129159"/>
              <a:gd name="connsiteY16" fmla="*/ 0 h 1354217"/>
              <a:gd name="connsiteX17" fmla="*/ 10129159 w 10129159"/>
              <a:gd name="connsiteY17" fmla="*/ 0 h 1354217"/>
              <a:gd name="connsiteX18" fmla="*/ 10129159 w 10129159"/>
              <a:gd name="connsiteY18" fmla="*/ 650024 h 1354217"/>
              <a:gd name="connsiteX19" fmla="*/ 10129159 w 10129159"/>
              <a:gd name="connsiteY19" fmla="*/ 1354217 h 1354217"/>
              <a:gd name="connsiteX20" fmla="*/ 9352590 w 10129159"/>
              <a:gd name="connsiteY20" fmla="*/ 1354217 h 1354217"/>
              <a:gd name="connsiteX21" fmla="*/ 8981188 w 10129159"/>
              <a:gd name="connsiteY21" fmla="*/ 1354217 h 1354217"/>
              <a:gd name="connsiteX22" fmla="*/ 8609785 w 10129159"/>
              <a:gd name="connsiteY22" fmla="*/ 1354217 h 1354217"/>
              <a:gd name="connsiteX23" fmla="*/ 7731925 w 10129159"/>
              <a:gd name="connsiteY23" fmla="*/ 1354217 h 1354217"/>
              <a:gd name="connsiteX24" fmla="*/ 6955356 w 10129159"/>
              <a:gd name="connsiteY24" fmla="*/ 1354217 h 1354217"/>
              <a:gd name="connsiteX25" fmla="*/ 6482662 w 10129159"/>
              <a:gd name="connsiteY25" fmla="*/ 1354217 h 1354217"/>
              <a:gd name="connsiteX26" fmla="*/ 5706093 w 10129159"/>
              <a:gd name="connsiteY26" fmla="*/ 1354217 h 1354217"/>
              <a:gd name="connsiteX27" fmla="*/ 5132107 w 10129159"/>
              <a:gd name="connsiteY27" fmla="*/ 1354217 h 1354217"/>
              <a:gd name="connsiteX28" fmla="*/ 4558122 w 10129159"/>
              <a:gd name="connsiteY28" fmla="*/ 1354217 h 1354217"/>
              <a:gd name="connsiteX29" fmla="*/ 3680261 w 10129159"/>
              <a:gd name="connsiteY29" fmla="*/ 1354217 h 1354217"/>
              <a:gd name="connsiteX30" fmla="*/ 2903692 w 10129159"/>
              <a:gd name="connsiteY30" fmla="*/ 1354217 h 1354217"/>
              <a:gd name="connsiteX31" fmla="*/ 2430998 w 10129159"/>
              <a:gd name="connsiteY31" fmla="*/ 1354217 h 1354217"/>
              <a:gd name="connsiteX32" fmla="*/ 2059596 w 10129159"/>
              <a:gd name="connsiteY32" fmla="*/ 1354217 h 1354217"/>
              <a:gd name="connsiteX33" fmla="*/ 1181735 w 10129159"/>
              <a:gd name="connsiteY33" fmla="*/ 1354217 h 1354217"/>
              <a:gd name="connsiteX34" fmla="*/ 607750 w 10129159"/>
              <a:gd name="connsiteY34" fmla="*/ 1354217 h 1354217"/>
              <a:gd name="connsiteX35" fmla="*/ 0 w 10129159"/>
              <a:gd name="connsiteY35" fmla="*/ 1354217 h 1354217"/>
              <a:gd name="connsiteX36" fmla="*/ 0 w 10129159"/>
              <a:gd name="connsiteY36" fmla="*/ 650024 h 1354217"/>
              <a:gd name="connsiteX37" fmla="*/ 0 w 10129159"/>
              <a:gd name="connsiteY37" fmla="*/ 0 h 13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129159" h="1354217"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55801" y="295489"/>
                  <a:pt x="10129434" y="333998"/>
                  <a:pt x="10129159" y="650024"/>
                </a:cubicBezTo>
                <a:cubicBezTo>
                  <a:pt x="10128884" y="966050"/>
                  <a:pt x="10130226" y="1095267"/>
                  <a:pt x="10129159" y="1354217"/>
                </a:cubicBezTo>
                <a:cubicBezTo>
                  <a:pt x="9970697" y="1392883"/>
                  <a:pt x="9650185" y="1324959"/>
                  <a:pt x="9352590" y="1354217"/>
                </a:cubicBezTo>
                <a:cubicBezTo>
                  <a:pt x="9054995" y="1383475"/>
                  <a:pt x="9064818" y="1337956"/>
                  <a:pt x="8981188" y="1354217"/>
                </a:cubicBezTo>
                <a:cubicBezTo>
                  <a:pt x="8897558" y="1370478"/>
                  <a:pt x="8743549" y="1346843"/>
                  <a:pt x="8609785" y="1354217"/>
                </a:cubicBezTo>
                <a:cubicBezTo>
                  <a:pt x="8476021" y="1361591"/>
                  <a:pt x="8033294" y="1385239"/>
                  <a:pt x="7731925" y="1354217"/>
                </a:cubicBezTo>
                <a:cubicBezTo>
                  <a:pt x="7430556" y="1323195"/>
                  <a:pt x="7278589" y="1326437"/>
                  <a:pt x="6955356" y="1354217"/>
                </a:cubicBezTo>
                <a:cubicBezTo>
                  <a:pt x="6632123" y="1381997"/>
                  <a:pt x="6688484" y="1355259"/>
                  <a:pt x="6482662" y="1354217"/>
                </a:cubicBezTo>
                <a:cubicBezTo>
                  <a:pt x="6276840" y="1353175"/>
                  <a:pt x="5904659" y="1364410"/>
                  <a:pt x="5706093" y="1354217"/>
                </a:cubicBezTo>
                <a:cubicBezTo>
                  <a:pt x="5507527" y="1344024"/>
                  <a:pt x="5295528" y="1366362"/>
                  <a:pt x="5132107" y="1354217"/>
                </a:cubicBezTo>
                <a:cubicBezTo>
                  <a:pt x="4968686" y="1342072"/>
                  <a:pt x="4823611" y="1327161"/>
                  <a:pt x="4558122" y="1354217"/>
                </a:cubicBezTo>
                <a:cubicBezTo>
                  <a:pt x="4292634" y="1381273"/>
                  <a:pt x="4065445" y="1323718"/>
                  <a:pt x="3680261" y="1354217"/>
                </a:cubicBezTo>
                <a:cubicBezTo>
                  <a:pt x="3295077" y="1384716"/>
                  <a:pt x="3224509" y="1392273"/>
                  <a:pt x="2903692" y="1354217"/>
                </a:cubicBezTo>
                <a:cubicBezTo>
                  <a:pt x="2582875" y="1316161"/>
                  <a:pt x="2606384" y="1372281"/>
                  <a:pt x="2430998" y="1354217"/>
                </a:cubicBezTo>
                <a:cubicBezTo>
                  <a:pt x="2255612" y="1336153"/>
                  <a:pt x="2149542" y="1370003"/>
                  <a:pt x="2059596" y="1354217"/>
                </a:cubicBezTo>
                <a:cubicBezTo>
                  <a:pt x="1969650" y="1338431"/>
                  <a:pt x="1578530" y="1358288"/>
                  <a:pt x="1181735" y="1354217"/>
                </a:cubicBezTo>
                <a:cubicBezTo>
                  <a:pt x="784940" y="1350146"/>
                  <a:pt x="852160" y="1330535"/>
                  <a:pt x="607750" y="1354217"/>
                </a:cubicBezTo>
                <a:cubicBezTo>
                  <a:pt x="363341" y="1377899"/>
                  <a:pt x="216806" y="1328047"/>
                  <a:pt x="0" y="1354217"/>
                </a:cubicBezTo>
                <a:cubicBezTo>
                  <a:pt x="-4452" y="1079032"/>
                  <a:pt x="-30776" y="912245"/>
                  <a:pt x="0" y="650024"/>
                </a:cubicBezTo>
                <a:cubicBezTo>
                  <a:pt x="30776" y="387803"/>
                  <a:pt x="10730" y="242169"/>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a:t>
            </a:r>
          </a:p>
          <a:p>
            <a:pPr algn="ctr"/>
            <a:r>
              <a:rPr lang="en-US" sz="1600" b="1" dirty="0">
                <a:latin typeface="Montserrat" pitchFamily="2" charset="0"/>
              </a:rPr>
              <a:t>“This training is a way for me to redeem myself with my family, for me to rebuild and correct the mistakes I’ve made in the past. I dream of becoming a great seamstress after the training. Even though I had done some silly things in the past, I want my parents to be proud of me.’’</a:t>
            </a:r>
          </a:p>
        </p:txBody>
      </p:sp>
    </p:spTree>
    <p:extLst>
      <p:ext uri="{BB962C8B-B14F-4D97-AF65-F5344CB8AC3E}">
        <p14:creationId xmlns:p14="http://schemas.microsoft.com/office/powerpoint/2010/main" val="3922786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group of people sitting on stairs&#10;&#10;Description automatically generated">
            <a:extLst>
              <a:ext uri="{FF2B5EF4-FFF2-40B4-BE49-F238E27FC236}">
                <a16:creationId xmlns:a16="http://schemas.microsoft.com/office/drawing/2014/main" id="{E64D0134-515E-0CEB-D886-D033E3D299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2" b="14824"/>
          <a:stretch/>
        </p:blipFill>
        <p:spPr>
          <a:xfrm>
            <a:off x="20" y="1282"/>
            <a:ext cx="12191980" cy="6856718"/>
          </a:xfrm>
          <a:prstGeom prst="rect">
            <a:avLst/>
          </a:prstGeom>
        </p:spPr>
      </p:pic>
    </p:spTree>
    <p:extLst>
      <p:ext uri="{BB962C8B-B14F-4D97-AF65-F5344CB8AC3E}">
        <p14:creationId xmlns:p14="http://schemas.microsoft.com/office/powerpoint/2010/main" val="184215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183" y="5308988"/>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1</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304800" y="6204416"/>
            <a:ext cx="4291697"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869120028"/>
              </p:ext>
            </p:extLst>
          </p:nvPr>
        </p:nvGraphicFramePr>
        <p:xfrm>
          <a:off x="582382" y="2934739"/>
          <a:ext cx="11027227" cy="1842861"/>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US" sz="1800" dirty="0">
                          <a:effectLst/>
                          <a:latin typeface="Montserrat" pitchFamily="2" charset="0"/>
                        </a:rPr>
                        <a:t>Daniel (third from left) with a group of other young men who have been taking part in the CAJED carpentry training.</a:t>
                      </a:r>
                      <a:br>
                        <a:rPr lang="en-US" sz="1800" dirty="0">
                          <a:effectLst/>
                          <a:latin typeface="Montserrat" pitchFamily="2" charset="0"/>
                        </a:rPr>
                      </a:br>
                      <a:br>
                        <a:rPr lang="en-US" sz="1800" dirty="0">
                          <a:effectLst/>
                          <a:latin typeface="Montserrat" pitchFamily="2" charset="0"/>
                        </a:rPr>
                      </a:br>
                      <a:r>
                        <a:rPr lang="en-US" sz="1800" b="0" i="0" kern="1200" dirty="0">
                          <a:solidFill>
                            <a:schemeClr val="tx1"/>
                          </a:solidFill>
                          <a:effectLst/>
                          <a:latin typeface="Montserrat" pitchFamily="2" charset="0"/>
                          <a:ea typeface="+mn-ea"/>
                          <a:cs typeface="+mn-cs"/>
                        </a:rPr>
                        <a:t>“Among my friends, there are many who have joined armed groups. My friends saw that life here was difficult, so they decided to go to the army. And with a sort of don’t care attitude, like ‘if we die there, then we will die’’. </a:t>
                      </a: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549012"/>
            <a:ext cx="10129159" cy="1046440"/>
          </a:xfrm>
          <a:custGeom>
            <a:avLst/>
            <a:gdLst>
              <a:gd name="connsiteX0" fmla="*/ 0 w 10129159"/>
              <a:gd name="connsiteY0" fmla="*/ 0 h 1046440"/>
              <a:gd name="connsiteX1" fmla="*/ 371402 w 10129159"/>
              <a:gd name="connsiteY1" fmla="*/ 0 h 1046440"/>
              <a:gd name="connsiteX2" fmla="*/ 844097 w 10129159"/>
              <a:gd name="connsiteY2" fmla="*/ 0 h 1046440"/>
              <a:gd name="connsiteX3" fmla="*/ 1620665 w 10129159"/>
              <a:gd name="connsiteY3" fmla="*/ 0 h 1046440"/>
              <a:gd name="connsiteX4" fmla="*/ 2397234 w 10129159"/>
              <a:gd name="connsiteY4" fmla="*/ 0 h 1046440"/>
              <a:gd name="connsiteX5" fmla="*/ 3072512 w 10129159"/>
              <a:gd name="connsiteY5" fmla="*/ 0 h 1046440"/>
              <a:gd name="connsiteX6" fmla="*/ 3443914 w 10129159"/>
              <a:gd name="connsiteY6" fmla="*/ 0 h 1046440"/>
              <a:gd name="connsiteX7" fmla="*/ 4220483 w 10129159"/>
              <a:gd name="connsiteY7" fmla="*/ 0 h 1046440"/>
              <a:gd name="connsiteX8" fmla="*/ 4895760 w 10129159"/>
              <a:gd name="connsiteY8" fmla="*/ 0 h 1046440"/>
              <a:gd name="connsiteX9" fmla="*/ 5571037 w 10129159"/>
              <a:gd name="connsiteY9" fmla="*/ 0 h 1046440"/>
              <a:gd name="connsiteX10" fmla="*/ 6043732 w 10129159"/>
              <a:gd name="connsiteY10" fmla="*/ 0 h 1046440"/>
              <a:gd name="connsiteX11" fmla="*/ 6415134 w 10129159"/>
              <a:gd name="connsiteY11" fmla="*/ 0 h 1046440"/>
              <a:gd name="connsiteX12" fmla="*/ 7090411 w 10129159"/>
              <a:gd name="connsiteY12" fmla="*/ 0 h 1046440"/>
              <a:gd name="connsiteX13" fmla="*/ 7968272 w 10129159"/>
              <a:gd name="connsiteY13" fmla="*/ 0 h 1046440"/>
              <a:gd name="connsiteX14" fmla="*/ 8643549 w 10129159"/>
              <a:gd name="connsiteY14" fmla="*/ 0 h 1046440"/>
              <a:gd name="connsiteX15" fmla="*/ 9420118 w 10129159"/>
              <a:gd name="connsiteY15" fmla="*/ 0 h 1046440"/>
              <a:gd name="connsiteX16" fmla="*/ 10129159 w 10129159"/>
              <a:gd name="connsiteY16" fmla="*/ 0 h 1046440"/>
              <a:gd name="connsiteX17" fmla="*/ 10129159 w 10129159"/>
              <a:gd name="connsiteY17" fmla="*/ 491827 h 1046440"/>
              <a:gd name="connsiteX18" fmla="*/ 10129159 w 10129159"/>
              <a:gd name="connsiteY18" fmla="*/ 1046440 h 1046440"/>
              <a:gd name="connsiteX19" fmla="*/ 9555173 w 10129159"/>
              <a:gd name="connsiteY19" fmla="*/ 1046440 h 1046440"/>
              <a:gd name="connsiteX20" fmla="*/ 9082479 w 10129159"/>
              <a:gd name="connsiteY20" fmla="*/ 1046440 h 1046440"/>
              <a:gd name="connsiteX21" fmla="*/ 8711077 w 10129159"/>
              <a:gd name="connsiteY21" fmla="*/ 1046440 h 1046440"/>
              <a:gd name="connsiteX22" fmla="*/ 8035799 w 10129159"/>
              <a:gd name="connsiteY22" fmla="*/ 1046440 h 1046440"/>
              <a:gd name="connsiteX23" fmla="*/ 7360522 w 10129159"/>
              <a:gd name="connsiteY23" fmla="*/ 1046440 h 1046440"/>
              <a:gd name="connsiteX24" fmla="*/ 6482662 w 10129159"/>
              <a:gd name="connsiteY24" fmla="*/ 1046440 h 1046440"/>
              <a:gd name="connsiteX25" fmla="*/ 6111259 w 10129159"/>
              <a:gd name="connsiteY25" fmla="*/ 1046440 h 1046440"/>
              <a:gd name="connsiteX26" fmla="*/ 5537274 w 10129159"/>
              <a:gd name="connsiteY26" fmla="*/ 1046440 h 1046440"/>
              <a:gd name="connsiteX27" fmla="*/ 4861996 w 10129159"/>
              <a:gd name="connsiteY27" fmla="*/ 1046440 h 1046440"/>
              <a:gd name="connsiteX28" fmla="*/ 4288011 w 10129159"/>
              <a:gd name="connsiteY28" fmla="*/ 1046440 h 1046440"/>
              <a:gd name="connsiteX29" fmla="*/ 3511442 w 10129159"/>
              <a:gd name="connsiteY29" fmla="*/ 1046440 h 1046440"/>
              <a:gd name="connsiteX30" fmla="*/ 2633581 w 10129159"/>
              <a:gd name="connsiteY30" fmla="*/ 1046440 h 1046440"/>
              <a:gd name="connsiteX31" fmla="*/ 1755721 w 10129159"/>
              <a:gd name="connsiteY31" fmla="*/ 1046440 h 1046440"/>
              <a:gd name="connsiteX32" fmla="*/ 1080444 w 10129159"/>
              <a:gd name="connsiteY32" fmla="*/ 1046440 h 1046440"/>
              <a:gd name="connsiteX33" fmla="*/ 0 w 10129159"/>
              <a:gd name="connsiteY33" fmla="*/ 1046440 h 1046440"/>
              <a:gd name="connsiteX34" fmla="*/ 0 w 10129159"/>
              <a:gd name="connsiteY34" fmla="*/ 544149 h 1046440"/>
              <a:gd name="connsiteX35" fmla="*/ 0 w 10129159"/>
              <a:gd name="connsiteY35" fmla="*/ 0 h 10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29159" h="1046440" extrusionOk="0">
                <a:moveTo>
                  <a:pt x="0" y="0"/>
                </a:moveTo>
                <a:cubicBezTo>
                  <a:pt x="92260" y="-7085"/>
                  <a:pt x="272712" y="-7019"/>
                  <a:pt x="371402" y="0"/>
                </a:cubicBezTo>
                <a:cubicBezTo>
                  <a:pt x="470092" y="7019"/>
                  <a:pt x="631057" y="1671"/>
                  <a:pt x="844097" y="0"/>
                </a:cubicBezTo>
                <a:cubicBezTo>
                  <a:pt x="1057138" y="-1671"/>
                  <a:pt x="1462802" y="-38754"/>
                  <a:pt x="1620665" y="0"/>
                </a:cubicBezTo>
                <a:cubicBezTo>
                  <a:pt x="1778528" y="38754"/>
                  <a:pt x="2123464" y="-28119"/>
                  <a:pt x="2397234" y="0"/>
                </a:cubicBezTo>
                <a:cubicBezTo>
                  <a:pt x="2671004" y="28119"/>
                  <a:pt x="2771408" y="27072"/>
                  <a:pt x="3072512" y="0"/>
                </a:cubicBezTo>
                <a:cubicBezTo>
                  <a:pt x="3373616" y="-27072"/>
                  <a:pt x="3327934" y="-3248"/>
                  <a:pt x="3443914" y="0"/>
                </a:cubicBezTo>
                <a:cubicBezTo>
                  <a:pt x="3559894" y="3248"/>
                  <a:pt x="4017587" y="26822"/>
                  <a:pt x="4220483" y="0"/>
                </a:cubicBezTo>
                <a:cubicBezTo>
                  <a:pt x="4423379" y="-26822"/>
                  <a:pt x="4599181" y="20203"/>
                  <a:pt x="4895760" y="0"/>
                </a:cubicBezTo>
                <a:cubicBezTo>
                  <a:pt x="5192339" y="-20203"/>
                  <a:pt x="5348486" y="5744"/>
                  <a:pt x="5571037" y="0"/>
                </a:cubicBezTo>
                <a:cubicBezTo>
                  <a:pt x="5793588" y="-5744"/>
                  <a:pt x="5886699" y="13828"/>
                  <a:pt x="6043732" y="0"/>
                </a:cubicBezTo>
                <a:cubicBezTo>
                  <a:pt x="6200766" y="-13828"/>
                  <a:pt x="6238131" y="-1710"/>
                  <a:pt x="6415134" y="0"/>
                </a:cubicBezTo>
                <a:cubicBezTo>
                  <a:pt x="6592137" y="1710"/>
                  <a:pt x="6754112" y="-19350"/>
                  <a:pt x="7090411" y="0"/>
                </a:cubicBezTo>
                <a:cubicBezTo>
                  <a:pt x="7426710" y="19350"/>
                  <a:pt x="7760579" y="-36016"/>
                  <a:pt x="7968272" y="0"/>
                </a:cubicBezTo>
                <a:cubicBezTo>
                  <a:pt x="8175965" y="36016"/>
                  <a:pt x="8423554" y="4327"/>
                  <a:pt x="8643549" y="0"/>
                </a:cubicBezTo>
                <a:cubicBezTo>
                  <a:pt x="8863544" y="-4327"/>
                  <a:pt x="9215784" y="9086"/>
                  <a:pt x="9420118" y="0"/>
                </a:cubicBezTo>
                <a:cubicBezTo>
                  <a:pt x="9624452" y="-9086"/>
                  <a:pt x="9782981" y="20499"/>
                  <a:pt x="10129159" y="0"/>
                </a:cubicBezTo>
                <a:cubicBezTo>
                  <a:pt x="10115753" y="189777"/>
                  <a:pt x="10120379" y="300774"/>
                  <a:pt x="10129159" y="491827"/>
                </a:cubicBezTo>
                <a:cubicBezTo>
                  <a:pt x="10137939" y="682880"/>
                  <a:pt x="10117181" y="879673"/>
                  <a:pt x="10129159" y="1046440"/>
                </a:cubicBezTo>
                <a:cubicBezTo>
                  <a:pt x="10001442" y="1025061"/>
                  <a:pt x="9840120" y="1060942"/>
                  <a:pt x="9555173" y="1046440"/>
                </a:cubicBezTo>
                <a:cubicBezTo>
                  <a:pt x="9270226" y="1031938"/>
                  <a:pt x="9269372" y="1048608"/>
                  <a:pt x="9082479" y="1046440"/>
                </a:cubicBezTo>
                <a:cubicBezTo>
                  <a:pt x="8895586" y="1044272"/>
                  <a:pt x="8873329" y="1032581"/>
                  <a:pt x="8711077" y="1046440"/>
                </a:cubicBezTo>
                <a:cubicBezTo>
                  <a:pt x="8548825" y="1060299"/>
                  <a:pt x="8229890" y="1056485"/>
                  <a:pt x="8035799" y="1046440"/>
                </a:cubicBezTo>
                <a:cubicBezTo>
                  <a:pt x="7841708" y="1036395"/>
                  <a:pt x="7629883" y="1040284"/>
                  <a:pt x="7360522" y="1046440"/>
                </a:cubicBezTo>
                <a:cubicBezTo>
                  <a:pt x="7091161" y="1052596"/>
                  <a:pt x="6918900" y="1014688"/>
                  <a:pt x="6482662" y="1046440"/>
                </a:cubicBezTo>
                <a:cubicBezTo>
                  <a:pt x="6046424" y="1078192"/>
                  <a:pt x="6197013" y="1041526"/>
                  <a:pt x="6111259" y="1046440"/>
                </a:cubicBezTo>
                <a:cubicBezTo>
                  <a:pt x="6025505" y="1051354"/>
                  <a:pt x="5807642" y="1042903"/>
                  <a:pt x="5537274" y="1046440"/>
                </a:cubicBezTo>
                <a:cubicBezTo>
                  <a:pt x="5266907" y="1049977"/>
                  <a:pt x="5140719" y="1075504"/>
                  <a:pt x="4861996" y="1046440"/>
                </a:cubicBezTo>
                <a:cubicBezTo>
                  <a:pt x="4583273" y="1017376"/>
                  <a:pt x="4494050" y="1056942"/>
                  <a:pt x="4288011" y="1046440"/>
                </a:cubicBezTo>
                <a:cubicBezTo>
                  <a:pt x="4081972" y="1035938"/>
                  <a:pt x="3792987" y="1018812"/>
                  <a:pt x="3511442" y="1046440"/>
                </a:cubicBezTo>
                <a:cubicBezTo>
                  <a:pt x="3229897" y="1074068"/>
                  <a:pt x="2915302" y="1089758"/>
                  <a:pt x="2633581" y="1046440"/>
                </a:cubicBezTo>
                <a:cubicBezTo>
                  <a:pt x="2351860" y="1003122"/>
                  <a:pt x="2007048" y="1085906"/>
                  <a:pt x="1755721" y="1046440"/>
                </a:cubicBezTo>
                <a:cubicBezTo>
                  <a:pt x="1504394" y="1006974"/>
                  <a:pt x="1266283" y="1022350"/>
                  <a:pt x="1080444" y="1046440"/>
                </a:cubicBezTo>
                <a:cubicBezTo>
                  <a:pt x="894605" y="1070530"/>
                  <a:pt x="256671" y="1044312"/>
                  <a:pt x="0" y="1046440"/>
                </a:cubicBezTo>
                <a:cubicBezTo>
                  <a:pt x="-3900" y="934801"/>
                  <a:pt x="23777" y="791584"/>
                  <a:pt x="0" y="544149"/>
                </a:cubicBezTo>
                <a:cubicBezTo>
                  <a:pt x="-23777" y="296714"/>
                  <a:pt x="18632" y="227901"/>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a:spAutoFit/>
          </a:bodyPr>
          <a:lstStyle/>
          <a:p>
            <a:pPr algn="ctr"/>
            <a:r>
              <a:rPr lang="en-US" sz="1800" b="1" dirty="0">
                <a:effectLst/>
                <a:latin typeface="Montserrat" pitchFamily="2" charset="0"/>
              </a:rPr>
              <a:t>Key quote</a:t>
            </a:r>
            <a:br>
              <a:rPr lang="en-US" b="1" dirty="0">
                <a:latin typeface="Montserrat" pitchFamily="2" charset="0"/>
              </a:rPr>
            </a:br>
            <a:r>
              <a:rPr lang="en-US" sz="1000" b="1" dirty="0">
                <a:latin typeface="Montserrat" pitchFamily="2" charset="0"/>
              </a:rPr>
              <a:t> </a:t>
            </a:r>
            <a:br>
              <a:rPr lang="en-US" sz="1800" b="1" dirty="0">
                <a:effectLst/>
                <a:latin typeface="Montserrat" pitchFamily="2" charset="0"/>
              </a:rPr>
            </a:br>
            <a:r>
              <a:rPr lang="en-US" sz="1700" b="1" i="1" dirty="0">
                <a:effectLst/>
                <a:latin typeface="Montserrat" pitchFamily="2" charset="0"/>
              </a:rPr>
              <a:t>“If I wasn’t doing this work, I think I would also have gone to the armed groups like my friends… The thing I’m most proud of is this work that I’m doing.”</a:t>
            </a:r>
            <a:endParaRPr lang="en-US" sz="1700" dirty="0"/>
          </a:p>
        </p:txBody>
      </p:sp>
    </p:spTree>
    <p:extLst>
      <p:ext uri="{BB962C8B-B14F-4D97-AF65-F5344CB8AC3E}">
        <p14:creationId xmlns:p14="http://schemas.microsoft.com/office/powerpoint/2010/main" val="4038423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10</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2646730955"/>
              </p:ext>
            </p:extLst>
          </p:nvPr>
        </p:nvGraphicFramePr>
        <p:xfrm>
          <a:off x="391886" y="3270465"/>
          <a:ext cx="11027227" cy="229616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dirty="0">
                          <a:effectLst/>
                          <a:latin typeface="Montserrat" pitchFamily="2" charset="0"/>
                        </a:rPr>
                        <a:t>Bernadette (second from right, pink top) with Adeline* (middle, blue top, red skirt) and Sagesse* (third from left, black top, striped skirt) and their family outside their home. Bernadette can now pay for Adeline and Sagesse to attend school as a result of </a:t>
                      </a:r>
                      <a:r>
                        <a:rPr lang="en-US" sz="1600" b="0" i="0" kern="1200" dirty="0">
                          <a:solidFill>
                            <a:schemeClr val="tx1"/>
                          </a:solidFill>
                          <a:effectLst/>
                          <a:latin typeface="Montserrat" pitchFamily="2" charset="0"/>
                          <a:ea typeface="+mn-ea"/>
                          <a:cs typeface="+mn-cs"/>
                        </a:rPr>
                        <a:t>joining the mushroom growing project. </a:t>
                      </a:r>
                      <a:endParaRPr lang="en-US" sz="1600" b="0" dirty="0">
                        <a:effectLst/>
                        <a:latin typeface="Montserrat" pitchFamily="2" charset="0"/>
                      </a:endParaRPr>
                    </a:p>
                    <a:p>
                      <a:pPr fontAlgn="t"/>
                      <a:r>
                        <a:rPr lang="en-US" sz="1600" b="0" dirty="0">
                          <a:effectLst/>
                          <a:latin typeface="Montserrat" pitchFamily="2" charset="0"/>
                        </a:rPr>
                        <a:t> </a:t>
                      </a:r>
                    </a:p>
                    <a:p>
                      <a:pPr fontAlgn="t"/>
                      <a:endParaRPr lang="en-US" sz="1600" b="0" dirty="0">
                        <a:effectLst/>
                        <a:latin typeface="Montserrat" pitchFamily="2" charset="0"/>
                      </a:endParaRPr>
                    </a:p>
                    <a:p>
                      <a:pPr fontAlgn="t"/>
                      <a:r>
                        <a:rPr lang="en-US" sz="1600" b="0" i="0" kern="1200" dirty="0">
                          <a:solidFill>
                            <a:schemeClr val="tx1"/>
                          </a:solidFill>
                          <a:effectLst/>
                          <a:latin typeface="Montserrat" pitchFamily="2" charset="0"/>
                          <a:ea typeface="+mn-ea"/>
                          <a:cs typeface="+mn-cs"/>
                        </a:rPr>
                        <a:t>Bernadette was forced to flee from her home in </a:t>
                      </a:r>
                      <a:r>
                        <a:rPr lang="en-US" sz="1600" b="0" i="0" kern="1200" dirty="0" err="1">
                          <a:solidFill>
                            <a:schemeClr val="tx1"/>
                          </a:solidFill>
                          <a:effectLst/>
                          <a:latin typeface="Montserrat" pitchFamily="2" charset="0"/>
                          <a:ea typeface="+mn-ea"/>
                          <a:cs typeface="+mn-cs"/>
                        </a:rPr>
                        <a:t>Walikale</a:t>
                      </a:r>
                      <a:r>
                        <a:rPr lang="en-US" sz="1600" b="0" i="0" kern="1200" dirty="0">
                          <a:solidFill>
                            <a:schemeClr val="tx1"/>
                          </a:solidFill>
                          <a:effectLst/>
                          <a:latin typeface="Montserrat" pitchFamily="2" charset="0"/>
                          <a:ea typeface="+mn-ea"/>
                          <a:cs typeface="+mn-cs"/>
                        </a:rPr>
                        <a:t> (a town in the North Kivu Province of DRC) when rebels burned down the houses in her village and killed many people. Her husband joined the army after his own brother was killed.</a:t>
                      </a:r>
                    </a:p>
                    <a:p>
                      <a:pPr fontAlgn="t"/>
                      <a:endParaRPr lang="en-US" sz="1600" b="0" i="0" kern="1200" dirty="0">
                        <a:solidFill>
                          <a:schemeClr val="tx1"/>
                        </a:solidFill>
                        <a:effectLst/>
                        <a:latin typeface="Montserrat" pitchFamily="2" charset="0"/>
                        <a:ea typeface="+mn-ea"/>
                        <a:cs typeface="+mn-cs"/>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1477328"/>
          </a:xfrm>
          <a:custGeom>
            <a:avLst/>
            <a:gdLst>
              <a:gd name="connsiteX0" fmla="*/ 0 w 10129159"/>
              <a:gd name="connsiteY0" fmla="*/ 0 h 1477328"/>
              <a:gd name="connsiteX1" fmla="*/ 573986 w 10129159"/>
              <a:gd name="connsiteY1" fmla="*/ 0 h 1477328"/>
              <a:gd name="connsiteX2" fmla="*/ 1249263 w 10129159"/>
              <a:gd name="connsiteY2" fmla="*/ 0 h 1477328"/>
              <a:gd name="connsiteX3" fmla="*/ 1620665 w 10129159"/>
              <a:gd name="connsiteY3" fmla="*/ 0 h 1477328"/>
              <a:gd name="connsiteX4" fmla="*/ 1992068 w 10129159"/>
              <a:gd name="connsiteY4" fmla="*/ 0 h 1477328"/>
              <a:gd name="connsiteX5" fmla="*/ 2363470 w 10129159"/>
              <a:gd name="connsiteY5" fmla="*/ 0 h 1477328"/>
              <a:gd name="connsiteX6" fmla="*/ 3140039 w 10129159"/>
              <a:gd name="connsiteY6" fmla="*/ 0 h 1477328"/>
              <a:gd name="connsiteX7" fmla="*/ 4017900 w 10129159"/>
              <a:gd name="connsiteY7" fmla="*/ 0 h 1477328"/>
              <a:gd name="connsiteX8" fmla="*/ 4389302 w 10129159"/>
              <a:gd name="connsiteY8" fmla="*/ 0 h 1477328"/>
              <a:gd name="connsiteX9" fmla="*/ 4760705 w 10129159"/>
              <a:gd name="connsiteY9" fmla="*/ 0 h 1477328"/>
              <a:gd name="connsiteX10" fmla="*/ 5233399 w 10129159"/>
              <a:gd name="connsiteY10" fmla="*/ 0 h 1477328"/>
              <a:gd name="connsiteX11" fmla="*/ 5807384 w 10129159"/>
              <a:gd name="connsiteY11" fmla="*/ 0 h 1477328"/>
              <a:gd name="connsiteX12" fmla="*/ 6280079 w 10129159"/>
              <a:gd name="connsiteY12" fmla="*/ 0 h 1477328"/>
              <a:gd name="connsiteX13" fmla="*/ 6752773 w 10129159"/>
              <a:gd name="connsiteY13" fmla="*/ 0 h 1477328"/>
              <a:gd name="connsiteX14" fmla="*/ 7428050 w 10129159"/>
              <a:gd name="connsiteY14" fmla="*/ 0 h 1477328"/>
              <a:gd name="connsiteX15" fmla="*/ 8103327 w 10129159"/>
              <a:gd name="connsiteY15" fmla="*/ 0 h 1477328"/>
              <a:gd name="connsiteX16" fmla="*/ 8981188 w 10129159"/>
              <a:gd name="connsiteY16" fmla="*/ 0 h 1477328"/>
              <a:gd name="connsiteX17" fmla="*/ 10129159 w 10129159"/>
              <a:gd name="connsiteY17" fmla="*/ 0 h 1477328"/>
              <a:gd name="connsiteX18" fmla="*/ 10129159 w 10129159"/>
              <a:gd name="connsiteY18" fmla="*/ 462896 h 1477328"/>
              <a:gd name="connsiteX19" fmla="*/ 10129159 w 10129159"/>
              <a:gd name="connsiteY19" fmla="*/ 925792 h 1477328"/>
              <a:gd name="connsiteX20" fmla="*/ 10129159 w 10129159"/>
              <a:gd name="connsiteY20" fmla="*/ 1477328 h 1477328"/>
              <a:gd name="connsiteX21" fmla="*/ 9555173 w 10129159"/>
              <a:gd name="connsiteY21" fmla="*/ 1477328 h 1477328"/>
              <a:gd name="connsiteX22" fmla="*/ 9183771 w 10129159"/>
              <a:gd name="connsiteY22" fmla="*/ 1477328 h 1477328"/>
              <a:gd name="connsiteX23" fmla="*/ 8305910 w 10129159"/>
              <a:gd name="connsiteY23" fmla="*/ 1477328 h 1477328"/>
              <a:gd name="connsiteX24" fmla="*/ 7529342 w 10129159"/>
              <a:gd name="connsiteY24" fmla="*/ 1477328 h 1477328"/>
              <a:gd name="connsiteX25" fmla="*/ 7056647 w 10129159"/>
              <a:gd name="connsiteY25" fmla="*/ 1477328 h 1477328"/>
              <a:gd name="connsiteX26" fmla="*/ 6280079 w 10129159"/>
              <a:gd name="connsiteY26" fmla="*/ 1477328 h 1477328"/>
              <a:gd name="connsiteX27" fmla="*/ 5706093 w 10129159"/>
              <a:gd name="connsiteY27" fmla="*/ 1477328 h 1477328"/>
              <a:gd name="connsiteX28" fmla="*/ 5132107 w 10129159"/>
              <a:gd name="connsiteY28" fmla="*/ 1477328 h 1477328"/>
              <a:gd name="connsiteX29" fmla="*/ 4254247 w 10129159"/>
              <a:gd name="connsiteY29" fmla="*/ 1477328 h 1477328"/>
              <a:gd name="connsiteX30" fmla="*/ 3477678 w 10129159"/>
              <a:gd name="connsiteY30" fmla="*/ 1477328 h 1477328"/>
              <a:gd name="connsiteX31" fmla="*/ 3004984 w 10129159"/>
              <a:gd name="connsiteY31" fmla="*/ 1477328 h 1477328"/>
              <a:gd name="connsiteX32" fmla="*/ 2633581 w 10129159"/>
              <a:gd name="connsiteY32" fmla="*/ 1477328 h 1477328"/>
              <a:gd name="connsiteX33" fmla="*/ 1755721 w 10129159"/>
              <a:gd name="connsiteY33" fmla="*/ 1477328 h 1477328"/>
              <a:gd name="connsiteX34" fmla="*/ 1181735 w 10129159"/>
              <a:gd name="connsiteY34" fmla="*/ 1477328 h 1477328"/>
              <a:gd name="connsiteX35" fmla="*/ 0 w 10129159"/>
              <a:gd name="connsiteY35" fmla="*/ 1477328 h 1477328"/>
              <a:gd name="connsiteX36" fmla="*/ 0 w 10129159"/>
              <a:gd name="connsiteY36" fmla="*/ 955339 h 1477328"/>
              <a:gd name="connsiteX37" fmla="*/ 0 w 10129159"/>
              <a:gd name="connsiteY37" fmla="*/ 433350 h 1477328"/>
              <a:gd name="connsiteX38" fmla="*/ 0 w 10129159"/>
              <a:gd name="connsiteY3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29159" h="1477328"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51189" y="172593"/>
                  <a:pt x="10123045" y="322264"/>
                  <a:pt x="10129159" y="462896"/>
                </a:cubicBezTo>
                <a:cubicBezTo>
                  <a:pt x="10135273" y="603528"/>
                  <a:pt x="10144183" y="797072"/>
                  <a:pt x="10129159" y="925792"/>
                </a:cubicBezTo>
                <a:cubicBezTo>
                  <a:pt x="10114135" y="1054512"/>
                  <a:pt x="10119774" y="1350625"/>
                  <a:pt x="10129159" y="1477328"/>
                </a:cubicBezTo>
                <a:cubicBezTo>
                  <a:pt x="9889642" y="1456448"/>
                  <a:pt x="9699121" y="1467253"/>
                  <a:pt x="9555173" y="1477328"/>
                </a:cubicBezTo>
                <a:cubicBezTo>
                  <a:pt x="9411225" y="1487403"/>
                  <a:pt x="9309920" y="1462617"/>
                  <a:pt x="9183771" y="1477328"/>
                </a:cubicBezTo>
                <a:cubicBezTo>
                  <a:pt x="9057622" y="1492039"/>
                  <a:pt x="8611654" y="1510332"/>
                  <a:pt x="8305910" y="1477328"/>
                </a:cubicBezTo>
                <a:cubicBezTo>
                  <a:pt x="8000166" y="1444324"/>
                  <a:pt x="7848559" y="1446740"/>
                  <a:pt x="7529342" y="1477328"/>
                </a:cubicBezTo>
                <a:cubicBezTo>
                  <a:pt x="7210125" y="1507916"/>
                  <a:pt x="7269353" y="1481684"/>
                  <a:pt x="7056647" y="1477328"/>
                </a:cubicBezTo>
                <a:cubicBezTo>
                  <a:pt x="6843942" y="1472972"/>
                  <a:pt x="6476406" y="1483135"/>
                  <a:pt x="6280079" y="1477328"/>
                </a:cubicBezTo>
                <a:cubicBezTo>
                  <a:pt x="6083752" y="1471521"/>
                  <a:pt x="5869514" y="1489473"/>
                  <a:pt x="5706093" y="1477328"/>
                </a:cubicBezTo>
                <a:cubicBezTo>
                  <a:pt x="5542672" y="1465183"/>
                  <a:pt x="5404864" y="1451500"/>
                  <a:pt x="5132107" y="1477328"/>
                </a:cubicBezTo>
                <a:cubicBezTo>
                  <a:pt x="4859350" y="1503156"/>
                  <a:pt x="4637245" y="1444098"/>
                  <a:pt x="4254247" y="1477328"/>
                </a:cubicBezTo>
                <a:cubicBezTo>
                  <a:pt x="3871249" y="1510558"/>
                  <a:pt x="3798495" y="1515384"/>
                  <a:pt x="3477678" y="1477328"/>
                </a:cubicBezTo>
                <a:cubicBezTo>
                  <a:pt x="3156861" y="1439272"/>
                  <a:pt x="3180370" y="1495392"/>
                  <a:pt x="3004984" y="1477328"/>
                </a:cubicBezTo>
                <a:cubicBezTo>
                  <a:pt x="2829598" y="1459264"/>
                  <a:pt x="2731756" y="1459497"/>
                  <a:pt x="2633581" y="1477328"/>
                </a:cubicBezTo>
                <a:cubicBezTo>
                  <a:pt x="2535406" y="1495159"/>
                  <a:pt x="2150468" y="1477455"/>
                  <a:pt x="1755721" y="1477328"/>
                </a:cubicBezTo>
                <a:cubicBezTo>
                  <a:pt x="1360974" y="1477201"/>
                  <a:pt x="1432095" y="1454363"/>
                  <a:pt x="1181735" y="1477328"/>
                </a:cubicBezTo>
                <a:cubicBezTo>
                  <a:pt x="931375" y="1500293"/>
                  <a:pt x="276338" y="1428231"/>
                  <a:pt x="0" y="1477328"/>
                </a:cubicBezTo>
                <a:cubicBezTo>
                  <a:pt x="18126" y="1252310"/>
                  <a:pt x="23784" y="1112545"/>
                  <a:pt x="0" y="955339"/>
                </a:cubicBezTo>
                <a:cubicBezTo>
                  <a:pt x="-23784" y="798133"/>
                  <a:pt x="-5666" y="612086"/>
                  <a:pt x="0" y="433350"/>
                </a:cubicBezTo>
                <a:cubicBezTo>
                  <a:pt x="5666" y="254614"/>
                  <a:pt x="18131" y="109074"/>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a:t>
            </a:r>
          </a:p>
          <a:p>
            <a:pPr algn="ctr"/>
            <a:r>
              <a:rPr lang="en-US" b="1" dirty="0">
                <a:latin typeface="Montserrat" pitchFamily="2" charset="0"/>
              </a:rPr>
              <a:t>“I’m happy that my children are going to school. Keeping my two younger children in school is crucial to me. I regret that some of my older children were not educated, and I want a better future for the younger ones. Education will empower them and give them a chance to grow differently from their elders.”</a:t>
            </a:r>
          </a:p>
        </p:txBody>
      </p:sp>
    </p:spTree>
    <p:extLst>
      <p:ext uri="{BB962C8B-B14F-4D97-AF65-F5344CB8AC3E}">
        <p14:creationId xmlns:p14="http://schemas.microsoft.com/office/powerpoint/2010/main" val="55851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group of people sitting around a table&#10;&#10;Description automatically generated">
            <a:extLst>
              <a:ext uri="{FF2B5EF4-FFF2-40B4-BE49-F238E27FC236}">
                <a16:creationId xmlns:a16="http://schemas.microsoft.com/office/drawing/2014/main" id="{D072A62C-094B-E606-0A4E-2F0AD737ED6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444" b="3302"/>
          <a:stretch/>
        </p:blipFill>
        <p:spPr>
          <a:xfrm>
            <a:off x="20" y="1282"/>
            <a:ext cx="12191980" cy="6856718"/>
          </a:xfrm>
          <a:prstGeom prst="rect">
            <a:avLst/>
          </a:prstGeom>
        </p:spPr>
      </p:pic>
    </p:spTree>
    <p:extLst>
      <p:ext uri="{BB962C8B-B14F-4D97-AF65-F5344CB8AC3E}">
        <p14:creationId xmlns:p14="http://schemas.microsoft.com/office/powerpoint/2010/main" val="305529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11</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2603731442"/>
              </p:ext>
            </p:extLst>
          </p:nvPr>
        </p:nvGraphicFramePr>
        <p:xfrm>
          <a:off x="391886" y="2782312"/>
          <a:ext cx="11027227" cy="229616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2296160">
                <a:tc>
                  <a:txBody>
                    <a:bodyPr/>
                    <a:lstStyle/>
                    <a:p>
                      <a:pPr fontAlgn="t"/>
                      <a:r>
                        <a:rPr lang="en-US" dirty="0">
                          <a:effectLst/>
                          <a:latin typeface="Montserrat" pitchFamily="2" charset="0"/>
                        </a:rPr>
                        <a:t>Daniel and his younger siblings enjoying their family dinner. </a:t>
                      </a:r>
                      <a:r>
                        <a:rPr lang="en-US" sz="1800" b="0" i="0" kern="1200" dirty="0">
                          <a:solidFill>
                            <a:schemeClr val="tx1"/>
                          </a:solidFill>
                          <a:effectLst/>
                          <a:latin typeface="Montserrat" pitchFamily="2" charset="0"/>
                          <a:ea typeface="+mn-ea"/>
                          <a:cs typeface="+mn-cs"/>
                        </a:rPr>
                        <a:t>Daniel (21) comes from a family of 12 children. Before Daniel started the CAJED project his family were really struggling to find money for food. He was not able to go to school and struggled to get work in Goma, DRC. Many of his friends have been recruited as child combatants and he has faced pressure to become a combatant too. </a:t>
                      </a:r>
                    </a:p>
                    <a:p>
                      <a:pPr fontAlgn="t"/>
                      <a:endParaRPr lang="en-US" sz="1800" b="0" i="0" kern="1200" dirty="0">
                        <a:solidFill>
                          <a:schemeClr val="tx1"/>
                        </a:solidFill>
                        <a:effectLst/>
                        <a:latin typeface="Montserrat" pitchFamily="2" charset="0"/>
                        <a:ea typeface="+mn-ea"/>
                        <a:cs typeface="+mn-cs"/>
                      </a:endParaRPr>
                    </a:p>
                    <a:p>
                      <a:pPr fontAlgn="t"/>
                      <a:r>
                        <a:rPr lang="en-US" sz="1800" b="0" i="0" kern="1200" dirty="0">
                          <a:solidFill>
                            <a:schemeClr val="tx1"/>
                          </a:solidFill>
                          <a:effectLst/>
                          <a:latin typeface="Montserrat" pitchFamily="2" charset="0"/>
                          <a:ea typeface="+mn-ea"/>
                          <a:cs typeface="+mn-cs"/>
                        </a:rPr>
                        <a:t>Since Daniel became involved in the CAJED carpentry project, he has learned new skills and is now able to earn money to help his family and to make sure he has food to eat.</a:t>
                      </a:r>
                      <a:endParaRPr lang="en-US" dirty="0">
                        <a:effectLst/>
                        <a:latin typeface="Montserrat" pitchFamily="2" charset="0"/>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1200329"/>
          </a:xfrm>
          <a:custGeom>
            <a:avLst/>
            <a:gdLst>
              <a:gd name="connsiteX0" fmla="*/ 0 w 10129159"/>
              <a:gd name="connsiteY0" fmla="*/ 0 h 1200329"/>
              <a:gd name="connsiteX1" fmla="*/ 573986 w 10129159"/>
              <a:gd name="connsiteY1" fmla="*/ 0 h 1200329"/>
              <a:gd name="connsiteX2" fmla="*/ 1249263 w 10129159"/>
              <a:gd name="connsiteY2" fmla="*/ 0 h 1200329"/>
              <a:gd name="connsiteX3" fmla="*/ 1620665 w 10129159"/>
              <a:gd name="connsiteY3" fmla="*/ 0 h 1200329"/>
              <a:gd name="connsiteX4" fmla="*/ 1992068 w 10129159"/>
              <a:gd name="connsiteY4" fmla="*/ 0 h 1200329"/>
              <a:gd name="connsiteX5" fmla="*/ 2363470 w 10129159"/>
              <a:gd name="connsiteY5" fmla="*/ 0 h 1200329"/>
              <a:gd name="connsiteX6" fmla="*/ 3140039 w 10129159"/>
              <a:gd name="connsiteY6" fmla="*/ 0 h 1200329"/>
              <a:gd name="connsiteX7" fmla="*/ 4017900 w 10129159"/>
              <a:gd name="connsiteY7" fmla="*/ 0 h 1200329"/>
              <a:gd name="connsiteX8" fmla="*/ 4389302 w 10129159"/>
              <a:gd name="connsiteY8" fmla="*/ 0 h 1200329"/>
              <a:gd name="connsiteX9" fmla="*/ 4760705 w 10129159"/>
              <a:gd name="connsiteY9" fmla="*/ 0 h 1200329"/>
              <a:gd name="connsiteX10" fmla="*/ 5233399 w 10129159"/>
              <a:gd name="connsiteY10" fmla="*/ 0 h 1200329"/>
              <a:gd name="connsiteX11" fmla="*/ 5807384 w 10129159"/>
              <a:gd name="connsiteY11" fmla="*/ 0 h 1200329"/>
              <a:gd name="connsiteX12" fmla="*/ 6280079 w 10129159"/>
              <a:gd name="connsiteY12" fmla="*/ 0 h 1200329"/>
              <a:gd name="connsiteX13" fmla="*/ 6752773 w 10129159"/>
              <a:gd name="connsiteY13" fmla="*/ 0 h 1200329"/>
              <a:gd name="connsiteX14" fmla="*/ 7428050 w 10129159"/>
              <a:gd name="connsiteY14" fmla="*/ 0 h 1200329"/>
              <a:gd name="connsiteX15" fmla="*/ 8103327 w 10129159"/>
              <a:gd name="connsiteY15" fmla="*/ 0 h 1200329"/>
              <a:gd name="connsiteX16" fmla="*/ 8981188 w 10129159"/>
              <a:gd name="connsiteY16" fmla="*/ 0 h 1200329"/>
              <a:gd name="connsiteX17" fmla="*/ 10129159 w 10129159"/>
              <a:gd name="connsiteY17" fmla="*/ 0 h 1200329"/>
              <a:gd name="connsiteX18" fmla="*/ 10129159 w 10129159"/>
              <a:gd name="connsiteY18" fmla="*/ 576158 h 1200329"/>
              <a:gd name="connsiteX19" fmla="*/ 10129159 w 10129159"/>
              <a:gd name="connsiteY19" fmla="*/ 1200329 h 1200329"/>
              <a:gd name="connsiteX20" fmla="*/ 9352590 w 10129159"/>
              <a:gd name="connsiteY20" fmla="*/ 1200329 h 1200329"/>
              <a:gd name="connsiteX21" fmla="*/ 8981188 w 10129159"/>
              <a:gd name="connsiteY21" fmla="*/ 1200329 h 1200329"/>
              <a:gd name="connsiteX22" fmla="*/ 8609785 w 10129159"/>
              <a:gd name="connsiteY22" fmla="*/ 1200329 h 1200329"/>
              <a:gd name="connsiteX23" fmla="*/ 7731925 w 10129159"/>
              <a:gd name="connsiteY23" fmla="*/ 1200329 h 1200329"/>
              <a:gd name="connsiteX24" fmla="*/ 6955356 w 10129159"/>
              <a:gd name="connsiteY24" fmla="*/ 1200329 h 1200329"/>
              <a:gd name="connsiteX25" fmla="*/ 6482662 w 10129159"/>
              <a:gd name="connsiteY25" fmla="*/ 1200329 h 1200329"/>
              <a:gd name="connsiteX26" fmla="*/ 5706093 w 10129159"/>
              <a:gd name="connsiteY26" fmla="*/ 1200329 h 1200329"/>
              <a:gd name="connsiteX27" fmla="*/ 5132107 w 10129159"/>
              <a:gd name="connsiteY27" fmla="*/ 1200329 h 1200329"/>
              <a:gd name="connsiteX28" fmla="*/ 4558122 w 10129159"/>
              <a:gd name="connsiteY28" fmla="*/ 1200329 h 1200329"/>
              <a:gd name="connsiteX29" fmla="*/ 3680261 w 10129159"/>
              <a:gd name="connsiteY29" fmla="*/ 1200329 h 1200329"/>
              <a:gd name="connsiteX30" fmla="*/ 2903692 w 10129159"/>
              <a:gd name="connsiteY30" fmla="*/ 1200329 h 1200329"/>
              <a:gd name="connsiteX31" fmla="*/ 2430998 w 10129159"/>
              <a:gd name="connsiteY31" fmla="*/ 1200329 h 1200329"/>
              <a:gd name="connsiteX32" fmla="*/ 2059596 w 10129159"/>
              <a:gd name="connsiteY32" fmla="*/ 1200329 h 1200329"/>
              <a:gd name="connsiteX33" fmla="*/ 1181735 w 10129159"/>
              <a:gd name="connsiteY33" fmla="*/ 1200329 h 1200329"/>
              <a:gd name="connsiteX34" fmla="*/ 607750 w 10129159"/>
              <a:gd name="connsiteY34" fmla="*/ 1200329 h 1200329"/>
              <a:gd name="connsiteX35" fmla="*/ 0 w 10129159"/>
              <a:gd name="connsiteY35" fmla="*/ 1200329 h 1200329"/>
              <a:gd name="connsiteX36" fmla="*/ 0 w 10129159"/>
              <a:gd name="connsiteY36" fmla="*/ 576158 h 1200329"/>
              <a:gd name="connsiteX37" fmla="*/ 0 w 10129159"/>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129159" h="1200329"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40751" y="177268"/>
                  <a:pt x="10145873" y="375884"/>
                  <a:pt x="10129159" y="576158"/>
                </a:cubicBezTo>
                <a:cubicBezTo>
                  <a:pt x="10112445" y="776432"/>
                  <a:pt x="10098723" y="950459"/>
                  <a:pt x="10129159" y="1200329"/>
                </a:cubicBezTo>
                <a:cubicBezTo>
                  <a:pt x="9970697" y="1238995"/>
                  <a:pt x="9650185" y="1171071"/>
                  <a:pt x="9352590" y="1200329"/>
                </a:cubicBezTo>
                <a:cubicBezTo>
                  <a:pt x="9054995" y="1229587"/>
                  <a:pt x="9064818" y="1184068"/>
                  <a:pt x="8981188" y="1200329"/>
                </a:cubicBezTo>
                <a:cubicBezTo>
                  <a:pt x="8897558" y="1216590"/>
                  <a:pt x="8743549" y="1192955"/>
                  <a:pt x="8609785" y="1200329"/>
                </a:cubicBezTo>
                <a:cubicBezTo>
                  <a:pt x="8476021" y="1207703"/>
                  <a:pt x="8033294" y="1231351"/>
                  <a:pt x="7731925" y="1200329"/>
                </a:cubicBezTo>
                <a:cubicBezTo>
                  <a:pt x="7430556" y="1169307"/>
                  <a:pt x="7278589" y="1172549"/>
                  <a:pt x="6955356" y="1200329"/>
                </a:cubicBezTo>
                <a:cubicBezTo>
                  <a:pt x="6632123" y="1228109"/>
                  <a:pt x="6688484" y="1201371"/>
                  <a:pt x="6482662" y="1200329"/>
                </a:cubicBezTo>
                <a:cubicBezTo>
                  <a:pt x="6276840" y="1199287"/>
                  <a:pt x="5904659" y="1210522"/>
                  <a:pt x="5706093" y="1200329"/>
                </a:cubicBezTo>
                <a:cubicBezTo>
                  <a:pt x="5507527" y="1190136"/>
                  <a:pt x="5295528" y="1212474"/>
                  <a:pt x="5132107" y="1200329"/>
                </a:cubicBezTo>
                <a:cubicBezTo>
                  <a:pt x="4968686" y="1188184"/>
                  <a:pt x="4823611" y="1173273"/>
                  <a:pt x="4558122" y="1200329"/>
                </a:cubicBezTo>
                <a:cubicBezTo>
                  <a:pt x="4292634" y="1227385"/>
                  <a:pt x="4065445" y="1169830"/>
                  <a:pt x="3680261" y="1200329"/>
                </a:cubicBezTo>
                <a:cubicBezTo>
                  <a:pt x="3295077" y="1230828"/>
                  <a:pt x="3224509" y="1238385"/>
                  <a:pt x="2903692" y="1200329"/>
                </a:cubicBezTo>
                <a:cubicBezTo>
                  <a:pt x="2582875" y="1162273"/>
                  <a:pt x="2606384" y="1218393"/>
                  <a:pt x="2430998" y="1200329"/>
                </a:cubicBezTo>
                <a:cubicBezTo>
                  <a:pt x="2255612" y="1182265"/>
                  <a:pt x="2149542" y="1216115"/>
                  <a:pt x="2059596" y="1200329"/>
                </a:cubicBezTo>
                <a:cubicBezTo>
                  <a:pt x="1969650" y="1184543"/>
                  <a:pt x="1578530" y="1204400"/>
                  <a:pt x="1181735" y="1200329"/>
                </a:cubicBezTo>
                <a:cubicBezTo>
                  <a:pt x="784940" y="1196258"/>
                  <a:pt x="852160" y="1176647"/>
                  <a:pt x="607750" y="1200329"/>
                </a:cubicBezTo>
                <a:cubicBezTo>
                  <a:pt x="363341" y="1224011"/>
                  <a:pt x="216806" y="1174159"/>
                  <a:pt x="0" y="1200329"/>
                </a:cubicBezTo>
                <a:cubicBezTo>
                  <a:pt x="-6548" y="918503"/>
                  <a:pt x="10332" y="789112"/>
                  <a:pt x="0" y="576158"/>
                </a:cubicBezTo>
                <a:cubicBezTo>
                  <a:pt x="-10332" y="363204"/>
                  <a:pt x="17275" y="174784"/>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a:t>
            </a:r>
          </a:p>
          <a:p>
            <a:pPr algn="ctr"/>
            <a:r>
              <a:rPr lang="en-US" b="1" dirty="0">
                <a:effectLst/>
                <a:latin typeface="Montserrat" pitchFamily="2" charset="0"/>
              </a:rPr>
              <a:t>“There were times when we would get sick and for parents to get money to take you to the hospital, they had to get loans from people to borrow money. And also now the problem would come for time to pay back that borrowed money.” </a:t>
            </a:r>
          </a:p>
        </p:txBody>
      </p:sp>
    </p:spTree>
    <p:extLst>
      <p:ext uri="{BB962C8B-B14F-4D97-AF65-F5344CB8AC3E}">
        <p14:creationId xmlns:p14="http://schemas.microsoft.com/office/powerpoint/2010/main" val="196131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in a workshop&#10;&#10;Description automatically generated">
            <a:extLst>
              <a:ext uri="{FF2B5EF4-FFF2-40B4-BE49-F238E27FC236}">
                <a16:creationId xmlns:a16="http://schemas.microsoft.com/office/drawing/2014/main" id="{845DBAC3-B355-3FDA-0764-2E889DA3B7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747" b="6000"/>
          <a:stretch/>
        </p:blipFill>
        <p:spPr>
          <a:xfrm>
            <a:off x="20" y="1282"/>
            <a:ext cx="12191980" cy="6856718"/>
          </a:xfrm>
          <a:prstGeom prst="rect">
            <a:avLst/>
          </a:prstGeom>
        </p:spPr>
      </p:pic>
    </p:spTree>
    <p:extLst>
      <p:ext uri="{BB962C8B-B14F-4D97-AF65-F5344CB8AC3E}">
        <p14:creationId xmlns:p14="http://schemas.microsoft.com/office/powerpoint/2010/main" val="849298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12</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476768401"/>
              </p:ext>
            </p:extLst>
          </p:nvPr>
        </p:nvGraphicFramePr>
        <p:xfrm>
          <a:off x="413658" y="2520386"/>
          <a:ext cx="11027227" cy="229616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303892">
                <a:tc>
                  <a:txBody>
                    <a:bodyPr/>
                    <a:lstStyle/>
                    <a:p>
                      <a:pPr fontAlgn="t"/>
                      <a:r>
                        <a:rPr lang="en-US" sz="1600" b="0" i="0" kern="1200" dirty="0" err="1">
                          <a:solidFill>
                            <a:schemeClr val="tx1"/>
                          </a:solidFill>
                          <a:effectLst/>
                          <a:latin typeface="Montserrat" pitchFamily="2" charset="0"/>
                          <a:ea typeface="+mn-ea"/>
                          <a:cs typeface="+mn-cs"/>
                        </a:rPr>
                        <a:t>Msr</a:t>
                      </a:r>
                      <a:r>
                        <a:rPr lang="en-US" sz="1600" b="0" i="0" kern="1200" dirty="0">
                          <a:solidFill>
                            <a:schemeClr val="tx1"/>
                          </a:solidFill>
                          <a:effectLst/>
                          <a:latin typeface="Montserrat" pitchFamily="2" charset="0"/>
                          <a:ea typeface="+mn-ea"/>
                          <a:cs typeface="+mn-cs"/>
                        </a:rPr>
                        <a:t> Suleyman Simon is the teacher at the CAJED workshop. CAJED is the partner </a:t>
                      </a:r>
                      <a:r>
                        <a:rPr lang="en-US" sz="1600" b="0" i="0" kern="1200" dirty="0" err="1">
                          <a:solidFill>
                            <a:schemeClr val="tx1"/>
                          </a:solidFill>
                          <a:effectLst/>
                          <a:latin typeface="Montserrat" pitchFamily="2" charset="0"/>
                          <a:ea typeface="+mn-ea"/>
                          <a:cs typeface="+mn-cs"/>
                        </a:rPr>
                        <a:t>organisation</a:t>
                      </a:r>
                      <a:r>
                        <a:rPr lang="en-US" sz="1600" b="0" i="0" kern="1200" dirty="0">
                          <a:solidFill>
                            <a:schemeClr val="tx1"/>
                          </a:solidFill>
                          <a:effectLst/>
                          <a:latin typeface="Montserrat" pitchFamily="2" charset="0"/>
                          <a:ea typeface="+mn-ea"/>
                          <a:cs typeface="+mn-cs"/>
                        </a:rPr>
                        <a:t> working alongside CAFOD. </a:t>
                      </a:r>
                      <a:r>
                        <a:rPr lang="en-US" sz="1600" b="0" i="0" kern="1200" dirty="0" err="1">
                          <a:solidFill>
                            <a:schemeClr val="tx1"/>
                          </a:solidFill>
                          <a:effectLst/>
                          <a:latin typeface="Montserrat" pitchFamily="2" charset="0"/>
                          <a:ea typeface="+mn-ea"/>
                          <a:cs typeface="+mn-cs"/>
                        </a:rPr>
                        <a:t>Msr</a:t>
                      </a:r>
                      <a:r>
                        <a:rPr lang="en-US" sz="1600" b="0" i="0" kern="1200" dirty="0">
                          <a:solidFill>
                            <a:schemeClr val="tx1"/>
                          </a:solidFill>
                          <a:effectLst/>
                          <a:latin typeface="Montserrat" pitchFamily="2" charset="0"/>
                          <a:ea typeface="+mn-ea"/>
                          <a:cs typeface="+mn-cs"/>
                        </a:rPr>
                        <a:t> Suleyman Simon found another role at CAJED after a volcano erupted in 2002 and shut down the </a:t>
                      </a:r>
                      <a:r>
                        <a:rPr lang="en-US" sz="1600" b="0" i="0" kern="1200" dirty="0" err="1">
                          <a:solidFill>
                            <a:schemeClr val="tx1"/>
                          </a:solidFill>
                          <a:effectLst/>
                          <a:latin typeface="Montserrat" pitchFamily="2" charset="0"/>
                          <a:ea typeface="+mn-ea"/>
                          <a:cs typeface="+mn-cs"/>
                        </a:rPr>
                        <a:t>organisation</a:t>
                      </a:r>
                      <a:r>
                        <a:rPr lang="en-US" sz="1600" b="0" i="0" kern="1200" dirty="0">
                          <a:solidFill>
                            <a:schemeClr val="tx1"/>
                          </a:solidFill>
                          <a:effectLst/>
                          <a:latin typeface="Montserrat" pitchFamily="2" charset="0"/>
                          <a:ea typeface="+mn-ea"/>
                          <a:cs typeface="+mn-cs"/>
                        </a:rPr>
                        <a:t> he was working for. He works with students who, like Daniel, found themselves in extreme poverty or had been previously involved in the army. </a:t>
                      </a:r>
                    </a:p>
                    <a:p>
                      <a:pPr fontAlgn="t"/>
                      <a:endParaRPr lang="en-US" sz="1600" b="0" i="0" kern="1200" dirty="0">
                        <a:solidFill>
                          <a:schemeClr val="tx1"/>
                        </a:solidFill>
                        <a:effectLst/>
                        <a:latin typeface="Montserrat" pitchFamily="2" charset="0"/>
                        <a:ea typeface="+mn-ea"/>
                        <a:cs typeface="+mn-cs"/>
                      </a:endParaRPr>
                    </a:p>
                    <a:p>
                      <a:pPr fontAlgn="t"/>
                      <a:r>
                        <a:rPr lang="en-US" sz="1600" b="0" i="0" kern="1200" dirty="0">
                          <a:solidFill>
                            <a:schemeClr val="tx1"/>
                          </a:solidFill>
                          <a:effectLst/>
                          <a:latin typeface="Montserrat" pitchFamily="2" charset="0"/>
                          <a:ea typeface="+mn-ea"/>
                          <a:cs typeface="+mn-cs"/>
                        </a:rPr>
                        <a:t>He said the greatest thing a teacher can do is to work alongside their students, make friends with them to reduce some of the trauma and show them a different life is possible. </a:t>
                      </a:r>
                    </a:p>
                    <a:p>
                      <a:pPr fontAlgn="t"/>
                      <a:endParaRPr lang="en-US" sz="1600" b="0" i="0" kern="1200" dirty="0">
                        <a:solidFill>
                          <a:schemeClr val="tx1"/>
                        </a:solidFill>
                        <a:effectLst/>
                        <a:latin typeface="Montserrat" pitchFamily="2" charset="0"/>
                        <a:ea typeface="+mn-ea"/>
                        <a:cs typeface="+mn-cs"/>
                      </a:endParaRPr>
                    </a:p>
                    <a:p>
                      <a:pPr fontAlgn="t"/>
                      <a:r>
                        <a:rPr lang="en-US" sz="1600" b="0" i="0" kern="1200" dirty="0">
                          <a:solidFill>
                            <a:schemeClr val="tx1"/>
                          </a:solidFill>
                          <a:effectLst/>
                          <a:latin typeface="Montserrat" pitchFamily="2" charset="0"/>
                          <a:ea typeface="+mn-ea"/>
                          <a:cs typeface="+mn-cs"/>
                        </a:rPr>
                        <a:t>He notices that when the conflict in the DRC gets more severe, the amount of work decreases. </a:t>
                      </a:r>
                      <a:endParaRPr lang="en-US" sz="1600" dirty="0">
                        <a:effectLst/>
                        <a:latin typeface="Montserrat" pitchFamily="2" charset="0"/>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20" y="1395124"/>
            <a:ext cx="10129159" cy="646331"/>
          </a:xfrm>
          <a:custGeom>
            <a:avLst/>
            <a:gdLst>
              <a:gd name="connsiteX0" fmla="*/ 0 w 10129159"/>
              <a:gd name="connsiteY0" fmla="*/ 0 h 646331"/>
              <a:gd name="connsiteX1" fmla="*/ 573986 w 10129159"/>
              <a:gd name="connsiteY1" fmla="*/ 0 h 646331"/>
              <a:gd name="connsiteX2" fmla="*/ 1249263 w 10129159"/>
              <a:gd name="connsiteY2" fmla="*/ 0 h 646331"/>
              <a:gd name="connsiteX3" fmla="*/ 1620665 w 10129159"/>
              <a:gd name="connsiteY3" fmla="*/ 0 h 646331"/>
              <a:gd name="connsiteX4" fmla="*/ 1992068 w 10129159"/>
              <a:gd name="connsiteY4" fmla="*/ 0 h 646331"/>
              <a:gd name="connsiteX5" fmla="*/ 2363470 w 10129159"/>
              <a:gd name="connsiteY5" fmla="*/ 0 h 646331"/>
              <a:gd name="connsiteX6" fmla="*/ 3140039 w 10129159"/>
              <a:gd name="connsiteY6" fmla="*/ 0 h 646331"/>
              <a:gd name="connsiteX7" fmla="*/ 4017900 w 10129159"/>
              <a:gd name="connsiteY7" fmla="*/ 0 h 646331"/>
              <a:gd name="connsiteX8" fmla="*/ 4389302 w 10129159"/>
              <a:gd name="connsiteY8" fmla="*/ 0 h 646331"/>
              <a:gd name="connsiteX9" fmla="*/ 4760705 w 10129159"/>
              <a:gd name="connsiteY9" fmla="*/ 0 h 646331"/>
              <a:gd name="connsiteX10" fmla="*/ 5233399 w 10129159"/>
              <a:gd name="connsiteY10" fmla="*/ 0 h 646331"/>
              <a:gd name="connsiteX11" fmla="*/ 5807384 w 10129159"/>
              <a:gd name="connsiteY11" fmla="*/ 0 h 646331"/>
              <a:gd name="connsiteX12" fmla="*/ 6280079 w 10129159"/>
              <a:gd name="connsiteY12" fmla="*/ 0 h 646331"/>
              <a:gd name="connsiteX13" fmla="*/ 6752773 w 10129159"/>
              <a:gd name="connsiteY13" fmla="*/ 0 h 646331"/>
              <a:gd name="connsiteX14" fmla="*/ 7428050 w 10129159"/>
              <a:gd name="connsiteY14" fmla="*/ 0 h 646331"/>
              <a:gd name="connsiteX15" fmla="*/ 8103327 w 10129159"/>
              <a:gd name="connsiteY15" fmla="*/ 0 h 646331"/>
              <a:gd name="connsiteX16" fmla="*/ 8981188 w 10129159"/>
              <a:gd name="connsiteY16" fmla="*/ 0 h 646331"/>
              <a:gd name="connsiteX17" fmla="*/ 10129159 w 10129159"/>
              <a:gd name="connsiteY17" fmla="*/ 0 h 646331"/>
              <a:gd name="connsiteX18" fmla="*/ 10129159 w 10129159"/>
              <a:gd name="connsiteY18" fmla="*/ 646331 h 646331"/>
              <a:gd name="connsiteX19" fmla="*/ 9656465 w 10129159"/>
              <a:gd name="connsiteY19" fmla="*/ 646331 h 646331"/>
              <a:gd name="connsiteX20" fmla="*/ 8981188 w 10129159"/>
              <a:gd name="connsiteY20" fmla="*/ 646331 h 646331"/>
              <a:gd name="connsiteX21" fmla="*/ 8609785 w 10129159"/>
              <a:gd name="connsiteY21" fmla="*/ 646331 h 646331"/>
              <a:gd name="connsiteX22" fmla="*/ 8238383 w 10129159"/>
              <a:gd name="connsiteY22" fmla="*/ 646331 h 646331"/>
              <a:gd name="connsiteX23" fmla="*/ 7360522 w 10129159"/>
              <a:gd name="connsiteY23" fmla="*/ 646331 h 646331"/>
              <a:gd name="connsiteX24" fmla="*/ 6583953 w 10129159"/>
              <a:gd name="connsiteY24" fmla="*/ 646331 h 646331"/>
              <a:gd name="connsiteX25" fmla="*/ 6111259 w 10129159"/>
              <a:gd name="connsiteY25" fmla="*/ 646331 h 646331"/>
              <a:gd name="connsiteX26" fmla="*/ 5334690 w 10129159"/>
              <a:gd name="connsiteY26" fmla="*/ 646331 h 646331"/>
              <a:gd name="connsiteX27" fmla="*/ 4760705 w 10129159"/>
              <a:gd name="connsiteY27" fmla="*/ 646331 h 646331"/>
              <a:gd name="connsiteX28" fmla="*/ 4186719 w 10129159"/>
              <a:gd name="connsiteY28" fmla="*/ 646331 h 646331"/>
              <a:gd name="connsiteX29" fmla="*/ 3308859 w 10129159"/>
              <a:gd name="connsiteY29" fmla="*/ 646331 h 646331"/>
              <a:gd name="connsiteX30" fmla="*/ 2532290 w 10129159"/>
              <a:gd name="connsiteY30" fmla="*/ 646331 h 646331"/>
              <a:gd name="connsiteX31" fmla="*/ 2059596 w 10129159"/>
              <a:gd name="connsiteY31" fmla="*/ 646331 h 646331"/>
              <a:gd name="connsiteX32" fmla="*/ 1688193 w 10129159"/>
              <a:gd name="connsiteY32" fmla="*/ 646331 h 646331"/>
              <a:gd name="connsiteX33" fmla="*/ 810333 w 10129159"/>
              <a:gd name="connsiteY33" fmla="*/ 646331 h 646331"/>
              <a:gd name="connsiteX34" fmla="*/ 0 w 10129159"/>
              <a:gd name="connsiteY34" fmla="*/ 646331 h 646331"/>
              <a:gd name="connsiteX35" fmla="*/ 0 w 10129159"/>
              <a:gd name="connsiteY3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29159" h="646331"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52697" y="174475"/>
                  <a:pt x="10140727" y="436338"/>
                  <a:pt x="10129159" y="646331"/>
                </a:cubicBezTo>
                <a:cubicBezTo>
                  <a:pt x="9894861" y="663393"/>
                  <a:pt x="9819156" y="656935"/>
                  <a:pt x="9656465" y="646331"/>
                </a:cubicBezTo>
                <a:cubicBezTo>
                  <a:pt x="9493774" y="635727"/>
                  <a:pt x="9278945" y="658890"/>
                  <a:pt x="8981188" y="646331"/>
                </a:cubicBezTo>
                <a:cubicBezTo>
                  <a:pt x="8683431" y="633772"/>
                  <a:pt x="8694386" y="634051"/>
                  <a:pt x="8609785" y="646331"/>
                </a:cubicBezTo>
                <a:cubicBezTo>
                  <a:pt x="8525184" y="658611"/>
                  <a:pt x="8364532" y="631620"/>
                  <a:pt x="8238383" y="646331"/>
                </a:cubicBezTo>
                <a:cubicBezTo>
                  <a:pt x="8112234" y="661042"/>
                  <a:pt x="7666266" y="679335"/>
                  <a:pt x="7360522" y="646331"/>
                </a:cubicBezTo>
                <a:cubicBezTo>
                  <a:pt x="7054778" y="613327"/>
                  <a:pt x="6907186" y="618551"/>
                  <a:pt x="6583953" y="646331"/>
                </a:cubicBezTo>
                <a:cubicBezTo>
                  <a:pt x="6260720" y="674111"/>
                  <a:pt x="6317081" y="647373"/>
                  <a:pt x="6111259" y="646331"/>
                </a:cubicBezTo>
                <a:cubicBezTo>
                  <a:pt x="5905437" y="645289"/>
                  <a:pt x="5533256" y="656524"/>
                  <a:pt x="5334690" y="646331"/>
                </a:cubicBezTo>
                <a:cubicBezTo>
                  <a:pt x="5136124" y="636138"/>
                  <a:pt x="4919340" y="653664"/>
                  <a:pt x="4760705" y="646331"/>
                </a:cubicBezTo>
                <a:cubicBezTo>
                  <a:pt x="4602071" y="638998"/>
                  <a:pt x="4459476" y="620503"/>
                  <a:pt x="4186719" y="646331"/>
                </a:cubicBezTo>
                <a:cubicBezTo>
                  <a:pt x="3913962" y="672159"/>
                  <a:pt x="3691857" y="613101"/>
                  <a:pt x="3308859" y="646331"/>
                </a:cubicBezTo>
                <a:cubicBezTo>
                  <a:pt x="2925861" y="679561"/>
                  <a:pt x="2853107" y="684387"/>
                  <a:pt x="2532290" y="646331"/>
                </a:cubicBezTo>
                <a:cubicBezTo>
                  <a:pt x="2211473" y="608275"/>
                  <a:pt x="2234982" y="664395"/>
                  <a:pt x="2059596" y="646331"/>
                </a:cubicBezTo>
                <a:cubicBezTo>
                  <a:pt x="1884210" y="628267"/>
                  <a:pt x="1786368" y="628500"/>
                  <a:pt x="1688193" y="646331"/>
                </a:cubicBezTo>
                <a:cubicBezTo>
                  <a:pt x="1590018" y="664162"/>
                  <a:pt x="1205080" y="646458"/>
                  <a:pt x="810333" y="646331"/>
                </a:cubicBezTo>
                <a:cubicBezTo>
                  <a:pt x="415586" y="646204"/>
                  <a:pt x="199938" y="628341"/>
                  <a:pt x="0" y="646331"/>
                </a:cubicBezTo>
                <a:cubicBezTo>
                  <a:pt x="-3222" y="354034"/>
                  <a:pt x="-31698" y="309388"/>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a:t>
            </a:r>
          </a:p>
          <a:p>
            <a:pPr algn="ctr"/>
            <a:r>
              <a:rPr lang="en-US" sz="1800" b="1" i="0" dirty="0">
                <a:solidFill>
                  <a:srgbClr val="000000"/>
                </a:solidFill>
                <a:effectLst/>
                <a:highlight>
                  <a:srgbClr val="FFFFFF"/>
                </a:highlight>
                <a:latin typeface="Montserrat" pitchFamily="2" charset="0"/>
              </a:rPr>
              <a:t>“To give people a second chance is to save them.” </a:t>
            </a:r>
            <a:endParaRPr lang="en-US" b="1" dirty="0">
              <a:effectLst/>
              <a:latin typeface="Montserrat" pitchFamily="2" charset="0"/>
            </a:endParaRPr>
          </a:p>
        </p:txBody>
      </p:sp>
    </p:spTree>
    <p:extLst>
      <p:ext uri="{BB962C8B-B14F-4D97-AF65-F5344CB8AC3E}">
        <p14:creationId xmlns:p14="http://schemas.microsoft.com/office/powerpoint/2010/main" val="982755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men working in a woodworking shop&#10;&#10;Description automatically generated">
            <a:extLst>
              <a:ext uri="{FF2B5EF4-FFF2-40B4-BE49-F238E27FC236}">
                <a16:creationId xmlns:a16="http://schemas.microsoft.com/office/drawing/2014/main" id="{8E08A834-274B-BB6A-25CD-33C62661DC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570145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183" y="5308988"/>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2</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304800" y="6204416"/>
            <a:ext cx="4291697"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1334935452"/>
              </p:ext>
            </p:extLst>
          </p:nvPr>
        </p:nvGraphicFramePr>
        <p:xfrm>
          <a:off x="582384" y="2934740"/>
          <a:ext cx="11027227" cy="1842861"/>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algn="ctr" fontAlgn="t"/>
                      <a:r>
                        <a:rPr lang="en-US" sz="1600" dirty="0">
                          <a:effectLst/>
                          <a:latin typeface="Montserrat" pitchFamily="2" charset="0"/>
                        </a:rPr>
                        <a:t>Daniel (right) with a friend at the carpentry workshop. </a:t>
                      </a:r>
                      <a:br>
                        <a:rPr lang="en-US" sz="1600" dirty="0">
                          <a:effectLst/>
                          <a:latin typeface="Montserrat" pitchFamily="2" charset="0"/>
                        </a:rPr>
                      </a:br>
                      <a:br>
                        <a:rPr lang="en-US" sz="1600" dirty="0">
                          <a:effectLst/>
                          <a:latin typeface="Montserrat" pitchFamily="2" charset="0"/>
                        </a:rPr>
                      </a:br>
                      <a:endParaRPr lang="en-US" sz="1600" b="1" i="1" dirty="0">
                        <a:effectLst/>
                        <a:latin typeface="Montserrat" pitchFamily="2" charset="0"/>
                      </a:endParaRP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549012"/>
            <a:ext cx="10129159" cy="1046440"/>
          </a:xfrm>
          <a:custGeom>
            <a:avLst/>
            <a:gdLst>
              <a:gd name="connsiteX0" fmla="*/ 0 w 10129159"/>
              <a:gd name="connsiteY0" fmla="*/ 0 h 1046440"/>
              <a:gd name="connsiteX1" fmla="*/ 371402 w 10129159"/>
              <a:gd name="connsiteY1" fmla="*/ 0 h 1046440"/>
              <a:gd name="connsiteX2" fmla="*/ 844097 w 10129159"/>
              <a:gd name="connsiteY2" fmla="*/ 0 h 1046440"/>
              <a:gd name="connsiteX3" fmla="*/ 1620665 w 10129159"/>
              <a:gd name="connsiteY3" fmla="*/ 0 h 1046440"/>
              <a:gd name="connsiteX4" fmla="*/ 2397234 w 10129159"/>
              <a:gd name="connsiteY4" fmla="*/ 0 h 1046440"/>
              <a:gd name="connsiteX5" fmla="*/ 3072512 w 10129159"/>
              <a:gd name="connsiteY5" fmla="*/ 0 h 1046440"/>
              <a:gd name="connsiteX6" fmla="*/ 3443914 w 10129159"/>
              <a:gd name="connsiteY6" fmla="*/ 0 h 1046440"/>
              <a:gd name="connsiteX7" fmla="*/ 4220483 w 10129159"/>
              <a:gd name="connsiteY7" fmla="*/ 0 h 1046440"/>
              <a:gd name="connsiteX8" fmla="*/ 4895760 w 10129159"/>
              <a:gd name="connsiteY8" fmla="*/ 0 h 1046440"/>
              <a:gd name="connsiteX9" fmla="*/ 5571037 w 10129159"/>
              <a:gd name="connsiteY9" fmla="*/ 0 h 1046440"/>
              <a:gd name="connsiteX10" fmla="*/ 6043732 w 10129159"/>
              <a:gd name="connsiteY10" fmla="*/ 0 h 1046440"/>
              <a:gd name="connsiteX11" fmla="*/ 6415134 w 10129159"/>
              <a:gd name="connsiteY11" fmla="*/ 0 h 1046440"/>
              <a:gd name="connsiteX12" fmla="*/ 7090411 w 10129159"/>
              <a:gd name="connsiteY12" fmla="*/ 0 h 1046440"/>
              <a:gd name="connsiteX13" fmla="*/ 7968272 w 10129159"/>
              <a:gd name="connsiteY13" fmla="*/ 0 h 1046440"/>
              <a:gd name="connsiteX14" fmla="*/ 8643549 w 10129159"/>
              <a:gd name="connsiteY14" fmla="*/ 0 h 1046440"/>
              <a:gd name="connsiteX15" fmla="*/ 9420118 w 10129159"/>
              <a:gd name="connsiteY15" fmla="*/ 0 h 1046440"/>
              <a:gd name="connsiteX16" fmla="*/ 10129159 w 10129159"/>
              <a:gd name="connsiteY16" fmla="*/ 0 h 1046440"/>
              <a:gd name="connsiteX17" fmla="*/ 10129159 w 10129159"/>
              <a:gd name="connsiteY17" fmla="*/ 491827 h 1046440"/>
              <a:gd name="connsiteX18" fmla="*/ 10129159 w 10129159"/>
              <a:gd name="connsiteY18" fmla="*/ 1046440 h 1046440"/>
              <a:gd name="connsiteX19" fmla="*/ 9555173 w 10129159"/>
              <a:gd name="connsiteY19" fmla="*/ 1046440 h 1046440"/>
              <a:gd name="connsiteX20" fmla="*/ 9082479 w 10129159"/>
              <a:gd name="connsiteY20" fmla="*/ 1046440 h 1046440"/>
              <a:gd name="connsiteX21" fmla="*/ 8711077 w 10129159"/>
              <a:gd name="connsiteY21" fmla="*/ 1046440 h 1046440"/>
              <a:gd name="connsiteX22" fmla="*/ 8035799 w 10129159"/>
              <a:gd name="connsiteY22" fmla="*/ 1046440 h 1046440"/>
              <a:gd name="connsiteX23" fmla="*/ 7360522 w 10129159"/>
              <a:gd name="connsiteY23" fmla="*/ 1046440 h 1046440"/>
              <a:gd name="connsiteX24" fmla="*/ 6482662 w 10129159"/>
              <a:gd name="connsiteY24" fmla="*/ 1046440 h 1046440"/>
              <a:gd name="connsiteX25" fmla="*/ 6111259 w 10129159"/>
              <a:gd name="connsiteY25" fmla="*/ 1046440 h 1046440"/>
              <a:gd name="connsiteX26" fmla="*/ 5537274 w 10129159"/>
              <a:gd name="connsiteY26" fmla="*/ 1046440 h 1046440"/>
              <a:gd name="connsiteX27" fmla="*/ 4861996 w 10129159"/>
              <a:gd name="connsiteY27" fmla="*/ 1046440 h 1046440"/>
              <a:gd name="connsiteX28" fmla="*/ 4288011 w 10129159"/>
              <a:gd name="connsiteY28" fmla="*/ 1046440 h 1046440"/>
              <a:gd name="connsiteX29" fmla="*/ 3511442 w 10129159"/>
              <a:gd name="connsiteY29" fmla="*/ 1046440 h 1046440"/>
              <a:gd name="connsiteX30" fmla="*/ 2633581 w 10129159"/>
              <a:gd name="connsiteY30" fmla="*/ 1046440 h 1046440"/>
              <a:gd name="connsiteX31" fmla="*/ 1755721 w 10129159"/>
              <a:gd name="connsiteY31" fmla="*/ 1046440 h 1046440"/>
              <a:gd name="connsiteX32" fmla="*/ 1080444 w 10129159"/>
              <a:gd name="connsiteY32" fmla="*/ 1046440 h 1046440"/>
              <a:gd name="connsiteX33" fmla="*/ 0 w 10129159"/>
              <a:gd name="connsiteY33" fmla="*/ 1046440 h 1046440"/>
              <a:gd name="connsiteX34" fmla="*/ 0 w 10129159"/>
              <a:gd name="connsiteY34" fmla="*/ 544149 h 1046440"/>
              <a:gd name="connsiteX35" fmla="*/ 0 w 10129159"/>
              <a:gd name="connsiteY35" fmla="*/ 0 h 10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29159" h="1046440" extrusionOk="0">
                <a:moveTo>
                  <a:pt x="0" y="0"/>
                </a:moveTo>
                <a:cubicBezTo>
                  <a:pt x="92260" y="-7085"/>
                  <a:pt x="272712" y="-7019"/>
                  <a:pt x="371402" y="0"/>
                </a:cubicBezTo>
                <a:cubicBezTo>
                  <a:pt x="470092" y="7019"/>
                  <a:pt x="631057" y="1671"/>
                  <a:pt x="844097" y="0"/>
                </a:cubicBezTo>
                <a:cubicBezTo>
                  <a:pt x="1057138" y="-1671"/>
                  <a:pt x="1462802" y="-38754"/>
                  <a:pt x="1620665" y="0"/>
                </a:cubicBezTo>
                <a:cubicBezTo>
                  <a:pt x="1778528" y="38754"/>
                  <a:pt x="2123464" y="-28119"/>
                  <a:pt x="2397234" y="0"/>
                </a:cubicBezTo>
                <a:cubicBezTo>
                  <a:pt x="2671004" y="28119"/>
                  <a:pt x="2771408" y="27072"/>
                  <a:pt x="3072512" y="0"/>
                </a:cubicBezTo>
                <a:cubicBezTo>
                  <a:pt x="3373616" y="-27072"/>
                  <a:pt x="3327934" y="-3248"/>
                  <a:pt x="3443914" y="0"/>
                </a:cubicBezTo>
                <a:cubicBezTo>
                  <a:pt x="3559894" y="3248"/>
                  <a:pt x="4017587" y="26822"/>
                  <a:pt x="4220483" y="0"/>
                </a:cubicBezTo>
                <a:cubicBezTo>
                  <a:pt x="4423379" y="-26822"/>
                  <a:pt x="4599181" y="20203"/>
                  <a:pt x="4895760" y="0"/>
                </a:cubicBezTo>
                <a:cubicBezTo>
                  <a:pt x="5192339" y="-20203"/>
                  <a:pt x="5348486" y="5744"/>
                  <a:pt x="5571037" y="0"/>
                </a:cubicBezTo>
                <a:cubicBezTo>
                  <a:pt x="5793588" y="-5744"/>
                  <a:pt x="5886699" y="13828"/>
                  <a:pt x="6043732" y="0"/>
                </a:cubicBezTo>
                <a:cubicBezTo>
                  <a:pt x="6200766" y="-13828"/>
                  <a:pt x="6238131" y="-1710"/>
                  <a:pt x="6415134" y="0"/>
                </a:cubicBezTo>
                <a:cubicBezTo>
                  <a:pt x="6592137" y="1710"/>
                  <a:pt x="6754112" y="-19350"/>
                  <a:pt x="7090411" y="0"/>
                </a:cubicBezTo>
                <a:cubicBezTo>
                  <a:pt x="7426710" y="19350"/>
                  <a:pt x="7760579" y="-36016"/>
                  <a:pt x="7968272" y="0"/>
                </a:cubicBezTo>
                <a:cubicBezTo>
                  <a:pt x="8175965" y="36016"/>
                  <a:pt x="8423554" y="4327"/>
                  <a:pt x="8643549" y="0"/>
                </a:cubicBezTo>
                <a:cubicBezTo>
                  <a:pt x="8863544" y="-4327"/>
                  <a:pt x="9215784" y="9086"/>
                  <a:pt x="9420118" y="0"/>
                </a:cubicBezTo>
                <a:cubicBezTo>
                  <a:pt x="9624452" y="-9086"/>
                  <a:pt x="9782981" y="20499"/>
                  <a:pt x="10129159" y="0"/>
                </a:cubicBezTo>
                <a:cubicBezTo>
                  <a:pt x="10115753" y="189777"/>
                  <a:pt x="10120379" y="300774"/>
                  <a:pt x="10129159" y="491827"/>
                </a:cubicBezTo>
                <a:cubicBezTo>
                  <a:pt x="10137939" y="682880"/>
                  <a:pt x="10117181" y="879673"/>
                  <a:pt x="10129159" y="1046440"/>
                </a:cubicBezTo>
                <a:cubicBezTo>
                  <a:pt x="10001442" y="1025061"/>
                  <a:pt x="9840120" y="1060942"/>
                  <a:pt x="9555173" y="1046440"/>
                </a:cubicBezTo>
                <a:cubicBezTo>
                  <a:pt x="9270226" y="1031938"/>
                  <a:pt x="9269372" y="1048608"/>
                  <a:pt x="9082479" y="1046440"/>
                </a:cubicBezTo>
                <a:cubicBezTo>
                  <a:pt x="8895586" y="1044272"/>
                  <a:pt x="8873329" y="1032581"/>
                  <a:pt x="8711077" y="1046440"/>
                </a:cubicBezTo>
                <a:cubicBezTo>
                  <a:pt x="8548825" y="1060299"/>
                  <a:pt x="8229890" y="1056485"/>
                  <a:pt x="8035799" y="1046440"/>
                </a:cubicBezTo>
                <a:cubicBezTo>
                  <a:pt x="7841708" y="1036395"/>
                  <a:pt x="7629883" y="1040284"/>
                  <a:pt x="7360522" y="1046440"/>
                </a:cubicBezTo>
                <a:cubicBezTo>
                  <a:pt x="7091161" y="1052596"/>
                  <a:pt x="6918900" y="1014688"/>
                  <a:pt x="6482662" y="1046440"/>
                </a:cubicBezTo>
                <a:cubicBezTo>
                  <a:pt x="6046424" y="1078192"/>
                  <a:pt x="6197013" y="1041526"/>
                  <a:pt x="6111259" y="1046440"/>
                </a:cubicBezTo>
                <a:cubicBezTo>
                  <a:pt x="6025505" y="1051354"/>
                  <a:pt x="5807642" y="1042903"/>
                  <a:pt x="5537274" y="1046440"/>
                </a:cubicBezTo>
                <a:cubicBezTo>
                  <a:pt x="5266907" y="1049977"/>
                  <a:pt x="5140719" y="1075504"/>
                  <a:pt x="4861996" y="1046440"/>
                </a:cubicBezTo>
                <a:cubicBezTo>
                  <a:pt x="4583273" y="1017376"/>
                  <a:pt x="4494050" y="1056942"/>
                  <a:pt x="4288011" y="1046440"/>
                </a:cubicBezTo>
                <a:cubicBezTo>
                  <a:pt x="4081972" y="1035938"/>
                  <a:pt x="3792987" y="1018812"/>
                  <a:pt x="3511442" y="1046440"/>
                </a:cubicBezTo>
                <a:cubicBezTo>
                  <a:pt x="3229897" y="1074068"/>
                  <a:pt x="2915302" y="1089758"/>
                  <a:pt x="2633581" y="1046440"/>
                </a:cubicBezTo>
                <a:cubicBezTo>
                  <a:pt x="2351860" y="1003122"/>
                  <a:pt x="2007048" y="1085906"/>
                  <a:pt x="1755721" y="1046440"/>
                </a:cubicBezTo>
                <a:cubicBezTo>
                  <a:pt x="1504394" y="1006974"/>
                  <a:pt x="1266283" y="1022350"/>
                  <a:pt x="1080444" y="1046440"/>
                </a:cubicBezTo>
                <a:cubicBezTo>
                  <a:pt x="894605" y="1070530"/>
                  <a:pt x="256671" y="1044312"/>
                  <a:pt x="0" y="1046440"/>
                </a:cubicBezTo>
                <a:cubicBezTo>
                  <a:pt x="-3900" y="934801"/>
                  <a:pt x="23777" y="791584"/>
                  <a:pt x="0" y="544149"/>
                </a:cubicBezTo>
                <a:cubicBezTo>
                  <a:pt x="-23777" y="296714"/>
                  <a:pt x="18632" y="227901"/>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a:spAutoFit/>
          </a:bodyPr>
          <a:lstStyle/>
          <a:p>
            <a:pPr algn="ctr"/>
            <a:r>
              <a:rPr lang="en-US" sz="1800" b="1" dirty="0">
                <a:effectLst/>
                <a:latin typeface="Montserrat" pitchFamily="2" charset="0"/>
              </a:rPr>
              <a:t>Key quote</a:t>
            </a:r>
            <a:br>
              <a:rPr lang="en-US" b="1" dirty="0">
                <a:latin typeface="Montserrat" pitchFamily="2" charset="0"/>
              </a:rPr>
            </a:br>
            <a:r>
              <a:rPr lang="en-US" sz="1000" b="1" dirty="0">
                <a:latin typeface="Montserrat" pitchFamily="2" charset="0"/>
              </a:rPr>
              <a:t> </a:t>
            </a:r>
            <a:br>
              <a:rPr lang="en-US" sz="1800" b="1" dirty="0">
                <a:effectLst/>
                <a:latin typeface="Montserrat" pitchFamily="2" charset="0"/>
              </a:rPr>
            </a:br>
            <a:r>
              <a:rPr lang="en-US" sz="1700" b="1" i="1" dirty="0">
                <a:effectLst/>
                <a:latin typeface="Montserrat" pitchFamily="2" charset="0"/>
              </a:rPr>
              <a:t>“If I wasn’t doing this work, I think I would also have gone to the armed groups like my friends… The thing I’m most proud of is this work that I’m doing.”</a:t>
            </a:r>
            <a:endParaRPr lang="en-US" sz="1700" dirty="0"/>
          </a:p>
        </p:txBody>
      </p:sp>
    </p:spTree>
    <p:extLst>
      <p:ext uri="{BB962C8B-B14F-4D97-AF65-F5344CB8AC3E}">
        <p14:creationId xmlns:p14="http://schemas.microsoft.com/office/powerpoint/2010/main" val="4226276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children in a classroom&#10;&#10;Description automatically generated">
            <a:extLst>
              <a:ext uri="{FF2B5EF4-FFF2-40B4-BE49-F238E27FC236}">
                <a16:creationId xmlns:a16="http://schemas.microsoft.com/office/drawing/2014/main" id="{C14A24F5-1E4C-CAF8-E797-E6AE1D51D8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290" b="11456"/>
          <a:stretch/>
        </p:blipFill>
        <p:spPr>
          <a:xfrm>
            <a:off x="20" y="1282"/>
            <a:ext cx="12191980" cy="6856718"/>
          </a:xfrm>
          <a:prstGeom prst="rect">
            <a:avLst/>
          </a:prstGeom>
        </p:spPr>
      </p:pic>
    </p:spTree>
    <p:extLst>
      <p:ext uri="{BB962C8B-B14F-4D97-AF65-F5344CB8AC3E}">
        <p14:creationId xmlns:p14="http://schemas.microsoft.com/office/powerpoint/2010/main" val="1685787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3</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1456272287"/>
              </p:ext>
            </p:extLst>
          </p:nvPr>
        </p:nvGraphicFramePr>
        <p:xfrm>
          <a:off x="582384" y="2934740"/>
          <a:ext cx="11027227" cy="186944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767889">
                <a:tc>
                  <a:txBody>
                    <a:bodyPr/>
                    <a:lstStyle/>
                    <a:p>
                      <a:pPr fontAlgn="t"/>
                      <a:r>
                        <a:rPr lang="en-US" sz="1600" dirty="0">
                          <a:effectLst/>
                          <a:latin typeface="Montserrat" pitchFamily="2" charset="0"/>
                        </a:rPr>
                        <a:t>Sagesse* at school. Sagesse, 15, is Bernadette’s daughter. She wants to be a doctor. Her </a:t>
                      </a:r>
                      <a:r>
                        <a:rPr lang="en-US" sz="1600" dirty="0" err="1">
                          <a:effectLst/>
                          <a:latin typeface="Montserrat" pitchFamily="2" charset="0"/>
                        </a:rPr>
                        <a:t>favourite</a:t>
                      </a:r>
                      <a:r>
                        <a:rPr lang="en-US" sz="1600" dirty="0">
                          <a:effectLst/>
                          <a:latin typeface="Montserrat" pitchFamily="2" charset="0"/>
                        </a:rPr>
                        <a:t> subjects are biology and chemistry.</a:t>
                      </a:r>
                    </a:p>
                    <a:p>
                      <a:pPr fontAlgn="t"/>
                      <a:br>
                        <a:rPr lang="en-US" sz="1600" dirty="0">
                          <a:effectLst/>
                          <a:latin typeface="Montserrat" pitchFamily="2" charset="0"/>
                        </a:rPr>
                      </a:br>
                      <a:r>
                        <a:rPr lang="en-US" sz="1600" dirty="0">
                          <a:effectLst/>
                          <a:latin typeface="Montserrat" pitchFamily="2" charset="0"/>
                        </a:rPr>
                        <a:t>At the moment, as well as going to school, she helps her mother to make and sell charcoal stoves, as well as helping to cultivate and sell the mushrooms that are part of the CAJED project in Goma, DRC</a:t>
                      </a:r>
                      <a:br>
                        <a:rPr lang="en-US" dirty="0">
                          <a:effectLst/>
                        </a:rPr>
                      </a:br>
                      <a:br>
                        <a:rPr lang="en-US" dirty="0">
                          <a:effectLst/>
                        </a:rPr>
                      </a:br>
                      <a:endParaRPr lang="en-US" dirty="0">
                        <a:effectLst/>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1354217"/>
          </a:xfrm>
          <a:custGeom>
            <a:avLst/>
            <a:gdLst>
              <a:gd name="connsiteX0" fmla="*/ 0 w 10129159"/>
              <a:gd name="connsiteY0" fmla="*/ 0 h 1354217"/>
              <a:gd name="connsiteX1" fmla="*/ 877860 w 10129159"/>
              <a:gd name="connsiteY1" fmla="*/ 0 h 1354217"/>
              <a:gd name="connsiteX2" fmla="*/ 1654429 w 10129159"/>
              <a:gd name="connsiteY2" fmla="*/ 0 h 1354217"/>
              <a:gd name="connsiteX3" fmla="*/ 2329707 w 10129159"/>
              <a:gd name="connsiteY3" fmla="*/ 0 h 1354217"/>
              <a:gd name="connsiteX4" fmla="*/ 3106275 w 10129159"/>
              <a:gd name="connsiteY4" fmla="*/ 0 h 1354217"/>
              <a:gd name="connsiteX5" fmla="*/ 3984136 w 10129159"/>
              <a:gd name="connsiteY5" fmla="*/ 0 h 1354217"/>
              <a:gd name="connsiteX6" fmla="*/ 4456830 w 10129159"/>
              <a:gd name="connsiteY6" fmla="*/ 0 h 1354217"/>
              <a:gd name="connsiteX7" fmla="*/ 5334690 w 10129159"/>
              <a:gd name="connsiteY7" fmla="*/ 0 h 1354217"/>
              <a:gd name="connsiteX8" fmla="*/ 6212551 w 10129159"/>
              <a:gd name="connsiteY8" fmla="*/ 0 h 1354217"/>
              <a:gd name="connsiteX9" fmla="*/ 6786537 w 10129159"/>
              <a:gd name="connsiteY9" fmla="*/ 0 h 1354217"/>
              <a:gd name="connsiteX10" fmla="*/ 7664397 w 10129159"/>
              <a:gd name="connsiteY10" fmla="*/ 0 h 1354217"/>
              <a:gd name="connsiteX11" fmla="*/ 8339674 w 10129159"/>
              <a:gd name="connsiteY11" fmla="*/ 0 h 1354217"/>
              <a:gd name="connsiteX12" fmla="*/ 9116243 w 10129159"/>
              <a:gd name="connsiteY12" fmla="*/ 0 h 1354217"/>
              <a:gd name="connsiteX13" fmla="*/ 10129159 w 10129159"/>
              <a:gd name="connsiteY13" fmla="*/ 0 h 1354217"/>
              <a:gd name="connsiteX14" fmla="*/ 10129159 w 10129159"/>
              <a:gd name="connsiteY14" fmla="*/ 690651 h 1354217"/>
              <a:gd name="connsiteX15" fmla="*/ 10129159 w 10129159"/>
              <a:gd name="connsiteY15" fmla="*/ 1354217 h 1354217"/>
              <a:gd name="connsiteX16" fmla="*/ 9656465 w 10129159"/>
              <a:gd name="connsiteY16" fmla="*/ 1354217 h 1354217"/>
              <a:gd name="connsiteX17" fmla="*/ 8778604 w 10129159"/>
              <a:gd name="connsiteY17" fmla="*/ 1354217 h 1354217"/>
              <a:gd name="connsiteX18" fmla="*/ 8204619 w 10129159"/>
              <a:gd name="connsiteY18" fmla="*/ 1354217 h 1354217"/>
              <a:gd name="connsiteX19" fmla="*/ 7833216 w 10129159"/>
              <a:gd name="connsiteY19" fmla="*/ 1354217 h 1354217"/>
              <a:gd name="connsiteX20" fmla="*/ 7157939 w 10129159"/>
              <a:gd name="connsiteY20" fmla="*/ 1354217 h 1354217"/>
              <a:gd name="connsiteX21" fmla="*/ 6583953 w 10129159"/>
              <a:gd name="connsiteY21" fmla="*/ 1354217 h 1354217"/>
              <a:gd name="connsiteX22" fmla="*/ 5807384 w 10129159"/>
              <a:gd name="connsiteY22" fmla="*/ 1354217 h 1354217"/>
              <a:gd name="connsiteX23" fmla="*/ 5334690 w 10129159"/>
              <a:gd name="connsiteY23" fmla="*/ 1354217 h 1354217"/>
              <a:gd name="connsiteX24" fmla="*/ 4659413 w 10129159"/>
              <a:gd name="connsiteY24" fmla="*/ 1354217 h 1354217"/>
              <a:gd name="connsiteX25" fmla="*/ 4186719 w 10129159"/>
              <a:gd name="connsiteY25" fmla="*/ 1354217 h 1354217"/>
              <a:gd name="connsiteX26" fmla="*/ 3815317 w 10129159"/>
              <a:gd name="connsiteY26" fmla="*/ 1354217 h 1354217"/>
              <a:gd name="connsiteX27" fmla="*/ 3342622 w 10129159"/>
              <a:gd name="connsiteY27" fmla="*/ 1354217 h 1354217"/>
              <a:gd name="connsiteX28" fmla="*/ 2464762 w 10129159"/>
              <a:gd name="connsiteY28" fmla="*/ 1354217 h 1354217"/>
              <a:gd name="connsiteX29" fmla="*/ 1890776 w 10129159"/>
              <a:gd name="connsiteY29" fmla="*/ 1354217 h 1354217"/>
              <a:gd name="connsiteX30" fmla="*/ 1519374 w 10129159"/>
              <a:gd name="connsiteY30" fmla="*/ 1354217 h 1354217"/>
              <a:gd name="connsiteX31" fmla="*/ 641513 w 10129159"/>
              <a:gd name="connsiteY31" fmla="*/ 1354217 h 1354217"/>
              <a:gd name="connsiteX32" fmla="*/ 0 w 10129159"/>
              <a:gd name="connsiteY32" fmla="*/ 1354217 h 1354217"/>
              <a:gd name="connsiteX33" fmla="*/ 0 w 10129159"/>
              <a:gd name="connsiteY33" fmla="*/ 690651 h 1354217"/>
              <a:gd name="connsiteX34" fmla="*/ 0 w 10129159"/>
              <a:gd name="connsiteY34" fmla="*/ 0 h 13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29159" h="1354217" extrusionOk="0">
                <a:moveTo>
                  <a:pt x="0" y="0"/>
                </a:moveTo>
                <a:cubicBezTo>
                  <a:pt x="222073" y="-11757"/>
                  <a:pt x="656153" y="-23080"/>
                  <a:pt x="877860" y="0"/>
                </a:cubicBezTo>
                <a:cubicBezTo>
                  <a:pt x="1099567" y="23080"/>
                  <a:pt x="1486121" y="-31382"/>
                  <a:pt x="1654429" y="0"/>
                </a:cubicBezTo>
                <a:cubicBezTo>
                  <a:pt x="1822737" y="31382"/>
                  <a:pt x="2006145" y="13675"/>
                  <a:pt x="2329707" y="0"/>
                </a:cubicBezTo>
                <a:cubicBezTo>
                  <a:pt x="2653269" y="-13675"/>
                  <a:pt x="2823520" y="16186"/>
                  <a:pt x="3106275" y="0"/>
                </a:cubicBezTo>
                <a:cubicBezTo>
                  <a:pt x="3389030" y="-16186"/>
                  <a:pt x="3573354" y="-17486"/>
                  <a:pt x="3984136" y="0"/>
                </a:cubicBezTo>
                <a:cubicBezTo>
                  <a:pt x="4394918" y="17486"/>
                  <a:pt x="4252188" y="-18686"/>
                  <a:pt x="4456830" y="0"/>
                </a:cubicBezTo>
                <a:cubicBezTo>
                  <a:pt x="4661472" y="18686"/>
                  <a:pt x="5107325" y="-2199"/>
                  <a:pt x="5334690" y="0"/>
                </a:cubicBezTo>
                <a:cubicBezTo>
                  <a:pt x="5562055" y="2199"/>
                  <a:pt x="5966065" y="-27033"/>
                  <a:pt x="6212551" y="0"/>
                </a:cubicBezTo>
                <a:cubicBezTo>
                  <a:pt x="6459037" y="27033"/>
                  <a:pt x="6577242" y="-9814"/>
                  <a:pt x="6786537" y="0"/>
                </a:cubicBezTo>
                <a:cubicBezTo>
                  <a:pt x="6995832" y="9814"/>
                  <a:pt x="7469250" y="-29107"/>
                  <a:pt x="7664397" y="0"/>
                </a:cubicBezTo>
                <a:cubicBezTo>
                  <a:pt x="7859544" y="29107"/>
                  <a:pt x="8035272" y="-17891"/>
                  <a:pt x="8339674" y="0"/>
                </a:cubicBezTo>
                <a:cubicBezTo>
                  <a:pt x="8644076" y="17891"/>
                  <a:pt x="8845933" y="-22508"/>
                  <a:pt x="9116243" y="0"/>
                </a:cubicBezTo>
                <a:cubicBezTo>
                  <a:pt x="9386553" y="22508"/>
                  <a:pt x="9804842" y="43827"/>
                  <a:pt x="10129159" y="0"/>
                </a:cubicBezTo>
                <a:cubicBezTo>
                  <a:pt x="10117502" y="274992"/>
                  <a:pt x="10103989" y="551731"/>
                  <a:pt x="10129159" y="690651"/>
                </a:cubicBezTo>
                <a:cubicBezTo>
                  <a:pt x="10154329" y="829571"/>
                  <a:pt x="10111243" y="1085477"/>
                  <a:pt x="10129159" y="1354217"/>
                </a:cubicBezTo>
                <a:cubicBezTo>
                  <a:pt x="9964415" y="1348789"/>
                  <a:pt x="9853514" y="1357626"/>
                  <a:pt x="9656465" y="1354217"/>
                </a:cubicBezTo>
                <a:cubicBezTo>
                  <a:pt x="9459416" y="1350808"/>
                  <a:pt x="9101518" y="1382872"/>
                  <a:pt x="8778604" y="1354217"/>
                </a:cubicBezTo>
                <a:cubicBezTo>
                  <a:pt x="8455690" y="1325562"/>
                  <a:pt x="8457595" y="1347973"/>
                  <a:pt x="8204619" y="1354217"/>
                </a:cubicBezTo>
                <a:cubicBezTo>
                  <a:pt x="7951644" y="1360461"/>
                  <a:pt x="7908964" y="1347070"/>
                  <a:pt x="7833216" y="1354217"/>
                </a:cubicBezTo>
                <a:cubicBezTo>
                  <a:pt x="7757468" y="1361364"/>
                  <a:pt x="7429623" y="1360562"/>
                  <a:pt x="7157939" y="1354217"/>
                </a:cubicBezTo>
                <a:cubicBezTo>
                  <a:pt x="6886255" y="1347872"/>
                  <a:pt x="6858932" y="1325561"/>
                  <a:pt x="6583953" y="1354217"/>
                </a:cubicBezTo>
                <a:cubicBezTo>
                  <a:pt x="6308974" y="1382873"/>
                  <a:pt x="6075696" y="1325232"/>
                  <a:pt x="5807384" y="1354217"/>
                </a:cubicBezTo>
                <a:cubicBezTo>
                  <a:pt x="5539072" y="1383202"/>
                  <a:pt x="5482047" y="1357746"/>
                  <a:pt x="5334690" y="1354217"/>
                </a:cubicBezTo>
                <a:cubicBezTo>
                  <a:pt x="5187333" y="1350688"/>
                  <a:pt x="4969220" y="1385841"/>
                  <a:pt x="4659413" y="1354217"/>
                </a:cubicBezTo>
                <a:cubicBezTo>
                  <a:pt x="4349606" y="1322593"/>
                  <a:pt x="4411302" y="1348665"/>
                  <a:pt x="4186719" y="1354217"/>
                </a:cubicBezTo>
                <a:cubicBezTo>
                  <a:pt x="3962136" y="1359769"/>
                  <a:pt x="3985595" y="1355959"/>
                  <a:pt x="3815317" y="1354217"/>
                </a:cubicBezTo>
                <a:cubicBezTo>
                  <a:pt x="3645039" y="1352475"/>
                  <a:pt x="3476120" y="1355828"/>
                  <a:pt x="3342622" y="1354217"/>
                </a:cubicBezTo>
                <a:cubicBezTo>
                  <a:pt x="3209124" y="1352606"/>
                  <a:pt x="2696433" y="1371566"/>
                  <a:pt x="2464762" y="1354217"/>
                </a:cubicBezTo>
                <a:cubicBezTo>
                  <a:pt x="2233091" y="1336868"/>
                  <a:pt x="2082411" y="1375200"/>
                  <a:pt x="1890776" y="1354217"/>
                </a:cubicBezTo>
                <a:cubicBezTo>
                  <a:pt x="1699141" y="1333234"/>
                  <a:pt x="1628501" y="1337553"/>
                  <a:pt x="1519374" y="1354217"/>
                </a:cubicBezTo>
                <a:cubicBezTo>
                  <a:pt x="1410247" y="1370881"/>
                  <a:pt x="822447" y="1378523"/>
                  <a:pt x="641513" y="1354217"/>
                </a:cubicBezTo>
                <a:cubicBezTo>
                  <a:pt x="460579" y="1329911"/>
                  <a:pt x="138499" y="1383077"/>
                  <a:pt x="0" y="1354217"/>
                </a:cubicBezTo>
                <a:cubicBezTo>
                  <a:pt x="-8954" y="1209223"/>
                  <a:pt x="13918" y="889897"/>
                  <a:pt x="0" y="690651"/>
                </a:cubicBezTo>
                <a:cubicBezTo>
                  <a:pt x="-13918" y="491405"/>
                  <a:pt x="3768" y="261867"/>
                  <a:pt x="0" y="0"/>
                </a:cubicBezTo>
                <a:close/>
              </a:path>
            </a:pathLst>
          </a:custGeom>
          <a:noFill/>
          <a:ln w="38100">
            <a:solidFill>
              <a:schemeClr val="tx1"/>
            </a:solidFill>
            <a:extLst>
              <a:ext uri="{C807C97D-BFC1-408E-A445-0C87EB9F89A2}">
                <ask:lineSketchStyleProps xmlns:ask="http://schemas.microsoft.com/office/drawing/2018/sketchyshapes" sd="265885003">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quotes</a:t>
            </a:r>
          </a:p>
          <a:p>
            <a:pPr algn="ctr"/>
            <a:r>
              <a:rPr lang="en-US" sz="1000" b="1" dirty="0">
                <a:effectLst/>
                <a:latin typeface="Montserrat" pitchFamily="2" charset="0"/>
              </a:rPr>
              <a:t> </a:t>
            </a:r>
            <a:br>
              <a:rPr lang="en-US" b="1" dirty="0">
                <a:effectLst/>
                <a:latin typeface="Montserrat" pitchFamily="2" charset="0"/>
              </a:rPr>
            </a:br>
            <a:r>
              <a:rPr lang="en-US" b="1" dirty="0">
                <a:effectLst/>
                <a:latin typeface="Montserrat" pitchFamily="2" charset="0"/>
              </a:rPr>
              <a:t>“I’m studying teaching, but when I go to the university I would love to study medicine. I would love to be a doctor, so that I am able to protect myself and also so that I am able to cater for my own needs.”</a:t>
            </a:r>
            <a:endParaRPr lang="en-US" sz="1700" b="1" dirty="0">
              <a:latin typeface="Montserrat" pitchFamily="2" charset="0"/>
            </a:endParaRPr>
          </a:p>
        </p:txBody>
      </p:sp>
      <p:sp>
        <p:nvSpPr>
          <p:cNvPr id="2" name="TextBox 1">
            <a:extLst>
              <a:ext uri="{FF2B5EF4-FFF2-40B4-BE49-F238E27FC236}">
                <a16:creationId xmlns:a16="http://schemas.microsoft.com/office/drawing/2014/main" id="{A67F0C06-124D-2369-163B-3BC3A4A4AD9A}"/>
              </a:ext>
            </a:extLst>
          </p:cNvPr>
          <p:cNvSpPr txBox="1"/>
          <p:nvPr/>
        </p:nvSpPr>
        <p:spPr>
          <a:xfrm>
            <a:off x="582384" y="4432141"/>
            <a:ext cx="10880273" cy="646331"/>
          </a:xfrm>
          <a:prstGeom prst="rect">
            <a:avLst/>
          </a:prstGeom>
          <a:noFill/>
        </p:spPr>
        <p:txBody>
          <a:bodyPr wrap="square" rtlCol="0">
            <a:spAutoFit/>
          </a:bodyPr>
          <a:lstStyle/>
          <a:p>
            <a:r>
              <a:rPr lang="en-US" b="1" dirty="0">
                <a:effectLst/>
                <a:latin typeface="Montserrat" pitchFamily="2" charset="0"/>
              </a:rPr>
              <a:t>*Sagesse is a pseudonym. Why do you think CAFOD need to use pseudonyms to protect their partners?</a:t>
            </a:r>
            <a:endParaRPr lang="en-US" b="1" dirty="0">
              <a:latin typeface="Montserrat" pitchFamily="2" charset="0"/>
            </a:endParaRPr>
          </a:p>
        </p:txBody>
      </p:sp>
    </p:spTree>
    <p:extLst>
      <p:ext uri="{BB962C8B-B14F-4D97-AF65-F5344CB8AC3E}">
        <p14:creationId xmlns:p14="http://schemas.microsoft.com/office/powerpoint/2010/main" val="2838485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holding a plate of shells&#10;&#10;Description automatically generated">
            <a:extLst>
              <a:ext uri="{FF2B5EF4-FFF2-40B4-BE49-F238E27FC236}">
                <a16:creationId xmlns:a16="http://schemas.microsoft.com/office/drawing/2014/main" id="{CF4849B8-E211-A654-736B-7E2684C3983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1340640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text&#10;&#10;Description automatically generated">
            <a:extLst>
              <a:ext uri="{FF2B5EF4-FFF2-40B4-BE49-F238E27FC236}">
                <a16:creationId xmlns:a16="http://schemas.microsoft.com/office/drawing/2014/main" id="{BC45AE71-17E7-99EF-A977-B08961C4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640" y="5078472"/>
            <a:ext cx="3741960" cy="1540042"/>
          </a:xfrm>
          <a:prstGeom prst="rect">
            <a:avLst/>
          </a:prstGeom>
        </p:spPr>
      </p:pic>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a:t>
            </a:r>
          </a:p>
          <a:p>
            <a:pPr algn="ctr"/>
            <a:r>
              <a:rPr lang="en-GB" sz="4400" b="1" dirty="0">
                <a:latin typeface="Montserrat" pitchFamily="2" charset="0"/>
              </a:rPr>
              <a:t>4</a:t>
            </a:r>
            <a:endParaRPr lang="en-US" sz="4400" b="1" dirty="0">
              <a:latin typeface="Montserrat" pitchFamily="2" charset="0"/>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293914" y="6033549"/>
            <a:ext cx="8003726" cy="369332"/>
          </a:xfrm>
          <a:prstGeom prst="rect">
            <a:avLst/>
          </a:prstGeom>
          <a:noFill/>
          <a:ln w="19050">
            <a:solidFill>
              <a:schemeClr val="tx1"/>
            </a:solidFill>
            <a:prstDash val="sysDash"/>
          </a:ln>
        </p:spPr>
        <p:txBody>
          <a:bodyPr wrap="square" rtlCol="0">
            <a:spAutoFit/>
          </a:bodyPr>
          <a:lstStyle/>
          <a:p>
            <a:pPr algn="ctr"/>
            <a:r>
              <a:rPr lang="en-GB" b="1" dirty="0">
                <a:latin typeface="Montserrat" pitchFamily="2" charset="0"/>
              </a:rPr>
              <a:t>Photo credit: Thom Flint,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2763018618"/>
              </p:ext>
            </p:extLst>
          </p:nvPr>
        </p:nvGraphicFramePr>
        <p:xfrm>
          <a:off x="582384" y="2934740"/>
          <a:ext cx="11027227" cy="199136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767889">
                <a:tc>
                  <a:txBody>
                    <a:bodyPr/>
                    <a:lstStyle/>
                    <a:p>
                      <a:pPr fontAlgn="t"/>
                      <a:r>
                        <a:rPr lang="en-US" sz="1800" b="0" i="0" kern="1200" dirty="0">
                          <a:solidFill>
                            <a:schemeClr val="tx1"/>
                          </a:solidFill>
                          <a:effectLst/>
                          <a:latin typeface="Montserrat" pitchFamily="2" charset="0"/>
                          <a:ea typeface="+mn-ea"/>
                          <a:cs typeface="+mn-cs"/>
                        </a:rPr>
                        <a:t>Bernadette with mushrooms grown in the CAJED compound as part of their livelihoods project.</a:t>
                      </a:r>
                      <a:r>
                        <a:rPr lang="en-US" sz="1600" b="0" i="0" kern="1200" dirty="0">
                          <a:solidFill>
                            <a:schemeClr val="tx1"/>
                          </a:solidFill>
                          <a:effectLst/>
                          <a:latin typeface="Montserrat" pitchFamily="2" charset="0"/>
                          <a:ea typeface="+mn-ea"/>
                          <a:cs typeface="+mn-cs"/>
                        </a:rPr>
                        <a:t> </a:t>
                      </a:r>
                      <a:r>
                        <a:rPr lang="en-US" sz="1800" b="0" i="0" kern="1200" dirty="0">
                          <a:solidFill>
                            <a:schemeClr val="tx1"/>
                          </a:solidFill>
                          <a:effectLst/>
                          <a:latin typeface="Montserrat" pitchFamily="2" charset="0"/>
                          <a:ea typeface="+mn-ea"/>
                          <a:cs typeface="+mn-cs"/>
                        </a:rPr>
                        <a:t>Bernadette was forced to flee from her home when rebels burned down the houses in her village and killed many people. Her husband joined the army after his own brother was killed.</a:t>
                      </a:r>
                      <a:br>
                        <a:rPr lang="en-US" sz="1600" dirty="0">
                          <a:latin typeface="Montserrat" pitchFamily="2" charset="0"/>
                        </a:rPr>
                      </a:br>
                      <a:br>
                        <a:rPr lang="en-US" sz="1600" dirty="0">
                          <a:latin typeface="Montserrat" pitchFamily="2" charset="0"/>
                        </a:rPr>
                      </a:br>
                      <a:r>
                        <a:rPr lang="en-US" sz="1800" b="0" i="0" kern="1200" dirty="0">
                          <a:solidFill>
                            <a:schemeClr val="tx1"/>
                          </a:solidFill>
                          <a:effectLst/>
                          <a:latin typeface="Montserrat" pitchFamily="2" charset="0"/>
                          <a:ea typeface="+mn-ea"/>
                          <a:cs typeface="+mn-cs"/>
                        </a:rPr>
                        <a:t>Bernadette escaped on foot with her four sons and fled across the country while she was pregnant with her fifth child. Sadly, she lost her baby, but she has been able to find a new place to live in Goma and is starting to rebuild her life.</a:t>
                      </a:r>
                      <a:endParaRPr lang="en-US" sz="1600" dirty="0">
                        <a:effectLst/>
                        <a:latin typeface="Montserrat" pitchFamily="2" charset="0"/>
                      </a:endParaRPr>
                    </a:p>
                  </a:txBody>
                  <a:tcPr marL="0" marR="0" marT="50800" marB="5080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395124"/>
            <a:ext cx="10129159" cy="1107996"/>
          </a:xfrm>
          <a:custGeom>
            <a:avLst/>
            <a:gdLst>
              <a:gd name="connsiteX0" fmla="*/ 0 w 10129159"/>
              <a:gd name="connsiteY0" fmla="*/ 0 h 1107996"/>
              <a:gd name="connsiteX1" fmla="*/ 573986 w 10129159"/>
              <a:gd name="connsiteY1" fmla="*/ 0 h 1107996"/>
              <a:gd name="connsiteX2" fmla="*/ 1249263 w 10129159"/>
              <a:gd name="connsiteY2" fmla="*/ 0 h 1107996"/>
              <a:gd name="connsiteX3" fmla="*/ 1620665 w 10129159"/>
              <a:gd name="connsiteY3" fmla="*/ 0 h 1107996"/>
              <a:gd name="connsiteX4" fmla="*/ 1992068 w 10129159"/>
              <a:gd name="connsiteY4" fmla="*/ 0 h 1107996"/>
              <a:gd name="connsiteX5" fmla="*/ 2363470 w 10129159"/>
              <a:gd name="connsiteY5" fmla="*/ 0 h 1107996"/>
              <a:gd name="connsiteX6" fmla="*/ 3140039 w 10129159"/>
              <a:gd name="connsiteY6" fmla="*/ 0 h 1107996"/>
              <a:gd name="connsiteX7" fmla="*/ 4017900 w 10129159"/>
              <a:gd name="connsiteY7" fmla="*/ 0 h 1107996"/>
              <a:gd name="connsiteX8" fmla="*/ 4389302 w 10129159"/>
              <a:gd name="connsiteY8" fmla="*/ 0 h 1107996"/>
              <a:gd name="connsiteX9" fmla="*/ 4760705 w 10129159"/>
              <a:gd name="connsiteY9" fmla="*/ 0 h 1107996"/>
              <a:gd name="connsiteX10" fmla="*/ 5233399 w 10129159"/>
              <a:gd name="connsiteY10" fmla="*/ 0 h 1107996"/>
              <a:gd name="connsiteX11" fmla="*/ 5807384 w 10129159"/>
              <a:gd name="connsiteY11" fmla="*/ 0 h 1107996"/>
              <a:gd name="connsiteX12" fmla="*/ 6280079 w 10129159"/>
              <a:gd name="connsiteY12" fmla="*/ 0 h 1107996"/>
              <a:gd name="connsiteX13" fmla="*/ 6752773 w 10129159"/>
              <a:gd name="connsiteY13" fmla="*/ 0 h 1107996"/>
              <a:gd name="connsiteX14" fmla="*/ 7428050 w 10129159"/>
              <a:gd name="connsiteY14" fmla="*/ 0 h 1107996"/>
              <a:gd name="connsiteX15" fmla="*/ 8103327 w 10129159"/>
              <a:gd name="connsiteY15" fmla="*/ 0 h 1107996"/>
              <a:gd name="connsiteX16" fmla="*/ 8981188 w 10129159"/>
              <a:gd name="connsiteY16" fmla="*/ 0 h 1107996"/>
              <a:gd name="connsiteX17" fmla="*/ 10129159 w 10129159"/>
              <a:gd name="connsiteY17" fmla="*/ 0 h 1107996"/>
              <a:gd name="connsiteX18" fmla="*/ 10129159 w 10129159"/>
              <a:gd name="connsiteY18" fmla="*/ 531838 h 1107996"/>
              <a:gd name="connsiteX19" fmla="*/ 10129159 w 10129159"/>
              <a:gd name="connsiteY19" fmla="*/ 1107996 h 1107996"/>
              <a:gd name="connsiteX20" fmla="*/ 9352590 w 10129159"/>
              <a:gd name="connsiteY20" fmla="*/ 1107996 h 1107996"/>
              <a:gd name="connsiteX21" fmla="*/ 8981188 w 10129159"/>
              <a:gd name="connsiteY21" fmla="*/ 1107996 h 1107996"/>
              <a:gd name="connsiteX22" fmla="*/ 8609785 w 10129159"/>
              <a:gd name="connsiteY22" fmla="*/ 1107996 h 1107996"/>
              <a:gd name="connsiteX23" fmla="*/ 7731925 w 10129159"/>
              <a:gd name="connsiteY23" fmla="*/ 1107996 h 1107996"/>
              <a:gd name="connsiteX24" fmla="*/ 6955356 w 10129159"/>
              <a:gd name="connsiteY24" fmla="*/ 1107996 h 1107996"/>
              <a:gd name="connsiteX25" fmla="*/ 6482662 w 10129159"/>
              <a:gd name="connsiteY25" fmla="*/ 1107996 h 1107996"/>
              <a:gd name="connsiteX26" fmla="*/ 5706093 w 10129159"/>
              <a:gd name="connsiteY26" fmla="*/ 1107996 h 1107996"/>
              <a:gd name="connsiteX27" fmla="*/ 5132107 w 10129159"/>
              <a:gd name="connsiteY27" fmla="*/ 1107996 h 1107996"/>
              <a:gd name="connsiteX28" fmla="*/ 4558122 w 10129159"/>
              <a:gd name="connsiteY28" fmla="*/ 1107996 h 1107996"/>
              <a:gd name="connsiteX29" fmla="*/ 3680261 w 10129159"/>
              <a:gd name="connsiteY29" fmla="*/ 1107996 h 1107996"/>
              <a:gd name="connsiteX30" fmla="*/ 2903692 w 10129159"/>
              <a:gd name="connsiteY30" fmla="*/ 1107996 h 1107996"/>
              <a:gd name="connsiteX31" fmla="*/ 2430998 w 10129159"/>
              <a:gd name="connsiteY31" fmla="*/ 1107996 h 1107996"/>
              <a:gd name="connsiteX32" fmla="*/ 2059596 w 10129159"/>
              <a:gd name="connsiteY32" fmla="*/ 1107996 h 1107996"/>
              <a:gd name="connsiteX33" fmla="*/ 1181735 w 10129159"/>
              <a:gd name="connsiteY33" fmla="*/ 1107996 h 1107996"/>
              <a:gd name="connsiteX34" fmla="*/ 607750 w 10129159"/>
              <a:gd name="connsiteY34" fmla="*/ 1107996 h 1107996"/>
              <a:gd name="connsiteX35" fmla="*/ 0 w 10129159"/>
              <a:gd name="connsiteY35" fmla="*/ 1107996 h 1107996"/>
              <a:gd name="connsiteX36" fmla="*/ 0 w 10129159"/>
              <a:gd name="connsiteY36" fmla="*/ 531838 h 1107996"/>
              <a:gd name="connsiteX37" fmla="*/ 0 w 10129159"/>
              <a:gd name="connsiteY37"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129159" h="1107996" extrusionOk="0">
                <a:moveTo>
                  <a:pt x="0" y="0"/>
                </a:moveTo>
                <a:cubicBezTo>
                  <a:pt x="237996" y="8277"/>
                  <a:pt x="304034" y="-4055"/>
                  <a:pt x="573986" y="0"/>
                </a:cubicBezTo>
                <a:cubicBezTo>
                  <a:pt x="843938" y="4055"/>
                  <a:pt x="965677" y="-33301"/>
                  <a:pt x="1249263" y="0"/>
                </a:cubicBezTo>
                <a:cubicBezTo>
                  <a:pt x="1532849" y="33301"/>
                  <a:pt x="1438227" y="10644"/>
                  <a:pt x="1620665" y="0"/>
                </a:cubicBezTo>
                <a:cubicBezTo>
                  <a:pt x="1803103" y="-10644"/>
                  <a:pt x="1822613" y="12319"/>
                  <a:pt x="1992068" y="0"/>
                </a:cubicBezTo>
                <a:cubicBezTo>
                  <a:pt x="2161523" y="-12319"/>
                  <a:pt x="2213343" y="3364"/>
                  <a:pt x="2363470" y="0"/>
                </a:cubicBezTo>
                <a:cubicBezTo>
                  <a:pt x="2513597" y="-3364"/>
                  <a:pt x="2885775" y="27436"/>
                  <a:pt x="3140039" y="0"/>
                </a:cubicBezTo>
                <a:cubicBezTo>
                  <a:pt x="3394303" y="-27436"/>
                  <a:pt x="3757379" y="-37324"/>
                  <a:pt x="4017900" y="0"/>
                </a:cubicBezTo>
                <a:cubicBezTo>
                  <a:pt x="4278421" y="37324"/>
                  <a:pt x="4298887" y="-10640"/>
                  <a:pt x="4389302" y="0"/>
                </a:cubicBezTo>
                <a:cubicBezTo>
                  <a:pt x="4479717" y="10640"/>
                  <a:pt x="4627119" y="-5151"/>
                  <a:pt x="4760705" y="0"/>
                </a:cubicBezTo>
                <a:cubicBezTo>
                  <a:pt x="4894291" y="5151"/>
                  <a:pt x="5054420" y="-19216"/>
                  <a:pt x="5233399" y="0"/>
                </a:cubicBezTo>
                <a:cubicBezTo>
                  <a:pt x="5412378" y="19216"/>
                  <a:pt x="5683255" y="-26203"/>
                  <a:pt x="5807384" y="0"/>
                </a:cubicBezTo>
                <a:cubicBezTo>
                  <a:pt x="5931514" y="26203"/>
                  <a:pt x="6056968" y="19434"/>
                  <a:pt x="6280079" y="0"/>
                </a:cubicBezTo>
                <a:cubicBezTo>
                  <a:pt x="6503190" y="-19434"/>
                  <a:pt x="6627718" y="7677"/>
                  <a:pt x="6752773" y="0"/>
                </a:cubicBezTo>
                <a:cubicBezTo>
                  <a:pt x="6877828" y="-7677"/>
                  <a:pt x="7164290" y="-33251"/>
                  <a:pt x="7428050" y="0"/>
                </a:cubicBezTo>
                <a:cubicBezTo>
                  <a:pt x="7691810" y="33251"/>
                  <a:pt x="7850773" y="-27984"/>
                  <a:pt x="8103327" y="0"/>
                </a:cubicBezTo>
                <a:cubicBezTo>
                  <a:pt x="8355881" y="27984"/>
                  <a:pt x="8800805" y="-1012"/>
                  <a:pt x="8981188" y="0"/>
                </a:cubicBezTo>
                <a:cubicBezTo>
                  <a:pt x="9161571" y="1012"/>
                  <a:pt x="9733048" y="-3452"/>
                  <a:pt x="10129159" y="0"/>
                </a:cubicBezTo>
                <a:cubicBezTo>
                  <a:pt x="10115486" y="128290"/>
                  <a:pt x="10124827" y="392806"/>
                  <a:pt x="10129159" y="531838"/>
                </a:cubicBezTo>
                <a:cubicBezTo>
                  <a:pt x="10133491" y="670870"/>
                  <a:pt x="10111446" y="965519"/>
                  <a:pt x="10129159" y="1107996"/>
                </a:cubicBezTo>
                <a:cubicBezTo>
                  <a:pt x="9970697" y="1146662"/>
                  <a:pt x="9650185" y="1078738"/>
                  <a:pt x="9352590" y="1107996"/>
                </a:cubicBezTo>
                <a:cubicBezTo>
                  <a:pt x="9054995" y="1137254"/>
                  <a:pt x="9064818" y="1091735"/>
                  <a:pt x="8981188" y="1107996"/>
                </a:cubicBezTo>
                <a:cubicBezTo>
                  <a:pt x="8897558" y="1124257"/>
                  <a:pt x="8743549" y="1100622"/>
                  <a:pt x="8609785" y="1107996"/>
                </a:cubicBezTo>
                <a:cubicBezTo>
                  <a:pt x="8476021" y="1115370"/>
                  <a:pt x="8033294" y="1139018"/>
                  <a:pt x="7731925" y="1107996"/>
                </a:cubicBezTo>
                <a:cubicBezTo>
                  <a:pt x="7430556" y="1076974"/>
                  <a:pt x="7278589" y="1080216"/>
                  <a:pt x="6955356" y="1107996"/>
                </a:cubicBezTo>
                <a:cubicBezTo>
                  <a:pt x="6632123" y="1135776"/>
                  <a:pt x="6688484" y="1109038"/>
                  <a:pt x="6482662" y="1107996"/>
                </a:cubicBezTo>
                <a:cubicBezTo>
                  <a:pt x="6276840" y="1106954"/>
                  <a:pt x="5904659" y="1118189"/>
                  <a:pt x="5706093" y="1107996"/>
                </a:cubicBezTo>
                <a:cubicBezTo>
                  <a:pt x="5507527" y="1097803"/>
                  <a:pt x="5295528" y="1120141"/>
                  <a:pt x="5132107" y="1107996"/>
                </a:cubicBezTo>
                <a:cubicBezTo>
                  <a:pt x="4968686" y="1095851"/>
                  <a:pt x="4823611" y="1080940"/>
                  <a:pt x="4558122" y="1107996"/>
                </a:cubicBezTo>
                <a:cubicBezTo>
                  <a:pt x="4292634" y="1135052"/>
                  <a:pt x="4065445" y="1077497"/>
                  <a:pt x="3680261" y="1107996"/>
                </a:cubicBezTo>
                <a:cubicBezTo>
                  <a:pt x="3295077" y="1138495"/>
                  <a:pt x="3224509" y="1146052"/>
                  <a:pt x="2903692" y="1107996"/>
                </a:cubicBezTo>
                <a:cubicBezTo>
                  <a:pt x="2582875" y="1069940"/>
                  <a:pt x="2606384" y="1126060"/>
                  <a:pt x="2430998" y="1107996"/>
                </a:cubicBezTo>
                <a:cubicBezTo>
                  <a:pt x="2255612" y="1089932"/>
                  <a:pt x="2149542" y="1123782"/>
                  <a:pt x="2059596" y="1107996"/>
                </a:cubicBezTo>
                <a:cubicBezTo>
                  <a:pt x="1969650" y="1092210"/>
                  <a:pt x="1578530" y="1112067"/>
                  <a:pt x="1181735" y="1107996"/>
                </a:cubicBezTo>
                <a:cubicBezTo>
                  <a:pt x="784940" y="1103925"/>
                  <a:pt x="852160" y="1084314"/>
                  <a:pt x="607750" y="1107996"/>
                </a:cubicBezTo>
                <a:cubicBezTo>
                  <a:pt x="363341" y="1131678"/>
                  <a:pt x="216806" y="1081826"/>
                  <a:pt x="0" y="1107996"/>
                </a:cubicBezTo>
                <a:cubicBezTo>
                  <a:pt x="-24096" y="938549"/>
                  <a:pt x="-12000" y="807705"/>
                  <a:pt x="0" y="531838"/>
                </a:cubicBezTo>
                <a:cubicBezTo>
                  <a:pt x="12000" y="255971"/>
                  <a:pt x="-19673" y="112822"/>
                  <a:pt x="0" y="0"/>
                </a:cubicBezTo>
                <a:close/>
              </a:path>
            </a:pathLst>
          </a:custGeom>
          <a:noFill/>
          <a:ln w="38100">
            <a:solidFill>
              <a:schemeClr val="tx1"/>
            </a:solidFill>
            <a:extLst>
              <a:ext uri="{C807C97D-BFC1-408E-A445-0C87EB9F89A2}">
                <ask:lineSketchStyleProps xmlns:ask="http://schemas.microsoft.com/office/drawing/2018/sketchyshapes" sd="2230494258">
                  <a:prstGeom prst="rect">
                    <a:avLst/>
                  </a:prstGeom>
                  <ask:type>
                    <ask:lineSketchFreehand/>
                  </ask:type>
                </ask:lineSketchStyleProps>
              </a:ext>
            </a:extLst>
          </a:ln>
        </p:spPr>
        <p:txBody>
          <a:bodyPr wrap="square">
            <a:spAutoFit/>
          </a:bodyPr>
          <a:lstStyle/>
          <a:p>
            <a:pPr algn="ctr"/>
            <a:r>
              <a:rPr lang="en-US" b="1" dirty="0">
                <a:effectLst/>
                <a:latin typeface="Montserrat" pitchFamily="2" charset="0"/>
              </a:rPr>
              <a:t>Key quotes</a:t>
            </a:r>
          </a:p>
          <a:p>
            <a:pPr algn="ctr"/>
            <a:r>
              <a:rPr lang="en-US" sz="1600" b="1" dirty="0">
                <a:effectLst/>
                <a:latin typeface="Montserrat" pitchFamily="2" charset="0"/>
              </a:rPr>
              <a:t>“I’m very excited about our mushroom project. These mushrooms have helped me, at the age I am, to be able to change my diet. It has also helped me to take care of my children and with helping them at school.”</a:t>
            </a:r>
          </a:p>
        </p:txBody>
      </p:sp>
    </p:spTree>
    <p:extLst>
      <p:ext uri="{BB962C8B-B14F-4D97-AF65-F5344CB8AC3E}">
        <p14:creationId xmlns:p14="http://schemas.microsoft.com/office/powerpoint/2010/main" val="332520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person holding a bucket of fire&#10;&#10;Description automatically generated with medium confidence">
            <a:extLst>
              <a:ext uri="{FF2B5EF4-FFF2-40B4-BE49-F238E27FC236}">
                <a16:creationId xmlns:a16="http://schemas.microsoft.com/office/drawing/2014/main" id="{BBAAE5D5-1AF9-54F1-7CBD-F3D55B6354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981" b="6765"/>
          <a:stretch/>
        </p:blipFill>
        <p:spPr>
          <a:xfrm>
            <a:off x="20" y="1282"/>
            <a:ext cx="12191980" cy="6856718"/>
          </a:xfrm>
          <a:prstGeom prst="rect">
            <a:avLst/>
          </a:prstGeom>
        </p:spPr>
      </p:pic>
    </p:spTree>
    <p:extLst>
      <p:ext uri="{BB962C8B-B14F-4D97-AF65-F5344CB8AC3E}">
        <p14:creationId xmlns:p14="http://schemas.microsoft.com/office/powerpoint/2010/main" val="1987830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504</TotalTime>
  <Words>1725</Words>
  <Application>Microsoft Office PowerPoint</Application>
  <PresentationFormat>Widescreen</PresentationFormat>
  <Paragraphs>92</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 Display</vt:lpstr>
      <vt:lpstr>Aptos</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Jessica Bailey</cp:lastModifiedBy>
  <cp:revision>1</cp:revision>
  <cp:lastPrinted>2024-08-20T14:18:13Z</cp:lastPrinted>
  <dcterms:created xsi:type="dcterms:W3CDTF">2024-08-19T12:40:36Z</dcterms:created>
  <dcterms:modified xsi:type="dcterms:W3CDTF">2024-09-19T10:23:20Z</dcterms:modified>
</cp:coreProperties>
</file>