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80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69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Auteur en datum</a:t>
            </a:r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eit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Feitinformatie</a:t>
            </a:r>
          </a:p>
        </p:txBody>
      </p:sp>
      <p:sp>
        <p:nvSpPr>
          <p:cNvPr id="10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oekenning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Toekenning</a:t>
            </a:r>
          </a:p>
        </p:txBody>
      </p:sp>
      <p:sp>
        <p:nvSpPr>
          <p:cNvPr id="116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“Bijzonder citaat”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Afbeelding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Afbeelding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Afbeelding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fbeelding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23" name="Auteur en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Auteur en datum</a:t>
            </a:r>
          </a:p>
        </p:txBody>
      </p:sp>
      <p:sp>
        <p:nvSpPr>
          <p:cNvPr id="24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Naam dia</a:t>
            </a:r>
          </a:p>
        </p:txBody>
      </p:sp>
      <p:sp>
        <p:nvSpPr>
          <p:cNvPr id="34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dia</a:t>
            </a:r>
          </a:p>
        </p:txBody>
      </p:sp>
      <p:sp>
        <p:nvSpPr>
          <p:cNvPr id="61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6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Sectietitel</a:t>
            </a:r>
          </a:p>
        </p:txBody>
      </p:sp>
      <p:sp>
        <p:nvSpPr>
          <p:cNvPr id="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80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dia</a:t>
            </a:r>
          </a:p>
        </p:txBody>
      </p:sp>
      <p:sp>
        <p:nvSpPr>
          <p:cNvPr id="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Titel agenda</a:t>
            </a:r>
          </a:p>
        </p:txBody>
      </p:sp>
      <p:sp>
        <p:nvSpPr>
          <p:cNvPr id="89" name="Ondertitel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agenda</a:t>
            </a:r>
          </a:p>
        </p:txBody>
      </p:sp>
      <p:sp>
        <p:nvSpPr>
          <p:cNvPr id="90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Agendaonderwerpen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Uiting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Naam dia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eur en datu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2" name="Naam presentati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Ondertitel presentati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Naam d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Ondertitel di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Dia-opsommingstek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DDBEB64DD0ED4DAE018F88DCA147DD" ma:contentTypeVersion="13" ma:contentTypeDescription="Create a new document." ma:contentTypeScope="" ma:versionID="a284275029103689d23d9846826a188f">
  <xsd:schema xmlns:xsd="http://www.w3.org/2001/XMLSchema" xmlns:xs="http://www.w3.org/2001/XMLSchema" xmlns:p="http://schemas.microsoft.com/office/2006/metadata/properties" xmlns:ns3="291f2efd-5a25-4aba-a3b4-d6797de00526" xmlns:ns4="b5f96a1d-917d-4866-bb67-1f25b1fc0239" targetNamespace="http://schemas.microsoft.com/office/2006/metadata/properties" ma:root="true" ma:fieldsID="e8aa33e4820f683b472af2bfba01daa1" ns3:_="" ns4:_="">
    <xsd:import namespace="291f2efd-5a25-4aba-a3b4-d6797de00526"/>
    <xsd:import namespace="b5f96a1d-917d-4866-bb67-1f25b1fc02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1f2efd-5a25-4aba-a3b4-d6797de005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f96a1d-917d-4866-bb67-1f25b1fc023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678869-DDC2-4503-9422-7BC468676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1f2efd-5a25-4aba-a3b4-d6797de00526"/>
    <ds:schemaRef ds:uri="b5f96a1d-917d-4866-bb67-1f25b1fc02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1D3D72-5241-4082-8048-7482FD2B8B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98E635-E9E5-4042-AFFA-8FA26758BBC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Aangepast</PresentationFormat>
  <Paragraphs>0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7" baseType="lpstr">
      <vt:lpstr>Helvetica Neue</vt:lpstr>
      <vt:lpstr>Helvetica Neue Medium</vt:lpstr>
      <vt:lpstr>21_BasicWhite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Claudia Vreeswijk</cp:lastModifiedBy>
  <cp:revision>2</cp:revision>
  <dcterms:modified xsi:type="dcterms:W3CDTF">2020-09-23T09:26:48Z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0x010100C7DDBEB64DD0ED4DAE018F88DCA147DD</vt:lpwstr>
  </property>
</Properties>
</file>