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2D_FD681980.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78" r:id="rId5"/>
    <p:sldId id="283" r:id="rId6"/>
    <p:sldId id="301" r:id="rId7"/>
    <p:sldId id="287" r:id="rId8"/>
    <p:sldId id="288" r:id="rId9"/>
    <p:sldId id="292" r:id="rId10"/>
    <p:sldId id="304" r:id="rId11"/>
    <p:sldId id="290" r:id="rId12"/>
    <p:sldId id="289" r:id="rId13"/>
    <p:sldId id="262" r:id="rId14"/>
    <p:sldId id="291" r:id="rId15"/>
    <p:sldId id="298" r:id="rId16"/>
    <p:sldId id="293" r:id="rId17"/>
    <p:sldId id="299" r:id="rId18"/>
    <p:sldId id="305" r:id="rId19"/>
    <p:sldId id="294" r:id="rId20"/>
    <p:sldId id="300" r:id="rId21"/>
    <p:sldId id="285" r:id="rId22"/>
    <p:sldId id="295" r:id="rId23"/>
    <p:sldId id="271" r:id="rId24"/>
    <p:sldId id="280" r:id="rId25"/>
    <p:sldId id="296" r:id="rId26"/>
    <p:sldId id="297" r:id="rId27"/>
    <p:sldId id="303" r:id="rId28"/>
    <p:sldId id="30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9286FE-D43D-B9D2-7AC0-2F47FA8ABB56}" name="jemma.smith@up.education" initials="je" userId="S::urn:spo:guest#jemma.smith@up.education::"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D388B"/>
    <a:srgbClr val="398AC4"/>
    <a:srgbClr val="71B9DB"/>
    <a:srgbClr val="D4E9EF"/>
    <a:srgbClr val="0382C5"/>
    <a:srgbClr val="5AAC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06640B-38EF-2258-37C1-309C3D78AF13}" v="53" dt="2024-11-15T01:25:52.899"/>
    <p1510:client id="{6E593C0B-18A6-213B-B9AA-16C1A2C194FF}" v="14" dt="2024-11-15T02:08:54.688"/>
    <p1510:client id="{D28DD402-FA22-36FF-C995-C42093F31D0C}" v="23" dt="2024-11-15T00:12:45.0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69"/>
    <p:restoredTop sz="96327"/>
  </p:normalViewPr>
  <p:slideViewPr>
    <p:cSldViewPr snapToGrid="0" snapToObjects="1">
      <p:cViewPr varScale="1">
        <p:scale>
          <a:sx n="127" d="100"/>
          <a:sy n="127" d="100"/>
        </p:scale>
        <p:origin x="896" y="192"/>
      </p:cViewPr>
      <p:guideLst/>
    </p:cSldViewPr>
  </p:slideViewPr>
  <p:outlineViewPr>
    <p:cViewPr>
      <p:scale>
        <a:sx n="33" d="100"/>
        <a:sy n="33" d="100"/>
      </p:scale>
      <p:origin x="0" y="-2032"/>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mma.smith@up.education" userId="S::urn:spo:guest#jemma.smith@up.education::" providerId="AD" clId="Web-{5EAF8A8A-8DC7-C3B1-BFF6-1018C56F1B7C}"/>
    <pc:docChg chg="mod addSld modSld">
      <pc:chgData name="jemma.smith@up.education" userId="S::urn:spo:guest#jemma.smith@up.education::" providerId="AD" clId="Web-{5EAF8A8A-8DC7-C3B1-BFF6-1018C56F1B7C}" dt="2024-11-08T00:27:41.260" v="2555" actId="20577"/>
      <pc:docMkLst>
        <pc:docMk/>
      </pc:docMkLst>
      <pc:sldChg chg="addSp delSp modSp modTransition">
        <pc:chgData name="jemma.smith@up.education" userId="S::urn:spo:guest#jemma.smith@up.education::" providerId="AD" clId="Web-{5EAF8A8A-8DC7-C3B1-BFF6-1018C56F1B7C}" dt="2024-11-07T22:48:11.716" v="1212" actId="1076"/>
        <pc:sldMkLst>
          <pc:docMk/>
          <pc:sldMk cId="1463106258" sldId="262"/>
        </pc:sldMkLst>
        <pc:spChg chg="del">
          <ac:chgData name="jemma.smith@up.education" userId="S::urn:spo:guest#jemma.smith@up.education::" providerId="AD" clId="Web-{5EAF8A8A-8DC7-C3B1-BFF6-1018C56F1B7C}" dt="2024-11-07T06:03:02.232" v="830"/>
          <ac:spMkLst>
            <pc:docMk/>
            <pc:sldMk cId="1463106258" sldId="262"/>
            <ac:spMk id="2" creationId="{00000000-0000-0000-0000-000000000000}"/>
          </ac:spMkLst>
        </pc:spChg>
        <pc:spChg chg="add mod">
          <ac:chgData name="jemma.smith@up.education" userId="S::urn:spo:guest#jemma.smith@up.education::" providerId="AD" clId="Web-{5EAF8A8A-8DC7-C3B1-BFF6-1018C56F1B7C}" dt="2024-11-07T22:48:11.701" v="1211" actId="1076"/>
          <ac:spMkLst>
            <pc:docMk/>
            <pc:sldMk cId="1463106258" sldId="262"/>
            <ac:spMk id="3" creationId="{5EE8D2FC-163A-6313-0AF6-D91B813D8FF0}"/>
          </ac:spMkLst>
        </pc:spChg>
        <pc:spChg chg="add del mod">
          <ac:chgData name="jemma.smith@up.education" userId="S::urn:spo:guest#jemma.smith@up.education::" providerId="AD" clId="Web-{5EAF8A8A-8DC7-C3B1-BFF6-1018C56F1B7C}" dt="2024-11-07T06:02:59.857" v="826"/>
          <ac:spMkLst>
            <pc:docMk/>
            <pc:sldMk cId="1463106258" sldId="262"/>
            <ac:spMk id="3" creationId="{F18FD85F-C313-561F-C5DD-141455CD9EAC}"/>
          </ac:spMkLst>
        </pc:spChg>
        <pc:spChg chg="del">
          <ac:chgData name="jemma.smith@up.education" userId="S::urn:spo:guest#jemma.smith@up.education::" providerId="AD" clId="Web-{5EAF8A8A-8DC7-C3B1-BFF6-1018C56F1B7C}" dt="2024-11-07T06:03:02.232" v="829"/>
          <ac:spMkLst>
            <pc:docMk/>
            <pc:sldMk cId="1463106258" sldId="262"/>
            <ac:spMk id="5" creationId="{A72FD988-9B59-D94A-79DE-14B32BF82128}"/>
          </ac:spMkLst>
        </pc:spChg>
        <pc:spChg chg="add">
          <ac:chgData name="jemma.smith@up.education" userId="S::urn:spo:guest#jemma.smith@up.education::" providerId="AD" clId="Web-{5EAF8A8A-8DC7-C3B1-BFF6-1018C56F1B7C}" dt="2024-11-07T06:03:04.326" v="834"/>
          <ac:spMkLst>
            <pc:docMk/>
            <pc:sldMk cId="1463106258" sldId="262"/>
            <ac:spMk id="6" creationId="{C7C3E59D-2693-BE19-CB6C-395998B5B463}"/>
          </ac:spMkLst>
        </pc:spChg>
        <pc:spChg chg="add mod">
          <ac:chgData name="jemma.smith@up.education" userId="S::urn:spo:guest#jemma.smith@up.education::" providerId="AD" clId="Web-{5EAF8A8A-8DC7-C3B1-BFF6-1018C56F1B7C}" dt="2024-11-07T06:03:11.310" v="840" actId="1076"/>
          <ac:spMkLst>
            <pc:docMk/>
            <pc:sldMk cId="1463106258" sldId="262"/>
            <ac:spMk id="8" creationId="{41713192-95B7-FE6A-26E3-588D90C6DCFB}"/>
          </ac:spMkLst>
        </pc:spChg>
        <pc:spChg chg="del">
          <ac:chgData name="jemma.smith@up.education" userId="S::urn:spo:guest#jemma.smith@up.education::" providerId="AD" clId="Web-{5EAF8A8A-8DC7-C3B1-BFF6-1018C56F1B7C}" dt="2024-11-07T06:03:02.232" v="828"/>
          <ac:spMkLst>
            <pc:docMk/>
            <pc:sldMk cId="1463106258" sldId="262"/>
            <ac:spMk id="9" creationId="{25E43FEF-29D7-C4DD-3FCB-8A88695808B3}"/>
          </ac:spMkLst>
        </pc:spChg>
        <pc:spChg chg="add">
          <ac:chgData name="jemma.smith@up.education" userId="S::urn:spo:guest#jemma.smith@up.education::" providerId="AD" clId="Web-{5EAF8A8A-8DC7-C3B1-BFF6-1018C56F1B7C}" dt="2024-11-07T06:03:04.357" v="836"/>
          <ac:spMkLst>
            <pc:docMk/>
            <pc:sldMk cId="1463106258" sldId="262"/>
            <ac:spMk id="11" creationId="{7D122F3D-DB54-6928-74C3-3D84CC3F16AB}"/>
          </ac:spMkLst>
        </pc:spChg>
        <pc:spChg chg="add">
          <ac:chgData name="jemma.smith@up.education" userId="S::urn:spo:guest#jemma.smith@up.education::" providerId="AD" clId="Web-{5EAF8A8A-8DC7-C3B1-BFF6-1018C56F1B7C}" dt="2024-11-07T06:03:04.372" v="837"/>
          <ac:spMkLst>
            <pc:docMk/>
            <pc:sldMk cId="1463106258" sldId="262"/>
            <ac:spMk id="13" creationId="{0BEA620D-47BB-2B23-CD31-E6DF96582939}"/>
          </ac:spMkLst>
        </pc:spChg>
        <pc:spChg chg="del">
          <ac:chgData name="jemma.smith@up.education" userId="S::urn:spo:guest#jemma.smith@up.education::" providerId="AD" clId="Web-{5EAF8A8A-8DC7-C3B1-BFF6-1018C56F1B7C}" dt="2024-11-07T06:03:02.232" v="833"/>
          <ac:spMkLst>
            <pc:docMk/>
            <pc:sldMk cId="1463106258" sldId="262"/>
            <ac:spMk id="14" creationId="{545D489D-16E1-484D-867B-144368D74B83}"/>
          </ac:spMkLst>
        </pc:spChg>
        <pc:spChg chg="del">
          <ac:chgData name="jemma.smith@up.education" userId="S::urn:spo:guest#jemma.smith@up.education::" providerId="AD" clId="Web-{5EAF8A8A-8DC7-C3B1-BFF6-1018C56F1B7C}" dt="2024-11-07T06:03:02.232" v="832"/>
          <ac:spMkLst>
            <pc:docMk/>
            <pc:sldMk cId="1463106258" sldId="262"/>
            <ac:spMk id="16" creationId="{49A496F5-B01E-4BF8-9D1E-C4E53B6F9652}"/>
          </ac:spMkLst>
        </pc:spChg>
        <pc:spChg chg="add">
          <ac:chgData name="jemma.smith@up.education" userId="S::urn:spo:guest#jemma.smith@up.education::" providerId="AD" clId="Web-{5EAF8A8A-8DC7-C3B1-BFF6-1018C56F1B7C}" dt="2024-11-07T06:03:04.388" v="838"/>
          <ac:spMkLst>
            <pc:docMk/>
            <pc:sldMk cId="1463106258" sldId="262"/>
            <ac:spMk id="17" creationId="{73FC92D0-BA49-AF2A-E143-724BD85240BA}"/>
          </ac:spMkLst>
        </pc:spChg>
        <pc:spChg chg="del">
          <ac:chgData name="jemma.smith@up.education" userId="S::urn:spo:guest#jemma.smith@up.education::" providerId="AD" clId="Web-{5EAF8A8A-8DC7-C3B1-BFF6-1018C56F1B7C}" dt="2024-11-07T06:03:02.232" v="831"/>
          <ac:spMkLst>
            <pc:docMk/>
            <pc:sldMk cId="1463106258" sldId="262"/>
            <ac:spMk id="18" creationId="{6E895C8D-1379-40B8-8B1B-B6F5AEAF0A6C}"/>
          </ac:spMkLst>
        </pc:spChg>
        <pc:spChg chg="add mod">
          <ac:chgData name="jemma.smith@up.education" userId="S::urn:spo:guest#jemma.smith@up.education::" providerId="AD" clId="Web-{5EAF8A8A-8DC7-C3B1-BFF6-1018C56F1B7C}" dt="2024-11-07T06:03:51.139" v="851" actId="1076"/>
          <ac:spMkLst>
            <pc:docMk/>
            <pc:sldMk cId="1463106258" sldId="262"/>
            <ac:spMk id="20" creationId="{2F39B715-0EE5-C7D3-D573-1DBA3FB9765A}"/>
          </ac:spMkLst>
        </pc:spChg>
        <pc:spChg chg="add del">
          <ac:chgData name="jemma.smith@up.education" userId="S::urn:spo:guest#jemma.smith@up.education::" providerId="AD" clId="Web-{5EAF8A8A-8DC7-C3B1-BFF6-1018C56F1B7C}" dt="2024-11-07T06:03:30.357" v="849"/>
          <ac:spMkLst>
            <pc:docMk/>
            <pc:sldMk cId="1463106258" sldId="262"/>
            <ac:spMk id="22" creationId="{488E80F0-D3C0-DC21-F5BB-9147A4BE1CCC}"/>
          </ac:spMkLst>
        </pc:spChg>
        <pc:spChg chg="del">
          <ac:chgData name="jemma.smith@up.education" userId="S::urn:spo:guest#jemma.smith@up.education::" providerId="AD" clId="Web-{5EAF8A8A-8DC7-C3B1-BFF6-1018C56F1B7C}" dt="2024-11-07T06:03:02.232" v="827"/>
          <ac:spMkLst>
            <pc:docMk/>
            <pc:sldMk cId="1463106258" sldId="262"/>
            <ac:spMk id="23" creationId="{706ED770-35FC-456E-982D-98F0D6513F65}"/>
          </ac:spMkLst>
        </pc:spChg>
        <pc:spChg chg="add del">
          <ac:chgData name="jemma.smith@up.education" userId="S::urn:spo:guest#jemma.smith@up.education::" providerId="AD" clId="Web-{5EAF8A8A-8DC7-C3B1-BFF6-1018C56F1B7C}" dt="2024-11-07T22:48:07.138" v="1210"/>
          <ac:spMkLst>
            <pc:docMk/>
            <pc:sldMk cId="1463106258" sldId="262"/>
            <ac:spMk id="25" creationId="{9BD7AC97-B717-DF80-32FF-4360B2889945}"/>
          </ac:spMkLst>
        </pc:spChg>
        <pc:spChg chg="add mod">
          <ac:chgData name="jemma.smith@up.education" userId="S::urn:spo:guest#jemma.smith@up.education::" providerId="AD" clId="Web-{5EAF8A8A-8DC7-C3B1-BFF6-1018C56F1B7C}" dt="2024-11-07T06:04:40.281" v="894" actId="20577"/>
          <ac:spMkLst>
            <pc:docMk/>
            <pc:sldMk cId="1463106258" sldId="262"/>
            <ac:spMk id="27" creationId="{32F34702-F80B-192E-F164-6C1EF2D45A4D}"/>
          </ac:spMkLst>
        </pc:spChg>
        <pc:spChg chg="add mod">
          <ac:chgData name="jemma.smith@up.education" userId="S::urn:spo:guest#jemma.smith@up.education::" providerId="AD" clId="Web-{5EAF8A8A-8DC7-C3B1-BFF6-1018C56F1B7C}" dt="2024-11-07T06:05:05.610" v="927" actId="20577"/>
          <ac:spMkLst>
            <pc:docMk/>
            <pc:sldMk cId="1463106258" sldId="262"/>
            <ac:spMk id="29" creationId="{B7FBCC00-FDC1-A459-FD8B-1AA2D5382E1B}"/>
          </ac:spMkLst>
        </pc:spChg>
        <pc:spChg chg="add mod">
          <ac:chgData name="jemma.smith@up.education" userId="S::urn:spo:guest#jemma.smith@up.education::" providerId="AD" clId="Web-{5EAF8A8A-8DC7-C3B1-BFF6-1018C56F1B7C}" dt="2024-11-07T06:10:17.898" v="960" actId="1076"/>
          <ac:spMkLst>
            <pc:docMk/>
            <pc:sldMk cId="1463106258" sldId="262"/>
            <ac:spMk id="30" creationId="{09EEA389-41AD-3612-A76E-A0F1284CF41F}"/>
          </ac:spMkLst>
        </pc:spChg>
        <pc:picChg chg="add mod">
          <ac:chgData name="jemma.smith@up.education" userId="S::urn:spo:guest#jemma.smith@up.education::" providerId="AD" clId="Web-{5EAF8A8A-8DC7-C3B1-BFF6-1018C56F1B7C}" dt="2024-11-07T22:48:11.716" v="1212" actId="1076"/>
          <ac:picMkLst>
            <pc:docMk/>
            <pc:sldMk cId="1463106258" sldId="262"/>
            <ac:picMk id="5" creationId="{E7378A1E-264F-7846-9C4A-B0F9449865B7}"/>
          </ac:picMkLst>
        </pc:picChg>
        <pc:picChg chg="add mod">
          <ac:chgData name="jemma.smith@up.education" userId="S::urn:spo:guest#jemma.smith@up.education::" providerId="AD" clId="Web-{5EAF8A8A-8DC7-C3B1-BFF6-1018C56F1B7C}" dt="2024-11-07T06:11:27.962" v="963" actId="1076"/>
          <ac:picMkLst>
            <pc:docMk/>
            <pc:sldMk cId="1463106258" sldId="262"/>
            <ac:picMk id="32" creationId="{B591D2DA-226D-9ABB-50FA-B64CAC43E612}"/>
          </ac:picMkLst>
        </pc:picChg>
      </pc:sldChg>
      <pc:sldChg chg="addSp delSp modSp">
        <pc:chgData name="jemma.smith@up.education" userId="S::urn:spo:guest#jemma.smith@up.education::" providerId="AD" clId="Web-{5EAF8A8A-8DC7-C3B1-BFF6-1018C56F1B7C}" dt="2024-11-07T23:52:38.439" v="2055" actId="1076"/>
        <pc:sldMkLst>
          <pc:docMk/>
          <pc:sldMk cId="949259012" sldId="271"/>
        </pc:sldMkLst>
        <pc:spChg chg="del">
          <ac:chgData name="jemma.smith@up.education" userId="S::urn:spo:guest#jemma.smith@up.education::" providerId="AD" clId="Web-{5EAF8A8A-8DC7-C3B1-BFF6-1018C56F1B7C}" dt="2024-11-07T23:46:02.907" v="1996"/>
          <ac:spMkLst>
            <pc:docMk/>
            <pc:sldMk cId="949259012" sldId="271"/>
            <ac:spMk id="3" creationId="{00000000-0000-0000-0000-000000000000}"/>
          </ac:spMkLst>
        </pc:spChg>
        <pc:spChg chg="add del mod ord">
          <ac:chgData name="jemma.smith@up.education" userId="S::urn:spo:guest#jemma.smith@up.education::" providerId="AD" clId="Web-{5EAF8A8A-8DC7-C3B1-BFF6-1018C56F1B7C}" dt="2024-11-07T23:49:44.525" v="2007"/>
          <ac:spMkLst>
            <pc:docMk/>
            <pc:sldMk cId="949259012" sldId="271"/>
            <ac:spMk id="4" creationId="{D7372385-4605-F894-F6C0-8E1A8A6A34E5}"/>
          </ac:spMkLst>
        </pc:spChg>
        <pc:spChg chg="del">
          <ac:chgData name="jemma.smith@up.education" userId="S::urn:spo:guest#jemma.smith@up.education::" providerId="AD" clId="Web-{5EAF8A8A-8DC7-C3B1-BFF6-1018C56F1B7C}" dt="2024-11-07T23:46:02.860" v="1994"/>
          <ac:spMkLst>
            <pc:docMk/>
            <pc:sldMk cId="949259012" sldId="271"/>
            <ac:spMk id="6" creationId="{93211853-09C1-694E-AF54-7D0FD82EC005}"/>
          </ac:spMkLst>
        </pc:spChg>
        <pc:spChg chg="add mod ord">
          <ac:chgData name="jemma.smith@up.education" userId="S::urn:spo:guest#jemma.smith@up.education::" providerId="AD" clId="Web-{5EAF8A8A-8DC7-C3B1-BFF6-1018C56F1B7C}" dt="2024-11-07T23:52:32.220" v="2054" actId="1076"/>
          <ac:spMkLst>
            <pc:docMk/>
            <pc:sldMk cId="949259012" sldId="271"/>
            <ac:spMk id="7" creationId="{B4C1D254-A919-7FFB-2822-39D1A695043E}"/>
          </ac:spMkLst>
        </pc:spChg>
        <pc:spChg chg="add mod ord">
          <ac:chgData name="jemma.smith@up.education" userId="S::urn:spo:guest#jemma.smith@up.education::" providerId="AD" clId="Web-{5EAF8A8A-8DC7-C3B1-BFF6-1018C56F1B7C}" dt="2024-11-07T23:52:07.094" v="2046"/>
          <ac:spMkLst>
            <pc:docMk/>
            <pc:sldMk cId="949259012" sldId="271"/>
            <ac:spMk id="8" creationId="{57F5D245-3D85-C739-E9EE-ACB0AFB7CCFD}"/>
          </ac:spMkLst>
        </pc:spChg>
        <pc:spChg chg="add mod">
          <ac:chgData name="jemma.smith@up.education" userId="S::urn:spo:guest#jemma.smith@up.education::" providerId="AD" clId="Web-{5EAF8A8A-8DC7-C3B1-BFF6-1018C56F1B7C}" dt="2024-11-07T23:49:53.322" v="2009"/>
          <ac:spMkLst>
            <pc:docMk/>
            <pc:sldMk cId="949259012" sldId="271"/>
            <ac:spMk id="10" creationId="{5108D9CA-E208-EB56-148B-DA6482D4CD53}"/>
          </ac:spMkLst>
        </pc:spChg>
        <pc:spChg chg="add">
          <ac:chgData name="jemma.smith@up.education" userId="S::urn:spo:guest#jemma.smith@up.education::" providerId="AD" clId="Web-{5EAF8A8A-8DC7-C3B1-BFF6-1018C56F1B7C}" dt="2024-11-07T23:46:19.907" v="2001"/>
          <ac:spMkLst>
            <pc:docMk/>
            <pc:sldMk cId="949259012" sldId="271"/>
            <ac:spMk id="12" creationId="{E20C621F-2B6B-7C0A-E903-4CA8882DF6E4}"/>
          </ac:spMkLst>
        </pc:spChg>
        <pc:spChg chg="add">
          <ac:chgData name="jemma.smith@up.education" userId="S::urn:spo:guest#jemma.smith@up.education::" providerId="AD" clId="Web-{5EAF8A8A-8DC7-C3B1-BFF6-1018C56F1B7C}" dt="2024-11-07T23:46:19.907" v="2002"/>
          <ac:spMkLst>
            <pc:docMk/>
            <pc:sldMk cId="949259012" sldId="271"/>
            <ac:spMk id="14" creationId="{7D10B65C-FEDC-0FE9-C568-3396CAC6B8BF}"/>
          </ac:spMkLst>
        </pc:spChg>
        <pc:spChg chg="add">
          <ac:chgData name="jemma.smith@up.education" userId="S::urn:spo:guest#jemma.smith@up.education::" providerId="AD" clId="Web-{5EAF8A8A-8DC7-C3B1-BFF6-1018C56F1B7C}" dt="2024-11-07T23:46:19.939" v="2003"/>
          <ac:spMkLst>
            <pc:docMk/>
            <pc:sldMk cId="949259012" sldId="271"/>
            <ac:spMk id="16" creationId="{A8A983EF-1EC9-E459-7FD2-B4E44F83DCD5}"/>
          </ac:spMkLst>
        </pc:spChg>
        <pc:picChg chg="del">
          <ac:chgData name="jemma.smith@up.education" userId="S::urn:spo:guest#jemma.smith@up.education::" providerId="AD" clId="Web-{5EAF8A8A-8DC7-C3B1-BFF6-1018C56F1B7C}" dt="2024-11-07T23:46:02.860" v="1995"/>
          <ac:picMkLst>
            <pc:docMk/>
            <pc:sldMk cId="949259012" sldId="271"/>
            <ac:picMk id="5" creationId="{AF856704-E12E-C843-8E91-CE69C4F8B32A}"/>
          </ac:picMkLst>
        </pc:picChg>
        <pc:picChg chg="add mod ord">
          <ac:chgData name="jemma.smith@up.education" userId="S::urn:spo:guest#jemma.smith@up.education::" providerId="AD" clId="Web-{5EAF8A8A-8DC7-C3B1-BFF6-1018C56F1B7C}" dt="2024-11-07T23:52:38.439" v="2055" actId="1076"/>
          <ac:picMkLst>
            <pc:docMk/>
            <pc:sldMk cId="949259012" sldId="271"/>
            <ac:picMk id="17" creationId="{2D585B06-33A0-2672-93EC-F6B029ADEA68}"/>
          </ac:picMkLst>
        </pc:picChg>
      </pc:sldChg>
      <pc:sldChg chg="addSp delSp modSp">
        <pc:chgData name="jemma.smith@up.education" userId="S::urn:spo:guest#jemma.smith@up.education::" providerId="AD" clId="Web-{5EAF8A8A-8DC7-C3B1-BFF6-1018C56F1B7C}" dt="2024-11-08T00:10:11.842" v="2243" actId="1076"/>
        <pc:sldMkLst>
          <pc:docMk/>
          <pc:sldMk cId="4102151320" sldId="280"/>
        </pc:sldMkLst>
        <pc:spChg chg="del">
          <ac:chgData name="jemma.smith@up.education" userId="S::urn:spo:guest#jemma.smith@up.education::" providerId="AD" clId="Web-{5EAF8A8A-8DC7-C3B1-BFF6-1018C56F1B7C}" dt="2024-11-07T23:53:27.300" v="2058"/>
          <ac:spMkLst>
            <pc:docMk/>
            <pc:sldMk cId="4102151320" sldId="280"/>
            <ac:spMk id="2" creationId="{8D4C1CA9-0203-2849-9EEE-26E98206ECC2}"/>
          </ac:spMkLst>
        </pc:spChg>
        <pc:spChg chg="del">
          <ac:chgData name="jemma.smith@up.education" userId="S::urn:spo:guest#jemma.smith@up.education::" providerId="AD" clId="Web-{5EAF8A8A-8DC7-C3B1-BFF6-1018C56F1B7C}" dt="2024-11-07T23:53:27.284" v="2057"/>
          <ac:spMkLst>
            <pc:docMk/>
            <pc:sldMk cId="4102151320" sldId="280"/>
            <ac:spMk id="3" creationId="{F65C7D00-8A74-A14B-A3D3-60BA87E84D46}"/>
          </ac:spMkLst>
        </pc:spChg>
        <pc:spChg chg="add">
          <ac:chgData name="jemma.smith@up.education" userId="S::urn:spo:guest#jemma.smith@up.education::" providerId="AD" clId="Web-{5EAF8A8A-8DC7-C3B1-BFF6-1018C56F1B7C}" dt="2024-11-07T23:53:28.613" v="2059"/>
          <ac:spMkLst>
            <pc:docMk/>
            <pc:sldMk cId="4102151320" sldId="280"/>
            <ac:spMk id="18" creationId="{FF20CDAA-83A2-F84D-B31E-1200BD549D3D}"/>
          </ac:spMkLst>
        </pc:spChg>
        <pc:spChg chg="add mod">
          <ac:chgData name="jemma.smith@up.education" userId="S::urn:spo:guest#jemma.smith@up.education::" providerId="AD" clId="Web-{5EAF8A8A-8DC7-C3B1-BFF6-1018C56F1B7C}" dt="2024-11-07T23:56:36.667" v="2114" actId="1076"/>
          <ac:spMkLst>
            <pc:docMk/>
            <pc:sldMk cId="4102151320" sldId="280"/>
            <ac:spMk id="19" creationId="{203617CB-6C68-E045-138D-0F954D6DC7A2}"/>
          </ac:spMkLst>
        </pc:spChg>
        <pc:spChg chg="add mod">
          <ac:chgData name="jemma.smith@up.education" userId="S::urn:spo:guest#jemma.smith@up.education::" providerId="AD" clId="Web-{5EAF8A8A-8DC7-C3B1-BFF6-1018C56F1B7C}" dt="2024-11-08T00:10:11.842" v="2243" actId="1076"/>
          <ac:spMkLst>
            <pc:docMk/>
            <pc:sldMk cId="4102151320" sldId="280"/>
            <ac:spMk id="20" creationId="{710E562F-0AF3-DB96-9E09-F4008E4D6487}"/>
          </ac:spMkLst>
        </pc:spChg>
        <pc:spChg chg="add mod">
          <ac:chgData name="jemma.smith@up.education" userId="S::urn:spo:guest#jemma.smith@up.education::" providerId="AD" clId="Web-{5EAF8A8A-8DC7-C3B1-BFF6-1018C56F1B7C}" dt="2024-11-08T00:09:53.794" v="2238" actId="1076"/>
          <ac:spMkLst>
            <pc:docMk/>
            <pc:sldMk cId="4102151320" sldId="280"/>
            <ac:spMk id="22" creationId="{758EF57F-9556-D718-F0D2-CBDF888F5F2A}"/>
          </ac:spMkLst>
        </pc:spChg>
        <pc:spChg chg="add mod">
          <ac:chgData name="jemma.smith@up.education" userId="S::urn:spo:guest#jemma.smith@up.education::" providerId="AD" clId="Web-{5EAF8A8A-8DC7-C3B1-BFF6-1018C56F1B7C}" dt="2024-11-08T00:09:53.810" v="2239" actId="1076"/>
          <ac:spMkLst>
            <pc:docMk/>
            <pc:sldMk cId="4102151320" sldId="280"/>
            <ac:spMk id="23" creationId="{75BBBAC1-BB5D-C588-9264-92B22AFF50E4}"/>
          </ac:spMkLst>
        </pc:spChg>
        <pc:spChg chg="add mod">
          <ac:chgData name="jemma.smith@up.education" userId="S::urn:spo:guest#jemma.smith@up.education::" providerId="AD" clId="Web-{5EAF8A8A-8DC7-C3B1-BFF6-1018C56F1B7C}" dt="2024-11-08T00:09:53.825" v="2240" actId="1076"/>
          <ac:spMkLst>
            <pc:docMk/>
            <pc:sldMk cId="4102151320" sldId="280"/>
            <ac:spMk id="24" creationId="{EB2A7ECE-F30D-9A7A-29DB-1FE308082CC8}"/>
          </ac:spMkLst>
        </pc:spChg>
        <pc:spChg chg="add mod">
          <ac:chgData name="jemma.smith@up.education" userId="S::urn:spo:guest#jemma.smith@up.education::" providerId="AD" clId="Web-{5EAF8A8A-8DC7-C3B1-BFF6-1018C56F1B7C}" dt="2024-11-08T00:09:53.841" v="2241" actId="1076"/>
          <ac:spMkLst>
            <pc:docMk/>
            <pc:sldMk cId="4102151320" sldId="280"/>
            <ac:spMk id="25" creationId="{429A8AFA-5BDA-2551-A3D1-C4D118ACC7F9}"/>
          </ac:spMkLst>
        </pc:spChg>
        <pc:spChg chg="add del">
          <ac:chgData name="jemma.smith@up.education" userId="S::urn:spo:guest#jemma.smith@up.education::" providerId="AD" clId="Web-{5EAF8A8A-8DC7-C3B1-BFF6-1018C56F1B7C}" dt="2024-11-08T00:08:22.775" v="2210"/>
          <ac:spMkLst>
            <pc:docMk/>
            <pc:sldMk cId="4102151320" sldId="280"/>
            <ac:spMk id="26" creationId="{5052BFC5-0255-225C-AD28-075CF19EC597}"/>
          </ac:spMkLst>
        </pc:spChg>
        <pc:spChg chg="add mod topLvl">
          <ac:chgData name="jemma.smith@up.education" userId="S::urn:spo:guest#jemma.smith@up.education::" providerId="AD" clId="Web-{5EAF8A8A-8DC7-C3B1-BFF6-1018C56F1B7C}" dt="2024-11-08T00:09:32.137" v="2231" actId="1076"/>
          <ac:spMkLst>
            <pc:docMk/>
            <pc:sldMk cId="4102151320" sldId="280"/>
            <ac:spMk id="27" creationId="{B7B15154-A9F0-F5C8-9E2C-E41D70C1F672}"/>
          </ac:spMkLst>
        </pc:spChg>
        <pc:spChg chg="add">
          <ac:chgData name="jemma.smith@up.education" userId="S::urn:spo:guest#jemma.smith@up.education::" providerId="AD" clId="Web-{5EAF8A8A-8DC7-C3B1-BFF6-1018C56F1B7C}" dt="2024-11-07T23:54:30.897" v="2092"/>
          <ac:spMkLst>
            <pc:docMk/>
            <pc:sldMk cId="4102151320" sldId="280"/>
            <ac:spMk id="30" creationId="{F7025BCF-557A-85CC-9B01-319D08144ED0}"/>
          </ac:spMkLst>
        </pc:spChg>
        <pc:spChg chg="add">
          <ac:chgData name="jemma.smith@up.education" userId="S::urn:spo:guest#jemma.smith@up.education::" providerId="AD" clId="Web-{5EAF8A8A-8DC7-C3B1-BFF6-1018C56F1B7C}" dt="2024-11-07T23:54:30.912" v="2093"/>
          <ac:spMkLst>
            <pc:docMk/>
            <pc:sldMk cId="4102151320" sldId="280"/>
            <ac:spMk id="32" creationId="{ACF020F9-710D-0B13-6855-C658DFFAC6F4}"/>
          </ac:spMkLst>
        </pc:spChg>
        <pc:spChg chg="add">
          <ac:chgData name="jemma.smith@up.education" userId="S::urn:spo:guest#jemma.smith@up.education::" providerId="AD" clId="Web-{5EAF8A8A-8DC7-C3B1-BFF6-1018C56F1B7C}" dt="2024-11-07T23:54:30.928" v="2094"/>
          <ac:spMkLst>
            <pc:docMk/>
            <pc:sldMk cId="4102151320" sldId="280"/>
            <ac:spMk id="34" creationId="{350E5A72-D065-07E4-A4C6-B70B022C4D0B}"/>
          </ac:spMkLst>
        </pc:spChg>
        <pc:grpChg chg="add del">
          <ac:chgData name="jemma.smith@up.education" userId="S::urn:spo:guest#jemma.smith@up.education::" providerId="AD" clId="Web-{5EAF8A8A-8DC7-C3B1-BFF6-1018C56F1B7C}" dt="2024-11-07T23:55:20.398" v="2099"/>
          <ac:grpSpMkLst>
            <pc:docMk/>
            <pc:sldMk cId="4102151320" sldId="280"/>
            <ac:grpSpMk id="21" creationId="{A2866642-198A-2556-EC98-100B2EC8C8B4}"/>
          </ac:grpSpMkLst>
        </pc:grpChg>
        <pc:grpChg chg="add mod">
          <ac:chgData name="jemma.smith@up.education" userId="S::urn:spo:guest#jemma.smith@up.education::" providerId="AD" clId="Web-{5EAF8A8A-8DC7-C3B1-BFF6-1018C56F1B7C}" dt="2024-11-08T00:09:44.872" v="2237" actId="1076"/>
          <ac:grpSpMkLst>
            <pc:docMk/>
            <pc:sldMk cId="4102151320" sldId="280"/>
            <ac:grpSpMk id="38" creationId="{D545B882-484F-1387-548D-7B0EAD0E33F6}"/>
          </ac:grpSpMkLst>
        </pc:grpChg>
        <pc:graphicFrameChg chg="del">
          <ac:chgData name="jemma.smith@up.education" userId="S::urn:spo:guest#jemma.smith@up.education::" providerId="AD" clId="Web-{5EAF8A8A-8DC7-C3B1-BFF6-1018C56F1B7C}" dt="2024-11-07T23:53:27.284" v="2056"/>
          <ac:graphicFrameMkLst>
            <pc:docMk/>
            <pc:sldMk cId="4102151320" sldId="280"/>
            <ac:graphicFrameMk id="4" creationId="{E994A1E2-4C5D-9143-9691-08FFBF5019B3}"/>
          </ac:graphicFrameMkLst>
        </pc:graphicFrameChg>
        <pc:picChg chg="add del topLvl">
          <ac:chgData name="jemma.smith@up.education" userId="S::urn:spo:guest#jemma.smith@up.education::" providerId="AD" clId="Web-{5EAF8A8A-8DC7-C3B1-BFF6-1018C56F1B7C}" dt="2024-11-07T23:55:23.008" v="2100"/>
          <ac:picMkLst>
            <pc:docMk/>
            <pc:sldMk cId="4102151320" sldId="280"/>
            <ac:picMk id="28" creationId="{D5D4CF18-5688-F48A-A346-3A24D32A31B0}"/>
          </ac:picMkLst>
        </pc:picChg>
        <pc:picChg chg="add mod">
          <ac:chgData name="jemma.smith@up.education" userId="S::urn:spo:guest#jemma.smith@up.education::" providerId="AD" clId="Web-{5EAF8A8A-8DC7-C3B1-BFF6-1018C56F1B7C}" dt="2024-11-08T00:09:41.044" v="2236" actId="1076"/>
          <ac:picMkLst>
            <pc:docMk/>
            <pc:sldMk cId="4102151320" sldId="280"/>
            <ac:picMk id="35" creationId="{F540F78C-7EE8-3180-3F76-5369F544256C}"/>
          </ac:picMkLst>
        </pc:picChg>
        <pc:picChg chg="add">
          <ac:chgData name="jemma.smith@up.education" userId="S::urn:spo:guest#jemma.smith@up.education::" providerId="AD" clId="Web-{5EAF8A8A-8DC7-C3B1-BFF6-1018C56F1B7C}" dt="2024-11-07T23:55:50.462" v="2104"/>
          <ac:picMkLst>
            <pc:docMk/>
            <pc:sldMk cId="4102151320" sldId="280"/>
            <ac:picMk id="37" creationId="{FBDA0275-7751-23C9-8448-E6E5D0DBE086}"/>
          </ac:picMkLst>
        </pc:picChg>
      </pc:sldChg>
      <pc:sldChg chg="addSp delSp modSp modTransition">
        <pc:chgData name="jemma.smith@up.education" userId="S::urn:spo:guest#jemma.smith@up.education::" providerId="AD" clId="Web-{5EAF8A8A-8DC7-C3B1-BFF6-1018C56F1B7C}" dt="2024-11-07T05:17:56.859" v="246" actId="14100"/>
        <pc:sldMkLst>
          <pc:docMk/>
          <pc:sldMk cId="820933621" sldId="283"/>
        </pc:sldMkLst>
        <pc:spChg chg="del">
          <ac:chgData name="jemma.smith@up.education" userId="S::urn:spo:guest#jemma.smith@up.education::" providerId="AD" clId="Web-{5EAF8A8A-8DC7-C3B1-BFF6-1018C56F1B7C}" dt="2024-11-07T04:36:41.835" v="19"/>
          <ac:spMkLst>
            <pc:docMk/>
            <pc:sldMk cId="820933621" sldId="283"/>
            <ac:spMk id="2" creationId="{80247B58-1886-C846-A163-87B345F959AB}"/>
          </ac:spMkLst>
        </pc:spChg>
        <pc:spChg chg="del">
          <ac:chgData name="jemma.smith@up.education" userId="S::urn:spo:guest#jemma.smith@up.education::" providerId="AD" clId="Web-{5EAF8A8A-8DC7-C3B1-BFF6-1018C56F1B7C}" dt="2024-11-07T04:36:41.679" v="16"/>
          <ac:spMkLst>
            <pc:docMk/>
            <pc:sldMk cId="820933621" sldId="283"/>
            <ac:spMk id="3" creationId="{6ED1A9DE-6343-0123-5435-C6A2A78B211D}"/>
          </ac:spMkLst>
        </pc:spChg>
        <pc:spChg chg="del">
          <ac:chgData name="jemma.smith@up.education" userId="S::urn:spo:guest#jemma.smith@up.education::" providerId="AD" clId="Web-{5EAF8A8A-8DC7-C3B1-BFF6-1018C56F1B7C}" dt="2024-11-07T04:36:41.835" v="20"/>
          <ac:spMkLst>
            <pc:docMk/>
            <pc:sldMk cId="820933621" sldId="283"/>
            <ac:spMk id="4" creationId="{4019AAAC-1A21-1041-B330-8E74558BD047}"/>
          </ac:spMkLst>
        </pc:spChg>
        <pc:spChg chg="del">
          <ac:chgData name="jemma.smith@up.education" userId="S::urn:spo:guest#jemma.smith@up.education::" providerId="AD" clId="Web-{5EAF8A8A-8DC7-C3B1-BFF6-1018C56F1B7C}" dt="2024-11-07T04:36:41.835" v="18"/>
          <ac:spMkLst>
            <pc:docMk/>
            <pc:sldMk cId="820933621" sldId="283"/>
            <ac:spMk id="5" creationId="{C01AC2FE-8D4A-7E48-946B-F98ADE2A2E04}"/>
          </ac:spMkLst>
        </pc:spChg>
        <pc:spChg chg="del">
          <ac:chgData name="jemma.smith@up.education" userId="S::urn:spo:guest#jemma.smith@up.education::" providerId="AD" clId="Web-{5EAF8A8A-8DC7-C3B1-BFF6-1018C56F1B7C}" dt="2024-11-07T04:36:41.679" v="15"/>
          <ac:spMkLst>
            <pc:docMk/>
            <pc:sldMk cId="820933621" sldId="283"/>
            <ac:spMk id="6" creationId="{D7BDCDAC-E29D-0142-26E0-C39BEDD35A20}"/>
          </ac:spMkLst>
        </pc:spChg>
        <pc:spChg chg="del">
          <ac:chgData name="jemma.smith@up.education" userId="S::urn:spo:guest#jemma.smith@up.education::" providerId="AD" clId="Web-{5EAF8A8A-8DC7-C3B1-BFF6-1018C56F1B7C}" dt="2024-11-07T04:36:41.663" v="14"/>
          <ac:spMkLst>
            <pc:docMk/>
            <pc:sldMk cId="820933621" sldId="283"/>
            <ac:spMk id="7" creationId="{961636BC-BDAD-16D7-B6ED-8E0E12227910}"/>
          </ac:spMkLst>
        </pc:spChg>
        <pc:spChg chg="del">
          <ac:chgData name="jemma.smith@up.education" userId="S::urn:spo:guest#jemma.smith@up.education::" providerId="AD" clId="Web-{5EAF8A8A-8DC7-C3B1-BFF6-1018C56F1B7C}" dt="2024-11-07T04:36:41.663" v="13"/>
          <ac:spMkLst>
            <pc:docMk/>
            <pc:sldMk cId="820933621" sldId="283"/>
            <ac:spMk id="9" creationId="{E862CD36-65AC-31FA-6E70-972064B7726D}"/>
          </ac:spMkLst>
        </pc:spChg>
        <pc:spChg chg="del">
          <ac:chgData name="jemma.smith@up.education" userId="S::urn:spo:guest#jemma.smith@up.education::" providerId="AD" clId="Web-{5EAF8A8A-8DC7-C3B1-BFF6-1018C56F1B7C}" dt="2024-11-07T04:36:41.663" v="10"/>
          <ac:spMkLst>
            <pc:docMk/>
            <pc:sldMk cId="820933621" sldId="283"/>
            <ac:spMk id="13" creationId="{C1E70F8B-F0FA-3DD2-41CF-B0ADC679ED85}"/>
          </ac:spMkLst>
        </pc:spChg>
        <pc:spChg chg="add del">
          <ac:chgData name="jemma.smith@up.education" userId="S::urn:spo:guest#jemma.smith@up.education::" providerId="AD" clId="Web-{5EAF8A8A-8DC7-C3B1-BFF6-1018C56F1B7C}" dt="2024-11-07T04:36:24.460" v="3"/>
          <ac:spMkLst>
            <pc:docMk/>
            <pc:sldMk cId="820933621" sldId="283"/>
            <ac:spMk id="38" creationId="{1D5736E4-A9C4-FF67-E3B0-2231AF57A553}"/>
          </ac:spMkLst>
        </pc:spChg>
        <pc:spChg chg="add del">
          <ac:chgData name="jemma.smith@up.education" userId="S::urn:spo:guest#jemma.smith@up.education::" providerId="AD" clId="Web-{5EAF8A8A-8DC7-C3B1-BFF6-1018C56F1B7C}" dt="2024-11-07T04:36:24.460" v="3"/>
          <ac:spMkLst>
            <pc:docMk/>
            <pc:sldMk cId="820933621" sldId="283"/>
            <ac:spMk id="39" creationId="{8F2EB52E-2723-DCA4-009D-FBE78796F579}"/>
          </ac:spMkLst>
        </pc:spChg>
        <pc:spChg chg="add del">
          <ac:chgData name="jemma.smith@up.education" userId="S::urn:spo:guest#jemma.smith@up.education::" providerId="AD" clId="Web-{5EAF8A8A-8DC7-C3B1-BFF6-1018C56F1B7C}" dt="2024-11-07T04:36:24.460" v="3"/>
          <ac:spMkLst>
            <pc:docMk/>
            <pc:sldMk cId="820933621" sldId="283"/>
            <ac:spMk id="40" creationId="{055E4FFC-D884-3276-14D7-8C1F61B5CAC9}"/>
          </ac:spMkLst>
        </pc:spChg>
        <pc:spChg chg="add del">
          <ac:chgData name="jemma.smith@up.education" userId="S::urn:spo:guest#jemma.smith@up.education::" providerId="AD" clId="Web-{5EAF8A8A-8DC7-C3B1-BFF6-1018C56F1B7C}" dt="2024-11-07T04:36:24.460" v="3"/>
          <ac:spMkLst>
            <pc:docMk/>
            <pc:sldMk cId="820933621" sldId="283"/>
            <ac:spMk id="41" creationId="{AA12AF56-E27E-6379-AB62-AB32E7FC70AA}"/>
          </ac:spMkLst>
        </pc:spChg>
        <pc:spChg chg="add del">
          <ac:chgData name="jemma.smith@up.education" userId="S::urn:spo:guest#jemma.smith@up.education::" providerId="AD" clId="Web-{5EAF8A8A-8DC7-C3B1-BFF6-1018C56F1B7C}" dt="2024-11-07T04:36:24.460" v="3"/>
          <ac:spMkLst>
            <pc:docMk/>
            <pc:sldMk cId="820933621" sldId="283"/>
            <ac:spMk id="42" creationId="{32E62708-0D88-B2EB-BCAB-142A26B4B91B}"/>
          </ac:spMkLst>
        </pc:spChg>
        <pc:spChg chg="add del mod">
          <ac:chgData name="jemma.smith@up.education" userId="S::urn:spo:guest#jemma.smith@up.education::" providerId="AD" clId="Web-{5EAF8A8A-8DC7-C3B1-BFF6-1018C56F1B7C}" dt="2024-11-07T05:15:16.011" v="234"/>
          <ac:spMkLst>
            <pc:docMk/>
            <pc:sldMk cId="820933621" sldId="283"/>
            <ac:spMk id="44" creationId="{7E915E98-0DE4-3A8A-4CEB-8C6930E4F2D5}"/>
          </ac:spMkLst>
        </pc:spChg>
        <pc:spChg chg="add ord">
          <ac:chgData name="jemma.smith@up.education" userId="S::urn:spo:guest#jemma.smith@up.education::" providerId="AD" clId="Web-{5EAF8A8A-8DC7-C3B1-BFF6-1018C56F1B7C}" dt="2024-11-07T05:15:41.949" v="236"/>
          <ac:spMkLst>
            <pc:docMk/>
            <pc:sldMk cId="820933621" sldId="283"/>
            <ac:spMk id="45" creationId="{1D5736E4-A9C4-FF67-E3B0-2231AF57A553}"/>
          </ac:spMkLst>
        </pc:spChg>
        <pc:spChg chg="add mod">
          <ac:chgData name="jemma.smith@up.education" userId="S::urn:spo:guest#jemma.smith@up.education::" providerId="AD" clId="Web-{5EAF8A8A-8DC7-C3B1-BFF6-1018C56F1B7C}" dt="2024-11-07T04:37:04.008" v="23" actId="20577"/>
          <ac:spMkLst>
            <pc:docMk/>
            <pc:sldMk cId="820933621" sldId="283"/>
            <ac:spMk id="46" creationId="{8F2EB52E-2723-DCA4-009D-FBE78796F579}"/>
          </ac:spMkLst>
        </pc:spChg>
        <pc:spChg chg="add">
          <ac:chgData name="jemma.smith@up.education" userId="S::urn:spo:guest#jemma.smith@up.education::" providerId="AD" clId="Web-{5EAF8A8A-8DC7-C3B1-BFF6-1018C56F1B7C}" dt="2024-11-07T04:36:50.460" v="21"/>
          <ac:spMkLst>
            <pc:docMk/>
            <pc:sldMk cId="820933621" sldId="283"/>
            <ac:spMk id="47" creationId="{055E4FFC-D884-3276-14D7-8C1F61B5CAC9}"/>
          </ac:spMkLst>
        </pc:spChg>
        <pc:spChg chg="add del">
          <ac:chgData name="jemma.smith@up.education" userId="S::urn:spo:guest#jemma.smith@up.education::" providerId="AD" clId="Web-{5EAF8A8A-8DC7-C3B1-BFF6-1018C56F1B7C}" dt="2024-11-07T05:17:51.984" v="245"/>
          <ac:spMkLst>
            <pc:docMk/>
            <pc:sldMk cId="820933621" sldId="283"/>
            <ac:spMk id="48" creationId="{AA12AF56-E27E-6379-AB62-AB32E7FC70AA}"/>
          </ac:spMkLst>
        </pc:spChg>
        <pc:spChg chg="add mod">
          <ac:chgData name="jemma.smith@up.education" userId="S::urn:spo:guest#jemma.smith@up.education::" providerId="AD" clId="Web-{5EAF8A8A-8DC7-C3B1-BFF6-1018C56F1B7C}" dt="2024-11-07T04:37:18.977" v="31" actId="14100"/>
          <ac:spMkLst>
            <pc:docMk/>
            <pc:sldMk cId="820933621" sldId="283"/>
            <ac:spMk id="49" creationId="{32E62708-0D88-B2EB-BCAB-142A26B4B91B}"/>
          </ac:spMkLst>
        </pc:spChg>
        <pc:grpChg chg="del">
          <ac:chgData name="jemma.smith@up.education" userId="S::urn:spo:guest#jemma.smith@up.education::" providerId="AD" clId="Web-{5EAF8A8A-8DC7-C3B1-BFF6-1018C56F1B7C}" dt="2024-11-07T04:36:41.663" v="9"/>
          <ac:grpSpMkLst>
            <pc:docMk/>
            <pc:sldMk cId="820933621" sldId="283"/>
            <ac:grpSpMk id="14" creationId="{21F853D5-BB1E-F21A-F264-7E342598689B}"/>
          </ac:grpSpMkLst>
        </pc:grpChg>
        <pc:grpChg chg="del">
          <ac:chgData name="jemma.smith@up.education" userId="S::urn:spo:guest#jemma.smith@up.education::" providerId="AD" clId="Web-{5EAF8A8A-8DC7-C3B1-BFF6-1018C56F1B7C}" dt="2024-11-07T04:36:41.663" v="8"/>
          <ac:grpSpMkLst>
            <pc:docMk/>
            <pc:sldMk cId="820933621" sldId="283"/>
            <ac:grpSpMk id="15" creationId="{8A8F99C5-A041-CA52-D5F2-DB0EE47FF27A}"/>
          </ac:grpSpMkLst>
        </pc:grpChg>
        <pc:grpChg chg="del">
          <ac:chgData name="jemma.smith@up.education" userId="S::urn:spo:guest#jemma.smith@up.education::" providerId="AD" clId="Web-{5EAF8A8A-8DC7-C3B1-BFF6-1018C56F1B7C}" dt="2024-11-07T04:36:41.663" v="7"/>
          <ac:grpSpMkLst>
            <pc:docMk/>
            <pc:sldMk cId="820933621" sldId="283"/>
            <ac:grpSpMk id="16" creationId="{AD8C92F8-0F27-FF9D-5531-A8CF388387DB}"/>
          </ac:grpSpMkLst>
        </pc:grpChg>
        <pc:grpChg chg="del">
          <ac:chgData name="jemma.smith@up.education" userId="S::urn:spo:guest#jemma.smith@up.education::" providerId="AD" clId="Web-{5EAF8A8A-8DC7-C3B1-BFF6-1018C56F1B7C}" dt="2024-11-07T04:36:41.663" v="6"/>
          <ac:grpSpMkLst>
            <pc:docMk/>
            <pc:sldMk cId="820933621" sldId="283"/>
            <ac:grpSpMk id="17" creationId="{175E6322-E0D4-8A34-AFE8-ADFE232C6F61}"/>
          </ac:grpSpMkLst>
        </pc:grpChg>
        <pc:grpChg chg="del">
          <ac:chgData name="jemma.smith@up.education" userId="S::urn:spo:guest#jemma.smith@up.education::" providerId="AD" clId="Web-{5EAF8A8A-8DC7-C3B1-BFF6-1018C56F1B7C}" dt="2024-11-07T04:36:41.663" v="5"/>
          <ac:grpSpMkLst>
            <pc:docMk/>
            <pc:sldMk cId="820933621" sldId="283"/>
            <ac:grpSpMk id="18" creationId="{74388705-4EA1-1AB2-C331-96506ECFC3D3}"/>
          </ac:grpSpMkLst>
        </pc:grpChg>
        <pc:grpChg chg="del">
          <ac:chgData name="jemma.smith@up.education" userId="S::urn:spo:guest#jemma.smith@up.education::" providerId="AD" clId="Web-{5EAF8A8A-8DC7-C3B1-BFF6-1018C56F1B7C}" dt="2024-11-07T04:36:41.663" v="4"/>
          <ac:grpSpMkLst>
            <pc:docMk/>
            <pc:sldMk cId="820933621" sldId="283"/>
            <ac:grpSpMk id="19" creationId="{92D55E05-3664-A9E7-DCE1-7770056B2E22}"/>
          </ac:grpSpMkLst>
        </pc:grpChg>
        <pc:picChg chg="del">
          <ac:chgData name="jemma.smith@up.education" userId="S::urn:spo:guest#jemma.smith@up.education::" providerId="AD" clId="Web-{5EAF8A8A-8DC7-C3B1-BFF6-1018C56F1B7C}" dt="2024-11-07T04:36:41.835" v="17"/>
          <ac:picMkLst>
            <pc:docMk/>
            <pc:sldMk cId="820933621" sldId="283"/>
            <ac:picMk id="8" creationId="{AB657E89-417A-6EE5-F8C4-E560ED3EE594}"/>
          </ac:picMkLst>
        </pc:picChg>
        <pc:picChg chg="del">
          <ac:chgData name="jemma.smith@up.education" userId="S::urn:spo:guest#jemma.smith@up.education::" providerId="AD" clId="Web-{5EAF8A8A-8DC7-C3B1-BFF6-1018C56F1B7C}" dt="2024-11-07T04:36:41.663" v="12"/>
          <ac:picMkLst>
            <pc:docMk/>
            <pc:sldMk cId="820933621" sldId="283"/>
            <ac:picMk id="10" creationId="{9E149E03-299D-B67A-08B6-0B879584D9B5}"/>
          </ac:picMkLst>
        </pc:picChg>
        <pc:picChg chg="del">
          <ac:chgData name="jemma.smith@up.education" userId="S::urn:spo:guest#jemma.smith@up.education::" providerId="AD" clId="Web-{5EAF8A8A-8DC7-C3B1-BFF6-1018C56F1B7C}" dt="2024-11-07T04:36:41.663" v="11"/>
          <ac:picMkLst>
            <pc:docMk/>
            <pc:sldMk cId="820933621" sldId="283"/>
            <ac:picMk id="11" creationId="{AD2CC5ED-556F-AC30-8C0C-6A257042B14C}"/>
          </ac:picMkLst>
        </pc:picChg>
        <pc:picChg chg="add mod ord modCrop">
          <ac:chgData name="jemma.smith@up.education" userId="S::urn:spo:guest#jemma.smith@up.education::" providerId="AD" clId="Web-{5EAF8A8A-8DC7-C3B1-BFF6-1018C56F1B7C}" dt="2024-11-07T05:17:56.859" v="246" actId="14100"/>
          <ac:picMkLst>
            <pc:docMk/>
            <pc:sldMk cId="820933621" sldId="283"/>
            <ac:picMk id="50" creationId="{90381D99-C9A8-7926-285B-D14C7AB279D9}"/>
          </ac:picMkLst>
        </pc:picChg>
      </pc:sldChg>
      <pc:sldChg chg="addSp delSp modSp">
        <pc:chgData name="jemma.smith@up.education" userId="S::urn:spo:guest#jemma.smith@up.education::" providerId="AD" clId="Web-{5EAF8A8A-8DC7-C3B1-BFF6-1018C56F1B7C}" dt="2024-11-07T23:42:27.632" v="1959" actId="20577"/>
        <pc:sldMkLst>
          <pc:docMk/>
          <pc:sldMk cId="2876285476" sldId="285"/>
        </pc:sldMkLst>
        <pc:spChg chg="del">
          <ac:chgData name="jemma.smith@up.education" userId="S::urn:spo:guest#jemma.smith@up.education::" providerId="AD" clId="Web-{5EAF8A8A-8DC7-C3B1-BFF6-1018C56F1B7C}" dt="2024-11-07T23:35:01.270" v="1809"/>
          <ac:spMkLst>
            <pc:docMk/>
            <pc:sldMk cId="2876285476" sldId="285"/>
            <ac:spMk id="3" creationId="{6A1F4AAF-CD0B-B04D-655F-2CCBD3BDA270}"/>
          </ac:spMkLst>
        </pc:spChg>
        <pc:spChg chg="add mod ord">
          <ac:chgData name="jemma.smith@up.education" userId="S::urn:spo:guest#jemma.smith@up.education::" providerId="AD" clId="Web-{5EAF8A8A-8DC7-C3B1-BFF6-1018C56F1B7C}" dt="2024-11-07T23:38:03.043" v="1922"/>
          <ac:spMkLst>
            <pc:docMk/>
            <pc:sldMk cId="2876285476" sldId="285"/>
            <ac:spMk id="5" creationId="{E6BF2FEB-3B17-BF63-06DD-A71E4952E919}"/>
          </ac:spMkLst>
        </pc:spChg>
        <pc:spChg chg="del">
          <ac:chgData name="jemma.smith@up.education" userId="S::urn:spo:guest#jemma.smith@up.education::" providerId="AD" clId="Web-{5EAF8A8A-8DC7-C3B1-BFF6-1018C56F1B7C}" dt="2024-11-07T23:35:01.270" v="1810"/>
          <ac:spMkLst>
            <pc:docMk/>
            <pc:sldMk cId="2876285476" sldId="285"/>
            <ac:spMk id="6" creationId="{94CA63D7-87FA-E842-945F-E3603BB433D6}"/>
          </ac:spMkLst>
        </pc:spChg>
        <pc:spChg chg="add ord">
          <ac:chgData name="jemma.smith@up.education" userId="S::urn:spo:guest#jemma.smith@up.education::" providerId="AD" clId="Web-{5EAF8A8A-8DC7-C3B1-BFF6-1018C56F1B7C}" dt="2024-11-07T23:38:02.856" v="1920"/>
          <ac:spMkLst>
            <pc:docMk/>
            <pc:sldMk cId="2876285476" sldId="285"/>
            <ac:spMk id="8" creationId="{0585A685-9306-28E2-39C6-C8629F7D31D0}"/>
          </ac:spMkLst>
        </pc:spChg>
        <pc:spChg chg="add ord">
          <ac:chgData name="jemma.smith@up.education" userId="S::urn:spo:guest#jemma.smith@up.education::" providerId="AD" clId="Web-{5EAF8A8A-8DC7-C3B1-BFF6-1018C56F1B7C}" dt="2024-11-07T23:38:02.731" v="1918"/>
          <ac:spMkLst>
            <pc:docMk/>
            <pc:sldMk cId="2876285476" sldId="285"/>
            <ac:spMk id="10" creationId="{EAB1D5B0-0802-3F17-F97B-9FD9D5C1D471}"/>
          </ac:spMkLst>
        </pc:spChg>
        <pc:spChg chg="add ord">
          <ac:chgData name="jemma.smith@up.education" userId="S::urn:spo:guest#jemma.smith@up.education::" providerId="AD" clId="Web-{5EAF8A8A-8DC7-C3B1-BFF6-1018C56F1B7C}" dt="2024-11-07T23:38:02.637" v="1916"/>
          <ac:spMkLst>
            <pc:docMk/>
            <pc:sldMk cId="2876285476" sldId="285"/>
            <ac:spMk id="12" creationId="{05E28A0B-EEF8-C511-801D-3FE4FC277ADA}"/>
          </ac:spMkLst>
        </pc:spChg>
        <pc:spChg chg="add ord">
          <ac:chgData name="jemma.smith@up.education" userId="S::urn:spo:guest#jemma.smith@up.education::" providerId="AD" clId="Web-{5EAF8A8A-8DC7-C3B1-BFF6-1018C56F1B7C}" dt="2024-11-07T23:38:02.574" v="1914"/>
          <ac:spMkLst>
            <pc:docMk/>
            <pc:sldMk cId="2876285476" sldId="285"/>
            <ac:spMk id="14" creationId="{2BD99857-0B29-8007-567C-A310517F5711}"/>
          </ac:spMkLst>
        </pc:spChg>
        <pc:spChg chg="add del">
          <ac:chgData name="jemma.smith@up.education" userId="S::urn:spo:guest#jemma.smith@up.education::" providerId="AD" clId="Web-{5EAF8A8A-8DC7-C3B1-BFF6-1018C56F1B7C}" dt="2024-11-07T23:35:37.912" v="1872"/>
          <ac:spMkLst>
            <pc:docMk/>
            <pc:sldMk cId="2876285476" sldId="285"/>
            <ac:spMk id="16" creationId="{25034668-8693-7842-D629-1B789B188B02}"/>
          </ac:spMkLst>
        </pc:spChg>
        <pc:spChg chg="add mod ord">
          <ac:chgData name="jemma.smith@up.education" userId="S::urn:spo:guest#jemma.smith@up.education::" providerId="AD" clId="Web-{5EAF8A8A-8DC7-C3B1-BFF6-1018C56F1B7C}" dt="2024-11-07T23:38:02.231" v="1912"/>
          <ac:spMkLst>
            <pc:docMk/>
            <pc:sldMk cId="2876285476" sldId="285"/>
            <ac:spMk id="18" creationId="{E5BA7151-860C-B081-2B6D-D06D14E787C2}"/>
          </ac:spMkLst>
        </pc:spChg>
        <pc:spChg chg="add mod ord">
          <ac:chgData name="jemma.smith@up.education" userId="S::urn:spo:guest#jemma.smith@up.education::" providerId="AD" clId="Web-{5EAF8A8A-8DC7-C3B1-BFF6-1018C56F1B7C}" dt="2024-11-07T23:39:47.610" v="1951" actId="20577"/>
          <ac:spMkLst>
            <pc:docMk/>
            <pc:sldMk cId="2876285476" sldId="285"/>
            <ac:spMk id="20" creationId="{42E5D95C-B655-11F1-6158-E29B47E4EB46}"/>
          </ac:spMkLst>
        </pc:spChg>
        <pc:spChg chg="add del">
          <ac:chgData name="jemma.smith@up.education" userId="S::urn:spo:guest#jemma.smith@up.education::" providerId="AD" clId="Web-{5EAF8A8A-8DC7-C3B1-BFF6-1018C56F1B7C}" dt="2024-11-07T23:36:21.367" v="1880"/>
          <ac:spMkLst>
            <pc:docMk/>
            <pc:sldMk cId="2876285476" sldId="285"/>
            <ac:spMk id="24" creationId="{29C0A126-A7CB-513F-C1DA-6D3D218A5932}"/>
          </ac:spMkLst>
        </pc:spChg>
        <pc:spChg chg="add del">
          <ac:chgData name="jemma.smith@up.education" userId="S::urn:spo:guest#jemma.smith@up.education::" providerId="AD" clId="Web-{5EAF8A8A-8DC7-C3B1-BFF6-1018C56F1B7C}" dt="2024-11-07T23:35:49.834" v="1875"/>
          <ac:spMkLst>
            <pc:docMk/>
            <pc:sldMk cId="2876285476" sldId="285"/>
            <ac:spMk id="26" creationId="{101EBD2F-9D54-CD16-D9CE-43A2240F4E63}"/>
          </ac:spMkLst>
        </pc:spChg>
        <pc:spChg chg="add del mod">
          <ac:chgData name="jemma.smith@up.education" userId="S::urn:spo:guest#jemma.smith@up.education::" providerId="AD" clId="Web-{5EAF8A8A-8DC7-C3B1-BFF6-1018C56F1B7C}" dt="2024-11-07T23:38:56.014" v="1936"/>
          <ac:spMkLst>
            <pc:docMk/>
            <pc:sldMk cId="2876285476" sldId="285"/>
            <ac:spMk id="27" creationId="{709B7C18-425E-26F5-FEA9-028ED7E246D3}"/>
          </ac:spMkLst>
        </pc:spChg>
        <pc:spChg chg="add mod">
          <ac:chgData name="jemma.smith@up.education" userId="S::urn:spo:guest#jemma.smith@up.education::" providerId="AD" clId="Web-{5EAF8A8A-8DC7-C3B1-BFF6-1018C56F1B7C}" dt="2024-11-07T23:42:27.632" v="1959" actId="20577"/>
          <ac:spMkLst>
            <pc:docMk/>
            <pc:sldMk cId="2876285476" sldId="285"/>
            <ac:spMk id="29" creationId="{2AC7D6E4-CC3B-6A9F-6C6D-41A68A59381A}"/>
          </ac:spMkLst>
        </pc:spChg>
        <pc:picChg chg="mod ord">
          <ac:chgData name="jemma.smith@up.education" userId="S::urn:spo:guest#jemma.smith@up.education::" providerId="AD" clId="Web-{5EAF8A8A-8DC7-C3B1-BFF6-1018C56F1B7C}" dt="2024-11-07T23:38:40.623" v="1932" actId="1076"/>
          <ac:picMkLst>
            <pc:docMk/>
            <pc:sldMk cId="2876285476" sldId="285"/>
            <ac:picMk id="4" creationId="{6E398ECA-6488-EBB1-BB5E-35ED40C55AFA}"/>
          </ac:picMkLst>
        </pc:picChg>
        <pc:picChg chg="add del">
          <ac:chgData name="jemma.smith@up.education" userId="S::urn:spo:guest#jemma.smith@up.education::" providerId="AD" clId="Web-{5EAF8A8A-8DC7-C3B1-BFF6-1018C56F1B7C}" dt="2024-11-07T23:35:13.505" v="1820"/>
          <ac:picMkLst>
            <pc:docMk/>
            <pc:sldMk cId="2876285476" sldId="285"/>
            <ac:picMk id="22" creationId="{FDCF1817-585B-D721-2947-3FA79CF52FF6}"/>
          </ac:picMkLst>
        </pc:picChg>
      </pc:sldChg>
      <pc:sldChg chg="addSp delSp modSp">
        <pc:chgData name="jemma.smith@up.education" userId="S::urn:spo:guest#jemma.smith@up.education::" providerId="AD" clId="Web-{5EAF8A8A-8DC7-C3B1-BFF6-1018C56F1B7C}" dt="2024-11-07T05:02:16.728" v="122" actId="20577"/>
        <pc:sldMkLst>
          <pc:docMk/>
          <pc:sldMk cId="2186375071" sldId="287"/>
        </pc:sldMkLst>
        <pc:spChg chg="del">
          <ac:chgData name="jemma.smith@up.education" userId="S::urn:spo:guest#jemma.smith@up.education::" providerId="AD" clId="Web-{5EAF8A8A-8DC7-C3B1-BFF6-1018C56F1B7C}" dt="2024-11-07T04:58:06.488" v="89"/>
          <ac:spMkLst>
            <pc:docMk/>
            <pc:sldMk cId="2186375071" sldId="287"/>
            <ac:spMk id="2" creationId="{80247B58-1886-C846-A163-87B345F959AB}"/>
          </ac:spMkLst>
        </pc:spChg>
        <pc:spChg chg="add">
          <ac:chgData name="jemma.smith@up.education" userId="S::urn:spo:guest#jemma.smith@up.education::" providerId="AD" clId="Web-{5EAF8A8A-8DC7-C3B1-BFF6-1018C56F1B7C}" dt="2024-11-07T04:58:07.582" v="91"/>
          <ac:spMkLst>
            <pc:docMk/>
            <pc:sldMk cId="2186375071" sldId="287"/>
            <ac:spMk id="3" creationId="{61787BC0-9833-2397-6F55-BDF1DD8173D4}"/>
          </ac:spMkLst>
        </pc:spChg>
        <pc:spChg chg="del">
          <ac:chgData name="jemma.smith@up.education" userId="S::urn:spo:guest#jemma.smith@up.education::" providerId="AD" clId="Web-{5EAF8A8A-8DC7-C3B1-BFF6-1018C56F1B7C}" dt="2024-11-07T04:58:06.488" v="90"/>
          <ac:spMkLst>
            <pc:docMk/>
            <pc:sldMk cId="2186375071" sldId="287"/>
            <ac:spMk id="4" creationId="{4019AAAC-1A21-1041-B330-8E74558BD047}"/>
          </ac:spMkLst>
        </pc:spChg>
        <pc:spChg chg="del">
          <ac:chgData name="jemma.smith@up.education" userId="S::urn:spo:guest#jemma.smith@up.education::" providerId="AD" clId="Web-{5EAF8A8A-8DC7-C3B1-BFF6-1018C56F1B7C}" dt="2024-11-07T04:58:06.488" v="88"/>
          <ac:spMkLst>
            <pc:docMk/>
            <pc:sldMk cId="2186375071" sldId="287"/>
            <ac:spMk id="5" creationId="{C01AC2FE-8D4A-7E48-946B-F98ADE2A2E04}"/>
          </ac:spMkLst>
        </pc:spChg>
        <pc:spChg chg="add mod">
          <ac:chgData name="jemma.smith@up.education" userId="S::urn:spo:guest#jemma.smith@up.education::" providerId="AD" clId="Web-{5EAF8A8A-8DC7-C3B1-BFF6-1018C56F1B7C}" dt="2024-11-07T05:02:16.728" v="122" actId="20577"/>
          <ac:spMkLst>
            <pc:docMk/>
            <pc:sldMk cId="2186375071" sldId="287"/>
            <ac:spMk id="6" creationId="{E0985126-FF47-3007-64B4-F16EF7C0065E}"/>
          </ac:spMkLst>
        </pc:spChg>
        <pc:spChg chg="del">
          <ac:chgData name="jemma.smith@up.education" userId="S::urn:spo:guest#jemma.smith@up.education::" providerId="AD" clId="Web-{5EAF8A8A-8DC7-C3B1-BFF6-1018C56F1B7C}" dt="2024-11-07T04:58:06.488" v="87"/>
          <ac:spMkLst>
            <pc:docMk/>
            <pc:sldMk cId="2186375071" sldId="287"/>
            <ac:spMk id="7" creationId="{4425855B-2632-9539-A287-B0F15463D743}"/>
          </ac:spMkLst>
        </pc:spChg>
        <pc:spChg chg="del">
          <ac:chgData name="jemma.smith@up.education" userId="S::urn:spo:guest#jemma.smith@up.education::" providerId="AD" clId="Web-{5EAF8A8A-8DC7-C3B1-BFF6-1018C56F1B7C}" dt="2024-11-07T04:58:06.488" v="86"/>
          <ac:spMkLst>
            <pc:docMk/>
            <pc:sldMk cId="2186375071" sldId="287"/>
            <ac:spMk id="10" creationId="{FD7AC4F2-2CE1-E817-D097-8EC1A4FA4E60}"/>
          </ac:spMkLst>
        </pc:spChg>
        <pc:spChg chg="add">
          <ac:chgData name="jemma.smith@up.education" userId="S::urn:spo:guest#jemma.smith@up.education::" providerId="AD" clId="Web-{5EAF8A8A-8DC7-C3B1-BFF6-1018C56F1B7C}" dt="2024-11-07T04:58:35.536" v="112"/>
          <ac:spMkLst>
            <pc:docMk/>
            <pc:sldMk cId="2186375071" sldId="287"/>
            <ac:spMk id="13" creationId="{D56D0C05-D33A-8397-7FCA-4D2FFC8852B5}"/>
          </ac:spMkLst>
        </pc:spChg>
        <pc:spChg chg="add">
          <ac:chgData name="jemma.smith@up.education" userId="S::urn:spo:guest#jemma.smith@up.education::" providerId="AD" clId="Web-{5EAF8A8A-8DC7-C3B1-BFF6-1018C56F1B7C}" dt="2024-11-07T04:58:35.567" v="113"/>
          <ac:spMkLst>
            <pc:docMk/>
            <pc:sldMk cId="2186375071" sldId="287"/>
            <ac:spMk id="15" creationId="{9327C525-79E5-EDB9-764A-41BABEA39DCF}"/>
          </ac:spMkLst>
        </pc:spChg>
        <pc:spChg chg="add">
          <ac:chgData name="jemma.smith@up.education" userId="S::urn:spo:guest#jemma.smith@up.education::" providerId="AD" clId="Web-{5EAF8A8A-8DC7-C3B1-BFF6-1018C56F1B7C}" dt="2024-11-07T04:58:35.598" v="114"/>
          <ac:spMkLst>
            <pc:docMk/>
            <pc:sldMk cId="2186375071" sldId="287"/>
            <ac:spMk id="17" creationId="{B7E6F830-1CE4-DCEC-4B19-80503BDDFA67}"/>
          </ac:spMkLst>
        </pc:spChg>
        <pc:picChg chg="add">
          <ac:chgData name="jemma.smith@up.education" userId="S::urn:spo:guest#jemma.smith@up.education::" providerId="AD" clId="Web-{5EAF8A8A-8DC7-C3B1-BFF6-1018C56F1B7C}" dt="2024-11-07T04:58:07.582" v="91"/>
          <ac:picMkLst>
            <pc:docMk/>
            <pc:sldMk cId="2186375071" sldId="287"/>
            <ac:picMk id="8" creationId="{0CA38543-F127-FDB9-41E8-08F096FD8CB9}"/>
          </ac:picMkLst>
        </pc:picChg>
        <pc:picChg chg="add">
          <ac:chgData name="jemma.smith@up.education" userId="S::urn:spo:guest#jemma.smith@up.education::" providerId="AD" clId="Web-{5EAF8A8A-8DC7-C3B1-BFF6-1018C56F1B7C}" dt="2024-11-07T04:58:07.582" v="91"/>
          <ac:picMkLst>
            <pc:docMk/>
            <pc:sldMk cId="2186375071" sldId="287"/>
            <ac:picMk id="9" creationId="{18B4546B-59F9-633D-2C42-64BB51E63481}"/>
          </ac:picMkLst>
        </pc:picChg>
        <pc:picChg chg="del">
          <ac:chgData name="jemma.smith@up.education" userId="S::urn:spo:guest#jemma.smith@up.education::" providerId="AD" clId="Web-{5EAF8A8A-8DC7-C3B1-BFF6-1018C56F1B7C}" dt="2024-11-07T04:58:06.488" v="85"/>
          <ac:picMkLst>
            <pc:docMk/>
            <pc:sldMk cId="2186375071" sldId="287"/>
            <ac:picMk id="11" creationId="{ACFFEE8D-483D-058D-52DC-49F69CA555E8}"/>
          </ac:picMkLst>
        </pc:picChg>
        <pc:picChg chg="add mod">
          <ac:chgData name="jemma.smith@up.education" userId="S::urn:spo:guest#jemma.smith@up.education::" providerId="AD" clId="Web-{5EAF8A8A-8DC7-C3B1-BFF6-1018C56F1B7C}" dt="2024-11-07T05:01:45.993" v="119" actId="1076"/>
          <ac:picMkLst>
            <pc:docMk/>
            <pc:sldMk cId="2186375071" sldId="287"/>
            <ac:picMk id="18" creationId="{717C75F2-8C07-8231-1B9C-623516D626C6}"/>
          </ac:picMkLst>
        </pc:picChg>
      </pc:sldChg>
      <pc:sldChg chg="addSp delSp modSp">
        <pc:chgData name="jemma.smith@up.education" userId="S::urn:spo:guest#jemma.smith@up.education::" providerId="AD" clId="Web-{5EAF8A8A-8DC7-C3B1-BFF6-1018C56F1B7C}" dt="2024-11-07T22:49:29.266" v="1228" actId="1076"/>
        <pc:sldMkLst>
          <pc:docMk/>
          <pc:sldMk cId="568319475" sldId="288"/>
        </pc:sldMkLst>
        <pc:spChg chg="add">
          <ac:chgData name="jemma.smith@up.education" userId="S::urn:spo:guest#jemma.smith@up.education::" providerId="AD" clId="Web-{5EAF8A8A-8DC7-C3B1-BFF6-1018C56F1B7C}" dt="2024-11-07T05:02:35.525" v="129"/>
          <ac:spMkLst>
            <pc:docMk/>
            <pc:sldMk cId="568319475" sldId="288"/>
            <ac:spMk id="2" creationId="{61787BC0-9833-2397-6F55-BDF1DD8173D4}"/>
          </ac:spMkLst>
        </pc:spChg>
        <pc:spChg chg="add mod">
          <ac:chgData name="jemma.smith@up.education" userId="S::urn:spo:guest#jemma.smith@up.education::" providerId="AD" clId="Web-{5EAF8A8A-8DC7-C3B1-BFF6-1018C56F1B7C}" dt="2024-11-07T05:24:10.461" v="459" actId="20577"/>
          <ac:spMkLst>
            <pc:docMk/>
            <pc:sldMk cId="568319475" sldId="288"/>
            <ac:spMk id="3" creationId="{F2296213-8F78-68FD-53DE-3821F3C616ED}"/>
          </ac:spMkLst>
        </pc:spChg>
        <pc:spChg chg="del">
          <ac:chgData name="jemma.smith@up.education" userId="S::urn:spo:guest#jemma.smith@up.education::" providerId="AD" clId="Web-{5EAF8A8A-8DC7-C3B1-BFF6-1018C56F1B7C}" dt="2024-11-07T05:02:34.744" v="125"/>
          <ac:spMkLst>
            <pc:docMk/>
            <pc:sldMk cId="568319475" sldId="288"/>
            <ac:spMk id="4" creationId="{76DD78E3-DAE1-ED4C-B810-10A56360434C}"/>
          </ac:spMkLst>
        </pc:spChg>
        <pc:spChg chg="add mod">
          <ac:chgData name="jemma.smith@up.education" userId="S::urn:spo:guest#jemma.smith@up.education::" providerId="AD" clId="Web-{5EAF8A8A-8DC7-C3B1-BFF6-1018C56F1B7C}" dt="2024-11-07T22:48:29.983" v="1218" actId="1076"/>
          <ac:spMkLst>
            <pc:docMk/>
            <pc:sldMk cId="568319475" sldId="288"/>
            <ac:spMk id="5" creationId="{0357E722-CDED-3337-0160-F06E1672B354}"/>
          </ac:spMkLst>
        </pc:spChg>
        <pc:spChg chg="add del mod">
          <ac:chgData name="jemma.smith@up.education" userId="S::urn:spo:guest#jemma.smith@up.education::" providerId="AD" clId="Web-{5EAF8A8A-8DC7-C3B1-BFF6-1018C56F1B7C}" dt="2024-11-07T05:18:31.766" v="250"/>
          <ac:spMkLst>
            <pc:docMk/>
            <pc:sldMk cId="568319475" sldId="288"/>
            <ac:spMk id="5" creationId="{0C7B6151-8DEF-1DA9-047D-49CA43262D31}"/>
          </ac:spMkLst>
        </pc:spChg>
        <pc:spChg chg="del">
          <ac:chgData name="jemma.smith@up.education" userId="S::urn:spo:guest#jemma.smith@up.education::" providerId="AD" clId="Web-{5EAF8A8A-8DC7-C3B1-BFF6-1018C56F1B7C}" dt="2024-11-07T05:02:34.760" v="127"/>
          <ac:spMkLst>
            <pc:docMk/>
            <pc:sldMk cId="568319475" sldId="288"/>
            <ac:spMk id="6" creationId="{94CA63D7-87FA-E842-945F-E3603BB433D6}"/>
          </ac:spMkLst>
        </pc:spChg>
        <pc:spChg chg="del">
          <ac:chgData name="jemma.smith@up.education" userId="S::urn:spo:guest#jemma.smith@up.education::" providerId="AD" clId="Web-{5EAF8A8A-8DC7-C3B1-BFF6-1018C56F1B7C}" dt="2024-11-07T05:02:34.744" v="124"/>
          <ac:spMkLst>
            <pc:docMk/>
            <pc:sldMk cId="568319475" sldId="288"/>
            <ac:spMk id="7" creationId="{6A88CE6C-4D9B-CBCC-C018-5A4F46520825}"/>
          </ac:spMkLst>
        </pc:spChg>
        <pc:spChg chg="add del">
          <ac:chgData name="jemma.smith@up.education" userId="S::urn:spo:guest#jemma.smith@up.education::" providerId="AD" clId="Web-{5EAF8A8A-8DC7-C3B1-BFF6-1018C56F1B7C}" dt="2024-11-07T05:09:20.191" v="153"/>
          <ac:spMkLst>
            <pc:docMk/>
            <pc:sldMk cId="568319475" sldId="288"/>
            <ac:spMk id="8" creationId="{D0A80586-1868-B0BD-A15F-C535DFBF63EE}"/>
          </ac:spMkLst>
        </pc:spChg>
        <pc:spChg chg="add del">
          <ac:chgData name="jemma.smith@up.education" userId="S::urn:spo:guest#jemma.smith@up.education::" providerId="AD" clId="Web-{5EAF8A8A-8DC7-C3B1-BFF6-1018C56F1B7C}" dt="2024-11-07T05:09:22.206" v="154"/>
          <ac:spMkLst>
            <pc:docMk/>
            <pc:sldMk cId="568319475" sldId="288"/>
            <ac:spMk id="9" creationId="{A1A0D14C-9035-A594-9FF8-1C90A6784662}"/>
          </ac:spMkLst>
        </pc:spChg>
        <pc:spChg chg="add del mod">
          <ac:chgData name="jemma.smith@up.education" userId="S::urn:spo:guest#jemma.smith@up.education::" providerId="AD" clId="Web-{5EAF8A8A-8DC7-C3B1-BFF6-1018C56F1B7C}" dt="2024-11-07T05:19:32.408" v="270"/>
          <ac:spMkLst>
            <pc:docMk/>
            <pc:sldMk cId="568319475" sldId="288"/>
            <ac:spMk id="10" creationId="{495F5977-85BE-ACEE-D094-451EF3F17030}"/>
          </ac:spMkLst>
        </pc:spChg>
        <pc:spChg chg="add del">
          <ac:chgData name="jemma.smith@up.education" userId="S::urn:spo:guest#jemma.smith@up.education::" providerId="AD" clId="Web-{5EAF8A8A-8DC7-C3B1-BFF6-1018C56F1B7C}" dt="2024-11-07T05:09:23.738" v="155"/>
          <ac:spMkLst>
            <pc:docMk/>
            <pc:sldMk cId="568319475" sldId="288"/>
            <ac:spMk id="11" creationId="{0023F96A-778A-076E-52F3-F52F506F5D6E}"/>
          </ac:spMkLst>
        </pc:spChg>
        <pc:spChg chg="add del">
          <ac:chgData name="jemma.smith@up.education" userId="S::urn:spo:guest#jemma.smith@up.education::" providerId="AD" clId="Web-{5EAF8A8A-8DC7-C3B1-BFF6-1018C56F1B7C}" dt="2024-11-07T05:09:24.972" v="156"/>
          <ac:spMkLst>
            <pc:docMk/>
            <pc:sldMk cId="568319475" sldId="288"/>
            <ac:spMk id="12" creationId="{8F5D18DB-CB04-9B7E-10DE-0B950399950C}"/>
          </ac:spMkLst>
        </pc:spChg>
        <pc:spChg chg="add del mod">
          <ac:chgData name="jemma.smith@up.education" userId="S::urn:spo:guest#jemma.smith@up.education::" providerId="AD" clId="Web-{5EAF8A8A-8DC7-C3B1-BFF6-1018C56F1B7C}" dt="2024-11-07T22:48:24.998" v="1217"/>
          <ac:spMkLst>
            <pc:docMk/>
            <pc:sldMk cId="568319475" sldId="288"/>
            <ac:spMk id="13" creationId="{D36524E4-39D9-119D-BBA0-A3673B0880ED}"/>
          </ac:spMkLst>
        </pc:spChg>
        <pc:spChg chg="add">
          <ac:chgData name="jemma.smith@up.education" userId="S::urn:spo:guest#jemma.smith@up.education::" providerId="AD" clId="Web-{5EAF8A8A-8DC7-C3B1-BFF6-1018C56F1B7C}" dt="2024-11-07T05:08:38.284" v="130"/>
          <ac:spMkLst>
            <pc:docMk/>
            <pc:sldMk cId="568319475" sldId="288"/>
            <ac:spMk id="15" creationId="{820AB09A-70C5-4D12-A31E-FA9D2AB0512D}"/>
          </ac:spMkLst>
        </pc:spChg>
        <pc:spChg chg="add">
          <ac:chgData name="jemma.smith@up.education" userId="S::urn:spo:guest#jemma.smith@up.education::" providerId="AD" clId="Web-{5EAF8A8A-8DC7-C3B1-BFF6-1018C56F1B7C}" dt="2024-11-07T05:08:38.299" v="131"/>
          <ac:spMkLst>
            <pc:docMk/>
            <pc:sldMk cId="568319475" sldId="288"/>
            <ac:spMk id="17" creationId="{86558932-DE14-0CFB-9C7E-D8E6E21099C7}"/>
          </ac:spMkLst>
        </pc:spChg>
        <pc:spChg chg="add">
          <ac:chgData name="jemma.smith@up.education" userId="S::urn:spo:guest#jemma.smith@up.education::" providerId="AD" clId="Web-{5EAF8A8A-8DC7-C3B1-BFF6-1018C56F1B7C}" dt="2024-11-07T05:08:38.330" v="132"/>
          <ac:spMkLst>
            <pc:docMk/>
            <pc:sldMk cId="568319475" sldId="288"/>
            <ac:spMk id="19" creationId="{99376385-7ADD-747D-BDE5-6D807FE80CD3}"/>
          </ac:spMkLst>
        </pc:spChg>
        <pc:spChg chg="del">
          <ac:chgData name="jemma.smith@up.education" userId="S::urn:spo:guest#jemma.smith@up.education::" providerId="AD" clId="Web-{5EAF8A8A-8DC7-C3B1-BFF6-1018C56F1B7C}" dt="2024-11-07T05:02:34.744" v="123"/>
          <ac:spMkLst>
            <pc:docMk/>
            <pc:sldMk cId="568319475" sldId="288"/>
            <ac:spMk id="20" creationId="{B097BB6E-3E29-4223-9278-5BC7E6F889DC}"/>
          </ac:spMkLst>
        </pc:spChg>
        <pc:spChg chg="add del">
          <ac:chgData name="jemma.smith@up.education" userId="S::urn:spo:guest#jemma.smith@up.education::" providerId="AD" clId="Web-{5EAF8A8A-8DC7-C3B1-BFF6-1018C56F1B7C}" dt="2024-11-07T05:11:45.210" v="215"/>
          <ac:spMkLst>
            <pc:docMk/>
            <pc:sldMk cId="568319475" sldId="288"/>
            <ac:spMk id="22" creationId="{1EBEDCEA-E1FB-5D02-2484-4A53387311F6}"/>
          </ac:spMkLst>
        </pc:spChg>
        <pc:spChg chg="add del">
          <ac:chgData name="jemma.smith@up.education" userId="S::urn:spo:guest#jemma.smith@up.education::" providerId="AD" clId="Web-{5EAF8A8A-8DC7-C3B1-BFF6-1018C56F1B7C}" dt="2024-11-07T05:11:45.210" v="214"/>
          <ac:spMkLst>
            <pc:docMk/>
            <pc:sldMk cId="568319475" sldId="288"/>
            <ac:spMk id="24" creationId="{A82F9ACD-97A6-CC6D-A1E6-4C95E7ACBD67}"/>
          </ac:spMkLst>
        </pc:spChg>
        <pc:spChg chg="del">
          <ac:chgData name="jemma.smith@up.education" userId="S::urn:spo:guest#jemma.smith@up.education::" providerId="AD" clId="Web-{5EAF8A8A-8DC7-C3B1-BFF6-1018C56F1B7C}" dt="2024-11-07T05:02:34.760" v="128"/>
          <ac:spMkLst>
            <pc:docMk/>
            <pc:sldMk cId="568319475" sldId="288"/>
            <ac:spMk id="25" creationId="{2E442304-DDBD-4F7B-8017-36BCC863FB40}"/>
          </ac:spMkLst>
        </pc:spChg>
        <pc:spChg chg="del">
          <ac:chgData name="jemma.smith@up.education" userId="S::urn:spo:guest#jemma.smith@up.education::" providerId="AD" clId="Web-{5EAF8A8A-8DC7-C3B1-BFF6-1018C56F1B7C}" dt="2024-11-07T05:02:34.744" v="126"/>
          <ac:spMkLst>
            <pc:docMk/>
            <pc:sldMk cId="568319475" sldId="288"/>
            <ac:spMk id="27" creationId="{5E107275-3853-46FD-A241-DE4355A42675}"/>
          </ac:spMkLst>
        </pc:spChg>
        <pc:spChg chg="add del">
          <ac:chgData name="jemma.smith@up.education" userId="S::urn:spo:guest#jemma.smith@up.education::" providerId="AD" clId="Web-{5EAF8A8A-8DC7-C3B1-BFF6-1018C56F1B7C}" dt="2024-11-07T05:11:45.210" v="213"/>
          <ac:spMkLst>
            <pc:docMk/>
            <pc:sldMk cId="568319475" sldId="288"/>
            <ac:spMk id="28" creationId="{3F7886A8-091F-5B10-C509-0E9EF085E12B}"/>
          </ac:spMkLst>
        </pc:spChg>
        <pc:spChg chg="add del mod">
          <ac:chgData name="jemma.smith@up.education" userId="S::urn:spo:guest#jemma.smith@up.education::" providerId="AD" clId="Web-{5EAF8A8A-8DC7-C3B1-BFF6-1018C56F1B7C}" dt="2024-11-07T05:19:32.408" v="269"/>
          <ac:spMkLst>
            <pc:docMk/>
            <pc:sldMk cId="568319475" sldId="288"/>
            <ac:spMk id="29" creationId="{EE331B1D-64B4-A67A-F105-98D3A6371D5E}"/>
          </ac:spMkLst>
        </pc:spChg>
        <pc:spChg chg="add del mod">
          <ac:chgData name="jemma.smith@up.education" userId="S::urn:spo:guest#jemma.smith@up.education::" providerId="AD" clId="Web-{5EAF8A8A-8DC7-C3B1-BFF6-1018C56F1B7C}" dt="2024-11-07T05:21:27.176" v="421"/>
          <ac:spMkLst>
            <pc:docMk/>
            <pc:sldMk cId="568319475" sldId="288"/>
            <ac:spMk id="30" creationId="{6D075D39-BAD2-1261-D9D4-4E2486C6BA3D}"/>
          </ac:spMkLst>
        </pc:spChg>
        <pc:spChg chg="add del mod">
          <ac:chgData name="jemma.smith@up.education" userId="S::urn:spo:guest#jemma.smith@up.education::" providerId="AD" clId="Web-{5EAF8A8A-8DC7-C3B1-BFF6-1018C56F1B7C}" dt="2024-11-07T05:22:09.333" v="431"/>
          <ac:spMkLst>
            <pc:docMk/>
            <pc:sldMk cId="568319475" sldId="288"/>
            <ac:spMk id="31" creationId="{6C2BF5CC-4035-BB3A-F339-AB3C3EC0664A}"/>
          </ac:spMkLst>
        </pc:spChg>
        <pc:spChg chg="add del mod">
          <ac:chgData name="jemma.smith@up.education" userId="S::urn:spo:guest#jemma.smith@up.education::" providerId="AD" clId="Web-{5EAF8A8A-8DC7-C3B1-BFF6-1018C56F1B7C}" dt="2024-11-07T22:49:17.203" v="1223" actId="20577"/>
          <ac:spMkLst>
            <pc:docMk/>
            <pc:sldMk cId="568319475" sldId="288"/>
            <ac:spMk id="32" creationId="{B81A089C-6778-4163-F5BB-3ABDC3707171}"/>
          </ac:spMkLst>
        </pc:spChg>
        <pc:spChg chg="add mod">
          <ac:chgData name="jemma.smith@up.education" userId="S::urn:spo:guest#jemma.smith@up.education::" providerId="AD" clId="Web-{5EAF8A8A-8DC7-C3B1-BFF6-1018C56F1B7C}" dt="2024-11-07T22:49:29.266" v="1228" actId="1076"/>
          <ac:spMkLst>
            <pc:docMk/>
            <pc:sldMk cId="568319475" sldId="288"/>
            <ac:spMk id="33" creationId="{1DBC664D-8BF5-9C62-BBD0-09AC5D04FBDD}"/>
          </ac:spMkLst>
        </pc:spChg>
        <pc:spChg chg="add del">
          <ac:chgData name="jemma.smith@up.education" userId="S::urn:spo:guest#jemma.smith@up.education::" providerId="AD" clId="Web-{5EAF8A8A-8DC7-C3B1-BFF6-1018C56F1B7C}" dt="2024-11-07T06:13:33.012" v="995"/>
          <ac:spMkLst>
            <pc:docMk/>
            <pc:sldMk cId="568319475" sldId="288"/>
            <ac:spMk id="34" creationId="{8B7D4DE5-8853-5D73-11A1-33D15C2B95E0}"/>
          </ac:spMkLst>
        </pc:spChg>
        <pc:spChg chg="add del">
          <ac:chgData name="jemma.smith@up.education" userId="S::urn:spo:guest#jemma.smith@up.education::" providerId="AD" clId="Web-{5EAF8A8A-8DC7-C3B1-BFF6-1018C56F1B7C}" dt="2024-11-07T06:13:33.012" v="994"/>
          <ac:spMkLst>
            <pc:docMk/>
            <pc:sldMk cId="568319475" sldId="288"/>
            <ac:spMk id="35" creationId="{6BC7E54C-3A11-4692-6838-E697EA308B75}"/>
          </ac:spMkLst>
        </pc:spChg>
        <pc:picChg chg="add mod">
          <ac:chgData name="jemma.smith@up.education" userId="S::urn:spo:guest#jemma.smith@up.education::" providerId="AD" clId="Web-{5EAF8A8A-8DC7-C3B1-BFF6-1018C56F1B7C}" dt="2024-11-07T22:48:29.998" v="1219" actId="1076"/>
          <ac:picMkLst>
            <pc:docMk/>
            <pc:sldMk cId="568319475" sldId="288"/>
            <ac:picMk id="7" creationId="{2AC638CB-FF16-9EDC-8D84-4ACB08842CA5}"/>
          </ac:picMkLst>
        </pc:picChg>
      </pc:sldChg>
      <pc:sldChg chg="addSp delSp modSp">
        <pc:chgData name="jemma.smith@up.education" userId="S::urn:spo:guest#jemma.smith@up.education::" providerId="AD" clId="Web-{5EAF8A8A-8DC7-C3B1-BFF6-1018C56F1B7C}" dt="2024-11-07T06:01:42.417" v="821"/>
        <pc:sldMkLst>
          <pc:docMk/>
          <pc:sldMk cId="3666194901" sldId="289"/>
        </pc:sldMkLst>
        <pc:spChg chg="del">
          <ac:chgData name="jemma.smith@up.education" userId="S::urn:spo:guest#jemma.smith@up.education::" providerId="AD" clId="Web-{5EAF8A8A-8DC7-C3B1-BFF6-1018C56F1B7C}" dt="2024-11-07T05:51:41.060" v="716"/>
          <ac:spMkLst>
            <pc:docMk/>
            <pc:sldMk cId="3666194901" sldId="289"/>
            <ac:spMk id="2" creationId="{46E282FA-FFA2-10B7-15AB-F4D7E9F4B44B}"/>
          </ac:spMkLst>
        </pc:spChg>
        <pc:spChg chg="add">
          <ac:chgData name="jemma.smith@up.education" userId="S::urn:spo:guest#jemma.smith@up.education::" providerId="AD" clId="Web-{5EAF8A8A-8DC7-C3B1-BFF6-1018C56F1B7C}" dt="2024-11-07T05:51:41.810" v="721"/>
          <ac:spMkLst>
            <pc:docMk/>
            <pc:sldMk cId="3666194901" sldId="289"/>
            <ac:spMk id="4" creationId="{C71B4160-EEDA-4AB1-7E02-A9AA21AD0EE5}"/>
          </ac:spMkLst>
        </pc:spChg>
        <pc:spChg chg="del">
          <ac:chgData name="jemma.smith@up.education" userId="S::urn:spo:guest#jemma.smith@up.education::" providerId="AD" clId="Web-{5EAF8A8A-8DC7-C3B1-BFF6-1018C56F1B7C}" dt="2024-11-07T05:51:41.060" v="717"/>
          <ac:spMkLst>
            <pc:docMk/>
            <pc:sldMk cId="3666194901" sldId="289"/>
            <ac:spMk id="6" creationId="{94CA63D7-87FA-E842-945F-E3603BB433D6}"/>
          </ac:spMkLst>
        </pc:spChg>
        <pc:spChg chg="add mod">
          <ac:chgData name="jemma.smith@up.education" userId="S::urn:spo:guest#jemma.smith@up.education::" providerId="AD" clId="Web-{5EAF8A8A-8DC7-C3B1-BFF6-1018C56F1B7C}" dt="2024-11-07T05:51:53.748" v="735" actId="20577"/>
          <ac:spMkLst>
            <pc:docMk/>
            <pc:sldMk cId="3666194901" sldId="289"/>
            <ac:spMk id="7" creationId="{DE8EAB0A-5CF5-A754-D03C-F959C53A05DA}"/>
          </ac:spMkLst>
        </pc:spChg>
        <pc:spChg chg="add del">
          <ac:chgData name="jemma.smith@up.education" userId="S::urn:spo:guest#jemma.smith@up.education::" providerId="AD" clId="Web-{5EAF8A8A-8DC7-C3B1-BFF6-1018C56F1B7C}" dt="2024-11-07T05:51:45.623" v="729"/>
          <ac:spMkLst>
            <pc:docMk/>
            <pc:sldMk cId="3666194901" sldId="289"/>
            <ac:spMk id="10" creationId="{EB78805B-9316-786A-7C4E-E4BC22E4DD27}"/>
          </ac:spMkLst>
        </pc:spChg>
        <pc:spChg chg="del">
          <ac:chgData name="jemma.smith@up.education" userId="S::urn:spo:guest#jemma.smith@up.education::" providerId="AD" clId="Web-{5EAF8A8A-8DC7-C3B1-BFF6-1018C56F1B7C}" dt="2024-11-07T05:51:41.060" v="720"/>
          <ac:spMkLst>
            <pc:docMk/>
            <pc:sldMk cId="3666194901" sldId="289"/>
            <ac:spMk id="12" creationId="{04812C46-200A-4DEB-A05E-3ED6C68C2387}"/>
          </ac:spMkLst>
        </pc:spChg>
        <pc:spChg chg="add">
          <ac:chgData name="jemma.smith@up.education" userId="S::urn:spo:guest#jemma.smith@up.education::" providerId="AD" clId="Web-{5EAF8A8A-8DC7-C3B1-BFF6-1018C56F1B7C}" dt="2024-11-07T05:51:41.857" v="724"/>
          <ac:spMkLst>
            <pc:docMk/>
            <pc:sldMk cId="3666194901" sldId="289"/>
            <ac:spMk id="13" creationId="{7F69B384-47B9-C795-05FB-A42276361013}"/>
          </ac:spMkLst>
        </pc:spChg>
        <pc:spChg chg="del">
          <ac:chgData name="jemma.smith@up.education" userId="S::urn:spo:guest#jemma.smith@up.education::" providerId="AD" clId="Web-{5EAF8A8A-8DC7-C3B1-BFF6-1018C56F1B7C}" dt="2024-11-07T05:51:41.060" v="718"/>
          <ac:spMkLst>
            <pc:docMk/>
            <pc:sldMk cId="3666194901" sldId="289"/>
            <ac:spMk id="14" creationId="{D1EA859B-E555-4109-94F3-6700E046E008}"/>
          </ac:spMkLst>
        </pc:spChg>
        <pc:spChg chg="add">
          <ac:chgData name="jemma.smith@up.education" userId="S::urn:spo:guest#jemma.smith@up.education::" providerId="AD" clId="Web-{5EAF8A8A-8DC7-C3B1-BFF6-1018C56F1B7C}" dt="2024-11-07T05:51:41.873" v="725"/>
          <ac:spMkLst>
            <pc:docMk/>
            <pc:sldMk cId="3666194901" sldId="289"/>
            <ac:spMk id="16" creationId="{626102A4-1D59-D5EA-BC1A-9A69CBDE6775}"/>
          </ac:spMkLst>
        </pc:spChg>
        <pc:spChg chg="add">
          <ac:chgData name="jemma.smith@up.education" userId="S::urn:spo:guest#jemma.smith@up.education::" providerId="AD" clId="Web-{5EAF8A8A-8DC7-C3B1-BFF6-1018C56F1B7C}" dt="2024-11-07T05:51:41.888" v="726"/>
          <ac:spMkLst>
            <pc:docMk/>
            <pc:sldMk cId="3666194901" sldId="289"/>
            <ac:spMk id="18" creationId="{BA66F77F-2908-C6A3-F604-3E87A112917F}"/>
          </ac:spMkLst>
        </pc:spChg>
        <pc:spChg chg="add mod">
          <ac:chgData name="jemma.smith@up.education" userId="S::urn:spo:guest#jemma.smith@up.education::" providerId="AD" clId="Web-{5EAF8A8A-8DC7-C3B1-BFF6-1018C56F1B7C}" dt="2024-11-07T05:52:49.484" v="801" actId="1076"/>
          <ac:spMkLst>
            <pc:docMk/>
            <pc:sldMk cId="3666194901" sldId="289"/>
            <ac:spMk id="20" creationId="{06E6F591-CF4B-1C0C-D67B-6EAFBB4E987B}"/>
          </ac:spMkLst>
        </pc:spChg>
        <pc:spChg chg="add del">
          <ac:chgData name="jemma.smith@up.education" userId="S::urn:spo:guest#jemma.smith@up.education::" providerId="AD" clId="Web-{5EAF8A8A-8DC7-C3B1-BFF6-1018C56F1B7C}" dt="2024-11-07T05:52:09.905" v="750"/>
          <ac:spMkLst>
            <pc:docMk/>
            <pc:sldMk cId="3666194901" sldId="289"/>
            <ac:spMk id="22" creationId="{C899BCD0-346B-EE08-65D7-BDBAF612696E}"/>
          </ac:spMkLst>
        </pc:spChg>
        <pc:spChg chg="add del mod">
          <ac:chgData name="jemma.smith@up.education" userId="S::urn:spo:guest#jemma.smith@up.education::" providerId="AD" clId="Web-{5EAF8A8A-8DC7-C3B1-BFF6-1018C56F1B7C}" dt="2024-11-07T06:01:42.417" v="821"/>
          <ac:spMkLst>
            <pc:docMk/>
            <pc:sldMk cId="3666194901" sldId="289"/>
            <ac:spMk id="27" creationId="{455CDC73-DB99-A2C8-AE0E-39AE265BEB8D}"/>
          </ac:spMkLst>
        </pc:spChg>
        <pc:picChg chg="del">
          <ac:chgData name="jemma.smith@up.education" userId="S::urn:spo:guest#jemma.smith@up.education::" providerId="AD" clId="Web-{5EAF8A8A-8DC7-C3B1-BFF6-1018C56F1B7C}" dt="2024-11-07T05:51:41.060" v="719"/>
          <ac:picMkLst>
            <pc:docMk/>
            <pc:sldMk cId="3666194901" sldId="289"/>
            <ac:picMk id="8" creationId="{4D2F3ECA-83DF-1956-4813-817C70611434}"/>
          </ac:picMkLst>
        </pc:picChg>
        <pc:picChg chg="add mod modCrop">
          <ac:chgData name="jemma.smith@up.education" userId="S::urn:spo:guest#jemma.smith@up.education::" providerId="AD" clId="Web-{5EAF8A8A-8DC7-C3B1-BFF6-1018C56F1B7C}" dt="2024-11-07T06:01:35.761" v="819" actId="1076"/>
          <ac:picMkLst>
            <pc:docMk/>
            <pc:sldMk cId="3666194901" sldId="289"/>
            <ac:picMk id="23" creationId="{4AF9B2DC-C7B1-E145-7A35-847FF30C2820}"/>
          </ac:picMkLst>
        </pc:picChg>
        <pc:picChg chg="add del mod">
          <ac:chgData name="jemma.smith@up.education" userId="S::urn:spo:guest#jemma.smith@up.education::" providerId="AD" clId="Web-{5EAF8A8A-8DC7-C3B1-BFF6-1018C56F1B7C}" dt="2024-11-07T06:01:38.324" v="820"/>
          <ac:picMkLst>
            <pc:docMk/>
            <pc:sldMk cId="3666194901" sldId="289"/>
            <ac:picMk id="25" creationId="{9D019A57-06F4-A270-39EB-998F2FDA66D9}"/>
          </ac:picMkLst>
        </pc:picChg>
      </pc:sldChg>
      <pc:sldChg chg="addSp delSp modSp">
        <pc:chgData name="jemma.smith@up.education" userId="S::urn:spo:guest#jemma.smith@up.education::" providerId="AD" clId="Web-{5EAF8A8A-8DC7-C3B1-BFF6-1018C56F1B7C}" dt="2024-11-07T05:50:25.262" v="713" actId="1076"/>
        <pc:sldMkLst>
          <pc:docMk/>
          <pc:sldMk cId="4023645029" sldId="290"/>
        </pc:sldMkLst>
        <pc:spChg chg="add">
          <ac:chgData name="jemma.smith@up.education" userId="S::urn:spo:guest#jemma.smith@up.education::" providerId="AD" clId="Web-{5EAF8A8A-8DC7-C3B1-BFF6-1018C56F1B7C}" dt="2024-11-07T05:48:04.946" v="665"/>
          <ac:spMkLst>
            <pc:docMk/>
            <pc:sldMk cId="4023645029" sldId="290"/>
            <ac:spMk id="2" creationId="{96BC0126-4024-0E88-4E1B-8D3D5EBC4FB4}"/>
          </ac:spMkLst>
        </pc:spChg>
        <pc:spChg chg="del">
          <ac:chgData name="jemma.smith@up.education" userId="S::urn:spo:guest#jemma.smith@up.education::" providerId="AD" clId="Web-{5EAF8A8A-8DC7-C3B1-BFF6-1018C56F1B7C}" dt="2024-11-07T05:48:02.383" v="664"/>
          <ac:spMkLst>
            <pc:docMk/>
            <pc:sldMk cId="4023645029" sldId="290"/>
            <ac:spMk id="3" creationId="{252651A0-0D6B-E7EC-ED07-95682717AFA6}"/>
          </ac:spMkLst>
        </pc:spChg>
        <pc:spChg chg="add mod">
          <ac:chgData name="jemma.smith@up.education" userId="S::urn:spo:guest#jemma.smith@up.education::" providerId="AD" clId="Web-{5EAF8A8A-8DC7-C3B1-BFF6-1018C56F1B7C}" dt="2024-11-07T05:49:20.198" v="705" actId="14100"/>
          <ac:spMkLst>
            <pc:docMk/>
            <pc:sldMk cId="4023645029" sldId="290"/>
            <ac:spMk id="7" creationId="{9D6523D7-C358-F23B-275F-46935A825EB6}"/>
          </ac:spMkLst>
        </pc:spChg>
        <pc:spChg chg="del">
          <ac:chgData name="jemma.smith@up.education" userId="S::urn:spo:guest#jemma.smith@up.education::" providerId="AD" clId="Web-{5EAF8A8A-8DC7-C3B1-BFF6-1018C56F1B7C}" dt="2024-11-07T05:48:02.383" v="663"/>
          <ac:spMkLst>
            <pc:docMk/>
            <pc:sldMk cId="4023645029" sldId="290"/>
            <ac:spMk id="11" creationId="{66E189FE-FFC8-31EE-D0FB-99202541F64A}"/>
          </ac:spMkLst>
        </pc:spChg>
        <pc:spChg chg="add del mod">
          <ac:chgData name="jemma.smith@up.education" userId="S::urn:spo:guest#jemma.smith@up.education::" providerId="AD" clId="Web-{5EAF8A8A-8DC7-C3B1-BFF6-1018C56F1B7C}" dt="2024-11-07T05:49:15.620" v="704"/>
          <ac:spMkLst>
            <pc:docMk/>
            <pc:sldMk cId="4023645029" sldId="290"/>
            <ac:spMk id="14" creationId="{A5E3F5D9-444F-DD24-B4AB-B29B742D4149}"/>
          </ac:spMkLst>
        </pc:spChg>
        <pc:spChg chg="add">
          <ac:chgData name="jemma.smith@up.education" userId="S::urn:spo:guest#jemma.smith@up.education::" providerId="AD" clId="Web-{5EAF8A8A-8DC7-C3B1-BFF6-1018C56F1B7C}" dt="2024-11-07T05:50:20.949" v="710"/>
          <ac:spMkLst>
            <pc:docMk/>
            <pc:sldMk cId="4023645029" sldId="290"/>
            <ac:spMk id="17" creationId="{44C89DCE-2151-1B4B-6492-E289BBEA5E12}"/>
          </ac:spMkLst>
        </pc:spChg>
        <pc:spChg chg="add">
          <ac:chgData name="jemma.smith@up.education" userId="S::urn:spo:guest#jemma.smith@up.education::" providerId="AD" clId="Web-{5EAF8A8A-8DC7-C3B1-BFF6-1018C56F1B7C}" dt="2024-11-07T05:50:20.965" v="711"/>
          <ac:spMkLst>
            <pc:docMk/>
            <pc:sldMk cId="4023645029" sldId="290"/>
            <ac:spMk id="19" creationId="{85C59105-BDA4-7E23-396B-2FA5B6FCD2F7}"/>
          </ac:spMkLst>
        </pc:spChg>
        <pc:spChg chg="add">
          <ac:chgData name="jemma.smith@up.education" userId="S::urn:spo:guest#jemma.smith@up.education::" providerId="AD" clId="Web-{5EAF8A8A-8DC7-C3B1-BFF6-1018C56F1B7C}" dt="2024-11-07T05:50:20.980" v="712"/>
          <ac:spMkLst>
            <pc:docMk/>
            <pc:sldMk cId="4023645029" sldId="290"/>
            <ac:spMk id="21" creationId="{56B2EB9C-DB06-1DB0-8DE5-2BE998AC19EC}"/>
          </ac:spMkLst>
        </pc:spChg>
        <pc:picChg chg="add del">
          <ac:chgData name="jemma.smith@up.education" userId="S::urn:spo:guest#jemma.smith@up.education::" providerId="AD" clId="Web-{5EAF8A8A-8DC7-C3B1-BFF6-1018C56F1B7C}" dt="2024-11-07T05:48:41.228" v="696"/>
          <ac:picMkLst>
            <pc:docMk/>
            <pc:sldMk cId="4023645029" sldId="290"/>
            <ac:picMk id="4" creationId="{E0913037-1F03-8E4E-7AC9-6D42918BC410}"/>
          </ac:picMkLst>
        </pc:picChg>
        <pc:picChg chg="add del">
          <ac:chgData name="jemma.smith@up.education" userId="S::urn:spo:guest#jemma.smith@up.education::" providerId="AD" clId="Web-{5EAF8A8A-8DC7-C3B1-BFF6-1018C56F1B7C}" dt="2024-11-07T05:48:41.228" v="695"/>
          <ac:picMkLst>
            <pc:docMk/>
            <pc:sldMk cId="4023645029" sldId="290"/>
            <ac:picMk id="5" creationId="{5F04E619-D2D3-7248-C737-464CA0DECEBD}"/>
          </ac:picMkLst>
        </pc:picChg>
        <pc:picChg chg="add">
          <ac:chgData name="jemma.smith@up.education" userId="S::urn:spo:guest#jemma.smith@up.education::" providerId="AD" clId="Web-{5EAF8A8A-8DC7-C3B1-BFF6-1018C56F1B7C}" dt="2024-11-07T05:48:51.510" v="697"/>
          <ac:picMkLst>
            <pc:docMk/>
            <pc:sldMk cId="4023645029" sldId="290"/>
            <ac:picMk id="9" creationId="{F1117F98-7C66-116B-35E1-AA5498292A53}"/>
          </ac:picMkLst>
        </pc:picChg>
        <pc:picChg chg="add">
          <ac:chgData name="jemma.smith@up.education" userId="S::urn:spo:guest#jemma.smith@up.education::" providerId="AD" clId="Web-{5EAF8A8A-8DC7-C3B1-BFF6-1018C56F1B7C}" dt="2024-11-07T05:48:51.681" v="698"/>
          <ac:picMkLst>
            <pc:docMk/>
            <pc:sldMk cId="4023645029" sldId="290"/>
            <ac:picMk id="12" creationId="{16AC175E-5756-A94C-E20E-0D37B70FF499}"/>
          </ac:picMkLst>
        </pc:picChg>
        <pc:picChg chg="add mod">
          <ac:chgData name="jemma.smith@up.education" userId="S::urn:spo:guest#jemma.smith@up.education::" providerId="AD" clId="Web-{5EAF8A8A-8DC7-C3B1-BFF6-1018C56F1B7C}" dt="2024-11-07T05:50:25.262" v="713" actId="1076"/>
          <ac:picMkLst>
            <pc:docMk/>
            <pc:sldMk cId="4023645029" sldId="290"/>
            <ac:picMk id="15" creationId="{D4CA6B66-FA2D-1575-296F-ABDAAA2EF028}"/>
          </ac:picMkLst>
        </pc:picChg>
      </pc:sldChg>
      <pc:sldChg chg="addSp delSp modSp">
        <pc:chgData name="jemma.smith@up.education" userId="S::urn:spo:guest#jemma.smith@up.education::" providerId="AD" clId="Web-{5EAF8A8A-8DC7-C3B1-BFF6-1018C56F1B7C}" dt="2024-11-07T22:43:49.783" v="1087" actId="1076"/>
        <pc:sldMkLst>
          <pc:docMk/>
          <pc:sldMk cId="1385137523" sldId="291"/>
        </pc:sldMkLst>
        <pc:spChg chg="del">
          <ac:chgData name="jemma.smith@up.education" userId="S::urn:spo:guest#jemma.smith@up.education::" providerId="AD" clId="Web-{5EAF8A8A-8DC7-C3B1-BFF6-1018C56F1B7C}" dt="2024-11-07T06:12:12.854" v="966"/>
          <ac:spMkLst>
            <pc:docMk/>
            <pc:sldMk cId="1385137523" sldId="291"/>
            <ac:spMk id="3" creationId="{CD3FA7D5-F2BB-2BFA-7FD6-E06D2907E567}"/>
          </ac:spMkLst>
        </pc:spChg>
        <pc:spChg chg="del">
          <ac:chgData name="jemma.smith@up.education" userId="S::urn:spo:guest#jemma.smith@up.education::" providerId="AD" clId="Web-{5EAF8A8A-8DC7-C3B1-BFF6-1018C56F1B7C}" dt="2024-11-07T06:12:12.854" v="965"/>
          <ac:spMkLst>
            <pc:docMk/>
            <pc:sldMk cId="1385137523" sldId="291"/>
            <ac:spMk id="4" creationId="{18A5F242-D978-4A3F-7293-58B7C314D6D0}"/>
          </ac:spMkLst>
        </pc:spChg>
        <pc:spChg chg="add mod">
          <ac:chgData name="jemma.smith@up.education" userId="S::urn:spo:guest#jemma.smith@up.education::" providerId="AD" clId="Web-{5EAF8A8A-8DC7-C3B1-BFF6-1018C56F1B7C}" dt="2024-11-07T06:15:18.451" v="1056" actId="1076"/>
          <ac:spMkLst>
            <pc:docMk/>
            <pc:sldMk cId="1385137523" sldId="291"/>
            <ac:spMk id="5" creationId="{25064277-02DC-E192-F3D1-85DD87169F8B}"/>
          </ac:spMkLst>
        </pc:spChg>
        <pc:spChg chg="add">
          <ac:chgData name="jemma.smith@up.education" userId="S::urn:spo:guest#jemma.smith@up.education::" providerId="AD" clId="Web-{5EAF8A8A-8DC7-C3B1-BFF6-1018C56F1B7C}" dt="2024-11-07T06:12:13.604" v="968"/>
          <ac:spMkLst>
            <pc:docMk/>
            <pc:sldMk cId="1385137523" sldId="291"/>
            <ac:spMk id="7" creationId="{A4C27346-D559-6581-B0CC-60FDDBF8551C}"/>
          </ac:spMkLst>
        </pc:spChg>
        <pc:spChg chg="add">
          <ac:chgData name="jemma.smith@up.education" userId="S::urn:spo:guest#jemma.smith@up.education::" providerId="AD" clId="Web-{5EAF8A8A-8DC7-C3B1-BFF6-1018C56F1B7C}" dt="2024-11-07T06:12:13.604" v="969"/>
          <ac:spMkLst>
            <pc:docMk/>
            <pc:sldMk cId="1385137523" sldId="291"/>
            <ac:spMk id="9" creationId="{54722126-3582-5F5E-7197-36DCC2CE39A8}"/>
          </ac:spMkLst>
        </pc:spChg>
        <pc:spChg chg="add">
          <ac:chgData name="jemma.smith@up.education" userId="S::urn:spo:guest#jemma.smith@up.education::" providerId="AD" clId="Web-{5EAF8A8A-8DC7-C3B1-BFF6-1018C56F1B7C}" dt="2024-11-07T06:12:13.635" v="970"/>
          <ac:spMkLst>
            <pc:docMk/>
            <pc:sldMk cId="1385137523" sldId="291"/>
            <ac:spMk id="12" creationId="{D72A6F6A-F22A-CC1C-663F-5069CB512E2B}"/>
          </ac:spMkLst>
        </pc:spChg>
        <pc:spChg chg="add mod">
          <ac:chgData name="jemma.smith@up.education" userId="S::urn:spo:guest#jemma.smith@up.education::" providerId="AD" clId="Web-{5EAF8A8A-8DC7-C3B1-BFF6-1018C56F1B7C}" dt="2024-11-07T06:12:25.588" v="989" actId="20577"/>
          <ac:spMkLst>
            <pc:docMk/>
            <pc:sldMk cId="1385137523" sldId="291"/>
            <ac:spMk id="14" creationId="{14D928B1-22D6-C374-617D-EAF4842A9F68}"/>
          </ac:spMkLst>
        </pc:spChg>
        <pc:spChg chg="add del">
          <ac:chgData name="jemma.smith@up.education" userId="S::urn:spo:guest#jemma.smith@up.education::" providerId="AD" clId="Web-{5EAF8A8A-8DC7-C3B1-BFF6-1018C56F1B7C}" dt="2024-11-07T06:13:48.231" v="1000"/>
          <ac:spMkLst>
            <pc:docMk/>
            <pc:sldMk cId="1385137523" sldId="291"/>
            <ac:spMk id="16" creationId="{4CDA460F-E525-F011-8A2F-FB5E7919DE3A}"/>
          </ac:spMkLst>
        </pc:spChg>
        <pc:spChg chg="add del">
          <ac:chgData name="jemma.smith@up.education" userId="S::urn:spo:guest#jemma.smith@up.education::" providerId="AD" clId="Web-{5EAF8A8A-8DC7-C3B1-BFF6-1018C56F1B7C}" dt="2024-11-07T06:13:44.824" v="999"/>
          <ac:spMkLst>
            <pc:docMk/>
            <pc:sldMk cId="1385137523" sldId="291"/>
            <ac:spMk id="18" creationId="{01510686-9B8D-86A2-4F64-783A4B9094B6}"/>
          </ac:spMkLst>
        </pc:spChg>
        <pc:spChg chg="add del">
          <ac:chgData name="jemma.smith@up.education" userId="S::urn:spo:guest#jemma.smith@up.education::" providerId="AD" clId="Web-{5EAF8A8A-8DC7-C3B1-BFF6-1018C56F1B7C}" dt="2024-11-07T06:13:40.996" v="997"/>
          <ac:spMkLst>
            <pc:docMk/>
            <pc:sldMk cId="1385137523" sldId="291"/>
            <ac:spMk id="20" creationId="{6586262C-2716-E0C3-A683-DC8BABED094B}"/>
          </ac:spMkLst>
        </pc:spChg>
        <pc:spChg chg="add del">
          <ac:chgData name="jemma.smith@up.education" userId="S::urn:spo:guest#jemma.smith@up.education::" providerId="AD" clId="Web-{5EAF8A8A-8DC7-C3B1-BFF6-1018C56F1B7C}" dt="2024-11-07T06:13:43.168" v="998"/>
          <ac:spMkLst>
            <pc:docMk/>
            <pc:sldMk cId="1385137523" sldId="291"/>
            <ac:spMk id="22" creationId="{0B083962-78A1-2657-BE74-D8B22AF9939D}"/>
          </ac:spMkLst>
        </pc:spChg>
        <pc:spChg chg="add del mod">
          <ac:chgData name="jemma.smith@up.education" userId="S::urn:spo:guest#jemma.smith@up.education::" providerId="AD" clId="Web-{5EAF8A8A-8DC7-C3B1-BFF6-1018C56F1B7C}" dt="2024-11-07T06:16:43.298" v="1078" actId="1076"/>
          <ac:spMkLst>
            <pc:docMk/>
            <pc:sldMk cId="1385137523" sldId="291"/>
            <ac:spMk id="24" creationId="{C4B08013-AB99-75BE-E2BD-528CE18575FC}"/>
          </ac:spMkLst>
        </pc:spChg>
        <pc:spChg chg="add del">
          <ac:chgData name="jemma.smith@up.education" userId="S::urn:spo:guest#jemma.smith@up.education::" providerId="AD" clId="Web-{5EAF8A8A-8DC7-C3B1-BFF6-1018C56F1B7C}" dt="2024-11-07T06:14:26.341" v="1044"/>
          <ac:spMkLst>
            <pc:docMk/>
            <pc:sldMk cId="1385137523" sldId="291"/>
            <ac:spMk id="25" creationId="{8B7D4DE5-8853-5D73-11A1-33D15C2B95E0}"/>
          </ac:spMkLst>
        </pc:spChg>
        <pc:spChg chg="add mod">
          <ac:chgData name="jemma.smith@up.education" userId="S::urn:spo:guest#jemma.smith@up.education::" providerId="AD" clId="Web-{5EAF8A8A-8DC7-C3B1-BFF6-1018C56F1B7C}" dt="2024-11-07T22:43:49.783" v="1087" actId="1076"/>
          <ac:spMkLst>
            <pc:docMk/>
            <pc:sldMk cId="1385137523" sldId="291"/>
            <ac:spMk id="26" creationId="{6BC7E54C-3A11-4692-6838-E697EA308B75}"/>
          </ac:spMkLst>
        </pc:spChg>
        <pc:picChg chg="del">
          <ac:chgData name="jemma.smith@up.education" userId="S::urn:spo:guest#jemma.smith@up.education::" providerId="AD" clId="Web-{5EAF8A8A-8DC7-C3B1-BFF6-1018C56F1B7C}" dt="2024-11-07T06:12:12.854" v="964"/>
          <ac:picMkLst>
            <pc:docMk/>
            <pc:sldMk cId="1385137523" sldId="291"/>
            <ac:picMk id="10" creationId="{ACC13E93-54D4-C4D6-A304-4E6A5F879031}"/>
          </ac:picMkLst>
        </pc:picChg>
        <pc:picChg chg="add mod">
          <ac:chgData name="jemma.smith@up.education" userId="S::urn:spo:guest#jemma.smith@up.education::" providerId="AD" clId="Web-{5EAF8A8A-8DC7-C3B1-BFF6-1018C56F1B7C}" dt="2024-11-07T06:16:58.204" v="1083" actId="1076"/>
          <ac:picMkLst>
            <pc:docMk/>
            <pc:sldMk cId="1385137523" sldId="291"/>
            <ac:picMk id="27" creationId="{53086C5C-3046-D154-6EA0-F282D2AAFD87}"/>
          </ac:picMkLst>
        </pc:picChg>
      </pc:sldChg>
      <pc:sldChg chg="addSp delSp modSp">
        <pc:chgData name="jemma.smith@up.education" userId="S::urn:spo:guest#jemma.smith@up.education::" providerId="AD" clId="Web-{5EAF8A8A-8DC7-C3B1-BFF6-1018C56F1B7C}" dt="2024-11-07T05:46:41.116" v="659" actId="1076"/>
        <pc:sldMkLst>
          <pc:docMk/>
          <pc:sldMk cId="204968885" sldId="292"/>
        </pc:sldMkLst>
        <pc:spChg chg="add del mod">
          <ac:chgData name="jemma.smith@up.education" userId="S::urn:spo:guest#jemma.smith@up.education::" providerId="AD" clId="Web-{5EAF8A8A-8DC7-C3B1-BFF6-1018C56F1B7C}" dt="2024-11-07T05:32:34.628" v="483"/>
          <ac:spMkLst>
            <pc:docMk/>
            <pc:sldMk cId="204968885" sldId="292"/>
            <ac:spMk id="3" creationId="{56AF4D50-2DCE-6A3F-3D45-26B0EF92EDD7}"/>
          </ac:spMkLst>
        </pc:spChg>
        <pc:spChg chg="add mod">
          <ac:chgData name="jemma.smith@up.education" userId="S::urn:spo:guest#jemma.smith@up.education::" providerId="AD" clId="Web-{5EAF8A8A-8DC7-C3B1-BFF6-1018C56F1B7C}" dt="2024-11-07T05:32:36.769" v="485" actId="1076"/>
          <ac:spMkLst>
            <pc:docMk/>
            <pc:sldMk cId="204968885" sldId="292"/>
            <ac:spMk id="4" creationId="{61787BC0-9833-2397-6F55-BDF1DD8173D4}"/>
          </ac:spMkLst>
        </pc:spChg>
        <pc:spChg chg="del">
          <ac:chgData name="jemma.smith@up.education" userId="S::urn:spo:guest#jemma.smith@up.education::" providerId="AD" clId="Web-{5EAF8A8A-8DC7-C3B1-BFF6-1018C56F1B7C}" dt="2024-11-07T05:28:21.685" v="463"/>
          <ac:spMkLst>
            <pc:docMk/>
            <pc:sldMk cId="204968885" sldId="292"/>
            <ac:spMk id="5" creationId="{162D8813-BBD0-4749-A589-26C4AB9365A8}"/>
          </ac:spMkLst>
        </pc:spChg>
        <pc:spChg chg="del">
          <ac:chgData name="jemma.smith@up.education" userId="S::urn:spo:guest#jemma.smith@up.education::" providerId="AD" clId="Web-{5EAF8A8A-8DC7-C3B1-BFF6-1018C56F1B7C}" dt="2024-11-07T05:28:21.685" v="464"/>
          <ac:spMkLst>
            <pc:docMk/>
            <pc:sldMk cId="204968885" sldId="292"/>
            <ac:spMk id="6" creationId="{94CA63D7-87FA-E842-945F-E3603BB433D6}"/>
          </ac:spMkLst>
        </pc:spChg>
        <pc:spChg chg="add del mod ord">
          <ac:chgData name="jemma.smith@up.education" userId="S::urn:spo:guest#jemma.smith@up.education::" providerId="AD" clId="Web-{5EAF8A8A-8DC7-C3B1-BFF6-1018C56F1B7C}" dt="2024-11-07T05:44:38.145" v="622"/>
          <ac:spMkLst>
            <pc:docMk/>
            <pc:sldMk cId="204968885" sldId="292"/>
            <ac:spMk id="7" creationId="{F6197AF6-8E3D-5F6B-A5D4-D0F827BA9349}"/>
          </ac:spMkLst>
        </pc:spChg>
        <pc:spChg chg="add del">
          <ac:chgData name="jemma.smith@up.education" userId="S::urn:spo:guest#jemma.smith@up.education::" providerId="AD" clId="Web-{5EAF8A8A-8DC7-C3B1-BFF6-1018C56F1B7C}" dt="2024-11-07T05:29:39.656" v="470"/>
          <ac:spMkLst>
            <pc:docMk/>
            <pc:sldMk cId="204968885" sldId="292"/>
            <ac:spMk id="8" creationId="{D5213CA6-9359-5042-53DE-0474343D9E79}"/>
          </ac:spMkLst>
        </pc:spChg>
        <pc:spChg chg="add del">
          <ac:chgData name="jemma.smith@up.education" userId="S::urn:spo:guest#jemma.smith@up.education::" providerId="AD" clId="Web-{5EAF8A8A-8DC7-C3B1-BFF6-1018C56F1B7C}" dt="2024-11-07T05:29:41.500" v="471"/>
          <ac:spMkLst>
            <pc:docMk/>
            <pc:sldMk cId="204968885" sldId="292"/>
            <ac:spMk id="9" creationId="{28F1F4B8-C044-8423-9D2E-9B5D5434C457}"/>
          </ac:spMkLst>
        </pc:spChg>
        <pc:spChg chg="add mod">
          <ac:chgData name="jemma.smith@up.education" userId="S::urn:spo:guest#jemma.smith@up.education::" providerId="AD" clId="Web-{5EAF8A8A-8DC7-C3B1-BFF6-1018C56F1B7C}" dt="2024-11-07T05:46:34.850" v="655" actId="1076"/>
          <ac:spMkLst>
            <pc:docMk/>
            <pc:sldMk cId="204968885" sldId="292"/>
            <ac:spMk id="10" creationId="{33921874-7992-1399-D82F-FE88BA8887C5}"/>
          </ac:spMkLst>
        </pc:spChg>
        <pc:spChg chg="add mod">
          <ac:chgData name="jemma.smith@up.education" userId="S::urn:spo:guest#jemma.smith@up.education::" providerId="AD" clId="Web-{5EAF8A8A-8DC7-C3B1-BFF6-1018C56F1B7C}" dt="2024-11-07T05:46:34.866" v="656" actId="1076"/>
          <ac:spMkLst>
            <pc:docMk/>
            <pc:sldMk cId="204968885" sldId="292"/>
            <ac:spMk id="11" creationId="{44E14684-80C7-3391-F2A3-1215DC4F2143}"/>
          </ac:spMkLst>
        </pc:spChg>
        <pc:spChg chg="add mod">
          <ac:chgData name="jemma.smith@up.education" userId="S::urn:spo:guest#jemma.smith@up.education::" providerId="AD" clId="Web-{5EAF8A8A-8DC7-C3B1-BFF6-1018C56F1B7C}" dt="2024-11-07T05:46:34.882" v="657" actId="1076"/>
          <ac:spMkLst>
            <pc:docMk/>
            <pc:sldMk cId="204968885" sldId="292"/>
            <ac:spMk id="12" creationId="{3D69FB02-89DF-C5FB-664F-5F53EC74A81B}"/>
          </ac:spMkLst>
        </pc:spChg>
        <pc:spChg chg="add">
          <ac:chgData name="jemma.smith@up.education" userId="S::urn:spo:guest#jemma.smith@up.education::" providerId="AD" clId="Web-{5EAF8A8A-8DC7-C3B1-BFF6-1018C56F1B7C}" dt="2024-11-07T05:29:48.296" v="472"/>
          <ac:spMkLst>
            <pc:docMk/>
            <pc:sldMk cId="204968885" sldId="292"/>
            <ac:spMk id="14" creationId="{2763EA46-5DA0-8357-7A91-1E7F3C7AFA07}"/>
          </ac:spMkLst>
        </pc:spChg>
        <pc:spChg chg="add">
          <ac:chgData name="jemma.smith@up.education" userId="S::urn:spo:guest#jemma.smith@up.education::" providerId="AD" clId="Web-{5EAF8A8A-8DC7-C3B1-BFF6-1018C56F1B7C}" dt="2024-11-07T05:29:48.312" v="473"/>
          <ac:spMkLst>
            <pc:docMk/>
            <pc:sldMk cId="204968885" sldId="292"/>
            <ac:spMk id="16" creationId="{9FA0A941-E249-4B91-4607-6EDC22DBC6BE}"/>
          </ac:spMkLst>
        </pc:spChg>
        <pc:spChg chg="add">
          <ac:chgData name="jemma.smith@up.education" userId="S::urn:spo:guest#jemma.smith@up.education::" providerId="AD" clId="Web-{5EAF8A8A-8DC7-C3B1-BFF6-1018C56F1B7C}" dt="2024-11-07T05:29:48.343" v="474"/>
          <ac:spMkLst>
            <pc:docMk/>
            <pc:sldMk cId="204968885" sldId="292"/>
            <ac:spMk id="18" creationId="{92F5CEAE-8B7B-01E7-21E2-EB9129816BC7}"/>
          </ac:spMkLst>
        </pc:spChg>
        <pc:spChg chg="add del mod">
          <ac:chgData name="jemma.smith@up.education" userId="S::urn:spo:guest#jemma.smith@up.education::" providerId="AD" clId="Web-{5EAF8A8A-8DC7-C3B1-BFF6-1018C56F1B7C}" dt="2024-11-07T05:44:34.144" v="620"/>
          <ac:spMkLst>
            <pc:docMk/>
            <pc:sldMk cId="204968885" sldId="292"/>
            <ac:spMk id="21" creationId="{3FBE49BF-E326-8C54-95D8-FD1977E9DF32}"/>
          </ac:spMkLst>
        </pc:spChg>
        <pc:spChg chg="add del mod">
          <ac:chgData name="jemma.smith@up.education" userId="S::urn:spo:guest#jemma.smith@up.education::" providerId="AD" clId="Web-{5EAF8A8A-8DC7-C3B1-BFF6-1018C56F1B7C}" dt="2024-11-07T05:44:43.051" v="623"/>
          <ac:spMkLst>
            <pc:docMk/>
            <pc:sldMk cId="204968885" sldId="292"/>
            <ac:spMk id="23" creationId="{F8155556-761D-8E9A-864F-C91594273711}"/>
          </ac:spMkLst>
        </pc:spChg>
        <pc:spChg chg="add mod">
          <ac:chgData name="jemma.smith@up.education" userId="S::urn:spo:guest#jemma.smith@up.education::" providerId="AD" clId="Web-{5EAF8A8A-8DC7-C3B1-BFF6-1018C56F1B7C}" dt="2024-11-07T05:46:41.116" v="659" actId="1076"/>
          <ac:spMkLst>
            <pc:docMk/>
            <pc:sldMk cId="204968885" sldId="292"/>
            <ac:spMk id="24" creationId="{E288D9C9-6045-410F-440A-74C87D3FCE95}"/>
          </ac:spMkLst>
        </pc:spChg>
        <pc:spChg chg="del">
          <ac:chgData name="jemma.smith@up.education" userId="S::urn:spo:guest#jemma.smith@up.education::" providerId="AD" clId="Web-{5EAF8A8A-8DC7-C3B1-BFF6-1018C56F1B7C}" dt="2024-11-07T05:28:21.748" v="467"/>
          <ac:spMkLst>
            <pc:docMk/>
            <pc:sldMk cId="204968885" sldId="292"/>
            <ac:spMk id="25" creationId="{04812C46-200A-4DEB-A05E-3ED6C68C2387}"/>
          </ac:spMkLst>
        </pc:spChg>
        <pc:spChg chg="del">
          <ac:chgData name="jemma.smith@up.education" userId="S::urn:spo:guest#jemma.smith@up.education::" providerId="AD" clId="Web-{5EAF8A8A-8DC7-C3B1-BFF6-1018C56F1B7C}" dt="2024-11-07T05:28:21.685" v="465"/>
          <ac:spMkLst>
            <pc:docMk/>
            <pc:sldMk cId="204968885" sldId="292"/>
            <ac:spMk id="27" creationId="{D1EA859B-E555-4109-94F3-6700E046E008}"/>
          </ac:spMkLst>
        </pc:spChg>
        <pc:picChg chg="add del mod ord modCrop">
          <ac:chgData name="jemma.smith@up.education" userId="S::urn:spo:guest#jemma.smith@up.education::" providerId="AD" clId="Web-{5EAF8A8A-8DC7-C3B1-BFF6-1018C56F1B7C}" dt="2024-11-07T05:44:34.271" v="621"/>
          <ac:picMkLst>
            <pc:docMk/>
            <pc:sldMk cId="204968885" sldId="292"/>
            <ac:picMk id="19" creationId="{00EADA96-98A9-FB55-7B33-06601B45DE5D}"/>
          </ac:picMkLst>
        </pc:picChg>
        <pc:picChg chg="del">
          <ac:chgData name="jemma.smith@up.education" userId="S::urn:spo:guest#jemma.smith@up.education::" providerId="AD" clId="Web-{5EAF8A8A-8DC7-C3B1-BFF6-1018C56F1B7C}" dt="2024-11-07T05:28:21.748" v="466"/>
          <ac:picMkLst>
            <pc:docMk/>
            <pc:sldMk cId="204968885" sldId="292"/>
            <ac:picMk id="20" creationId="{809FD782-15D5-564F-AE3B-B050236EB176}"/>
          </ac:picMkLst>
        </pc:picChg>
      </pc:sldChg>
      <pc:sldChg chg="addSp delSp modSp">
        <pc:chgData name="jemma.smith@up.education" userId="S::urn:spo:guest#jemma.smith@up.education::" providerId="AD" clId="Web-{5EAF8A8A-8DC7-C3B1-BFF6-1018C56F1B7C}" dt="2024-11-07T23:20:13.030" v="1647" actId="20577"/>
        <pc:sldMkLst>
          <pc:docMk/>
          <pc:sldMk cId="1753207437" sldId="293"/>
        </pc:sldMkLst>
        <pc:spChg chg="del">
          <ac:chgData name="jemma.smith@up.education" userId="S::urn:spo:guest#jemma.smith@up.education::" providerId="AD" clId="Web-{5EAF8A8A-8DC7-C3B1-BFF6-1018C56F1B7C}" dt="2024-11-07T22:55:16.859" v="1236"/>
          <ac:spMkLst>
            <pc:docMk/>
            <pc:sldMk cId="1753207437" sldId="293"/>
            <ac:spMk id="2" creationId="{79498831-90CE-4EE6-8B86-871E144A012E}"/>
          </ac:spMkLst>
        </pc:spChg>
        <pc:spChg chg="del">
          <ac:chgData name="jemma.smith@up.education" userId="S::urn:spo:guest#jemma.smith@up.education::" providerId="AD" clId="Web-{5EAF8A8A-8DC7-C3B1-BFF6-1018C56F1B7C}" dt="2024-11-07T22:55:42.907" v="1237"/>
          <ac:spMkLst>
            <pc:docMk/>
            <pc:sldMk cId="1753207437" sldId="293"/>
            <ac:spMk id="3" creationId="{CD3FA7D5-F2BB-2BFA-7FD6-E06D2907E567}"/>
          </ac:spMkLst>
        </pc:spChg>
        <pc:spChg chg="del">
          <ac:chgData name="jemma.smith@up.education" userId="S::urn:spo:guest#jemma.smith@up.education::" providerId="AD" clId="Web-{5EAF8A8A-8DC7-C3B1-BFF6-1018C56F1B7C}" dt="2024-11-07T22:55:16.859" v="1234"/>
          <ac:spMkLst>
            <pc:docMk/>
            <pc:sldMk cId="1753207437" sldId="293"/>
            <ac:spMk id="4" creationId="{82DB41B8-A3B3-CFDB-67ED-B383AD5A2040}"/>
          </ac:spMkLst>
        </pc:spChg>
        <pc:spChg chg="del">
          <ac:chgData name="jemma.smith@up.education" userId="S::urn:spo:guest#jemma.smith@up.education::" providerId="AD" clId="Web-{5EAF8A8A-8DC7-C3B1-BFF6-1018C56F1B7C}" dt="2024-11-07T22:55:16.859" v="1235"/>
          <ac:spMkLst>
            <pc:docMk/>
            <pc:sldMk cId="1753207437" sldId="293"/>
            <ac:spMk id="5" creationId="{0431B95D-847C-D4E6-7C37-5C63B35980D0}"/>
          </ac:spMkLst>
        </pc:spChg>
        <pc:spChg chg="add mod">
          <ac:chgData name="jemma.smith@up.education" userId="S::urn:spo:guest#jemma.smith@up.education::" providerId="AD" clId="Web-{5EAF8A8A-8DC7-C3B1-BFF6-1018C56F1B7C}" dt="2024-11-07T22:58:46.180" v="1337"/>
          <ac:spMkLst>
            <pc:docMk/>
            <pc:sldMk cId="1753207437" sldId="293"/>
            <ac:spMk id="7" creationId="{11FC8DAB-818B-FE08-C53F-50BA52EFA0CC}"/>
          </ac:spMkLst>
        </pc:spChg>
        <pc:spChg chg="add">
          <ac:chgData name="jemma.smith@up.education" userId="S::urn:spo:guest#jemma.smith@up.education::" providerId="AD" clId="Web-{5EAF8A8A-8DC7-C3B1-BFF6-1018C56F1B7C}" dt="2024-11-07T22:55:47.985" v="1239"/>
          <ac:spMkLst>
            <pc:docMk/>
            <pc:sldMk cId="1753207437" sldId="293"/>
            <ac:spMk id="9" creationId="{B61380FF-E2F5-F050-502A-7AEF9AC1342A}"/>
          </ac:spMkLst>
        </pc:spChg>
        <pc:spChg chg="add">
          <ac:chgData name="jemma.smith@up.education" userId="S::urn:spo:guest#jemma.smith@up.education::" providerId="AD" clId="Web-{5EAF8A8A-8DC7-C3B1-BFF6-1018C56F1B7C}" dt="2024-11-07T22:55:48.001" v="1240"/>
          <ac:spMkLst>
            <pc:docMk/>
            <pc:sldMk cId="1753207437" sldId="293"/>
            <ac:spMk id="11" creationId="{BE3DDAA7-D9F6-44FD-E15B-4783BADD4711}"/>
          </ac:spMkLst>
        </pc:spChg>
        <pc:spChg chg="add">
          <ac:chgData name="jemma.smith@up.education" userId="S::urn:spo:guest#jemma.smith@up.education::" providerId="AD" clId="Web-{5EAF8A8A-8DC7-C3B1-BFF6-1018C56F1B7C}" dt="2024-11-07T22:55:48.016" v="1241"/>
          <ac:spMkLst>
            <pc:docMk/>
            <pc:sldMk cId="1753207437" sldId="293"/>
            <ac:spMk id="13" creationId="{2F9CDCB5-9881-2029-7133-46785B49BCD4}"/>
          </ac:spMkLst>
        </pc:spChg>
        <pc:spChg chg="add del">
          <ac:chgData name="jemma.smith@up.education" userId="S::urn:spo:guest#jemma.smith@up.education::" providerId="AD" clId="Web-{5EAF8A8A-8DC7-C3B1-BFF6-1018C56F1B7C}" dt="2024-11-07T22:57:24.286" v="1310"/>
          <ac:spMkLst>
            <pc:docMk/>
            <pc:sldMk cId="1753207437" sldId="293"/>
            <ac:spMk id="15" creationId="{4213DC82-5237-E1A9-6ED3-0C097EDEFAA1}"/>
          </ac:spMkLst>
        </pc:spChg>
        <pc:spChg chg="add del">
          <ac:chgData name="jemma.smith@up.education" userId="S::urn:spo:guest#jemma.smith@up.education::" providerId="AD" clId="Web-{5EAF8A8A-8DC7-C3B1-BFF6-1018C56F1B7C}" dt="2024-11-07T22:57:34.333" v="1313"/>
          <ac:spMkLst>
            <pc:docMk/>
            <pc:sldMk cId="1753207437" sldId="293"/>
            <ac:spMk id="17" creationId="{3A3C9BAE-8B1A-C7DB-6A4F-38AD40FEC840}"/>
          </ac:spMkLst>
        </pc:spChg>
        <pc:spChg chg="add del">
          <ac:chgData name="jemma.smith@up.education" userId="S::urn:spo:guest#jemma.smith@up.education::" providerId="AD" clId="Web-{5EAF8A8A-8DC7-C3B1-BFF6-1018C56F1B7C}" dt="2024-11-07T22:58:29.101" v="1334"/>
          <ac:spMkLst>
            <pc:docMk/>
            <pc:sldMk cId="1753207437" sldId="293"/>
            <ac:spMk id="19" creationId="{2136C71D-0E87-41B7-B6E8-25740EB69713}"/>
          </ac:spMkLst>
        </pc:spChg>
        <pc:spChg chg="add mod">
          <ac:chgData name="jemma.smith@up.education" userId="S::urn:spo:guest#jemma.smith@up.education::" providerId="AD" clId="Web-{5EAF8A8A-8DC7-C3B1-BFF6-1018C56F1B7C}" dt="2024-11-07T23:20:13.030" v="1647" actId="20577"/>
          <ac:spMkLst>
            <pc:docMk/>
            <pc:sldMk cId="1753207437" sldId="293"/>
            <ac:spMk id="23" creationId="{F043FF53-C2AF-D91E-85B7-105562DBB5AA}"/>
          </ac:spMkLst>
        </pc:spChg>
        <pc:spChg chg="add mod">
          <ac:chgData name="jemma.smith@up.education" userId="S::urn:spo:guest#jemma.smith@up.education::" providerId="AD" clId="Web-{5EAF8A8A-8DC7-C3B1-BFF6-1018C56F1B7C}" dt="2024-11-07T23:00:51.576" v="1356" actId="1076"/>
          <ac:spMkLst>
            <pc:docMk/>
            <pc:sldMk cId="1753207437" sldId="293"/>
            <ac:spMk id="25" creationId="{6DE49CD9-CA90-2077-F02A-CFC3B5EB7244}"/>
          </ac:spMkLst>
        </pc:spChg>
        <pc:spChg chg="add del">
          <ac:chgData name="jemma.smith@up.education" userId="S::urn:spo:guest#jemma.smith@up.education::" providerId="AD" clId="Web-{5EAF8A8A-8DC7-C3B1-BFF6-1018C56F1B7C}" dt="2024-11-07T22:58:54.696" v="1339"/>
          <ac:spMkLst>
            <pc:docMk/>
            <pc:sldMk cId="1753207437" sldId="293"/>
            <ac:spMk id="27" creationId="{DD40E5D5-40C3-0F78-7600-FD0EAA5F7FCB}"/>
          </ac:spMkLst>
        </pc:spChg>
        <pc:picChg chg="add del">
          <ac:chgData name="jemma.smith@up.education" userId="S::urn:spo:guest#jemma.smith@up.education::" providerId="AD" clId="Web-{5EAF8A8A-8DC7-C3B1-BFF6-1018C56F1B7C}" dt="2024-11-07T22:57:34.333" v="1312"/>
          <ac:picMkLst>
            <pc:docMk/>
            <pc:sldMk cId="1753207437" sldId="293"/>
            <ac:picMk id="21" creationId="{E2D8F36D-DCF1-00CB-5FD3-61E6C5953C59}"/>
          </ac:picMkLst>
        </pc:picChg>
        <pc:picChg chg="add mod">
          <ac:chgData name="jemma.smith@up.education" userId="S::urn:spo:guest#jemma.smith@up.education::" providerId="AD" clId="Web-{5EAF8A8A-8DC7-C3B1-BFF6-1018C56F1B7C}" dt="2024-11-07T23:00:46.544" v="1355" actId="1076"/>
          <ac:picMkLst>
            <pc:docMk/>
            <pc:sldMk cId="1753207437" sldId="293"/>
            <ac:picMk id="28" creationId="{41F11B20-D092-AF7E-41D3-35DE86A54AD1}"/>
          </ac:picMkLst>
        </pc:picChg>
        <pc:picChg chg="add mod ord">
          <ac:chgData name="jemma.smith@up.education" userId="S::urn:spo:guest#jemma.smith@up.education::" providerId="AD" clId="Web-{5EAF8A8A-8DC7-C3B1-BFF6-1018C56F1B7C}" dt="2024-11-07T23:00:31.247" v="1354" actId="1076"/>
          <ac:picMkLst>
            <pc:docMk/>
            <pc:sldMk cId="1753207437" sldId="293"/>
            <ac:picMk id="30" creationId="{854A70FC-31A4-29F7-CB3E-39717CAD5612}"/>
          </ac:picMkLst>
        </pc:picChg>
      </pc:sldChg>
      <pc:sldChg chg="addSp delSp modSp">
        <pc:chgData name="jemma.smith@up.education" userId="S::urn:spo:guest#jemma.smith@up.education::" providerId="AD" clId="Web-{5EAF8A8A-8DC7-C3B1-BFF6-1018C56F1B7C}" dt="2024-11-07T23:17:46.946" v="1574" actId="1076"/>
        <pc:sldMkLst>
          <pc:docMk/>
          <pc:sldMk cId="2314095822" sldId="294"/>
        </pc:sldMkLst>
        <pc:spChg chg="del">
          <ac:chgData name="jemma.smith@up.education" userId="S::urn:spo:guest#jemma.smith@up.education::" providerId="AD" clId="Web-{5EAF8A8A-8DC7-C3B1-BFF6-1018C56F1B7C}" dt="2024-11-07T23:13:46.795" v="1497"/>
          <ac:spMkLst>
            <pc:docMk/>
            <pc:sldMk cId="2314095822" sldId="294"/>
            <ac:spMk id="3" creationId="{CD3FA7D5-F2BB-2BFA-7FD6-E06D2907E567}"/>
          </ac:spMkLst>
        </pc:spChg>
        <pc:spChg chg="add">
          <ac:chgData name="jemma.smith@up.education" userId="S::urn:spo:guest#jemma.smith@up.education::" providerId="AD" clId="Web-{5EAF8A8A-8DC7-C3B1-BFF6-1018C56F1B7C}" dt="2024-11-07T23:13:47.327" v="1498"/>
          <ac:spMkLst>
            <pc:docMk/>
            <pc:sldMk cId="2314095822" sldId="294"/>
            <ac:spMk id="5" creationId="{08A459FE-8588-C81D-431D-A946D7E38D12}"/>
          </ac:spMkLst>
        </pc:spChg>
        <pc:spChg chg="del">
          <ac:chgData name="jemma.smith@up.education" userId="S::urn:spo:guest#jemma.smith@up.education::" providerId="AD" clId="Web-{5EAF8A8A-8DC7-C3B1-BFF6-1018C56F1B7C}" dt="2024-11-07T23:13:46.795" v="1496"/>
          <ac:spMkLst>
            <pc:docMk/>
            <pc:sldMk cId="2314095822" sldId="294"/>
            <ac:spMk id="6" creationId="{43580ED2-113E-17E0-F571-C4DA689C6E85}"/>
          </ac:spMkLst>
        </pc:spChg>
        <pc:spChg chg="add">
          <ac:chgData name="jemma.smith@up.education" userId="S::urn:spo:guest#jemma.smith@up.education::" providerId="AD" clId="Web-{5EAF8A8A-8DC7-C3B1-BFF6-1018C56F1B7C}" dt="2024-11-07T23:13:47.342" v="1499"/>
          <ac:spMkLst>
            <pc:docMk/>
            <pc:sldMk cId="2314095822" sldId="294"/>
            <ac:spMk id="8" creationId="{09D2C0C6-40EA-30BC-3C22-4BBF348F0C46}"/>
          </ac:spMkLst>
        </pc:spChg>
        <pc:spChg chg="add">
          <ac:chgData name="jemma.smith@up.education" userId="S::urn:spo:guest#jemma.smith@up.education::" providerId="AD" clId="Web-{5EAF8A8A-8DC7-C3B1-BFF6-1018C56F1B7C}" dt="2024-11-07T23:13:47.358" v="1500"/>
          <ac:spMkLst>
            <pc:docMk/>
            <pc:sldMk cId="2314095822" sldId="294"/>
            <ac:spMk id="10" creationId="{7094342B-6DA1-3A22-B8BC-BF6C27BADAB9}"/>
          </ac:spMkLst>
        </pc:spChg>
        <pc:spChg chg="add">
          <ac:chgData name="jemma.smith@up.education" userId="S::urn:spo:guest#jemma.smith@up.education::" providerId="AD" clId="Web-{5EAF8A8A-8DC7-C3B1-BFF6-1018C56F1B7C}" dt="2024-11-07T23:13:47.373" v="1501"/>
          <ac:spMkLst>
            <pc:docMk/>
            <pc:sldMk cId="2314095822" sldId="294"/>
            <ac:spMk id="12" creationId="{ED5348C4-41B5-19C5-F1EE-E7C10CA3DC30}"/>
          </ac:spMkLst>
        </pc:spChg>
        <pc:spChg chg="add mod">
          <ac:chgData name="jemma.smith@up.education" userId="S::urn:spo:guest#jemma.smith@up.education::" providerId="AD" clId="Web-{5EAF8A8A-8DC7-C3B1-BFF6-1018C56F1B7C}" dt="2024-11-07T23:15:04.689" v="1523" actId="20577"/>
          <ac:spMkLst>
            <pc:docMk/>
            <pc:sldMk cId="2314095822" sldId="294"/>
            <ac:spMk id="14" creationId="{FD915A96-14D6-E959-F80B-9687E5964286}"/>
          </ac:spMkLst>
        </pc:spChg>
        <pc:spChg chg="add del">
          <ac:chgData name="jemma.smith@up.education" userId="S::urn:spo:guest#jemma.smith@up.education::" providerId="AD" clId="Web-{5EAF8A8A-8DC7-C3B1-BFF6-1018C56F1B7C}" dt="2024-11-07T23:16:23.411" v="1554"/>
          <ac:spMkLst>
            <pc:docMk/>
            <pc:sldMk cId="2314095822" sldId="294"/>
            <ac:spMk id="16" creationId="{E164275A-91F7-A286-A6CE-4241683B7FEA}"/>
          </ac:spMkLst>
        </pc:spChg>
        <pc:spChg chg="add del mod">
          <ac:chgData name="jemma.smith@up.education" userId="S::urn:spo:guest#jemma.smith@up.education::" providerId="AD" clId="Web-{5EAF8A8A-8DC7-C3B1-BFF6-1018C56F1B7C}" dt="2024-11-07T23:16:35.255" v="1557"/>
          <ac:spMkLst>
            <pc:docMk/>
            <pc:sldMk cId="2314095822" sldId="294"/>
            <ac:spMk id="18" creationId="{39B188D8-B1C6-0AC2-AC6B-B3F3A29CE64A}"/>
          </ac:spMkLst>
        </pc:spChg>
        <pc:spChg chg="add mod">
          <ac:chgData name="jemma.smith@up.education" userId="S::urn:spo:guest#jemma.smith@up.education::" providerId="AD" clId="Web-{5EAF8A8A-8DC7-C3B1-BFF6-1018C56F1B7C}" dt="2024-11-07T23:17:46.946" v="1574" actId="1076"/>
          <ac:spMkLst>
            <pc:docMk/>
            <pc:sldMk cId="2314095822" sldId="294"/>
            <ac:spMk id="23" creationId="{7E8E20D9-6038-D62A-9DAA-40A6736D9B1D}"/>
          </ac:spMkLst>
        </pc:spChg>
        <pc:picChg chg="del">
          <ac:chgData name="jemma.smith@up.education" userId="S::urn:spo:guest#jemma.smith@up.education::" providerId="AD" clId="Web-{5EAF8A8A-8DC7-C3B1-BFF6-1018C56F1B7C}" dt="2024-11-07T23:13:46.795" v="1495"/>
          <ac:picMkLst>
            <pc:docMk/>
            <pc:sldMk cId="2314095822" sldId="294"/>
            <ac:picMk id="4" creationId="{4384F618-3825-3200-C958-39014F056B78}"/>
          </ac:picMkLst>
        </pc:picChg>
        <pc:picChg chg="add del">
          <ac:chgData name="jemma.smith@up.education" userId="S::urn:spo:guest#jemma.smith@up.education::" providerId="AD" clId="Web-{5EAF8A8A-8DC7-C3B1-BFF6-1018C56F1B7C}" dt="2024-11-07T23:16:30.302" v="1555"/>
          <ac:picMkLst>
            <pc:docMk/>
            <pc:sldMk cId="2314095822" sldId="294"/>
            <ac:picMk id="20" creationId="{3608539E-90D2-AE81-4E0E-A2A33856C283}"/>
          </ac:picMkLst>
        </pc:picChg>
        <pc:picChg chg="add mod ord">
          <ac:chgData name="jemma.smith@up.education" userId="S::urn:spo:guest#jemma.smith@up.education::" providerId="AD" clId="Web-{5EAF8A8A-8DC7-C3B1-BFF6-1018C56F1B7C}" dt="2024-11-07T23:17:41.180" v="1573" actId="1076"/>
          <ac:picMkLst>
            <pc:docMk/>
            <pc:sldMk cId="2314095822" sldId="294"/>
            <ac:picMk id="21" creationId="{6348A052-1642-E88B-0278-70B5C320703D}"/>
          </ac:picMkLst>
        </pc:picChg>
        <pc:picChg chg="add mod">
          <ac:chgData name="jemma.smith@up.education" userId="S::urn:spo:guest#jemma.smith@up.education::" providerId="AD" clId="Web-{5EAF8A8A-8DC7-C3B1-BFF6-1018C56F1B7C}" dt="2024-11-07T23:17:22.335" v="1568" actId="1076"/>
          <ac:picMkLst>
            <pc:docMk/>
            <pc:sldMk cId="2314095822" sldId="294"/>
            <ac:picMk id="25" creationId="{764FE7C2-FF7C-1118-6D4D-A308005C26D2}"/>
          </ac:picMkLst>
        </pc:picChg>
        <pc:picChg chg="add mod">
          <ac:chgData name="jemma.smith@up.education" userId="S::urn:spo:guest#jemma.smith@up.education::" providerId="AD" clId="Web-{5EAF8A8A-8DC7-C3B1-BFF6-1018C56F1B7C}" dt="2024-11-07T23:17:16.226" v="1566" actId="1076"/>
          <ac:picMkLst>
            <pc:docMk/>
            <pc:sldMk cId="2314095822" sldId="294"/>
            <ac:picMk id="27" creationId="{7A8AFAE9-BBA7-4819-4D11-D4AC66996FDC}"/>
          </ac:picMkLst>
        </pc:picChg>
      </pc:sldChg>
      <pc:sldChg chg="addSp delSp modSp">
        <pc:chgData name="jemma.smith@up.education" userId="S::urn:spo:guest#jemma.smith@up.education::" providerId="AD" clId="Web-{5EAF8A8A-8DC7-C3B1-BFF6-1018C56F1B7C}" dt="2024-11-07T23:44:48.638" v="1993" actId="1076"/>
        <pc:sldMkLst>
          <pc:docMk/>
          <pc:sldMk cId="2962995941" sldId="295"/>
        </pc:sldMkLst>
        <pc:spChg chg="del">
          <ac:chgData name="jemma.smith@up.education" userId="S::urn:spo:guest#jemma.smith@up.education::" providerId="AD" clId="Web-{5EAF8A8A-8DC7-C3B1-BFF6-1018C56F1B7C}" dt="2024-11-07T23:43:21.962" v="1963"/>
          <ac:spMkLst>
            <pc:docMk/>
            <pc:sldMk cId="2962995941" sldId="295"/>
            <ac:spMk id="2" creationId="{BF8B363B-416B-145E-DF6B-FCEB14099583}"/>
          </ac:spMkLst>
        </pc:spChg>
        <pc:spChg chg="del">
          <ac:chgData name="jemma.smith@up.education" userId="S::urn:spo:guest#jemma.smith@up.education::" providerId="AD" clId="Web-{5EAF8A8A-8DC7-C3B1-BFF6-1018C56F1B7C}" dt="2024-11-07T23:43:21.962" v="1962"/>
          <ac:spMkLst>
            <pc:docMk/>
            <pc:sldMk cId="2962995941" sldId="295"/>
            <ac:spMk id="5" creationId="{99ACA390-37C5-217F-0F1B-39E8E83F3C65}"/>
          </ac:spMkLst>
        </pc:spChg>
        <pc:spChg chg="del">
          <ac:chgData name="jemma.smith@up.education" userId="S::urn:spo:guest#jemma.smith@up.education::" providerId="AD" clId="Web-{5EAF8A8A-8DC7-C3B1-BFF6-1018C56F1B7C}" dt="2024-11-07T23:43:21.962" v="1965"/>
          <ac:spMkLst>
            <pc:docMk/>
            <pc:sldMk cId="2962995941" sldId="295"/>
            <ac:spMk id="6" creationId="{94CA63D7-87FA-E842-945F-E3603BB433D6}"/>
          </ac:spMkLst>
        </pc:spChg>
        <pc:spChg chg="add">
          <ac:chgData name="jemma.smith@up.education" userId="S::urn:spo:guest#jemma.smith@up.education::" providerId="AD" clId="Web-{5EAF8A8A-8DC7-C3B1-BFF6-1018C56F1B7C}" dt="2024-11-07T23:43:22.541" v="1966"/>
          <ac:spMkLst>
            <pc:docMk/>
            <pc:sldMk cId="2962995941" sldId="295"/>
            <ac:spMk id="7" creationId="{6805876F-8E3B-48A7-4AF6-A170F2FFA908}"/>
          </ac:spMkLst>
        </pc:spChg>
        <pc:spChg chg="add">
          <ac:chgData name="jemma.smith@up.education" userId="S::urn:spo:guest#jemma.smith@up.education::" providerId="AD" clId="Web-{5EAF8A8A-8DC7-C3B1-BFF6-1018C56F1B7C}" dt="2024-11-07T23:43:22.572" v="1967"/>
          <ac:spMkLst>
            <pc:docMk/>
            <pc:sldMk cId="2962995941" sldId="295"/>
            <ac:spMk id="9" creationId="{532E7DF4-88B3-E5DE-8BF7-7C57275E3143}"/>
          </ac:spMkLst>
        </pc:spChg>
        <pc:spChg chg="add">
          <ac:chgData name="jemma.smith@up.education" userId="S::urn:spo:guest#jemma.smith@up.education::" providerId="AD" clId="Web-{5EAF8A8A-8DC7-C3B1-BFF6-1018C56F1B7C}" dt="2024-11-07T23:43:22.572" v="1968"/>
          <ac:spMkLst>
            <pc:docMk/>
            <pc:sldMk cId="2962995941" sldId="295"/>
            <ac:spMk id="11" creationId="{3241947B-DBD1-5F07-1E9C-4A1AF9AF8CA1}"/>
          </ac:spMkLst>
        </pc:spChg>
        <pc:spChg chg="add">
          <ac:chgData name="jemma.smith@up.education" userId="S::urn:spo:guest#jemma.smith@up.education::" providerId="AD" clId="Web-{5EAF8A8A-8DC7-C3B1-BFF6-1018C56F1B7C}" dt="2024-11-07T23:43:22.588" v="1969"/>
          <ac:spMkLst>
            <pc:docMk/>
            <pc:sldMk cId="2962995941" sldId="295"/>
            <ac:spMk id="13" creationId="{C3C6F2B9-CB05-4126-2DA0-B0CD52B72A54}"/>
          </ac:spMkLst>
        </pc:spChg>
        <pc:spChg chg="add">
          <ac:chgData name="jemma.smith@up.education" userId="S::urn:spo:guest#jemma.smith@up.education::" providerId="AD" clId="Web-{5EAF8A8A-8DC7-C3B1-BFF6-1018C56F1B7C}" dt="2024-11-07T23:43:22.603" v="1970"/>
          <ac:spMkLst>
            <pc:docMk/>
            <pc:sldMk cId="2962995941" sldId="295"/>
            <ac:spMk id="15" creationId="{06EEA234-47C9-3688-A7F0-52D0CE32E4B6}"/>
          </ac:spMkLst>
        </pc:spChg>
        <pc:spChg chg="add mod">
          <ac:chgData name="jemma.smith@up.education" userId="S::urn:spo:guest#jemma.smith@up.education::" providerId="AD" clId="Web-{5EAF8A8A-8DC7-C3B1-BFF6-1018C56F1B7C}" dt="2024-11-07T23:44:48.638" v="1993" actId="1076"/>
          <ac:spMkLst>
            <pc:docMk/>
            <pc:sldMk cId="2962995941" sldId="295"/>
            <ac:spMk id="17" creationId="{B91F8D3E-9A6F-EAD3-4FA9-075CC57F8725}"/>
          </ac:spMkLst>
        </pc:spChg>
        <pc:spChg chg="add del">
          <ac:chgData name="jemma.smith@up.education" userId="S::urn:spo:guest#jemma.smith@up.education::" providerId="AD" clId="Web-{5EAF8A8A-8DC7-C3B1-BFF6-1018C56F1B7C}" dt="2024-11-07T23:44:33.544" v="1989"/>
          <ac:spMkLst>
            <pc:docMk/>
            <pc:sldMk cId="2962995941" sldId="295"/>
            <ac:spMk id="21" creationId="{6B706029-32B2-14C7-68E1-AC661662B7AB}"/>
          </ac:spMkLst>
        </pc:spChg>
        <pc:picChg chg="del">
          <ac:chgData name="jemma.smith@up.education" userId="S::urn:spo:guest#jemma.smith@up.education::" providerId="AD" clId="Web-{5EAF8A8A-8DC7-C3B1-BFF6-1018C56F1B7C}" dt="2024-11-07T23:43:21.962" v="1964"/>
          <ac:picMkLst>
            <pc:docMk/>
            <pc:sldMk cId="2962995941" sldId="295"/>
            <ac:picMk id="4" creationId="{6E398ECA-6488-EBB1-BB5E-35ED40C55AFA}"/>
          </ac:picMkLst>
        </pc:picChg>
        <pc:picChg chg="add">
          <ac:chgData name="jemma.smith@up.education" userId="S::urn:spo:guest#jemma.smith@up.education::" providerId="AD" clId="Web-{5EAF8A8A-8DC7-C3B1-BFF6-1018C56F1B7C}" dt="2024-11-07T23:43:22.634" v="1972"/>
          <ac:picMkLst>
            <pc:docMk/>
            <pc:sldMk cId="2962995941" sldId="295"/>
            <ac:picMk id="19" creationId="{6A0CEB5B-6929-5CD3-94B6-14856AF453E4}"/>
          </ac:picMkLst>
        </pc:picChg>
        <pc:picChg chg="add mod">
          <ac:chgData name="jemma.smith@up.education" userId="S::urn:spo:guest#jemma.smith@up.education::" providerId="AD" clId="Web-{5EAF8A8A-8DC7-C3B1-BFF6-1018C56F1B7C}" dt="2024-11-07T23:44:43.653" v="1992" actId="1076"/>
          <ac:picMkLst>
            <pc:docMk/>
            <pc:sldMk cId="2962995941" sldId="295"/>
            <ac:picMk id="23" creationId="{65FE85DF-75EE-419A-5E70-69C148F29BBF}"/>
          </ac:picMkLst>
        </pc:picChg>
      </pc:sldChg>
      <pc:sldChg chg="addSp delSp modSp">
        <pc:chgData name="jemma.smith@up.education" userId="S::urn:spo:guest#jemma.smith@up.education::" providerId="AD" clId="Web-{5EAF8A8A-8DC7-C3B1-BFF6-1018C56F1B7C}" dt="2024-11-08T00:19:03.270" v="2480" actId="1076"/>
        <pc:sldMkLst>
          <pc:docMk/>
          <pc:sldMk cId="1819994832" sldId="296"/>
        </pc:sldMkLst>
        <pc:spChg chg="add">
          <ac:chgData name="jemma.smith@up.education" userId="S::urn:spo:guest#jemma.smith@up.education::" providerId="AD" clId="Web-{5EAF8A8A-8DC7-C3B1-BFF6-1018C56F1B7C}" dt="2024-11-08T00:11:11.829" v="2250"/>
          <ac:spMkLst>
            <pc:docMk/>
            <pc:sldMk cId="1819994832" sldId="296"/>
            <ac:spMk id="3" creationId="{1A1E58E7-ADC2-747F-57AB-778E78D027BD}"/>
          </ac:spMkLst>
        </pc:spChg>
        <pc:spChg chg="add">
          <ac:chgData name="jemma.smith@up.education" userId="S::urn:spo:guest#jemma.smith@up.education::" providerId="AD" clId="Web-{5EAF8A8A-8DC7-C3B1-BFF6-1018C56F1B7C}" dt="2024-11-08T00:11:11.844" v="2251"/>
          <ac:spMkLst>
            <pc:docMk/>
            <pc:sldMk cId="1819994832" sldId="296"/>
            <ac:spMk id="5" creationId="{DE0F481C-0F44-2464-CF58-2673C0147D06}"/>
          </ac:spMkLst>
        </pc:spChg>
        <pc:spChg chg="del">
          <ac:chgData name="jemma.smith@up.education" userId="S::urn:spo:guest#jemma.smith@up.education::" providerId="AD" clId="Web-{5EAF8A8A-8DC7-C3B1-BFF6-1018C56F1B7C}" dt="2024-11-08T00:11:10.954" v="2249"/>
          <ac:spMkLst>
            <pc:docMk/>
            <pc:sldMk cId="1819994832" sldId="296"/>
            <ac:spMk id="6" creationId="{93211853-09C1-694E-AF54-7D0FD82EC005}"/>
          </ac:spMkLst>
        </pc:spChg>
        <pc:spChg chg="del">
          <ac:chgData name="jemma.smith@up.education" userId="S::urn:spo:guest#jemma.smith@up.education::" providerId="AD" clId="Web-{5EAF8A8A-8DC7-C3B1-BFF6-1018C56F1B7C}" dt="2024-11-08T00:11:10.954" v="2248"/>
          <ac:spMkLst>
            <pc:docMk/>
            <pc:sldMk cId="1819994832" sldId="296"/>
            <ac:spMk id="7" creationId="{AECBB2A8-9F34-DAEE-6106-225C84791BC0}"/>
          </ac:spMkLst>
        </pc:spChg>
        <pc:spChg chg="del">
          <ac:chgData name="jemma.smith@up.education" userId="S::urn:spo:guest#jemma.smith@up.education::" providerId="AD" clId="Web-{5EAF8A8A-8DC7-C3B1-BFF6-1018C56F1B7C}" dt="2024-11-08T00:11:10.954" v="2247"/>
          <ac:spMkLst>
            <pc:docMk/>
            <pc:sldMk cId="1819994832" sldId="296"/>
            <ac:spMk id="8" creationId="{720814A0-A459-CB64-97C0-D616AA722978}"/>
          </ac:spMkLst>
        </pc:spChg>
        <pc:spChg chg="del">
          <ac:chgData name="jemma.smith@up.education" userId="S::urn:spo:guest#jemma.smith@up.education::" providerId="AD" clId="Web-{5EAF8A8A-8DC7-C3B1-BFF6-1018C56F1B7C}" dt="2024-11-08T00:11:10.954" v="2246"/>
          <ac:spMkLst>
            <pc:docMk/>
            <pc:sldMk cId="1819994832" sldId="296"/>
            <ac:spMk id="9" creationId="{8FD73F2B-0B16-A9E7-4765-63A06ECFE940}"/>
          </ac:spMkLst>
        </pc:spChg>
        <pc:spChg chg="del">
          <ac:chgData name="jemma.smith@up.education" userId="S::urn:spo:guest#jemma.smith@up.education::" providerId="AD" clId="Web-{5EAF8A8A-8DC7-C3B1-BFF6-1018C56F1B7C}" dt="2024-11-08T00:11:10.954" v="2245"/>
          <ac:spMkLst>
            <pc:docMk/>
            <pc:sldMk cId="1819994832" sldId="296"/>
            <ac:spMk id="10" creationId="{E533D6DC-511C-E59B-8FB5-1A8B035493DD}"/>
          </ac:spMkLst>
        </pc:spChg>
        <pc:spChg chg="add">
          <ac:chgData name="jemma.smith@up.education" userId="S::urn:spo:guest#jemma.smith@up.education::" providerId="AD" clId="Web-{5EAF8A8A-8DC7-C3B1-BFF6-1018C56F1B7C}" dt="2024-11-08T00:11:11.860" v="2252"/>
          <ac:spMkLst>
            <pc:docMk/>
            <pc:sldMk cId="1819994832" sldId="296"/>
            <ac:spMk id="12" creationId="{06287362-5C34-5FD2-65F4-2C5DF88304F8}"/>
          </ac:spMkLst>
        </pc:spChg>
        <pc:spChg chg="add">
          <ac:chgData name="jemma.smith@up.education" userId="S::urn:spo:guest#jemma.smith@up.education::" providerId="AD" clId="Web-{5EAF8A8A-8DC7-C3B1-BFF6-1018C56F1B7C}" dt="2024-11-08T00:11:11.875" v="2253"/>
          <ac:spMkLst>
            <pc:docMk/>
            <pc:sldMk cId="1819994832" sldId="296"/>
            <ac:spMk id="14" creationId="{3B67DFA2-1BAB-0A9B-9037-98522C55C835}"/>
          </ac:spMkLst>
        </pc:spChg>
        <pc:spChg chg="add">
          <ac:chgData name="jemma.smith@up.education" userId="S::urn:spo:guest#jemma.smith@up.education::" providerId="AD" clId="Web-{5EAF8A8A-8DC7-C3B1-BFF6-1018C56F1B7C}" dt="2024-11-08T00:11:11.891" v="2254"/>
          <ac:spMkLst>
            <pc:docMk/>
            <pc:sldMk cId="1819994832" sldId="296"/>
            <ac:spMk id="16" creationId="{44181A46-19CB-6A1D-E653-BDAB606599DE}"/>
          </ac:spMkLst>
        </pc:spChg>
        <pc:spChg chg="add del mod">
          <ac:chgData name="jemma.smith@up.education" userId="S::urn:spo:guest#jemma.smith@up.education::" providerId="AD" clId="Web-{5EAF8A8A-8DC7-C3B1-BFF6-1018C56F1B7C}" dt="2024-11-08T00:12:24.066" v="2292"/>
          <ac:spMkLst>
            <pc:docMk/>
            <pc:sldMk cId="1819994832" sldId="296"/>
            <ac:spMk id="18" creationId="{5D3B53B8-E946-A129-BAC1-34CABBD90C2A}"/>
          </ac:spMkLst>
        </pc:spChg>
        <pc:spChg chg="del">
          <ac:chgData name="jemma.smith@up.education" userId="S::urn:spo:guest#jemma.smith@up.education::" providerId="AD" clId="Web-{5EAF8A8A-8DC7-C3B1-BFF6-1018C56F1B7C}" dt="2024-11-08T00:11:10.954" v="2244"/>
          <ac:spMkLst>
            <pc:docMk/>
            <pc:sldMk cId="1819994832" sldId="296"/>
            <ac:spMk id="23" creationId="{9462AC1B-6274-478E-B822-6BE2045720B4}"/>
          </ac:spMkLst>
        </pc:spChg>
        <pc:spChg chg="add del mod">
          <ac:chgData name="jemma.smith@up.education" userId="S::urn:spo:guest#jemma.smith@up.education::" providerId="AD" clId="Web-{5EAF8A8A-8DC7-C3B1-BFF6-1018C56F1B7C}" dt="2024-11-08T00:13:26.100" v="2386"/>
          <ac:spMkLst>
            <pc:docMk/>
            <pc:sldMk cId="1819994832" sldId="296"/>
            <ac:spMk id="25" creationId="{864ED9A5-3EB2-7B01-C03D-51BCD798669A}"/>
          </ac:spMkLst>
        </pc:spChg>
        <pc:spChg chg="add del mod">
          <ac:chgData name="jemma.smith@up.education" userId="S::urn:spo:guest#jemma.smith@up.education::" providerId="AD" clId="Web-{5EAF8A8A-8DC7-C3B1-BFF6-1018C56F1B7C}" dt="2024-11-08T00:11:26.626" v="2285"/>
          <ac:spMkLst>
            <pc:docMk/>
            <pc:sldMk cId="1819994832" sldId="296"/>
            <ac:spMk id="27" creationId="{C6D919E7-8D38-E8D8-42A9-BB3A8595704F}"/>
          </ac:spMkLst>
        </pc:spChg>
        <pc:spChg chg="add del mod">
          <ac:chgData name="jemma.smith@up.education" userId="S::urn:spo:guest#jemma.smith@up.education::" providerId="AD" clId="Web-{5EAF8A8A-8DC7-C3B1-BFF6-1018C56F1B7C}" dt="2024-11-08T00:11:26.626" v="2284"/>
          <ac:spMkLst>
            <pc:docMk/>
            <pc:sldMk cId="1819994832" sldId="296"/>
            <ac:spMk id="29" creationId="{63581F6A-EEBF-D5DD-2983-2711E637677A}"/>
          </ac:spMkLst>
        </pc:spChg>
        <pc:spChg chg="add del mod">
          <ac:chgData name="jemma.smith@up.education" userId="S::urn:spo:guest#jemma.smith@up.education::" providerId="AD" clId="Web-{5EAF8A8A-8DC7-C3B1-BFF6-1018C56F1B7C}" dt="2024-11-08T00:11:26.626" v="2283"/>
          <ac:spMkLst>
            <pc:docMk/>
            <pc:sldMk cId="1819994832" sldId="296"/>
            <ac:spMk id="31" creationId="{1BD4B3AA-8642-A096-7F53-711DEDFB8275}"/>
          </ac:spMkLst>
        </pc:spChg>
        <pc:spChg chg="add del mod">
          <ac:chgData name="jemma.smith@up.education" userId="S::urn:spo:guest#jemma.smith@up.education::" providerId="AD" clId="Web-{5EAF8A8A-8DC7-C3B1-BFF6-1018C56F1B7C}" dt="2024-11-08T00:11:26.626" v="2282"/>
          <ac:spMkLst>
            <pc:docMk/>
            <pc:sldMk cId="1819994832" sldId="296"/>
            <ac:spMk id="33" creationId="{130B87B8-8F0E-7C39-3CE0-398AEBC80F6D}"/>
          </ac:spMkLst>
        </pc:spChg>
        <pc:spChg chg="add del mod">
          <ac:chgData name="jemma.smith@up.education" userId="S::urn:spo:guest#jemma.smith@up.education::" providerId="AD" clId="Web-{5EAF8A8A-8DC7-C3B1-BFF6-1018C56F1B7C}" dt="2024-11-08T00:11:26.626" v="2281"/>
          <ac:spMkLst>
            <pc:docMk/>
            <pc:sldMk cId="1819994832" sldId="296"/>
            <ac:spMk id="35" creationId="{00C76ABD-171F-BC71-6793-066623C794CA}"/>
          </ac:spMkLst>
        </pc:spChg>
        <pc:spChg chg="add del mod">
          <ac:chgData name="jemma.smith@up.education" userId="S::urn:spo:guest#jemma.smith@up.education::" providerId="AD" clId="Web-{5EAF8A8A-8DC7-C3B1-BFF6-1018C56F1B7C}" dt="2024-11-08T00:11:26.626" v="2280"/>
          <ac:spMkLst>
            <pc:docMk/>
            <pc:sldMk cId="1819994832" sldId="296"/>
            <ac:spMk id="37" creationId="{8BAC3F3E-F071-BAFA-B4F7-2FDB3ED6F505}"/>
          </ac:spMkLst>
        </pc:spChg>
        <pc:spChg chg="add del mod">
          <ac:chgData name="jemma.smith@up.education" userId="S::urn:spo:guest#jemma.smith@up.education::" providerId="AD" clId="Web-{5EAF8A8A-8DC7-C3B1-BFF6-1018C56F1B7C}" dt="2024-11-08T00:11:26.626" v="2277"/>
          <ac:spMkLst>
            <pc:docMk/>
            <pc:sldMk cId="1819994832" sldId="296"/>
            <ac:spMk id="43" creationId="{3229132D-6E9D-1316-6CD7-2092C0689FF9}"/>
          </ac:spMkLst>
        </pc:spChg>
        <pc:spChg chg="add mod">
          <ac:chgData name="jemma.smith@up.education" userId="S::urn:spo:guest#jemma.smith@up.education::" providerId="AD" clId="Web-{5EAF8A8A-8DC7-C3B1-BFF6-1018C56F1B7C}" dt="2024-11-08T00:19:03.270" v="2480" actId="1076"/>
          <ac:spMkLst>
            <pc:docMk/>
            <pc:sldMk cId="1819994832" sldId="296"/>
            <ac:spMk id="45" creationId="{7628026E-866F-EF18-8CFD-6125B0617F25}"/>
          </ac:spMkLst>
        </pc:spChg>
        <pc:picChg chg="add">
          <ac:chgData name="jemma.smith@up.education" userId="S::urn:spo:guest#jemma.smith@up.education::" providerId="AD" clId="Web-{5EAF8A8A-8DC7-C3B1-BFF6-1018C56F1B7C}" dt="2024-11-08T00:11:11.922" v="2256"/>
          <ac:picMkLst>
            <pc:docMk/>
            <pc:sldMk cId="1819994832" sldId="296"/>
            <ac:picMk id="20" creationId="{5CEDB2E6-8A47-58F9-ADE4-3AC6C9DA7B4C}"/>
          </ac:picMkLst>
        </pc:picChg>
        <pc:picChg chg="add del">
          <ac:chgData name="jemma.smith@up.education" userId="S::urn:spo:guest#jemma.smith@up.education::" providerId="AD" clId="Web-{5EAF8A8A-8DC7-C3B1-BFF6-1018C56F1B7C}" dt="2024-11-08T00:13:31.069" v="2387"/>
          <ac:picMkLst>
            <pc:docMk/>
            <pc:sldMk cId="1819994832" sldId="296"/>
            <ac:picMk id="22" creationId="{A65F8F88-A27B-5CEF-A3A1-45105FCE58EC}"/>
          </ac:picMkLst>
        </pc:picChg>
        <pc:picChg chg="add del mod">
          <ac:chgData name="jemma.smith@up.education" userId="S::urn:spo:guest#jemma.smith@up.education::" providerId="AD" clId="Web-{5EAF8A8A-8DC7-C3B1-BFF6-1018C56F1B7C}" dt="2024-11-08T00:11:26.626" v="2279"/>
          <ac:picMkLst>
            <pc:docMk/>
            <pc:sldMk cId="1819994832" sldId="296"/>
            <ac:picMk id="39" creationId="{FBF8A31D-3BA4-5602-D3C4-8C2CB791E48D}"/>
          </ac:picMkLst>
        </pc:picChg>
        <pc:picChg chg="add del mod">
          <ac:chgData name="jemma.smith@up.education" userId="S::urn:spo:guest#jemma.smith@up.education::" providerId="AD" clId="Web-{5EAF8A8A-8DC7-C3B1-BFF6-1018C56F1B7C}" dt="2024-11-08T00:11:26.626" v="2278"/>
          <ac:picMkLst>
            <pc:docMk/>
            <pc:sldMk cId="1819994832" sldId="296"/>
            <ac:picMk id="41" creationId="{EE5247CF-9894-F8CC-387B-FEE617269973}"/>
          </ac:picMkLst>
        </pc:picChg>
      </pc:sldChg>
      <pc:sldChg chg="addSp delSp modSp">
        <pc:chgData name="jemma.smith@up.education" userId="S::urn:spo:guest#jemma.smith@up.education::" providerId="AD" clId="Web-{5EAF8A8A-8DC7-C3B1-BFF6-1018C56F1B7C}" dt="2024-11-08T00:27:41.260" v="2555" actId="20577"/>
        <pc:sldMkLst>
          <pc:docMk/>
          <pc:sldMk cId="1910980335" sldId="297"/>
        </pc:sldMkLst>
        <pc:spChg chg="add">
          <ac:chgData name="jemma.smith@up.education" userId="S::urn:spo:guest#jemma.smith@up.education::" providerId="AD" clId="Web-{5EAF8A8A-8DC7-C3B1-BFF6-1018C56F1B7C}" dt="2024-11-08T00:24:21.549" v="2483"/>
          <ac:spMkLst>
            <pc:docMk/>
            <pc:sldMk cId="1910980335" sldId="297"/>
            <ac:spMk id="6" creationId="{ED5AF247-2EA2-DF0B-DD69-9D15CCBA779A}"/>
          </ac:spMkLst>
        </pc:spChg>
        <pc:spChg chg="add">
          <ac:chgData name="jemma.smith@up.education" userId="S::urn:spo:guest#jemma.smith@up.education::" providerId="AD" clId="Web-{5EAF8A8A-8DC7-C3B1-BFF6-1018C56F1B7C}" dt="2024-11-08T00:24:21.565" v="2484"/>
          <ac:spMkLst>
            <pc:docMk/>
            <pc:sldMk cId="1910980335" sldId="297"/>
            <ac:spMk id="8" creationId="{811BE7CE-6308-155C-2B63-2185B224DAB2}"/>
          </ac:spMkLst>
        </pc:spChg>
        <pc:spChg chg="add mod">
          <ac:chgData name="jemma.smith@up.education" userId="S::urn:spo:guest#jemma.smith@up.education::" providerId="AD" clId="Web-{5EAF8A8A-8DC7-C3B1-BFF6-1018C56F1B7C}" dt="2024-11-08T00:24:47.425" v="2507" actId="1076"/>
          <ac:spMkLst>
            <pc:docMk/>
            <pc:sldMk cId="1910980335" sldId="297"/>
            <ac:spMk id="10" creationId="{F416CFA4-6157-ABB1-FBE9-ED998C73D702}"/>
          </ac:spMkLst>
        </pc:spChg>
        <pc:spChg chg="add del">
          <ac:chgData name="jemma.smith@up.education" userId="S::urn:spo:guest#jemma.smith@up.education::" providerId="AD" clId="Web-{5EAF8A8A-8DC7-C3B1-BFF6-1018C56F1B7C}" dt="2024-11-08T00:27:11.603" v="2521"/>
          <ac:spMkLst>
            <pc:docMk/>
            <pc:sldMk cId="1910980335" sldId="297"/>
            <ac:spMk id="12" creationId="{EF06A2CA-386A-12EA-5390-0E7C6533C9F9}"/>
          </ac:spMkLst>
        </pc:spChg>
        <pc:spChg chg="add del">
          <ac:chgData name="jemma.smith@up.education" userId="S::urn:spo:guest#jemma.smith@up.education::" providerId="AD" clId="Web-{5EAF8A8A-8DC7-C3B1-BFF6-1018C56F1B7C}" dt="2024-11-08T00:27:11.603" v="2520"/>
          <ac:spMkLst>
            <pc:docMk/>
            <pc:sldMk cId="1910980335" sldId="297"/>
            <ac:spMk id="16" creationId="{3C0EA15D-DFAB-5635-B91B-E451B0F11E7A}"/>
          </ac:spMkLst>
        </pc:spChg>
        <pc:spChg chg="add del">
          <ac:chgData name="jemma.smith@up.education" userId="S::urn:spo:guest#jemma.smith@up.education::" providerId="AD" clId="Web-{5EAF8A8A-8DC7-C3B1-BFF6-1018C56F1B7C}" dt="2024-11-08T00:27:11.603" v="2519"/>
          <ac:spMkLst>
            <pc:docMk/>
            <pc:sldMk cId="1910980335" sldId="297"/>
            <ac:spMk id="18" creationId="{8672E6E3-16CA-8818-8778-3F0680FBE3A0}"/>
          </ac:spMkLst>
        </pc:spChg>
        <pc:spChg chg="add del">
          <ac:chgData name="jemma.smith@up.education" userId="S::urn:spo:guest#jemma.smith@up.education::" providerId="AD" clId="Web-{5EAF8A8A-8DC7-C3B1-BFF6-1018C56F1B7C}" dt="2024-11-08T00:27:11.603" v="2518"/>
          <ac:spMkLst>
            <pc:docMk/>
            <pc:sldMk cId="1910980335" sldId="297"/>
            <ac:spMk id="20" creationId="{8794F786-6C0F-7D47-A245-BEFD8216AC5C}"/>
          </ac:spMkLst>
        </pc:spChg>
        <pc:spChg chg="add">
          <ac:chgData name="jemma.smith@up.education" userId="S::urn:spo:guest#jemma.smith@up.education::" providerId="AD" clId="Web-{5EAF8A8A-8DC7-C3B1-BFF6-1018C56F1B7C}" dt="2024-11-08T00:24:21.768" v="2490"/>
          <ac:spMkLst>
            <pc:docMk/>
            <pc:sldMk cId="1910980335" sldId="297"/>
            <ac:spMk id="22" creationId="{8D8A30DF-AC45-C153-6EFA-1DCB5FD284DE}"/>
          </ac:spMkLst>
        </pc:spChg>
        <pc:spChg chg="add">
          <ac:chgData name="jemma.smith@up.education" userId="S::urn:spo:guest#jemma.smith@up.education::" providerId="AD" clId="Web-{5EAF8A8A-8DC7-C3B1-BFF6-1018C56F1B7C}" dt="2024-11-08T00:24:21.799" v="2491"/>
          <ac:spMkLst>
            <pc:docMk/>
            <pc:sldMk cId="1910980335" sldId="297"/>
            <ac:spMk id="24" creationId="{29041345-5875-13F4-0A63-3AFB8BD7ADFB}"/>
          </ac:spMkLst>
        </pc:spChg>
        <pc:spChg chg="add mod">
          <ac:chgData name="jemma.smith@up.education" userId="S::urn:spo:guest#jemma.smith@up.education::" providerId="AD" clId="Web-{5EAF8A8A-8DC7-C3B1-BFF6-1018C56F1B7C}" dt="2024-11-08T00:27:41.260" v="2555" actId="20577"/>
          <ac:spMkLst>
            <pc:docMk/>
            <pc:sldMk cId="1910980335" sldId="297"/>
            <ac:spMk id="31" creationId="{572119F5-705A-267D-12A4-005320EE2995}"/>
          </ac:spMkLst>
        </pc:spChg>
        <pc:grpChg chg="add del">
          <ac:chgData name="jemma.smith@up.education" userId="S::urn:spo:guest#jemma.smith@up.education::" providerId="AD" clId="Web-{5EAF8A8A-8DC7-C3B1-BFF6-1018C56F1B7C}" dt="2024-11-08T00:25:01.332" v="2508"/>
          <ac:grpSpMkLst>
            <pc:docMk/>
            <pc:sldMk cId="1910980335" sldId="297"/>
            <ac:grpSpMk id="28" creationId="{21A4DD03-F39B-FEF1-891F-DC65C5C8B9E2}"/>
          </ac:grpSpMkLst>
        </pc:grpChg>
        <pc:picChg chg="mod">
          <ac:chgData name="jemma.smith@up.education" userId="S::urn:spo:guest#jemma.smith@up.education::" providerId="AD" clId="Web-{5EAF8A8A-8DC7-C3B1-BFF6-1018C56F1B7C}" dt="2024-11-08T00:24:08.751" v="2482" actId="1076"/>
          <ac:picMkLst>
            <pc:docMk/>
            <pc:sldMk cId="1910980335" sldId="297"/>
            <ac:picMk id="5" creationId="{78CE8B4D-0B4F-5EBE-4059-D59341704B42}"/>
          </ac:picMkLst>
        </pc:picChg>
        <pc:picChg chg="add mod">
          <ac:chgData name="jemma.smith@up.education" userId="S::urn:spo:guest#jemma.smith@up.education::" providerId="AD" clId="Web-{5EAF8A8A-8DC7-C3B1-BFF6-1018C56F1B7C}" dt="2024-11-08T00:27:07.368" v="2517" actId="1076"/>
          <ac:picMkLst>
            <pc:docMk/>
            <pc:sldMk cId="1910980335" sldId="297"/>
            <ac:picMk id="29" creationId="{8E6CD271-7667-22C8-B4A2-0E48634173B0}"/>
          </ac:picMkLst>
        </pc:picChg>
      </pc:sldChg>
      <pc:sldChg chg="addSp delSp modSp">
        <pc:chgData name="jemma.smith@up.education" userId="S::urn:spo:guest#jemma.smith@up.education::" providerId="AD" clId="Web-{5EAF8A8A-8DC7-C3B1-BFF6-1018C56F1B7C}" dt="2024-11-07T22:56:48.628" v="1246"/>
        <pc:sldMkLst>
          <pc:docMk/>
          <pc:sldMk cId="564211745" sldId="298"/>
        </pc:sldMkLst>
        <pc:spChg chg="del">
          <ac:chgData name="jemma.smith@up.education" userId="S::urn:spo:guest#jemma.smith@up.education::" providerId="AD" clId="Web-{5EAF8A8A-8DC7-C3B1-BFF6-1018C56F1B7C}" dt="2024-11-07T06:15:44.343" v="1061"/>
          <ac:spMkLst>
            <pc:docMk/>
            <pc:sldMk cId="564211745" sldId="298"/>
            <ac:spMk id="3" creationId="{CD3FA7D5-F2BB-2BFA-7FD6-E06D2907E567}"/>
          </ac:spMkLst>
        </pc:spChg>
        <pc:spChg chg="add">
          <ac:chgData name="jemma.smith@up.education" userId="S::urn:spo:guest#jemma.smith@up.education::" providerId="AD" clId="Web-{5EAF8A8A-8DC7-C3B1-BFF6-1018C56F1B7C}" dt="2024-11-07T06:15:44.843" v="1062"/>
          <ac:spMkLst>
            <pc:docMk/>
            <pc:sldMk cId="564211745" sldId="298"/>
            <ac:spMk id="4" creationId="{07B2DFDA-9364-E446-8563-217C12344E70}"/>
          </ac:spMkLst>
        </pc:spChg>
        <pc:spChg chg="add">
          <ac:chgData name="jemma.smith@up.education" userId="S::urn:spo:guest#jemma.smith@up.education::" providerId="AD" clId="Web-{5EAF8A8A-8DC7-C3B1-BFF6-1018C56F1B7C}" dt="2024-11-07T06:15:44.858" v="1063"/>
          <ac:spMkLst>
            <pc:docMk/>
            <pc:sldMk cId="564211745" sldId="298"/>
            <ac:spMk id="6" creationId="{D5DBD939-1779-27F4-5426-30BEA2B8D722}"/>
          </ac:spMkLst>
        </pc:spChg>
        <pc:spChg chg="del">
          <ac:chgData name="jemma.smith@up.education" userId="S::urn:spo:guest#jemma.smith@up.education::" providerId="AD" clId="Web-{5EAF8A8A-8DC7-C3B1-BFF6-1018C56F1B7C}" dt="2024-11-07T06:15:44.343" v="1060"/>
          <ac:spMkLst>
            <pc:docMk/>
            <pc:sldMk cId="564211745" sldId="298"/>
            <ac:spMk id="7" creationId="{64E4E1DF-4419-CD74-32D0-A2C82940FD0B}"/>
          </ac:spMkLst>
        </pc:spChg>
        <pc:spChg chg="del">
          <ac:chgData name="jemma.smith@up.education" userId="S::urn:spo:guest#jemma.smith@up.education::" providerId="AD" clId="Web-{5EAF8A8A-8DC7-C3B1-BFF6-1018C56F1B7C}" dt="2024-11-07T06:15:44.343" v="1059"/>
          <ac:spMkLst>
            <pc:docMk/>
            <pc:sldMk cId="564211745" sldId="298"/>
            <ac:spMk id="8" creationId="{2302F657-630C-DE53-A12B-1A7B32B93B13}"/>
          </ac:spMkLst>
        </pc:spChg>
        <pc:spChg chg="add">
          <ac:chgData name="jemma.smith@up.education" userId="S::urn:spo:guest#jemma.smith@up.education::" providerId="AD" clId="Web-{5EAF8A8A-8DC7-C3B1-BFF6-1018C56F1B7C}" dt="2024-11-07T06:15:44.874" v="1064"/>
          <ac:spMkLst>
            <pc:docMk/>
            <pc:sldMk cId="564211745" sldId="298"/>
            <ac:spMk id="11" creationId="{C326DD81-9178-9A84-D002-586189DAE40A}"/>
          </ac:spMkLst>
        </pc:spChg>
        <pc:spChg chg="add">
          <ac:chgData name="jemma.smith@up.education" userId="S::urn:spo:guest#jemma.smith@up.education::" providerId="AD" clId="Web-{5EAF8A8A-8DC7-C3B1-BFF6-1018C56F1B7C}" dt="2024-11-07T06:15:44.890" v="1065"/>
          <ac:spMkLst>
            <pc:docMk/>
            <pc:sldMk cId="564211745" sldId="298"/>
            <ac:spMk id="13" creationId="{DE14EAA8-8F8D-6433-6F2E-E9A794C07679}"/>
          </ac:spMkLst>
        </pc:spChg>
        <pc:spChg chg="add del">
          <ac:chgData name="jemma.smith@up.education" userId="S::urn:spo:guest#jemma.smith@up.education::" providerId="AD" clId="Web-{5EAF8A8A-8DC7-C3B1-BFF6-1018C56F1B7C}" dt="2024-11-07T22:56:48.628" v="1246"/>
          <ac:spMkLst>
            <pc:docMk/>
            <pc:sldMk cId="564211745" sldId="298"/>
            <ac:spMk id="15" creationId="{92296737-BCD0-1FFA-8FCA-59FA7C50D5D8}"/>
          </ac:spMkLst>
        </pc:spChg>
        <pc:spChg chg="add mod">
          <ac:chgData name="jemma.smith@up.education" userId="S::urn:spo:guest#jemma.smith@up.education::" providerId="AD" clId="Web-{5EAF8A8A-8DC7-C3B1-BFF6-1018C56F1B7C}" dt="2024-11-07T22:49:53.283" v="1230" actId="1076"/>
          <ac:spMkLst>
            <pc:docMk/>
            <pc:sldMk cId="564211745" sldId="298"/>
            <ac:spMk id="17" creationId="{34914B2B-EA61-9B24-8F65-F4B2C6327791}"/>
          </ac:spMkLst>
        </pc:spChg>
        <pc:spChg chg="add mod">
          <ac:chgData name="jemma.smith@up.education" userId="S::urn:spo:guest#jemma.smith@up.education::" providerId="AD" clId="Web-{5EAF8A8A-8DC7-C3B1-BFF6-1018C56F1B7C}" dt="2024-11-07T22:50:06.471" v="1233" actId="20577"/>
          <ac:spMkLst>
            <pc:docMk/>
            <pc:sldMk cId="564211745" sldId="298"/>
            <ac:spMk id="19" creationId="{7AD17DC5-1437-7470-6357-96F6A194B7A6}"/>
          </ac:spMkLst>
        </pc:spChg>
        <pc:spChg chg="add del">
          <ac:chgData name="jemma.smith@up.education" userId="S::urn:spo:guest#jemma.smith@up.education::" providerId="AD" clId="Web-{5EAF8A8A-8DC7-C3B1-BFF6-1018C56F1B7C}" dt="2024-11-07T22:45:39.788" v="1189"/>
          <ac:spMkLst>
            <pc:docMk/>
            <pc:sldMk cId="564211745" sldId="298"/>
            <ac:spMk id="21" creationId="{CE3CFDB4-1136-31FA-41E8-4A28D582E468}"/>
          </ac:spMkLst>
        </pc:spChg>
        <pc:picChg chg="add mod">
          <ac:chgData name="jemma.smith@up.education" userId="S::urn:spo:guest#jemma.smith@up.education::" providerId="AD" clId="Web-{5EAF8A8A-8DC7-C3B1-BFF6-1018C56F1B7C}" dt="2024-11-07T22:47:48.465" v="1203" actId="1076"/>
          <ac:picMkLst>
            <pc:docMk/>
            <pc:sldMk cId="564211745" sldId="298"/>
            <ac:picMk id="2" creationId="{8B6C92B0-6915-36C6-853F-4DAA2808E1B3}"/>
          </ac:picMkLst>
        </pc:picChg>
        <pc:picChg chg="del">
          <ac:chgData name="jemma.smith@up.education" userId="S::urn:spo:guest#jemma.smith@up.education::" providerId="AD" clId="Web-{5EAF8A8A-8DC7-C3B1-BFF6-1018C56F1B7C}" dt="2024-11-07T06:15:44.343" v="1058"/>
          <ac:picMkLst>
            <pc:docMk/>
            <pc:sldMk cId="564211745" sldId="298"/>
            <ac:picMk id="10" creationId="{ACC13E93-54D4-C4D6-A304-4E6A5F879031}"/>
          </ac:picMkLst>
        </pc:picChg>
      </pc:sldChg>
      <pc:sldChg chg="addSp modSp">
        <pc:chgData name="jemma.smith@up.education" userId="S::urn:spo:guest#jemma.smith@up.education::" providerId="AD" clId="Web-{5EAF8A8A-8DC7-C3B1-BFF6-1018C56F1B7C}" dt="2024-11-07T23:06:44.012" v="1413" actId="14100"/>
        <pc:sldMkLst>
          <pc:docMk/>
          <pc:sldMk cId="836823512" sldId="299"/>
        </pc:sldMkLst>
        <pc:spChg chg="add">
          <ac:chgData name="jemma.smith@up.education" userId="S::urn:spo:guest#jemma.smith@up.education::" providerId="AD" clId="Web-{5EAF8A8A-8DC7-C3B1-BFF6-1018C56F1B7C}" dt="2024-11-07T23:01:54.313" v="1357"/>
          <ac:spMkLst>
            <pc:docMk/>
            <pc:sldMk cId="836823512" sldId="299"/>
            <ac:spMk id="5" creationId="{67224657-DA68-9F18-B94D-1FDD16AAE8BC}"/>
          </ac:spMkLst>
        </pc:spChg>
        <pc:spChg chg="add">
          <ac:chgData name="jemma.smith@up.education" userId="S::urn:spo:guest#jemma.smith@up.education::" providerId="AD" clId="Web-{5EAF8A8A-8DC7-C3B1-BFF6-1018C56F1B7C}" dt="2024-11-07T23:01:54.344" v="1358"/>
          <ac:spMkLst>
            <pc:docMk/>
            <pc:sldMk cId="836823512" sldId="299"/>
            <ac:spMk id="9" creationId="{23EDDA1A-F77A-A5A5-0F98-9E0EE5C6DF26}"/>
          </ac:spMkLst>
        </pc:spChg>
        <pc:spChg chg="add">
          <ac:chgData name="jemma.smith@up.education" userId="S::urn:spo:guest#jemma.smith@up.education::" providerId="AD" clId="Web-{5EAF8A8A-8DC7-C3B1-BFF6-1018C56F1B7C}" dt="2024-11-07T23:01:54.360" v="1359"/>
          <ac:spMkLst>
            <pc:docMk/>
            <pc:sldMk cId="836823512" sldId="299"/>
            <ac:spMk id="11" creationId="{DAFB269E-CD94-D4A3-8519-027EAB0E0A35}"/>
          </ac:spMkLst>
        </pc:spChg>
        <pc:spChg chg="add">
          <ac:chgData name="jemma.smith@up.education" userId="S::urn:spo:guest#jemma.smith@up.education::" providerId="AD" clId="Web-{5EAF8A8A-8DC7-C3B1-BFF6-1018C56F1B7C}" dt="2024-11-07T23:01:54.391" v="1360"/>
          <ac:spMkLst>
            <pc:docMk/>
            <pc:sldMk cId="836823512" sldId="299"/>
            <ac:spMk id="13" creationId="{833EF577-4A09-3193-3AC1-F91B044A69A1}"/>
          </ac:spMkLst>
        </pc:spChg>
        <pc:spChg chg="add mod">
          <ac:chgData name="jemma.smith@up.education" userId="S::urn:spo:guest#jemma.smith@up.education::" providerId="AD" clId="Web-{5EAF8A8A-8DC7-C3B1-BFF6-1018C56F1B7C}" dt="2024-11-07T23:02:32.236" v="1364" actId="1076"/>
          <ac:spMkLst>
            <pc:docMk/>
            <pc:sldMk cId="836823512" sldId="299"/>
            <ac:spMk id="15" creationId="{F29DECA4-B222-7187-7BB8-34F9DA646546}"/>
          </ac:spMkLst>
        </pc:spChg>
        <pc:spChg chg="add mod">
          <ac:chgData name="jemma.smith@up.education" userId="S::urn:spo:guest#jemma.smith@up.education::" providerId="AD" clId="Web-{5EAF8A8A-8DC7-C3B1-BFF6-1018C56F1B7C}" dt="2024-11-07T23:06:44.012" v="1413" actId="14100"/>
          <ac:spMkLst>
            <pc:docMk/>
            <pc:sldMk cId="836823512" sldId="299"/>
            <ac:spMk id="17" creationId="{242C542F-78CC-7CB3-0CB8-9AB2791FDA3D}"/>
          </ac:spMkLst>
        </pc:spChg>
        <pc:spChg chg="add mod">
          <ac:chgData name="jemma.smith@up.education" userId="S::urn:spo:guest#jemma.smith@up.education::" providerId="AD" clId="Web-{5EAF8A8A-8DC7-C3B1-BFF6-1018C56F1B7C}" dt="2024-11-07T23:04:49.086" v="1379" actId="14100"/>
          <ac:spMkLst>
            <pc:docMk/>
            <pc:sldMk cId="836823512" sldId="299"/>
            <ac:spMk id="21" creationId="{AF52F6A6-997C-A5F9-EE68-C54424293F11}"/>
          </ac:spMkLst>
        </pc:spChg>
        <pc:picChg chg="add mod">
          <ac:chgData name="jemma.smith@up.education" userId="S::urn:spo:guest#jemma.smith@up.education::" providerId="AD" clId="Web-{5EAF8A8A-8DC7-C3B1-BFF6-1018C56F1B7C}" dt="2024-11-07T23:02:32.267" v="1365" actId="1076"/>
          <ac:picMkLst>
            <pc:docMk/>
            <pc:sldMk cId="836823512" sldId="299"/>
            <ac:picMk id="19" creationId="{01D82DF2-D1DF-771C-2CF0-1E2400B61341}"/>
          </ac:picMkLst>
        </pc:picChg>
      </pc:sldChg>
      <pc:sldChg chg="addSp delSp modSp">
        <pc:chgData name="jemma.smith@up.education" userId="S::urn:spo:guest#jemma.smith@up.education::" providerId="AD" clId="Web-{5EAF8A8A-8DC7-C3B1-BFF6-1018C56F1B7C}" dt="2024-11-07T23:43:13.165" v="1961" actId="1076"/>
        <pc:sldMkLst>
          <pc:docMk/>
          <pc:sldMk cId="3520849336" sldId="300"/>
        </pc:sldMkLst>
        <pc:spChg chg="del">
          <ac:chgData name="jemma.smith@up.education" userId="S::urn:spo:guest#jemma.smith@up.education::" providerId="AD" clId="Web-{5EAF8A8A-8DC7-C3B1-BFF6-1018C56F1B7C}" dt="2024-11-07T23:18:20.963" v="1577"/>
          <ac:spMkLst>
            <pc:docMk/>
            <pc:sldMk cId="3520849336" sldId="300"/>
            <ac:spMk id="3" creationId="{CD3FA7D5-F2BB-2BFA-7FD6-E06D2907E567}"/>
          </ac:spMkLst>
        </pc:spChg>
        <pc:spChg chg="add mod">
          <ac:chgData name="jemma.smith@up.education" userId="S::urn:spo:guest#jemma.smith@up.education::" providerId="AD" clId="Web-{5EAF8A8A-8DC7-C3B1-BFF6-1018C56F1B7C}" dt="2024-11-07T23:43:13.165" v="1961" actId="1076"/>
          <ac:spMkLst>
            <pc:docMk/>
            <pc:sldMk cId="3520849336" sldId="300"/>
            <ac:spMk id="4" creationId="{386BCF60-E4EC-400C-D5CA-58E937C47D59}"/>
          </ac:spMkLst>
        </pc:spChg>
        <pc:spChg chg="del">
          <ac:chgData name="jemma.smith@up.education" userId="S::urn:spo:guest#jemma.smith@up.education::" providerId="AD" clId="Web-{5EAF8A8A-8DC7-C3B1-BFF6-1018C56F1B7C}" dt="2024-11-07T23:18:20.963" v="1576"/>
          <ac:spMkLst>
            <pc:docMk/>
            <pc:sldMk cId="3520849336" sldId="300"/>
            <ac:spMk id="7" creationId="{64E4E1DF-4419-CD74-32D0-A2C82940FD0B}"/>
          </ac:spMkLst>
        </pc:spChg>
        <pc:spChg chg="del">
          <ac:chgData name="jemma.smith@up.education" userId="S::urn:spo:guest#jemma.smith@up.education::" providerId="AD" clId="Web-{5EAF8A8A-8DC7-C3B1-BFF6-1018C56F1B7C}" dt="2024-11-07T23:18:20.963" v="1575"/>
          <ac:spMkLst>
            <pc:docMk/>
            <pc:sldMk cId="3520849336" sldId="300"/>
            <ac:spMk id="8" creationId="{2302F657-630C-DE53-A12B-1A7B32B93B13}"/>
          </ac:spMkLst>
        </pc:spChg>
        <pc:spChg chg="add">
          <ac:chgData name="jemma.smith@up.education" userId="S::urn:spo:guest#jemma.smith@up.education::" providerId="AD" clId="Web-{5EAF8A8A-8DC7-C3B1-BFF6-1018C56F1B7C}" dt="2024-11-07T23:18:26.948" v="1580"/>
          <ac:spMkLst>
            <pc:docMk/>
            <pc:sldMk cId="3520849336" sldId="300"/>
            <ac:spMk id="9" creationId="{D706EC9C-84FE-1EB5-7A14-14CC98A07BBE}"/>
          </ac:spMkLst>
        </pc:spChg>
        <pc:spChg chg="add">
          <ac:chgData name="jemma.smith@up.education" userId="S::urn:spo:guest#jemma.smith@up.education::" providerId="AD" clId="Web-{5EAF8A8A-8DC7-C3B1-BFF6-1018C56F1B7C}" dt="2024-11-07T23:18:26.948" v="1581"/>
          <ac:spMkLst>
            <pc:docMk/>
            <pc:sldMk cId="3520849336" sldId="300"/>
            <ac:spMk id="11" creationId="{07521A37-3681-602B-B1C8-7AC7A51BD8EF}"/>
          </ac:spMkLst>
        </pc:spChg>
        <pc:spChg chg="add">
          <ac:chgData name="jemma.smith@up.education" userId="S::urn:spo:guest#jemma.smith@up.education::" providerId="AD" clId="Web-{5EAF8A8A-8DC7-C3B1-BFF6-1018C56F1B7C}" dt="2024-11-07T23:18:26.963" v="1582"/>
          <ac:spMkLst>
            <pc:docMk/>
            <pc:sldMk cId="3520849336" sldId="300"/>
            <ac:spMk id="13" creationId="{B6E78F79-046D-6466-F905-100D18108A5A}"/>
          </ac:spMkLst>
        </pc:spChg>
        <pc:spChg chg="add mod">
          <ac:chgData name="jemma.smith@up.education" userId="S::urn:spo:guest#jemma.smith@up.education::" providerId="AD" clId="Web-{5EAF8A8A-8DC7-C3B1-BFF6-1018C56F1B7C}" dt="2024-11-07T23:24:39.385" v="1802" actId="1076"/>
          <ac:spMkLst>
            <pc:docMk/>
            <pc:sldMk cId="3520849336" sldId="300"/>
            <ac:spMk id="15" creationId="{9B71C569-3870-F9D2-E3DD-90A8619BDBA8}"/>
          </ac:spMkLst>
        </pc:spChg>
        <pc:spChg chg="add mod">
          <ac:chgData name="jemma.smith@up.education" userId="S::urn:spo:guest#jemma.smith@up.education::" providerId="AD" clId="Web-{5EAF8A8A-8DC7-C3B1-BFF6-1018C56F1B7C}" dt="2024-11-07T23:24:39.400" v="1803" actId="1076"/>
          <ac:spMkLst>
            <pc:docMk/>
            <pc:sldMk cId="3520849336" sldId="300"/>
            <ac:spMk id="17" creationId="{EF6D024A-C54B-67A0-4CC0-36240E1DBB95}"/>
          </ac:spMkLst>
        </pc:spChg>
        <pc:spChg chg="add mod">
          <ac:chgData name="jemma.smith@up.education" userId="S::urn:spo:guest#jemma.smith@up.education::" providerId="AD" clId="Web-{5EAF8A8A-8DC7-C3B1-BFF6-1018C56F1B7C}" dt="2024-11-07T23:25:14.964" v="1808" actId="20577"/>
          <ac:spMkLst>
            <pc:docMk/>
            <pc:sldMk cId="3520849336" sldId="300"/>
            <ac:spMk id="21" creationId="{040FBA99-896D-578D-10C9-74732AC69954}"/>
          </ac:spMkLst>
        </pc:spChg>
        <pc:picChg chg="mod ord modCrop">
          <ac:chgData name="jemma.smith@up.education" userId="S::urn:spo:guest#jemma.smith@up.education::" providerId="AD" clId="Web-{5EAF8A8A-8DC7-C3B1-BFF6-1018C56F1B7C}" dt="2024-11-07T23:24:57.167" v="1807" actId="1076"/>
          <ac:picMkLst>
            <pc:docMk/>
            <pc:sldMk cId="3520849336" sldId="300"/>
            <ac:picMk id="5" creationId="{E7D91F6D-EDFA-F8BD-FC12-7DFBDB971225}"/>
          </ac:picMkLst>
        </pc:picChg>
        <pc:picChg chg="add mod">
          <ac:chgData name="jemma.smith@up.education" userId="S::urn:spo:guest#jemma.smith@up.education::" providerId="AD" clId="Web-{5EAF8A8A-8DC7-C3B1-BFF6-1018C56F1B7C}" dt="2024-11-07T23:24:39.416" v="1804" actId="1076"/>
          <ac:picMkLst>
            <pc:docMk/>
            <pc:sldMk cId="3520849336" sldId="300"/>
            <ac:picMk id="19" creationId="{F4F97227-0538-466C-3210-79AE42CB3134}"/>
          </ac:picMkLst>
        </pc:picChg>
      </pc:sldChg>
      <pc:sldChg chg="addSp modSp modTransition">
        <pc:chgData name="jemma.smith@up.education" userId="S::urn:spo:guest#jemma.smith@up.education::" providerId="AD" clId="Web-{5EAF8A8A-8DC7-C3B1-BFF6-1018C56F1B7C}" dt="2024-11-07T04:57:02.127" v="84" actId="1076"/>
        <pc:sldMkLst>
          <pc:docMk/>
          <pc:sldMk cId="4251457920" sldId="301"/>
        </pc:sldMkLst>
        <pc:spChg chg="add mod">
          <ac:chgData name="jemma.smith@up.education" userId="S::urn:spo:guest#jemma.smith@up.education::" providerId="AD" clId="Web-{5EAF8A8A-8DC7-C3B1-BFF6-1018C56F1B7C}" dt="2024-11-07T04:56:55.815" v="83" actId="1076"/>
          <ac:spMkLst>
            <pc:docMk/>
            <pc:sldMk cId="4251457920" sldId="301"/>
            <ac:spMk id="7" creationId="{BBA5C64C-B1E3-C1AF-D84B-8BDF16EC282E}"/>
          </ac:spMkLst>
        </pc:spChg>
        <pc:spChg chg="add mod">
          <ac:chgData name="jemma.smith@up.education" userId="S::urn:spo:guest#jemma.smith@up.education::" providerId="AD" clId="Web-{5EAF8A8A-8DC7-C3B1-BFF6-1018C56F1B7C}" dt="2024-11-07T04:54:35.921" v="67" actId="1076"/>
          <ac:spMkLst>
            <pc:docMk/>
            <pc:sldMk cId="4251457920" sldId="301"/>
            <ac:spMk id="9" creationId="{3776F2B2-55AE-E37E-2234-BA42A329F93B}"/>
          </ac:spMkLst>
        </pc:spChg>
        <pc:spChg chg="add">
          <ac:chgData name="jemma.smith@up.education" userId="S::urn:spo:guest#jemma.smith@up.education::" providerId="AD" clId="Web-{5EAF8A8A-8DC7-C3B1-BFF6-1018C56F1B7C}" dt="2024-11-07T04:53:06.544" v="36"/>
          <ac:spMkLst>
            <pc:docMk/>
            <pc:sldMk cId="4251457920" sldId="301"/>
            <ac:spMk id="11" creationId="{68401E33-10F7-18B4-7D09-2671F7554FA4}"/>
          </ac:spMkLst>
        </pc:spChg>
        <pc:spChg chg="add mod">
          <ac:chgData name="jemma.smith@up.education" userId="S::urn:spo:guest#jemma.smith@up.education::" providerId="AD" clId="Web-{5EAF8A8A-8DC7-C3B1-BFF6-1018C56F1B7C}" dt="2024-11-07T04:55:01.875" v="71" actId="1076"/>
          <ac:spMkLst>
            <pc:docMk/>
            <pc:sldMk cId="4251457920" sldId="301"/>
            <ac:spMk id="13" creationId="{72AAC2C0-159B-03BA-BF8C-7A80D6FEE556}"/>
          </ac:spMkLst>
        </pc:spChg>
        <pc:spChg chg="add mod ord">
          <ac:chgData name="jemma.smith@up.education" userId="S::urn:spo:guest#jemma.smith@up.education::" providerId="AD" clId="Web-{5EAF8A8A-8DC7-C3B1-BFF6-1018C56F1B7C}" dt="2024-11-07T04:54:32.561" v="66" actId="1076"/>
          <ac:spMkLst>
            <pc:docMk/>
            <pc:sldMk cId="4251457920" sldId="301"/>
            <ac:spMk id="15" creationId="{823B6DFA-AD47-57A2-AA04-D2FB6AD7C725}"/>
          </ac:spMkLst>
        </pc:spChg>
        <pc:spChg chg="add mod">
          <ac:chgData name="jemma.smith@up.education" userId="S::urn:spo:guest#jemma.smith@up.education::" providerId="AD" clId="Web-{5EAF8A8A-8DC7-C3B1-BFF6-1018C56F1B7C}" dt="2024-11-07T04:54:01.576" v="58" actId="1076"/>
          <ac:spMkLst>
            <pc:docMk/>
            <pc:sldMk cId="4251457920" sldId="301"/>
            <ac:spMk id="16" creationId="{1B055B22-E0FE-315F-0865-526B5AECA797}"/>
          </ac:spMkLst>
        </pc:spChg>
        <pc:spChg chg="add mod">
          <ac:chgData name="jemma.smith@up.education" userId="S::urn:spo:guest#jemma.smith@up.education::" providerId="AD" clId="Web-{5EAF8A8A-8DC7-C3B1-BFF6-1018C56F1B7C}" dt="2024-11-07T04:54:01.592" v="59" actId="1076"/>
          <ac:spMkLst>
            <pc:docMk/>
            <pc:sldMk cId="4251457920" sldId="301"/>
            <ac:spMk id="17" creationId="{5F37F4A7-764C-973F-A86A-BF0FC995AFD7}"/>
          </ac:spMkLst>
        </pc:spChg>
        <pc:spChg chg="add mod">
          <ac:chgData name="jemma.smith@up.education" userId="S::urn:spo:guest#jemma.smith@up.education::" providerId="AD" clId="Web-{5EAF8A8A-8DC7-C3B1-BFF6-1018C56F1B7C}" dt="2024-11-07T04:57:02.127" v="84" actId="1076"/>
          <ac:spMkLst>
            <pc:docMk/>
            <pc:sldMk cId="4251457920" sldId="301"/>
            <ac:spMk id="18" creationId="{495F5977-85BE-ACEE-D094-451EF3F17030}"/>
          </ac:spMkLst>
        </pc:spChg>
      </pc:sldChg>
      <pc:sldChg chg="delSp modSp add replId">
        <pc:chgData name="jemma.smith@up.education" userId="S::urn:spo:guest#jemma.smith@up.education::" providerId="AD" clId="Web-{5EAF8A8A-8DC7-C3B1-BFF6-1018C56F1B7C}" dt="2024-11-07T05:50:37.184" v="715" actId="1076"/>
        <pc:sldMkLst>
          <pc:docMk/>
          <pc:sldMk cId="2362645186" sldId="304"/>
        </pc:sldMkLst>
        <pc:spChg chg="mod">
          <ac:chgData name="jemma.smith@up.education" userId="S::urn:spo:guest#jemma.smith@up.education::" providerId="AD" clId="Web-{5EAF8A8A-8DC7-C3B1-BFF6-1018C56F1B7C}" dt="2024-11-07T05:50:37.184" v="715" actId="1076"/>
          <ac:spMkLst>
            <pc:docMk/>
            <pc:sldMk cId="2362645186" sldId="304"/>
            <ac:spMk id="7" creationId="{F6197AF6-8E3D-5F6B-A5D4-D0F827BA9349}"/>
          </ac:spMkLst>
        </pc:spChg>
        <pc:spChg chg="del">
          <ac:chgData name="jemma.smith@up.education" userId="S::urn:spo:guest#jemma.smith@up.education::" providerId="AD" clId="Web-{5EAF8A8A-8DC7-C3B1-BFF6-1018C56F1B7C}" dt="2024-11-07T05:44:30.691" v="619"/>
          <ac:spMkLst>
            <pc:docMk/>
            <pc:sldMk cId="2362645186" sldId="304"/>
            <ac:spMk id="10" creationId="{33921874-7992-1399-D82F-FE88BA8887C5}"/>
          </ac:spMkLst>
        </pc:spChg>
        <pc:spChg chg="del">
          <ac:chgData name="jemma.smith@up.education" userId="S::urn:spo:guest#jemma.smith@up.education::" providerId="AD" clId="Web-{5EAF8A8A-8DC7-C3B1-BFF6-1018C56F1B7C}" dt="2024-11-07T05:44:30.691" v="618"/>
          <ac:spMkLst>
            <pc:docMk/>
            <pc:sldMk cId="2362645186" sldId="304"/>
            <ac:spMk id="11" creationId="{44E14684-80C7-3391-F2A3-1215DC4F2143}"/>
          </ac:spMkLst>
        </pc:spChg>
        <pc:spChg chg="del">
          <ac:chgData name="jemma.smith@up.education" userId="S::urn:spo:guest#jemma.smith@up.education::" providerId="AD" clId="Web-{5EAF8A8A-8DC7-C3B1-BFF6-1018C56F1B7C}" dt="2024-11-07T05:44:30.691" v="617"/>
          <ac:spMkLst>
            <pc:docMk/>
            <pc:sldMk cId="2362645186" sldId="304"/>
            <ac:spMk id="12" creationId="{3D69FB02-89DF-C5FB-664F-5F53EC74A81B}"/>
          </ac:spMkLst>
        </pc:spChg>
        <pc:spChg chg="mod">
          <ac:chgData name="jemma.smith@up.education" userId="S::urn:spo:guest#jemma.smith@up.education::" providerId="AD" clId="Web-{5EAF8A8A-8DC7-C3B1-BFF6-1018C56F1B7C}" dt="2024-11-07T05:50:37.153" v="714" actId="1076"/>
          <ac:spMkLst>
            <pc:docMk/>
            <pc:sldMk cId="2362645186" sldId="304"/>
            <ac:spMk id="21" creationId="{3FBE49BF-E326-8C54-95D8-FD1977E9DF32}"/>
          </ac:spMkLst>
        </pc:spChg>
        <pc:picChg chg="mod">
          <ac:chgData name="jemma.smith@up.education" userId="S::urn:spo:guest#jemma.smith@up.education::" providerId="AD" clId="Web-{5EAF8A8A-8DC7-C3B1-BFF6-1018C56F1B7C}" dt="2024-11-07T05:47:05.695" v="660" actId="1076"/>
          <ac:picMkLst>
            <pc:docMk/>
            <pc:sldMk cId="2362645186" sldId="304"/>
            <ac:picMk id="19" creationId="{00EADA96-98A9-FB55-7B33-06601B45DE5D}"/>
          </ac:picMkLst>
        </pc:picChg>
      </pc:sldChg>
      <pc:sldChg chg="addSp delSp modSp add replId">
        <pc:chgData name="jemma.smith@up.education" userId="S::urn:spo:guest#jemma.smith@up.education::" providerId="AD" clId="Web-{5EAF8A8A-8DC7-C3B1-BFF6-1018C56F1B7C}" dt="2024-11-07T23:12:29.964" v="1494" actId="1076"/>
        <pc:sldMkLst>
          <pc:docMk/>
          <pc:sldMk cId="2310932348" sldId="305"/>
        </pc:sldMkLst>
        <pc:spChg chg="del mod">
          <ac:chgData name="jemma.smith@up.education" userId="S::urn:spo:guest#jemma.smith@up.education::" providerId="AD" clId="Web-{5EAF8A8A-8DC7-C3B1-BFF6-1018C56F1B7C}" dt="2024-11-07T23:07:13.310" v="1418"/>
          <ac:spMkLst>
            <pc:docMk/>
            <pc:sldMk cId="2310932348" sldId="305"/>
            <ac:spMk id="17" creationId="{242C542F-78CC-7CB3-0CB8-9AB2791FDA3D}"/>
          </ac:spMkLst>
        </pc:spChg>
        <pc:spChg chg="del">
          <ac:chgData name="jemma.smith@up.education" userId="S::urn:spo:guest#jemma.smith@up.education::" providerId="AD" clId="Web-{5EAF8A8A-8DC7-C3B1-BFF6-1018C56F1B7C}" dt="2024-11-07T23:11:42.071" v="1483"/>
          <ac:spMkLst>
            <pc:docMk/>
            <pc:sldMk cId="2310932348" sldId="305"/>
            <ac:spMk id="21" creationId="{AF52F6A6-997C-A5F9-EE68-C54424293F11}"/>
          </ac:spMkLst>
        </pc:spChg>
        <pc:graphicFrameChg chg="add mod modGraphic">
          <ac:chgData name="jemma.smith@up.education" userId="S::urn:spo:guest#jemma.smith@up.education::" providerId="AD" clId="Web-{5EAF8A8A-8DC7-C3B1-BFF6-1018C56F1B7C}" dt="2024-11-07T23:12:29.964" v="1494" actId="1076"/>
          <ac:graphicFrameMkLst>
            <pc:docMk/>
            <pc:sldMk cId="2310932348" sldId="305"/>
            <ac:graphicFrameMk id="6" creationId="{4469EB5A-97B5-7F65-F788-6BB827B51716}"/>
          </ac:graphicFrameMkLst>
        </pc:graphicFrameChg>
        <pc:picChg chg="add mod">
          <ac:chgData name="jemma.smith@up.education" userId="S::urn:spo:guest#jemma.smith@up.education::" providerId="AD" clId="Web-{5EAF8A8A-8DC7-C3B1-BFF6-1018C56F1B7C}" dt="2024-11-07T23:09:20.644" v="1444" actId="1076"/>
          <ac:picMkLst>
            <pc:docMk/>
            <pc:sldMk cId="2310932348" sldId="305"/>
            <ac:picMk id="10" creationId="{2017A877-CC69-3D0D-DA03-082F5DA36E82}"/>
          </ac:picMkLst>
        </pc:picChg>
      </pc:sldChg>
    </pc:docChg>
  </pc:docChgLst>
  <pc:docChgLst>
    <pc:chgData name="jemma.smith@up.education" userId="S::urn:spo:guest#jemma.smith@up.education::" providerId="AD" clId="Web-{5E06640B-38EF-2258-37C1-309C3D78AF13}"/>
    <pc:docChg chg="modSld">
      <pc:chgData name="jemma.smith@up.education" userId="S::urn:spo:guest#jemma.smith@up.education::" providerId="AD" clId="Web-{5E06640B-38EF-2258-37C1-309C3D78AF13}" dt="2024-11-15T01:25:52.899" v="51"/>
      <pc:docMkLst>
        <pc:docMk/>
      </pc:docMkLst>
      <pc:sldChg chg="delSp modSp">
        <pc:chgData name="jemma.smith@up.education" userId="S::urn:spo:guest#jemma.smith@up.education::" providerId="AD" clId="Web-{5E06640B-38EF-2258-37C1-309C3D78AF13}" dt="2024-11-15T01:19:54.525" v="16"/>
        <pc:sldMkLst>
          <pc:docMk/>
          <pc:sldMk cId="1702024480" sldId="278"/>
        </pc:sldMkLst>
        <pc:spChg chg="mod">
          <ac:chgData name="jemma.smith@up.education" userId="S::urn:spo:guest#jemma.smith@up.education::" providerId="AD" clId="Web-{5E06640B-38EF-2258-37C1-309C3D78AF13}" dt="2024-11-15T01:19:21.930" v="6" actId="20577"/>
          <ac:spMkLst>
            <pc:docMk/>
            <pc:sldMk cId="1702024480" sldId="278"/>
            <ac:spMk id="48" creationId="{D35862E6-276B-3102-8752-BF0AE6A43135}"/>
          </ac:spMkLst>
        </pc:spChg>
        <pc:grpChg chg="del">
          <ac:chgData name="jemma.smith@up.education" userId="S::urn:spo:guest#jemma.smith@up.education::" providerId="AD" clId="Web-{5E06640B-38EF-2258-37C1-309C3D78AF13}" dt="2024-11-15T01:19:54.525" v="16"/>
          <ac:grpSpMkLst>
            <pc:docMk/>
            <pc:sldMk cId="1702024480" sldId="278"/>
            <ac:grpSpMk id="52" creationId="{00DE5DC4-A80F-8A06-362D-94102BE631CC}"/>
          </ac:grpSpMkLst>
        </pc:grpChg>
        <pc:grpChg chg="del">
          <ac:chgData name="jemma.smith@up.education" userId="S::urn:spo:guest#jemma.smith@up.education::" providerId="AD" clId="Web-{5E06640B-38EF-2258-37C1-309C3D78AF13}" dt="2024-11-15T01:19:54.525" v="15"/>
          <ac:grpSpMkLst>
            <pc:docMk/>
            <pc:sldMk cId="1702024480" sldId="278"/>
            <ac:grpSpMk id="53" creationId="{5D0216B7-D73F-5253-712A-C20C58F77AE9}"/>
          </ac:grpSpMkLst>
        </pc:grpChg>
        <pc:grpChg chg="del">
          <ac:chgData name="jemma.smith@up.education" userId="S::urn:spo:guest#jemma.smith@up.education::" providerId="AD" clId="Web-{5E06640B-38EF-2258-37C1-309C3D78AF13}" dt="2024-11-15T01:19:54.525" v="14"/>
          <ac:grpSpMkLst>
            <pc:docMk/>
            <pc:sldMk cId="1702024480" sldId="278"/>
            <ac:grpSpMk id="54" creationId="{D9DF9DA0-B238-EDFF-0863-A122CE58C7E1}"/>
          </ac:grpSpMkLst>
        </pc:grpChg>
        <pc:grpChg chg="del">
          <ac:chgData name="jemma.smith@up.education" userId="S::urn:spo:guest#jemma.smith@up.education::" providerId="AD" clId="Web-{5E06640B-38EF-2258-37C1-309C3D78AF13}" dt="2024-11-15T01:19:54.525" v="13"/>
          <ac:grpSpMkLst>
            <pc:docMk/>
            <pc:sldMk cId="1702024480" sldId="278"/>
            <ac:grpSpMk id="55" creationId="{39DD1796-5E13-D892-11B2-7790E0146D48}"/>
          </ac:grpSpMkLst>
        </pc:grpChg>
        <pc:grpChg chg="del">
          <ac:chgData name="jemma.smith@up.education" userId="S::urn:spo:guest#jemma.smith@up.education::" providerId="AD" clId="Web-{5E06640B-38EF-2258-37C1-309C3D78AF13}" dt="2024-11-15T01:19:54.525" v="12"/>
          <ac:grpSpMkLst>
            <pc:docMk/>
            <pc:sldMk cId="1702024480" sldId="278"/>
            <ac:grpSpMk id="56" creationId="{B460BEF6-57F1-BAEF-BD6C-40525D87CBC2}"/>
          </ac:grpSpMkLst>
        </pc:grpChg>
        <pc:grpChg chg="del">
          <ac:chgData name="jemma.smith@up.education" userId="S::urn:spo:guest#jemma.smith@up.education::" providerId="AD" clId="Web-{5E06640B-38EF-2258-37C1-309C3D78AF13}" dt="2024-11-15T01:19:54.525" v="11"/>
          <ac:grpSpMkLst>
            <pc:docMk/>
            <pc:sldMk cId="1702024480" sldId="278"/>
            <ac:grpSpMk id="57" creationId="{99EF80F3-242D-2C5C-F3F2-83787B86BC7C}"/>
          </ac:grpSpMkLst>
        </pc:grpChg>
      </pc:sldChg>
      <pc:sldChg chg="modSp">
        <pc:chgData name="jemma.smith@up.education" userId="S::urn:spo:guest#jemma.smith@up.education::" providerId="AD" clId="Web-{5E06640B-38EF-2258-37C1-309C3D78AF13}" dt="2024-11-15T01:23:33.754" v="34" actId="14100"/>
        <pc:sldMkLst>
          <pc:docMk/>
          <pc:sldMk cId="820933621" sldId="283"/>
        </pc:sldMkLst>
        <pc:spChg chg="mod">
          <ac:chgData name="jemma.smith@up.education" userId="S::urn:spo:guest#jemma.smith@up.education::" providerId="AD" clId="Web-{5E06640B-38EF-2258-37C1-309C3D78AF13}" dt="2024-11-15T01:22:59.878" v="26" actId="1076"/>
          <ac:spMkLst>
            <pc:docMk/>
            <pc:sldMk cId="820933621" sldId="283"/>
            <ac:spMk id="46" creationId="{8F2EB52E-2723-DCA4-009D-FBE78796F579}"/>
          </ac:spMkLst>
        </pc:spChg>
        <pc:spChg chg="mod">
          <ac:chgData name="jemma.smith@up.education" userId="S::urn:spo:guest#jemma.smith@up.education::" providerId="AD" clId="Web-{5E06640B-38EF-2258-37C1-309C3D78AF13}" dt="2024-11-15T01:23:33.754" v="34" actId="14100"/>
          <ac:spMkLst>
            <pc:docMk/>
            <pc:sldMk cId="820933621" sldId="283"/>
            <ac:spMk id="49" creationId="{32E62708-0D88-B2EB-BCAB-142A26B4B91B}"/>
          </ac:spMkLst>
        </pc:spChg>
      </pc:sldChg>
      <pc:sldChg chg="addSp delSp modSp modTransition">
        <pc:chgData name="jemma.smith@up.education" userId="S::urn:spo:guest#jemma.smith@up.education::" providerId="AD" clId="Web-{5E06640B-38EF-2258-37C1-309C3D78AF13}" dt="2024-11-15T01:25:52.899" v="51"/>
        <pc:sldMkLst>
          <pc:docMk/>
          <pc:sldMk cId="2186375071" sldId="287"/>
        </pc:sldMkLst>
        <pc:spChg chg="add mod">
          <ac:chgData name="jemma.smith@up.education" userId="S::urn:spo:guest#jemma.smith@up.education::" providerId="AD" clId="Web-{5E06640B-38EF-2258-37C1-309C3D78AF13}" dt="2024-11-15T01:24:45.412" v="48" actId="1076"/>
          <ac:spMkLst>
            <pc:docMk/>
            <pc:sldMk cId="2186375071" sldId="287"/>
            <ac:spMk id="4" creationId="{44D806F9-DC29-0EE6-2A07-FAD7A21A9C37}"/>
          </ac:spMkLst>
        </pc:spChg>
        <pc:spChg chg="add mod">
          <ac:chgData name="jemma.smith@up.education" userId="S::urn:spo:guest#jemma.smith@up.education::" providerId="AD" clId="Web-{5E06640B-38EF-2258-37C1-309C3D78AF13}" dt="2024-11-15T01:24:41.334" v="47" actId="1076"/>
          <ac:spMkLst>
            <pc:docMk/>
            <pc:sldMk cId="2186375071" sldId="287"/>
            <ac:spMk id="7" creationId="{399C1931-1490-9B5A-E9B6-32CD3EB8A87B}"/>
          </ac:spMkLst>
        </pc:spChg>
        <pc:spChg chg="add mod">
          <ac:chgData name="jemma.smith@up.education" userId="S::urn:spo:guest#jemma.smith@up.education::" providerId="AD" clId="Web-{5E06640B-38EF-2258-37C1-309C3D78AF13}" dt="2024-11-15T01:25:13.225" v="50" actId="1076"/>
          <ac:spMkLst>
            <pc:docMk/>
            <pc:sldMk cId="2186375071" sldId="287"/>
            <ac:spMk id="11" creationId="{969041C2-A355-5B39-793D-15094310A48F}"/>
          </ac:spMkLst>
        </pc:spChg>
        <pc:spChg chg="del">
          <ac:chgData name="jemma.smith@up.education" userId="S::urn:spo:guest#jemma.smith@up.education::" providerId="AD" clId="Web-{5E06640B-38EF-2258-37C1-309C3D78AF13}" dt="2024-11-15T01:24:38.677" v="46"/>
          <ac:spMkLst>
            <pc:docMk/>
            <pc:sldMk cId="2186375071" sldId="287"/>
            <ac:spMk id="15" creationId="{9327C525-79E5-EDB9-764A-41BABEA39DCF}"/>
          </ac:spMkLst>
        </pc:spChg>
        <pc:spChg chg="del">
          <ac:chgData name="jemma.smith@up.education" userId="S::urn:spo:guest#jemma.smith@up.education::" providerId="AD" clId="Web-{5E06640B-38EF-2258-37C1-309C3D78AF13}" dt="2024-11-15T01:24:38.677" v="45"/>
          <ac:spMkLst>
            <pc:docMk/>
            <pc:sldMk cId="2186375071" sldId="287"/>
            <ac:spMk id="17" creationId="{B7E6F830-1CE4-DCEC-4B19-80503BDDFA67}"/>
          </ac:spMkLst>
        </pc:spChg>
      </pc:sldChg>
      <pc:sldChg chg="delSp modSp">
        <pc:chgData name="jemma.smith@up.education" userId="S::urn:spo:guest#jemma.smith@up.education::" providerId="AD" clId="Web-{5E06640B-38EF-2258-37C1-309C3D78AF13}" dt="2024-11-15T01:24:06.551" v="36"/>
        <pc:sldMkLst>
          <pc:docMk/>
          <pc:sldMk cId="4251457920" sldId="301"/>
        </pc:sldMkLst>
        <pc:spChg chg="del">
          <ac:chgData name="jemma.smith@up.education" userId="S::urn:spo:guest#jemma.smith@up.education::" providerId="AD" clId="Web-{5E06640B-38EF-2258-37C1-309C3D78AF13}" dt="2024-11-15T01:24:06.551" v="36"/>
          <ac:spMkLst>
            <pc:docMk/>
            <pc:sldMk cId="4251457920" sldId="301"/>
            <ac:spMk id="16" creationId="{1B055B22-E0FE-315F-0865-526B5AECA797}"/>
          </ac:spMkLst>
        </pc:spChg>
        <pc:spChg chg="del">
          <ac:chgData name="jemma.smith@up.education" userId="S::urn:spo:guest#jemma.smith@up.education::" providerId="AD" clId="Web-{5E06640B-38EF-2258-37C1-309C3D78AF13}" dt="2024-11-15T01:24:06.551" v="35"/>
          <ac:spMkLst>
            <pc:docMk/>
            <pc:sldMk cId="4251457920" sldId="301"/>
            <ac:spMk id="17" creationId="{5F37F4A7-764C-973F-A86A-BF0FC995AFD7}"/>
          </ac:spMkLst>
        </pc:spChg>
        <pc:spChg chg="mod">
          <ac:chgData name="jemma.smith@up.education" userId="S::urn:spo:guest#jemma.smith@up.education::" providerId="AD" clId="Web-{5E06640B-38EF-2258-37C1-309C3D78AF13}" dt="2024-11-15T01:19:36.680" v="10" actId="14100"/>
          <ac:spMkLst>
            <pc:docMk/>
            <pc:sldMk cId="4251457920" sldId="301"/>
            <ac:spMk id="18" creationId="{495F5977-85BE-ACEE-D094-451EF3F17030}"/>
          </ac:spMkLst>
        </pc:spChg>
      </pc:sldChg>
    </pc:docChg>
  </pc:docChgLst>
  <pc:docChgLst>
    <pc:chgData name="jemma.smith@up.education" userId="S::urn:spo:guest#jemma.smith@up.education::" providerId="AD" clId="Web-{5FA11B73-AEFB-95DC-9D64-B0AD3FAE66C5}"/>
    <pc:docChg chg="modSld">
      <pc:chgData name="jemma.smith@up.education" userId="S::urn:spo:guest#jemma.smith@up.education::" providerId="AD" clId="Web-{5FA11B73-AEFB-95DC-9D64-B0AD3FAE66C5}" dt="2024-11-08T01:50:34.014" v="64" actId="1076"/>
      <pc:docMkLst>
        <pc:docMk/>
      </pc:docMkLst>
      <pc:sldChg chg="addSp modSp">
        <pc:chgData name="jemma.smith@up.education" userId="S::urn:spo:guest#jemma.smith@up.education::" providerId="AD" clId="Web-{5FA11B73-AEFB-95DC-9D64-B0AD3FAE66C5}" dt="2024-11-08T01:48:47.901" v="29" actId="20577"/>
        <pc:sldMkLst>
          <pc:docMk/>
          <pc:sldMk cId="1910980335" sldId="297"/>
        </pc:sldMkLst>
        <pc:spChg chg="add">
          <ac:chgData name="jemma.smith@up.education" userId="S::urn:spo:guest#jemma.smith@up.education::" providerId="AD" clId="Web-{5FA11B73-AEFB-95DC-9D64-B0AD3FAE66C5}" dt="2024-11-08T01:47:28.929" v="15"/>
          <ac:spMkLst>
            <pc:docMk/>
            <pc:sldMk cId="1910980335" sldId="297"/>
            <ac:spMk id="7" creationId="{52F96684-4EC7-5555-3ED7-2947170F2561}"/>
          </ac:spMkLst>
        </pc:spChg>
        <pc:spChg chg="mod">
          <ac:chgData name="jemma.smith@up.education" userId="S::urn:spo:guest#jemma.smith@up.education::" providerId="AD" clId="Web-{5FA11B73-AEFB-95DC-9D64-B0AD3FAE66C5}" dt="2024-11-08T01:48:47.901" v="29" actId="20577"/>
          <ac:spMkLst>
            <pc:docMk/>
            <pc:sldMk cId="1910980335" sldId="297"/>
            <ac:spMk id="31" creationId="{572119F5-705A-267D-12A4-005320EE2995}"/>
          </ac:spMkLst>
        </pc:spChg>
        <pc:picChg chg="mod">
          <ac:chgData name="jemma.smith@up.education" userId="S::urn:spo:guest#jemma.smith@up.education::" providerId="AD" clId="Web-{5FA11B73-AEFB-95DC-9D64-B0AD3FAE66C5}" dt="2024-11-08T01:46:06.567" v="0" actId="1076"/>
          <ac:picMkLst>
            <pc:docMk/>
            <pc:sldMk cId="1910980335" sldId="297"/>
            <ac:picMk id="29" creationId="{8E6CD271-7667-22C8-B4A2-0E48634173B0}"/>
          </ac:picMkLst>
        </pc:picChg>
      </pc:sldChg>
      <pc:sldChg chg="addSp delSp modSp">
        <pc:chgData name="jemma.smith@up.education" userId="S::urn:spo:guest#jemma.smith@up.education::" providerId="AD" clId="Web-{5FA11B73-AEFB-95DC-9D64-B0AD3FAE66C5}" dt="2024-11-08T01:50:34.014" v="64" actId="1076"/>
        <pc:sldMkLst>
          <pc:docMk/>
          <pc:sldMk cId="457922902" sldId="303"/>
        </pc:sldMkLst>
        <pc:spChg chg="add">
          <ac:chgData name="jemma.smith@up.education" userId="S::urn:spo:guest#jemma.smith@up.education::" providerId="AD" clId="Web-{5FA11B73-AEFB-95DC-9D64-B0AD3FAE66C5}" dt="2024-11-08T01:47:01.897" v="1"/>
          <ac:spMkLst>
            <pc:docMk/>
            <pc:sldMk cId="457922902" sldId="303"/>
            <ac:spMk id="2" creationId="{33EAEF5C-153C-CFDE-7BC4-3F0B14D916A1}"/>
          </ac:spMkLst>
        </pc:spChg>
        <pc:spChg chg="add mod">
          <ac:chgData name="jemma.smith@up.education" userId="S::urn:spo:guest#jemma.smith@up.education::" providerId="AD" clId="Web-{5FA11B73-AEFB-95DC-9D64-B0AD3FAE66C5}" dt="2024-11-08T01:49:15.699" v="34" actId="1076"/>
          <ac:spMkLst>
            <pc:docMk/>
            <pc:sldMk cId="457922902" sldId="303"/>
            <ac:spMk id="3" creationId="{D8E069FF-78DB-67DE-4EA8-45E31C27F47A}"/>
          </ac:spMkLst>
        </pc:spChg>
        <pc:spChg chg="add del">
          <ac:chgData name="jemma.smith@up.education" userId="S::urn:spo:guest#jemma.smith@up.education::" providerId="AD" clId="Web-{5FA11B73-AEFB-95DC-9D64-B0AD3FAE66C5}" dt="2024-11-08T01:49:28.621" v="35"/>
          <ac:spMkLst>
            <pc:docMk/>
            <pc:sldMk cId="457922902" sldId="303"/>
            <ac:spMk id="4" creationId="{2B570451-ADF1-D94B-75AB-EF527CB6FD43}"/>
          </ac:spMkLst>
        </pc:spChg>
        <pc:spChg chg="add mod">
          <ac:chgData name="jemma.smith@up.education" userId="S::urn:spo:guest#jemma.smith@up.education::" providerId="AD" clId="Web-{5FA11B73-AEFB-95DC-9D64-B0AD3FAE66C5}" dt="2024-11-08T01:50:28.717" v="61" actId="1076"/>
          <ac:spMkLst>
            <pc:docMk/>
            <pc:sldMk cId="457922902" sldId="303"/>
            <ac:spMk id="6" creationId="{25D9C95A-FFCB-5987-2390-67D8E39CE7D3}"/>
          </ac:spMkLst>
        </pc:spChg>
        <pc:spChg chg="add del">
          <ac:chgData name="jemma.smith@up.education" userId="S::urn:spo:guest#jemma.smith@up.education::" providerId="AD" clId="Web-{5FA11B73-AEFB-95DC-9D64-B0AD3FAE66C5}" dt="2024-11-08T01:47:15.585" v="11"/>
          <ac:spMkLst>
            <pc:docMk/>
            <pc:sldMk cId="457922902" sldId="303"/>
            <ac:spMk id="10" creationId="{F5D23A83-CE96-9ADB-39C4-B9A898BFE11D}"/>
          </ac:spMkLst>
        </pc:spChg>
        <pc:spChg chg="add del">
          <ac:chgData name="jemma.smith@up.education" userId="S::urn:spo:guest#jemma.smith@up.education::" providerId="AD" clId="Web-{5FA11B73-AEFB-95DC-9D64-B0AD3FAE66C5}" dt="2024-11-08T01:47:15.585" v="10"/>
          <ac:spMkLst>
            <pc:docMk/>
            <pc:sldMk cId="457922902" sldId="303"/>
            <ac:spMk id="12" creationId="{724FB1D7-EDA2-900D-9AD9-B4CF181C24C8}"/>
          </ac:spMkLst>
        </pc:spChg>
        <pc:spChg chg="add del">
          <ac:chgData name="jemma.smith@up.education" userId="S::urn:spo:guest#jemma.smith@up.education::" providerId="AD" clId="Web-{5FA11B73-AEFB-95DC-9D64-B0AD3FAE66C5}" dt="2024-11-08T01:47:15.585" v="9"/>
          <ac:spMkLst>
            <pc:docMk/>
            <pc:sldMk cId="457922902" sldId="303"/>
            <ac:spMk id="14" creationId="{0C9368A8-67FE-5761-296B-062B4B4976D3}"/>
          </ac:spMkLst>
        </pc:spChg>
        <pc:spChg chg="add del">
          <ac:chgData name="jemma.smith@up.education" userId="S::urn:spo:guest#jemma.smith@up.education::" providerId="AD" clId="Web-{5FA11B73-AEFB-95DC-9D64-B0AD3FAE66C5}" dt="2024-11-08T01:47:15.585" v="8"/>
          <ac:spMkLst>
            <pc:docMk/>
            <pc:sldMk cId="457922902" sldId="303"/>
            <ac:spMk id="16" creationId="{5847C0AE-D4B7-DE99-639B-23E40C2D7054}"/>
          </ac:spMkLst>
        </pc:spChg>
        <pc:spChg chg="add del">
          <ac:chgData name="jemma.smith@up.education" userId="S::urn:spo:guest#jemma.smith@up.education::" providerId="AD" clId="Web-{5FA11B73-AEFB-95DC-9D64-B0AD3FAE66C5}" dt="2024-11-08T01:47:15.585" v="7"/>
          <ac:spMkLst>
            <pc:docMk/>
            <pc:sldMk cId="457922902" sldId="303"/>
            <ac:spMk id="18" creationId="{7454F532-ECBD-DF7F-F3C8-661D710A0F0A}"/>
          </ac:spMkLst>
        </pc:spChg>
        <pc:spChg chg="add">
          <ac:chgData name="jemma.smith@up.education" userId="S::urn:spo:guest#jemma.smith@up.education::" providerId="AD" clId="Web-{5FA11B73-AEFB-95DC-9D64-B0AD3FAE66C5}" dt="2024-11-08T01:47:24.866" v="12"/>
          <ac:spMkLst>
            <pc:docMk/>
            <pc:sldMk cId="457922902" sldId="303"/>
            <ac:spMk id="20" creationId="{F862AF67-8BA8-5995-87D3-016089D63361}"/>
          </ac:spMkLst>
        </pc:spChg>
        <pc:spChg chg="add">
          <ac:chgData name="jemma.smith@up.education" userId="S::urn:spo:guest#jemma.smith@up.education::" providerId="AD" clId="Web-{5FA11B73-AEFB-95DC-9D64-B0AD3FAE66C5}" dt="2024-11-08T01:47:24.898" v="13"/>
          <ac:spMkLst>
            <pc:docMk/>
            <pc:sldMk cId="457922902" sldId="303"/>
            <ac:spMk id="22" creationId="{523E23AC-10DC-3DBB-7FDB-407A9879CB76}"/>
          </ac:spMkLst>
        </pc:spChg>
        <pc:spChg chg="add">
          <ac:chgData name="jemma.smith@up.education" userId="S::urn:spo:guest#jemma.smith@up.education::" providerId="AD" clId="Web-{5FA11B73-AEFB-95DC-9D64-B0AD3FAE66C5}" dt="2024-11-08T01:47:24.913" v="14"/>
          <ac:spMkLst>
            <pc:docMk/>
            <pc:sldMk cId="457922902" sldId="303"/>
            <ac:spMk id="24" creationId="{CD1BCB6E-4A5D-94BB-5E4D-8CA0D180AF6C}"/>
          </ac:spMkLst>
        </pc:spChg>
        <pc:picChg chg="add mod">
          <ac:chgData name="jemma.smith@up.education" userId="S::urn:spo:guest#jemma.smith@up.education::" providerId="AD" clId="Web-{5FA11B73-AEFB-95DC-9D64-B0AD3FAE66C5}" dt="2024-11-08T01:50:34.014" v="64" actId="1076"/>
          <ac:picMkLst>
            <pc:docMk/>
            <pc:sldMk cId="457922902" sldId="303"/>
            <ac:picMk id="8" creationId="{A436C6F4-F08B-5FB1-8D82-65711FB0A3BB}"/>
          </ac:picMkLst>
        </pc:picChg>
      </pc:sldChg>
    </pc:docChg>
  </pc:docChgLst>
  <pc:docChgLst>
    <pc:chgData name="jemma.smith@up.education" userId="S::urn:spo:guest#jemma.smith@up.education::" providerId="AD" clId="Web-{4D6CC3CA-0731-9C78-C54A-2E2C2BCF21DC}"/>
    <pc:docChg chg="modSld">
      <pc:chgData name="jemma.smith@up.education" userId="S::urn:spo:guest#jemma.smith@up.education::" providerId="AD" clId="Web-{4D6CC3CA-0731-9C78-C54A-2E2C2BCF21DC}" dt="2024-11-12T01:56:51.312" v="4"/>
      <pc:docMkLst>
        <pc:docMk/>
      </pc:docMkLst>
      <pc:sldChg chg="addSp delSp modSp">
        <pc:chgData name="jemma.smith@up.education" userId="S::urn:spo:guest#jemma.smith@up.education::" providerId="AD" clId="Web-{4D6CC3CA-0731-9C78-C54A-2E2C2BCF21DC}" dt="2024-11-12T01:56:51.312" v="4"/>
        <pc:sldMkLst>
          <pc:docMk/>
          <pc:sldMk cId="457922902" sldId="303"/>
        </pc:sldMkLst>
        <pc:spChg chg="mod">
          <ac:chgData name="jemma.smith@up.education" userId="S::urn:spo:guest#jemma.smith@up.education::" providerId="AD" clId="Web-{4D6CC3CA-0731-9C78-C54A-2E2C2BCF21DC}" dt="2024-11-12T01:56:43.437" v="2" actId="1076"/>
          <ac:spMkLst>
            <pc:docMk/>
            <pc:sldMk cId="457922902" sldId="303"/>
            <ac:spMk id="2" creationId="{33EAEF5C-153C-CFDE-7BC4-3F0B14D916A1}"/>
          </ac:spMkLst>
        </pc:spChg>
        <pc:spChg chg="mod">
          <ac:chgData name="jemma.smith@up.education" userId="S::urn:spo:guest#jemma.smith@up.education::" providerId="AD" clId="Web-{4D6CC3CA-0731-9C78-C54A-2E2C2BCF21DC}" dt="2024-11-12T01:56:50.093" v="3" actId="1076"/>
          <ac:spMkLst>
            <pc:docMk/>
            <pc:sldMk cId="457922902" sldId="303"/>
            <ac:spMk id="3" creationId="{D8E069FF-78DB-67DE-4EA8-45E31C27F47A}"/>
          </ac:spMkLst>
        </pc:spChg>
        <pc:picChg chg="add">
          <ac:chgData name="jemma.smith@up.education" userId="S::urn:spo:guest#jemma.smith@up.education::" providerId="AD" clId="Web-{4D6CC3CA-0731-9C78-C54A-2E2C2BCF21DC}" dt="2024-11-12T01:56:38.983" v="0"/>
          <ac:picMkLst>
            <pc:docMk/>
            <pc:sldMk cId="457922902" sldId="303"/>
            <ac:picMk id="4" creationId="{A436C6F4-F08B-5FB1-8D82-65711FB0A3BB}"/>
          </ac:picMkLst>
        </pc:picChg>
        <pc:picChg chg="del">
          <ac:chgData name="jemma.smith@up.education" userId="S::urn:spo:guest#jemma.smith@up.education::" providerId="AD" clId="Web-{4D6CC3CA-0731-9C78-C54A-2E2C2BCF21DC}" dt="2024-11-12T01:56:51.312" v="4"/>
          <ac:picMkLst>
            <pc:docMk/>
            <pc:sldMk cId="457922902" sldId="303"/>
            <ac:picMk id="8" creationId="{A436C6F4-F08B-5FB1-8D82-65711FB0A3BB}"/>
          </ac:picMkLst>
        </pc:picChg>
      </pc:sldChg>
    </pc:docChg>
  </pc:docChgLst>
  <pc:docChgLst>
    <pc:chgData name="jemma.smith@up.education" userId="S::urn:spo:guest#jemma.smith@up.education::" providerId="AD" clId="Web-{1FE6E311-2E85-1F04-B661-D12EDBD4CC83}"/>
    <pc:docChg chg="modSld">
      <pc:chgData name="jemma.smith@up.education" userId="S::urn:spo:guest#jemma.smith@up.education::" providerId="AD" clId="Web-{1FE6E311-2E85-1F04-B661-D12EDBD4CC83}" dt="2024-11-07T04:29:30.452" v="28"/>
      <pc:docMkLst>
        <pc:docMk/>
      </pc:docMkLst>
      <pc:sldChg chg="addSp delSp modSp modTransition">
        <pc:chgData name="jemma.smith@up.education" userId="S::urn:spo:guest#jemma.smith@up.education::" providerId="AD" clId="Web-{1FE6E311-2E85-1F04-B661-D12EDBD4CC83}" dt="2024-11-07T04:29:30.452" v="28"/>
        <pc:sldMkLst>
          <pc:docMk/>
          <pc:sldMk cId="1702024480" sldId="278"/>
        </pc:sldMkLst>
        <pc:spChg chg="del">
          <ac:chgData name="jemma.smith@up.education" userId="S::urn:spo:guest#jemma.smith@up.education::" providerId="AD" clId="Web-{1FE6E311-2E85-1F04-B661-D12EDBD4CC83}" dt="2024-11-07T04:29:22.623" v="26"/>
          <ac:spMkLst>
            <pc:docMk/>
            <pc:sldMk cId="1702024480" sldId="278"/>
            <ac:spMk id="2" creationId="{00000000-0000-0000-0000-000000000000}"/>
          </ac:spMkLst>
        </pc:spChg>
        <pc:spChg chg="del">
          <ac:chgData name="jemma.smith@up.education" userId="S::urn:spo:guest#jemma.smith@up.education::" providerId="AD" clId="Web-{1FE6E311-2E85-1F04-B661-D12EDBD4CC83}" dt="2024-11-07T04:29:22.592" v="25"/>
          <ac:spMkLst>
            <pc:docMk/>
            <pc:sldMk cId="1702024480" sldId="278"/>
            <ac:spMk id="3" creationId="{00000000-0000-0000-0000-000000000000}"/>
          </ac:spMkLst>
        </pc:spChg>
        <pc:spChg chg="add del">
          <ac:chgData name="jemma.smith@up.education" userId="S::urn:spo:guest#jemma.smith@up.education::" providerId="AD" clId="Web-{1FE6E311-2E85-1F04-B661-D12EDBD4CC83}" dt="2024-11-07T04:29:22.545" v="21"/>
          <ac:spMkLst>
            <pc:docMk/>
            <pc:sldMk cId="1702024480" sldId="278"/>
            <ac:spMk id="4" creationId="{51F5A8D5-E913-4741-A38A-F868B62A011D}"/>
          </ac:spMkLst>
        </pc:spChg>
        <pc:spChg chg="add del">
          <ac:chgData name="jemma.smith@up.education" userId="S::urn:spo:guest#jemma.smith@up.education::" providerId="AD" clId="Web-{1FE6E311-2E85-1F04-B661-D12EDBD4CC83}" dt="2024-11-07T04:29:22.545" v="20"/>
          <ac:spMkLst>
            <pc:docMk/>
            <pc:sldMk cId="1702024480" sldId="278"/>
            <ac:spMk id="6" creationId="{578DAFF5-2C4D-124B-91FA-3904EAFEC1F0}"/>
          </ac:spMkLst>
        </pc:spChg>
        <pc:spChg chg="del">
          <ac:chgData name="jemma.smith@up.education" userId="S::urn:spo:guest#jemma.smith@up.education::" providerId="AD" clId="Web-{1FE6E311-2E85-1F04-B661-D12EDBD4CC83}" dt="2024-11-07T04:29:22.623" v="27"/>
          <ac:spMkLst>
            <pc:docMk/>
            <pc:sldMk cId="1702024480" sldId="278"/>
            <ac:spMk id="8" creationId="{51F5A8D5-E913-4741-A38A-F868B62A011D}"/>
          </ac:spMkLst>
        </pc:spChg>
        <pc:spChg chg="del">
          <ac:chgData name="jemma.smith@up.education" userId="S::urn:spo:guest#jemma.smith@up.education::" providerId="AD" clId="Web-{1FE6E311-2E85-1F04-B661-D12EDBD4CC83}" dt="2024-11-07T04:29:22.545" v="22"/>
          <ac:spMkLst>
            <pc:docMk/>
            <pc:sldMk cId="1702024480" sldId="278"/>
            <ac:spMk id="9" creationId="{578DAFF5-2C4D-124B-91FA-3904EAFEC1F0}"/>
          </ac:spMkLst>
        </pc:spChg>
        <pc:spChg chg="add del">
          <ac:chgData name="jemma.smith@up.education" userId="S::urn:spo:guest#jemma.smith@up.education::" providerId="AD" clId="Web-{1FE6E311-2E85-1F04-B661-D12EDBD4CC83}" dt="2024-11-07T04:29:22.545" v="19"/>
          <ac:spMkLst>
            <pc:docMk/>
            <pc:sldMk cId="1702024480" sldId="278"/>
            <ac:spMk id="10" creationId="{1B8A5AD6-8425-5C80-6089-44D0D5532FA7}"/>
          </ac:spMkLst>
        </pc:spChg>
        <pc:spChg chg="add del">
          <ac:chgData name="jemma.smith@up.education" userId="S::urn:spo:guest#jemma.smith@up.education::" providerId="AD" clId="Web-{1FE6E311-2E85-1F04-B661-D12EDBD4CC83}" dt="2024-11-07T04:29:22.545" v="18"/>
          <ac:spMkLst>
            <pc:docMk/>
            <pc:sldMk cId="1702024480" sldId="278"/>
            <ac:spMk id="11" creationId="{AD572B37-4BD7-5D56-1982-874EB394BA2A}"/>
          </ac:spMkLst>
        </pc:spChg>
        <pc:spChg chg="add del">
          <ac:chgData name="jemma.smith@up.education" userId="S::urn:spo:guest#jemma.smith@up.education::" providerId="AD" clId="Web-{1FE6E311-2E85-1F04-B661-D12EDBD4CC83}" dt="2024-11-07T04:29:22.545" v="17"/>
          <ac:spMkLst>
            <pc:docMk/>
            <pc:sldMk cId="1702024480" sldId="278"/>
            <ac:spMk id="12" creationId="{5A977CE4-623E-7DF6-1316-071540C096E0}"/>
          </ac:spMkLst>
        </pc:spChg>
        <pc:spChg chg="add">
          <ac:chgData name="jemma.smith@up.education" userId="S::urn:spo:guest#jemma.smith@up.education::" providerId="AD" clId="Web-{1FE6E311-2E85-1F04-B661-D12EDBD4CC83}" dt="2024-11-07T04:22:33.444" v="0"/>
          <ac:spMkLst>
            <pc:docMk/>
            <pc:sldMk cId="1702024480" sldId="278"/>
            <ac:spMk id="22" creationId="{65E4799A-8012-FB19-7142-B75C92662D18}"/>
          </ac:spMkLst>
        </pc:spChg>
        <pc:spChg chg="add">
          <ac:chgData name="jemma.smith@up.education" userId="S::urn:spo:guest#jemma.smith@up.education::" providerId="AD" clId="Web-{1FE6E311-2E85-1F04-B661-D12EDBD4CC83}" dt="2024-11-07T04:22:33.444" v="0"/>
          <ac:spMkLst>
            <pc:docMk/>
            <pc:sldMk cId="1702024480" sldId="278"/>
            <ac:spMk id="23" creationId="{424E8552-45CB-C413-2CFD-E4744B9D3F8D}"/>
          </ac:spMkLst>
        </pc:spChg>
        <pc:spChg chg="add">
          <ac:chgData name="jemma.smith@up.education" userId="S::urn:spo:guest#jemma.smith@up.education::" providerId="AD" clId="Web-{1FE6E311-2E85-1F04-B661-D12EDBD4CC83}" dt="2024-11-07T04:22:33.444" v="0"/>
          <ac:spMkLst>
            <pc:docMk/>
            <pc:sldMk cId="1702024480" sldId="278"/>
            <ac:spMk id="24" creationId="{D8C424CE-1494-2122-D216-4E7CFB06DBE2}"/>
          </ac:spMkLst>
        </pc:spChg>
        <pc:spChg chg="add">
          <ac:chgData name="jemma.smith@up.education" userId="S::urn:spo:guest#jemma.smith@up.education::" providerId="AD" clId="Web-{1FE6E311-2E85-1F04-B661-D12EDBD4CC83}" dt="2024-11-07T04:22:33.444" v="0"/>
          <ac:spMkLst>
            <pc:docMk/>
            <pc:sldMk cId="1702024480" sldId="278"/>
            <ac:spMk id="25" creationId="{630A3816-E703-50B2-D063-20B3313B997B}"/>
          </ac:spMkLst>
        </pc:spChg>
        <pc:spChg chg="add">
          <ac:chgData name="jemma.smith@up.education" userId="S::urn:spo:guest#jemma.smith@up.education::" providerId="AD" clId="Web-{1FE6E311-2E85-1F04-B661-D12EDBD4CC83}" dt="2024-11-07T04:22:33.444" v="0"/>
          <ac:spMkLst>
            <pc:docMk/>
            <pc:sldMk cId="1702024480" sldId="278"/>
            <ac:spMk id="26" creationId="{A454C51E-3337-F172-F7D7-472941C09A2F}"/>
          </ac:spMkLst>
        </pc:spChg>
        <pc:spChg chg="add">
          <ac:chgData name="jemma.smith@up.education" userId="S::urn:spo:guest#jemma.smith@up.education::" providerId="AD" clId="Web-{1FE6E311-2E85-1F04-B661-D12EDBD4CC83}" dt="2024-11-07T04:22:33.444" v="0"/>
          <ac:spMkLst>
            <pc:docMk/>
            <pc:sldMk cId="1702024480" sldId="278"/>
            <ac:spMk id="27" creationId="{C2ACAF0A-B47A-819C-9852-98CA10ACEADF}"/>
          </ac:spMkLst>
        </pc:spChg>
        <pc:spChg chg="add">
          <ac:chgData name="jemma.smith@up.education" userId="S::urn:spo:guest#jemma.smith@up.education::" providerId="AD" clId="Web-{1FE6E311-2E85-1F04-B661-D12EDBD4CC83}" dt="2024-11-07T04:22:33.444" v="0"/>
          <ac:spMkLst>
            <pc:docMk/>
            <pc:sldMk cId="1702024480" sldId="278"/>
            <ac:spMk id="28" creationId="{E87304F7-DB2C-BDAF-AF43-5C3CAD99F624}"/>
          </ac:spMkLst>
        </pc:spChg>
        <pc:spChg chg="add">
          <ac:chgData name="jemma.smith@up.education" userId="S::urn:spo:guest#jemma.smith@up.education::" providerId="AD" clId="Web-{1FE6E311-2E85-1F04-B661-D12EDBD4CC83}" dt="2024-11-07T04:22:33.444" v="0"/>
          <ac:spMkLst>
            <pc:docMk/>
            <pc:sldMk cId="1702024480" sldId="278"/>
            <ac:spMk id="29" creationId="{A6B099C3-CE70-5F30-94EC-FB4CC213C120}"/>
          </ac:spMkLst>
        </pc:spChg>
        <pc:spChg chg="add">
          <ac:chgData name="jemma.smith@up.education" userId="S::urn:spo:guest#jemma.smith@up.education::" providerId="AD" clId="Web-{1FE6E311-2E85-1F04-B661-D12EDBD4CC83}" dt="2024-11-07T04:22:33.444" v="0"/>
          <ac:spMkLst>
            <pc:docMk/>
            <pc:sldMk cId="1702024480" sldId="278"/>
            <ac:spMk id="30" creationId="{779CEA33-2C2D-8D04-35D9-764035DF0712}"/>
          </ac:spMkLst>
        </pc:spChg>
        <pc:spChg chg="add">
          <ac:chgData name="jemma.smith@up.education" userId="S::urn:spo:guest#jemma.smith@up.education::" providerId="AD" clId="Web-{1FE6E311-2E85-1F04-B661-D12EDBD4CC83}" dt="2024-11-07T04:22:33.444" v="0"/>
          <ac:spMkLst>
            <pc:docMk/>
            <pc:sldMk cId="1702024480" sldId="278"/>
            <ac:spMk id="31" creationId="{5B64DDCC-9C9B-191D-4376-E1846FA0A22E}"/>
          </ac:spMkLst>
        </pc:spChg>
        <pc:spChg chg="add">
          <ac:chgData name="jemma.smith@up.education" userId="S::urn:spo:guest#jemma.smith@up.education::" providerId="AD" clId="Web-{1FE6E311-2E85-1F04-B661-D12EDBD4CC83}" dt="2024-11-07T04:22:33.444" v="0"/>
          <ac:spMkLst>
            <pc:docMk/>
            <pc:sldMk cId="1702024480" sldId="278"/>
            <ac:spMk id="32" creationId="{8B394C21-4A08-5B63-F98B-058471BDEB1A}"/>
          </ac:spMkLst>
        </pc:spChg>
        <pc:spChg chg="add">
          <ac:chgData name="jemma.smith@up.education" userId="S::urn:spo:guest#jemma.smith@up.education::" providerId="AD" clId="Web-{1FE6E311-2E85-1F04-B661-D12EDBD4CC83}" dt="2024-11-07T04:22:33.444" v="0"/>
          <ac:spMkLst>
            <pc:docMk/>
            <pc:sldMk cId="1702024480" sldId="278"/>
            <ac:spMk id="33" creationId="{D3452DFA-76CB-FA37-9403-35E745232E5D}"/>
          </ac:spMkLst>
        </pc:spChg>
        <pc:spChg chg="add">
          <ac:chgData name="jemma.smith@up.education" userId="S::urn:spo:guest#jemma.smith@up.education::" providerId="AD" clId="Web-{1FE6E311-2E85-1F04-B661-D12EDBD4CC83}" dt="2024-11-07T04:22:33.444" v="0"/>
          <ac:spMkLst>
            <pc:docMk/>
            <pc:sldMk cId="1702024480" sldId="278"/>
            <ac:spMk id="34" creationId="{2722DD98-326B-E6A9-B2B7-FCC4CDE7E853}"/>
          </ac:spMkLst>
        </pc:spChg>
        <pc:spChg chg="add">
          <ac:chgData name="jemma.smith@up.education" userId="S::urn:spo:guest#jemma.smith@up.education::" providerId="AD" clId="Web-{1FE6E311-2E85-1F04-B661-D12EDBD4CC83}" dt="2024-11-07T04:22:33.444" v="0"/>
          <ac:spMkLst>
            <pc:docMk/>
            <pc:sldMk cId="1702024480" sldId="278"/>
            <ac:spMk id="35" creationId="{CCB87DCD-8436-6D35-45E1-58529DA2E81F}"/>
          </ac:spMkLst>
        </pc:spChg>
        <pc:spChg chg="add">
          <ac:chgData name="jemma.smith@up.education" userId="S::urn:spo:guest#jemma.smith@up.education::" providerId="AD" clId="Web-{1FE6E311-2E85-1F04-B661-D12EDBD4CC83}" dt="2024-11-07T04:22:33.444" v="0"/>
          <ac:spMkLst>
            <pc:docMk/>
            <pc:sldMk cId="1702024480" sldId="278"/>
            <ac:spMk id="36" creationId="{8F86609E-0639-5DB1-1BCB-2FA8E0A8E48A}"/>
          </ac:spMkLst>
        </pc:spChg>
        <pc:spChg chg="add">
          <ac:chgData name="jemma.smith@up.education" userId="S::urn:spo:guest#jemma.smith@up.education::" providerId="AD" clId="Web-{1FE6E311-2E85-1F04-B661-D12EDBD4CC83}" dt="2024-11-07T04:22:33.444" v="0"/>
          <ac:spMkLst>
            <pc:docMk/>
            <pc:sldMk cId="1702024480" sldId="278"/>
            <ac:spMk id="37" creationId="{96F4665F-4D43-D3C6-D32E-A65FCE6DAE89}"/>
          </ac:spMkLst>
        </pc:spChg>
        <pc:spChg chg="add">
          <ac:chgData name="jemma.smith@up.education" userId="S::urn:spo:guest#jemma.smith@up.education::" providerId="AD" clId="Web-{1FE6E311-2E85-1F04-B661-D12EDBD4CC83}" dt="2024-11-07T04:22:33.444" v="0"/>
          <ac:spMkLst>
            <pc:docMk/>
            <pc:sldMk cId="1702024480" sldId="278"/>
            <ac:spMk id="38" creationId="{8A5142E8-3ED4-8AD9-4382-C70435026586}"/>
          </ac:spMkLst>
        </pc:spChg>
        <pc:spChg chg="add">
          <ac:chgData name="jemma.smith@up.education" userId="S::urn:spo:guest#jemma.smith@up.education::" providerId="AD" clId="Web-{1FE6E311-2E85-1F04-B661-D12EDBD4CC83}" dt="2024-11-07T04:22:33.444" v="0"/>
          <ac:spMkLst>
            <pc:docMk/>
            <pc:sldMk cId="1702024480" sldId="278"/>
            <ac:spMk id="39" creationId="{D12706A3-C418-CBA3-C041-A4F187824A35}"/>
          </ac:spMkLst>
        </pc:spChg>
        <pc:spChg chg="add mod">
          <ac:chgData name="jemma.smith@up.education" userId="S::urn:spo:guest#jemma.smith@up.education::" providerId="AD" clId="Web-{1FE6E311-2E85-1F04-B661-D12EDBD4CC83}" dt="2024-11-07T04:29:22.592" v="25"/>
          <ac:spMkLst>
            <pc:docMk/>
            <pc:sldMk cId="1702024480" sldId="278"/>
            <ac:spMk id="41" creationId="{7BA6216F-3689-E36B-67EB-D9FF234B971F}"/>
          </ac:spMkLst>
        </pc:spChg>
        <pc:spChg chg="add mod">
          <ac:chgData name="jemma.smith@up.education" userId="S::urn:spo:guest#jemma.smith@up.education::" providerId="AD" clId="Web-{1FE6E311-2E85-1F04-B661-D12EDBD4CC83}" dt="2024-11-07T04:29:22.623" v="26"/>
          <ac:spMkLst>
            <pc:docMk/>
            <pc:sldMk cId="1702024480" sldId="278"/>
            <ac:spMk id="43" creationId="{7B5DA31C-5A72-D910-4A9C-1DD30A06E2DC}"/>
          </ac:spMkLst>
        </pc:spChg>
        <pc:spChg chg="add">
          <ac:chgData name="jemma.smith@up.education" userId="S::urn:spo:guest#jemma.smith@up.education::" providerId="AD" clId="Web-{1FE6E311-2E85-1F04-B661-D12EDBD4CC83}" dt="2024-11-07T04:29:30.452" v="28"/>
          <ac:spMkLst>
            <pc:docMk/>
            <pc:sldMk cId="1702024480" sldId="278"/>
            <ac:spMk id="44" creationId="{51F5A8D5-E913-4741-A38A-F868B62A011D}"/>
          </ac:spMkLst>
        </pc:spChg>
        <pc:spChg chg="add">
          <ac:chgData name="jemma.smith@up.education" userId="S::urn:spo:guest#jemma.smith@up.education::" providerId="AD" clId="Web-{1FE6E311-2E85-1F04-B661-D12EDBD4CC83}" dt="2024-11-07T04:29:30.452" v="28"/>
          <ac:spMkLst>
            <pc:docMk/>
            <pc:sldMk cId="1702024480" sldId="278"/>
            <ac:spMk id="45" creationId="{578DAFF5-2C4D-124B-91FA-3904EAFEC1F0}"/>
          </ac:spMkLst>
        </pc:spChg>
        <pc:spChg chg="add">
          <ac:chgData name="jemma.smith@up.education" userId="S::urn:spo:guest#jemma.smith@up.education::" providerId="AD" clId="Web-{1FE6E311-2E85-1F04-B661-D12EDBD4CC83}" dt="2024-11-07T04:29:30.452" v="28"/>
          <ac:spMkLst>
            <pc:docMk/>
            <pc:sldMk cId="1702024480" sldId="278"/>
            <ac:spMk id="46" creationId="{1B8A5AD6-8425-5C80-6089-44D0D5532FA7}"/>
          </ac:spMkLst>
        </pc:spChg>
        <pc:spChg chg="add">
          <ac:chgData name="jemma.smith@up.education" userId="S::urn:spo:guest#jemma.smith@up.education::" providerId="AD" clId="Web-{1FE6E311-2E85-1F04-B661-D12EDBD4CC83}" dt="2024-11-07T04:29:30.452" v="28"/>
          <ac:spMkLst>
            <pc:docMk/>
            <pc:sldMk cId="1702024480" sldId="278"/>
            <ac:spMk id="47" creationId="{7D2782E7-0CF1-A7F4-C07C-AAE6E6463904}"/>
          </ac:spMkLst>
        </pc:spChg>
        <pc:spChg chg="add">
          <ac:chgData name="jemma.smith@up.education" userId="S::urn:spo:guest#jemma.smith@up.education::" providerId="AD" clId="Web-{1FE6E311-2E85-1F04-B661-D12EDBD4CC83}" dt="2024-11-07T04:29:30.452" v="28"/>
          <ac:spMkLst>
            <pc:docMk/>
            <pc:sldMk cId="1702024480" sldId="278"/>
            <ac:spMk id="48" creationId="{D35862E6-276B-3102-8752-BF0AE6A43135}"/>
          </ac:spMkLst>
        </pc:spChg>
        <pc:spChg chg="add">
          <ac:chgData name="jemma.smith@up.education" userId="S::urn:spo:guest#jemma.smith@up.education::" providerId="AD" clId="Web-{1FE6E311-2E85-1F04-B661-D12EDBD4CC83}" dt="2024-11-07T04:29:30.452" v="28"/>
          <ac:spMkLst>
            <pc:docMk/>
            <pc:sldMk cId="1702024480" sldId="278"/>
            <ac:spMk id="58" creationId="{65E4799A-8012-FB19-7142-B75C92662D18}"/>
          </ac:spMkLst>
        </pc:spChg>
        <pc:spChg chg="add">
          <ac:chgData name="jemma.smith@up.education" userId="S::urn:spo:guest#jemma.smith@up.education::" providerId="AD" clId="Web-{1FE6E311-2E85-1F04-B661-D12EDBD4CC83}" dt="2024-11-07T04:29:30.452" v="28"/>
          <ac:spMkLst>
            <pc:docMk/>
            <pc:sldMk cId="1702024480" sldId="278"/>
            <ac:spMk id="59" creationId="{424E8552-45CB-C413-2CFD-E4744B9D3F8D}"/>
          </ac:spMkLst>
        </pc:spChg>
        <pc:spChg chg="add">
          <ac:chgData name="jemma.smith@up.education" userId="S::urn:spo:guest#jemma.smith@up.education::" providerId="AD" clId="Web-{1FE6E311-2E85-1F04-B661-D12EDBD4CC83}" dt="2024-11-07T04:29:30.452" v="28"/>
          <ac:spMkLst>
            <pc:docMk/>
            <pc:sldMk cId="1702024480" sldId="278"/>
            <ac:spMk id="60" creationId="{D8C424CE-1494-2122-D216-4E7CFB06DBE2}"/>
          </ac:spMkLst>
        </pc:spChg>
        <pc:spChg chg="add">
          <ac:chgData name="jemma.smith@up.education" userId="S::urn:spo:guest#jemma.smith@up.education::" providerId="AD" clId="Web-{1FE6E311-2E85-1F04-B661-D12EDBD4CC83}" dt="2024-11-07T04:29:30.452" v="28"/>
          <ac:spMkLst>
            <pc:docMk/>
            <pc:sldMk cId="1702024480" sldId="278"/>
            <ac:spMk id="61" creationId="{630A3816-E703-50B2-D063-20B3313B997B}"/>
          </ac:spMkLst>
        </pc:spChg>
        <pc:spChg chg="add">
          <ac:chgData name="jemma.smith@up.education" userId="S::urn:spo:guest#jemma.smith@up.education::" providerId="AD" clId="Web-{1FE6E311-2E85-1F04-B661-D12EDBD4CC83}" dt="2024-11-07T04:29:30.452" v="28"/>
          <ac:spMkLst>
            <pc:docMk/>
            <pc:sldMk cId="1702024480" sldId="278"/>
            <ac:spMk id="62" creationId="{A454C51E-3337-F172-F7D7-472941C09A2F}"/>
          </ac:spMkLst>
        </pc:spChg>
        <pc:spChg chg="add">
          <ac:chgData name="jemma.smith@up.education" userId="S::urn:spo:guest#jemma.smith@up.education::" providerId="AD" clId="Web-{1FE6E311-2E85-1F04-B661-D12EDBD4CC83}" dt="2024-11-07T04:29:30.452" v="28"/>
          <ac:spMkLst>
            <pc:docMk/>
            <pc:sldMk cId="1702024480" sldId="278"/>
            <ac:spMk id="63" creationId="{C2ACAF0A-B47A-819C-9852-98CA10ACEADF}"/>
          </ac:spMkLst>
        </pc:spChg>
        <pc:spChg chg="add">
          <ac:chgData name="jemma.smith@up.education" userId="S::urn:spo:guest#jemma.smith@up.education::" providerId="AD" clId="Web-{1FE6E311-2E85-1F04-B661-D12EDBD4CC83}" dt="2024-11-07T04:29:30.452" v="28"/>
          <ac:spMkLst>
            <pc:docMk/>
            <pc:sldMk cId="1702024480" sldId="278"/>
            <ac:spMk id="64" creationId="{E87304F7-DB2C-BDAF-AF43-5C3CAD99F624}"/>
          </ac:spMkLst>
        </pc:spChg>
        <pc:spChg chg="add">
          <ac:chgData name="jemma.smith@up.education" userId="S::urn:spo:guest#jemma.smith@up.education::" providerId="AD" clId="Web-{1FE6E311-2E85-1F04-B661-D12EDBD4CC83}" dt="2024-11-07T04:29:30.452" v="28"/>
          <ac:spMkLst>
            <pc:docMk/>
            <pc:sldMk cId="1702024480" sldId="278"/>
            <ac:spMk id="65" creationId="{A6B099C3-CE70-5F30-94EC-FB4CC213C120}"/>
          </ac:spMkLst>
        </pc:spChg>
        <pc:spChg chg="add">
          <ac:chgData name="jemma.smith@up.education" userId="S::urn:spo:guest#jemma.smith@up.education::" providerId="AD" clId="Web-{1FE6E311-2E85-1F04-B661-D12EDBD4CC83}" dt="2024-11-07T04:29:30.452" v="28"/>
          <ac:spMkLst>
            <pc:docMk/>
            <pc:sldMk cId="1702024480" sldId="278"/>
            <ac:spMk id="66" creationId="{779CEA33-2C2D-8D04-35D9-764035DF0712}"/>
          </ac:spMkLst>
        </pc:spChg>
        <pc:spChg chg="add">
          <ac:chgData name="jemma.smith@up.education" userId="S::urn:spo:guest#jemma.smith@up.education::" providerId="AD" clId="Web-{1FE6E311-2E85-1F04-B661-D12EDBD4CC83}" dt="2024-11-07T04:29:30.452" v="28"/>
          <ac:spMkLst>
            <pc:docMk/>
            <pc:sldMk cId="1702024480" sldId="278"/>
            <ac:spMk id="67" creationId="{5B64DDCC-9C9B-191D-4376-E1846FA0A22E}"/>
          </ac:spMkLst>
        </pc:spChg>
        <pc:spChg chg="add">
          <ac:chgData name="jemma.smith@up.education" userId="S::urn:spo:guest#jemma.smith@up.education::" providerId="AD" clId="Web-{1FE6E311-2E85-1F04-B661-D12EDBD4CC83}" dt="2024-11-07T04:29:30.452" v="28"/>
          <ac:spMkLst>
            <pc:docMk/>
            <pc:sldMk cId="1702024480" sldId="278"/>
            <ac:spMk id="68" creationId="{8B394C21-4A08-5B63-F98B-058471BDEB1A}"/>
          </ac:spMkLst>
        </pc:spChg>
        <pc:spChg chg="add">
          <ac:chgData name="jemma.smith@up.education" userId="S::urn:spo:guest#jemma.smith@up.education::" providerId="AD" clId="Web-{1FE6E311-2E85-1F04-B661-D12EDBD4CC83}" dt="2024-11-07T04:29:30.452" v="28"/>
          <ac:spMkLst>
            <pc:docMk/>
            <pc:sldMk cId="1702024480" sldId="278"/>
            <ac:spMk id="69" creationId="{D3452DFA-76CB-FA37-9403-35E745232E5D}"/>
          </ac:spMkLst>
        </pc:spChg>
        <pc:spChg chg="add">
          <ac:chgData name="jemma.smith@up.education" userId="S::urn:spo:guest#jemma.smith@up.education::" providerId="AD" clId="Web-{1FE6E311-2E85-1F04-B661-D12EDBD4CC83}" dt="2024-11-07T04:29:30.452" v="28"/>
          <ac:spMkLst>
            <pc:docMk/>
            <pc:sldMk cId="1702024480" sldId="278"/>
            <ac:spMk id="70" creationId="{2722DD98-326B-E6A9-B2B7-FCC4CDE7E853}"/>
          </ac:spMkLst>
        </pc:spChg>
        <pc:spChg chg="add">
          <ac:chgData name="jemma.smith@up.education" userId="S::urn:spo:guest#jemma.smith@up.education::" providerId="AD" clId="Web-{1FE6E311-2E85-1F04-B661-D12EDBD4CC83}" dt="2024-11-07T04:29:30.452" v="28"/>
          <ac:spMkLst>
            <pc:docMk/>
            <pc:sldMk cId="1702024480" sldId="278"/>
            <ac:spMk id="71" creationId="{CCB87DCD-8436-6D35-45E1-58529DA2E81F}"/>
          </ac:spMkLst>
        </pc:spChg>
        <pc:spChg chg="add">
          <ac:chgData name="jemma.smith@up.education" userId="S::urn:spo:guest#jemma.smith@up.education::" providerId="AD" clId="Web-{1FE6E311-2E85-1F04-B661-D12EDBD4CC83}" dt="2024-11-07T04:29:30.452" v="28"/>
          <ac:spMkLst>
            <pc:docMk/>
            <pc:sldMk cId="1702024480" sldId="278"/>
            <ac:spMk id="72" creationId="{8F86609E-0639-5DB1-1BCB-2FA8E0A8E48A}"/>
          </ac:spMkLst>
        </pc:spChg>
        <pc:spChg chg="add">
          <ac:chgData name="jemma.smith@up.education" userId="S::urn:spo:guest#jemma.smith@up.education::" providerId="AD" clId="Web-{1FE6E311-2E85-1F04-B661-D12EDBD4CC83}" dt="2024-11-07T04:29:30.452" v="28"/>
          <ac:spMkLst>
            <pc:docMk/>
            <pc:sldMk cId="1702024480" sldId="278"/>
            <ac:spMk id="73" creationId="{96F4665F-4D43-D3C6-D32E-A65FCE6DAE89}"/>
          </ac:spMkLst>
        </pc:spChg>
        <pc:spChg chg="add">
          <ac:chgData name="jemma.smith@up.education" userId="S::urn:spo:guest#jemma.smith@up.education::" providerId="AD" clId="Web-{1FE6E311-2E85-1F04-B661-D12EDBD4CC83}" dt="2024-11-07T04:29:30.452" v="28"/>
          <ac:spMkLst>
            <pc:docMk/>
            <pc:sldMk cId="1702024480" sldId="278"/>
            <ac:spMk id="74" creationId="{8A5142E8-3ED4-8AD9-4382-C70435026586}"/>
          </ac:spMkLst>
        </pc:spChg>
        <pc:spChg chg="add">
          <ac:chgData name="jemma.smith@up.education" userId="S::urn:spo:guest#jemma.smith@up.education::" providerId="AD" clId="Web-{1FE6E311-2E85-1F04-B661-D12EDBD4CC83}" dt="2024-11-07T04:29:30.452" v="28"/>
          <ac:spMkLst>
            <pc:docMk/>
            <pc:sldMk cId="1702024480" sldId="278"/>
            <ac:spMk id="75" creationId="{D12706A3-C418-CBA3-C041-A4F187824A35}"/>
          </ac:spMkLst>
        </pc:spChg>
        <pc:grpChg chg="add del">
          <ac:chgData name="jemma.smith@up.education" userId="S::urn:spo:guest#jemma.smith@up.education::" providerId="AD" clId="Web-{1FE6E311-2E85-1F04-B661-D12EDBD4CC83}" dt="2024-11-07T04:29:22.529" v="13"/>
          <ac:grpSpMkLst>
            <pc:docMk/>
            <pc:sldMk cId="1702024480" sldId="278"/>
            <ac:grpSpMk id="16" creationId="{00DE5DC4-A80F-8A06-362D-94102BE631CC}"/>
          </ac:grpSpMkLst>
        </pc:grpChg>
        <pc:grpChg chg="add del">
          <ac:chgData name="jemma.smith@up.education" userId="S::urn:spo:guest#jemma.smith@up.education::" providerId="AD" clId="Web-{1FE6E311-2E85-1F04-B661-D12EDBD4CC83}" dt="2024-11-07T04:29:22.529" v="12"/>
          <ac:grpSpMkLst>
            <pc:docMk/>
            <pc:sldMk cId="1702024480" sldId="278"/>
            <ac:grpSpMk id="17" creationId="{5D0216B7-D73F-5253-712A-C20C58F77AE9}"/>
          </ac:grpSpMkLst>
        </pc:grpChg>
        <pc:grpChg chg="add del">
          <ac:chgData name="jemma.smith@up.education" userId="S::urn:spo:guest#jemma.smith@up.education::" providerId="AD" clId="Web-{1FE6E311-2E85-1F04-B661-D12EDBD4CC83}" dt="2024-11-07T04:29:22.529" v="11"/>
          <ac:grpSpMkLst>
            <pc:docMk/>
            <pc:sldMk cId="1702024480" sldId="278"/>
            <ac:grpSpMk id="18" creationId="{D9DF9DA0-B238-EDFF-0863-A122CE58C7E1}"/>
          </ac:grpSpMkLst>
        </pc:grpChg>
        <pc:grpChg chg="add del">
          <ac:chgData name="jemma.smith@up.education" userId="S::urn:spo:guest#jemma.smith@up.education::" providerId="AD" clId="Web-{1FE6E311-2E85-1F04-B661-D12EDBD4CC83}" dt="2024-11-07T04:29:22.529" v="10"/>
          <ac:grpSpMkLst>
            <pc:docMk/>
            <pc:sldMk cId="1702024480" sldId="278"/>
            <ac:grpSpMk id="19" creationId="{39DD1796-5E13-D892-11B2-7790E0146D48}"/>
          </ac:grpSpMkLst>
        </pc:grpChg>
        <pc:grpChg chg="add del">
          <ac:chgData name="jemma.smith@up.education" userId="S::urn:spo:guest#jemma.smith@up.education::" providerId="AD" clId="Web-{1FE6E311-2E85-1F04-B661-D12EDBD4CC83}" dt="2024-11-07T04:29:22.529" v="9"/>
          <ac:grpSpMkLst>
            <pc:docMk/>
            <pc:sldMk cId="1702024480" sldId="278"/>
            <ac:grpSpMk id="20" creationId="{B460BEF6-57F1-BAEF-BD6C-40525D87CBC2}"/>
          </ac:grpSpMkLst>
        </pc:grpChg>
        <pc:grpChg chg="add del">
          <ac:chgData name="jemma.smith@up.education" userId="S::urn:spo:guest#jemma.smith@up.education::" providerId="AD" clId="Web-{1FE6E311-2E85-1F04-B661-D12EDBD4CC83}" dt="2024-11-07T04:29:22.529" v="8"/>
          <ac:grpSpMkLst>
            <pc:docMk/>
            <pc:sldMk cId="1702024480" sldId="278"/>
            <ac:grpSpMk id="21" creationId="{99EF80F3-242D-2C5C-F3F2-83787B86BC7C}"/>
          </ac:grpSpMkLst>
        </pc:grpChg>
        <pc:grpChg chg="add">
          <ac:chgData name="jemma.smith@up.education" userId="S::urn:spo:guest#jemma.smith@up.education::" providerId="AD" clId="Web-{1FE6E311-2E85-1F04-B661-D12EDBD4CC83}" dt="2024-11-07T04:29:30.452" v="28"/>
          <ac:grpSpMkLst>
            <pc:docMk/>
            <pc:sldMk cId="1702024480" sldId="278"/>
            <ac:grpSpMk id="52" creationId="{00DE5DC4-A80F-8A06-362D-94102BE631CC}"/>
          </ac:grpSpMkLst>
        </pc:grpChg>
        <pc:grpChg chg="add">
          <ac:chgData name="jemma.smith@up.education" userId="S::urn:spo:guest#jemma.smith@up.education::" providerId="AD" clId="Web-{1FE6E311-2E85-1F04-B661-D12EDBD4CC83}" dt="2024-11-07T04:29:30.452" v="28"/>
          <ac:grpSpMkLst>
            <pc:docMk/>
            <pc:sldMk cId="1702024480" sldId="278"/>
            <ac:grpSpMk id="53" creationId="{5D0216B7-D73F-5253-712A-C20C58F77AE9}"/>
          </ac:grpSpMkLst>
        </pc:grpChg>
        <pc:grpChg chg="add">
          <ac:chgData name="jemma.smith@up.education" userId="S::urn:spo:guest#jemma.smith@up.education::" providerId="AD" clId="Web-{1FE6E311-2E85-1F04-B661-D12EDBD4CC83}" dt="2024-11-07T04:29:30.452" v="28"/>
          <ac:grpSpMkLst>
            <pc:docMk/>
            <pc:sldMk cId="1702024480" sldId="278"/>
            <ac:grpSpMk id="54" creationId="{D9DF9DA0-B238-EDFF-0863-A122CE58C7E1}"/>
          </ac:grpSpMkLst>
        </pc:grpChg>
        <pc:grpChg chg="add">
          <ac:chgData name="jemma.smith@up.education" userId="S::urn:spo:guest#jemma.smith@up.education::" providerId="AD" clId="Web-{1FE6E311-2E85-1F04-B661-D12EDBD4CC83}" dt="2024-11-07T04:29:30.452" v="28"/>
          <ac:grpSpMkLst>
            <pc:docMk/>
            <pc:sldMk cId="1702024480" sldId="278"/>
            <ac:grpSpMk id="55" creationId="{39DD1796-5E13-D892-11B2-7790E0146D48}"/>
          </ac:grpSpMkLst>
        </pc:grpChg>
        <pc:grpChg chg="add">
          <ac:chgData name="jemma.smith@up.education" userId="S::urn:spo:guest#jemma.smith@up.education::" providerId="AD" clId="Web-{1FE6E311-2E85-1F04-B661-D12EDBD4CC83}" dt="2024-11-07T04:29:30.452" v="28"/>
          <ac:grpSpMkLst>
            <pc:docMk/>
            <pc:sldMk cId="1702024480" sldId="278"/>
            <ac:grpSpMk id="56" creationId="{B460BEF6-57F1-BAEF-BD6C-40525D87CBC2}"/>
          </ac:grpSpMkLst>
        </pc:grpChg>
        <pc:grpChg chg="add">
          <ac:chgData name="jemma.smith@up.education" userId="S::urn:spo:guest#jemma.smith@up.education::" providerId="AD" clId="Web-{1FE6E311-2E85-1F04-B661-D12EDBD4CC83}" dt="2024-11-07T04:29:30.452" v="28"/>
          <ac:grpSpMkLst>
            <pc:docMk/>
            <pc:sldMk cId="1702024480" sldId="278"/>
            <ac:grpSpMk id="57" creationId="{99EF80F3-242D-2C5C-F3F2-83787B86BC7C}"/>
          </ac:grpSpMkLst>
        </pc:grpChg>
        <pc:picChg chg="del">
          <ac:chgData name="jemma.smith@up.education" userId="S::urn:spo:guest#jemma.smith@up.education::" providerId="AD" clId="Web-{1FE6E311-2E85-1F04-B661-D12EDBD4CC83}" dt="2024-11-07T04:29:22.545" v="24"/>
          <ac:picMkLst>
            <pc:docMk/>
            <pc:sldMk cId="1702024480" sldId="278"/>
            <ac:picMk id="5" creationId="{5522D625-7094-C046-AB27-AD0EF8589172}"/>
          </ac:picMkLst>
        </pc:picChg>
        <pc:picChg chg="del">
          <ac:chgData name="jemma.smith@up.education" userId="S::urn:spo:guest#jemma.smith@up.education::" providerId="AD" clId="Web-{1FE6E311-2E85-1F04-B661-D12EDBD4CC83}" dt="2024-11-07T04:29:22.545" v="23"/>
          <ac:picMkLst>
            <pc:docMk/>
            <pc:sldMk cId="1702024480" sldId="278"/>
            <ac:picMk id="7" creationId="{79BBBC36-7793-8A45-B3ED-EE74EA03DC5B}"/>
          </ac:picMkLst>
        </pc:picChg>
        <pc:picChg chg="add del">
          <ac:chgData name="jemma.smith@up.education" userId="S::urn:spo:guest#jemma.smith@up.education::" providerId="AD" clId="Web-{1FE6E311-2E85-1F04-B661-D12EDBD4CC83}" dt="2024-11-07T04:29:22.529" v="16"/>
          <ac:picMkLst>
            <pc:docMk/>
            <pc:sldMk cId="1702024480" sldId="278"/>
            <ac:picMk id="13" creationId="{79BBBC36-7793-8A45-B3ED-EE74EA03DC5B}"/>
          </ac:picMkLst>
        </pc:picChg>
        <pc:picChg chg="add del">
          <ac:chgData name="jemma.smith@up.education" userId="S::urn:spo:guest#jemma.smith@up.education::" providerId="AD" clId="Web-{1FE6E311-2E85-1F04-B661-D12EDBD4CC83}" dt="2024-11-07T04:29:22.529" v="15"/>
          <ac:picMkLst>
            <pc:docMk/>
            <pc:sldMk cId="1702024480" sldId="278"/>
            <ac:picMk id="14" creationId="{DB9A27D7-0BF1-2DAE-C844-B96E581685F5}"/>
          </ac:picMkLst>
        </pc:picChg>
        <pc:picChg chg="add del">
          <ac:chgData name="jemma.smith@up.education" userId="S::urn:spo:guest#jemma.smith@up.education::" providerId="AD" clId="Web-{1FE6E311-2E85-1F04-B661-D12EDBD4CC83}" dt="2024-11-07T04:29:22.529" v="14"/>
          <ac:picMkLst>
            <pc:docMk/>
            <pc:sldMk cId="1702024480" sldId="278"/>
            <ac:picMk id="15" creationId="{71846ED1-BC91-17ED-FF87-730691A34C56}"/>
          </ac:picMkLst>
        </pc:picChg>
        <pc:picChg chg="add">
          <ac:chgData name="jemma.smith@up.education" userId="S::urn:spo:guest#jemma.smith@up.education::" providerId="AD" clId="Web-{1FE6E311-2E85-1F04-B661-D12EDBD4CC83}" dt="2024-11-07T04:29:30.452" v="28"/>
          <ac:picMkLst>
            <pc:docMk/>
            <pc:sldMk cId="1702024480" sldId="278"/>
            <ac:picMk id="49" creationId="{79BBBC36-7793-8A45-B3ED-EE74EA03DC5B}"/>
          </ac:picMkLst>
        </pc:picChg>
        <pc:picChg chg="add">
          <ac:chgData name="jemma.smith@up.education" userId="S::urn:spo:guest#jemma.smith@up.education::" providerId="AD" clId="Web-{1FE6E311-2E85-1F04-B661-D12EDBD4CC83}" dt="2024-11-07T04:29:30.452" v="28"/>
          <ac:picMkLst>
            <pc:docMk/>
            <pc:sldMk cId="1702024480" sldId="278"/>
            <ac:picMk id="50" creationId="{DB9A27D7-0BF1-2DAE-C844-B96E581685F5}"/>
          </ac:picMkLst>
        </pc:picChg>
        <pc:picChg chg="add">
          <ac:chgData name="jemma.smith@up.education" userId="S::urn:spo:guest#jemma.smith@up.education::" providerId="AD" clId="Web-{1FE6E311-2E85-1F04-B661-D12EDBD4CC83}" dt="2024-11-07T04:29:30.452" v="28"/>
          <ac:picMkLst>
            <pc:docMk/>
            <pc:sldMk cId="1702024480" sldId="278"/>
            <ac:picMk id="51" creationId="{71846ED1-BC91-17ED-FF87-730691A34C56}"/>
          </ac:picMkLst>
        </pc:picChg>
      </pc:sldChg>
      <pc:sldChg chg="addSp delSp modTransition">
        <pc:chgData name="jemma.smith@up.education" userId="S::urn:spo:guest#jemma.smith@up.education::" providerId="AD" clId="Web-{1FE6E311-2E85-1F04-B661-D12EDBD4CC83}" dt="2024-11-07T04:28:24.232" v="6"/>
        <pc:sldMkLst>
          <pc:docMk/>
          <pc:sldMk cId="820933621" sldId="283"/>
        </pc:sldMkLst>
        <pc:spChg chg="add">
          <ac:chgData name="jemma.smith@up.education" userId="S::urn:spo:guest#jemma.smith@up.education::" providerId="AD" clId="Web-{1FE6E311-2E85-1F04-B661-D12EDBD4CC83}" dt="2024-11-07T04:23:00.444" v="1"/>
          <ac:spMkLst>
            <pc:docMk/>
            <pc:sldMk cId="820933621" sldId="283"/>
            <ac:spMk id="3" creationId="{6ED1A9DE-6343-0123-5435-C6A2A78B211D}"/>
          </ac:spMkLst>
        </pc:spChg>
        <pc:spChg chg="add">
          <ac:chgData name="jemma.smith@up.education" userId="S::urn:spo:guest#jemma.smith@up.education::" providerId="AD" clId="Web-{1FE6E311-2E85-1F04-B661-D12EDBD4CC83}" dt="2024-11-07T04:23:00.444" v="1"/>
          <ac:spMkLst>
            <pc:docMk/>
            <pc:sldMk cId="820933621" sldId="283"/>
            <ac:spMk id="6" creationId="{D7BDCDAC-E29D-0142-26E0-C39BEDD35A20}"/>
          </ac:spMkLst>
        </pc:spChg>
        <pc:spChg chg="add">
          <ac:chgData name="jemma.smith@up.education" userId="S::urn:spo:guest#jemma.smith@up.education::" providerId="AD" clId="Web-{1FE6E311-2E85-1F04-B661-D12EDBD4CC83}" dt="2024-11-07T04:23:00.444" v="1"/>
          <ac:spMkLst>
            <pc:docMk/>
            <pc:sldMk cId="820933621" sldId="283"/>
            <ac:spMk id="7" creationId="{961636BC-BDAD-16D7-B6ED-8E0E12227910}"/>
          </ac:spMkLst>
        </pc:spChg>
        <pc:spChg chg="add">
          <ac:chgData name="jemma.smith@up.education" userId="S::urn:spo:guest#jemma.smith@up.education::" providerId="AD" clId="Web-{1FE6E311-2E85-1F04-B661-D12EDBD4CC83}" dt="2024-11-07T04:23:00.444" v="1"/>
          <ac:spMkLst>
            <pc:docMk/>
            <pc:sldMk cId="820933621" sldId="283"/>
            <ac:spMk id="9" creationId="{E862CD36-65AC-31FA-6E70-972064B7726D}"/>
          </ac:spMkLst>
        </pc:spChg>
        <pc:spChg chg="add">
          <ac:chgData name="jemma.smith@up.education" userId="S::urn:spo:guest#jemma.smith@up.education::" providerId="AD" clId="Web-{1FE6E311-2E85-1F04-B661-D12EDBD4CC83}" dt="2024-11-07T04:23:00.444" v="1"/>
          <ac:spMkLst>
            <pc:docMk/>
            <pc:sldMk cId="820933621" sldId="283"/>
            <ac:spMk id="13" creationId="{C1E70F8B-F0FA-3DD2-41CF-B0ADC679ED85}"/>
          </ac:spMkLst>
        </pc:spChg>
        <pc:spChg chg="add">
          <ac:chgData name="jemma.smith@up.education" userId="S::urn:spo:guest#jemma.smith@up.education::" providerId="AD" clId="Web-{1FE6E311-2E85-1F04-B661-D12EDBD4CC83}" dt="2024-11-07T04:23:00.444" v="1"/>
          <ac:spMkLst>
            <pc:docMk/>
            <pc:sldMk cId="820933621" sldId="283"/>
            <ac:spMk id="20" creationId="{9AC3A987-6DD3-CC59-B897-53D3592BA098}"/>
          </ac:spMkLst>
        </pc:spChg>
        <pc:spChg chg="add">
          <ac:chgData name="jemma.smith@up.education" userId="S::urn:spo:guest#jemma.smith@up.education::" providerId="AD" clId="Web-{1FE6E311-2E85-1F04-B661-D12EDBD4CC83}" dt="2024-11-07T04:23:00.444" v="1"/>
          <ac:spMkLst>
            <pc:docMk/>
            <pc:sldMk cId="820933621" sldId="283"/>
            <ac:spMk id="21" creationId="{B2ABAFF7-263F-ACBE-90EE-E51877C459AA}"/>
          </ac:spMkLst>
        </pc:spChg>
        <pc:spChg chg="add">
          <ac:chgData name="jemma.smith@up.education" userId="S::urn:spo:guest#jemma.smith@up.education::" providerId="AD" clId="Web-{1FE6E311-2E85-1F04-B661-D12EDBD4CC83}" dt="2024-11-07T04:23:00.444" v="1"/>
          <ac:spMkLst>
            <pc:docMk/>
            <pc:sldMk cId="820933621" sldId="283"/>
            <ac:spMk id="22" creationId="{C1D680F7-BA60-91E8-B770-A7F6C71EA5D7}"/>
          </ac:spMkLst>
        </pc:spChg>
        <pc:spChg chg="add">
          <ac:chgData name="jemma.smith@up.education" userId="S::urn:spo:guest#jemma.smith@up.education::" providerId="AD" clId="Web-{1FE6E311-2E85-1F04-B661-D12EDBD4CC83}" dt="2024-11-07T04:23:00.444" v="1"/>
          <ac:spMkLst>
            <pc:docMk/>
            <pc:sldMk cId="820933621" sldId="283"/>
            <ac:spMk id="23" creationId="{4C0FBE90-A69A-4062-AFCD-4571FBFD5280}"/>
          </ac:spMkLst>
        </pc:spChg>
        <pc:spChg chg="add">
          <ac:chgData name="jemma.smith@up.education" userId="S::urn:spo:guest#jemma.smith@up.education::" providerId="AD" clId="Web-{1FE6E311-2E85-1F04-B661-D12EDBD4CC83}" dt="2024-11-07T04:23:00.444" v="1"/>
          <ac:spMkLst>
            <pc:docMk/>
            <pc:sldMk cId="820933621" sldId="283"/>
            <ac:spMk id="24" creationId="{DCFB1589-821A-AB0B-EE8C-6EACD16B50D6}"/>
          </ac:spMkLst>
        </pc:spChg>
        <pc:spChg chg="add">
          <ac:chgData name="jemma.smith@up.education" userId="S::urn:spo:guest#jemma.smith@up.education::" providerId="AD" clId="Web-{1FE6E311-2E85-1F04-B661-D12EDBD4CC83}" dt="2024-11-07T04:23:00.444" v="1"/>
          <ac:spMkLst>
            <pc:docMk/>
            <pc:sldMk cId="820933621" sldId="283"/>
            <ac:spMk id="25" creationId="{C3397AF2-B57B-04B3-7FB2-CD5F5D4CD80A}"/>
          </ac:spMkLst>
        </pc:spChg>
        <pc:spChg chg="add">
          <ac:chgData name="jemma.smith@up.education" userId="S::urn:spo:guest#jemma.smith@up.education::" providerId="AD" clId="Web-{1FE6E311-2E85-1F04-B661-D12EDBD4CC83}" dt="2024-11-07T04:23:00.444" v="1"/>
          <ac:spMkLst>
            <pc:docMk/>
            <pc:sldMk cId="820933621" sldId="283"/>
            <ac:spMk id="26" creationId="{E97E0A8F-BBEE-FFB4-51E5-D695DDB3042E}"/>
          </ac:spMkLst>
        </pc:spChg>
        <pc:spChg chg="add">
          <ac:chgData name="jemma.smith@up.education" userId="S::urn:spo:guest#jemma.smith@up.education::" providerId="AD" clId="Web-{1FE6E311-2E85-1F04-B661-D12EDBD4CC83}" dt="2024-11-07T04:23:00.444" v="1"/>
          <ac:spMkLst>
            <pc:docMk/>
            <pc:sldMk cId="820933621" sldId="283"/>
            <ac:spMk id="27" creationId="{56D712A1-8BC1-5F0A-D6DC-9EC297AABDA6}"/>
          </ac:spMkLst>
        </pc:spChg>
        <pc:spChg chg="add">
          <ac:chgData name="jemma.smith@up.education" userId="S::urn:spo:guest#jemma.smith@up.education::" providerId="AD" clId="Web-{1FE6E311-2E85-1F04-B661-D12EDBD4CC83}" dt="2024-11-07T04:23:00.444" v="1"/>
          <ac:spMkLst>
            <pc:docMk/>
            <pc:sldMk cId="820933621" sldId="283"/>
            <ac:spMk id="28" creationId="{3DEBA9E9-DD03-6B79-6AA3-BDD43DBE0DE8}"/>
          </ac:spMkLst>
        </pc:spChg>
        <pc:spChg chg="add">
          <ac:chgData name="jemma.smith@up.education" userId="S::urn:spo:guest#jemma.smith@up.education::" providerId="AD" clId="Web-{1FE6E311-2E85-1F04-B661-D12EDBD4CC83}" dt="2024-11-07T04:23:00.444" v="1"/>
          <ac:spMkLst>
            <pc:docMk/>
            <pc:sldMk cId="820933621" sldId="283"/>
            <ac:spMk id="29" creationId="{21D8F7A6-9DFB-6115-11F1-CA022D1FE7B8}"/>
          </ac:spMkLst>
        </pc:spChg>
        <pc:spChg chg="add">
          <ac:chgData name="jemma.smith@up.education" userId="S::urn:spo:guest#jemma.smith@up.education::" providerId="AD" clId="Web-{1FE6E311-2E85-1F04-B661-D12EDBD4CC83}" dt="2024-11-07T04:23:00.444" v="1"/>
          <ac:spMkLst>
            <pc:docMk/>
            <pc:sldMk cId="820933621" sldId="283"/>
            <ac:spMk id="30" creationId="{2F2D4045-15B5-3D47-6F2F-8456386041F1}"/>
          </ac:spMkLst>
        </pc:spChg>
        <pc:spChg chg="add">
          <ac:chgData name="jemma.smith@up.education" userId="S::urn:spo:guest#jemma.smith@up.education::" providerId="AD" clId="Web-{1FE6E311-2E85-1F04-B661-D12EDBD4CC83}" dt="2024-11-07T04:23:00.444" v="1"/>
          <ac:spMkLst>
            <pc:docMk/>
            <pc:sldMk cId="820933621" sldId="283"/>
            <ac:spMk id="31" creationId="{9B7025CC-4AED-F197-8DC3-3078089AED88}"/>
          </ac:spMkLst>
        </pc:spChg>
        <pc:spChg chg="add">
          <ac:chgData name="jemma.smith@up.education" userId="S::urn:spo:guest#jemma.smith@up.education::" providerId="AD" clId="Web-{1FE6E311-2E85-1F04-B661-D12EDBD4CC83}" dt="2024-11-07T04:23:00.444" v="1"/>
          <ac:spMkLst>
            <pc:docMk/>
            <pc:sldMk cId="820933621" sldId="283"/>
            <ac:spMk id="32" creationId="{B7F19FF4-EF0E-3F92-656A-45345D8070F8}"/>
          </ac:spMkLst>
        </pc:spChg>
        <pc:spChg chg="add">
          <ac:chgData name="jemma.smith@up.education" userId="S::urn:spo:guest#jemma.smith@up.education::" providerId="AD" clId="Web-{1FE6E311-2E85-1F04-B661-D12EDBD4CC83}" dt="2024-11-07T04:23:00.444" v="1"/>
          <ac:spMkLst>
            <pc:docMk/>
            <pc:sldMk cId="820933621" sldId="283"/>
            <ac:spMk id="33" creationId="{2E576701-C668-7BD0-28F8-EDE6172BEE25}"/>
          </ac:spMkLst>
        </pc:spChg>
        <pc:spChg chg="add">
          <ac:chgData name="jemma.smith@up.education" userId="S::urn:spo:guest#jemma.smith@up.education::" providerId="AD" clId="Web-{1FE6E311-2E85-1F04-B661-D12EDBD4CC83}" dt="2024-11-07T04:23:00.444" v="1"/>
          <ac:spMkLst>
            <pc:docMk/>
            <pc:sldMk cId="820933621" sldId="283"/>
            <ac:spMk id="34" creationId="{249EAA1B-2472-7919-75B9-08D4E648DB60}"/>
          </ac:spMkLst>
        </pc:spChg>
        <pc:spChg chg="add">
          <ac:chgData name="jemma.smith@up.education" userId="S::urn:spo:guest#jemma.smith@up.education::" providerId="AD" clId="Web-{1FE6E311-2E85-1F04-B661-D12EDBD4CC83}" dt="2024-11-07T04:23:00.444" v="1"/>
          <ac:spMkLst>
            <pc:docMk/>
            <pc:sldMk cId="820933621" sldId="283"/>
            <ac:spMk id="35" creationId="{38CAFCA0-020F-EB5B-D7C8-2D4ECAD3C17D}"/>
          </ac:spMkLst>
        </pc:spChg>
        <pc:spChg chg="add">
          <ac:chgData name="jemma.smith@up.education" userId="S::urn:spo:guest#jemma.smith@up.education::" providerId="AD" clId="Web-{1FE6E311-2E85-1F04-B661-D12EDBD4CC83}" dt="2024-11-07T04:23:00.444" v="1"/>
          <ac:spMkLst>
            <pc:docMk/>
            <pc:sldMk cId="820933621" sldId="283"/>
            <ac:spMk id="36" creationId="{B38A3E9E-2A9C-A027-D90D-C73A96BDD43E}"/>
          </ac:spMkLst>
        </pc:spChg>
        <pc:spChg chg="add">
          <ac:chgData name="jemma.smith@up.education" userId="S::urn:spo:guest#jemma.smith@up.education::" providerId="AD" clId="Web-{1FE6E311-2E85-1F04-B661-D12EDBD4CC83}" dt="2024-11-07T04:23:00.444" v="1"/>
          <ac:spMkLst>
            <pc:docMk/>
            <pc:sldMk cId="820933621" sldId="283"/>
            <ac:spMk id="37" creationId="{9859EEA3-D7DC-29D2-9AA9-070A1208D7DF}"/>
          </ac:spMkLst>
        </pc:spChg>
        <pc:spChg chg="add del">
          <ac:chgData name="jemma.smith@up.education" userId="S::urn:spo:guest#jemma.smith@up.education::" providerId="AD" clId="Web-{1FE6E311-2E85-1F04-B661-D12EDBD4CC83}" dt="2024-11-07T04:28:20.450" v="5"/>
          <ac:spMkLst>
            <pc:docMk/>
            <pc:sldMk cId="820933621" sldId="283"/>
            <ac:spMk id="38" creationId="{1D5736E4-A9C4-FF67-E3B0-2231AF57A553}"/>
          </ac:spMkLst>
        </pc:spChg>
        <pc:spChg chg="add del">
          <ac:chgData name="jemma.smith@up.education" userId="S::urn:spo:guest#jemma.smith@up.education::" providerId="AD" clId="Web-{1FE6E311-2E85-1F04-B661-D12EDBD4CC83}" dt="2024-11-07T04:28:20.450" v="5"/>
          <ac:spMkLst>
            <pc:docMk/>
            <pc:sldMk cId="820933621" sldId="283"/>
            <ac:spMk id="39" creationId="{8F2EB52E-2723-DCA4-009D-FBE78796F579}"/>
          </ac:spMkLst>
        </pc:spChg>
        <pc:spChg chg="add del">
          <ac:chgData name="jemma.smith@up.education" userId="S::urn:spo:guest#jemma.smith@up.education::" providerId="AD" clId="Web-{1FE6E311-2E85-1F04-B661-D12EDBD4CC83}" dt="2024-11-07T04:28:20.450" v="5"/>
          <ac:spMkLst>
            <pc:docMk/>
            <pc:sldMk cId="820933621" sldId="283"/>
            <ac:spMk id="40" creationId="{055E4FFC-D884-3276-14D7-8C1F61B5CAC9}"/>
          </ac:spMkLst>
        </pc:spChg>
        <pc:spChg chg="add del">
          <ac:chgData name="jemma.smith@up.education" userId="S::urn:spo:guest#jemma.smith@up.education::" providerId="AD" clId="Web-{1FE6E311-2E85-1F04-B661-D12EDBD4CC83}" dt="2024-11-07T04:28:20.450" v="5"/>
          <ac:spMkLst>
            <pc:docMk/>
            <pc:sldMk cId="820933621" sldId="283"/>
            <ac:spMk id="41" creationId="{AA12AF56-E27E-6379-AB62-AB32E7FC70AA}"/>
          </ac:spMkLst>
        </pc:spChg>
        <pc:spChg chg="add del">
          <ac:chgData name="jemma.smith@up.education" userId="S::urn:spo:guest#jemma.smith@up.education::" providerId="AD" clId="Web-{1FE6E311-2E85-1F04-B661-D12EDBD4CC83}" dt="2024-11-07T04:28:20.450" v="5"/>
          <ac:spMkLst>
            <pc:docMk/>
            <pc:sldMk cId="820933621" sldId="283"/>
            <ac:spMk id="42" creationId="{32E62708-0D88-B2EB-BCAB-142A26B4B91B}"/>
          </ac:spMkLst>
        </pc:spChg>
        <pc:grpChg chg="add">
          <ac:chgData name="jemma.smith@up.education" userId="S::urn:spo:guest#jemma.smith@up.education::" providerId="AD" clId="Web-{1FE6E311-2E85-1F04-B661-D12EDBD4CC83}" dt="2024-11-07T04:23:00.444" v="1"/>
          <ac:grpSpMkLst>
            <pc:docMk/>
            <pc:sldMk cId="820933621" sldId="283"/>
            <ac:grpSpMk id="14" creationId="{21F853D5-BB1E-F21A-F264-7E342598689B}"/>
          </ac:grpSpMkLst>
        </pc:grpChg>
        <pc:grpChg chg="add">
          <ac:chgData name="jemma.smith@up.education" userId="S::urn:spo:guest#jemma.smith@up.education::" providerId="AD" clId="Web-{1FE6E311-2E85-1F04-B661-D12EDBD4CC83}" dt="2024-11-07T04:23:00.444" v="1"/>
          <ac:grpSpMkLst>
            <pc:docMk/>
            <pc:sldMk cId="820933621" sldId="283"/>
            <ac:grpSpMk id="15" creationId="{8A8F99C5-A041-CA52-D5F2-DB0EE47FF27A}"/>
          </ac:grpSpMkLst>
        </pc:grpChg>
        <pc:grpChg chg="add">
          <ac:chgData name="jemma.smith@up.education" userId="S::urn:spo:guest#jemma.smith@up.education::" providerId="AD" clId="Web-{1FE6E311-2E85-1F04-B661-D12EDBD4CC83}" dt="2024-11-07T04:23:00.444" v="1"/>
          <ac:grpSpMkLst>
            <pc:docMk/>
            <pc:sldMk cId="820933621" sldId="283"/>
            <ac:grpSpMk id="16" creationId="{AD8C92F8-0F27-FF9D-5531-A8CF388387DB}"/>
          </ac:grpSpMkLst>
        </pc:grpChg>
        <pc:grpChg chg="add">
          <ac:chgData name="jemma.smith@up.education" userId="S::urn:spo:guest#jemma.smith@up.education::" providerId="AD" clId="Web-{1FE6E311-2E85-1F04-B661-D12EDBD4CC83}" dt="2024-11-07T04:23:00.444" v="1"/>
          <ac:grpSpMkLst>
            <pc:docMk/>
            <pc:sldMk cId="820933621" sldId="283"/>
            <ac:grpSpMk id="17" creationId="{175E6322-E0D4-8A34-AFE8-ADFE232C6F61}"/>
          </ac:grpSpMkLst>
        </pc:grpChg>
        <pc:grpChg chg="add">
          <ac:chgData name="jemma.smith@up.education" userId="S::urn:spo:guest#jemma.smith@up.education::" providerId="AD" clId="Web-{1FE6E311-2E85-1F04-B661-D12EDBD4CC83}" dt="2024-11-07T04:23:00.444" v="1"/>
          <ac:grpSpMkLst>
            <pc:docMk/>
            <pc:sldMk cId="820933621" sldId="283"/>
            <ac:grpSpMk id="18" creationId="{74388705-4EA1-1AB2-C331-96506ECFC3D3}"/>
          </ac:grpSpMkLst>
        </pc:grpChg>
        <pc:grpChg chg="add">
          <ac:chgData name="jemma.smith@up.education" userId="S::urn:spo:guest#jemma.smith@up.education::" providerId="AD" clId="Web-{1FE6E311-2E85-1F04-B661-D12EDBD4CC83}" dt="2024-11-07T04:23:00.444" v="1"/>
          <ac:grpSpMkLst>
            <pc:docMk/>
            <pc:sldMk cId="820933621" sldId="283"/>
            <ac:grpSpMk id="19" creationId="{92D55E05-3664-A9E7-DCE1-7770056B2E22}"/>
          </ac:grpSpMkLst>
        </pc:grpChg>
        <pc:picChg chg="add">
          <ac:chgData name="jemma.smith@up.education" userId="S::urn:spo:guest#jemma.smith@up.education::" providerId="AD" clId="Web-{1FE6E311-2E85-1F04-B661-D12EDBD4CC83}" dt="2024-11-07T04:23:00.444" v="1"/>
          <ac:picMkLst>
            <pc:docMk/>
            <pc:sldMk cId="820933621" sldId="283"/>
            <ac:picMk id="10" creationId="{9E149E03-299D-B67A-08B6-0B879584D9B5}"/>
          </ac:picMkLst>
        </pc:picChg>
        <pc:picChg chg="add">
          <ac:chgData name="jemma.smith@up.education" userId="S::urn:spo:guest#jemma.smith@up.education::" providerId="AD" clId="Web-{1FE6E311-2E85-1F04-B661-D12EDBD4CC83}" dt="2024-11-07T04:23:00.444" v="1"/>
          <ac:picMkLst>
            <pc:docMk/>
            <pc:sldMk cId="820933621" sldId="283"/>
            <ac:picMk id="11" creationId="{AD2CC5ED-556F-AC30-8C0C-6A257042B14C}"/>
          </ac:picMkLst>
        </pc:picChg>
        <pc:picChg chg="add">
          <ac:chgData name="jemma.smith@up.education" userId="S::urn:spo:guest#jemma.smith@up.education::" providerId="AD" clId="Web-{1FE6E311-2E85-1F04-B661-D12EDBD4CC83}" dt="2024-11-07T04:23:00.444" v="1"/>
          <ac:picMkLst>
            <pc:docMk/>
            <pc:sldMk cId="820933621" sldId="283"/>
            <ac:picMk id="12" creationId="{26B96A4E-B6A0-D2C8-ACE2-FD227F0675C3}"/>
          </ac:picMkLst>
        </pc:picChg>
      </pc:sldChg>
    </pc:docChg>
  </pc:docChgLst>
  <pc:docChgLst>
    <pc:chgData name="jemma.smith@up.education" userId="S::urn:spo:guest#jemma.smith@up.education::" providerId="AD" clId="Web-{6E593C0B-18A6-213B-B9AA-16C1A2C194FF}"/>
    <pc:docChg chg="modSld">
      <pc:chgData name="jemma.smith@up.education" userId="S::urn:spo:guest#jemma.smith@up.education::" providerId="AD" clId="Web-{6E593C0B-18A6-213B-B9AA-16C1A2C194FF}" dt="2024-11-15T02:08:54.688" v="12" actId="1076"/>
      <pc:docMkLst>
        <pc:docMk/>
      </pc:docMkLst>
      <pc:sldChg chg="addSp delSp modSp">
        <pc:chgData name="jemma.smith@up.education" userId="S::urn:spo:guest#jemma.smith@up.education::" providerId="AD" clId="Web-{6E593C0B-18A6-213B-B9AA-16C1A2C194FF}" dt="2024-11-15T02:08:54.688" v="12" actId="1076"/>
        <pc:sldMkLst>
          <pc:docMk/>
          <pc:sldMk cId="4251457920" sldId="301"/>
        </pc:sldMkLst>
        <pc:spChg chg="del mod">
          <ac:chgData name="jemma.smith@up.education" userId="S::urn:spo:guest#jemma.smith@up.education::" providerId="AD" clId="Web-{6E593C0B-18A6-213B-B9AA-16C1A2C194FF}" dt="2024-11-15T02:05:51.151" v="3"/>
          <ac:spMkLst>
            <pc:docMk/>
            <pc:sldMk cId="4251457920" sldId="301"/>
            <ac:spMk id="6" creationId="{272391A3-E4FB-4EF1-EA2B-997330108951}"/>
          </ac:spMkLst>
        </pc:spChg>
        <pc:spChg chg="mod">
          <ac:chgData name="jemma.smith@up.education" userId="S::urn:spo:guest#jemma.smith@up.education::" providerId="AD" clId="Web-{6E593C0B-18A6-213B-B9AA-16C1A2C194FF}" dt="2024-11-15T02:05:59.682" v="7" actId="1076"/>
          <ac:spMkLst>
            <pc:docMk/>
            <pc:sldMk cId="4251457920" sldId="301"/>
            <ac:spMk id="7" creationId="{BBA5C64C-B1E3-C1AF-D84B-8BDF16EC282E}"/>
          </ac:spMkLst>
        </pc:spChg>
        <pc:spChg chg="add del mod">
          <ac:chgData name="jemma.smith@up.education" userId="S::urn:spo:guest#jemma.smith@up.education::" providerId="AD" clId="Web-{6E593C0B-18A6-213B-B9AA-16C1A2C194FF}" dt="2024-11-15T02:05:57.714" v="6"/>
          <ac:spMkLst>
            <pc:docMk/>
            <pc:sldMk cId="4251457920" sldId="301"/>
            <ac:spMk id="8" creationId="{6C65FACE-6093-5424-C242-341758CA0464}"/>
          </ac:spMkLst>
        </pc:spChg>
        <pc:spChg chg="mod">
          <ac:chgData name="jemma.smith@up.education" userId="S::urn:spo:guest#jemma.smith@up.education::" providerId="AD" clId="Web-{6E593C0B-18A6-213B-B9AA-16C1A2C194FF}" dt="2024-11-15T02:08:46.515" v="11" actId="1076"/>
          <ac:spMkLst>
            <pc:docMk/>
            <pc:sldMk cId="4251457920" sldId="301"/>
            <ac:spMk id="9" creationId="{3776F2B2-55AE-E37E-2234-BA42A329F93B}"/>
          </ac:spMkLst>
        </pc:spChg>
        <pc:spChg chg="mod">
          <ac:chgData name="jemma.smith@up.education" userId="S::urn:spo:guest#jemma.smith@up.education::" providerId="AD" clId="Web-{6E593C0B-18A6-213B-B9AA-16C1A2C194FF}" dt="2024-11-15T02:08:46.515" v="10" actId="1076"/>
          <ac:spMkLst>
            <pc:docMk/>
            <pc:sldMk cId="4251457920" sldId="301"/>
            <ac:spMk id="15" creationId="{823B6DFA-AD47-57A2-AA04-D2FB6AD7C725}"/>
          </ac:spMkLst>
        </pc:spChg>
        <pc:spChg chg="mod">
          <ac:chgData name="jemma.smith@up.education" userId="S::urn:spo:guest#jemma.smith@up.education::" providerId="AD" clId="Web-{6E593C0B-18A6-213B-B9AA-16C1A2C194FF}" dt="2024-11-15T02:08:54.688" v="12" actId="1076"/>
          <ac:spMkLst>
            <pc:docMk/>
            <pc:sldMk cId="4251457920" sldId="301"/>
            <ac:spMk id="18" creationId="{495F5977-85BE-ACEE-D094-451EF3F17030}"/>
          </ac:spMkLst>
        </pc:spChg>
      </pc:sldChg>
    </pc:docChg>
  </pc:docChgLst>
  <pc:docChgLst>
    <pc:chgData name="jemma.smith@up.education" userId="S::urn:spo:guest#jemma.smith@up.education::" providerId="AD" clId="Web-{D28DD402-FA22-36FF-C995-C42093F31D0C}"/>
    <pc:docChg chg="modSld">
      <pc:chgData name="jemma.smith@up.education" userId="S::urn:spo:guest#jemma.smith@up.education::" providerId="AD" clId="Web-{D28DD402-FA22-36FF-C995-C42093F31D0C}" dt="2024-11-15T00:12:45.063" v="21" actId="1076"/>
      <pc:docMkLst>
        <pc:docMk/>
      </pc:docMkLst>
      <pc:sldChg chg="addSp delSp modSp">
        <pc:chgData name="jemma.smith@up.education" userId="S::urn:spo:guest#jemma.smith@up.education::" providerId="AD" clId="Web-{D28DD402-FA22-36FF-C995-C42093F31D0C}" dt="2024-11-15T00:12:45.063" v="21" actId="1076"/>
        <pc:sldMkLst>
          <pc:docMk/>
          <pc:sldMk cId="1702024480" sldId="278"/>
        </pc:sldMkLst>
        <pc:spChg chg="add mod">
          <ac:chgData name="jemma.smith@up.education" userId="S::urn:spo:guest#jemma.smith@up.education::" providerId="AD" clId="Web-{D28DD402-FA22-36FF-C995-C42093F31D0C}" dt="2024-11-15T00:12:45.063" v="21" actId="1076"/>
          <ac:spMkLst>
            <pc:docMk/>
            <pc:sldMk cId="1702024480" sldId="278"/>
            <ac:spMk id="2" creationId="{31360DCD-26C9-FC20-33D1-CCD584C0AD85}"/>
          </ac:spMkLst>
        </pc:spChg>
        <pc:spChg chg="del">
          <ac:chgData name="jemma.smith@up.education" userId="S::urn:spo:guest#jemma.smith@up.education::" providerId="AD" clId="Web-{D28DD402-FA22-36FF-C995-C42093F31D0C}" dt="2024-11-15T00:12:34.141" v="17"/>
          <ac:spMkLst>
            <pc:docMk/>
            <pc:sldMk cId="1702024480" sldId="278"/>
            <ac:spMk id="41" creationId="{7BA6216F-3689-E36B-67EB-D9FF234B971F}"/>
          </ac:spMkLst>
        </pc:spChg>
        <pc:spChg chg="del">
          <ac:chgData name="jemma.smith@up.education" userId="S::urn:spo:guest#jemma.smith@up.education::" providerId="AD" clId="Web-{D28DD402-FA22-36FF-C995-C42093F31D0C}" dt="2024-11-15T00:12:35.609" v="18"/>
          <ac:spMkLst>
            <pc:docMk/>
            <pc:sldMk cId="1702024480" sldId="278"/>
            <ac:spMk id="43" creationId="{7B5DA31C-5A72-D910-4A9C-1DD30A06E2DC}"/>
          </ac:spMkLst>
        </pc:spChg>
        <pc:spChg chg="del">
          <ac:chgData name="jemma.smith@up.education" userId="S::urn:spo:guest#jemma.smith@up.education::" providerId="AD" clId="Web-{D28DD402-FA22-36FF-C995-C42093F31D0C}" dt="2024-11-15T00:12:34.141" v="16"/>
          <ac:spMkLst>
            <pc:docMk/>
            <pc:sldMk cId="1702024480" sldId="278"/>
            <ac:spMk id="44" creationId="{51F5A8D5-E913-4741-A38A-F868B62A011D}"/>
          </ac:spMkLst>
        </pc:spChg>
        <pc:spChg chg="mod">
          <ac:chgData name="jemma.smith@up.education" userId="S::urn:spo:guest#jemma.smith@up.education::" providerId="AD" clId="Web-{D28DD402-FA22-36FF-C995-C42093F31D0C}" dt="2024-11-15T00:12:41.469" v="20" actId="1076"/>
          <ac:spMkLst>
            <pc:docMk/>
            <pc:sldMk cId="1702024480" sldId="278"/>
            <ac:spMk id="46" creationId="{1B8A5AD6-8425-5C80-6089-44D0D5532FA7}"/>
          </ac:spMkLst>
        </pc:spChg>
        <pc:spChg chg="del">
          <ac:chgData name="jemma.smith@up.education" userId="S::urn:spo:guest#jemma.smith@up.education::" providerId="AD" clId="Web-{D28DD402-FA22-36FF-C995-C42093F31D0C}" dt="2024-11-15T00:12:39.047" v="19"/>
          <ac:spMkLst>
            <pc:docMk/>
            <pc:sldMk cId="1702024480" sldId="278"/>
            <ac:spMk id="47" creationId="{7D2782E7-0CF1-A7F4-C07C-AAE6E6463904}"/>
          </ac:spMkLst>
        </pc:spChg>
      </pc:sldChg>
      <pc:sldChg chg="modSp">
        <pc:chgData name="jemma.smith@up.education" userId="S::urn:spo:guest#jemma.smith@up.education::" providerId="AD" clId="Web-{D28DD402-FA22-36FF-C995-C42093F31D0C}" dt="2024-11-15T00:11:57.905" v="6" actId="14100"/>
        <pc:sldMkLst>
          <pc:docMk/>
          <pc:sldMk cId="820933621" sldId="283"/>
        </pc:sldMkLst>
        <pc:spChg chg="mod">
          <ac:chgData name="jemma.smith@up.education" userId="S::urn:spo:guest#jemma.smith@up.education::" providerId="AD" clId="Web-{D28DD402-FA22-36FF-C995-C42093F31D0C}" dt="2024-11-15T00:11:57.905" v="6" actId="14100"/>
          <ac:spMkLst>
            <pc:docMk/>
            <pc:sldMk cId="820933621" sldId="283"/>
            <ac:spMk id="49" creationId="{32E62708-0D88-B2EB-BCAB-142A26B4B91B}"/>
          </ac:spMkLst>
        </pc:spChg>
      </pc:sldChg>
      <pc:sldChg chg="modSp">
        <pc:chgData name="jemma.smith@up.education" userId="S::urn:spo:guest#jemma.smith@up.education::" providerId="AD" clId="Web-{D28DD402-FA22-36FF-C995-C42093F31D0C}" dt="2024-11-15T00:12:11.937" v="12" actId="20577"/>
        <pc:sldMkLst>
          <pc:docMk/>
          <pc:sldMk cId="4251457920" sldId="301"/>
        </pc:sldMkLst>
        <pc:spChg chg="mod">
          <ac:chgData name="jemma.smith@up.education" userId="S::urn:spo:guest#jemma.smith@up.education::" providerId="AD" clId="Web-{D28DD402-FA22-36FF-C995-C42093F31D0C}" dt="2024-11-15T00:12:11.937" v="12" actId="20577"/>
          <ac:spMkLst>
            <pc:docMk/>
            <pc:sldMk cId="4251457920" sldId="301"/>
            <ac:spMk id="15" creationId="{823B6DFA-AD47-57A2-AA04-D2FB6AD7C725}"/>
          </ac:spMkLst>
        </pc:spChg>
      </pc:sldChg>
    </pc:docChg>
  </pc:docChgLst>
</pc:chgInfo>
</file>

<file path=ppt/comments/modernComment_12D_FD681980.xml><?xml version="1.0" encoding="utf-8"?>
<p188:cmLst xmlns:a="http://schemas.openxmlformats.org/drawingml/2006/main" xmlns:r="http://schemas.openxmlformats.org/officeDocument/2006/relationships" xmlns:p188="http://schemas.microsoft.com/office/powerpoint/2018/8/main">
  <p188:cm id="{280ADF0A-B4F7-4136-B5C1-C459D9727809}" authorId="{B29286FE-D43D-B9D2-7AC0-2F47FA8ABB56}" created="2024-11-07T04:52:44.668">
    <pc:sldMkLst xmlns:pc="http://schemas.microsoft.com/office/powerpoint/2013/main/command">
      <pc:docMk/>
      <pc:sldMk cId="4251457920" sldId="301"/>
    </pc:sldMkLst>
    <p188:txBody>
      <a:bodyPr/>
      <a:lstStyle/>
      <a:p>
        <a:r>
          <a:rPr lang="en-US"/>
          <a:t>This page is speaking to teachers– should this be part of a student-facing seminar?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2BCAE3-F669-6846-81F1-548F2859C990}"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AB5A3-BDE8-0240-AECA-38D9E0407DD1}" type="slidenum">
              <a:rPr lang="en-US" smtClean="0"/>
              <a:t>‹#›</a:t>
            </a:fld>
            <a:endParaRPr lang="en-US"/>
          </a:p>
        </p:txBody>
      </p:sp>
    </p:spTree>
    <p:extLst>
      <p:ext uri="{BB962C8B-B14F-4D97-AF65-F5344CB8AC3E}">
        <p14:creationId xmlns:p14="http://schemas.microsoft.com/office/powerpoint/2010/main" val="398308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32015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D0A532-984F-8D4A-945C-4CE291B7AED2}"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1DE029-FBE1-9E43-9CC0-777171FA2C8F}" type="slidenum">
              <a:rPr lang="en-US" smtClean="0"/>
              <a:t>‹#›</a:t>
            </a:fld>
            <a:endParaRPr lang="en-US"/>
          </a:p>
        </p:txBody>
      </p:sp>
    </p:spTree>
    <p:extLst>
      <p:ext uri="{BB962C8B-B14F-4D97-AF65-F5344CB8AC3E}">
        <p14:creationId xmlns:p14="http://schemas.microsoft.com/office/powerpoint/2010/main" val="1667548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D0A532-984F-8D4A-945C-4CE291B7AED2}"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1DE029-FBE1-9E43-9CC0-777171FA2C8F}" type="slidenum">
              <a:rPr lang="en-US" smtClean="0"/>
              <a:t>‹#›</a:t>
            </a:fld>
            <a:endParaRPr lang="en-US"/>
          </a:p>
        </p:txBody>
      </p:sp>
    </p:spTree>
    <p:extLst>
      <p:ext uri="{BB962C8B-B14F-4D97-AF65-F5344CB8AC3E}">
        <p14:creationId xmlns:p14="http://schemas.microsoft.com/office/powerpoint/2010/main" val="1826331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0EF1AD-EA1F-FC46-B614-1B1603314348}"/>
              </a:ext>
            </a:extLst>
          </p:cNvPr>
          <p:cNvSpPr/>
          <p:nvPr userDrawn="1"/>
        </p:nvSpPr>
        <p:spPr>
          <a:xfrm>
            <a:off x="-1" y="992560"/>
            <a:ext cx="12191999" cy="130527"/>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934540A-57B7-D44C-BB58-E61B36FF4DA3}"/>
              </a:ext>
            </a:extLst>
          </p:cNvPr>
          <p:cNvSpPr/>
          <p:nvPr userDrawn="1"/>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D870E91B-9728-CE4E-9913-6EB362BB0265}"/>
              </a:ext>
            </a:extLst>
          </p:cNvPr>
          <p:cNvSpPr txBox="1"/>
          <p:nvPr userDrawn="1"/>
        </p:nvSpPr>
        <p:spPr>
          <a:xfrm>
            <a:off x="9775539" y="6492875"/>
            <a:ext cx="2224199" cy="323165"/>
          </a:xfrm>
          <a:prstGeom prst="rect">
            <a:avLst/>
          </a:prstGeom>
          <a:noFill/>
        </p:spPr>
        <p:txBody>
          <a:bodyPr wrap="none" rtlCol="0">
            <a:spAutoFit/>
          </a:bodyPr>
          <a:lstStyle/>
          <a:p>
            <a:pPr algn="r"/>
            <a:r>
              <a:rPr lang="en-US" sz="1200" dirty="0">
                <a:solidFill>
                  <a:schemeClr val="tx1">
                    <a:lumMod val="65000"/>
                    <a:lumOff val="35000"/>
                  </a:schemeClr>
                </a:solidFill>
              </a:rPr>
              <a:t>Connect ’n’ Grow</a:t>
            </a:r>
            <a:r>
              <a:rPr lang="en-US" sz="1500" dirty="0">
                <a:solidFill>
                  <a:schemeClr val="tx1">
                    <a:lumMod val="65000"/>
                    <a:lumOff val="35000"/>
                  </a:schemeClr>
                </a:solidFill>
              </a:rPr>
              <a:t>®</a:t>
            </a:r>
            <a:r>
              <a:rPr lang="en-US" sz="1200" dirty="0">
                <a:solidFill>
                  <a:schemeClr val="tx1">
                    <a:lumMod val="65000"/>
                    <a:lumOff val="35000"/>
                  </a:schemeClr>
                </a:solidFill>
              </a:rPr>
              <a:t> | RTO 40518</a:t>
            </a:r>
          </a:p>
        </p:txBody>
      </p:sp>
      <p:sp>
        <p:nvSpPr>
          <p:cNvPr id="11" name="Title 1">
            <a:extLst>
              <a:ext uri="{FF2B5EF4-FFF2-40B4-BE49-F238E27FC236}">
                <a16:creationId xmlns:a16="http://schemas.microsoft.com/office/drawing/2014/main" id="{56F3DB7E-5EDB-0C4F-85D8-6B486AB252A8}"/>
              </a:ext>
            </a:extLst>
          </p:cNvPr>
          <p:cNvSpPr txBox="1">
            <a:spLocks/>
          </p:cNvSpPr>
          <p:nvPr userDrawn="1"/>
        </p:nvSpPr>
        <p:spPr>
          <a:xfrm>
            <a:off x="838200" y="93821"/>
            <a:ext cx="10515600" cy="9914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endParaRPr>
          </a:p>
        </p:txBody>
      </p:sp>
      <p:sp>
        <p:nvSpPr>
          <p:cNvPr id="13" name="Text Placeholder 12">
            <a:extLst>
              <a:ext uri="{FF2B5EF4-FFF2-40B4-BE49-F238E27FC236}">
                <a16:creationId xmlns:a16="http://schemas.microsoft.com/office/drawing/2014/main" id="{E9C17D2E-D684-974F-8618-3134DA74EA21}"/>
              </a:ext>
            </a:extLst>
          </p:cNvPr>
          <p:cNvSpPr>
            <a:spLocks noGrp="1"/>
          </p:cNvSpPr>
          <p:nvPr>
            <p:ph type="body" sz="quarter" idx="10" hasCustomPrompt="1"/>
          </p:nvPr>
        </p:nvSpPr>
        <p:spPr>
          <a:xfrm>
            <a:off x="2290763" y="171450"/>
            <a:ext cx="7667625" cy="815975"/>
          </a:xfrm>
        </p:spPr>
        <p:txBody>
          <a:bodyPr>
            <a:normAutofit/>
          </a:bodyPr>
          <a:lstStyle>
            <a:lvl1pPr marL="0" indent="0" algn="ctr">
              <a:buNone/>
              <a:defRPr sz="4400" b="0" i="0">
                <a:solidFill>
                  <a:schemeClr val="bg1"/>
                </a:solidFill>
                <a:latin typeface="Calibri" panose="020F0502020204030204" pitchFamily="34" charset="0"/>
                <a:cs typeface="Calibri" panose="020F0502020204030204" pitchFamily="34" charset="0"/>
              </a:defRPr>
            </a:lvl1pPr>
          </a:lstStyle>
          <a:p>
            <a:pPr lvl="0"/>
            <a:r>
              <a:rPr lang="en-US" dirty="0"/>
              <a:t>Module 1 – Who am I?</a:t>
            </a:r>
          </a:p>
        </p:txBody>
      </p:sp>
    </p:spTree>
    <p:extLst>
      <p:ext uri="{BB962C8B-B14F-4D97-AF65-F5344CB8AC3E}">
        <p14:creationId xmlns:p14="http://schemas.microsoft.com/office/powerpoint/2010/main" val="641594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D0A532-984F-8D4A-945C-4CE291B7AED2}"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1DE029-FBE1-9E43-9CC0-777171FA2C8F}" type="slidenum">
              <a:rPr lang="en-US" smtClean="0"/>
              <a:t>‹#›</a:t>
            </a:fld>
            <a:endParaRPr lang="en-US"/>
          </a:p>
        </p:txBody>
      </p:sp>
    </p:spTree>
    <p:extLst>
      <p:ext uri="{BB962C8B-B14F-4D97-AF65-F5344CB8AC3E}">
        <p14:creationId xmlns:p14="http://schemas.microsoft.com/office/powerpoint/2010/main" val="755823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D0A532-984F-8D4A-945C-4CE291B7AED2}"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1DE029-FBE1-9E43-9CC0-777171FA2C8F}" type="slidenum">
              <a:rPr lang="en-US" smtClean="0"/>
              <a:t>‹#›</a:t>
            </a:fld>
            <a:endParaRPr lang="en-US"/>
          </a:p>
        </p:txBody>
      </p:sp>
    </p:spTree>
    <p:extLst>
      <p:ext uri="{BB962C8B-B14F-4D97-AF65-F5344CB8AC3E}">
        <p14:creationId xmlns:p14="http://schemas.microsoft.com/office/powerpoint/2010/main" val="760968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BD0A532-984F-8D4A-945C-4CE291B7AED2}" type="datetimeFigureOut">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31DE029-FBE1-9E43-9CC0-777171FA2C8F}" type="slidenum">
              <a:rPr lang="en-US" smtClean="0"/>
              <a:t>‹#›</a:t>
            </a:fld>
            <a:endParaRPr lang="en-US"/>
          </a:p>
        </p:txBody>
      </p:sp>
    </p:spTree>
    <p:extLst>
      <p:ext uri="{BB962C8B-B14F-4D97-AF65-F5344CB8AC3E}">
        <p14:creationId xmlns:p14="http://schemas.microsoft.com/office/powerpoint/2010/main" val="1340613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BD0A532-984F-8D4A-945C-4CE291B7AED2}" type="datetimeFigureOut">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31DE029-FBE1-9E43-9CC0-777171FA2C8F}" type="slidenum">
              <a:rPr lang="en-US" smtClean="0"/>
              <a:t>‹#›</a:t>
            </a:fld>
            <a:endParaRPr lang="en-US"/>
          </a:p>
        </p:txBody>
      </p:sp>
    </p:spTree>
    <p:extLst>
      <p:ext uri="{BB962C8B-B14F-4D97-AF65-F5344CB8AC3E}">
        <p14:creationId xmlns:p14="http://schemas.microsoft.com/office/powerpoint/2010/main" val="284434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7" name="TextBox 6">
            <a:extLst>
              <a:ext uri="{FF2B5EF4-FFF2-40B4-BE49-F238E27FC236}">
                <a16:creationId xmlns:a16="http://schemas.microsoft.com/office/drawing/2014/main" id="{4688C3C7-5713-3349-9534-7052F287CF31}"/>
              </a:ext>
            </a:extLst>
          </p:cNvPr>
          <p:cNvSpPr txBox="1"/>
          <p:nvPr userDrawn="1"/>
        </p:nvSpPr>
        <p:spPr>
          <a:xfrm>
            <a:off x="9736874" y="6492875"/>
            <a:ext cx="2262864" cy="323165"/>
          </a:xfrm>
          <a:prstGeom prst="rect">
            <a:avLst/>
          </a:prstGeom>
          <a:noFill/>
        </p:spPr>
        <p:txBody>
          <a:bodyPr wrap="none" rtlCol="0">
            <a:spAutoFit/>
          </a:bodyPr>
          <a:lstStyle/>
          <a:p>
            <a:pPr algn="r"/>
            <a:r>
              <a:rPr lang="en-US" sz="1200" dirty="0">
                <a:solidFill>
                  <a:schemeClr val="tx1">
                    <a:lumMod val="65000"/>
                    <a:lumOff val="35000"/>
                  </a:schemeClr>
                </a:solidFill>
              </a:rPr>
              <a:t>Connect ‘n’ Grow</a:t>
            </a:r>
            <a:r>
              <a:rPr lang="en-US" sz="1500" dirty="0">
                <a:solidFill>
                  <a:schemeClr val="tx1">
                    <a:lumMod val="65000"/>
                    <a:lumOff val="35000"/>
                  </a:schemeClr>
                </a:solidFill>
              </a:rPr>
              <a:t>®</a:t>
            </a:r>
            <a:r>
              <a:rPr lang="en-US" sz="1200" dirty="0">
                <a:solidFill>
                  <a:schemeClr val="tx1">
                    <a:lumMod val="65000"/>
                    <a:lumOff val="35000"/>
                  </a:schemeClr>
                </a:solidFill>
              </a:rPr>
              <a:t>  | RTO 40518</a:t>
            </a:r>
          </a:p>
        </p:txBody>
      </p:sp>
    </p:spTree>
    <p:extLst>
      <p:ext uri="{BB962C8B-B14F-4D97-AF65-F5344CB8AC3E}">
        <p14:creationId xmlns:p14="http://schemas.microsoft.com/office/powerpoint/2010/main" val="19617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D0A532-984F-8D4A-945C-4CE291B7AED2}"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1DE029-FBE1-9E43-9CC0-777171FA2C8F}" type="slidenum">
              <a:rPr lang="en-US" smtClean="0"/>
              <a:t>‹#›</a:t>
            </a:fld>
            <a:endParaRPr lang="en-US"/>
          </a:p>
        </p:txBody>
      </p:sp>
    </p:spTree>
    <p:extLst>
      <p:ext uri="{BB962C8B-B14F-4D97-AF65-F5344CB8AC3E}">
        <p14:creationId xmlns:p14="http://schemas.microsoft.com/office/powerpoint/2010/main" val="772886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D0A532-984F-8D4A-945C-4CE291B7AED2}" type="datetimeFigureOut">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1DE029-FBE1-9E43-9CC0-777171FA2C8F}" type="slidenum">
              <a:rPr lang="en-US" smtClean="0"/>
              <a:t>‹#›</a:t>
            </a:fld>
            <a:endParaRPr lang="en-US"/>
          </a:p>
        </p:txBody>
      </p:sp>
    </p:spTree>
    <p:extLst>
      <p:ext uri="{BB962C8B-B14F-4D97-AF65-F5344CB8AC3E}">
        <p14:creationId xmlns:p14="http://schemas.microsoft.com/office/powerpoint/2010/main" val="1921552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944299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ausidentities.com.au/quizzes/teen/" TargetMode="Externa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Vs-MyQgfH3A?feature=oembed"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kdhjztWMnVw?feature=oembed" TargetMode="Externa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RcGyVTAoXEU" TargetMode="External"/><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headspace.org.au/explore-topics/aboriginal-torres-strait-islander-peoples/strong-spiri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microsoft.com/office/2018/10/relationships/comments" Target="../comments/modernComment_12D_FD68198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S_6vjb1cJkE?feature=oembed"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n9h8fG1DKhA?feature=oembed" TargetMode="Externa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578DAFF5-2C4D-124B-91FA-3904EAFEC1F0}"/>
              </a:ext>
            </a:extLst>
          </p:cNvPr>
          <p:cNvSpPr/>
          <p:nvPr/>
        </p:nvSpPr>
        <p:spPr>
          <a:xfrm>
            <a:off x="-1" y="3606632"/>
            <a:ext cx="12191999" cy="251069"/>
          </a:xfrm>
          <a:prstGeom prst="rect">
            <a:avLst/>
          </a:prstGeom>
          <a:solidFill>
            <a:srgbClr val="0382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Rectangle 45">
            <a:extLst>
              <a:ext uri="{FF2B5EF4-FFF2-40B4-BE49-F238E27FC236}">
                <a16:creationId xmlns:a16="http://schemas.microsoft.com/office/drawing/2014/main" id="{1B8A5AD6-8425-5C80-6089-44D0D5532FA7}"/>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8" name="Subtitle 2">
            <a:extLst>
              <a:ext uri="{FF2B5EF4-FFF2-40B4-BE49-F238E27FC236}">
                <a16:creationId xmlns:a16="http://schemas.microsoft.com/office/drawing/2014/main" id="{D35862E6-276B-3102-8752-BF0AE6A43135}"/>
              </a:ext>
            </a:extLst>
          </p:cNvPr>
          <p:cNvSpPr>
            <a:spLocks noGrp="1"/>
          </p:cNvSpPr>
          <p:nvPr/>
        </p:nvSpPr>
        <p:spPr>
          <a:xfrm>
            <a:off x="905937" y="2594710"/>
            <a:ext cx="5580207" cy="39668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800" dirty="0">
                <a:solidFill>
                  <a:schemeClr val="bg1"/>
                </a:solidFill>
                <a:latin typeface="Helvetica Neue"/>
                <a:ea typeface="Helvetica Neue Medium" panose="02000503000000020004" pitchFamily="2" charset="0"/>
                <a:cs typeface="Helvetica Neue Medium" panose="02000503000000020004" pitchFamily="2" charset="0"/>
              </a:rPr>
              <a:t>Students Exploring Life’s Foundations</a:t>
            </a:r>
          </a:p>
        </p:txBody>
      </p:sp>
      <p:pic>
        <p:nvPicPr>
          <p:cNvPr id="49" name="Picture 48" descr="A close up of a logo&#10;&#10;Description automatically generated">
            <a:extLst>
              <a:ext uri="{FF2B5EF4-FFF2-40B4-BE49-F238E27FC236}">
                <a16:creationId xmlns:a16="http://schemas.microsoft.com/office/drawing/2014/main" id="{79BBBC36-7793-8A45-B3ED-EE74EA03DC5B}"/>
              </a:ext>
            </a:extLst>
          </p:cNvPr>
          <p:cNvPicPr>
            <a:picLocks noChangeAspect="1"/>
          </p:cNvPicPr>
          <p:nvPr/>
        </p:nvPicPr>
        <p:blipFill>
          <a:blip r:embed="rId2"/>
          <a:stretch>
            <a:fillRect/>
          </a:stretch>
        </p:blipFill>
        <p:spPr>
          <a:xfrm>
            <a:off x="3696040" y="4903889"/>
            <a:ext cx="2814690" cy="1154941"/>
          </a:xfrm>
          <a:prstGeom prst="rect">
            <a:avLst/>
          </a:prstGeom>
        </p:spPr>
      </p:pic>
      <p:pic>
        <p:nvPicPr>
          <p:cNvPr id="50" name="Picture 49" descr="A black and white logo&#10;&#10;Description automatically generated">
            <a:extLst>
              <a:ext uri="{FF2B5EF4-FFF2-40B4-BE49-F238E27FC236}">
                <a16:creationId xmlns:a16="http://schemas.microsoft.com/office/drawing/2014/main" id="{DB9A27D7-0BF1-2DAE-C844-B96E581685F5}"/>
              </a:ext>
            </a:extLst>
          </p:cNvPr>
          <p:cNvPicPr>
            <a:picLocks noChangeAspect="1"/>
          </p:cNvPicPr>
          <p:nvPr/>
        </p:nvPicPr>
        <p:blipFill>
          <a:blip r:embed="rId3"/>
          <a:stretch>
            <a:fillRect/>
          </a:stretch>
        </p:blipFill>
        <p:spPr>
          <a:xfrm>
            <a:off x="905938" y="5107168"/>
            <a:ext cx="2682960" cy="748385"/>
          </a:xfrm>
          <a:prstGeom prst="rect">
            <a:avLst/>
          </a:prstGeom>
        </p:spPr>
      </p:pic>
      <p:pic>
        <p:nvPicPr>
          <p:cNvPr id="51" name="Picture 50" descr="A blue circle with white and green circles on it&#10;&#10;Description automatically generated">
            <a:extLst>
              <a:ext uri="{FF2B5EF4-FFF2-40B4-BE49-F238E27FC236}">
                <a16:creationId xmlns:a16="http://schemas.microsoft.com/office/drawing/2014/main" id="{71846ED1-BC91-17ED-FF87-730691A34C56}"/>
              </a:ext>
            </a:extLst>
          </p:cNvPr>
          <p:cNvPicPr>
            <a:picLocks noChangeAspect="1"/>
          </p:cNvPicPr>
          <p:nvPr/>
        </p:nvPicPr>
        <p:blipFill>
          <a:blip r:embed="rId4"/>
          <a:stretch>
            <a:fillRect/>
          </a:stretch>
        </p:blipFill>
        <p:spPr>
          <a:xfrm>
            <a:off x="7924800" y="-261364"/>
            <a:ext cx="7380727" cy="7380727"/>
          </a:xfrm>
          <a:prstGeom prst="rect">
            <a:avLst/>
          </a:prstGeom>
        </p:spPr>
      </p:pic>
      <p:sp>
        <p:nvSpPr>
          <p:cNvPr id="2" name="Title 1">
            <a:extLst>
              <a:ext uri="{FF2B5EF4-FFF2-40B4-BE49-F238E27FC236}">
                <a16:creationId xmlns:a16="http://schemas.microsoft.com/office/drawing/2014/main" id="{31360DCD-26C9-FC20-33D1-CCD584C0AD85}"/>
              </a:ext>
            </a:extLst>
          </p:cNvPr>
          <p:cNvSpPr>
            <a:spLocks noGrp="1"/>
          </p:cNvSpPr>
          <p:nvPr/>
        </p:nvSpPr>
        <p:spPr>
          <a:xfrm>
            <a:off x="1056456" y="1715003"/>
            <a:ext cx="5262839" cy="675162"/>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000" b="1">
                <a:solidFill>
                  <a:srgbClr val="283986"/>
                </a:solidFill>
                <a:latin typeface="Helvetica Neue"/>
              </a:rPr>
              <a:t>The S.E.L.F. Program</a:t>
            </a:r>
            <a:endParaRPr lang="en-US" sz="4000" b="1">
              <a:solidFill>
                <a:srgbClr val="283986"/>
              </a:solidFill>
              <a:latin typeface="Helvetica Neue"/>
              <a:cs typeface="Calibri Light"/>
            </a:endParaRPr>
          </a:p>
        </p:txBody>
      </p:sp>
    </p:spTree>
    <p:extLst>
      <p:ext uri="{BB962C8B-B14F-4D97-AF65-F5344CB8AC3E}">
        <p14:creationId xmlns:p14="http://schemas.microsoft.com/office/powerpoint/2010/main" val="1702024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C3E59D-2693-BE19-CB6C-395998B5B463}"/>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extBox 35">
            <a:extLst>
              <a:ext uri="{FF2B5EF4-FFF2-40B4-BE49-F238E27FC236}">
                <a16:creationId xmlns:a16="http://schemas.microsoft.com/office/drawing/2014/main" id="{41713192-95B7-FE6A-26E3-588D90C6DCFB}"/>
              </a:ext>
            </a:extLst>
          </p:cNvPr>
          <p:cNvSpPr txBox="1"/>
          <p:nvPr/>
        </p:nvSpPr>
        <p:spPr>
          <a:xfrm>
            <a:off x="12355150" y="1190325"/>
            <a:ext cx="4083169"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Emotional</a:t>
            </a:r>
            <a:r>
              <a:rPr lang="en-US" b="1" dirty="0">
                <a:solidFill>
                  <a:schemeClr val="bg1"/>
                </a:solidFill>
                <a:latin typeface="Helvetica Neue"/>
                <a:ea typeface="Helvetica Neue" panose="02000503000000020004" pitchFamily="2" charset="0"/>
                <a:cs typeface="Helvetica Neue" panose="02000503000000020004" pitchFamily="2" charset="0"/>
              </a:rPr>
              <a:t> </a:t>
            </a:r>
            <a:r>
              <a:rPr lang="en-US" sz="2800" b="1" dirty="0">
                <a:solidFill>
                  <a:schemeClr val="bg1"/>
                </a:solidFill>
                <a:latin typeface="Helvetica Neue"/>
                <a:ea typeface="Helvetica Neue" panose="02000503000000020004" pitchFamily="2" charset="0"/>
                <a:cs typeface="Helvetica Neue" panose="02000503000000020004" pitchFamily="2" charset="0"/>
              </a:rPr>
              <a:t>Intelligence:</a:t>
            </a:r>
          </a:p>
        </p:txBody>
      </p:sp>
      <p:sp>
        <p:nvSpPr>
          <p:cNvPr id="11" name="Title 1">
            <a:extLst>
              <a:ext uri="{FF2B5EF4-FFF2-40B4-BE49-F238E27FC236}">
                <a16:creationId xmlns:a16="http://schemas.microsoft.com/office/drawing/2014/main" id="{7D122F3D-DB54-6928-74C3-3D84CC3F16AB}"/>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Subtitle 13">
            <a:extLst>
              <a:ext uri="{FF2B5EF4-FFF2-40B4-BE49-F238E27FC236}">
                <a16:creationId xmlns:a16="http://schemas.microsoft.com/office/drawing/2014/main" id="{0BEA620D-47BB-2B23-CD31-E6DF96582939}"/>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Title 1">
            <a:extLst>
              <a:ext uri="{FF2B5EF4-FFF2-40B4-BE49-F238E27FC236}">
                <a16:creationId xmlns:a16="http://schemas.microsoft.com/office/drawing/2014/main" id="{73FC92D0-BA49-AF2A-E143-724BD85240BA}"/>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
        <p:nvSpPr>
          <p:cNvPr id="20" name="TextBox 8">
            <a:extLst>
              <a:ext uri="{FF2B5EF4-FFF2-40B4-BE49-F238E27FC236}">
                <a16:creationId xmlns:a16="http://schemas.microsoft.com/office/drawing/2014/main" id="{2F39B715-0EE5-C7D3-D573-1DBA3FB9765A}"/>
              </a:ext>
            </a:extLst>
          </p:cNvPr>
          <p:cNvSpPr txBox="1"/>
          <p:nvPr/>
        </p:nvSpPr>
        <p:spPr>
          <a:xfrm>
            <a:off x="849784" y="1124849"/>
            <a:ext cx="7929312" cy="5866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Get to know yourself.</a:t>
            </a:r>
            <a:endParaRPr lang="en-US" dirty="0">
              <a:cs typeface="Calibri" panose="020F0502020204030204"/>
            </a:endParaRPr>
          </a:p>
        </p:txBody>
      </p:sp>
      <p:sp>
        <p:nvSpPr>
          <p:cNvPr id="27" name="TextBox 8">
            <a:extLst>
              <a:ext uri="{FF2B5EF4-FFF2-40B4-BE49-F238E27FC236}">
                <a16:creationId xmlns:a16="http://schemas.microsoft.com/office/drawing/2014/main" id="{32F34702-F80B-192E-F164-6C1EF2D45A4D}"/>
              </a:ext>
            </a:extLst>
          </p:cNvPr>
          <p:cNvSpPr txBox="1"/>
          <p:nvPr/>
        </p:nvSpPr>
        <p:spPr>
          <a:xfrm>
            <a:off x="1075801" y="2765086"/>
            <a:ext cx="7929312"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1. Complete the AUS Identity quiz on your laptop:</a:t>
            </a:r>
            <a:b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br>
            <a:endParaRPr lang="en-US">
              <a:solidFill>
                <a:schemeClr val="bg1"/>
              </a:solidFill>
              <a:cs typeface="Calibri"/>
            </a:endParaRPr>
          </a:p>
        </p:txBody>
      </p:sp>
      <p:sp>
        <p:nvSpPr>
          <p:cNvPr id="29" name="TextBox 9">
            <a:extLst>
              <a:ext uri="{FF2B5EF4-FFF2-40B4-BE49-F238E27FC236}">
                <a16:creationId xmlns:a16="http://schemas.microsoft.com/office/drawing/2014/main" id="{B7FBCC00-FDC1-A459-FD8B-1AA2D5382E1B}"/>
              </a:ext>
            </a:extLst>
          </p:cNvPr>
          <p:cNvSpPr txBox="1"/>
          <p:nvPr/>
        </p:nvSpPr>
        <p:spPr>
          <a:xfrm>
            <a:off x="1075801" y="3857166"/>
            <a:ext cx="3262432" cy="369332"/>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2. Complete Q1 on page 15.</a:t>
            </a:r>
          </a:p>
        </p:txBody>
      </p:sp>
      <p:sp>
        <p:nvSpPr>
          <p:cNvPr id="30" name="Rectangle: Rounded Corners 29">
            <a:extLst>
              <a:ext uri="{FF2B5EF4-FFF2-40B4-BE49-F238E27FC236}">
                <a16:creationId xmlns:a16="http://schemas.microsoft.com/office/drawing/2014/main" id="{09EEA389-41AD-3612-A76E-A0F1284CF41F}"/>
              </a:ext>
            </a:extLst>
          </p:cNvPr>
          <p:cNvSpPr/>
          <p:nvPr/>
        </p:nvSpPr>
        <p:spPr>
          <a:xfrm>
            <a:off x="1197502" y="3137718"/>
            <a:ext cx="2401977" cy="55036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solidFill>
                  <a:schemeClr val="bg1"/>
                </a:solidFill>
                <a:latin typeface="Helvetica Neue"/>
                <a:cs typeface="Calibri"/>
                <a:hlinkClick r:id="rId2">
                  <a:extLst>
                    <a:ext uri="{A12FA001-AC4F-418D-AE19-62706E023703}">
                      <ahyp:hlinkClr xmlns:ahyp="http://schemas.microsoft.com/office/drawing/2018/hyperlinkcolor" val="tx"/>
                    </a:ext>
                  </a:extLst>
                </a:hlinkClick>
              </a:rPr>
              <a:t>Take the Quiz</a:t>
            </a:r>
          </a:p>
        </p:txBody>
      </p:sp>
      <p:pic>
        <p:nvPicPr>
          <p:cNvPr id="32" name="Picture 31" descr="A person in a white shirt&#10;&#10;Description automatically generated">
            <a:extLst>
              <a:ext uri="{FF2B5EF4-FFF2-40B4-BE49-F238E27FC236}">
                <a16:creationId xmlns:a16="http://schemas.microsoft.com/office/drawing/2014/main" id="{B591D2DA-226D-9ABB-50FA-B64CAC43E612}"/>
              </a:ext>
            </a:extLst>
          </p:cNvPr>
          <p:cNvPicPr>
            <a:picLocks noChangeAspect="1"/>
          </p:cNvPicPr>
          <p:nvPr/>
        </p:nvPicPr>
        <p:blipFill>
          <a:blip r:embed="rId3"/>
          <a:srcRect l="9137" t="317" r="11361" b="-159"/>
          <a:stretch/>
        </p:blipFill>
        <p:spPr>
          <a:xfrm flipH="1">
            <a:off x="12355217" y="1717385"/>
            <a:ext cx="5150997" cy="4454084"/>
          </a:xfrm>
          <a:prstGeom prst="roundRect">
            <a:avLst/>
          </a:prstGeom>
        </p:spPr>
      </p:pic>
      <p:sp>
        <p:nvSpPr>
          <p:cNvPr id="3" name="Subtitle 13">
            <a:extLst>
              <a:ext uri="{FF2B5EF4-FFF2-40B4-BE49-F238E27FC236}">
                <a16:creationId xmlns:a16="http://schemas.microsoft.com/office/drawing/2014/main" id="{5EE8D2FC-163A-6313-0AF6-D91B813D8FF0}"/>
              </a:ext>
            </a:extLst>
          </p:cNvPr>
          <p:cNvSpPr txBox="1">
            <a:spLocks/>
          </p:cNvSpPr>
          <p:nvPr/>
        </p:nvSpPr>
        <p:spPr>
          <a:xfrm>
            <a:off x="1573077" y="2125244"/>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400" b="1" dirty="0">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5" name="Graphic 4" descr="Puzzle pieces with solid fill">
            <a:extLst>
              <a:ext uri="{FF2B5EF4-FFF2-40B4-BE49-F238E27FC236}">
                <a16:creationId xmlns:a16="http://schemas.microsoft.com/office/drawing/2014/main" id="{E7378A1E-264F-7846-9C4A-B0F9449865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960" y="1935480"/>
            <a:ext cx="751840" cy="751840"/>
          </a:xfrm>
          <a:prstGeom prst="rect">
            <a:avLst/>
          </a:prstGeom>
        </p:spPr>
      </p:pic>
    </p:spTree>
    <p:extLst>
      <p:ext uri="{BB962C8B-B14F-4D97-AF65-F5344CB8AC3E}">
        <p14:creationId xmlns:p14="http://schemas.microsoft.com/office/powerpoint/2010/main" val="1463106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064277-02DC-E192-F3D1-85DD87169F8B}"/>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Title 1">
            <a:extLst>
              <a:ext uri="{FF2B5EF4-FFF2-40B4-BE49-F238E27FC236}">
                <a16:creationId xmlns:a16="http://schemas.microsoft.com/office/drawing/2014/main" id="{A4C27346-D559-6581-B0CC-60FDDBF8551C}"/>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Subtitle 13">
            <a:extLst>
              <a:ext uri="{FF2B5EF4-FFF2-40B4-BE49-F238E27FC236}">
                <a16:creationId xmlns:a16="http://schemas.microsoft.com/office/drawing/2014/main" id="{54722126-3582-5F5E-7197-36DCC2CE39A8}"/>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itle 1">
            <a:extLst>
              <a:ext uri="{FF2B5EF4-FFF2-40B4-BE49-F238E27FC236}">
                <a16:creationId xmlns:a16="http://schemas.microsoft.com/office/drawing/2014/main" id="{D72A6F6A-F22A-CC1C-663F-5069CB512E2B}"/>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
        <p:nvSpPr>
          <p:cNvPr id="14" name="TextBox 8">
            <a:extLst>
              <a:ext uri="{FF2B5EF4-FFF2-40B4-BE49-F238E27FC236}">
                <a16:creationId xmlns:a16="http://schemas.microsoft.com/office/drawing/2014/main" id="{14D928B1-22D6-C374-617D-EAF4842A9F68}"/>
              </a:ext>
            </a:extLst>
          </p:cNvPr>
          <p:cNvSpPr txBox="1"/>
          <p:nvPr/>
        </p:nvSpPr>
        <p:spPr>
          <a:xfrm>
            <a:off x="849784" y="1124849"/>
            <a:ext cx="7929312" cy="5866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Learn your Triggers.</a:t>
            </a:r>
            <a:endParaRPr lang="en-US" dirty="0">
              <a:solidFill>
                <a:schemeClr val="bg1"/>
              </a:solidFill>
              <a:cs typeface="Calibri" panose="020F0502020204030204"/>
            </a:endParaRPr>
          </a:p>
        </p:txBody>
      </p:sp>
      <p:sp>
        <p:nvSpPr>
          <p:cNvPr id="24" name="TextBox 35">
            <a:extLst>
              <a:ext uri="{FF2B5EF4-FFF2-40B4-BE49-F238E27FC236}">
                <a16:creationId xmlns:a16="http://schemas.microsoft.com/office/drawing/2014/main" id="{C4B08013-AB99-75BE-E2BD-528CE18575FC}"/>
              </a:ext>
            </a:extLst>
          </p:cNvPr>
          <p:cNvSpPr txBox="1"/>
          <p:nvPr/>
        </p:nvSpPr>
        <p:spPr>
          <a:xfrm>
            <a:off x="847658" y="2113764"/>
            <a:ext cx="5197257"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Do we choose our emotions?</a:t>
            </a:r>
          </a:p>
        </p:txBody>
      </p:sp>
      <p:sp>
        <p:nvSpPr>
          <p:cNvPr id="26" name="TextBox 32">
            <a:extLst>
              <a:ext uri="{FF2B5EF4-FFF2-40B4-BE49-F238E27FC236}">
                <a16:creationId xmlns:a16="http://schemas.microsoft.com/office/drawing/2014/main" id="{6BC7E54C-3A11-4692-6838-E697EA308B75}"/>
              </a:ext>
            </a:extLst>
          </p:cNvPr>
          <p:cNvSpPr txBox="1"/>
          <p:nvPr/>
        </p:nvSpPr>
        <p:spPr>
          <a:xfrm>
            <a:off x="1093305" y="2730451"/>
            <a:ext cx="4188682" cy="230832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ea typeface="Helvetica Neue" panose="02000503000000020004" pitchFamily="2" charset="0"/>
                <a:cs typeface="Calibri"/>
              </a:rPr>
              <a:t>We don’t choose WHICH emotions get triggered. Our emotions are triggered automatically by our brain’s response to our external environment. Our brains are wired for safety. Even though our emotions are automatically triggered, we still do in fact get to choose how to respond to them. </a:t>
            </a:r>
            <a:endParaRPr lang="en-US" dirty="0">
              <a:solidFill>
                <a:schemeClr val="bg1"/>
              </a:solidFill>
              <a:latin typeface="Helvetica Neue"/>
              <a:ea typeface="Helvetica Neue" panose="02000503000000020004" pitchFamily="2" charset="0"/>
              <a:cs typeface="Helvetica Neue" panose="02000503000000020004" pitchFamily="2" charset="0"/>
            </a:endParaRPr>
          </a:p>
        </p:txBody>
      </p:sp>
      <p:pic>
        <p:nvPicPr>
          <p:cNvPr id="27" name="Picture 26" descr="A group of cartoon characters&#10;&#10;Description automatically generated">
            <a:extLst>
              <a:ext uri="{FF2B5EF4-FFF2-40B4-BE49-F238E27FC236}">
                <a16:creationId xmlns:a16="http://schemas.microsoft.com/office/drawing/2014/main" id="{53086C5C-3046-D154-6EA0-F282D2AAFD87}"/>
              </a:ext>
            </a:extLst>
          </p:cNvPr>
          <p:cNvPicPr>
            <a:picLocks noChangeAspect="1"/>
          </p:cNvPicPr>
          <p:nvPr/>
        </p:nvPicPr>
        <p:blipFill>
          <a:blip r:embed="rId2"/>
          <a:stretch>
            <a:fillRect/>
          </a:stretch>
        </p:blipFill>
        <p:spPr>
          <a:xfrm>
            <a:off x="6411778" y="2131259"/>
            <a:ext cx="5186767" cy="2815042"/>
          </a:xfrm>
          <a:prstGeom prst="rect">
            <a:avLst/>
          </a:prstGeom>
        </p:spPr>
      </p:pic>
    </p:spTree>
    <p:extLst>
      <p:ext uri="{BB962C8B-B14F-4D97-AF65-F5344CB8AC3E}">
        <p14:creationId xmlns:p14="http://schemas.microsoft.com/office/powerpoint/2010/main" val="1385137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B2DFDA-9364-E446-8563-217C12344E70}"/>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 name="Title 1">
            <a:extLst>
              <a:ext uri="{FF2B5EF4-FFF2-40B4-BE49-F238E27FC236}">
                <a16:creationId xmlns:a16="http://schemas.microsoft.com/office/drawing/2014/main" id="{D5DBD939-1779-27F4-5426-30BEA2B8D722}"/>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Subtitle 13">
            <a:extLst>
              <a:ext uri="{FF2B5EF4-FFF2-40B4-BE49-F238E27FC236}">
                <a16:creationId xmlns:a16="http://schemas.microsoft.com/office/drawing/2014/main" id="{C326DD81-9178-9A84-D002-586189DAE40A}"/>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Title 1">
            <a:extLst>
              <a:ext uri="{FF2B5EF4-FFF2-40B4-BE49-F238E27FC236}">
                <a16:creationId xmlns:a16="http://schemas.microsoft.com/office/drawing/2014/main" id="{DE14EAA8-8F8D-6433-6F2E-E9A794C07679}"/>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
        <p:nvSpPr>
          <p:cNvPr id="17" name="Subtitle 13">
            <a:extLst>
              <a:ext uri="{FF2B5EF4-FFF2-40B4-BE49-F238E27FC236}">
                <a16:creationId xmlns:a16="http://schemas.microsoft.com/office/drawing/2014/main" id="{34914B2B-EA61-9B24-8F65-F4B2C6327791}"/>
              </a:ext>
            </a:extLst>
          </p:cNvPr>
          <p:cNvSpPr txBox="1">
            <a:spLocks/>
          </p:cNvSpPr>
          <p:nvPr/>
        </p:nvSpPr>
        <p:spPr>
          <a:xfrm>
            <a:off x="1603557" y="2125244"/>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400" b="1" dirty="0">
                <a:solidFill>
                  <a:schemeClr val="bg1"/>
                </a:solidFill>
                <a:latin typeface="Helvetica Neue"/>
                <a:ea typeface="Helvetica Neue" panose="02000503000000020004" pitchFamily="2" charset="0"/>
                <a:cs typeface="Helvetica Neue" panose="02000503000000020004" pitchFamily="2" charset="0"/>
              </a:rPr>
              <a:t>Activity:</a:t>
            </a:r>
          </a:p>
        </p:txBody>
      </p:sp>
      <p:sp>
        <p:nvSpPr>
          <p:cNvPr id="19" name="TextBox 8">
            <a:extLst>
              <a:ext uri="{FF2B5EF4-FFF2-40B4-BE49-F238E27FC236}">
                <a16:creationId xmlns:a16="http://schemas.microsoft.com/office/drawing/2014/main" id="{7AD17DC5-1437-7470-6357-96F6A194B7A6}"/>
              </a:ext>
            </a:extLst>
          </p:cNvPr>
          <p:cNvSpPr txBox="1"/>
          <p:nvPr/>
        </p:nvSpPr>
        <p:spPr>
          <a:xfrm>
            <a:off x="1096121" y="2968286"/>
            <a:ext cx="6159923"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1. Write or draw 3 things that make you feel sad/ nervous/uncomfortable/angry/anxious.</a:t>
            </a:r>
          </a:p>
          <a:p>
            <a:endParaRPr lang="en-US" b="1" dirty="0">
              <a:solidFill>
                <a:schemeClr val="bg1"/>
              </a:solidFill>
              <a:highlight>
                <a:srgbClr val="85C140"/>
              </a:highlight>
              <a:latin typeface="Helvetica Neue"/>
              <a:cs typeface="Calibri"/>
            </a:endParaRPr>
          </a:p>
          <a:p>
            <a:r>
              <a:rPr lang="en-US" b="1" dirty="0">
                <a:solidFill>
                  <a:schemeClr val="bg1"/>
                </a:solidFill>
                <a:highlight>
                  <a:srgbClr val="85C140"/>
                </a:highlight>
                <a:latin typeface="Helvetica Neue"/>
                <a:cs typeface="Calibri"/>
              </a:rPr>
              <a:t>E.g. 'Having lots of work to do'.</a:t>
            </a:r>
          </a:p>
        </p:txBody>
      </p:sp>
      <p:pic>
        <p:nvPicPr>
          <p:cNvPr id="2" name="Graphic 1" descr="Puzzle pieces with solid fill">
            <a:extLst>
              <a:ext uri="{FF2B5EF4-FFF2-40B4-BE49-F238E27FC236}">
                <a16:creationId xmlns:a16="http://schemas.microsoft.com/office/drawing/2014/main" id="{8B6C92B0-6915-36C6-853F-4DAA2808E1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3440" y="1935480"/>
            <a:ext cx="751840" cy="751840"/>
          </a:xfrm>
          <a:prstGeom prst="rect">
            <a:avLst/>
          </a:prstGeom>
        </p:spPr>
      </p:pic>
    </p:spTree>
    <p:extLst>
      <p:ext uri="{BB962C8B-B14F-4D97-AF65-F5344CB8AC3E}">
        <p14:creationId xmlns:p14="http://schemas.microsoft.com/office/powerpoint/2010/main" val="564211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FC8DAB-818B-FE08-C53F-50BA52EFA0CC}"/>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Title 1">
            <a:extLst>
              <a:ext uri="{FF2B5EF4-FFF2-40B4-BE49-F238E27FC236}">
                <a16:creationId xmlns:a16="http://schemas.microsoft.com/office/drawing/2014/main" id="{B61380FF-E2F5-F050-502A-7AEF9AC1342A}"/>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Subtitle 13">
            <a:extLst>
              <a:ext uri="{FF2B5EF4-FFF2-40B4-BE49-F238E27FC236}">
                <a16:creationId xmlns:a16="http://schemas.microsoft.com/office/drawing/2014/main" id="{BE3DDAA7-D9F6-44FD-E15B-4783BADD4711}"/>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Title 1">
            <a:extLst>
              <a:ext uri="{FF2B5EF4-FFF2-40B4-BE49-F238E27FC236}">
                <a16:creationId xmlns:a16="http://schemas.microsoft.com/office/drawing/2014/main" id="{2F9CDCB5-9881-2029-7133-46785B49BCD4}"/>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
        <p:nvSpPr>
          <p:cNvPr id="23" name="TextBox 35">
            <a:extLst>
              <a:ext uri="{FF2B5EF4-FFF2-40B4-BE49-F238E27FC236}">
                <a16:creationId xmlns:a16="http://schemas.microsoft.com/office/drawing/2014/main" id="{F043FF53-C2AF-D91E-85B7-105562DBB5AA}"/>
              </a:ext>
            </a:extLst>
          </p:cNvPr>
          <p:cNvSpPr txBox="1"/>
          <p:nvPr/>
        </p:nvSpPr>
        <p:spPr>
          <a:xfrm>
            <a:off x="854116" y="1251285"/>
            <a:ext cx="3497661" cy="95410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Learn your triggers</a:t>
            </a:r>
            <a:br>
              <a:rPr lang="en-US" sz="2800" b="1" dirty="0">
                <a:solidFill>
                  <a:schemeClr val="bg1"/>
                </a:solidFill>
                <a:latin typeface="Helvetica Neue"/>
                <a:ea typeface="Helvetica Neue" panose="02000503000000020004" pitchFamily="2" charset="0"/>
                <a:cs typeface="Helvetica Neue" panose="02000503000000020004" pitchFamily="2" charset="0"/>
              </a:rPr>
            </a:br>
            <a:r>
              <a:rPr lang="en-US" sz="2800" b="1" dirty="0">
                <a:solidFill>
                  <a:schemeClr val="bg1"/>
                </a:solidFill>
                <a:latin typeface="Helvetica Neue"/>
                <a:ea typeface="Helvetica Neue" panose="02000503000000020004" pitchFamily="2" charset="0"/>
                <a:cs typeface="Helvetica Neue" panose="02000503000000020004" pitchFamily="2" charset="0"/>
              </a:rPr>
              <a:t>and how to cope:</a:t>
            </a:r>
            <a:endParaRPr lang="en-US" dirty="0">
              <a:solidFill>
                <a:schemeClr val="bg1"/>
              </a:solidFill>
              <a:cs typeface="Calibri" panose="020F0502020204030204"/>
            </a:endParaRPr>
          </a:p>
        </p:txBody>
      </p:sp>
      <p:sp>
        <p:nvSpPr>
          <p:cNvPr id="25" name="TextBox 32">
            <a:extLst>
              <a:ext uri="{FF2B5EF4-FFF2-40B4-BE49-F238E27FC236}">
                <a16:creationId xmlns:a16="http://schemas.microsoft.com/office/drawing/2014/main" id="{6DE49CD9-CA90-2077-F02A-CFC3B5EB7244}"/>
              </a:ext>
            </a:extLst>
          </p:cNvPr>
          <p:cNvSpPr txBox="1"/>
          <p:nvPr/>
        </p:nvSpPr>
        <p:spPr>
          <a:xfrm>
            <a:off x="974552" y="2730451"/>
            <a:ext cx="3792442" cy="230832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ea typeface="Helvetica Neue" panose="02000503000000020004" pitchFamily="2" charset="0"/>
                <a:cs typeface="Calibri"/>
              </a:rPr>
              <a:t>Now, this video may seem a little young or childish, but the process, concept &amp; strategies are tools even adults use on a day-to-day basis.</a:t>
            </a:r>
          </a:p>
          <a:p>
            <a:endParaRPr lang="en-US" dirty="0">
              <a:solidFill>
                <a:schemeClr val="bg1"/>
              </a:solidFill>
              <a:latin typeface="Helvetica Neue"/>
              <a:ea typeface="Helvetica Neue" panose="02000503000000020004" pitchFamily="2" charset="0"/>
              <a:cs typeface="Calibri"/>
            </a:endParaRPr>
          </a:p>
          <a:p>
            <a:r>
              <a:rPr lang="en-US" dirty="0">
                <a:solidFill>
                  <a:schemeClr val="bg1"/>
                </a:solidFill>
                <a:latin typeface="Helvetica Neue"/>
                <a:cs typeface="Calibri"/>
              </a:rPr>
              <a:t>Keep in mind the 3 things you just wrote down (you need these for the next question).</a:t>
            </a:r>
            <a:endParaRPr lang="en-US" dirty="0">
              <a:solidFill>
                <a:schemeClr val="bg1"/>
              </a:solidFill>
              <a:latin typeface="Helvetica Neue"/>
            </a:endParaRPr>
          </a:p>
        </p:txBody>
      </p:sp>
      <p:pic>
        <p:nvPicPr>
          <p:cNvPr id="30" name="Picture 29" descr="A blue circle with white and green circles on it&#10;&#10;Description automatically generated">
            <a:extLst>
              <a:ext uri="{FF2B5EF4-FFF2-40B4-BE49-F238E27FC236}">
                <a16:creationId xmlns:a16="http://schemas.microsoft.com/office/drawing/2014/main" id="{854A70FC-31A4-29F7-CB3E-39717CAD5612}"/>
              </a:ext>
            </a:extLst>
          </p:cNvPr>
          <p:cNvPicPr>
            <a:picLocks noChangeAspect="1"/>
          </p:cNvPicPr>
          <p:nvPr/>
        </p:nvPicPr>
        <p:blipFill>
          <a:blip r:embed="rId3"/>
          <a:stretch>
            <a:fillRect/>
          </a:stretch>
        </p:blipFill>
        <p:spPr>
          <a:xfrm>
            <a:off x="7226925" y="1253848"/>
            <a:ext cx="5733334" cy="5763022"/>
          </a:xfrm>
          <a:prstGeom prst="rect">
            <a:avLst/>
          </a:prstGeom>
        </p:spPr>
      </p:pic>
      <p:pic>
        <p:nvPicPr>
          <p:cNvPr id="28" name="Online Media 27" title="Coping Skills For Kids - Managing Feelings &amp; Emotions For Elementary-Middle School | Self-Regulation">
            <a:hlinkClick r:id="" action="ppaction://media"/>
            <a:extLst>
              <a:ext uri="{FF2B5EF4-FFF2-40B4-BE49-F238E27FC236}">
                <a16:creationId xmlns:a16="http://schemas.microsoft.com/office/drawing/2014/main" id="{41F11B20-D092-AF7E-41D3-35DE86A54AD1}"/>
              </a:ext>
            </a:extLst>
          </p:cNvPr>
          <p:cNvPicPr>
            <a:picLocks noRot="1" noChangeAspect="1"/>
          </p:cNvPicPr>
          <p:nvPr>
            <a:videoFile r:link="rId1"/>
          </p:nvPr>
        </p:nvPicPr>
        <p:blipFill>
          <a:blip r:embed="rId4"/>
          <a:stretch>
            <a:fillRect/>
          </a:stretch>
        </p:blipFill>
        <p:spPr>
          <a:xfrm>
            <a:off x="5249347" y="2061358"/>
            <a:ext cx="6454920" cy="3645725"/>
          </a:xfrm>
          <a:prstGeom prst="rect">
            <a:avLst/>
          </a:prstGeom>
        </p:spPr>
      </p:pic>
    </p:spTree>
    <p:extLst>
      <p:ext uri="{BB962C8B-B14F-4D97-AF65-F5344CB8AC3E}">
        <p14:creationId xmlns:p14="http://schemas.microsoft.com/office/powerpoint/2010/main" val="1753207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3FA7D5-F2BB-2BFA-7FD6-E06D2907E567}"/>
              </a:ext>
            </a:extLst>
          </p:cNvPr>
          <p:cNvSpPr txBox="1"/>
          <p:nvPr/>
        </p:nvSpPr>
        <p:spPr>
          <a:xfrm>
            <a:off x="3891776" y="323385"/>
            <a:ext cx="4404731" cy="553998"/>
          </a:xfrm>
          <a:prstGeom prst="rect">
            <a:avLst/>
          </a:prstGeom>
          <a:noFill/>
        </p:spPr>
        <p:txBody>
          <a:bodyPr wrap="square" rtlCol="0">
            <a:spAutoFit/>
          </a:bodyPr>
          <a:lstStyle/>
          <a:p>
            <a:pPr algn="ctr"/>
            <a:r>
              <a:rPr lang="en-US" sz="3000" dirty="0"/>
              <a:t>Learn your triggers</a:t>
            </a:r>
          </a:p>
        </p:txBody>
      </p:sp>
      <p:sp>
        <p:nvSpPr>
          <p:cNvPr id="7" name="Rectangle 6">
            <a:extLst>
              <a:ext uri="{FF2B5EF4-FFF2-40B4-BE49-F238E27FC236}">
                <a16:creationId xmlns:a16="http://schemas.microsoft.com/office/drawing/2014/main" id="{64E4E1DF-4419-CD74-32D0-A2C82940FD0B}"/>
              </a:ext>
            </a:extLst>
          </p:cNvPr>
          <p:cNvSpPr/>
          <p:nvPr/>
        </p:nvSpPr>
        <p:spPr>
          <a:xfrm>
            <a:off x="398160" y="1236506"/>
            <a:ext cx="2371162" cy="923330"/>
          </a:xfrm>
          <a:prstGeom prst="rect">
            <a:avLst/>
          </a:prstGeom>
          <a:noFill/>
        </p:spPr>
        <p:txBody>
          <a:bodyPr wrap="none" lIns="91440" tIns="45720" rIns="91440" bIns="45720">
            <a:spAutoFit/>
          </a:bodyPr>
          <a:lstStyle/>
          <a:p>
            <a:pPr algn="ctr"/>
            <a:r>
              <a:rPr lang="en-GB" sz="5400" b="1" cap="none" spc="0" dirty="0">
                <a:ln w="22225">
                  <a:solidFill>
                    <a:schemeClr val="accent2"/>
                  </a:solidFill>
                  <a:prstDash val="solid"/>
                </a:ln>
                <a:solidFill>
                  <a:schemeClr val="accent2">
                    <a:lumMod val="40000"/>
                    <a:lumOff val="60000"/>
                  </a:schemeClr>
                </a:solidFill>
                <a:effectLst/>
              </a:rPr>
              <a:t>Activity</a:t>
            </a:r>
          </a:p>
        </p:txBody>
      </p:sp>
      <p:sp>
        <p:nvSpPr>
          <p:cNvPr id="8" name="TextBox 7">
            <a:extLst>
              <a:ext uri="{FF2B5EF4-FFF2-40B4-BE49-F238E27FC236}">
                <a16:creationId xmlns:a16="http://schemas.microsoft.com/office/drawing/2014/main" id="{2302F657-630C-DE53-A12B-1A7B32B93B13}"/>
              </a:ext>
            </a:extLst>
          </p:cNvPr>
          <p:cNvSpPr txBox="1"/>
          <p:nvPr/>
        </p:nvSpPr>
        <p:spPr>
          <a:xfrm>
            <a:off x="453115" y="2052550"/>
            <a:ext cx="11282047" cy="1200329"/>
          </a:xfrm>
          <a:prstGeom prst="rect">
            <a:avLst/>
          </a:prstGeom>
          <a:noFill/>
        </p:spPr>
        <p:txBody>
          <a:bodyPr wrap="square" rtlCol="0">
            <a:spAutoFit/>
          </a:bodyPr>
          <a:lstStyle/>
          <a:p>
            <a:r>
              <a:rPr lang="en-US" dirty="0"/>
              <a:t>2. Remember the 3 things that made you feel sad/nervous/uncomfortable/angry/anxious? </a:t>
            </a:r>
          </a:p>
          <a:p>
            <a:endParaRPr lang="en-US" dirty="0"/>
          </a:p>
          <a:p>
            <a:r>
              <a:rPr lang="en-US" dirty="0"/>
              <a:t>Now write down your example, how that makes you feel and a strategy you can use to manage it, by completing the table below in your books. (I have included an example response)</a:t>
            </a:r>
          </a:p>
        </p:txBody>
      </p:sp>
      <p:graphicFrame>
        <p:nvGraphicFramePr>
          <p:cNvPr id="2" name="Table 1">
            <a:extLst>
              <a:ext uri="{FF2B5EF4-FFF2-40B4-BE49-F238E27FC236}">
                <a16:creationId xmlns:a16="http://schemas.microsoft.com/office/drawing/2014/main" id="{C5122480-A282-BAB6-E5E8-0AF4EB6981E5}"/>
              </a:ext>
            </a:extLst>
          </p:cNvPr>
          <p:cNvGraphicFramePr>
            <a:graphicFrameLocks noGrp="1"/>
          </p:cNvGraphicFramePr>
          <p:nvPr>
            <p:extLst>
              <p:ext uri="{D42A27DB-BD31-4B8C-83A1-F6EECF244321}">
                <p14:modId xmlns:p14="http://schemas.microsoft.com/office/powerpoint/2010/main" val="867116114"/>
              </p:ext>
            </p:extLst>
          </p:nvPr>
        </p:nvGraphicFramePr>
        <p:xfrm>
          <a:off x="2030138" y="3260691"/>
          <a:ext cx="8127999" cy="34950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414685534"/>
                    </a:ext>
                  </a:extLst>
                </a:gridCol>
                <a:gridCol w="2709333">
                  <a:extLst>
                    <a:ext uri="{9D8B030D-6E8A-4147-A177-3AD203B41FA5}">
                      <a16:colId xmlns:a16="http://schemas.microsoft.com/office/drawing/2014/main" val="1689528191"/>
                    </a:ext>
                  </a:extLst>
                </a:gridCol>
                <a:gridCol w="2709333">
                  <a:extLst>
                    <a:ext uri="{9D8B030D-6E8A-4147-A177-3AD203B41FA5}">
                      <a16:colId xmlns:a16="http://schemas.microsoft.com/office/drawing/2014/main" val="862338461"/>
                    </a:ext>
                  </a:extLst>
                </a:gridCol>
              </a:tblGrid>
              <a:tr h="370840">
                <a:tc>
                  <a:txBody>
                    <a:bodyPr/>
                    <a:lstStyle/>
                    <a:p>
                      <a:pPr algn="ctr"/>
                      <a:r>
                        <a:rPr lang="en-US" dirty="0"/>
                        <a:t>Your example</a:t>
                      </a:r>
                    </a:p>
                  </a:txBody>
                  <a:tcPr/>
                </a:tc>
                <a:tc>
                  <a:txBody>
                    <a:bodyPr/>
                    <a:lstStyle/>
                    <a:p>
                      <a:pPr algn="ctr"/>
                      <a:r>
                        <a:rPr lang="en-US" dirty="0"/>
                        <a:t>This makes me feel</a:t>
                      </a:r>
                    </a:p>
                  </a:txBody>
                  <a:tcPr/>
                </a:tc>
                <a:tc>
                  <a:txBody>
                    <a:bodyPr/>
                    <a:lstStyle/>
                    <a:p>
                      <a:pPr algn="ctr"/>
                      <a:r>
                        <a:rPr lang="en-US" dirty="0"/>
                        <a:t>Strategies to cope</a:t>
                      </a:r>
                    </a:p>
                  </a:txBody>
                  <a:tcPr/>
                </a:tc>
                <a:extLst>
                  <a:ext uri="{0D108BD9-81ED-4DB2-BD59-A6C34878D82A}">
                    <a16:rowId xmlns:a16="http://schemas.microsoft.com/office/drawing/2014/main" val="351142385"/>
                  </a:ext>
                </a:extLst>
              </a:tr>
              <a:tr h="370840">
                <a:tc>
                  <a:txBody>
                    <a:bodyPr/>
                    <a:lstStyle/>
                    <a:p>
                      <a:r>
                        <a:rPr lang="en-US" dirty="0"/>
                        <a:t>E.g. Having lots of work to do</a:t>
                      </a:r>
                    </a:p>
                  </a:txBody>
                  <a:tcPr/>
                </a:tc>
                <a:tc>
                  <a:txBody>
                    <a:bodyPr/>
                    <a:lstStyle/>
                    <a:p>
                      <a:pPr algn="ctr"/>
                      <a:r>
                        <a:rPr lang="en-US" dirty="0"/>
                        <a:t>Anxious</a:t>
                      </a:r>
                    </a:p>
                  </a:txBody>
                  <a:tcPr/>
                </a:tc>
                <a:tc>
                  <a:txBody>
                    <a:bodyPr/>
                    <a:lstStyle/>
                    <a:p>
                      <a:pPr marL="285750" indent="-285750">
                        <a:buFontTx/>
                        <a:buChar char="-"/>
                      </a:pPr>
                      <a:r>
                        <a:rPr lang="en-US" dirty="0"/>
                        <a:t>Take deep breaths to relax</a:t>
                      </a:r>
                    </a:p>
                    <a:p>
                      <a:pPr marL="285750" indent="-285750">
                        <a:buFontTx/>
                        <a:buChar char="-"/>
                      </a:pPr>
                      <a:r>
                        <a:rPr lang="en-US" dirty="0"/>
                        <a:t>Exercise to release the anxiety</a:t>
                      </a:r>
                    </a:p>
                    <a:p>
                      <a:pPr marL="285750" indent="-285750">
                        <a:buFontTx/>
                        <a:buChar char="-"/>
                      </a:pPr>
                      <a:r>
                        <a:rPr lang="en-US" dirty="0"/>
                        <a:t>Make a list to </a:t>
                      </a:r>
                      <a:r>
                        <a:rPr lang="en-US" dirty="0" err="1"/>
                        <a:t>prioritise</a:t>
                      </a:r>
                      <a:r>
                        <a:rPr lang="en-US" dirty="0"/>
                        <a:t> what needs to be done now and what can wait</a:t>
                      </a:r>
                    </a:p>
                  </a:txBody>
                  <a:tcPr/>
                </a:tc>
                <a:extLst>
                  <a:ext uri="{0D108BD9-81ED-4DB2-BD59-A6C34878D82A}">
                    <a16:rowId xmlns:a16="http://schemas.microsoft.com/office/drawing/2014/main" val="1734692977"/>
                  </a:ext>
                </a:extLst>
              </a:tr>
              <a:tr h="370840">
                <a:tc>
                  <a:txBody>
                    <a:bodyPr/>
                    <a:lstStyle/>
                    <a:p>
                      <a:r>
                        <a:rPr lang="en-US" dirty="0"/>
                        <a:t>Your example:</a:t>
                      </a:r>
                    </a:p>
                  </a:txBody>
                  <a:tcPr/>
                </a:tc>
                <a:tc>
                  <a:txBody>
                    <a:bodyPr/>
                    <a:lstStyle/>
                    <a:p>
                      <a:endParaRPr lang="en-US" dirty="0"/>
                    </a:p>
                  </a:txBody>
                  <a:tcPr/>
                </a:tc>
                <a:tc>
                  <a:txBody>
                    <a:bodyPr/>
                    <a:lstStyle/>
                    <a:p>
                      <a:pPr marL="285750" indent="-285750">
                        <a:buFontTx/>
                        <a:buChar char="-"/>
                      </a:pPr>
                      <a:endParaRPr lang="en-US" dirty="0"/>
                    </a:p>
                  </a:txBody>
                  <a:tcPr/>
                </a:tc>
                <a:extLst>
                  <a:ext uri="{0D108BD9-81ED-4DB2-BD59-A6C34878D82A}">
                    <a16:rowId xmlns:a16="http://schemas.microsoft.com/office/drawing/2014/main" val="2019046798"/>
                  </a:ext>
                </a:extLst>
              </a:tr>
              <a:tr h="370840">
                <a:tc>
                  <a:txBody>
                    <a:bodyPr/>
                    <a:lstStyle/>
                    <a:p>
                      <a:r>
                        <a:rPr lang="en-US" dirty="0"/>
                        <a:t>Your example:</a:t>
                      </a:r>
                    </a:p>
                  </a:txBody>
                  <a:tcPr/>
                </a:tc>
                <a:tc>
                  <a:txBody>
                    <a:bodyPr/>
                    <a:lstStyle/>
                    <a:p>
                      <a:endParaRPr lang="en-US" dirty="0"/>
                    </a:p>
                  </a:txBody>
                  <a:tcPr/>
                </a:tc>
                <a:tc>
                  <a:txBody>
                    <a:bodyPr/>
                    <a:lstStyle/>
                    <a:p>
                      <a:pPr marL="285750" indent="-285750">
                        <a:buFontTx/>
                        <a:buChar char="-"/>
                      </a:pPr>
                      <a:endParaRPr lang="en-US" dirty="0"/>
                    </a:p>
                  </a:txBody>
                  <a:tcPr/>
                </a:tc>
                <a:extLst>
                  <a:ext uri="{0D108BD9-81ED-4DB2-BD59-A6C34878D82A}">
                    <a16:rowId xmlns:a16="http://schemas.microsoft.com/office/drawing/2014/main" val="10378063"/>
                  </a:ext>
                </a:extLst>
              </a:tr>
              <a:tr h="370840">
                <a:tc>
                  <a:txBody>
                    <a:bodyPr/>
                    <a:lstStyle/>
                    <a:p>
                      <a:r>
                        <a:rPr lang="en-US" dirty="0"/>
                        <a:t>Your example:</a:t>
                      </a:r>
                    </a:p>
                  </a:txBody>
                  <a:tcPr/>
                </a:tc>
                <a:tc>
                  <a:txBody>
                    <a:bodyPr/>
                    <a:lstStyle/>
                    <a:p>
                      <a:endParaRPr lang="en-US" dirty="0"/>
                    </a:p>
                  </a:txBody>
                  <a:tcPr/>
                </a:tc>
                <a:tc>
                  <a:txBody>
                    <a:bodyPr/>
                    <a:lstStyle/>
                    <a:p>
                      <a:pPr marL="285750" indent="-285750">
                        <a:buFontTx/>
                        <a:buChar char="-"/>
                      </a:pPr>
                      <a:endParaRPr lang="en-US" dirty="0"/>
                    </a:p>
                  </a:txBody>
                  <a:tcPr/>
                </a:tc>
                <a:extLst>
                  <a:ext uri="{0D108BD9-81ED-4DB2-BD59-A6C34878D82A}">
                    <a16:rowId xmlns:a16="http://schemas.microsoft.com/office/drawing/2014/main" val="3321653309"/>
                  </a:ext>
                </a:extLst>
              </a:tr>
            </a:tbl>
          </a:graphicData>
        </a:graphic>
      </p:graphicFrame>
      <p:sp>
        <p:nvSpPr>
          <p:cNvPr id="5" name="Rectangle 4">
            <a:extLst>
              <a:ext uri="{FF2B5EF4-FFF2-40B4-BE49-F238E27FC236}">
                <a16:creationId xmlns:a16="http://schemas.microsoft.com/office/drawing/2014/main" id="{67224657-DA68-9F18-B94D-1FDD16AAE8BC}"/>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Title 1">
            <a:extLst>
              <a:ext uri="{FF2B5EF4-FFF2-40B4-BE49-F238E27FC236}">
                <a16:creationId xmlns:a16="http://schemas.microsoft.com/office/drawing/2014/main" id="{23EDDA1A-F77A-A5A5-0F98-9E0EE5C6DF26}"/>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Subtitle 13">
            <a:extLst>
              <a:ext uri="{FF2B5EF4-FFF2-40B4-BE49-F238E27FC236}">
                <a16:creationId xmlns:a16="http://schemas.microsoft.com/office/drawing/2014/main" id="{DAFB269E-CD94-D4A3-8519-027EAB0E0A35}"/>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Title 1">
            <a:extLst>
              <a:ext uri="{FF2B5EF4-FFF2-40B4-BE49-F238E27FC236}">
                <a16:creationId xmlns:a16="http://schemas.microsoft.com/office/drawing/2014/main" id="{833EF577-4A09-3193-3AC1-F91B044A69A1}"/>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
        <p:nvSpPr>
          <p:cNvPr id="15" name="Subtitle 13">
            <a:extLst>
              <a:ext uri="{FF2B5EF4-FFF2-40B4-BE49-F238E27FC236}">
                <a16:creationId xmlns:a16="http://schemas.microsoft.com/office/drawing/2014/main" id="{F29DECA4-B222-7187-7BB8-34F9DA646546}"/>
              </a:ext>
            </a:extLst>
          </p:cNvPr>
          <p:cNvSpPr txBox="1">
            <a:spLocks/>
          </p:cNvSpPr>
          <p:nvPr/>
        </p:nvSpPr>
        <p:spPr>
          <a:xfrm>
            <a:off x="1603557" y="1402828"/>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400" b="1" dirty="0">
                <a:solidFill>
                  <a:schemeClr val="bg1"/>
                </a:solidFill>
                <a:latin typeface="Helvetica Neue"/>
                <a:ea typeface="Helvetica Neue" panose="02000503000000020004" pitchFamily="2" charset="0"/>
                <a:cs typeface="Helvetica Neue" panose="02000503000000020004" pitchFamily="2" charset="0"/>
              </a:rPr>
              <a:t>Activity:</a:t>
            </a:r>
          </a:p>
        </p:txBody>
      </p:sp>
      <p:sp>
        <p:nvSpPr>
          <p:cNvPr id="17" name="TextBox 8">
            <a:extLst>
              <a:ext uri="{FF2B5EF4-FFF2-40B4-BE49-F238E27FC236}">
                <a16:creationId xmlns:a16="http://schemas.microsoft.com/office/drawing/2014/main" id="{242C542F-78CC-7CB3-0CB8-9AB2791FDA3D}"/>
              </a:ext>
            </a:extLst>
          </p:cNvPr>
          <p:cNvSpPr txBox="1"/>
          <p:nvPr/>
        </p:nvSpPr>
        <p:spPr>
          <a:xfrm>
            <a:off x="1086225" y="3057351"/>
            <a:ext cx="7100052"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1. Write </a:t>
            </a:r>
            <a:r>
              <a:rPr lang="en-US" b="1" dirty="0">
                <a:solidFill>
                  <a:schemeClr val="bg1"/>
                </a:solidFill>
                <a:highlight>
                  <a:srgbClr val="85C140"/>
                </a:highlight>
                <a:latin typeface="Helvetica Neue"/>
                <a:ea typeface="Helvetica Neue" panose="02000503000000020004" pitchFamily="2" charset="0"/>
                <a:cs typeface="Calibri"/>
              </a:rPr>
              <a:t>down your example, how that makes you feel, and a strategy you can use to manage it, by completing the following table in your books. (I have included an example response).</a:t>
            </a:r>
          </a:p>
        </p:txBody>
      </p:sp>
      <p:pic>
        <p:nvPicPr>
          <p:cNvPr id="19" name="Graphic 18" descr="Puzzle pieces with solid fill">
            <a:extLst>
              <a:ext uri="{FF2B5EF4-FFF2-40B4-BE49-F238E27FC236}">
                <a16:creationId xmlns:a16="http://schemas.microsoft.com/office/drawing/2014/main" id="{01D82DF2-D1DF-771C-2CF0-1E2400B613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3440" y="1213064"/>
            <a:ext cx="751840" cy="751840"/>
          </a:xfrm>
          <a:prstGeom prst="rect">
            <a:avLst/>
          </a:prstGeom>
        </p:spPr>
      </p:pic>
      <p:sp>
        <p:nvSpPr>
          <p:cNvPr id="21" name="TextBox 35">
            <a:extLst>
              <a:ext uri="{FF2B5EF4-FFF2-40B4-BE49-F238E27FC236}">
                <a16:creationId xmlns:a16="http://schemas.microsoft.com/office/drawing/2014/main" id="{AF52F6A6-997C-A5F9-EE68-C54424293F11}"/>
              </a:ext>
            </a:extLst>
          </p:cNvPr>
          <p:cNvSpPr txBox="1"/>
          <p:nvPr/>
        </p:nvSpPr>
        <p:spPr>
          <a:xfrm>
            <a:off x="854116" y="2052869"/>
            <a:ext cx="5130518"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Helvetica Neue"/>
                <a:cs typeface="Calibri"/>
              </a:rPr>
              <a:t>Remember the 3 things that made you feel sad/nervous/uncomfortable/angry/anxious?</a:t>
            </a:r>
            <a:endParaRPr lang="en-US" b="1" dirty="0">
              <a:solidFill>
                <a:schemeClr val="bg1"/>
              </a:solidFill>
              <a:latin typeface="Helvetica Neue"/>
            </a:endParaRPr>
          </a:p>
        </p:txBody>
      </p:sp>
    </p:spTree>
    <p:extLst>
      <p:ext uri="{BB962C8B-B14F-4D97-AF65-F5344CB8AC3E}">
        <p14:creationId xmlns:p14="http://schemas.microsoft.com/office/powerpoint/2010/main" val="836823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3FA7D5-F2BB-2BFA-7FD6-E06D2907E567}"/>
              </a:ext>
            </a:extLst>
          </p:cNvPr>
          <p:cNvSpPr txBox="1"/>
          <p:nvPr/>
        </p:nvSpPr>
        <p:spPr>
          <a:xfrm>
            <a:off x="3891776" y="323385"/>
            <a:ext cx="4404731" cy="553998"/>
          </a:xfrm>
          <a:prstGeom prst="rect">
            <a:avLst/>
          </a:prstGeom>
          <a:noFill/>
        </p:spPr>
        <p:txBody>
          <a:bodyPr wrap="square" rtlCol="0">
            <a:spAutoFit/>
          </a:bodyPr>
          <a:lstStyle/>
          <a:p>
            <a:pPr algn="ctr"/>
            <a:r>
              <a:rPr lang="en-US" sz="3000" dirty="0"/>
              <a:t>Learn your triggers</a:t>
            </a:r>
          </a:p>
        </p:txBody>
      </p:sp>
      <p:sp>
        <p:nvSpPr>
          <p:cNvPr id="7" name="Rectangle 6">
            <a:extLst>
              <a:ext uri="{FF2B5EF4-FFF2-40B4-BE49-F238E27FC236}">
                <a16:creationId xmlns:a16="http://schemas.microsoft.com/office/drawing/2014/main" id="{64E4E1DF-4419-CD74-32D0-A2C82940FD0B}"/>
              </a:ext>
            </a:extLst>
          </p:cNvPr>
          <p:cNvSpPr/>
          <p:nvPr/>
        </p:nvSpPr>
        <p:spPr>
          <a:xfrm>
            <a:off x="398160" y="1236506"/>
            <a:ext cx="2371162" cy="923330"/>
          </a:xfrm>
          <a:prstGeom prst="rect">
            <a:avLst/>
          </a:prstGeom>
          <a:noFill/>
        </p:spPr>
        <p:txBody>
          <a:bodyPr wrap="none" lIns="91440" tIns="45720" rIns="91440" bIns="45720">
            <a:spAutoFit/>
          </a:bodyPr>
          <a:lstStyle/>
          <a:p>
            <a:pPr algn="ctr"/>
            <a:r>
              <a:rPr lang="en-GB" sz="5400" b="1" cap="none" spc="0" dirty="0">
                <a:ln w="22225">
                  <a:solidFill>
                    <a:schemeClr val="accent2"/>
                  </a:solidFill>
                  <a:prstDash val="solid"/>
                </a:ln>
                <a:solidFill>
                  <a:schemeClr val="accent2">
                    <a:lumMod val="40000"/>
                    <a:lumOff val="60000"/>
                  </a:schemeClr>
                </a:solidFill>
                <a:effectLst/>
              </a:rPr>
              <a:t>Activity</a:t>
            </a:r>
          </a:p>
        </p:txBody>
      </p:sp>
      <p:sp>
        <p:nvSpPr>
          <p:cNvPr id="8" name="TextBox 7">
            <a:extLst>
              <a:ext uri="{FF2B5EF4-FFF2-40B4-BE49-F238E27FC236}">
                <a16:creationId xmlns:a16="http://schemas.microsoft.com/office/drawing/2014/main" id="{2302F657-630C-DE53-A12B-1A7B32B93B13}"/>
              </a:ext>
            </a:extLst>
          </p:cNvPr>
          <p:cNvSpPr txBox="1"/>
          <p:nvPr/>
        </p:nvSpPr>
        <p:spPr>
          <a:xfrm>
            <a:off x="453115" y="2052550"/>
            <a:ext cx="11282047" cy="1200329"/>
          </a:xfrm>
          <a:prstGeom prst="rect">
            <a:avLst/>
          </a:prstGeom>
          <a:noFill/>
        </p:spPr>
        <p:txBody>
          <a:bodyPr wrap="square" rtlCol="0">
            <a:spAutoFit/>
          </a:bodyPr>
          <a:lstStyle/>
          <a:p>
            <a:r>
              <a:rPr lang="en-US" dirty="0"/>
              <a:t>2. Remember the 3 things that made you feel sad/nervous/uncomfortable/angry/anxious? </a:t>
            </a:r>
          </a:p>
          <a:p>
            <a:endParaRPr lang="en-US" dirty="0"/>
          </a:p>
          <a:p>
            <a:r>
              <a:rPr lang="en-US" dirty="0"/>
              <a:t>Now write down your example, how that makes you feel and a strategy you can use to manage it, by completing the table below in your books. (I have included an example response)</a:t>
            </a:r>
          </a:p>
        </p:txBody>
      </p:sp>
      <p:graphicFrame>
        <p:nvGraphicFramePr>
          <p:cNvPr id="2" name="Table 1">
            <a:extLst>
              <a:ext uri="{FF2B5EF4-FFF2-40B4-BE49-F238E27FC236}">
                <a16:creationId xmlns:a16="http://schemas.microsoft.com/office/drawing/2014/main" id="{C5122480-A282-BAB6-E5E8-0AF4EB6981E5}"/>
              </a:ext>
            </a:extLst>
          </p:cNvPr>
          <p:cNvGraphicFramePr>
            <a:graphicFrameLocks noGrp="1"/>
          </p:cNvGraphicFramePr>
          <p:nvPr/>
        </p:nvGraphicFramePr>
        <p:xfrm>
          <a:off x="2030138" y="3260691"/>
          <a:ext cx="8127999" cy="34950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414685534"/>
                    </a:ext>
                  </a:extLst>
                </a:gridCol>
                <a:gridCol w="2709333">
                  <a:extLst>
                    <a:ext uri="{9D8B030D-6E8A-4147-A177-3AD203B41FA5}">
                      <a16:colId xmlns:a16="http://schemas.microsoft.com/office/drawing/2014/main" val="1689528191"/>
                    </a:ext>
                  </a:extLst>
                </a:gridCol>
                <a:gridCol w="2709333">
                  <a:extLst>
                    <a:ext uri="{9D8B030D-6E8A-4147-A177-3AD203B41FA5}">
                      <a16:colId xmlns:a16="http://schemas.microsoft.com/office/drawing/2014/main" val="862338461"/>
                    </a:ext>
                  </a:extLst>
                </a:gridCol>
              </a:tblGrid>
              <a:tr h="370840">
                <a:tc>
                  <a:txBody>
                    <a:bodyPr/>
                    <a:lstStyle/>
                    <a:p>
                      <a:pPr algn="ctr"/>
                      <a:r>
                        <a:rPr lang="en-US" dirty="0"/>
                        <a:t>Your example</a:t>
                      </a:r>
                    </a:p>
                  </a:txBody>
                  <a:tcPr/>
                </a:tc>
                <a:tc>
                  <a:txBody>
                    <a:bodyPr/>
                    <a:lstStyle/>
                    <a:p>
                      <a:pPr algn="ctr"/>
                      <a:r>
                        <a:rPr lang="en-US" dirty="0"/>
                        <a:t>This makes me feel</a:t>
                      </a:r>
                    </a:p>
                  </a:txBody>
                  <a:tcPr/>
                </a:tc>
                <a:tc>
                  <a:txBody>
                    <a:bodyPr/>
                    <a:lstStyle/>
                    <a:p>
                      <a:pPr algn="ctr"/>
                      <a:r>
                        <a:rPr lang="en-US" dirty="0"/>
                        <a:t>Strategies to cope</a:t>
                      </a:r>
                    </a:p>
                  </a:txBody>
                  <a:tcPr/>
                </a:tc>
                <a:extLst>
                  <a:ext uri="{0D108BD9-81ED-4DB2-BD59-A6C34878D82A}">
                    <a16:rowId xmlns:a16="http://schemas.microsoft.com/office/drawing/2014/main" val="351142385"/>
                  </a:ext>
                </a:extLst>
              </a:tr>
              <a:tr h="370840">
                <a:tc>
                  <a:txBody>
                    <a:bodyPr/>
                    <a:lstStyle/>
                    <a:p>
                      <a:r>
                        <a:rPr lang="en-US" dirty="0"/>
                        <a:t>E.g. Having lots of work to do</a:t>
                      </a:r>
                    </a:p>
                  </a:txBody>
                  <a:tcPr/>
                </a:tc>
                <a:tc>
                  <a:txBody>
                    <a:bodyPr/>
                    <a:lstStyle/>
                    <a:p>
                      <a:pPr algn="ctr"/>
                      <a:r>
                        <a:rPr lang="en-US" dirty="0"/>
                        <a:t>Anxious</a:t>
                      </a:r>
                    </a:p>
                  </a:txBody>
                  <a:tcPr/>
                </a:tc>
                <a:tc>
                  <a:txBody>
                    <a:bodyPr/>
                    <a:lstStyle/>
                    <a:p>
                      <a:pPr marL="285750" indent="-285750">
                        <a:buFontTx/>
                        <a:buChar char="-"/>
                      </a:pPr>
                      <a:r>
                        <a:rPr lang="en-US" dirty="0"/>
                        <a:t>Take deep breaths to relax</a:t>
                      </a:r>
                    </a:p>
                    <a:p>
                      <a:pPr marL="285750" indent="-285750">
                        <a:buFontTx/>
                        <a:buChar char="-"/>
                      </a:pPr>
                      <a:r>
                        <a:rPr lang="en-US" dirty="0"/>
                        <a:t>Exercise to release the anxiety</a:t>
                      </a:r>
                    </a:p>
                    <a:p>
                      <a:pPr marL="285750" indent="-285750">
                        <a:buFontTx/>
                        <a:buChar char="-"/>
                      </a:pPr>
                      <a:r>
                        <a:rPr lang="en-US" dirty="0"/>
                        <a:t>Make a list to </a:t>
                      </a:r>
                      <a:r>
                        <a:rPr lang="en-US" dirty="0" err="1"/>
                        <a:t>prioritise</a:t>
                      </a:r>
                      <a:r>
                        <a:rPr lang="en-US" dirty="0"/>
                        <a:t> what needs to be done now and what can wait</a:t>
                      </a:r>
                    </a:p>
                  </a:txBody>
                  <a:tcPr/>
                </a:tc>
                <a:extLst>
                  <a:ext uri="{0D108BD9-81ED-4DB2-BD59-A6C34878D82A}">
                    <a16:rowId xmlns:a16="http://schemas.microsoft.com/office/drawing/2014/main" val="1734692977"/>
                  </a:ext>
                </a:extLst>
              </a:tr>
              <a:tr h="370840">
                <a:tc>
                  <a:txBody>
                    <a:bodyPr/>
                    <a:lstStyle/>
                    <a:p>
                      <a:r>
                        <a:rPr lang="en-US" dirty="0"/>
                        <a:t>Your example:</a:t>
                      </a:r>
                    </a:p>
                  </a:txBody>
                  <a:tcPr/>
                </a:tc>
                <a:tc>
                  <a:txBody>
                    <a:bodyPr/>
                    <a:lstStyle/>
                    <a:p>
                      <a:endParaRPr lang="en-US" dirty="0"/>
                    </a:p>
                  </a:txBody>
                  <a:tcPr/>
                </a:tc>
                <a:tc>
                  <a:txBody>
                    <a:bodyPr/>
                    <a:lstStyle/>
                    <a:p>
                      <a:pPr marL="285750" indent="-285750">
                        <a:buFontTx/>
                        <a:buChar char="-"/>
                      </a:pPr>
                      <a:endParaRPr lang="en-US" dirty="0"/>
                    </a:p>
                  </a:txBody>
                  <a:tcPr/>
                </a:tc>
                <a:extLst>
                  <a:ext uri="{0D108BD9-81ED-4DB2-BD59-A6C34878D82A}">
                    <a16:rowId xmlns:a16="http://schemas.microsoft.com/office/drawing/2014/main" val="2019046798"/>
                  </a:ext>
                </a:extLst>
              </a:tr>
              <a:tr h="370840">
                <a:tc>
                  <a:txBody>
                    <a:bodyPr/>
                    <a:lstStyle/>
                    <a:p>
                      <a:r>
                        <a:rPr lang="en-US" dirty="0"/>
                        <a:t>Your example:</a:t>
                      </a:r>
                    </a:p>
                  </a:txBody>
                  <a:tcPr/>
                </a:tc>
                <a:tc>
                  <a:txBody>
                    <a:bodyPr/>
                    <a:lstStyle/>
                    <a:p>
                      <a:endParaRPr lang="en-US" dirty="0"/>
                    </a:p>
                  </a:txBody>
                  <a:tcPr/>
                </a:tc>
                <a:tc>
                  <a:txBody>
                    <a:bodyPr/>
                    <a:lstStyle/>
                    <a:p>
                      <a:pPr marL="285750" indent="-285750">
                        <a:buFontTx/>
                        <a:buChar char="-"/>
                      </a:pPr>
                      <a:endParaRPr lang="en-US" dirty="0"/>
                    </a:p>
                  </a:txBody>
                  <a:tcPr/>
                </a:tc>
                <a:extLst>
                  <a:ext uri="{0D108BD9-81ED-4DB2-BD59-A6C34878D82A}">
                    <a16:rowId xmlns:a16="http://schemas.microsoft.com/office/drawing/2014/main" val="10378063"/>
                  </a:ext>
                </a:extLst>
              </a:tr>
              <a:tr h="370840">
                <a:tc>
                  <a:txBody>
                    <a:bodyPr/>
                    <a:lstStyle/>
                    <a:p>
                      <a:r>
                        <a:rPr lang="en-US" dirty="0"/>
                        <a:t>Your example:</a:t>
                      </a:r>
                    </a:p>
                  </a:txBody>
                  <a:tcPr/>
                </a:tc>
                <a:tc>
                  <a:txBody>
                    <a:bodyPr/>
                    <a:lstStyle/>
                    <a:p>
                      <a:endParaRPr lang="en-US" dirty="0"/>
                    </a:p>
                  </a:txBody>
                  <a:tcPr/>
                </a:tc>
                <a:tc>
                  <a:txBody>
                    <a:bodyPr/>
                    <a:lstStyle/>
                    <a:p>
                      <a:pPr marL="285750" indent="-285750">
                        <a:buFontTx/>
                        <a:buChar char="-"/>
                      </a:pPr>
                      <a:endParaRPr lang="en-US" dirty="0"/>
                    </a:p>
                  </a:txBody>
                  <a:tcPr/>
                </a:tc>
                <a:extLst>
                  <a:ext uri="{0D108BD9-81ED-4DB2-BD59-A6C34878D82A}">
                    <a16:rowId xmlns:a16="http://schemas.microsoft.com/office/drawing/2014/main" val="3321653309"/>
                  </a:ext>
                </a:extLst>
              </a:tr>
            </a:tbl>
          </a:graphicData>
        </a:graphic>
      </p:graphicFrame>
      <p:sp>
        <p:nvSpPr>
          <p:cNvPr id="5" name="Rectangle 4">
            <a:extLst>
              <a:ext uri="{FF2B5EF4-FFF2-40B4-BE49-F238E27FC236}">
                <a16:creationId xmlns:a16="http://schemas.microsoft.com/office/drawing/2014/main" id="{67224657-DA68-9F18-B94D-1FDD16AAE8BC}"/>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Title 1">
            <a:extLst>
              <a:ext uri="{FF2B5EF4-FFF2-40B4-BE49-F238E27FC236}">
                <a16:creationId xmlns:a16="http://schemas.microsoft.com/office/drawing/2014/main" id="{23EDDA1A-F77A-A5A5-0F98-9E0EE5C6DF26}"/>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Subtitle 13">
            <a:extLst>
              <a:ext uri="{FF2B5EF4-FFF2-40B4-BE49-F238E27FC236}">
                <a16:creationId xmlns:a16="http://schemas.microsoft.com/office/drawing/2014/main" id="{DAFB269E-CD94-D4A3-8519-027EAB0E0A35}"/>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Title 1">
            <a:extLst>
              <a:ext uri="{FF2B5EF4-FFF2-40B4-BE49-F238E27FC236}">
                <a16:creationId xmlns:a16="http://schemas.microsoft.com/office/drawing/2014/main" id="{833EF577-4A09-3193-3AC1-F91B044A69A1}"/>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
        <p:nvSpPr>
          <p:cNvPr id="15" name="Subtitle 13">
            <a:extLst>
              <a:ext uri="{FF2B5EF4-FFF2-40B4-BE49-F238E27FC236}">
                <a16:creationId xmlns:a16="http://schemas.microsoft.com/office/drawing/2014/main" id="{F29DECA4-B222-7187-7BB8-34F9DA646546}"/>
              </a:ext>
            </a:extLst>
          </p:cNvPr>
          <p:cNvSpPr txBox="1">
            <a:spLocks/>
          </p:cNvSpPr>
          <p:nvPr/>
        </p:nvSpPr>
        <p:spPr>
          <a:xfrm>
            <a:off x="1603557" y="1402828"/>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400" b="1" dirty="0">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19" name="Graphic 18" descr="Puzzle pieces with solid fill">
            <a:extLst>
              <a:ext uri="{FF2B5EF4-FFF2-40B4-BE49-F238E27FC236}">
                <a16:creationId xmlns:a16="http://schemas.microsoft.com/office/drawing/2014/main" id="{01D82DF2-D1DF-771C-2CF0-1E2400B613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3440" y="1213064"/>
            <a:ext cx="751840" cy="751840"/>
          </a:xfrm>
          <a:prstGeom prst="rect">
            <a:avLst/>
          </a:prstGeom>
        </p:spPr>
      </p:pic>
      <p:graphicFrame>
        <p:nvGraphicFramePr>
          <p:cNvPr id="6" name="Table 5">
            <a:extLst>
              <a:ext uri="{FF2B5EF4-FFF2-40B4-BE49-F238E27FC236}">
                <a16:creationId xmlns:a16="http://schemas.microsoft.com/office/drawing/2014/main" id="{4469EB5A-97B5-7F65-F788-6BB827B51716}"/>
              </a:ext>
            </a:extLst>
          </p:cNvPr>
          <p:cNvGraphicFramePr>
            <a:graphicFrameLocks noGrp="1"/>
          </p:cNvGraphicFramePr>
          <p:nvPr>
            <p:extLst>
              <p:ext uri="{D42A27DB-BD31-4B8C-83A1-F6EECF244321}">
                <p14:modId xmlns:p14="http://schemas.microsoft.com/office/powerpoint/2010/main" val="109257877"/>
              </p:ext>
            </p:extLst>
          </p:nvPr>
        </p:nvGraphicFramePr>
        <p:xfrm>
          <a:off x="2028701" y="2276104"/>
          <a:ext cx="8451774" cy="4007213"/>
        </p:xfrm>
        <a:graphic>
          <a:graphicData uri="http://schemas.openxmlformats.org/drawingml/2006/table">
            <a:tbl>
              <a:tblPr bandRow="1">
                <a:tableStyleId>{5C22544A-7EE6-4342-B048-85BDC9FD1C3A}</a:tableStyleId>
              </a:tblPr>
              <a:tblGrid>
                <a:gridCol w="2817258">
                  <a:extLst>
                    <a:ext uri="{9D8B030D-6E8A-4147-A177-3AD203B41FA5}">
                      <a16:colId xmlns:a16="http://schemas.microsoft.com/office/drawing/2014/main" val="2299959844"/>
                    </a:ext>
                  </a:extLst>
                </a:gridCol>
                <a:gridCol w="2817258">
                  <a:extLst>
                    <a:ext uri="{9D8B030D-6E8A-4147-A177-3AD203B41FA5}">
                      <a16:colId xmlns:a16="http://schemas.microsoft.com/office/drawing/2014/main" val="3295757358"/>
                    </a:ext>
                  </a:extLst>
                </a:gridCol>
                <a:gridCol w="2817258">
                  <a:extLst>
                    <a:ext uri="{9D8B030D-6E8A-4147-A177-3AD203B41FA5}">
                      <a16:colId xmlns:a16="http://schemas.microsoft.com/office/drawing/2014/main" val="899691015"/>
                    </a:ext>
                  </a:extLst>
                </a:gridCol>
              </a:tblGrid>
              <a:tr h="606219">
                <a:tc>
                  <a:txBody>
                    <a:bodyPr/>
                    <a:lstStyle/>
                    <a:p>
                      <a:pPr algn="ctr" fontAlgn="base">
                        <a:lnSpc>
                          <a:spcPts val="2175"/>
                        </a:lnSpc>
                      </a:pPr>
                      <a:r>
                        <a:rPr lang="en-US" sz="1800" b="1" dirty="0">
                          <a:solidFill>
                            <a:srgbClr val="FFFFFF"/>
                          </a:solidFill>
                          <a:effectLst/>
                          <a:latin typeface="Helvetica Neue"/>
                        </a:rPr>
                        <a:t>Your example</a:t>
                      </a:r>
                      <a:endParaRPr lang="en-US" b="1" dirty="0">
                        <a:solidFill>
                          <a:srgbClr val="FFFFFF"/>
                        </a:solidFill>
                        <a:effectLst/>
                        <a:latin typeface="Helvetica Neue"/>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6194" cap="flat" cmpd="sng" algn="ctr">
                      <a:solidFill>
                        <a:srgbClr val="FFFFFF"/>
                      </a:solidFill>
                      <a:prstDash val="solid"/>
                      <a:round/>
                      <a:headEnd type="none" w="med" len="med"/>
                      <a:tailEnd type="none" w="med" len="med"/>
                    </a:lnB>
                    <a:solidFill>
                      <a:srgbClr val="0382C5"/>
                    </a:solidFill>
                  </a:tcPr>
                </a:tc>
                <a:tc>
                  <a:txBody>
                    <a:bodyPr/>
                    <a:lstStyle/>
                    <a:p>
                      <a:pPr algn="ctr" fontAlgn="base">
                        <a:lnSpc>
                          <a:spcPts val="2175"/>
                        </a:lnSpc>
                      </a:pPr>
                      <a:r>
                        <a:rPr lang="en-US" sz="1800" b="1" dirty="0">
                          <a:solidFill>
                            <a:srgbClr val="FFFFFF"/>
                          </a:solidFill>
                          <a:effectLst/>
                          <a:latin typeface="Helvetica Neue"/>
                        </a:rPr>
                        <a:t>This makes me feel</a:t>
                      </a:r>
                      <a:endParaRPr lang="en-US" b="1" dirty="0">
                        <a:solidFill>
                          <a:srgbClr val="FFFFFF"/>
                        </a:solidFill>
                        <a:effectLst/>
                        <a:latin typeface="Helvetica Neue"/>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6194" cap="flat" cmpd="sng" algn="ctr">
                      <a:solidFill>
                        <a:srgbClr val="FFFFFF"/>
                      </a:solidFill>
                      <a:prstDash val="solid"/>
                      <a:round/>
                      <a:headEnd type="none" w="med" len="med"/>
                      <a:tailEnd type="none" w="med" len="med"/>
                    </a:lnB>
                    <a:solidFill>
                      <a:srgbClr val="0382C5"/>
                    </a:solidFill>
                  </a:tcPr>
                </a:tc>
                <a:tc>
                  <a:txBody>
                    <a:bodyPr/>
                    <a:lstStyle/>
                    <a:p>
                      <a:pPr algn="ctr" fontAlgn="base">
                        <a:lnSpc>
                          <a:spcPts val="2175"/>
                        </a:lnSpc>
                      </a:pPr>
                      <a:r>
                        <a:rPr lang="en-US" sz="1800" b="1" dirty="0">
                          <a:solidFill>
                            <a:srgbClr val="FFFFFF"/>
                          </a:solidFill>
                          <a:effectLst/>
                          <a:latin typeface="Helvetica Neue"/>
                        </a:rPr>
                        <a:t>Strategies to cope</a:t>
                      </a:r>
                      <a:endParaRPr lang="en-US" b="1" dirty="0">
                        <a:solidFill>
                          <a:srgbClr val="FFFFFF"/>
                        </a:solidFill>
                        <a:effectLst/>
                        <a:latin typeface="Helvetica Neue"/>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6194" cap="flat" cmpd="sng" algn="ctr">
                      <a:solidFill>
                        <a:srgbClr val="FFFFFF"/>
                      </a:solidFill>
                      <a:prstDash val="solid"/>
                      <a:round/>
                      <a:headEnd type="none" w="med" len="med"/>
                      <a:tailEnd type="none" w="med" len="med"/>
                    </a:lnB>
                    <a:solidFill>
                      <a:srgbClr val="0382C5"/>
                    </a:solidFill>
                  </a:tcPr>
                </a:tc>
                <a:extLst>
                  <a:ext uri="{0D108BD9-81ED-4DB2-BD59-A6C34878D82A}">
                    <a16:rowId xmlns:a16="http://schemas.microsoft.com/office/drawing/2014/main" val="2279861358"/>
                  </a:ext>
                </a:extLst>
              </a:tr>
              <a:tr h="1582337">
                <a:tc>
                  <a:txBody>
                    <a:bodyPr/>
                    <a:lstStyle/>
                    <a:p>
                      <a:pPr fontAlgn="base">
                        <a:lnSpc>
                          <a:spcPts val="2175"/>
                        </a:lnSpc>
                      </a:pPr>
                      <a:r>
                        <a:rPr lang="en-US" sz="1400" dirty="0">
                          <a:solidFill>
                            <a:schemeClr val="bg1"/>
                          </a:solidFill>
                          <a:effectLst/>
                          <a:latin typeface="Helvetica Neue"/>
                        </a:rPr>
                        <a:t>E.g. Having lots of work to do</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619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1B9DB"/>
                    </a:solidFill>
                  </a:tcPr>
                </a:tc>
                <a:tc>
                  <a:txBody>
                    <a:bodyPr/>
                    <a:lstStyle/>
                    <a:p>
                      <a:pPr algn="ctr" fontAlgn="base">
                        <a:lnSpc>
                          <a:spcPts val="2175"/>
                        </a:lnSpc>
                      </a:pPr>
                      <a:r>
                        <a:rPr lang="en-US" sz="1400" dirty="0">
                          <a:solidFill>
                            <a:schemeClr val="bg1"/>
                          </a:solidFill>
                          <a:effectLst/>
                          <a:latin typeface="Helvetica Neue"/>
                        </a:rPr>
                        <a:t>Anxious</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619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1B9DB"/>
                    </a:solidFill>
                  </a:tcPr>
                </a:tc>
                <a:tc>
                  <a:txBody>
                    <a:bodyPr/>
                    <a:lstStyle/>
                    <a:p>
                      <a:pPr marL="342900" lvl="0" indent="-342900" fontAlgn="base">
                        <a:lnSpc>
                          <a:spcPct val="100000"/>
                        </a:lnSpc>
                        <a:buFont typeface="Arial" panose="020B0604020202020204" pitchFamily="34" charset="0"/>
                        <a:buChar char="•"/>
                      </a:pPr>
                      <a:r>
                        <a:rPr lang="en-US" sz="1400" dirty="0">
                          <a:solidFill>
                            <a:schemeClr val="bg1"/>
                          </a:solidFill>
                          <a:effectLst/>
                          <a:latin typeface="Helvetica Neue"/>
                        </a:rPr>
                        <a:t>Take deep breaths to relax</a:t>
                      </a:r>
                    </a:p>
                    <a:p>
                      <a:pPr marL="342900" lvl="0" indent="-342900" fontAlgn="base">
                        <a:lnSpc>
                          <a:spcPct val="100000"/>
                        </a:lnSpc>
                        <a:buFont typeface="Arial" panose="020B0604020202020204" pitchFamily="34" charset="0"/>
                        <a:buChar char="•"/>
                      </a:pPr>
                      <a:r>
                        <a:rPr lang="en-US" sz="1400" dirty="0">
                          <a:solidFill>
                            <a:schemeClr val="bg1"/>
                          </a:solidFill>
                          <a:effectLst/>
                          <a:latin typeface="Helvetica Neue"/>
                        </a:rPr>
                        <a:t>Exercise to release the anxiety</a:t>
                      </a:r>
                    </a:p>
                    <a:p>
                      <a:pPr marL="342900" lvl="0" indent="-342900" fontAlgn="base">
                        <a:lnSpc>
                          <a:spcPct val="100000"/>
                        </a:lnSpc>
                        <a:buFont typeface="Arial" panose="020B0604020202020204" pitchFamily="34" charset="0"/>
                        <a:buChar char="•"/>
                      </a:pPr>
                      <a:r>
                        <a:rPr lang="en-US" sz="1400" dirty="0">
                          <a:solidFill>
                            <a:schemeClr val="bg1"/>
                          </a:solidFill>
                          <a:effectLst/>
                          <a:latin typeface="Helvetica Neue"/>
                        </a:rPr>
                        <a:t>Make a list to </a:t>
                      </a:r>
                      <a:r>
                        <a:rPr lang="en-US" sz="1400" err="1">
                          <a:solidFill>
                            <a:schemeClr val="bg1"/>
                          </a:solidFill>
                          <a:effectLst/>
                          <a:latin typeface="Helvetica Neue"/>
                        </a:rPr>
                        <a:t>prioritise</a:t>
                      </a:r>
                      <a:r>
                        <a:rPr lang="en-US" sz="1400" dirty="0">
                          <a:solidFill>
                            <a:schemeClr val="bg1"/>
                          </a:solidFill>
                          <a:effectLst/>
                          <a:latin typeface="Helvetica Neue"/>
                        </a:rPr>
                        <a:t> what needs to be done now and what can wait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619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1B9DB"/>
                    </a:solidFill>
                  </a:tcPr>
                </a:tc>
                <a:extLst>
                  <a:ext uri="{0D108BD9-81ED-4DB2-BD59-A6C34878D82A}">
                    <a16:rowId xmlns:a16="http://schemas.microsoft.com/office/drawing/2014/main" val="1831791056"/>
                  </a:ext>
                </a:extLst>
              </a:tr>
              <a:tr h="606219">
                <a:tc>
                  <a:txBody>
                    <a:bodyPr/>
                    <a:lstStyle/>
                    <a:p>
                      <a:pPr fontAlgn="base">
                        <a:lnSpc>
                          <a:spcPts val="2175"/>
                        </a:lnSpc>
                      </a:pPr>
                      <a:r>
                        <a:rPr lang="en-US" sz="1400" dirty="0">
                          <a:solidFill>
                            <a:schemeClr val="bg1"/>
                          </a:solidFill>
                          <a:effectLst/>
                          <a:latin typeface="Helvetica Neue"/>
                        </a:rPr>
                        <a:t>Your example:</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1B9DB"/>
                    </a:solidFill>
                  </a:tcPr>
                </a:tc>
                <a:tc>
                  <a:txBody>
                    <a:bodyPr/>
                    <a:lstStyle/>
                    <a:p>
                      <a:pPr fontAlgn="auto">
                        <a:lnSpc>
                          <a:spcPts val="2175"/>
                        </a:lnSpc>
                      </a:pPr>
                      <a:endParaRPr lang="en-US" sz="1400" dirty="0">
                        <a:effectLst/>
                        <a:latin typeface="Helvetica Neue"/>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1B9DB"/>
                    </a:solidFill>
                  </a:tcPr>
                </a:tc>
                <a:tc>
                  <a:txBody>
                    <a:bodyPr/>
                    <a:lstStyle/>
                    <a:p>
                      <a:pPr marL="342900" lvl="0" indent="-342900" fontAlgn="auto">
                        <a:lnSpc>
                          <a:spcPts val="2175"/>
                        </a:lnSpc>
                        <a:buFont typeface="Arial" panose="020B0604020202020204" pitchFamily="34" charset="0"/>
                        <a:buChar char="•"/>
                      </a:pPr>
                      <a:endParaRPr lang="en-US" sz="1400" dirty="0">
                        <a:effectLst/>
                        <a:latin typeface="Helvetica Neue"/>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1B9DB"/>
                    </a:solidFill>
                  </a:tcPr>
                </a:tc>
                <a:extLst>
                  <a:ext uri="{0D108BD9-81ED-4DB2-BD59-A6C34878D82A}">
                    <a16:rowId xmlns:a16="http://schemas.microsoft.com/office/drawing/2014/main" val="60115453"/>
                  </a:ext>
                </a:extLst>
              </a:tr>
              <a:tr h="606219">
                <a:tc>
                  <a:txBody>
                    <a:bodyPr/>
                    <a:lstStyle/>
                    <a:p>
                      <a:pPr fontAlgn="base">
                        <a:lnSpc>
                          <a:spcPts val="2175"/>
                        </a:lnSpc>
                      </a:pPr>
                      <a:r>
                        <a:rPr lang="en-US" sz="1400" dirty="0">
                          <a:solidFill>
                            <a:schemeClr val="bg1"/>
                          </a:solidFill>
                          <a:effectLst/>
                          <a:latin typeface="Helvetica Neue"/>
                        </a:rPr>
                        <a:t>Your example:</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1B9DB"/>
                    </a:solidFill>
                  </a:tcPr>
                </a:tc>
                <a:tc>
                  <a:txBody>
                    <a:bodyPr/>
                    <a:lstStyle/>
                    <a:p>
                      <a:pPr fontAlgn="auto">
                        <a:lnSpc>
                          <a:spcPts val="2175"/>
                        </a:lnSpc>
                      </a:pPr>
                      <a:endParaRPr lang="en-US" sz="1400" dirty="0">
                        <a:effectLst/>
                        <a:latin typeface="Helvetica Neue"/>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1B9DB"/>
                    </a:solidFill>
                  </a:tcPr>
                </a:tc>
                <a:tc>
                  <a:txBody>
                    <a:bodyPr/>
                    <a:lstStyle/>
                    <a:p>
                      <a:pPr marL="342900" lvl="0" indent="-342900" fontAlgn="auto">
                        <a:lnSpc>
                          <a:spcPts val="2175"/>
                        </a:lnSpc>
                        <a:buFont typeface="Arial" panose="020B0604020202020204" pitchFamily="34" charset="0"/>
                        <a:buChar char="•"/>
                      </a:pPr>
                      <a:endParaRPr lang="en-US" sz="1400" dirty="0">
                        <a:effectLst/>
                        <a:latin typeface="Helvetica Neue"/>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1B9DB"/>
                    </a:solidFill>
                  </a:tcPr>
                </a:tc>
                <a:extLst>
                  <a:ext uri="{0D108BD9-81ED-4DB2-BD59-A6C34878D82A}">
                    <a16:rowId xmlns:a16="http://schemas.microsoft.com/office/drawing/2014/main" val="395750915"/>
                  </a:ext>
                </a:extLst>
              </a:tr>
              <a:tr h="606219">
                <a:tc>
                  <a:txBody>
                    <a:bodyPr/>
                    <a:lstStyle/>
                    <a:p>
                      <a:pPr fontAlgn="base">
                        <a:lnSpc>
                          <a:spcPts val="2175"/>
                        </a:lnSpc>
                      </a:pPr>
                      <a:r>
                        <a:rPr lang="en-US" sz="1400" dirty="0">
                          <a:solidFill>
                            <a:schemeClr val="bg1"/>
                          </a:solidFill>
                          <a:effectLst/>
                          <a:latin typeface="Helvetica Neue"/>
                        </a:rPr>
                        <a:t>Your example:</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1B9DB"/>
                    </a:solidFill>
                  </a:tcPr>
                </a:tc>
                <a:tc>
                  <a:txBody>
                    <a:bodyPr/>
                    <a:lstStyle/>
                    <a:p>
                      <a:pPr fontAlgn="auto">
                        <a:lnSpc>
                          <a:spcPts val="2175"/>
                        </a:lnSpc>
                      </a:pPr>
                      <a:endParaRPr lang="en-US" sz="1400" dirty="0">
                        <a:effectLst/>
                        <a:latin typeface="Helvetica Neue"/>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1B9DB"/>
                    </a:solidFill>
                  </a:tcPr>
                </a:tc>
                <a:tc>
                  <a:txBody>
                    <a:bodyPr/>
                    <a:lstStyle/>
                    <a:p>
                      <a:pPr marL="342900" lvl="0" indent="-342900" fontAlgn="auto">
                        <a:lnSpc>
                          <a:spcPts val="2175"/>
                        </a:lnSpc>
                        <a:buFont typeface="Arial" panose="020B0604020202020204" pitchFamily="34" charset="0"/>
                        <a:buChar char="•"/>
                      </a:pPr>
                      <a:endParaRPr lang="en-US" sz="1400" dirty="0">
                        <a:effectLst/>
                        <a:latin typeface="Helvetica Neue"/>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1B9DB"/>
                    </a:solidFill>
                  </a:tcPr>
                </a:tc>
                <a:extLst>
                  <a:ext uri="{0D108BD9-81ED-4DB2-BD59-A6C34878D82A}">
                    <a16:rowId xmlns:a16="http://schemas.microsoft.com/office/drawing/2014/main" val="2432760420"/>
                  </a:ext>
                </a:extLst>
              </a:tr>
            </a:tbl>
          </a:graphicData>
        </a:graphic>
      </p:graphicFrame>
      <p:pic>
        <p:nvPicPr>
          <p:cNvPr id="10" name="Picture 9" descr="A close-up of a color palette&#10;&#10;Description automatically generated">
            <a:extLst>
              <a:ext uri="{FF2B5EF4-FFF2-40B4-BE49-F238E27FC236}">
                <a16:creationId xmlns:a16="http://schemas.microsoft.com/office/drawing/2014/main" id="{2017A877-CC69-3D0D-DA03-082F5DA36E82}"/>
              </a:ext>
            </a:extLst>
          </p:cNvPr>
          <p:cNvPicPr>
            <a:picLocks noChangeAspect="1"/>
          </p:cNvPicPr>
          <p:nvPr/>
        </p:nvPicPr>
        <p:blipFill>
          <a:blip r:embed="rId4"/>
          <a:stretch>
            <a:fillRect/>
          </a:stretch>
        </p:blipFill>
        <p:spPr>
          <a:xfrm>
            <a:off x="12381758" y="1239734"/>
            <a:ext cx="4152900" cy="2933700"/>
          </a:xfrm>
          <a:prstGeom prst="rect">
            <a:avLst/>
          </a:prstGeom>
        </p:spPr>
      </p:pic>
    </p:spTree>
    <p:extLst>
      <p:ext uri="{BB962C8B-B14F-4D97-AF65-F5344CB8AC3E}">
        <p14:creationId xmlns:p14="http://schemas.microsoft.com/office/powerpoint/2010/main" val="2310932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A459FE-8588-C81D-431D-A946D7E38D12}"/>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 name="Title 1">
            <a:extLst>
              <a:ext uri="{FF2B5EF4-FFF2-40B4-BE49-F238E27FC236}">
                <a16:creationId xmlns:a16="http://schemas.microsoft.com/office/drawing/2014/main" id="{09D2C0C6-40EA-30BC-3C22-4BBF348F0C46}"/>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Subtitle 13">
            <a:extLst>
              <a:ext uri="{FF2B5EF4-FFF2-40B4-BE49-F238E27FC236}">
                <a16:creationId xmlns:a16="http://schemas.microsoft.com/office/drawing/2014/main" id="{7094342B-6DA1-3A22-B8BC-BF6C27BADAB9}"/>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itle 1">
            <a:extLst>
              <a:ext uri="{FF2B5EF4-FFF2-40B4-BE49-F238E27FC236}">
                <a16:creationId xmlns:a16="http://schemas.microsoft.com/office/drawing/2014/main" id="{ED5348C4-41B5-19C5-F1EE-E7C10CA3DC30}"/>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
        <p:nvSpPr>
          <p:cNvPr id="14" name="TextBox 8">
            <a:extLst>
              <a:ext uri="{FF2B5EF4-FFF2-40B4-BE49-F238E27FC236}">
                <a16:creationId xmlns:a16="http://schemas.microsoft.com/office/drawing/2014/main" id="{FD915A96-14D6-E959-F80B-9687E5964286}"/>
              </a:ext>
            </a:extLst>
          </p:cNvPr>
          <p:cNvSpPr txBox="1"/>
          <p:nvPr/>
        </p:nvSpPr>
        <p:spPr>
          <a:xfrm>
            <a:off x="849784" y="1124849"/>
            <a:ext cx="7929312" cy="5866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b="1" dirty="0" err="1">
                <a:solidFill>
                  <a:schemeClr val="bg1"/>
                </a:solidFill>
                <a:highlight>
                  <a:srgbClr val="85C140"/>
                </a:highlight>
                <a:latin typeface="Helvetica Neue"/>
                <a:ea typeface="Helvetica Neue" panose="02000503000000020004" pitchFamily="2" charset="0"/>
                <a:cs typeface="Helvetica Neue" panose="02000503000000020004" pitchFamily="2" charset="0"/>
              </a:rPr>
              <a:t>Empathise</a:t>
            </a:r>
            <a:r>
              <a:rPr lang="en-US" sz="2400"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and your own emotions.</a:t>
            </a:r>
            <a:endParaRPr lang="en-US" dirty="0">
              <a:solidFill>
                <a:schemeClr val="bg1"/>
              </a:solidFill>
              <a:cs typeface="Calibri" panose="020F0502020204030204"/>
            </a:endParaRPr>
          </a:p>
        </p:txBody>
      </p:sp>
      <p:sp>
        <p:nvSpPr>
          <p:cNvPr id="23" name="TextBox 35">
            <a:extLst>
              <a:ext uri="{FF2B5EF4-FFF2-40B4-BE49-F238E27FC236}">
                <a16:creationId xmlns:a16="http://schemas.microsoft.com/office/drawing/2014/main" id="{7E8E20D9-6038-D62A-9DAA-40A6736D9B1D}"/>
              </a:ext>
            </a:extLst>
          </p:cNvPr>
          <p:cNvSpPr txBox="1"/>
          <p:nvPr/>
        </p:nvSpPr>
        <p:spPr>
          <a:xfrm>
            <a:off x="854116" y="1830887"/>
            <a:ext cx="620060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Helvetica Neue"/>
                <a:ea typeface="Helvetica Neue" panose="02000503000000020004" pitchFamily="2" charset="0"/>
                <a:cs typeface="Helvetica Neue" panose="02000503000000020004" pitchFamily="2" charset="0"/>
              </a:rPr>
              <a:t>Inside out: Emotional Intelligence:</a:t>
            </a:r>
          </a:p>
        </p:txBody>
      </p:sp>
      <p:pic>
        <p:nvPicPr>
          <p:cNvPr id="25" name="Picture 24" descr="A blue circle with white and green circles on it&#10;&#10;Description automatically generated">
            <a:extLst>
              <a:ext uri="{FF2B5EF4-FFF2-40B4-BE49-F238E27FC236}">
                <a16:creationId xmlns:a16="http://schemas.microsoft.com/office/drawing/2014/main" id="{764FE7C2-FF7C-1118-6D4D-A308005C26D2}"/>
              </a:ext>
            </a:extLst>
          </p:cNvPr>
          <p:cNvPicPr>
            <a:picLocks noChangeAspect="1"/>
          </p:cNvPicPr>
          <p:nvPr/>
        </p:nvPicPr>
        <p:blipFill>
          <a:blip r:embed="rId3"/>
          <a:stretch>
            <a:fillRect/>
          </a:stretch>
        </p:blipFill>
        <p:spPr>
          <a:xfrm>
            <a:off x="7791003" y="2520548"/>
            <a:ext cx="4595282" cy="4595282"/>
          </a:xfrm>
          <a:prstGeom prst="rect">
            <a:avLst/>
          </a:prstGeom>
        </p:spPr>
      </p:pic>
      <p:pic>
        <p:nvPicPr>
          <p:cNvPr id="27" name="Picture 26" descr="A blue circle with white and green circles on it&#10;&#10;Description automatically generated">
            <a:extLst>
              <a:ext uri="{FF2B5EF4-FFF2-40B4-BE49-F238E27FC236}">
                <a16:creationId xmlns:a16="http://schemas.microsoft.com/office/drawing/2014/main" id="{7A8AFAE9-BBA7-4819-4D11-D4AC66996FDC}"/>
              </a:ext>
            </a:extLst>
          </p:cNvPr>
          <p:cNvPicPr>
            <a:picLocks noChangeAspect="1"/>
          </p:cNvPicPr>
          <p:nvPr/>
        </p:nvPicPr>
        <p:blipFill>
          <a:blip r:embed="rId3"/>
          <a:stretch>
            <a:fillRect/>
          </a:stretch>
        </p:blipFill>
        <p:spPr>
          <a:xfrm>
            <a:off x="504152" y="2453557"/>
            <a:ext cx="2897728" cy="2897728"/>
          </a:xfrm>
          <a:prstGeom prst="rect">
            <a:avLst/>
          </a:prstGeom>
        </p:spPr>
      </p:pic>
      <p:pic>
        <p:nvPicPr>
          <p:cNvPr id="21" name="Online Media 20" title="Inside Out - Emotional Intelligence">
            <a:hlinkClick r:id="" action="ppaction://media"/>
            <a:extLst>
              <a:ext uri="{FF2B5EF4-FFF2-40B4-BE49-F238E27FC236}">
                <a16:creationId xmlns:a16="http://schemas.microsoft.com/office/drawing/2014/main" id="{6348A052-1642-E88B-0278-70B5C320703D}"/>
              </a:ext>
            </a:extLst>
          </p:cNvPr>
          <p:cNvPicPr>
            <a:picLocks noRot="1" noChangeAspect="1"/>
          </p:cNvPicPr>
          <p:nvPr>
            <a:videoFile r:link="rId1"/>
          </p:nvPr>
        </p:nvPicPr>
        <p:blipFill>
          <a:blip r:embed="rId4"/>
          <a:stretch>
            <a:fillRect/>
          </a:stretch>
        </p:blipFill>
        <p:spPr>
          <a:xfrm>
            <a:off x="2384961" y="2308760"/>
            <a:ext cx="7414841" cy="4160322"/>
          </a:xfrm>
          <a:prstGeom prst="rect">
            <a:avLst/>
          </a:prstGeom>
        </p:spPr>
      </p:pic>
    </p:spTree>
    <p:extLst>
      <p:ext uri="{BB962C8B-B14F-4D97-AF65-F5344CB8AC3E}">
        <p14:creationId xmlns:p14="http://schemas.microsoft.com/office/powerpoint/2010/main" val="2314095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6BCF60-E4EC-400C-D5CA-58E937C47D59}"/>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Title 1">
            <a:extLst>
              <a:ext uri="{FF2B5EF4-FFF2-40B4-BE49-F238E27FC236}">
                <a16:creationId xmlns:a16="http://schemas.microsoft.com/office/drawing/2014/main" id="{D706EC9C-84FE-1EB5-7A14-14CC98A07BBE}"/>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Subtitle 13">
            <a:extLst>
              <a:ext uri="{FF2B5EF4-FFF2-40B4-BE49-F238E27FC236}">
                <a16:creationId xmlns:a16="http://schemas.microsoft.com/office/drawing/2014/main" id="{07521A37-3681-602B-B1C8-7AC7A51BD8EF}"/>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Title 1">
            <a:extLst>
              <a:ext uri="{FF2B5EF4-FFF2-40B4-BE49-F238E27FC236}">
                <a16:creationId xmlns:a16="http://schemas.microsoft.com/office/drawing/2014/main" id="{B6E78F79-046D-6466-F905-100D18108A5A}"/>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
        <p:nvSpPr>
          <p:cNvPr id="15" name="Subtitle 13">
            <a:extLst>
              <a:ext uri="{FF2B5EF4-FFF2-40B4-BE49-F238E27FC236}">
                <a16:creationId xmlns:a16="http://schemas.microsoft.com/office/drawing/2014/main" id="{9B71C569-3870-F9D2-E3DD-90A8619BDBA8}"/>
              </a:ext>
            </a:extLst>
          </p:cNvPr>
          <p:cNvSpPr txBox="1">
            <a:spLocks/>
          </p:cNvSpPr>
          <p:nvPr/>
        </p:nvSpPr>
        <p:spPr>
          <a:xfrm>
            <a:off x="1603557" y="1145530"/>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400" b="1" dirty="0">
                <a:solidFill>
                  <a:schemeClr val="bg1"/>
                </a:solidFill>
                <a:latin typeface="Helvetica Neue"/>
                <a:ea typeface="Helvetica Neue" panose="02000503000000020004" pitchFamily="2" charset="0"/>
                <a:cs typeface="Helvetica Neue" panose="02000503000000020004" pitchFamily="2" charset="0"/>
              </a:rPr>
              <a:t>Activity:</a:t>
            </a:r>
          </a:p>
        </p:txBody>
      </p:sp>
      <p:sp>
        <p:nvSpPr>
          <p:cNvPr id="17" name="TextBox 8">
            <a:extLst>
              <a:ext uri="{FF2B5EF4-FFF2-40B4-BE49-F238E27FC236}">
                <a16:creationId xmlns:a16="http://schemas.microsoft.com/office/drawing/2014/main" id="{EF6D024A-C54B-67A0-4CC0-36240E1DBB95}"/>
              </a:ext>
            </a:extLst>
          </p:cNvPr>
          <p:cNvSpPr txBox="1"/>
          <p:nvPr/>
        </p:nvSpPr>
        <p:spPr>
          <a:xfrm>
            <a:off x="1086225" y="1919299"/>
            <a:ext cx="6159923"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rPr>
              <a:t>Answer the following questions in your notebook:</a:t>
            </a:r>
          </a:p>
        </p:txBody>
      </p:sp>
      <p:pic>
        <p:nvPicPr>
          <p:cNvPr id="19" name="Graphic 18" descr="Puzzle pieces with solid fill">
            <a:extLst>
              <a:ext uri="{FF2B5EF4-FFF2-40B4-BE49-F238E27FC236}">
                <a16:creationId xmlns:a16="http://schemas.microsoft.com/office/drawing/2014/main" id="{F4F97227-0538-466C-3210-79AE42CB31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3440" y="955766"/>
            <a:ext cx="751840" cy="751840"/>
          </a:xfrm>
          <a:prstGeom prst="rect">
            <a:avLst/>
          </a:prstGeom>
        </p:spPr>
      </p:pic>
      <p:pic>
        <p:nvPicPr>
          <p:cNvPr id="5" name="Picture 4" descr="A group of cartoon characters&#10;&#10;Description automatically generated">
            <a:extLst>
              <a:ext uri="{FF2B5EF4-FFF2-40B4-BE49-F238E27FC236}">
                <a16:creationId xmlns:a16="http://schemas.microsoft.com/office/drawing/2014/main" id="{E7D91F6D-EDFA-F8BD-FC12-7DFBDB971225}"/>
              </a:ext>
            </a:extLst>
          </p:cNvPr>
          <p:cNvPicPr>
            <a:picLocks noChangeAspect="1"/>
          </p:cNvPicPr>
          <p:nvPr/>
        </p:nvPicPr>
        <p:blipFill>
          <a:blip r:embed="rId4"/>
          <a:srcRect l="7895" t="1942" r="5921" b="-439"/>
          <a:stretch/>
        </p:blipFill>
        <p:spPr>
          <a:xfrm>
            <a:off x="6769640" y="2686793"/>
            <a:ext cx="5060404" cy="3028936"/>
          </a:xfrm>
          <a:prstGeom prst="roundRect">
            <a:avLst/>
          </a:prstGeom>
        </p:spPr>
      </p:pic>
      <p:sp>
        <p:nvSpPr>
          <p:cNvPr id="21" name="TextBox 35">
            <a:extLst>
              <a:ext uri="{FF2B5EF4-FFF2-40B4-BE49-F238E27FC236}">
                <a16:creationId xmlns:a16="http://schemas.microsoft.com/office/drawing/2014/main" id="{040FBA99-896D-578D-10C9-74732AC69954}"/>
              </a:ext>
            </a:extLst>
          </p:cNvPr>
          <p:cNvSpPr txBox="1"/>
          <p:nvPr/>
        </p:nvSpPr>
        <p:spPr>
          <a:xfrm>
            <a:off x="1230167" y="2686220"/>
            <a:ext cx="4754467" cy="31393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cs typeface="Calibri"/>
              </a:rPr>
              <a:t>1. What emotion did Bing Bong feel?</a:t>
            </a:r>
          </a:p>
          <a:p>
            <a:endParaRPr lang="en-US" dirty="0">
              <a:solidFill>
                <a:schemeClr val="bg1"/>
              </a:solidFill>
              <a:latin typeface="Helvetica Neue"/>
              <a:cs typeface="Calibri"/>
            </a:endParaRPr>
          </a:p>
          <a:p>
            <a:r>
              <a:rPr lang="en-US" dirty="0">
                <a:solidFill>
                  <a:schemeClr val="bg1"/>
                </a:solidFill>
                <a:latin typeface="Helvetica Neue"/>
                <a:cs typeface="Calibri"/>
              </a:rPr>
              <a:t>2. How did Bing Bong react to this event?</a:t>
            </a:r>
          </a:p>
          <a:p>
            <a:endParaRPr lang="en-US" dirty="0">
              <a:solidFill>
                <a:schemeClr val="bg1"/>
              </a:solidFill>
              <a:latin typeface="Helvetica Neue"/>
              <a:cs typeface="Calibri"/>
            </a:endParaRPr>
          </a:p>
          <a:p>
            <a:r>
              <a:rPr lang="en-US" dirty="0">
                <a:solidFill>
                  <a:schemeClr val="bg1"/>
                </a:solidFill>
                <a:latin typeface="Helvetica Neue"/>
                <a:cs typeface="Calibri"/>
              </a:rPr>
              <a:t>3. Was Joy's strategy of distraction useful for Bing Bong? Why/Why not?</a:t>
            </a:r>
          </a:p>
          <a:p>
            <a:endParaRPr lang="en-US" dirty="0">
              <a:solidFill>
                <a:schemeClr val="bg1"/>
              </a:solidFill>
              <a:latin typeface="Helvetica Neue"/>
              <a:cs typeface="Calibri"/>
            </a:endParaRPr>
          </a:p>
          <a:p>
            <a:r>
              <a:rPr lang="en-US" dirty="0">
                <a:solidFill>
                  <a:schemeClr val="bg1"/>
                </a:solidFill>
                <a:latin typeface="Helvetica Neue"/>
                <a:cs typeface="Calibri"/>
              </a:rPr>
              <a:t>4. What strategy did Sadness use with Bing Bong?</a:t>
            </a:r>
          </a:p>
          <a:p>
            <a:endParaRPr lang="en-US" dirty="0">
              <a:solidFill>
                <a:schemeClr val="bg1"/>
              </a:solidFill>
              <a:latin typeface="Helvetica Neue"/>
              <a:cs typeface="Calibri"/>
            </a:endParaRPr>
          </a:p>
          <a:p>
            <a:r>
              <a:rPr lang="en-US" dirty="0">
                <a:solidFill>
                  <a:schemeClr val="bg1"/>
                </a:solidFill>
                <a:latin typeface="Helvetica Neue"/>
                <a:cs typeface="Calibri"/>
              </a:rPr>
              <a:t>5. How did this help?</a:t>
            </a:r>
          </a:p>
        </p:txBody>
      </p:sp>
    </p:spTree>
    <p:extLst>
      <p:ext uri="{BB962C8B-B14F-4D97-AF65-F5344CB8AC3E}">
        <p14:creationId xmlns:p14="http://schemas.microsoft.com/office/powerpoint/2010/main" val="3520849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6BF2FEB-3B17-BF63-06DD-A71E4952E919}"/>
              </a:ext>
            </a:extLst>
          </p:cNvPr>
          <p:cNvSpPr>
            <a:spLocks noGrp="1"/>
          </p:cNvSpPr>
          <p:nvPr>
            <p:ph sz="half" idx="2"/>
          </p:nvPr>
        </p:nvSpPr>
        <p:spPr/>
        <p:txBody>
          <a:bodyPr/>
          <a:lstStyle/>
          <a:p>
            <a:endParaRPr lang="en-US"/>
          </a:p>
        </p:txBody>
      </p:sp>
      <p:sp>
        <p:nvSpPr>
          <p:cNvPr id="8" name="Rectangle 7">
            <a:extLst>
              <a:ext uri="{FF2B5EF4-FFF2-40B4-BE49-F238E27FC236}">
                <a16:creationId xmlns:a16="http://schemas.microsoft.com/office/drawing/2014/main" id="{0585A685-9306-28E2-39C6-C8629F7D31D0}"/>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Title 1">
            <a:extLst>
              <a:ext uri="{FF2B5EF4-FFF2-40B4-BE49-F238E27FC236}">
                <a16:creationId xmlns:a16="http://schemas.microsoft.com/office/drawing/2014/main" id="{EAB1D5B0-0802-3F17-F97B-9FD9D5C1D471}"/>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Subtitle 13">
            <a:extLst>
              <a:ext uri="{FF2B5EF4-FFF2-40B4-BE49-F238E27FC236}">
                <a16:creationId xmlns:a16="http://schemas.microsoft.com/office/drawing/2014/main" id="{05E28A0B-EEF8-C511-801D-3FE4FC277ADA}"/>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itle 1">
            <a:extLst>
              <a:ext uri="{FF2B5EF4-FFF2-40B4-BE49-F238E27FC236}">
                <a16:creationId xmlns:a16="http://schemas.microsoft.com/office/drawing/2014/main" id="{2BD99857-0B29-8007-567C-A310517F5711}"/>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
        <p:nvSpPr>
          <p:cNvPr id="18" name="TextBox 35">
            <a:extLst>
              <a:ext uri="{FF2B5EF4-FFF2-40B4-BE49-F238E27FC236}">
                <a16:creationId xmlns:a16="http://schemas.microsoft.com/office/drawing/2014/main" id="{E5BA7151-860C-B081-2B6D-D06D14E787C2}"/>
              </a:ext>
            </a:extLst>
          </p:cNvPr>
          <p:cNvSpPr txBox="1"/>
          <p:nvPr/>
        </p:nvSpPr>
        <p:spPr>
          <a:xfrm>
            <a:off x="976811" y="1190323"/>
            <a:ext cx="5624745"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Dealing with Stress and Anxiety</a:t>
            </a:r>
          </a:p>
        </p:txBody>
      </p:sp>
      <p:pic>
        <p:nvPicPr>
          <p:cNvPr id="4" name="Picture 3">
            <a:extLst>
              <a:ext uri="{FF2B5EF4-FFF2-40B4-BE49-F238E27FC236}">
                <a16:creationId xmlns:a16="http://schemas.microsoft.com/office/drawing/2014/main" id="{6E398ECA-6488-EBB1-BB5E-35ED40C55AFA}"/>
              </a:ext>
            </a:extLst>
          </p:cNvPr>
          <p:cNvPicPr>
            <a:picLocks noChangeAspect="1"/>
          </p:cNvPicPr>
          <p:nvPr/>
        </p:nvPicPr>
        <p:blipFill>
          <a:blip r:embed="rId2"/>
          <a:stretch>
            <a:fillRect/>
          </a:stretch>
        </p:blipFill>
        <p:spPr>
          <a:xfrm>
            <a:off x="6417590" y="2049614"/>
            <a:ext cx="5183188" cy="3213576"/>
          </a:xfrm>
          <a:prstGeom prst="rect">
            <a:avLst/>
          </a:prstGeom>
          <a:noFill/>
        </p:spPr>
      </p:pic>
      <p:sp>
        <p:nvSpPr>
          <p:cNvPr id="20" name="TextBox 32">
            <a:extLst>
              <a:ext uri="{FF2B5EF4-FFF2-40B4-BE49-F238E27FC236}">
                <a16:creationId xmlns:a16="http://schemas.microsoft.com/office/drawing/2014/main" id="{42E5D95C-B655-11F1-6158-E29B47E4EB46}"/>
              </a:ext>
            </a:extLst>
          </p:cNvPr>
          <p:cNvSpPr txBox="1"/>
          <p:nvPr/>
        </p:nvSpPr>
        <p:spPr>
          <a:xfrm>
            <a:off x="1099763" y="2504433"/>
            <a:ext cx="4634258" cy="230832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dirty="0">
                <a:solidFill>
                  <a:schemeClr val="bg1"/>
                </a:solidFill>
                <a:latin typeface="Helvetica Neue"/>
                <a:cs typeface="Calibri"/>
              </a:rPr>
              <a:t>Is stress bad?</a:t>
            </a:r>
            <a:endParaRPr lang="en-US">
              <a:solidFill>
                <a:schemeClr val="bg1"/>
              </a:solidFill>
              <a:latin typeface="Helvetica Neue"/>
              <a:cs typeface="Calibri"/>
            </a:endParaRPr>
          </a:p>
          <a:p>
            <a:pPr marL="285750" indent="-285750">
              <a:buFont typeface="Arial"/>
              <a:buChar char="•"/>
            </a:pPr>
            <a:endParaRPr lang="en-US" dirty="0">
              <a:solidFill>
                <a:schemeClr val="bg1"/>
              </a:solidFill>
              <a:latin typeface="Helvetica Neue"/>
              <a:cs typeface="Calibri"/>
            </a:endParaRPr>
          </a:p>
          <a:p>
            <a:pPr marL="285750" indent="-285750">
              <a:buFont typeface="Arial"/>
              <a:buChar char="•"/>
            </a:pPr>
            <a:r>
              <a:rPr lang="en-US" dirty="0">
                <a:solidFill>
                  <a:schemeClr val="bg1"/>
                </a:solidFill>
                <a:latin typeface="Helvetica Neue"/>
                <a:cs typeface="Calibri"/>
              </a:rPr>
              <a:t>As a class, brainstorm everything you can think of that relates to stress.</a:t>
            </a:r>
          </a:p>
          <a:p>
            <a:pPr marL="285750" indent="-285750">
              <a:buFont typeface="Arial"/>
              <a:buChar char="•"/>
            </a:pPr>
            <a:endParaRPr lang="en-US" dirty="0">
              <a:solidFill>
                <a:schemeClr val="bg1"/>
              </a:solidFill>
              <a:latin typeface="Helvetica Neue"/>
              <a:cs typeface="Calibri"/>
            </a:endParaRPr>
          </a:p>
          <a:p>
            <a:pPr marL="285750" indent="-285750">
              <a:buFont typeface="Arial"/>
              <a:buChar char="•"/>
            </a:pPr>
            <a:r>
              <a:rPr lang="en-US" dirty="0">
                <a:solidFill>
                  <a:schemeClr val="bg1"/>
                </a:solidFill>
                <a:latin typeface="Helvetica Neue"/>
                <a:cs typeface="Calibri"/>
              </a:rPr>
              <a:t>Once you have formulated your opinion, watch the following video and discuss your thoughts:</a:t>
            </a:r>
          </a:p>
        </p:txBody>
      </p:sp>
      <p:sp>
        <p:nvSpPr>
          <p:cNvPr id="29" name="Rectangle: Rounded Corners 28">
            <a:extLst>
              <a:ext uri="{FF2B5EF4-FFF2-40B4-BE49-F238E27FC236}">
                <a16:creationId xmlns:a16="http://schemas.microsoft.com/office/drawing/2014/main" id="{2AC7D6E4-CC3B-6A9F-6C6D-41A68A59381A}"/>
              </a:ext>
            </a:extLst>
          </p:cNvPr>
          <p:cNvSpPr/>
          <p:nvPr/>
        </p:nvSpPr>
        <p:spPr>
          <a:xfrm>
            <a:off x="1384774" y="4991057"/>
            <a:ext cx="2401977" cy="550362"/>
          </a:xfrm>
          <a:prstGeom prst="roundRect">
            <a:avLst/>
          </a:prstGeom>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b="1" dirty="0">
                <a:solidFill>
                  <a:schemeClr val="bg1"/>
                </a:solidFill>
                <a:latin typeface="Helvetica Neue"/>
                <a:cs typeface="Calibri"/>
                <a:hlinkClick r:id="rId3">
                  <a:extLst>
                    <a:ext uri="{A12FA001-AC4F-418D-AE19-62706E023703}">
                      <ahyp:hlinkClr xmlns:ahyp="http://schemas.microsoft.com/office/drawing/2018/hyperlinkcolor" val="tx"/>
                    </a:ext>
                  </a:extLst>
                </a:hlinkClick>
              </a:rPr>
              <a:t>Watch Video</a:t>
            </a:r>
            <a:endParaRPr lang="en-US" b="1" dirty="0">
              <a:solidFill>
                <a:schemeClr val="bg1"/>
              </a:solidFill>
              <a:latin typeface="Helvetica Neue"/>
              <a:cs typeface="Calibri"/>
            </a:endParaRPr>
          </a:p>
        </p:txBody>
      </p:sp>
    </p:spTree>
    <p:extLst>
      <p:ext uri="{BB962C8B-B14F-4D97-AF65-F5344CB8AC3E}">
        <p14:creationId xmlns:p14="http://schemas.microsoft.com/office/powerpoint/2010/main" val="2876285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05876F-8E3B-48A7-4AF6-A170F2FFA908}"/>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Title 1">
            <a:extLst>
              <a:ext uri="{FF2B5EF4-FFF2-40B4-BE49-F238E27FC236}">
                <a16:creationId xmlns:a16="http://schemas.microsoft.com/office/drawing/2014/main" id="{532E7DF4-88B3-E5DE-8BF7-7C57275E3143}"/>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Subtitle 13">
            <a:extLst>
              <a:ext uri="{FF2B5EF4-FFF2-40B4-BE49-F238E27FC236}">
                <a16:creationId xmlns:a16="http://schemas.microsoft.com/office/drawing/2014/main" id="{3241947B-DBD1-5F07-1E9C-4A1AF9AF8CA1}"/>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Title 1">
            <a:extLst>
              <a:ext uri="{FF2B5EF4-FFF2-40B4-BE49-F238E27FC236}">
                <a16:creationId xmlns:a16="http://schemas.microsoft.com/office/drawing/2014/main" id="{C3C6F2B9-CB05-4126-2DA0-B0CD52B72A54}"/>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
        <p:nvSpPr>
          <p:cNvPr id="15" name="Subtitle 13">
            <a:extLst>
              <a:ext uri="{FF2B5EF4-FFF2-40B4-BE49-F238E27FC236}">
                <a16:creationId xmlns:a16="http://schemas.microsoft.com/office/drawing/2014/main" id="{06EEA234-47C9-3688-A7F0-52D0CE32E4B6}"/>
              </a:ext>
            </a:extLst>
          </p:cNvPr>
          <p:cNvSpPr txBox="1">
            <a:spLocks/>
          </p:cNvSpPr>
          <p:nvPr/>
        </p:nvSpPr>
        <p:spPr>
          <a:xfrm>
            <a:off x="1603557" y="1145530"/>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400" b="1" dirty="0">
                <a:solidFill>
                  <a:schemeClr val="bg1"/>
                </a:solidFill>
                <a:latin typeface="Helvetica Neue"/>
                <a:ea typeface="Helvetica Neue" panose="02000503000000020004" pitchFamily="2" charset="0"/>
                <a:cs typeface="Helvetica Neue" panose="02000503000000020004" pitchFamily="2" charset="0"/>
              </a:rPr>
              <a:t>Activity:</a:t>
            </a:r>
          </a:p>
        </p:txBody>
      </p:sp>
      <p:sp>
        <p:nvSpPr>
          <p:cNvPr id="17" name="TextBox 8">
            <a:extLst>
              <a:ext uri="{FF2B5EF4-FFF2-40B4-BE49-F238E27FC236}">
                <a16:creationId xmlns:a16="http://schemas.microsoft.com/office/drawing/2014/main" id="{B91F8D3E-9A6F-EAD3-4FA9-075CC57F8725}"/>
              </a:ext>
            </a:extLst>
          </p:cNvPr>
          <p:cNvSpPr txBox="1"/>
          <p:nvPr/>
        </p:nvSpPr>
        <p:spPr>
          <a:xfrm>
            <a:off x="1096385" y="2051379"/>
            <a:ext cx="5001683"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cs typeface="Calibri"/>
              </a:rPr>
              <a:t>Complete exercise 3a, b &amp; c, on page 18-19 of your S.E.L.F workbook.</a:t>
            </a:r>
            <a:endParaRPr lang="en-US" b="1" dirty="0">
              <a:solidFill>
                <a:schemeClr val="bg1"/>
              </a:solidFill>
              <a:highlight>
                <a:srgbClr val="85C140"/>
              </a:highlight>
              <a:latin typeface="Helvetica Neue"/>
            </a:endParaRPr>
          </a:p>
        </p:txBody>
      </p:sp>
      <p:pic>
        <p:nvPicPr>
          <p:cNvPr id="19" name="Graphic 18" descr="Puzzle pieces with solid fill">
            <a:extLst>
              <a:ext uri="{FF2B5EF4-FFF2-40B4-BE49-F238E27FC236}">
                <a16:creationId xmlns:a16="http://schemas.microsoft.com/office/drawing/2014/main" id="{6A0CEB5B-6929-5CD3-94B6-14856AF453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3440" y="955766"/>
            <a:ext cx="751840" cy="751840"/>
          </a:xfrm>
          <a:prstGeom prst="rect">
            <a:avLst/>
          </a:prstGeom>
        </p:spPr>
      </p:pic>
      <p:pic>
        <p:nvPicPr>
          <p:cNvPr id="23" name="Picture 22" descr="A diagram of a graph&#10;&#10;Description automatically generated">
            <a:extLst>
              <a:ext uri="{FF2B5EF4-FFF2-40B4-BE49-F238E27FC236}">
                <a16:creationId xmlns:a16="http://schemas.microsoft.com/office/drawing/2014/main" id="{65FE85DF-75EE-419A-5E70-69C148F29BBF}"/>
              </a:ext>
            </a:extLst>
          </p:cNvPr>
          <p:cNvPicPr>
            <a:picLocks noChangeAspect="1"/>
          </p:cNvPicPr>
          <p:nvPr/>
        </p:nvPicPr>
        <p:blipFill>
          <a:blip r:embed="rId4"/>
          <a:stretch>
            <a:fillRect/>
          </a:stretch>
        </p:blipFill>
        <p:spPr>
          <a:xfrm>
            <a:off x="6417590" y="2049614"/>
            <a:ext cx="5183188" cy="3213576"/>
          </a:xfrm>
          <a:prstGeom prst="rect">
            <a:avLst/>
          </a:prstGeom>
          <a:noFill/>
        </p:spPr>
      </p:pic>
    </p:spTree>
    <p:extLst>
      <p:ext uri="{BB962C8B-B14F-4D97-AF65-F5344CB8AC3E}">
        <p14:creationId xmlns:p14="http://schemas.microsoft.com/office/powerpoint/2010/main" val="2962995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ue circle with white and green circles on it&#10;&#10;Description automatically generated">
            <a:extLst>
              <a:ext uri="{FF2B5EF4-FFF2-40B4-BE49-F238E27FC236}">
                <a16:creationId xmlns:a16="http://schemas.microsoft.com/office/drawing/2014/main" id="{26B96A4E-B6A0-D2C8-ACE2-FD227F0675C3}"/>
              </a:ext>
            </a:extLst>
          </p:cNvPr>
          <p:cNvPicPr>
            <a:picLocks noChangeAspect="1"/>
          </p:cNvPicPr>
          <p:nvPr/>
        </p:nvPicPr>
        <p:blipFill>
          <a:blip r:embed="rId2"/>
          <a:stretch>
            <a:fillRect/>
          </a:stretch>
        </p:blipFill>
        <p:spPr>
          <a:xfrm>
            <a:off x="12191998" y="-261364"/>
            <a:ext cx="7380727" cy="7380727"/>
          </a:xfrm>
          <a:prstGeom prst="rect">
            <a:avLst/>
          </a:prstGeom>
        </p:spPr>
      </p:pic>
      <p:sp>
        <p:nvSpPr>
          <p:cNvPr id="45" name="Rectangle 44">
            <a:extLst>
              <a:ext uri="{FF2B5EF4-FFF2-40B4-BE49-F238E27FC236}">
                <a16:creationId xmlns:a16="http://schemas.microsoft.com/office/drawing/2014/main" id="{1D5736E4-A9C4-FF67-E3B0-2231AF57A553}"/>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0" name="Content Placeholder 49" descr="A person with curly hair looking away from the camera&#10;&#10;Description automatically generated">
            <a:extLst>
              <a:ext uri="{FF2B5EF4-FFF2-40B4-BE49-F238E27FC236}">
                <a16:creationId xmlns:a16="http://schemas.microsoft.com/office/drawing/2014/main" id="{90381D99-C9A8-7926-285B-D14C7AB279D9}"/>
              </a:ext>
            </a:extLst>
          </p:cNvPr>
          <p:cNvPicPr>
            <a:picLocks noGrp="1" noChangeAspect="1"/>
          </p:cNvPicPr>
          <p:nvPr>
            <p:ph idx="1"/>
          </p:nvPr>
        </p:nvPicPr>
        <p:blipFill>
          <a:blip r:embed="rId3"/>
          <a:stretch>
            <a:fillRect/>
          </a:stretch>
        </p:blipFill>
        <p:spPr>
          <a:xfrm>
            <a:off x="4243042" y="670325"/>
            <a:ext cx="7478846" cy="5466080"/>
          </a:xfrm>
          <a:prstGeom prst="roundRect">
            <a:avLst/>
          </a:prstGeom>
        </p:spPr>
      </p:pic>
      <p:sp>
        <p:nvSpPr>
          <p:cNvPr id="46" name="Subtitle 13">
            <a:extLst>
              <a:ext uri="{FF2B5EF4-FFF2-40B4-BE49-F238E27FC236}">
                <a16:creationId xmlns:a16="http://schemas.microsoft.com/office/drawing/2014/main" id="{8F2EB52E-2723-DCA4-009D-FBE78796F579}"/>
              </a:ext>
            </a:extLst>
          </p:cNvPr>
          <p:cNvSpPr txBox="1">
            <a:spLocks/>
          </p:cNvSpPr>
          <p:nvPr/>
        </p:nvSpPr>
        <p:spPr>
          <a:xfrm>
            <a:off x="641638" y="2340820"/>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solidFill>
                  <a:schemeClr val="bg1"/>
                </a:solidFill>
                <a:latin typeface="Helvetica Neue"/>
                <a:ea typeface="Helvetica Neue" panose="02000503000000020004" pitchFamily="2" charset="0"/>
                <a:cs typeface="Helvetica Neue" panose="02000503000000020004" pitchFamily="2" charset="0"/>
              </a:rPr>
              <a:t>Module 2</a:t>
            </a:r>
          </a:p>
        </p:txBody>
      </p:sp>
      <p:sp>
        <p:nvSpPr>
          <p:cNvPr id="47" name="Title 1">
            <a:extLst>
              <a:ext uri="{FF2B5EF4-FFF2-40B4-BE49-F238E27FC236}">
                <a16:creationId xmlns:a16="http://schemas.microsoft.com/office/drawing/2014/main" id="{055E4FFC-D884-3276-14D7-8C1F61B5CAC9}"/>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9" name="Title 1">
            <a:extLst>
              <a:ext uri="{FF2B5EF4-FFF2-40B4-BE49-F238E27FC236}">
                <a16:creationId xmlns:a16="http://schemas.microsoft.com/office/drawing/2014/main" id="{32E62708-0D88-B2EB-BCAB-142A26B4B91B}"/>
              </a:ext>
            </a:extLst>
          </p:cNvPr>
          <p:cNvSpPr txBox="1">
            <a:spLocks/>
          </p:cNvSpPr>
          <p:nvPr/>
        </p:nvSpPr>
        <p:spPr>
          <a:xfrm>
            <a:off x="717775" y="2865603"/>
            <a:ext cx="2537608" cy="111674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2D388B"/>
                </a:solidFill>
                <a:latin typeface="Helvetica Neue"/>
              </a:rPr>
              <a:t>Emotional Intelligence</a:t>
            </a:r>
            <a:endParaRPr lang="en-US" sz="3200" b="1" dirty="0">
              <a:solidFill>
                <a:srgbClr val="2D388B"/>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20933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08D9CA-E208-EB56-148B-DA6482D4CD53}"/>
              </a:ext>
            </a:extLst>
          </p:cNvPr>
          <p:cNvSpPr/>
          <p:nvPr/>
        </p:nvSpPr>
        <p:spPr>
          <a:xfrm>
            <a:off x="1" y="0"/>
            <a:ext cx="12191999"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 name="Title 1">
            <a:extLst>
              <a:ext uri="{FF2B5EF4-FFF2-40B4-BE49-F238E27FC236}">
                <a16:creationId xmlns:a16="http://schemas.microsoft.com/office/drawing/2014/main" id="{E20C621F-2B6B-7C0A-E903-4CA8882DF6E4}"/>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Subtitle 13">
            <a:extLst>
              <a:ext uri="{FF2B5EF4-FFF2-40B4-BE49-F238E27FC236}">
                <a16:creationId xmlns:a16="http://schemas.microsoft.com/office/drawing/2014/main" id="{7D10B65C-FEDC-0FE9-C568-3396CAC6B8BF}"/>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Title 1">
            <a:extLst>
              <a:ext uri="{FF2B5EF4-FFF2-40B4-BE49-F238E27FC236}">
                <a16:creationId xmlns:a16="http://schemas.microsoft.com/office/drawing/2014/main" id="{A8A983EF-1EC9-E459-7FD2-B4E44F83DCD5}"/>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pic>
        <p:nvPicPr>
          <p:cNvPr id="17" name="Content Placeholder 16" descr="A picture containing object&#10;&#10;Description automatically generated">
            <a:extLst>
              <a:ext uri="{FF2B5EF4-FFF2-40B4-BE49-F238E27FC236}">
                <a16:creationId xmlns:a16="http://schemas.microsoft.com/office/drawing/2014/main" id="{2D585B06-33A0-2672-93EC-F6B029ADEA68}"/>
              </a:ext>
            </a:extLst>
          </p:cNvPr>
          <p:cNvPicPr>
            <a:picLocks noGrp="1" noChangeAspect="1"/>
          </p:cNvPicPr>
          <p:nvPr>
            <p:ph idx="1"/>
          </p:nvPr>
        </p:nvPicPr>
        <p:blipFill>
          <a:blip r:embed="rId2"/>
          <a:stretch>
            <a:fillRect/>
          </a:stretch>
        </p:blipFill>
        <p:spPr>
          <a:xfrm>
            <a:off x="7398664" y="1716263"/>
            <a:ext cx="3219450" cy="3924300"/>
          </a:xfrm>
        </p:spPr>
      </p:pic>
      <p:sp>
        <p:nvSpPr>
          <p:cNvPr id="7" name="TextBox 12">
            <a:extLst>
              <a:ext uri="{FF2B5EF4-FFF2-40B4-BE49-F238E27FC236}">
                <a16:creationId xmlns:a16="http://schemas.microsoft.com/office/drawing/2014/main" id="{B4C1D254-A919-7FFB-2822-39D1A695043E}"/>
              </a:ext>
            </a:extLst>
          </p:cNvPr>
          <p:cNvSpPr txBox="1"/>
          <p:nvPr/>
        </p:nvSpPr>
        <p:spPr>
          <a:xfrm>
            <a:off x="1363875" y="4623826"/>
            <a:ext cx="7018641"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FFFF"/>
                </a:solidFill>
                <a:latin typeface="Helvetica Neue"/>
                <a:ea typeface="Helvetica Neue" panose="02000503000000020004" pitchFamily="2" charset="0"/>
                <a:cs typeface="Helvetica Neue" panose="02000503000000020004" pitchFamily="2" charset="0"/>
              </a:rPr>
              <a:t>–Leo Tolstoy</a:t>
            </a:r>
            <a:endParaRPr lang="en-US"/>
          </a:p>
        </p:txBody>
      </p:sp>
      <p:sp>
        <p:nvSpPr>
          <p:cNvPr id="8" name="TextBox 11">
            <a:extLst>
              <a:ext uri="{FF2B5EF4-FFF2-40B4-BE49-F238E27FC236}">
                <a16:creationId xmlns:a16="http://schemas.microsoft.com/office/drawing/2014/main" id="{57F5D245-3D85-C739-E9EE-ACB0AFB7CCFD}"/>
              </a:ext>
            </a:extLst>
          </p:cNvPr>
          <p:cNvSpPr txBox="1"/>
          <p:nvPr/>
        </p:nvSpPr>
        <p:spPr>
          <a:xfrm>
            <a:off x="1363875" y="2337859"/>
            <a:ext cx="4325811" cy="193899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FFFFFF"/>
                </a:solidFill>
                <a:latin typeface="Helvetica Neue"/>
                <a:ea typeface="Helvetica Neue" panose="02000503000000020004" pitchFamily="2" charset="0"/>
                <a:cs typeface="Helvetica Neue" panose="02000503000000020004" pitchFamily="2" charset="0"/>
              </a:rPr>
              <a:t>“</a:t>
            </a:r>
            <a:r>
              <a:rPr lang="en-US" sz="2000" b="1" dirty="0">
                <a:solidFill>
                  <a:schemeClr val="bg1"/>
                </a:solidFill>
                <a:latin typeface="Helvetica Neue"/>
                <a:ea typeface="Helvetica Neue" panose="02000503000000020004" pitchFamily="2" charset="0"/>
                <a:cs typeface="Calibri"/>
              </a:rPr>
              <a:t>There is something in the human spirit that will survive and prevail, there is a tiny and brilliant light burning in the heart of man that will not go out no matter how dark the world becomes</a:t>
            </a:r>
            <a:r>
              <a:rPr lang="en-US" sz="2000" b="1" dirty="0">
                <a:solidFill>
                  <a:srgbClr val="FFFFFF"/>
                </a:solidFill>
                <a:latin typeface="Helvetica Neue"/>
                <a:ea typeface="Helvetica Neue" panose="02000503000000020004" pitchFamily="2" charset="0"/>
                <a:cs typeface="Helvetica Neue" panose="02000503000000020004" pitchFamily="2" charset="0"/>
              </a:rPr>
              <a:t>.”</a:t>
            </a:r>
            <a:endParaRPr lang="en-US" sz="2000" b="1">
              <a:latin typeface="Helvetica Neue"/>
            </a:endParaRPr>
          </a:p>
        </p:txBody>
      </p:sp>
    </p:spTree>
    <p:extLst>
      <p:ext uri="{BB962C8B-B14F-4D97-AF65-F5344CB8AC3E}">
        <p14:creationId xmlns:p14="http://schemas.microsoft.com/office/powerpoint/2010/main" val="949259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F20CDAA-83A2-F84D-B31E-1200BD549D3D}"/>
              </a:ext>
            </a:extLst>
          </p:cNvPr>
          <p:cNvSpPr txBox="1">
            <a:spLocks/>
          </p:cNvSpPr>
          <p:nvPr/>
        </p:nvSpPr>
        <p:spPr>
          <a:xfrm>
            <a:off x="-12153" y="0"/>
            <a:ext cx="4622058" cy="6858000"/>
          </a:xfrm>
          <a:prstGeom prst="rect">
            <a:avLst/>
          </a:prstGeom>
          <a:solidFill>
            <a:srgbClr val="0382C5"/>
          </a:solidFill>
          <a:ln>
            <a:noFill/>
          </a:ln>
        </p:spPr>
        <p:style>
          <a:lnRef idx="1">
            <a:schemeClr val="accent1"/>
          </a:lnRef>
          <a:fillRef idx="2">
            <a:schemeClr val="accent1"/>
          </a:fillRef>
          <a:effectRef idx="1">
            <a:schemeClr val="accent1"/>
          </a:effectRef>
          <a:fontRef idx="minor">
            <a:schemeClr val="dk1"/>
          </a:fontRef>
        </p:style>
        <p:txBody>
          <a:bodyPr>
            <a:norm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3600" dirty="0">
              <a:solidFill>
                <a:schemeClr val="bg1"/>
              </a:solidFill>
              <a:latin typeface="+mj-lt"/>
            </a:endParaRPr>
          </a:p>
          <a:p>
            <a:pPr algn="ctr"/>
            <a:endParaRPr lang="en-US" sz="3600" dirty="0">
              <a:solidFill>
                <a:schemeClr val="bg1"/>
              </a:solidFill>
              <a:latin typeface="+mj-lt"/>
            </a:endParaRPr>
          </a:p>
          <a:p>
            <a:pPr algn="ctr"/>
            <a:endParaRPr lang="en-US" sz="3600" dirty="0">
              <a:solidFill>
                <a:schemeClr val="bg1"/>
              </a:solidFill>
              <a:latin typeface="+mj-lt"/>
            </a:endParaRPr>
          </a:p>
          <a:p>
            <a:pPr algn="ctr"/>
            <a:endParaRPr lang="en-US" sz="3600" dirty="0">
              <a:solidFill>
                <a:schemeClr val="bg1"/>
              </a:solidFill>
              <a:latin typeface="+mj-lt"/>
            </a:endParaRPr>
          </a:p>
          <a:p>
            <a:pPr algn="ctr"/>
            <a:r>
              <a:rPr lang="en-US" sz="3600" dirty="0">
                <a:solidFill>
                  <a:schemeClr val="bg1"/>
                </a:solidFill>
                <a:latin typeface="+mj-lt"/>
              </a:rPr>
              <a:t>THE TROUBLE </a:t>
            </a:r>
            <a:br>
              <a:rPr lang="en-US" sz="3600" dirty="0">
                <a:solidFill>
                  <a:schemeClr val="bg1"/>
                </a:solidFill>
                <a:latin typeface="+mj-lt"/>
              </a:rPr>
            </a:br>
            <a:r>
              <a:rPr lang="en-US" sz="3600" dirty="0">
                <a:solidFill>
                  <a:schemeClr val="bg1"/>
                </a:solidFill>
                <a:latin typeface="+mj-lt"/>
              </a:rPr>
              <a:t>WHEN YOU </a:t>
            </a:r>
            <a:br>
              <a:rPr lang="en-US" sz="3600" dirty="0">
                <a:solidFill>
                  <a:schemeClr val="bg1"/>
                </a:solidFill>
                <a:latin typeface="+mj-lt"/>
              </a:rPr>
            </a:br>
            <a:r>
              <a:rPr lang="en-US" sz="3600" dirty="0">
                <a:solidFill>
                  <a:schemeClr val="bg1"/>
                </a:solidFill>
                <a:latin typeface="+mj-lt"/>
              </a:rPr>
              <a:t>DON’T KNOW </a:t>
            </a:r>
            <a:br>
              <a:rPr lang="en-US" sz="3600" dirty="0">
                <a:solidFill>
                  <a:schemeClr val="bg1"/>
                </a:solidFill>
                <a:latin typeface="+mj-lt"/>
              </a:rPr>
            </a:br>
            <a:r>
              <a:rPr lang="en-US" sz="3600" dirty="0">
                <a:solidFill>
                  <a:schemeClr val="bg1"/>
                </a:solidFill>
                <a:latin typeface="+mj-lt"/>
              </a:rPr>
              <a:t>WHO YOU ARE</a:t>
            </a:r>
          </a:p>
        </p:txBody>
      </p:sp>
      <p:sp>
        <p:nvSpPr>
          <p:cNvPr id="19" name="Rectangle 18">
            <a:extLst>
              <a:ext uri="{FF2B5EF4-FFF2-40B4-BE49-F238E27FC236}">
                <a16:creationId xmlns:a16="http://schemas.microsoft.com/office/drawing/2014/main" id="{203617CB-6C68-E045-138D-0F954D6DC7A2}"/>
              </a:ext>
            </a:extLst>
          </p:cNvPr>
          <p:cNvSpPr/>
          <p:nvPr/>
        </p:nvSpPr>
        <p:spPr>
          <a:xfrm>
            <a:off x="-12153"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 name="Subtitle 13">
            <a:extLst>
              <a:ext uri="{FF2B5EF4-FFF2-40B4-BE49-F238E27FC236}">
                <a16:creationId xmlns:a16="http://schemas.microsoft.com/office/drawing/2014/main" id="{710E562F-0AF3-DB96-9E09-F4008E4D6487}"/>
              </a:ext>
            </a:extLst>
          </p:cNvPr>
          <p:cNvSpPr txBox="1">
            <a:spLocks/>
          </p:cNvSpPr>
          <p:nvPr/>
        </p:nvSpPr>
        <p:spPr>
          <a:xfrm>
            <a:off x="1914714" y="1201560"/>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Your mind is like a battlefield. Use it wisely.</a:t>
            </a:r>
          </a:p>
        </p:txBody>
      </p:sp>
      <p:sp>
        <p:nvSpPr>
          <p:cNvPr id="22" name="Title 1">
            <a:extLst>
              <a:ext uri="{FF2B5EF4-FFF2-40B4-BE49-F238E27FC236}">
                <a16:creationId xmlns:a16="http://schemas.microsoft.com/office/drawing/2014/main" id="{758EF57F-9556-D718-F0D2-CBDF888F5F2A}"/>
              </a:ext>
            </a:extLst>
          </p:cNvPr>
          <p:cNvSpPr txBox="1">
            <a:spLocks/>
          </p:cNvSpPr>
          <p:nvPr/>
        </p:nvSpPr>
        <p:spPr>
          <a:xfrm>
            <a:off x="6312651" y="3936468"/>
            <a:ext cx="2275457" cy="743262"/>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Helvetica Neue"/>
                <a:ea typeface="Helvetica Neue" panose="02000503000000020004" pitchFamily="2" charset="0"/>
                <a:cs typeface="Helvetica Neue" panose="02000503000000020004" pitchFamily="2" charset="0"/>
              </a:rPr>
              <a:t>Your beliefs shape your reality.</a:t>
            </a:r>
            <a:endParaRPr lang="en-US" sz="1800" b="1" dirty="0">
              <a:solidFill>
                <a:schemeClr val="bg1"/>
              </a:solidFill>
              <a:latin typeface="Helvetica Neue"/>
              <a:ea typeface="Helvetica Neue" panose="02000503000000020004" pitchFamily="2" charset="0"/>
              <a:cs typeface="Helvetica Neue" panose="02000503000000020004" pitchFamily="2" charset="0"/>
            </a:endParaRPr>
          </a:p>
        </p:txBody>
      </p:sp>
      <p:sp>
        <p:nvSpPr>
          <p:cNvPr id="23" name="Title 1">
            <a:extLst>
              <a:ext uri="{FF2B5EF4-FFF2-40B4-BE49-F238E27FC236}">
                <a16:creationId xmlns:a16="http://schemas.microsoft.com/office/drawing/2014/main" id="{75BBBAC1-BB5D-C588-9264-92B22AFF50E4}"/>
              </a:ext>
            </a:extLst>
          </p:cNvPr>
          <p:cNvSpPr txBox="1">
            <a:spLocks/>
          </p:cNvSpPr>
          <p:nvPr/>
        </p:nvSpPr>
        <p:spPr>
          <a:xfrm>
            <a:off x="6319208" y="2168140"/>
            <a:ext cx="2202493" cy="748336"/>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Helvetica Neue"/>
                <a:ea typeface="Helvetica Neue" panose="02000503000000020004" pitchFamily="2" charset="0"/>
                <a:cs typeface="Helvetica Neue" panose="02000503000000020004" pitchFamily="2" charset="0"/>
              </a:rPr>
              <a:t>Your thoughts will shape you.</a:t>
            </a:r>
            <a:endParaRPr lang="en-US" sz="1800" b="1" dirty="0">
              <a:solidFill>
                <a:schemeClr val="bg1"/>
              </a:solidFill>
              <a:latin typeface="Helvetica Neue"/>
              <a:ea typeface="Helvetica Neue" panose="02000503000000020004" pitchFamily="2" charset="0"/>
              <a:cs typeface="Helvetica Neue" panose="02000503000000020004" pitchFamily="2" charset="0"/>
            </a:endParaRPr>
          </a:p>
        </p:txBody>
      </p:sp>
      <p:sp>
        <p:nvSpPr>
          <p:cNvPr id="24" name="Title 1">
            <a:extLst>
              <a:ext uri="{FF2B5EF4-FFF2-40B4-BE49-F238E27FC236}">
                <a16:creationId xmlns:a16="http://schemas.microsoft.com/office/drawing/2014/main" id="{EB2A7ECE-F30D-9A7A-29DB-1FE308082CC8}"/>
              </a:ext>
            </a:extLst>
          </p:cNvPr>
          <p:cNvSpPr txBox="1">
            <a:spLocks/>
          </p:cNvSpPr>
          <p:nvPr/>
        </p:nvSpPr>
        <p:spPr>
          <a:xfrm>
            <a:off x="6317285" y="3041532"/>
            <a:ext cx="2472610" cy="744726"/>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Helvetica Neue"/>
                <a:ea typeface="Helvetica Neue" panose="02000503000000020004" pitchFamily="2" charset="0"/>
                <a:cs typeface="Helvetica Neue" panose="02000503000000020004" pitchFamily="2" charset="0"/>
              </a:rPr>
              <a:t>You become what you think.</a:t>
            </a:r>
            <a:endParaRPr lang="en-US" sz="1800" b="1" dirty="0">
              <a:solidFill>
                <a:schemeClr val="bg1"/>
              </a:solidFill>
              <a:latin typeface="Helvetica Neue"/>
              <a:ea typeface="Helvetica Neue" panose="02000503000000020004" pitchFamily="2" charset="0"/>
              <a:cs typeface="Helvetica Neue" panose="02000503000000020004" pitchFamily="2" charset="0"/>
            </a:endParaRPr>
          </a:p>
        </p:txBody>
      </p:sp>
      <p:sp>
        <p:nvSpPr>
          <p:cNvPr id="25" name="Title 1">
            <a:extLst>
              <a:ext uri="{FF2B5EF4-FFF2-40B4-BE49-F238E27FC236}">
                <a16:creationId xmlns:a16="http://schemas.microsoft.com/office/drawing/2014/main" id="{429A8AFA-5BDA-2551-A3D1-C4D118ACC7F9}"/>
              </a:ext>
            </a:extLst>
          </p:cNvPr>
          <p:cNvSpPr txBox="1">
            <a:spLocks/>
          </p:cNvSpPr>
          <p:nvPr/>
        </p:nvSpPr>
        <p:spPr>
          <a:xfrm>
            <a:off x="6318724" y="4826205"/>
            <a:ext cx="3046569" cy="764138"/>
          </a:xfrm>
          <a:prstGeom prst="roundRect">
            <a:avLst/>
          </a:prstGeom>
          <a:solidFill>
            <a:srgbClr val="85C140"/>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Helvetica Neue"/>
                <a:ea typeface="Helvetica Neue" panose="02000503000000020004" pitchFamily="2" charset="0"/>
                <a:cs typeface="Helvetica Neue" panose="02000503000000020004" pitchFamily="2" charset="0"/>
              </a:rPr>
              <a:t>Your mind is way more powerful than you know.</a:t>
            </a:r>
            <a:endParaRPr lang="en-US" sz="1800" b="1" dirty="0">
              <a:solidFill>
                <a:schemeClr val="bg1"/>
              </a:solidFill>
              <a:latin typeface="Helvetica Neue"/>
              <a:ea typeface="Helvetica Neue" panose="02000503000000020004" pitchFamily="2" charset="0"/>
              <a:cs typeface="Helvetica Neue" panose="02000503000000020004" pitchFamily="2" charset="0"/>
            </a:endParaRPr>
          </a:p>
        </p:txBody>
      </p:sp>
      <p:sp>
        <p:nvSpPr>
          <p:cNvPr id="30" name="Title 1">
            <a:extLst>
              <a:ext uri="{FF2B5EF4-FFF2-40B4-BE49-F238E27FC236}">
                <a16:creationId xmlns:a16="http://schemas.microsoft.com/office/drawing/2014/main" id="{F7025BCF-557A-85CC-9B01-319D08144ED0}"/>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Subtitle 13">
            <a:extLst>
              <a:ext uri="{FF2B5EF4-FFF2-40B4-BE49-F238E27FC236}">
                <a16:creationId xmlns:a16="http://schemas.microsoft.com/office/drawing/2014/main" id="{ACF020F9-710D-0B13-6855-C658DFFAC6F4}"/>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4" name="Title 1">
            <a:extLst>
              <a:ext uri="{FF2B5EF4-FFF2-40B4-BE49-F238E27FC236}">
                <a16:creationId xmlns:a16="http://schemas.microsoft.com/office/drawing/2014/main" id="{350E5A72-D065-07E4-A4C6-B70B022C4D0B}"/>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grpSp>
        <p:nvGrpSpPr>
          <p:cNvPr id="38" name="Group 37">
            <a:extLst>
              <a:ext uri="{FF2B5EF4-FFF2-40B4-BE49-F238E27FC236}">
                <a16:creationId xmlns:a16="http://schemas.microsoft.com/office/drawing/2014/main" id="{D545B882-484F-1387-548D-7B0EAD0E33F6}"/>
              </a:ext>
            </a:extLst>
          </p:cNvPr>
          <p:cNvGrpSpPr/>
          <p:nvPr/>
        </p:nvGrpSpPr>
        <p:grpSpPr>
          <a:xfrm>
            <a:off x="2296637" y="2055453"/>
            <a:ext cx="3552113" cy="3541675"/>
            <a:chOff x="2693295" y="2097206"/>
            <a:chExt cx="3552113" cy="3541675"/>
          </a:xfrm>
        </p:grpSpPr>
        <p:sp>
          <p:nvSpPr>
            <p:cNvPr id="27" name="Oval 26">
              <a:extLst>
                <a:ext uri="{FF2B5EF4-FFF2-40B4-BE49-F238E27FC236}">
                  <a16:creationId xmlns:a16="http://schemas.microsoft.com/office/drawing/2014/main" id="{B7B15154-A9F0-F5C8-9E2C-E41D70C1F672}"/>
                </a:ext>
              </a:extLst>
            </p:cNvPr>
            <p:cNvSpPr/>
            <p:nvPr/>
          </p:nvSpPr>
          <p:spPr>
            <a:xfrm>
              <a:off x="2693295" y="2097206"/>
              <a:ext cx="3552113" cy="3541675"/>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5" name="Graphic 34" descr="Brain in head with solid fill">
              <a:extLst>
                <a:ext uri="{FF2B5EF4-FFF2-40B4-BE49-F238E27FC236}">
                  <a16:creationId xmlns:a16="http://schemas.microsoft.com/office/drawing/2014/main" id="{F540F78C-7EE8-3180-3F76-5369F54425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04089" y="2240694"/>
              <a:ext cx="3300747" cy="3229349"/>
            </a:xfrm>
            <a:prstGeom prst="rect">
              <a:avLst/>
            </a:prstGeom>
          </p:spPr>
        </p:pic>
      </p:grpSp>
      <p:pic>
        <p:nvPicPr>
          <p:cNvPr id="37" name="Picture 36" descr="A close-up of a color palette&#10;&#10;Description automatically generated">
            <a:extLst>
              <a:ext uri="{FF2B5EF4-FFF2-40B4-BE49-F238E27FC236}">
                <a16:creationId xmlns:a16="http://schemas.microsoft.com/office/drawing/2014/main" id="{FBDA0275-7751-23C9-8448-E6E5D0DBE086}"/>
              </a:ext>
            </a:extLst>
          </p:cNvPr>
          <p:cNvPicPr>
            <a:picLocks noChangeAspect="1"/>
          </p:cNvPicPr>
          <p:nvPr/>
        </p:nvPicPr>
        <p:blipFill>
          <a:blip r:embed="rId4"/>
          <a:stretch>
            <a:fillRect/>
          </a:stretch>
        </p:blipFill>
        <p:spPr>
          <a:xfrm>
            <a:off x="12381758" y="1239734"/>
            <a:ext cx="4152900" cy="2933700"/>
          </a:xfrm>
          <a:prstGeom prst="rect">
            <a:avLst/>
          </a:prstGeom>
        </p:spPr>
      </p:pic>
    </p:spTree>
    <p:extLst>
      <p:ext uri="{BB962C8B-B14F-4D97-AF65-F5344CB8AC3E}">
        <p14:creationId xmlns:p14="http://schemas.microsoft.com/office/powerpoint/2010/main" val="4102151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1E58E7-ADC2-747F-57AB-778E78D027BD}"/>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Title 1">
            <a:extLst>
              <a:ext uri="{FF2B5EF4-FFF2-40B4-BE49-F238E27FC236}">
                <a16:creationId xmlns:a16="http://schemas.microsoft.com/office/drawing/2014/main" id="{DE0F481C-0F44-2464-CF58-2673C0147D06}"/>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Subtitle 13">
            <a:extLst>
              <a:ext uri="{FF2B5EF4-FFF2-40B4-BE49-F238E27FC236}">
                <a16:creationId xmlns:a16="http://schemas.microsoft.com/office/drawing/2014/main" id="{06287362-5C34-5FD2-65F4-2C5DF88304F8}"/>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itle 1">
            <a:extLst>
              <a:ext uri="{FF2B5EF4-FFF2-40B4-BE49-F238E27FC236}">
                <a16:creationId xmlns:a16="http://schemas.microsoft.com/office/drawing/2014/main" id="{3B67DFA2-1BAB-0A9B-9037-98522C55C835}"/>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
        <p:nvSpPr>
          <p:cNvPr id="16" name="Subtitle 13">
            <a:extLst>
              <a:ext uri="{FF2B5EF4-FFF2-40B4-BE49-F238E27FC236}">
                <a16:creationId xmlns:a16="http://schemas.microsoft.com/office/drawing/2014/main" id="{44181A46-19CB-6A1D-E653-BDAB606599DE}"/>
              </a:ext>
            </a:extLst>
          </p:cNvPr>
          <p:cNvSpPr txBox="1">
            <a:spLocks/>
          </p:cNvSpPr>
          <p:nvPr/>
        </p:nvSpPr>
        <p:spPr>
          <a:xfrm>
            <a:off x="1603557" y="1145530"/>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400" b="1" dirty="0">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20" name="Graphic 19" descr="Puzzle pieces with solid fill">
            <a:extLst>
              <a:ext uri="{FF2B5EF4-FFF2-40B4-BE49-F238E27FC236}">
                <a16:creationId xmlns:a16="http://schemas.microsoft.com/office/drawing/2014/main" id="{5CEDB2E6-8A47-58F9-ADE4-3AC6C9DA7B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3440" y="955766"/>
            <a:ext cx="751840" cy="751840"/>
          </a:xfrm>
          <a:prstGeom prst="rect">
            <a:avLst/>
          </a:prstGeom>
        </p:spPr>
      </p:pic>
      <p:sp>
        <p:nvSpPr>
          <p:cNvPr id="45" name="TextBox 8">
            <a:extLst>
              <a:ext uri="{FF2B5EF4-FFF2-40B4-BE49-F238E27FC236}">
                <a16:creationId xmlns:a16="http://schemas.microsoft.com/office/drawing/2014/main" id="{7628026E-866F-EF18-8CFD-6125B0617F25}"/>
              </a:ext>
            </a:extLst>
          </p:cNvPr>
          <p:cNvSpPr txBox="1"/>
          <p:nvPr/>
        </p:nvSpPr>
        <p:spPr>
          <a:xfrm>
            <a:off x="1096663" y="2055268"/>
            <a:ext cx="5586492" cy="31393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1. What do you think it means to have a strong spirit? Discuss with a partner and brainstorm together with the class.</a:t>
            </a:r>
          </a:p>
          <a:p>
            <a:endParaRPr lang="en-US" b="1" dirty="0">
              <a:solidFill>
                <a:schemeClr val="bg1"/>
              </a:solidFill>
              <a:highlight>
                <a:srgbClr val="85C140"/>
              </a:highlight>
              <a:latin typeface="Helvetica Neue"/>
              <a:ea typeface="Helvetica Neue" panose="02000503000000020004" pitchFamily="2" charset="0"/>
              <a:cs typeface="Calibri"/>
            </a:endParaRPr>
          </a:p>
          <a:p>
            <a:r>
              <a:rPr lang="en-US" b="1" dirty="0">
                <a:solidFill>
                  <a:schemeClr val="bg1"/>
                </a:solidFill>
                <a:highlight>
                  <a:srgbClr val="85C140"/>
                </a:highlight>
                <a:latin typeface="Helvetica Neue"/>
                <a:ea typeface="Helvetica Neue" panose="02000503000000020004" pitchFamily="2" charset="0"/>
                <a:cs typeface="Calibri"/>
              </a:rPr>
              <a:t>2. Using the website address below, create a 6 </a:t>
            </a:r>
            <a:r>
              <a:rPr lang="en-US" b="1">
                <a:solidFill>
                  <a:schemeClr val="bg1"/>
                </a:solidFill>
                <a:highlight>
                  <a:srgbClr val="85C140"/>
                </a:highlight>
                <a:latin typeface="Helvetica Neue"/>
                <a:ea typeface="Helvetica Neue" panose="02000503000000020004" pitchFamily="2" charset="0"/>
                <a:cs typeface="Calibri"/>
              </a:rPr>
              <a:t>question KAHOOT on 'Strong Spirit':</a:t>
            </a:r>
          </a:p>
          <a:p>
            <a:endParaRPr lang="en-US" b="1" dirty="0">
              <a:solidFill>
                <a:schemeClr val="bg1"/>
              </a:solidFill>
              <a:highlight>
                <a:srgbClr val="85C140"/>
              </a:highlight>
              <a:latin typeface="Helvetica Neue"/>
              <a:ea typeface="+mn-lt"/>
              <a:cs typeface="+mn-lt"/>
            </a:endParaRPr>
          </a:p>
          <a:p>
            <a:r>
              <a:rPr lang="en-US" dirty="0">
                <a:solidFill>
                  <a:schemeClr val="bg1"/>
                </a:solidFill>
                <a:highlight>
                  <a:srgbClr val="85C140"/>
                </a:highlight>
                <a:ea typeface="+mn-lt"/>
                <a:cs typeface="+mn-lt"/>
                <a:hlinkClick r:id="rId4">
                  <a:extLst>
                    <a:ext uri="{A12FA001-AC4F-418D-AE19-62706E023703}">
                      <ahyp:hlinkClr xmlns:ahyp="http://schemas.microsoft.com/office/drawing/2018/hyperlinkcolor" val="tx"/>
                    </a:ext>
                  </a:extLst>
                </a:hlinkClick>
              </a:rPr>
              <a:t>https://headspace.org.au/explore-topics/aboriginal-torres-strait-islander-peoples/strong-spirit/</a:t>
            </a:r>
            <a:endParaRPr lang="en-US">
              <a:solidFill>
                <a:srgbClr val="000000"/>
              </a:solidFill>
              <a:ea typeface="+mn-lt"/>
              <a:cs typeface="+mn-lt"/>
            </a:endParaRPr>
          </a:p>
          <a:p>
            <a:endParaRPr lang="en-US" b="1" dirty="0">
              <a:solidFill>
                <a:schemeClr val="bg1"/>
              </a:solidFill>
              <a:highlight>
                <a:srgbClr val="85C140"/>
              </a:highlight>
              <a:latin typeface="Helvetica Neue"/>
              <a:cs typeface="Calibri"/>
            </a:endParaRPr>
          </a:p>
          <a:p>
            <a:r>
              <a:rPr lang="en-US" b="1" dirty="0">
                <a:solidFill>
                  <a:schemeClr val="bg1"/>
                </a:solidFill>
                <a:highlight>
                  <a:srgbClr val="85C140"/>
                </a:highlight>
                <a:latin typeface="Helvetica Neue"/>
                <a:cs typeface="Calibri"/>
              </a:rPr>
              <a:t>3. Complete exercise 3d &amp;e on pages 20-21.</a:t>
            </a:r>
          </a:p>
        </p:txBody>
      </p:sp>
    </p:spTree>
    <p:extLst>
      <p:ext uri="{BB962C8B-B14F-4D97-AF65-F5344CB8AC3E}">
        <p14:creationId xmlns:p14="http://schemas.microsoft.com/office/powerpoint/2010/main" val="1819994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CE8B4D-0B4F-5EBE-4059-D59341704B42}"/>
              </a:ext>
            </a:extLst>
          </p:cNvPr>
          <p:cNvPicPr>
            <a:picLocks noChangeAspect="1"/>
          </p:cNvPicPr>
          <p:nvPr/>
        </p:nvPicPr>
        <p:blipFill>
          <a:blip r:embed="rId2"/>
          <a:srcRect b="1152"/>
          <a:stretch/>
        </p:blipFill>
        <p:spPr>
          <a:xfrm>
            <a:off x="6218696" y="1375485"/>
            <a:ext cx="5162219" cy="3687296"/>
          </a:xfrm>
          <a:prstGeom prst="rect">
            <a:avLst/>
          </a:prstGeom>
          <a:noFill/>
        </p:spPr>
      </p:pic>
      <p:sp>
        <p:nvSpPr>
          <p:cNvPr id="15" name="Rectangle 1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10B5A12-6DD8-8F03-79EA-346DA9E8A996}"/>
              </a:ext>
            </a:extLst>
          </p:cNvPr>
          <p:cNvSpPr/>
          <p:nvPr/>
        </p:nvSpPr>
        <p:spPr>
          <a:xfrm>
            <a:off x="7582829" y="743447"/>
            <a:ext cx="4393581"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b="1" cap="none" spc="0" dirty="0">
                <a:ln w="13462">
                  <a:solidFill>
                    <a:schemeClr val="bg1"/>
                  </a:solidFill>
                  <a:prstDash val="solid"/>
                </a:ln>
                <a:effectLst>
                  <a:outerShdw dist="38100" dir="2700000" algn="bl" rotWithShape="0">
                    <a:schemeClr val="accent5"/>
                  </a:outerShdw>
                </a:effectLst>
                <a:latin typeface="+mj-lt"/>
                <a:ea typeface="+mj-ea"/>
                <a:cs typeface="+mj-cs"/>
              </a:rPr>
              <a:t>AFFIRMATIONS</a:t>
            </a:r>
          </a:p>
        </p:txBody>
      </p:sp>
      <p:sp>
        <p:nvSpPr>
          <p:cNvPr id="4" name="TextBox 3">
            <a:extLst>
              <a:ext uri="{FF2B5EF4-FFF2-40B4-BE49-F238E27FC236}">
                <a16:creationId xmlns:a16="http://schemas.microsoft.com/office/drawing/2014/main" id="{1C44815D-1C0E-5B8C-BEB5-6A2BAF6C7E54}"/>
              </a:ext>
            </a:extLst>
          </p:cNvPr>
          <p:cNvSpPr txBox="1"/>
          <p:nvPr/>
        </p:nvSpPr>
        <p:spPr>
          <a:xfrm>
            <a:off x="7935403" y="4629234"/>
            <a:ext cx="3445766" cy="1485319"/>
          </a:xfrm>
          <a:prstGeom prst="rect">
            <a:avLst/>
          </a:prstGeom>
          <a:noFill/>
        </p:spPr>
        <p:txBody>
          <a:bodyPr vert="horz" lIns="91440" tIns="45720" rIns="91440" bIns="45720" rtlCol="0">
            <a:normAutofit/>
          </a:bodyPr>
          <a:lstStyle/>
          <a:p>
            <a:pPr>
              <a:lnSpc>
                <a:spcPct val="90000"/>
              </a:lnSpc>
              <a:spcBef>
                <a:spcPts val="1000"/>
              </a:spcBef>
            </a:pPr>
            <a:r>
              <a:rPr lang="en-US" sz="2400"/>
              <a:t> Use the final 5-7 minutes of the lesson to complete affirmations.</a:t>
            </a:r>
          </a:p>
        </p:txBody>
      </p:sp>
      <p:sp>
        <p:nvSpPr>
          <p:cNvPr id="6" name="Title 1">
            <a:extLst>
              <a:ext uri="{FF2B5EF4-FFF2-40B4-BE49-F238E27FC236}">
                <a16:creationId xmlns:a16="http://schemas.microsoft.com/office/drawing/2014/main" id="{ED5AF247-2EA2-DF0B-DD69-9D15CCBA779A}"/>
              </a:ext>
            </a:extLst>
          </p:cNvPr>
          <p:cNvSpPr txBox="1">
            <a:spLocks/>
          </p:cNvSpPr>
          <p:nvPr/>
        </p:nvSpPr>
        <p:spPr>
          <a:xfrm>
            <a:off x="-12153" y="0"/>
            <a:ext cx="4622058" cy="6858000"/>
          </a:xfrm>
          <a:prstGeom prst="rect">
            <a:avLst/>
          </a:prstGeom>
          <a:solidFill>
            <a:srgbClr val="0382C5"/>
          </a:solidFill>
          <a:ln>
            <a:noFill/>
          </a:ln>
        </p:spPr>
        <p:style>
          <a:lnRef idx="1">
            <a:schemeClr val="accent1"/>
          </a:lnRef>
          <a:fillRef idx="2">
            <a:schemeClr val="accent1"/>
          </a:fillRef>
          <a:effectRef idx="1">
            <a:schemeClr val="accent1"/>
          </a:effectRef>
          <a:fontRef idx="minor">
            <a:schemeClr val="dk1"/>
          </a:fontRef>
        </p:style>
        <p:txBody>
          <a:bodyPr>
            <a:norm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3600" dirty="0">
              <a:solidFill>
                <a:schemeClr val="bg1"/>
              </a:solidFill>
              <a:latin typeface="+mj-lt"/>
            </a:endParaRPr>
          </a:p>
          <a:p>
            <a:pPr algn="ctr"/>
            <a:endParaRPr lang="en-US" sz="3600" dirty="0">
              <a:solidFill>
                <a:schemeClr val="bg1"/>
              </a:solidFill>
              <a:latin typeface="+mj-lt"/>
            </a:endParaRPr>
          </a:p>
          <a:p>
            <a:pPr algn="ctr"/>
            <a:endParaRPr lang="en-US" sz="3600" dirty="0">
              <a:solidFill>
                <a:schemeClr val="bg1"/>
              </a:solidFill>
              <a:latin typeface="+mj-lt"/>
            </a:endParaRPr>
          </a:p>
          <a:p>
            <a:pPr algn="ctr"/>
            <a:endParaRPr lang="en-US" sz="3600" dirty="0">
              <a:solidFill>
                <a:schemeClr val="bg1"/>
              </a:solidFill>
              <a:latin typeface="+mj-lt"/>
            </a:endParaRPr>
          </a:p>
          <a:p>
            <a:pPr algn="ctr"/>
            <a:r>
              <a:rPr lang="en-US" sz="3600" dirty="0">
                <a:solidFill>
                  <a:schemeClr val="bg1"/>
                </a:solidFill>
                <a:latin typeface="+mj-lt"/>
              </a:rPr>
              <a:t>THE TROUBLE </a:t>
            </a:r>
            <a:br>
              <a:rPr lang="en-US" sz="3600" dirty="0">
                <a:solidFill>
                  <a:schemeClr val="bg1"/>
                </a:solidFill>
                <a:latin typeface="+mj-lt"/>
              </a:rPr>
            </a:br>
            <a:r>
              <a:rPr lang="en-US" sz="3600" dirty="0">
                <a:solidFill>
                  <a:schemeClr val="bg1"/>
                </a:solidFill>
                <a:latin typeface="+mj-lt"/>
              </a:rPr>
              <a:t>WHEN YOU </a:t>
            </a:r>
            <a:br>
              <a:rPr lang="en-US" sz="3600" dirty="0">
                <a:solidFill>
                  <a:schemeClr val="bg1"/>
                </a:solidFill>
                <a:latin typeface="+mj-lt"/>
              </a:rPr>
            </a:br>
            <a:r>
              <a:rPr lang="en-US" sz="3600" dirty="0">
                <a:solidFill>
                  <a:schemeClr val="bg1"/>
                </a:solidFill>
                <a:latin typeface="+mj-lt"/>
              </a:rPr>
              <a:t>DON’T KNOW </a:t>
            </a:r>
            <a:br>
              <a:rPr lang="en-US" sz="3600" dirty="0">
                <a:solidFill>
                  <a:schemeClr val="bg1"/>
                </a:solidFill>
                <a:latin typeface="+mj-lt"/>
              </a:rPr>
            </a:br>
            <a:r>
              <a:rPr lang="en-US" sz="3600" dirty="0">
                <a:solidFill>
                  <a:schemeClr val="bg1"/>
                </a:solidFill>
                <a:latin typeface="+mj-lt"/>
              </a:rPr>
              <a:t>WHO YOU ARE</a:t>
            </a:r>
          </a:p>
        </p:txBody>
      </p:sp>
      <p:sp>
        <p:nvSpPr>
          <p:cNvPr id="8" name="Rectangle 7">
            <a:extLst>
              <a:ext uri="{FF2B5EF4-FFF2-40B4-BE49-F238E27FC236}">
                <a16:creationId xmlns:a16="http://schemas.microsoft.com/office/drawing/2014/main" id="{811BE7CE-6308-155C-2B63-2185B224DAB2}"/>
              </a:ext>
            </a:extLst>
          </p:cNvPr>
          <p:cNvSpPr/>
          <p:nvPr/>
        </p:nvSpPr>
        <p:spPr>
          <a:xfrm>
            <a:off x="-12153"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Subtitle 13">
            <a:extLst>
              <a:ext uri="{FF2B5EF4-FFF2-40B4-BE49-F238E27FC236}">
                <a16:creationId xmlns:a16="http://schemas.microsoft.com/office/drawing/2014/main" id="{F416CFA4-6157-ABB1-FBE9-ED998C73D702}"/>
              </a:ext>
            </a:extLst>
          </p:cNvPr>
          <p:cNvSpPr txBox="1">
            <a:spLocks/>
          </p:cNvSpPr>
          <p:nvPr/>
        </p:nvSpPr>
        <p:spPr>
          <a:xfrm>
            <a:off x="1094595" y="1201560"/>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Daily Positive Affirmations.</a:t>
            </a:r>
          </a:p>
        </p:txBody>
      </p:sp>
      <p:sp>
        <p:nvSpPr>
          <p:cNvPr id="22" name="Title 1">
            <a:extLst>
              <a:ext uri="{FF2B5EF4-FFF2-40B4-BE49-F238E27FC236}">
                <a16:creationId xmlns:a16="http://schemas.microsoft.com/office/drawing/2014/main" id="{8D8A30DF-AC45-C153-6EFA-1DCB5FD284DE}"/>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 name="Title 1">
            <a:extLst>
              <a:ext uri="{FF2B5EF4-FFF2-40B4-BE49-F238E27FC236}">
                <a16:creationId xmlns:a16="http://schemas.microsoft.com/office/drawing/2014/main" id="{29041345-5875-13F4-0A63-3AFB8BD7ADFB}"/>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pic>
        <p:nvPicPr>
          <p:cNvPr id="29" name="Picture 28">
            <a:extLst>
              <a:ext uri="{FF2B5EF4-FFF2-40B4-BE49-F238E27FC236}">
                <a16:creationId xmlns:a16="http://schemas.microsoft.com/office/drawing/2014/main" id="{8E6CD271-7667-22C8-B4A2-0E48634173B0}"/>
              </a:ext>
            </a:extLst>
          </p:cNvPr>
          <p:cNvPicPr>
            <a:picLocks noChangeAspect="1"/>
          </p:cNvPicPr>
          <p:nvPr/>
        </p:nvPicPr>
        <p:blipFill>
          <a:blip r:embed="rId3"/>
          <a:stretch>
            <a:fillRect/>
          </a:stretch>
        </p:blipFill>
        <p:spPr>
          <a:xfrm>
            <a:off x="6268738" y="2051134"/>
            <a:ext cx="5060197" cy="3719594"/>
          </a:xfrm>
          <a:prstGeom prst="rect">
            <a:avLst/>
          </a:prstGeom>
        </p:spPr>
      </p:pic>
      <p:sp>
        <p:nvSpPr>
          <p:cNvPr id="31" name="TextBox 8">
            <a:extLst>
              <a:ext uri="{FF2B5EF4-FFF2-40B4-BE49-F238E27FC236}">
                <a16:creationId xmlns:a16="http://schemas.microsoft.com/office/drawing/2014/main" id="{572119F5-705A-267D-12A4-005320EE2995}"/>
              </a:ext>
            </a:extLst>
          </p:cNvPr>
          <p:cNvSpPr txBox="1"/>
          <p:nvPr/>
        </p:nvSpPr>
        <p:spPr>
          <a:xfrm>
            <a:off x="1096663" y="2055268"/>
            <a:ext cx="4813118"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Use the final 5-7 minutes of the </a:t>
            </a:r>
            <a:endParaRPr lang="en-US" b="1" dirty="0">
              <a:solidFill>
                <a:schemeClr val="bg1"/>
              </a:solidFill>
              <a:highlight>
                <a:srgbClr val="85C140"/>
              </a:highlight>
              <a:latin typeface="Helvetica Neue"/>
              <a:ea typeface="Helvetica Neue" panose="02000503000000020004" pitchFamily="2" charset="0"/>
              <a:cs typeface="Calibri"/>
            </a:endParaRPr>
          </a:p>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lesson to write down positive affirmations.</a:t>
            </a:r>
            <a:endParaRPr lang="en-US" b="1" dirty="0">
              <a:solidFill>
                <a:schemeClr val="bg1"/>
              </a:solidFill>
              <a:highlight>
                <a:srgbClr val="85C140"/>
              </a:highlight>
              <a:latin typeface="Helvetica Neue"/>
              <a:cs typeface="Calibri"/>
            </a:endParaRPr>
          </a:p>
        </p:txBody>
      </p:sp>
      <p:sp>
        <p:nvSpPr>
          <p:cNvPr id="7" name="Subtitle 13">
            <a:extLst>
              <a:ext uri="{FF2B5EF4-FFF2-40B4-BE49-F238E27FC236}">
                <a16:creationId xmlns:a16="http://schemas.microsoft.com/office/drawing/2014/main" id="{52F96684-4EC7-5555-3ED7-2947170F2561}"/>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10980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B5B644-28A8-F730-F245-F203739BD6A5}"/>
              </a:ext>
            </a:extLst>
          </p:cNvPr>
          <p:cNvSpPr/>
          <p:nvPr/>
        </p:nvSpPr>
        <p:spPr>
          <a:xfrm>
            <a:off x="3459284" y="93506"/>
            <a:ext cx="5273431" cy="923330"/>
          </a:xfrm>
          <a:prstGeom prst="rect">
            <a:avLst/>
          </a:prstGeom>
          <a:noFill/>
        </p:spPr>
        <p:txBody>
          <a:bodyPr wrap="none" lIns="91440" tIns="45720" rIns="91440" bIns="45720">
            <a:spAutoFit/>
          </a:bodyPr>
          <a:lstStyle/>
          <a:p>
            <a:pPr algn="ctr"/>
            <a:r>
              <a:rPr lang="en-GB"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Reflective Journal</a:t>
            </a:r>
          </a:p>
        </p:txBody>
      </p:sp>
      <p:sp>
        <p:nvSpPr>
          <p:cNvPr id="7" name="TextBox 6">
            <a:extLst>
              <a:ext uri="{FF2B5EF4-FFF2-40B4-BE49-F238E27FC236}">
                <a16:creationId xmlns:a16="http://schemas.microsoft.com/office/drawing/2014/main" id="{1F888BB7-D1E1-5275-BCD8-93E5F0D3DAF6}"/>
              </a:ext>
            </a:extLst>
          </p:cNvPr>
          <p:cNvSpPr txBox="1"/>
          <p:nvPr/>
        </p:nvSpPr>
        <p:spPr>
          <a:xfrm>
            <a:off x="2210637" y="1879042"/>
            <a:ext cx="7686989" cy="646331"/>
          </a:xfrm>
          <a:prstGeom prst="rect">
            <a:avLst/>
          </a:prstGeom>
          <a:noFill/>
        </p:spPr>
        <p:txBody>
          <a:bodyPr wrap="square" rtlCol="0">
            <a:spAutoFit/>
          </a:bodyPr>
          <a:lstStyle/>
          <a:p>
            <a:pPr marL="342900" indent="-342900">
              <a:buAutoNum type="arabicPeriod"/>
            </a:pPr>
            <a:r>
              <a:rPr lang="en-US" dirty="0"/>
              <a:t>Please complete the questions on page 69 of your SELF work book for</a:t>
            </a:r>
          </a:p>
          <a:p>
            <a:r>
              <a:rPr lang="en-US" dirty="0"/>
              <a:t>	 Topic 2: Emotional Intelligence</a:t>
            </a:r>
          </a:p>
        </p:txBody>
      </p:sp>
      <p:sp>
        <p:nvSpPr>
          <p:cNvPr id="2" name="Rectangle 1">
            <a:extLst>
              <a:ext uri="{FF2B5EF4-FFF2-40B4-BE49-F238E27FC236}">
                <a16:creationId xmlns:a16="http://schemas.microsoft.com/office/drawing/2014/main" id="{33EAEF5C-153C-CFDE-7BC4-3F0B14D916A1}"/>
              </a:ext>
            </a:extLst>
          </p:cNvPr>
          <p:cNvSpPr/>
          <p:nvPr/>
        </p:nvSpPr>
        <p:spPr>
          <a:xfrm>
            <a:off x="-17406"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Subtitle 13">
            <a:extLst>
              <a:ext uri="{FF2B5EF4-FFF2-40B4-BE49-F238E27FC236}">
                <a16:creationId xmlns:a16="http://schemas.microsoft.com/office/drawing/2014/main" id="{D8E069FF-78DB-67DE-4EA8-45E31C27F47A}"/>
              </a:ext>
            </a:extLst>
          </p:cNvPr>
          <p:cNvSpPr txBox="1">
            <a:spLocks/>
          </p:cNvSpPr>
          <p:nvPr/>
        </p:nvSpPr>
        <p:spPr>
          <a:xfrm>
            <a:off x="1850249" y="1788199"/>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800" b="1" dirty="0">
                <a:solidFill>
                  <a:schemeClr val="bg1"/>
                </a:solidFill>
                <a:latin typeface="Helvetica Neue"/>
                <a:ea typeface="Helvetica Neue" panose="02000503000000020004" pitchFamily="2" charset="0"/>
                <a:cs typeface="Helvetica Neue" panose="02000503000000020004" pitchFamily="2" charset="0"/>
              </a:rPr>
              <a:t>Reflective Journal</a:t>
            </a:r>
          </a:p>
        </p:txBody>
      </p:sp>
      <p:sp>
        <p:nvSpPr>
          <p:cNvPr id="6" name="TextBox 12">
            <a:extLst>
              <a:ext uri="{FF2B5EF4-FFF2-40B4-BE49-F238E27FC236}">
                <a16:creationId xmlns:a16="http://schemas.microsoft.com/office/drawing/2014/main" id="{25D9C95A-FFCB-5987-2390-67D8E39CE7D3}"/>
              </a:ext>
            </a:extLst>
          </p:cNvPr>
          <p:cNvSpPr txBox="1"/>
          <p:nvPr/>
        </p:nvSpPr>
        <p:spPr>
          <a:xfrm>
            <a:off x="1968416" y="2795551"/>
            <a:ext cx="5903524"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Calibri"/>
              </a:rPr>
              <a:t>Please complete the questions on page 69 of </a:t>
            </a:r>
            <a:endParaRPr lang="en-US" dirty="0">
              <a:solidFill>
                <a:schemeClr val="bg1"/>
              </a:solidFill>
              <a:latin typeface="Helvetica Neue"/>
              <a:ea typeface="Helvetica Neue" panose="02000503000000020004" pitchFamily="2" charset="0"/>
              <a:cs typeface="Calibri"/>
            </a:endParaRPr>
          </a:p>
          <a:p>
            <a:r>
              <a:rPr lang="en-US" b="1" dirty="0">
                <a:solidFill>
                  <a:schemeClr val="bg1"/>
                </a:solidFill>
                <a:highlight>
                  <a:srgbClr val="85C140"/>
                </a:highlight>
                <a:latin typeface="Helvetica Neue"/>
                <a:ea typeface="Helvetica Neue" panose="02000503000000020004" pitchFamily="2" charset="0"/>
                <a:cs typeface="Calibri"/>
              </a:rPr>
              <a:t>your S.E.L.F workbook for Topic 2: Emotional Intelligence</a:t>
            </a:r>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a:t>
            </a:r>
            <a:endParaRPr lang="en-US">
              <a:solidFill>
                <a:schemeClr val="bg1"/>
              </a:solidFill>
              <a:latin typeface="Helvetica Neue"/>
            </a:endParaRPr>
          </a:p>
        </p:txBody>
      </p:sp>
      <p:sp>
        <p:nvSpPr>
          <p:cNvPr id="20" name="Title 1">
            <a:extLst>
              <a:ext uri="{FF2B5EF4-FFF2-40B4-BE49-F238E27FC236}">
                <a16:creationId xmlns:a16="http://schemas.microsoft.com/office/drawing/2014/main" id="{F862AF67-8BA8-5995-87D3-016089D63361}"/>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Subtitle 13">
            <a:extLst>
              <a:ext uri="{FF2B5EF4-FFF2-40B4-BE49-F238E27FC236}">
                <a16:creationId xmlns:a16="http://schemas.microsoft.com/office/drawing/2014/main" id="{523E23AC-10DC-3DBB-7FDB-407A9879CB76}"/>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 name="Title 1">
            <a:extLst>
              <a:ext uri="{FF2B5EF4-FFF2-40B4-BE49-F238E27FC236}">
                <a16:creationId xmlns:a16="http://schemas.microsoft.com/office/drawing/2014/main" id="{CD1BCB6E-4A5D-94BB-5E4D-8CA0D180AF6C}"/>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pic>
        <p:nvPicPr>
          <p:cNvPr id="4" name="Graphic 18" descr="Signature with solid fill">
            <a:extLst>
              <a:ext uri="{FF2B5EF4-FFF2-40B4-BE49-F238E27FC236}">
                <a16:creationId xmlns:a16="http://schemas.microsoft.com/office/drawing/2014/main" id="{A436C6F4-F08B-5FB1-8D82-65711FB0A3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762" y="1622261"/>
            <a:ext cx="842433" cy="842433"/>
          </a:xfrm>
          <a:prstGeom prst="rect">
            <a:avLst/>
          </a:prstGeom>
        </p:spPr>
      </p:pic>
    </p:spTree>
    <p:extLst>
      <p:ext uri="{BB962C8B-B14F-4D97-AF65-F5344CB8AC3E}">
        <p14:creationId xmlns:p14="http://schemas.microsoft.com/office/powerpoint/2010/main" val="457922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6E605B-3175-EF78-9FB8-09E6BB6E5E3D}"/>
              </a:ext>
            </a:extLst>
          </p:cNvPr>
          <p:cNvSpPr/>
          <p:nvPr/>
        </p:nvSpPr>
        <p:spPr>
          <a:xfrm>
            <a:off x="2817544" y="334667"/>
            <a:ext cx="6838283" cy="923330"/>
          </a:xfrm>
          <a:prstGeom prst="rect">
            <a:avLst/>
          </a:prstGeom>
          <a:noFill/>
        </p:spPr>
        <p:txBody>
          <a:bodyPr wrap="none" lIns="91440" tIns="45720" rIns="91440" bIns="45720">
            <a:spAutoFit/>
          </a:bodyPr>
          <a:lstStyle/>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Teacher class resources</a:t>
            </a:r>
          </a:p>
        </p:txBody>
      </p:sp>
      <p:graphicFrame>
        <p:nvGraphicFramePr>
          <p:cNvPr id="2" name="Table 1">
            <a:extLst>
              <a:ext uri="{FF2B5EF4-FFF2-40B4-BE49-F238E27FC236}">
                <a16:creationId xmlns:a16="http://schemas.microsoft.com/office/drawing/2014/main" id="{46476F48-4214-87AD-17B6-72C4A638F318}"/>
              </a:ext>
            </a:extLst>
          </p:cNvPr>
          <p:cNvGraphicFramePr>
            <a:graphicFrameLocks noGrp="1"/>
          </p:cNvGraphicFramePr>
          <p:nvPr>
            <p:extLst>
              <p:ext uri="{D42A27DB-BD31-4B8C-83A1-F6EECF244321}">
                <p14:modId xmlns:p14="http://schemas.microsoft.com/office/powerpoint/2010/main" val="3011065657"/>
              </p:ext>
            </p:extLst>
          </p:nvPr>
        </p:nvGraphicFramePr>
        <p:xfrm>
          <a:off x="2102338" y="1754647"/>
          <a:ext cx="8128000" cy="21996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932039617"/>
                    </a:ext>
                  </a:extLst>
                </a:gridCol>
                <a:gridCol w="4064000">
                  <a:extLst>
                    <a:ext uri="{9D8B030D-6E8A-4147-A177-3AD203B41FA5}">
                      <a16:colId xmlns:a16="http://schemas.microsoft.com/office/drawing/2014/main" val="1654926463"/>
                    </a:ext>
                  </a:extLst>
                </a:gridCol>
              </a:tblGrid>
              <a:tr h="370840">
                <a:tc>
                  <a:txBody>
                    <a:bodyPr/>
                    <a:lstStyle/>
                    <a:p>
                      <a:r>
                        <a:rPr lang="en-US" dirty="0"/>
                        <a:t>Entire Lesson</a:t>
                      </a:r>
                    </a:p>
                  </a:txBody>
                  <a:tcPr/>
                </a:tc>
                <a:tc>
                  <a:txBody>
                    <a:bodyPr/>
                    <a:lstStyle/>
                    <a:p>
                      <a:pPr marL="285750" indent="-285750">
                        <a:buFontTx/>
                        <a:buChar char="-"/>
                      </a:pPr>
                      <a:r>
                        <a:rPr lang="en-US" dirty="0"/>
                        <a:t>Laptop</a:t>
                      </a:r>
                    </a:p>
                    <a:p>
                      <a:pPr marL="285750" indent="-285750">
                        <a:buFontTx/>
                        <a:buChar char="-"/>
                      </a:pPr>
                      <a:r>
                        <a:rPr lang="en-US" dirty="0"/>
                        <a:t>Projector &amp; speakers</a:t>
                      </a:r>
                    </a:p>
                    <a:p>
                      <a:pPr marL="285750" indent="-285750">
                        <a:buFontTx/>
                        <a:buChar char="-"/>
                      </a:pPr>
                      <a:r>
                        <a:rPr lang="en-US" dirty="0"/>
                        <a:t>Student SELF work books</a:t>
                      </a:r>
                    </a:p>
                    <a:p>
                      <a:pPr marL="285750" indent="-285750">
                        <a:buFontTx/>
                        <a:buChar char="-"/>
                      </a:pPr>
                      <a:r>
                        <a:rPr lang="en-US" dirty="0"/>
                        <a:t>Student blank note book</a:t>
                      </a:r>
                    </a:p>
                  </a:txBody>
                  <a:tcPr/>
                </a:tc>
                <a:extLst>
                  <a:ext uri="{0D108BD9-81ED-4DB2-BD59-A6C34878D82A}">
                    <a16:rowId xmlns:a16="http://schemas.microsoft.com/office/drawing/2014/main" val="2123786389"/>
                  </a:ext>
                </a:extLst>
              </a:tr>
              <a:tr h="370840">
                <a:tc>
                  <a:txBody>
                    <a:bodyPr/>
                    <a:lstStyle/>
                    <a:p>
                      <a:r>
                        <a:rPr lang="en-US" dirty="0"/>
                        <a:t>Kahoot</a:t>
                      </a:r>
                    </a:p>
                  </a:txBody>
                  <a:tcPr/>
                </a:tc>
                <a:tc>
                  <a:txBody>
                    <a:bodyPr/>
                    <a:lstStyle/>
                    <a:p>
                      <a:pPr marL="285750" indent="-285750">
                        <a:buFontTx/>
                        <a:buChar char="-"/>
                      </a:pPr>
                      <a:r>
                        <a:rPr lang="en-US" dirty="0"/>
                        <a:t>Students require access to a laptop to create their own Kahoot</a:t>
                      </a:r>
                    </a:p>
                  </a:txBody>
                  <a:tcPr/>
                </a:tc>
                <a:extLst>
                  <a:ext uri="{0D108BD9-81ED-4DB2-BD59-A6C34878D82A}">
                    <a16:rowId xmlns:a16="http://schemas.microsoft.com/office/drawing/2014/main" val="408274257"/>
                  </a:ext>
                </a:extLst>
              </a:tr>
              <a:tr h="370840">
                <a:tc>
                  <a:txBody>
                    <a:bodyPr/>
                    <a:lstStyle/>
                    <a:p>
                      <a:r>
                        <a:rPr lang="en-US" dirty="0"/>
                        <a:t>Affirmations</a:t>
                      </a:r>
                    </a:p>
                  </a:txBody>
                  <a:tcPr/>
                </a:tc>
                <a:tc>
                  <a:txBody>
                    <a:bodyPr/>
                    <a:lstStyle/>
                    <a:p>
                      <a:pPr marL="285750" indent="-285750">
                        <a:buFontTx/>
                        <a:buChar char="-"/>
                      </a:pPr>
                      <a:r>
                        <a:rPr lang="en-US" dirty="0"/>
                        <a:t>Post it size pieces of paper</a:t>
                      </a:r>
                    </a:p>
                  </a:txBody>
                  <a:tcPr/>
                </a:tc>
                <a:extLst>
                  <a:ext uri="{0D108BD9-81ED-4DB2-BD59-A6C34878D82A}">
                    <a16:rowId xmlns:a16="http://schemas.microsoft.com/office/drawing/2014/main" val="2125438589"/>
                  </a:ext>
                </a:extLst>
              </a:tr>
            </a:tbl>
          </a:graphicData>
        </a:graphic>
      </p:graphicFrame>
    </p:spTree>
    <p:extLst>
      <p:ext uri="{BB962C8B-B14F-4D97-AF65-F5344CB8AC3E}">
        <p14:creationId xmlns:p14="http://schemas.microsoft.com/office/powerpoint/2010/main" val="1092521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9AAAC-1A21-1041-B330-8E74558BD047}"/>
              </a:ext>
            </a:extLst>
          </p:cNvPr>
          <p:cNvSpPr/>
          <p:nvPr/>
        </p:nvSpPr>
        <p:spPr>
          <a:xfrm>
            <a:off x="0" y="14115"/>
            <a:ext cx="12192000" cy="9740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247B58-1886-C846-A163-87B345F959AB}"/>
              </a:ext>
            </a:extLst>
          </p:cNvPr>
          <p:cNvSpPr>
            <a:spLocks noGrp="1"/>
          </p:cNvSpPr>
          <p:nvPr>
            <p:ph type="title" idx="4294967295"/>
          </p:nvPr>
        </p:nvSpPr>
        <p:spPr>
          <a:xfrm>
            <a:off x="3467098" y="59306"/>
            <a:ext cx="5257800" cy="1063781"/>
          </a:xfrm>
        </p:spPr>
        <p:txBody>
          <a:bodyPr>
            <a:normAutofit/>
          </a:bodyPr>
          <a:lstStyle/>
          <a:p>
            <a:pPr algn="ctr"/>
            <a:r>
              <a:rPr lang="en-US" sz="4200" dirty="0">
                <a:solidFill>
                  <a:schemeClr val="bg1"/>
                </a:solidFill>
                <a:latin typeface="Eurostile" panose="020B0504020202050204" pitchFamily="34" charset="77"/>
              </a:rPr>
              <a:t>The </a:t>
            </a:r>
            <a:r>
              <a:rPr lang="en-US" sz="4200" b="1" dirty="0">
                <a:solidFill>
                  <a:schemeClr val="bg1"/>
                </a:solidFill>
                <a:latin typeface="Eurostile" panose="020B0504020202050204" pitchFamily="34" charset="77"/>
                <a:cs typeface="Calibri" panose="020F0502020204030204" pitchFamily="34" charset="0"/>
              </a:rPr>
              <a:t>S.E.L.F.</a:t>
            </a:r>
            <a:r>
              <a:rPr lang="en-US" sz="4200" dirty="0">
                <a:solidFill>
                  <a:schemeClr val="bg1"/>
                </a:solidFill>
                <a:latin typeface="Eurostile" panose="020B0504020202050204" pitchFamily="34" charset="77"/>
              </a:rPr>
              <a:t> Program</a:t>
            </a:r>
          </a:p>
        </p:txBody>
      </p:sp>
      <p:sp>
        <p:nvSpPr>
          <p:cNvPr id="5" name="Rectangle 4">
            <a:extLst>
              <a:ext uri="{FF2B5EF4-FFF2-40B4-BE49-F238E27FC236}">
                <a16:creationId xmlns:a16="http://schemas.microsoft.com/office/drawing/2014/main" id="{C01AC2FE-8D4A-7E48-946B-F98ADE2A2E04}"/>
              </a:ext>
            </a:extLst>
          </p:cNvPr>
          <p:cNvSpPr/>
          <p:nvPr/>
        </p:nvSpPr>
        <p:spPr>
          <a:xfrm>
            <a:off x="-1" y="992560"/>
            <a:ext cx="12191999" cy="13052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BA5C64C-B1E3-C1AF-D84B-8BDF16EC282E}"/>
              </a:ext>
            </a:extLst>
          </p:cNvPr>
          <p:cNvSpPr/>
          <p:nvPr/>
        </p:nvSpPr>
        <p:spPr>
          <a:xfrm>
            <a:off x="-2928" y="466"/>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Subtitle 13">
            <a:extLst>
              <a:ext uri="{FF2B5EF4-FFF2-40B4-BE49-F238E27FC236}">
                <a16:creationId xmlns:a16="http://schemas.microsoft.com/office/drawing/2014/main" id="{3776F2B2-55AE-E37E-2234-BA42A329F93B}"/>
              </a:ext>
            </a:extLst>
          </p:cNvPr>
          <p:cNvSpPr txBox="1">
            <a:spLocks/>
          </p:cNvSpPr>
          <p:nvPr/>
        </p:nvSpPr>
        <p:spPr>
          <a:xfrm>
            <a:off x="641638" y="930090"/>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dirty="0">
                <a:solidFill>
                  <a:schemeClr val="bg1"/>
                </a:solidFill>
                <a:latin typeface="Helvetica Neue"/>
                <a:ea typeface="Helvetica Neue" panose="02000503000000020004" pitchFamily="2" charset="0"/>
                <a:cs typeface="Helvetica Neue" panose="02000503000000020004" pitchFamily="2" charset="0"/>
              </a:rPr>
              <a:t>Module 2</a:t>
            </a:r>
          </a:p>
        </p:txBody>
      </p:sp>
      <p:sp>
        <p:nvSpPr>
          <p:cNvPr id="15" name="Title 1">
            <a:extLst>
              <a:ext uri="{FF2B5EF4-FFF2-40B4-BE49-F238E27FC236}">
                <a16:creationId xmlns:a16="http://schemas.microsoft.com/office/drawing/2014/main" id="{823B6DFA-AD47-57A2-AA04-D2FB6AD7C725}"/>
              </a:ext>
            </a:extLst>
          </p:cNvPr>
          <p:cNvSpPr txBox="1">
            <a:spLocks/>
          </p:cNvSpPr>
          <p:nvPr/>
        </p:nvSpPr>
        <p:spPr>
          <a:xfrm>
            <a:off x="645694" y="1310711"/>
            <a:ext cx="4545580" cy="650696"/>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rgbClr val="2D388B"/>
                </a:solidFill>
                <a:latin typeface="Helvetica Neue"/>
              </a:rPr>
              <a:t>Emotional Intelligence</a:t>
            </a:r>
            <a:endParaRPr lang="en-US" sz="3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itle 1">
            <a:extLst>
              <a:ext uri="{FF2B5EF4-FFF2-40B4-BE49-F238E27FC236}">
                <a16:creationId xmlns:a16="http://schemas.microsoft.com/office/drawing/2014/main" id="{68401E33-10F7-18B4-7D09-2671F7554FA4}"/>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Rounded Rectangle 12">
            <a:extLst>
              <a:ext uri="{FF2B5EF4-FFF2-40B4-BE49-F238E27FC236}">
                <a16:creationId xmlns:a16="http://schemas.microsoft.com/office/drawing/2014/main" id="{72AAC2C0-159B-03BA-BF8C-7A80D6FEE556}"/>
              </a:ext>
            </a:extLst>
          </p:cNvPr>
          <p:cNvSpPr/>
          <p:nvPr/>
        </p:nvSpPr>
        <p:spPr>
          <a:xfrm>
            <a:off x="12376176" y="675000"/>
            <a:ext cx="6552000" cy="5508000"/>
          </a:xfrm>
          <a:prstGeom prst="roundRect">
            <a:avLst/>
          </a:prstGeom>
          <a:blipFill dpi="0" rotWithShape="1">
            <a:blip r:embed="rId3"/>
            <a:srcRect/>
            <a:stretch>
              <a:fillRect l="161" r="-30929" b="-19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TextBox 39">
            <a:extLst>
              <a:ext uri="{FF2B5EF4-FFF2-40B4-BE49-F238E27FC236}">
                <a16:creationId xmlns:a16="http://schemas.microsoft.com/office/drawing/2014/main" id="{495F5977-85BE-ACEE-D094-451EF3F17030}"/>
              </a:ext>
            </a:extLst>
          </p:cNvPr>
          <p:cNvSpPr txBox="1"/>
          <p:nvPr/>
        </p:nvSpPr>
        <p:spPr>
          <a:xfrm>
            <a:off x="642694" y="2111599"/>
            <a:ext cx="6276398"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ea typeface="Helvetica Neue Light" panose="02000403000000020004" pitchFamily="2" charset="0"/>
                <a:cs typeface="Calibri"/>
              </a:rPr>
              <a:t>In this module we will be exploring things that cause us stress and anxiety – Teachers please use your professional judgement to alter activities or discussions based on the background of students in your class.</a:t>
            </a:r>
            <a:endParaRPr lang="en-US">
              <a:solidFill>
                <a:schemeClr val="bg1"/>
              </a:solidFill>
              <a:latin typeface="Helvetica Neue"/>
              <a:cs typeface="Calibri"/>
            </a:endParaRPr>
          </a:p>
        </p:txBody>
      </p:sp>
    </p:spTree>
    <p:extLst>
      <p:ext uri="{BB962C8B-B14F-4D97-AF65-F5344CB8AC3E}">
        <p14:creationId xmlns:p14="http://schemas.microsoft.com/office/powerpoint/2010/main" val="4251457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787BC0-9833-2397-6F55-BDF1DD8173D4}"/>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 name="Subtitle 13">
            <a:extLst>
              <a:ext uri="{FF2B5EF4-FFF2-40B4-BE49-F238E27FC236}">
                <a16:creationId xmlns:a16="http://schemas.microsoft.com/office/drawing/2014/main" id="{E0985126-FF47-3007-64B4-F16EF7C0065E}"/>
              </a:ext>
            </a:extLst>
          </p:cNvPr>
          <p:cNvSpPr txBox="1">
            <a:spLocks/>
          </p:cNvSpPr>
          <p:nvPr/>
        </p:nvSpPr>
        <p:spPr>
          <a:xfrm>
            <a:off x="851717" y="1013670"/>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The Pursuit of Happiness:</a:t>
            </a:r>
          </a:p>
        </p:txBody>
      </p:sp>
      <p:pic>
        <p:nvPicPr>
          <p:cNvPr id="8" name="Picture 7" descr="A blue circle with white and green circles on it&#10;&#10;Description automatically generated">
            <a:extLst>
              <a:ext uri="{FF2B5EF4-FFF2-40B4-BE49-F238E27FC236}">
                <a16:creationId xmlns:a16="http://schemas.microsoft.com/office/drawing/2014/main" id="{0CA38543-F127-FDB9-41E8-08F096FD8CB9}"/>
              </a:ext>
            </a:extLst>
          </p:cNvPr>
          <p:cNvPicPr>
            <a:picLocks noChangeAspect="1"/>
          </p:cNvPicPr>
          <p:nvPr/>
        </p:nvPicPr>
        <p:blipFill>
          <a:blip r:embed="rId3"/>
          <a:stretch>
            <a:fillRect/>
          </a:stretch>
        </p:blipFill>
        <p:spPr>
          <a:xfrm>
            <a:off x="7553496" y="2411691"/>
            <a:ext cx="4159854" cy="4159854"/>
          </a:xfrm>
          <a:prstGeom prst="rect">
            <a:avLst/>
          </a:prstGeom>
        </p:spPr>
      </p:pic>
      <p:pic>
        <p:nvPicPr>
          <p:cNvPr id="9" name="Picture 8" descr="A blue circle with white and green circles on it&#10;&#10;Description automatically generated">
            <a:extLst>
              <a:ext uri="{FF2B5EF4-FFF2-40B4-BE49-F238E27FC236}">
                <a16:creationId xmlns:a16="http://schemas.microsoft.com/office/drawing/2014/main" id="{18B4546B-59F9-633D-2C42-64BB51E63481}"/>
              </a:ext>
            </a:extLst>
          </p:cNvPr>
          <p:cNvPicPr>
            <a:picLocks noChangeAspect="1"/>
          </p:cNvPicPr>
          <p:nvPr/>
        </p:nvPicPr>
        <p:blipFill>
          <a:blip r:embed="rId3"/>
          <a:stretch>
            <a:fillRect/>
          </a:stretch>
        </p:blipFill>
        <p:spPr>
          <a:xfrm>
            <a:off x="514048" y="1731142"/>
            <a:ext cx="2897728" cy="2897728"/>
          </a:xfrm>
          <a:prstGeom prst="rect">
            <a:avLst/>
          </a:prstGeom>
        </p:spPr>
      </p:pic>
      <p:sp>
        <p:nvSpPr>
          <p:cNvPr id="13" name="Title 1">
            <a:extLst>
              <a:ext uri="{FF2B5EF4-FFF2-40B4-BE49-F238E27FC236}">
                <a16:creationId xmlns:a16="http://schemas.microsoft.com/office/drawing/2014/main" id="{D56D0C05-D33A-8397-7FCA-4D2FFC8852B5}"/>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8" name="Online Media 17" title="The Pursuit of Happyness: Chris is hired">
            <a:hlinkClick r:id="" action="ppaction://media"/>
            <a:extLst>
              <a:ext uri="{FF2B5EF4-FFF2-40B4-BE49-F238E27FC236}">
                <a16:creationId xmlns:a16="http://schemas.microsoft.com/office/drawing/2014/main" id="{717C75F2-8C07-8231-1B9C-623516D626C6}"/>
              </a:ext>
            </a:extLst>
          </p:cNvPr>
          <p:cNvPicPr>
            <a:picLocks noRot="1" noChangeAspect="1"/>
          </p:cNvPicPr>
          <p:nvPr>
            <a:videoFile r:link="rId1"/>
          </p:nvPr>
        </p:nvPicPr>
        <p:blipFill>
          <a:blip r:embed="rId4"/>
          <a:stretch>
            <a:fillRect/>
          </a:stretch>
        </p:blipFill>
        <p:spPr>
          <a:xfrm>
            <a:off x="2399665" y="1925320"/>
            <a:ext cx="6937058" cy="3921760"/>
          </a:xfrm>
          <a:prstGeom prst="rect">
            <a:avLst/>
          </a:prstGeom>
        </p:spPr>
      </p:pic>
      <p:sp>
        <p:nvSpPr>
          <p:cNvPr id="4" name="Subtitle 13">
            <a:extLst>
              <a:ext uri="{FF2B5EF4-FFF2-40B4-BE49-F238E27FC236}">
                <a16:creationId xmlns:a16="http://schemas.microsoft.com/office/drawing/2014/main" id="{44D806F9-DC29-0EE6-2A07-FAD7A21A9C37}"/>
              </a:ext>
            </a:extLst>
          </p:cNvPr>
          <p:cNvSpPr txBox="1">
            <a:spLocks/>
          </p:cNvSpPr>
          <p:nvPr/>
        </p:nvSpPr>
        <p:spPr>
          <a:xfrm>
            <a:off x="9012265" y="327313"/>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p>
        </p:txBody>
      </p:sp>
      <p:sp>
        <p:nvSpPr>
          <p:cNvPr id="7" name="Title 1">
            <a:extLst>
              <a:ext uri="{FF2B5EF4-FFF2-40B4-BE49-F238E27FC236}">
                <a16:creationId xmlns:a16="http://schemas.microsoft.com/office/drawing/2014/main" id="{399C1931-1490-9B5A-E9B6-32CD3EB8A87B}"/>
              </a:ext>
            </a:extLst>
          </p:cNvPr>
          <p:cNvSpPr txBox="1">
            <a:spLocks/>
          </p:cNvSpPr>
          <p:nvPr/>
        </p:nvSpPr>
        <p:spPr>
          <a:xfrm>
            <a:off x="9880679" y="298501"/>
            <a:ext cx="1838775" cy="252637"/>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D388B"/>
                </a:solidFill>
                <a:latin typeface="Helvetica Neue"/>
              </a:rPr>
              <a:t>Emotional Intelligence</a:t>
            </a:r>
            <a:endPar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39">
            <a:extLst>
              <a:ext uri="{FF2B5EF4-FFF2-40B4-BE49-F238E27FC236}">
                <a16:creationId xmlns:a16="http://schemas.microsoft.com/office/drawing/2014/main" id="{969041C2-A355-5B39-793D-15094310A48F}"/>
              </a:ext>
            </a:extLst>
          </p:cNvPr>
          <p:cNvSpPr txBox="1"/>
          <p:nvPr/>
        </p:nvSpPr>
        <p:spPr>
          <a:xfrm>
            <a:off x="12535475" y="2411755"/>
            <a:ext cx="6276398"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Neue"/>
                <a:ea typeface="Helvetica Neue Light" panose="02000403000000020004" pitchFamily="2" charset="0"/>
                <a:cs typeface="Calibri"/>
              </a:rPr>
              <a:t>In this module we will be exploring things that cause us stress and anxiety – Teachers please use your professional judgement to alter activities or discussions based on the background of students in your class.</a:t>
            </a:r>
            <a:endParaRPr lang="en-US">
              <a:solidFill>
                <a:schemeClr val="bg1"/>
              </a:solidFill>
              <a:latin typeface="Helvetica Neue"/>
              <a:cs typeface="Calibri"/>
            </a:endParaRPr>
          </a:p>
        </p:txBody>
      </p:sp>
    </p:spTree>
    <p:extLst>
      <p:ext uri="{BB962C8B-B14F-4D97-AF65-F5344CB8AC3E}">
        <p14:creationId xmlns:p14="http://schemas.microsoft.com/office/powerpoint/2010/main" val="2186375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787BC0-9833-2397-6F55-BDF1DD8173D4}"/>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TextBox 35">
            <a:extLst>
              <a:ext uri="{FF2B5EF4-FFF2-40B4-BE49-F238E27FC236}">
                <a16:creationId xmlns:a16="http://schemas.microsoft.com/office/drawing/2014/main" id="{F2296213-8F78-68FD-53DE-3821F3C616ED}"/>
              </a:ext>
            </a:extLst>
          </p:cNvPr>
          <p:cNvSpPr txBox="1"/>
          <p:nvPr/>
        </p:nvSpPr>
        <p:spPr>
          <a:xfrm>
            <a:off x="854116" y="1190325"/>
            <a:ext cx="5559535"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What is Emotional</a:t>
            </a:r>
            <a:r>
              <a:rPr lang="en-US" b="1" dirty="0">
                <a:solidFill>
                  <a:schemeClr val="bg1"/>
                </a:solidFill>
                <a:latin typeface="Helvetica Neue"/>
                <a:ea typeface="Helvetica Neue" panose="02000503000000020004" pitchFamily="2" charset="0"/>
                <a:cs typeface="Helvetica Neue" panose="02000503000000020004" pitchFamily="2" charset="0"/>
              </a:rPr>
              <a:t> </a:t>
            </a:r>
            <a:r>
              <a:rPr lang="en-US" sz="2800" b="1" dirty="0">
                <a:solidFill>
                  <a:schemeClr val="bg1"/>
                </a:solidFill>
                <a:latin typeface="Helvetica Neue"/>
                <a:ea typeface="Helvetica Neue" panose="02000503000000020004" pitchFamily="2" charset="0"/>
                <a:cs typeface="Helvetica Neue" panose="02000503000000020004" pitchFamily="2" charset="0"/>
              </a:rPr>
              <a:t>Intelligence?</a:t>
            </a:r>
          </a:p>
        </p:txBody>
      </p:sp>
      <p:sp>
        <p:nvSpPr>
          <p:cNvPr id="15" name="Title 1">
            <a:extLst>
              <a:ext uri="{FF2B5EF4-FFF2-40B4-BE49-F238E27FC236}">
                <a16:creationId xmlns:a16="http://schemas.microsoft.com/office/drawing/2014/main" id="{820AB09A-70C5-4D12-A31E-FA9D2AB0512D}"/>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Subtitle 13">
            <a:extLst>
              <a:ext uri="{FF2B5EF4-FFF2-40B4-BE49-F238E27FC236}">
                <a16:creationId xmlns:a16="http://schemas.microsoft.com/office/drawing/2014/main" id="{86558932-DE14-0CFB-9C7E-D8E6E21099C7}"/>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Title 1">
            <a:extLst>
              <a:ext uri="{FF2B5EF4-FFF2-40B4-BE49-F238E27FC236}">
                <a16:creationId xmlns:a16="http://schemas.microsoft.com/office/drawing/2014/main" id="{99376385-7ADD-747D-BDE5-6D807FE80CD3}"/>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
        <p:nvSpPr>
          <p:cNvPr id="32" name="TextBox 8">
            <a:extLst>
              <a:ext uri="{FF2B5EF4-FFF2-40B4-BE49-F238E27FC236}">
                <a16:creationId xmlns:a16="http://schemas.microsoft.com/office/drawing/2014/main" id="{B81A089C-6778-4163-F5BB-3ABDC3707171}"/>
              </a:ext>
            </a:extLst>
          </p:cNvPr>
          <p:cNvSpPr txBox="1"/>
          <p:nvPr/>
        </p:nvSpPr>
        <p:spPr>
          <a:xfrm>
            <a:off x="1075801" y="2988606"/>
            <a:ext cx="7929312"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1. With the person next to you, discuss </a:t>
            </a:r>
            <a:endParaRPr lang="en-US">
              <a:solidFill>
                <a:schemeClr val="bg1"/>
              </a:solidFill>
              <a:latin typeface="Calibri" panose="020F0502020204030204"/>
              <a:ea typeface="Helvetica Neue" panose="02000503000000020004" pitchFamily="2" charset="0"/>
              <a:cs typeface="Calibri"/>
            </a:endParaRPr>
          </a:p>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what you think 'emotional intelligence' is.</a:t>
            </a:r>
            <a:endParaRPr lang="en-US">
              <a:solidFill>
                <a:schemeClr val="bg1"/>
              </a:solidFill>
              <a:cs typeface="Calibri"/>
            </a:endParaRPr>
          </a:p>
        </p:txBody>
      </p:sp>
      <p:sp>
        <p:nvSpPr>
          <p:cNvPr id="33" name="TextBox 9">
            <a:extLst>
              <a:ext uri="{FF2B5EF4-FFF2-40B4-BE49-F238E27FC236}">
                <a16:creationId xmlns:a16="http://schemas.microsoft.com/office/drawing/2014/main" id="{1DBC664D-8BF5-9C62-BBD0-09AC5D04FBDD}"/>
              </a:ext>
            </a:extLst>
          </p:cNvPr>
          <p:cNvSpPr txBox="1"/>
          <p:nvPr/>
        </p:nvSpPr>
        <p:spPr>
          <a:xfrm>
            <a:off x="1075801" y="3897806"/>
            <a:ext cx="4249881" cy="369332"/>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highlight>
                  <a:srgbClr val="85C140"/>
                </a:highlight>
                <a:latin typeface="Helvetica Neue"/>
                <a:ea typeface="Helvetica Neue" panose="02000503000000020004" pitchFamily="2" charset="0"/>
                <a:cs typeface="Helvetica Neue" panose="02000503000000020004" pitchFamily="2" charset="0"/>
              </a:rPr>
              <a:t> 2. Discuss your ideas with the class.</a:t>
            </a:r>
          </a:p>
        </p:txBody>
      </p:sp>
      <p:sp>
        <p:nvSpPr>
          <p:cNvPr id="5" name="Subtitle 13">
            <a:extLst>
              <a:ext uri="{FF2B5EF4-FFF2-40B4-BE49-F238E27FC236}">
                <a16:creationId xmlns:a16="http://schemas.microsoft.com/office/drawing/2014/main" id="{0357E722-CDED-3337-0160-F06E1672B354}"/>
              </a:ext>
            </a:extLst>
          </p:cNvPr>
          <p:cNvSpPr txBox="1">
            <a:spLocks/>
          </p:cNvSpPr>
          <p:nvPr/>
        </p:nvSpPr>
        <p:spPr>
          <a:xfrm>
            <a:off x="1626202" y="2125244"/>
            <a:ext cx="8781706" cy="508446"/>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400" b="1" dirty="0">
                <a:solidFill>
                  <a:schemeClr val="bg1"/>
                </a:solidFill>
                <a:latin typeface="Helvetica Neue"/>
                <a:ea typeface="Helvetica Neue" panose="02000503000000020004" pitchFamily="2" charset="0"/>
                <a:cs typeface="Helvetica Neue" panose="02000503000000020004" pitchFamily="2" charset="0"/>
              </a:rPr>
              <a:t>Activity:</a:t>
            </a:r>
          </a:p>
        </p:txBody>
      </p:sp>
      <p:pic>
        <p:nvPicPr>
          <p:cNvPr id="7" name="Graphic 6" descr="Puzzle pieces with solid fill">
            <a:extLst>
              <a:ext uri="{FF2B5EF4-FFF2-40B4-BE49-F238E27FC236}">
                <a16:creationId xmlns:a16="http://schemas.microsoft.com/office/drawing/2014/main" id="{2AC638CB-FF16-9EDC-8D84-4ACB08842C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85" y="1935480"/>
            <a:ext cx="751840" cy="751840"/>
          </a:xfrm>
          <a:prstGeom prst="rect">
            <a:avLst/>
          </a:prstGeom>
        </p:spPr>
      </p:pic>
    </p:spTree>
    <p:extLst>
      <p:ext uri="{BB962C8B-B14F-4D97-AF65-F5344CB8AC3E}">
        <p14:creationId xmlns:p14="http://schemas.microsoft.com/office/powerpoint/2010/main" val="568319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87BC0-9833-2397-6F55-BDF1DD8173D4}"/>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33921874-7992-1399-D82F-FE88BA8887C5}"/>
              </a:ext>
            </a:extLst>
          </p:cNvPr>
          <p:cNvSpPr/>
          <p:nvPr/>
        </p:nvSpPr>
        <p:spPr>
          <a:xfrm>
            <a:off x="5635700" y="3225623"/>
            <a:ext cx="1993448" cy="1993448"/>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Spirit</a:t>
            </a:r>
          </a:p>
        </p:txBody>
      </p:sp>
      <p:sp>
        <p:nvSpPr>
          <p:cNvPr id="11" name="Oval 10">
            <a:extLst>
              <a:ext uri="{FF2B5EF4-FFF2-40B4-BE49-F238E27FC236}">
                <a16:creationId xmlns:a16="http://schemas.microsoft.com/office/drawing/2014/main" id="{44E14684-80C7-3391-F2A3-1215DC4F2143}"/>
              </a:ext>
            </a:extLst>
          </p:cNvPr>
          <p:cNvSpPr/>
          <p:nvPr/>
        </p:nvSpPr>
        <p:spPr>
          <a:xfrm>
            <a:off x="3899401" y="3225623"/>
            <a:ext cx="1993448" cy="1993448"/>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latin typeface="Helvetica Neue" panose="02000503000000020004" pitchFamily="2" charset="0"/>
                <a:ea typeface="Helvetica Neue" panose="02000503000000020004" pitchFamily="2" charset="0"/>
                <a:cs typeface="Helvetica Neue" panose="02000503000000020004" pitchFamily="2" charset="0"/>
              </a:rPr>
              <a:t>Soul</a:t>
            </a:r>
          </a:p>
        </p:txBody>
      </p:sp>
      <p:sp>
        <p:nvSpPr>
          <p:cNvPr id="12" name="Oval 11">
            <a:extLst>
              <a:ext uri="{FF2B5EF4-FFF2-40B4-BE49-F238E27FC236}">
                <a16:creationId xmlns:a16="http://schemas.microsoft.com/office/drawing/2014/main" id="{3D69FB02-89DF-C5FB-664F-5F53EC74A81B}"/>
              </a:ext>
            </a:extLst>
          </p:cNvPr>
          <p:cNvSpPr/>
          <p:nvPr/>
        </p:nvSpPr>
        <p:spPr>
          <a:xfrm>
            <a:off x="4808191" y="1785964"/>
            <a:ext cx="1993448" cy="1993448"/>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Body</a:t>
            </a:r>
          </a:p>
        </p:txBody>
      </p:sp>
      <p:sp>
        <p:nvSpPr>
          <p:cNvPr id="14" name="Title 1">
            <a:extLst>
              <a:ext uri="{FF2B5EF4-FFF2-40B4-BE49-F238E27FC236}">
                <a16:creationId xmlns:a16="http://schemas.microsoft.com/office/drawing/2014/main" id="{2763EA46-5DA0-8357-7A91-1E7F3C7AFA07}"/>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Subtitle 13">
            <a:extLst>
              <a:ext uri="{FF2B5EF4-FFF2-40B4-BE49-F238E27FC236}">
                <a16:creationId xmlns:a16="http://schemas.microsoft.com/office/drawing/2014/main" id="{9FA0A941-E249-4B91-4607-6EDC22DBC6BE}"/>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itle 1">
            <a:extLst>
              <a:ext uri="{FF2B5EF4-FFF2-40B4-BE49-F238E27FC236}">
                <a16:creationId xmlns:a16="http://schemas.microsoft.com/office/drawing/2014/main" id="{92F5CEAE-8B7B-01E7-21E2-EB9129816BC7}"/>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
        <p:nvSpPr>
          <p:cNvPr id="24" name="Subtitle 13">
            <a:extLst>
              <a:ext uri="{FF2B5EF4-FFF2-40B4-BE49-F238E27FC236}">
                <a16:creationId xmlns:a16="http://schemas.microsoft.com/office/drawing/2014/main" id="{E288D9C9-6045-410F-440A-74C87D3FCE95}"/>
              </a:ext>
            </a:extLst>
          </p:cNvPr>
          <p:cNvSpPr txBox="1">
            <a:spLocks/>
          </p:cNvSpPr>
          <p:nvPr/>
        </p:nvSpPr>
        <p:spPr>
          <a:xfrm>
            <a:off x="1705157" y="1785830"/>
            <a:ext cx="8781706" cy="5084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Your Soul =</a:t>
            </a:r>
          </a:p>
        </p:txBody>
      </p:sp>
    </p:spTree>
    <p:extLst>
      <p:ext uri="{BB962C8B-B14F-4D97-AF65-F5344CB8AC3E}">
        <p14:creationId xmlns:p14="http://schemas.microsoft.com/office/powerpoint/2010/main" val="204968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87BC0-9833-2397-6F55-BDF1DD8173D4}"/>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 name="Content Placeholder 18" descr="A person standing at a podium&#10;&#10;Description automatically generated">
            <a:extLst>
              <a:ext uri="{FF2B5EF4-FFF2-40B4-BE49-F238E27FC236}">
                <a16:creationId xmlns:a16="http://schemas.microsoft.com/office/drawing/2014/main" id="{00EADA96-98A9-FB55-7B33-06601B45DE5D}"/>
              </a:ext>
            </a:extLst>
          </p:cNvPr>
          <p:cNvPicPr>
            <a:picLocks noGrp="1" noChangeAspect="1"/>
          </p:cNvPicPr>
          <p:nvPr>
            <p:ph idx="1"/>
          </p:nvPr>
        </p:nvPicPr>
        <p:blipFill>
          <a:blip r:embed="rId2"/>
          <a:srcRect l="6306" t="1528" r="12793" b="1310"/>
          <a:stretch/>
        </p:blipFill>
        <p:spPr>
          <a:xfrm flipH="1">
            <a:off x="4052720" y="1751360"/>
            <a:ext cx="4556523" cy="4524874"/>
          </a:xfrm>
          <a:prstGeom prst="flowChartConnector">
            <a:avLst/>
          </a:prstGeom>
        </p:spPr>
      </p:pic>
      <p:sp>
        <p:nvSpPr>
          <p:cNvPr id="14" name="Title 1">
            <a:extLst>
              <a:ext uri="{FF2B5EF4-FFF2-40B4-BE49-F238E27FC236}">
                <a16:creationId xmlns:a16="http://schemas.microsoft.com/office/drawing/2014/main" id="{2763EA46-5DA0-8357-7A91-1E7F3C7AFA07}"/>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Subtitle 13">
            <a:extLst>
              <a:ext uri="{FF2B5EF4-FFF2-40B4-BE49-F238E27FC236}">
                <a16:creationId xmlns:a16="http://schemas.microsoft.com/office/drawing/2014/main" id="{9FA0A941-E249-4B91-4607-6EDC22DBC6BE}"/>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itle 1">
            <a:extLst>
              <a:ext uri="{FF2B5EF4-FFF2-40B4-BE49-F238E27FC236}">
                <a16:creationId xmlns:a16="http://schemas.microsoft.com/office/drawing/2014/main" id="{92F5CEAE-8B7B-01E7-21E2-EB9129816BC7}"/>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
        <p:nvSpPr>
          <p:cNvPr id="21" name="Speech Bubble: Oval 20">
            <a:extLst>
              <a:ext uri="{FF2B5EF4-FFF2-40B4-BE49-F238E27FC236}">
                <a16:creationId xmlns:a16="http://schemas.microsoft.com/office/drawing/2014/main" id="{3FBE49BF-E326-8C54-95D8-FD1977E9DF32}"/>
              </a:ext>
            </a:extLst>
          </p:cNvPr>
          <p:cNvSpPr/>
          <p:nvPr/>
        </p:nvSpPr>
        <p:spPr>
          <a:xfrm rot="20580000" flipH="1">
            <a:off x="2529840" y="589280"/>
            <a:ext cx="3860800" cy="2905759"/>
          </a:xfrm>
          <a:prstGeom prst="wedgeEllipseCallou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F6197AF6-8E3D-5F6B-A5D4-D0F827BA9349}"/>
              </a:ext>
            </a:extLst>
          </p:cNvPr>
          <p:cNvSpPr txBox="1">
            <a:spLocks/>
          </p:cNvSpPr>
          <p:nvPr/>
        </p:nvSpPr>
        <p:spPr>
          <a:xfrm>
            <a:off x="3095948" y="1297435"/>
            <a:ext cx="2963328" cy="1325397"/>
          </a:xfrm>
          <a:prstGeom prst="rect">
            <a:avLst/>
          </a:prstGeom>
          <a:solidFill>
            <a:schemeClr val="accent1"/>
          </a:solidFill>
          <a:ln>
            <a:noFill/>
          </a:ln>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"If you don't like something, change it. </a:t>
            </a:r>
          </a:p>
          <a:p>
            <a:r>
              <a:rPr lang="en-US" sz="2000" b="1" dirty="0">
                <a:solidFill>
                  <a:schemeClr val="bg1"/>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If you can't change it, change your attitude."</a:t>
            </a:r>
          </a:p>
          <a:p>
            <a:endParaRPr lang="en-US" sz="2000" b="1" dirty="0">
              <a:solidFill>
                <a:schemeClr val="bg1"/>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endParaRPr>
          </a:p>
          <a:p>
            <a:r>
              <a:rPr lang="en-US" sz="1600" dirty="0">
                <a:solidFill>
                  <a:schemeClr val="bg1"/>
                </a:solidFill>
                <a:effectLst>
                  <a:outerShdw blurRad="63500" dist="25400" dir="2700000" algn="tl" rotWithShape="0">
                    <a:prstClr val="black">
                      <a:alpha val="0"/>
                    </a:prstClr>
                  </a:outerShdw>
                </a:effectLst>
                <a:latin typeface="Calibri"/>
                <a:cs typeface="Calibri"/>
              </a:rPr>
              <a:t>- Maya Angelou</a:t>
            </a:r>
            <a:endParaRPr lang="en-US" sz="1600" dirty="0">
              <a:solidFill>
                <a:schemeClr val="bg1"/>
              </a:solidFill>
            </a:endParaRPr>
          </a:p>
        </p:txBody>
      </p:sp>
    </p:spTree>
    <p:extLst>
      <p:ext uri="{BB962C8B-B14F-4D97-AF65-F5344CB8AC3E}">
        <p14:creationId xmlns:p14="http://schemas.microsoft.com/office/powerpoint/2010/main" val="2362645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BC0126-4024-0E88-4E1B-8D3D5EBC4FB4}"/>
              </a:ext>
            </a:extLst>
          </p:cNvPr>
          <p:cNvSpPr/>
          <p:nvPr/>
        </p:nvSpPr>
        <p:spPr>
          <a:xfrm>
            <a:off x="0"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TextBox 35">
            <a:extLst>
              <a:ext uri="{FF2B5EF4-FFF2-40B4-BE49-F238E27FC236}">
                <a16:creationId xmlns:a16="http://schemas.microsoft.com/office/drawing/2014/main" id="{9D6523D7-C358-F23B-275F-46935A825EB6}"/>
              </a:ext>
            </a:extLst>
          </p:cNvPr>
          <p:cNvSpPr txBox="1"/>
          <p:nvPr/>
        </p:nvSpPr>
        <p:spPr>
          <a:xfrm>
            <a:off x="854116" y="1009511"/>
            <a:ext cx="6200600"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Developing Emotional</a:t>
            </a:r>
            <a:r>
              <a:rPr lang="en-US" b="1" dirty="0">
                <a:solidFill>
                  <a:schemeClr val="bg1"/>
                </a:solidFill>
                <a:latin typeface="Helvetica Neue"/>
                <a:ea typeface="Helvetica Neue" panose="02000503000000020004" pitchFamily="2" charset="0"/>
                <a:cs typeface="Helvetica Neue" panose="02000503000000020004" pitchFamily="2" charset="0"/>
              </a:rPr>
              <a:t> </a:t>
            </a:r>
            <a:r>
              <a:rPr lang="en-US" sz="2800" b="1" dirty="0">
                <a:solidFill>
                  <a:schemeClr val="bg1"/>
                </a:solidFill>
                <a:latin typeface="Helvetica Neue"/>
                <a:ea typeface="Helvetica Neue" panose="02000503000000020004" pitchFamily="2" charset="0"/>
                <a:cs typeface="Helvetica Neue" panose="02000503000000020004" pitchFamily="2" charset="0"/>
              </a:rPr>
              <a:t>Intelligence:</a:t>
            </a:r>
          </a:p>
        </p:txBody>
      </p:sp>
      <p:pic>
        <p:nvPicPr>
          <p:cNvPr id="9" name="Picture 8" descr="A blue circle with white and green circles on it&#10;&#10;Description automatically generated">
            <a:extLst>
              <a:ext uri="{FF2B5EF4-FFF2-40B4-BE49-F238E27FC236}">
                <a16:creationId xmlns:a16="http://schemas.microsoft.com/office/drawing/2014/main" id="{F1117F98-7C66-116B-35E1-AA5498292A53}"/>
              </a:ext>
            </a:extLst>
          </p:cNvPr>
          <p:cNvPicPr>
            <a:picLocks noChangeAspect="1"/>
          </p:cNvPicPr>
          <p:nvPr/>
        </p:nvPicPr>
        <p:blipFill>
          <a:blip r:embed="rId3"/>
          <a:stretch>
            <a:fillRect/>
          </a:stretch>
        </p:blipFill>
        <p:spPr>
          <a:xfrm>
            <a:off x="7553496" y="2411691"/>
            <a:ext cx="4159854" cy="4159854"/>
          </a:xfrm>
          <a:prstGeom prst="rect">
            <a:avLst/>
          </a:prstGeom>
        </p:spPr>
      </p:pic>
      <p:pic>
        <p:nvPicPr>
          <p:cNvPr id="12" name="Picture 11" descr="A blue circle with white and green circles on it&#10;&#10;Description automatically generated">
            <a:extLst>
              <a:ext uri="{FF2B5EF4-FFF2-40B4-BE49-F238E27FC236}">
                <a16:creationId xmlns:a16="http://schemas.microsoft.com/office/drawing/2014/main" id="{16AC175E-5756-A94C-E20E-0D37B70FF499}"/>
              </a:ext>
            </a:extLst>
          </p:cNvPr>
          <p:cNvPicPr>
            <a:picLocks noChangeAspect="1"/>
          </p:cNvPicPr>
          <p:nvPr/>
        </p:nvPicPr>
        <p:blipFill>
          <a:blip r:embed="rId3"/>
          <a:stretch>
            <a:fillRect/>
          </a:stretch>
        </p:blipFill>
        <p:spPr>
          <a:xfrm>
            <a:off x="514048" y="1731142"/>
            <a:ext cx="2897728" cy="2897728"/>
          </a:xfrm>
          <a:prstGeom prst="rect">
            <a:avLst/>
          </a:prstGeom>
        </p:spPr>
      </p:pic>
      <p:pic>
        <p:nvPicPr>
          <p:cNvPr id="15" name="Online Media 14" title="Developing Emotional Intelligence">
            <a:hlinkClick r:id="" action="ppaction://media"/>
            <a:extLst>
              <a:ext uri="{FF2B5EF4-FFF2-40B4-BE49-F238E27FC236}">
                <a16:creationId xmlns:a16="http://schemas.microsoft.com/office/drawing/2014/main" id="{D4CA6B66-FA2D-1575-296F-ABDAAA2EF028}"/>
              </a:ext>
            </a:extLst>
          </p:cNvPr>
          <p:cNvPicPr>
            <a:picLocks noRot="1" noChangeAspect="1"/>
          </p:cNvPicPr>
          <p:nvPr>
            <a:videoFile r:link="rId1"/>
          </p:nvPr>
        </p:nvPicPr>
        <p:blipFill>
          <a:blip r:embed="rId4"/>
          <a:stretch>
            <a:fillRect/>
          </a:stretch>
        </p:blipFill>
        <p:spPr>
          <a:xfrm>
            <a:off x="1993265" y="1884680"/>
            <a:ext cx="7638098" cy="4318000"/>
          </a:xfrm>
          <a:prstGeom prst="rect">
            <a:avLst/>
          </a:prstGeom>
        </p:spPr>
      </p:pic>
      <p:sp>
        <p:nvSpPr>
          <p:cNvPr id="17" name="Title 1">
            <a:extLst>
              <a:ext uri="{FF2B5EF4-FFF2-40B4-BE49-F238E27FC236}">
                <a16:creationId xmlns:a16="http://schemas.microsoft.com/office/drawing/2014/main" id="{44C89DCE-2151-1B4B-6492-E289BBEA5E12}"/>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Subtitle 13">
            <a:extLst>
              <a:ext uri="{FF2B5EF4-FFF2-40B4-BE49-F238E27FC236}">
                <a16:creationId xmlns:a16="http://schemas.microsoft.com/office/drawing/2014/main" id="{85C59105-BDA4-7E23-396B-2FA5B6FCD2F7}"/>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Title 1">
            <a:extLst>
              <a:ext uri="{FF2B5EF4-FFF2-40B4-BE49-F238E27FC236}">
                <a16:creationId xmlns:a16="http://schemas.microsoft.com/office/drawing/2014/main" id="{56B2EB9C-DB06-1DB0-8DE5-2BE998AC19EC}"/>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Tree>
    <p:extLst>
      <p:ext uri="{BB962C8B-B14F-4D97-AF65-F5344CB8AC3E}">
        <p14:creationId xmlns:p14="http://schemas.microsoft.com/office/powerpoint/2010/main" val="4023645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1B4160-EEDA-4AB1-7E02-A9AA21AD0EE5}"/>
              </a:ext>
            </a:extLst>
          </p:cNvPr>
          <p:cNvSpPr/>
          <p:nvPr/>
        </p:nvSpPr>
        <p:spPr>
          <a:xfrm>
            <a:off x="1" y="0"/>
            <a:ext cx="12191999" cy="6858000"/>
          </a:xfrm>
          <a:prstGeom prst="rect">
            <a:avLst/>
          </a:prstGeom>
          <a:solidFill>
            <a:srgbClr val="283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 name="TextBox 35">
            <a:extLst>
              <a:ext uri="{FF2B5EF4-FFF2-40B4-BE49-F238E27FC236}">
                <a16:creationId xmlns:a16="http://schemas.microsoft.com/office/drawing/2014/main" id="{DE8EAB0A-5CF5-A754-D03C-F959C53A05DA}"/>
              </a:ext>
            </a:extLst>
          </p:cNvPr>
          <p:cNvSpPr txBox="1"/>
          <p:nvPr/>
        </p:nvSpPr>
        <p:spPr>
          <a:xfrm>
            <a:off x="854116" y="1190325"/>
            <a:ext cx="4083169" cy="52322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bg1"/>
                </a:solidFill>
                <a:latin typeface="Helvetica Neue"/>
                <a:ea typeface="Helvetica Neue" panose="02000503000000020004" pitchFamily="2" charset="0"/>
                <a:cs typeface="Helvetica Neue" panose="02000503000000020004" pitchFamily="2" charset="0"/>
              </a:rPr>
              <a:t>Emotional</a:t>
            </a:r>
            <a:r>
              <a:rPr lang="en-US" b="1" dirty="0">
                <a:solidFill>
                  <a:schemeClr val="bg1"/>
                </a:solidFill>
                <a:latin typeface="Helvetica Neue"/>
                <a:ea typeface="Helvetica Neue" panose="02000503000000020004" pitchFamily="2" charset="0"/>
                <a:cs typeface="Helvetica Neue" panose="02000503000000020004" pitchFamily="2" charset="0"/>
              </a:rPr>
              <a:t> </a:t>
            </a:r>
            <a:r>
              <a:rPr lang="en-US" sz="2800" b="1" dirty="0">
                <a:solidFill>
                  <a:schemeClr val="bg1"/>
                </a:solidFill>
                <a:latin typeface="Helvetica Neue"/>
                <a:ea typeface="Helvetica Neue" panose="02000503000000020004" pitchFamily="2" charset="0"/>
                <a:cs typeface="Helvetica Neue" panose="02000503000000020004" pitchFamily="2" charset="0"/>
              </a:rPr>
              <a:t>Intelligence:</a:t>
            </a:r>
          </a:p>
        </p:txBody>
      </p:sp>
      <p:sp>
        <p:nvSpPr>
          <p:cNvPr id="13" name="Title 1">
            <a:extLst>
              <a:ext uri="{FF2B5EF4-FFF2-40B4-BE49-F238E27FC236}">
                <a16:creationId xmlns:a16="http://schemas.microsoft.com/office/drawing/2014/main" id="{7F69B384-47B9-C795-05FB-A42276361013}"/>
              </a:ext>
            </a:extLst>
          </p:cNvPr>
          <p:cNvSpPr txBox="1">
            <a:spLocks/>
          </p:cNvSpPr>
          <p:nvPr/>
        </p:nvSpPr>
        <p:spPr>
          <a:xfrm>
            <a:off x="223185" y="254641"/>
            <a:ext cx="1739727" cy="257423"/>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rPr>
              <a:t>The S.E.L.F. Program</a:t>
            </a:r>
            <a:endParaRPr lang="en-US" sz="1200" b="1" dirty="0">
              <a:solidFill>
                <a:srgbClr val="283986"/>
              </a:solidFill>
              <a:effectLst>
                <a:outerShdw blurRad="63500" dist="25400" dir="2700000" algn="tl" rotWithShape="0">
                  <a:prstClr val="black">
                    <a:alpha val="0"/>
                  </a:prst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Subtitle 13">
            <a:extLst>
              <a:ext uri="{FF2B5EF4-FFF2-40B4-BE49-F238E27FC236}">
                <a16:creationId xmlns:a16="http://schemas.microsoft.com/office/drawing/2014/main" id="{626102A4-1D59-D5EA-BC1A-9A69CBDE6775}"/>
              </a:ext>
            </a:extLst>
          </p:cNvPr>
          <p:cNvSpPr txBox="1">
            <a:spLocks/>
          </p:cNvSpPr>
          <p:nvPr/>
        </p:nvSpPr>
        <p:spPr>
          <a:xfrm>
            <a:off x="9004948" y="286455"/>
            <a:ext cx="1739727" cy="1937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latin typeface="Helvetica Neue"/>
                <a:ea typeface="Helvetica Neue" panose="02000503000000020004" pitchFamily="2" charset="0"/>
                <a:cs typeface="Helvetica Neue" panose="02000503000000020004" pitchFamily="2" charset="0"/>
              </a:rPr>
              <a:t>Module 2</a:t>
            </a:r>
            <a:endParaRPr 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itle 1">
            <a:extLst>
              <a:ext uri="{FF2B5EF4-FFF2-40B4-BE49-F238E27FC236}">
                <a16:creationId xmlns:a16="http://schemas.microsoft.com/office/drawing/2014/main" id="{BA66F77F-2908-C6A3-F604-3E87A112917F}"/>
              </a:ext>
            </a:extLst>
          </p:cNvPr>
          <p:cNvSpPr txBox="1">
            <a:spLocks/>
          </p:cNvSpPr>
          <p:nvPr/>
        </p:nvSpPr>
        <p:spPr>
          <a:xfrm>
            <a:off x="9874635" y="249704"/>
            <a:ext cx="1838582" cy="257000"/>
          </a:xfrm>
          <a:prstGeom prst="rect">
            <a:avLst/>
          </a:prstGeom>
          <a:solidFill>
            <a:schemeClr val="bg1"/>
          </a:solidFill>
          <a:effectLst>
            <a:outerShdw blurRad="88900" dist="25400" dir="2700000" algn="tl" rotWithShape="0">
              <a:schemeClr val="tx1">
                <a:lumMod val="50000"/>
                <a:lumOff val="50000"/>
                <a:alpha val="10000"/>
              </a:schemeClr>
            </a:outerShdw>
          </a:effectLst>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83986"/>
                </a:solidFill>
                <a:effectLst>
                  <a:outerShdw blurRad="63500" dist="25400" dir="2700000" algn="tl" rotWithShape="0">
                    <a:prstClr val="black">
                      <a:alpha val="0"/>
                    </a:prstClr>
                  </a:outerShdw>
                </a:effectLst>
                <a:latin typeface="Helvetica Neue"/>
                <a:ea typeface="Helvetica Neue" panose="02000503000000020004" pitchFamily="2" charset="0"/>
                <a:cs typeface="Helvetica Neue" panose="02000503000000020004" pitchFamily="2" charset="0"/>
              </a:rPr>
              <a:t>Emotional Intelligence</a:t>
            </a:r>
          </a:p>
        </p:txBody>
      </p:sp>
      <p:sp>
        <p:nvSpPr>
          <p:cNvPr id="20" name="TextBox 8">
            <a:extLst>
              <a:ext uri="{FF2B5EF4-FFF2-40B4-BE49-F238E27FC236}">
                <a16:creationId xmlns:a16="http://schemas.microsoft.com/office/drawing/2014/main" id="{06E6F591-CF4B-1C0C-D67B-6EAFBB4E987B}"/>
              </a:ext>
            </a:extLst>
          </p:cNvPr>
          <p:cNvSpPr txBox="1"/>
          <p:nvPr/>
        </p:nvSpPr>
        <p:spPr>
          <a:xfrm>
            <a:off x="1088716" y="2493866"/>
            <a:ext cx="7929312" cy="279384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Arial"/>
              <a:buChar char="•"/>
            </a:pPr>
            <a:r>
              <a:rPr lang="en-US" sz="2400" b="1">
                <a:solidFill>
                  <a:schemeClr val="bg1"/>
                </a:solidFill>
                <a:highlight>
                  <a:srgbClr val="85C140"/>
                </a:highlight>
                <a:latin typeface="Helvetica Neue"/>
                <a:ea typeface="Helvetica Neue" panose="02000503000000020004" pitchFamily="2" charset="0"/>
                <a:cs typeface="Helvetica Neue" panose="02000503000000020004" pitchFamily="2" charset="0"/>
              </a:rPr>
              <a:t>Get to know yourself.</a:t>
            </a:r>
            <a:endParaRPr lang="en-US"/>
          </a:p>
          <a:p>
            <a:pPr marL="342900" indent="-342900">
              <a:lnSpc>
                <a:spcPct val="150000"/>
              </a:lnSpc>
              <a:buFont typeface="Arial"/>
              <a:buChar char="•"/>
            </a:pPr>
            <a:r>
              <a:rPr lang="en-US" sz="2400" b="1" dirty="0">
                <a:solidFill>
                  <a:schemeClr val="bg1"/>
                </a:solidFill>
                <a:highlight>
                  <a:srgbClr val="85C140"/>
                </a:highlight>
                <a:latin typeface="Helvetica Neue"/>
                <a:cs typeface="Calibri"/>
              </a:rPr>
              <a:t>Learn your </a:t>
            </a:r>
            <a:r>
              <a:rPr lang="en-US" sz="2400" b="1">
                <a:solidFill>
                  <a:schemeClr val="bg1"/>
                </a:solidFill>
                <a:highlight>
                  <a:srgbClr val="85C140"/>
                </a:highlight>
                <a:latin typeface="Helvetica Neue"/>
                <a:cs typeface="Calibri"/>
              </a:rPr>
              <a:t>triggers.</a:t>
            </a:r>
          </a:p>
          <a:p>
            <a:pPr marL="342900" indent="-342900">
              <a:lnSpc>
                <a:spcPct val="150000"/>
              </a:lnSpc>
              <a:buFont typeface="Arial"/>
              <a:buChar char="•"/>
            </a:pPr>
            <a:r>
              <a:rPr lang="en-US" sz="2400" b="1" err="1">
                <a:solidFill>
                  <a:schemeClr val="bg1"/>
                </a:solidFill>
                <a:highlight>
                  <a:srgbClr val="85C140"/>
                </a:highlight>
                <a:latin typeface="Helvetica Neue"/>
                <a:cs typeface="Calibri"/>
              </a:rPr>
              <a:t>Empathise</a:t>
            </a:r>
            <a:r>
              <a:rPr lang="en-US" sz="2400" b="1">
                <a:solidFill>
                  <a:schemeClr val="bg1"/>
                </a:solidFill>
                <a:highlight>
                  <a:srgbClr val="85C140"/>
                </a:highlight>
                <a:latin typeface="Helvetica Neue"/>
                <a:cs typeface="Calibri"/>
              </a:rPr>
              <a:t>.</a:t>
            </a:r>
          </a:p>
          <a:p>
            <a:pPr marL="342900" indent="-342900">
              <a:lnSpc>
                <a:spcPct val="150000"/>
              </a:lnSpc>
              <a:buFont typeface="Arial"/>
              <a:buChar char="•"/>
            </a:pPr>
            <a:r>
              <a:rPr lang="en-US" sz="2400" b="1">
                <a:solidFill>
                  <a:schemeClr val="bg1"/>
                </a:solidFill>
                <a:highlight>
                  <a:srgbClr val="85C140"/>
                </a:highlight>
                <a:latin typeface="Helvetica Neue"/>
                <a:cs typeface="Calibri"/>
              </a:rPr>
              <a:t>Own your emotions.</a:t>
            </a:r>
          </a:p>
          <a:p>
            <a:pPr marL="342900" indent="-342900">
              <a:lnSpc>
                <a:spcPct val="150000"/>
              </a:lnSpc>
              <a:buFont typeface="Arial"/>
              <a:buChar char="•"/>
            </a:pPr>
            <a:r>
              <a:rPr lang="en-US" sz="2400" b="1">
                <a:solidFill>
                  <a:schemeClr val="bg1"/>
                </a:solidFill>
                <a:highlight>
                  <a:srgbClr val="85C140"/>
                </a:highlight>
                <a:latin typeface="Helvetica Neue"/>
                <a:cs typeface="Calibri"/>
              </a:rPr>
              <a:t>Go with your gut. </a:t>
            </a:r>
            <a:endParaRPr lang="en-US" sz="2400" b="1" dirty="0">
              <a:solidFill>
                <a:schemeClr val="bg1"/>
              </a:solidFill>
              <a:highlight>
                <a:srgbClr val="85C140"/>
              </a:highlight>
              <a:latin typeface="Helvetica Neue"/>
              <a:cs typeface="Calibri"/>
            </a:endParaRPr>
          </a:p>
        </p:txBody>
      </p:sp>
      <p:pic>
        <p:nvPicPr>
          <p:cNvPr id="23" name="Picture 22" descr="A person in a white shirt&#10;&#10;Description automatically generated">
            <a:extLst>
              <a:ext uri="{FF2B5EF4-FFF2-40B4-BE49-F238E27FC236}">
                <a16:creationId xmlns:a16="http://schemas.microsoft.com/office/drawing/2014/main" id="{4AF9B2DC-C7B1-E145-7A35-847FF30C2820}"/>
              </a:ext>
            </a:extLst>
          </p:cNvPr>
          <p:cNvPicPr>
            <a:picLocks noChangeAspect="1"/>
          </p:cNvPicPr>
          <p:nvPr/>
        </p:nvPicPr>
        <p:blipFill>
          <a:blip r:embed="rId2"/>
          <a:srcRect l="9137" t="317" r="11361" b="-159"/>
          <a:stretch/>
        </p:blipFill>
        <p:spPr>
          <a:xfrm flipH="1">
            <a:off x="6097776" y="1717385"/>
            <a:ext cx="5150997" cy="4454084"/>
          </a:xfrm>
          <a:prstGeom prst="roundRect">
            <a:avLst/>
          </a:prstGeom>
        </p:spPr>
      </p:pic>
    </p:spTree>
    <p:extLst>
      <p:ext uri="{BB962C8B-B14F-4D97-AF65-F5344CB8AC3E}">
        <p14:creationId xmlns:p14="http://schemas.microsoft.com/office/powerpoint/2010/main" val="3666194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3814CDA7B1DA43BE2AD0A45456F2AA" ma:contentTypeVersion="16" ma:contentTypeDescription="Create a new document." ma:contentTypeScope="" ma:versionID="0a15de8663cccfa0bade28c4e5749e74">
  <xsd:schema xmlns:xsd="http://www.w3.org/2001/XMLSchema" xmlns:xs="http://www.w3.org/2001/XMLSchema" xmlns:p="http://schemas.microsoft.com/office/2006/metadata/properties" xmlns:ns2="46ddbcca-f3dd-48bd-9e50-d222d6e1e35a" xmlns:ns3="100fb647-2ea8-417d-ab9f-e5abce94c961" targetNamespace="http://schemas.microsoft.com/office/2006/metadata/properties" ma:root="true" ma:fieldsID="1ad9ea4ab3afa59a2d17741dbd239bb0" ns2:_="" ns3:_="">
    <xsd:import namespace="46ddbcca-f3dd-48bd-9e50-d222d6e1e35a"/>
    <xsd:import namespace="100fb647-2ea8-417d-ab9f-e5abce94c9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Comme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ddbcca-f3dd-48bd-9e50-d222d6e1e3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834b279-c310-4d92-b269-4ff53a8fac9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Comments" ma:index="21" nillable="true" ma:displayName="Comments" ma:description="Add status or other info" ma:format="Dropdown" ma:internalName="Comments">
      <xsd:simpleType>
        <xsd:restriction base="dms:Text">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0fb647-2ea8-417d-ab9f-e5abce94c96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74944e3-38b2-4849-81c6-191305008b0c}" ma:internalName="TaxCatchAll" ma:showField="CatchAllData" ma:web="100fb647-2ea8-417d-ab9f-e5abce94c9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00fb647-2ea8-417d-ab9f-e5abce94c961" xsi:nil="true"/>
    <Comments xmlns="46ddbcca-f3dd-48bd-9e50-d222d6e1e35a" xsi:nil="true"/>
    <lcf76f155ced4ddcb4097134ff3c332f xmlns="46ddbcca-f3dd-48bd-9e50-d222d6e1e35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ED91108-79CC-4F8E-AB72-4E6C56469184}">
  <ds:schemaRefs>
    <ds:schemaRef ds:uri="http://schemas.microsoft.com/sharepoint/v3/contenttype/forms"/>
  </ds:schemaRefs>
</ds:datastoreItem>
</file>

<file path=customXml/itemProps2.xml><?xml version="1.0" encoding="utf-8"?>
<ds:datastoreItem xmlns:ds="http://schemas.openxmlformats.org/officeDocument/2006/customXml" ds:itemID="{6456D0C6-0522-4E85-A4F4-A48442766C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ddbcca-f3dd-48bd-9e50-d222d6e1e35a"/>
    <ds:schemaRef ds:uri="100fb647-2ea8-417d-ab9f-e5abce94c9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B8D0A0-2459-4333-A5A5-745AFF627F63}">
  <ds:schemaRefs>
    <ds:schemaRef ds:uri="http://schemas.microsoft.com/office/2006/metadata/properties"/>
    <ds:schemaRef ds:uri="http://schemas.microsoft.com/office/infopath/2007/PartnerControls"/>
    <ds:schemaRef ds:uri="100fb647-2ea8-417d-ab9f-e5abce94c961"/>
    <ds:schemaRef ds:uri="46ddbcca-f3dd-48bd-9e50-d222d6e1e35a"/>
  </ds:schemaRefs>
</ds:datastoreItem>
</file>

<file path=docProps/app.xml><?xml version="1.0" encoding="utf-8"?>
<Properties xmlns="http://schemas.openxmlformats.org/officeDocument/2006/extended-properties" xmlns:vt="http://schemas.openxmlformats.org/officeDocument/2006/docPropsVTypes">
  <TotalTime>5149</TotalTime>
  <Words>841</Words>
  <Application>Microsoft Office PowerPoint</Application>
  <PresentationFormat>Widescreen</PresentationFormat>
  <Paragraphs>139</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The S.E.L.F.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S.E.L.F. PROGRAM</dc:title>
  <dc:creator>Kathryn Wiseman</dc:creator>
  <cp:lastModifiedBy>Nicole Parish</cp:lastModifiedBy>
  <cp:revision>800</cp:revision>
  <dcterms:created xsi:type="dcterms:W3CDTF">2020-05-21T05:24:37Z</dcterms:created>
  <dcterms:modified xsi:type="dcterms:W3CDTF">2024-11-15T02:09:31Z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0x010100563814CDA7B1DA43BE2AD0A45456F2AA</vt:lpwstr>
  </property>
  <property fmtid="{D5CDD505-2E9C-101B-9397-08002B2CF9AE}" pid="3" name="MSIP_Label_defa4170-0d19-0005-0004-bc88714345d2_Enabled">
    <vt:lpwstr>true</vt:lpwstr>
  </property>
  <property fmtid="{D5CDD505-2E9C-101B-9397-08002B2CF9AE}" pid="4" name="MSIP_Label_defa4170-0d19-0005-0004-bc88714345d2_SetDate">
    <vt:lpwstr>2024-08-19T22:36:23Z</vt:lpwstr>
  </property>
  <property fmtid="{D5CDD505-2E9C-101B-9397-08002B2CF9AE}" pid="5" name="MSIP_Label_defa4170-0d19-0005-0004-bc88714345d2_Method">
    <vt:lpwstr>Standard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iteId">
    <vt:lpwstr>81268380-4d76-4804-acc3-495b7637a9e3</vt:lpwstr>
  </property>
  <property fmtid="{D5CDD505-2E9C-101B-9397-08002B2CF9AE}" pid="8" name="MSIP_Label_defa4170-0d19-0005-0004-bc88714345d2_ActionId">
    <vt:lpwstr>f2bba7ca-2102-4ee6-b112-277e3246505a</vt:lpwstr>
  </property>
  <property fmtid="{D5CDD505-2E9C-101B-9397-08002B2CF9AE}" pid="9" name="MSIP_Label_defa4170-0d19-0005-0004-bc88714345d2_ContentBits">
    <vt:lpwstr>0</vt:lpwstr>
  </property>
  <property fmtid="{D5CDD505-2E9C-101B-9397-08002B2CF9AE}" pid="10" name="MediaServiceImageTags">
    <vt:lpwstr/>
  </property>
</Properties>
</file>