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78" r:id="rId5"/>
    <p:sldId id="296" r:id="rId6"/>
    <p:sldId id="301" r:id="rId7"/>
    <p:sldId id="292" r:id="rId8"/>
    <p:sldId id="302" r:id="rId9"/>
    <p:sldId id="303" r:id="rId10"/>
    <p:sldId id="304" r:id="rId11"/>
    <p:sldId id="305" r:id="rId12"/>
    <p:sldId id="306" r:id="rId13"/>
    <p:sldId id="307" r:id="rId14"/>
    <p:sldId id="308" r:id="rId15"/>
    <p:sldId id="281" r:id="rId16"/>
    <p:sldId id="286" r:id="rId17"/>
    <p:sldId id="309" r:id="rId18"/>
    <p:sldId id="287" r:id="rId19"/>
    <p:sldId id="311" r:id="rId20"/>
    <p:sldId id="310" r:id="rId21"/>
    <p:sldId id="312" r:id="rId22"/>
    <p:sldId id="313" r:id="rId23"/>
    <p:sldId id="31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F20"/>
    <a:srgbClr val="A0B1C1"/>
    <a:srgbClr val="F6BB19"/>
    <a:srgbClr val="EF618C"/>
    <a:srgbClr val="F0744A"/>
    <a:srgbClr val="8BD7F8"/>
    <a:srgbClr val="283986"/>
    <a:srgbClr val="84C141"/>
    <a:srgbClr val="3379B8"/>
    <a:srgbClr val="85C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2AF0F-E4DD-B981-6B64-11C58404F0AD}" v="1" dt="2024-11-14T02:39:35.502"/>
    <p1510:client id="{5DE874EA-7747-4CFE-3F57-24E3C9CB08F4}" v="12" dt="2024-11-15T00:11:05.362"/>
    <p1510:client id="{5F3348CD-F2FB-B707-16A3-41FE1BAEC6F2}" v="573" dt="2024-11-15T01:21:20.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smith@up.education" userId="S::urn:spo:guest#jemma.smith@up.education::" providerId="AD" clId="Web-{5DE874EA-7747-4CFE-3F57-24E3C9CB08F4}"/>
    <pc:docChg chg="modSld">
      <pc:chgData name="jemma.smith@up.education" userId="S::urn:spo:guest#jemma.smith@up.education::" providerId="AD" clId="Web-{5DE874EA-7747-4CFE-3F57-24E3C9CB08F4}" dt="2024-11-15T00:11:05.362" v="10" actId="20577"/>
      <pc:docMkLst>
        <pc:docMk/>
      </pc:docMkLst>
      <pc:sldChg chg="modSp">
        <pc:chgData name="jemma.smith@up.education" userId="S::urn:spo:guest#jemma.smith@up.education::" providerId="AD" clId="Web-{5DE874EA-7747-4CFE-3F57-24E3C9CB08F4}" dt="2024-11-15T00:00:54.871" v="5" actId="14100"/>
        <pc:sldMkLst>
          <pc:docMk/>
          <pc:sldMk cId="1702024480" sldId="278"/>
        </pc:sldMkLst>
        <pc:spChg chg="mod">
          <ac:chgData name="jemma.smith@up.education" userId="S::urn:spo:guest#jemma.smith@up.education::" providerId="AD" clId="Web-{5DE874EA-7747-4CFE-3F57-24E3C9CB08F4}" dt="2024-11-15T00:00:54.871" v="5" actId="14100"/>
          <ac:spMkLst>
            <pc:docMk/>
            <pc:sldMk cId="1702024480" sldId="278"/>
            <ac:spMk id="2" creationId="{00000000-0000-0000-0000-000000000000}"/>
          </ac:spMkLst>
        </pc:spChg>
      </pc:sldChg>
      <pc:sldChg chg="modSp">
        <pc:chgData name="jemma.smith@up.education" userId="S::urn:spo:guest#jemma.smith@up.education::" providerId="AD" clId="Web-{5DE874EA-7747-4CFE-3F57-24E3C9CB08F4}" dt="2024-11-15T00:11:05.362" v="10" actId="20577"/>
        <pc:sldMkLst>
          <pc:docMk/>
          <pc:sldMk cId="4056335132" sldId="292"/>
        </pc:sldMkLst>
        <pc:spChg chg="mod">
          <ac:chgData name="jemma.smith@up.education" userId="S::urn:spo:guest#jemma.smith@up.education::" providerId="AD" clId="Web-{5DE874EA-7747-4CFE-3F57-24E3C9CB08F4}" dt="2024-11-15T00:11:05.362" v="10" actId="20577"/>
          <ac:spMkLst>
            <pc:docMk/>
            <pc:sldMk cId="4056335132" sldId="292"/>
            <ac:spMk id="21" creationId="{32E62708-0D88-B2EB-BCAB-142A26B4B91B}"/>
          </ac:spMkLst>
        </pc:spChg>
      </pc:sldChg>
    </pc:docChg>
  </pc:docChgLst>
  <pc:docChgLst>
    <pc:chgData name="jemma.smith@up.education" userId="S::urn:spo:guest#jemma.smith@up.education::" providerId="AD" clId="Web-{324FE09E-8F82-AFD3-C777-98FB85EEDFB2}"/>
    <pc:docChg chg="modSld">
      <pc:chgData name="jemma.smith@up.education" userId="S::urn:spo:guest#jemma.smith@up.education::" providerId="AD" clId="Web-{324FE09E-8F82-AFD3-C777-98FB85EEDFB2}" dt="2024-11-12T01:58:04.915" v="17" actId="1076"/>
      <pc:docMkLst>
        <pc:docMk/>
      </pc:docMkLst>
      <pc:sldChg chg="modSp">
        <pc:chgData name="jemma.smith@up.education" userId="S::urn:spo:guest#jemma.smith@up.education::" providerId="AD" clId="Web-{324FE09E-8F82-AFD3-C777-98FB85EEDFB2}" dt="2024-11-12T00:09:53.291" v="3" actId="1076"/>
        <pc:sldMkLst>
          <pc:docMk/>
          <pc:sldMk cId="1857813740" sldId="307"/>
        </pc:sldMkLst>
        <pc:picChg chg="mod">
          <ac:chgData name="jemma.smith@up.education" userId="S::urn:spo:guest#jemma.smith@up.education::" providerId="AD" clId="Web-{324FE09E-8F82-AFD3-C777-98FB85EEDFB2}" dt="2024-11-12T00:09:53.291" v="3" actId="1076"/>
          <ac:picMkLst>
            <pc:docMk/>
            <pc:sldMk cId="1857813740" sldId="307"/>
            <ac:picMk id="34" creationId="{A1D64F01-B010-456B-AF64-E5F342A6443A}"/>
          </ac:picMkLst>
        </pc:picChg>
      </pc:sldChg>
      <pc:sldChg chg="addSp delSp modSp">
        <pc:chgData name="jemma.smith@up.education" userId="S::urn:spo:guest#jemma.smith@up.education::" providerId="AD" clId="Web-{324FE09E-8F82-AFD3-C777-98FB85EEDFB2}" dt="2024-11-12T01:58:04.915" v="17" actId="1076"/>
        <pc:sldMkLst>
          <pc:docMk/>
          <pc:sldMk cId="3623273361" sldId="314"/>
        </pc:sldMkLst>
        <pc:spChg chg="add">
          <ac:chgData name="jemma.smith@up.education" userId="S::urn:spo:guest#jemma.smith@up.education::" providerId="AD" clId="Web-{324FE09E-8F82-AFD3-C777-98FB85EEDFB2}" dt="2024-11-12T01:57:21.147" v="4"/>
          <ac:spMkLst>
            <pc:docMk/>
            <pc:sldMk cId="3623273361" sldId="314"/>
            <ac:spMk id="2" creationId="{D8E069FF-78DB-67DE-4EA8-45E31C27F47A}"/>
          </ac:spMkLst>
        </pc:spChg>
        <pc:spChg chg="mod">
          <ac:chgData name="jemma.smith@up.education" userId="S::urn:spo:guest#jemma.smith@up.education::" providerId="AD" clId="Web-{324FE09E-8F82-AFD3-C777-98FB85EEDFB2}" dt="2024-11-12T01:58:04.915" v="17" actId="1076"/>
          <ac:spMkLst>
            <pc:docMk/>
            <pc:sldMk cId="3623273361" sldId="314"/>
            <ac:spMk id="6" creationId="{2B570451-ADF1-D94B-75AB-EF527CB6FD43}"/>
          </ac:spMkLst>
        </pc:spChg>
        <pc:spChg chg="del mod">
          <ac:chgData name="jemma.smith@up.education" userId="S::urn:spo:guest#jemma.smith@up.education::" providerId="AD" clId="Web-{324FE09E-8F82-AFD3-C777-98FB85EEDFB2}" dt="2024-11-12T01:57:37.429" v="9"/>
          <ac:spMkLst>
            <pc:docMk/>
            <pc:sldMk cId="3623273361" sldId="314"/>
            <ac:spMk id="13" creationId="{25D9C95A-FFCB-5987-2390-67D8E39CE7D3}"/>
          </ac:spMkLst>
        </pc:spChg>
        <pc:spChg chg="mod">
          <ac:chgData name="jemma.smith@up.education" userId="S::urn:spo:guest#jemma.smith@up.education::" providerId="AD" clId="Web-{324FE09E-8F82-AFD3-C777-98FB85EEDFB2}" dt="2024-11-12T01:57:42.445" v="12" actId="1076"/>
          <ac:spMkLst>
            <pc:docMk/>
            <pc:sldMk cId="3623273361" sldId="314"/>
            <ac:spMk id="14" creationId="{33EAEF5C-153C-CFDE-7BC4-3F0B14D916A1}"/>
          </ac:spMkLst>
        </pc:spChg>
        <pc:spChg chg="del">
          <ac:chgData name="jemma.smith@up.education" userId="S::urn:spo:guest#jemma.smith@up.education::" providerId="AD" clId="Web-{324FE09E-8F82-AFD3-C777-98FB85EEDFB2}" dt="2024-11-12T01:57:24.538" v="5"/>
          <ac:spMkLst>
            <pc:docMk/>
            <pc:sldMk cId="3623273361" sldId="314"/>
            <ac:spMk id="21" creationId="{D8E069FF-78DB-67DE-4EA8-45E31C27F47A}"/>
          </ac:spMkLst>
        </pc:spChg>
        <pc:picChg chg="add">
          <ac:chgData name="jemma.smith@up.education" userId="S::urn:spo:guest#jemma.smith@up.education::" providerId="AD" clId="Web-{324FE09E-8F82-AFD3-C777-98FB85EEDFB2}" dt="2024-11-12T01:57:21.147" v="4"/>
          <ac:picMkLst>
            <pc:docMk/>
            <pc:sldMk cId="3623273361" sldId="314"/>
            <ac:picMk id="3" creationId="{A436C6F4-F08B-5FB1-8D82-65711FB0A3BB}"/>
          </ac:picMkLst>
        </pc:picChg>
        <pc:picChg chg="del">
          <ac:chgData name="jemma.smith@up.education" userId="S::urn:spo:guest#jemma.smith@up.education::" providerId="AD" clId="Web-{324FE09E-8F82-AFD3-C777-98FB85EEDFB2}" dt="2024-11-12T01:57:26.366" v="6"/>
          <ac:picMkLst>
            <pc:docMk/>
            <pc:sldMk cId="3623273361" sldId="314"/>
            <ac:picMk id="19" creationId="{A436C6F4-F08B-5FB1-8D82-65711FB0A3BB}"/>
          </ac:picMkLst>
        </pc:picChg>
      </pc:sldChg>
    </pc:docChg>
  </pc:docChgLst>
  <pc:docChgLst>
    <pc:chgData name="jemma.smith@up.education" userId="S::urn:spo:guest#jemma.smith@up.education::" providerId="AD" clId="Web-{335B6F81-BE0F-77E7-442E-517FA493D0C9}"/>
    <pc:docChg chg="modSld">
      <pc:chgData name="jemma.smith@up.education" userId="S::urn:spo:guest#jemma.smith@up.education::" providerId="AD" clId="Web-{335B6F81-BE0F-77E7-442E-517FA493D0C9}" dt="2024-11-07T23:45:49.880" v="5"/>
      <pc:docMkLst>
        <pc:docMk/>
      </pc:docMkLst>
      <pc:sldChg chg="modSp">
        <pc:chgData name="jemma.smith@up.education" userId="S::urn:spo:guest#jemma.smith@up.education::" providerId="AD" clId="Web-{335B6F81-BE0F-77E7-442E-517FA493D0C9}" dt="2024-11-07T23:08:29.909" v="0"/>
        <pc:sldMkLst>
          <pc:docMk/>
          <pc:sldMk cId="2643725516" sldId="309"/>
        </pc:sldMkLst>
        <pc:spChg chg="mod">
          <ac:chgData name="jemma.smith@up.education" userId="S::urn:spo:guest#jemma.smith@up.education::" providerId="AD" clId="Web-{335B6F81-BE0F-77E7-442E-517FA493D0C9}" dt="2024-11-07T23:08:29.909" v="0"/>
          <ac:spMkLst>
            <pc:docMk/>
            <pc:sldMk cId="2643725516" sldId="309"/>
            <ac:spMk id="6" creationId="{44E14684-80C7-3391-F2A3-1215DC4F2143}"/>
          </ac:spMkLst>
        </pc:spChg>
      </pc:sldChg>
      <pc:sldChg chg="modSp">
        <pc:chgData name="jemma.smith@up.education" userId="S::urn:spo:guest#jemma.smith@up.education::" providerId="AD" clId="Web-{335B6F81-BE0F-77E7-442E-517FA493D0C9}" dt="2024-11-07T23:45:49.880" v="5"/>
        <pc:sldMkLst>
          <pc:docMk/>
          <pc:sldMk cId="2890953754" sldId="310"/>
        </pc:sldMkLst>
        <pc:spChg chg="ord">
          <ac:chgData name="jemma.smith@up.education" userId="S::urn:spo:guest#jemma.smith@up.education::" providerId="AD" clId="Web-{335B6F81-BE0F-77E7-442E-517FA493D0C9}" dt="2024-11-07T23:45:49.489" v="1"/>
          <ac:spMkLst>
            <pc:docMk/>
            <pc:sldMk cId="2890953754" sldId="310"/>
            <ac:spMk id="13" creationId="{B4C1D254-A919-7FFB-2822-39D1A695043E}"/>
          </ac:spMkLst>
        </pc:spChg>
        <pc:spChg chg="ord">
          <ac:chgData name="jemma.smith@up.education" userId="S::urn:spo:guest#jemma.smith@up.education::" providerId="AD" clId="Web-{335B6F81-BE0F-77E7-442E-517FA493D0C9}" dt="2024-11-07T23:45:49.708" v="2"/>
          <ac:spMkLst>
            <pc:docMk/>
            <pc:sldMk cId="2890953754" sldId="310"/>
            <ac:spMk id="15" creationId="{4452EAFA-9D2A-4297-818B-5E133EBD79D9}"/>
          </ac:spMkLst>
        </pc:spChg>
        <pc:spChg chg="ord">
          <ac:chgData name="jemma.smith@up.education" userId="S::urn:spo:guest#jemma.smith@up.education::" providerId="AD" clId="Web-{335B6F81-BE0F-77E7-442E-517FA493D0C9}" dt="2024-11-07T23:45:49.739" v="3"/>
          <ac:spMkLst>
            <pc:docMk/>
            <pc:sldMk cId="2890953754" sldId="310"/>
            <ac:spMk id="16" creationId="{850EFF65-BF2F-0619-0925-CED0EBECAAEA}"/>
          </ac:spMkLst>
        </pc:spChg>
        <pc:spChg chg="ord">
          <ac:chgData name="jemma.smith@up.education" userId="S::urn:spo:guest#jemma.smith@up.education::" providerId="AD" clId="Web-{335B6F81-BE0F-77E7-442E-517FA493D0C9}" dt="2024-11-07T23:45:49.786" v="4"/>
          <ac:spMkLst>
            <pc:docMk/>
            <pc:sldMk cId="2890953754" sldId="310"/>
            <ac:spMk id="17" creationId="{129826B8-515F-F806-A992-000FB3121F31}"/>
          </ac:spMkLst>
        </pc:spChg>
        <pc:spChg chg="ord">
          <ac:chgData name="jemma.smith@up.education" userId="S::urn:spo:guest#jemma.smith@up.education::" providerId="AD" clId="Web-{335B6F81-BE0F-77E7-442E-517FA493D0C9}" dt="2024-11-07T23:45:49.880" v="5"/>
          <ac:spMkLst>
            <pc:docMk/>
            <pc:sldMk cId="2890953754" sldId="310"/>
            <ac:spMk id="18" creationId="{FE946A36-1D2E-5BC7-43F1-FF7605CF8E7A}"/>
          </ac:spMkLst>
        </pc:spChg>
      </pc:sldChg>
    </pc:docChg>
  </pc:docChgLst>
  <pc:docChgLst>
    <pc:chgData name="jemma.smith@up.education" userId="S::urn:spo:guest#jemma.smith@up.education::" providerId="AD" clId="Web-{5F3348CD-F2FB-B707-16A3-41FE1BAEC6F2}"/>
    <pc:docChg chg="delSld modSld">
      <pc:chgData name="jemma.smith@up.education" userId="S::urn:spo:guest#jemma.smith@up.education::" providerId="AD" clId="Web-{5F3348CD-F2FB-B707-16A3-41FE1BAEC6F2}" dt="2024-11-15T01:21:20.143" v="542" actId="20577"/>
      <pc:docMkLst>
        <pc:docMk/>
      </pc:docMkLst>
      <pc:sldChg chg="addSp delSp modSp">
        <pc:chgData name="jemma.smith@up.education" userId="S::urn:spo:guest#jemma.smith@up.education::" providerId="AD" clId="Web-{5F3348CD-F2FB-B707-16A3-41FE1BAEC6F2}" dt="2024-11-15T01:21:20.143" v="542" actId="20577"/>
        <pc:sldMkLst>
          <pc:docMk/>
          <pc:sldMk cId="1702024480" sldId="278"/>
        </pc:sldMkLst>
        <pc:spChg chg="mod">
          <ac:chgData name="jemma.smith@up.education" userId="S::urn:spo:guest#jemma.smith@up.education::" providerId="AD" clId="Web-{5F3348CD-F2FB-B707-16A3-41FE1BAEC6F2}" dt="2024-11-15T01:21:20.143" v="542" actId="20577"/>
          <ac:spMkLst>
            <pc:docMk/>
            <pc:sldMk cId="1702024480" sldId="278"/>
            <ac:spMk id="3" creationId="{00000000-0000-0000-0000-000000000000}"/>
          </ac:spMkLst>
        </pc:spChg>
        <pc:grpChg chg="del">
          <ac:chgData name="jemma.smith@up.education" userId="S::urn:spo:guest#jemma.smith@up.education::" providerId="AD" clId="Web-{5F3348CD-F2FB-B707-16A3-41FE1BAEC6F2}" dt="2024-11-15T00:44:48.857" v="249"/>
          <ac:grpSpMkLst>
            <pc:docMk/>
            <pc:sldMk cId="1702024480" sldId="278"/>
            <ac:grpSpMk id="15" creationId="{00DE5DC4-A80F-8A06-362D-94102BE631CC}"/>
          </ac:grpSpMkLst>
        </pc:grpChg>
        <pc:grpChg chg="del">
          <ac:chgData name="jemma.smith@up.education" userId="S::urn:spo:guest#jemma.smith@up.education::" providerId="AD" clId="Web-{5F3348CD-F2FB-B707-16A3-41FE1BAEC6F2}" dt="2024-11-15T00:44:48.857" v="248"/>
          <ac:grpSpMkLst>
            <pc:docMk/>
            <pc:sldMk cId="1702024480" sldId="278"/>
            <ac:grpSpMk id="19" creationId="{5D0216B7-D73F-5253-712A-C20C58F77AE9}"/>
          </ac:grpSpMkLst>
        </pc:grpChg>
        <pc:grpChg chg="del">
          <ac:chgData name="jemma.smith@up.education" userId="S::urn:spo:guest#jemma.smith@up.education::" providerId="AD" clId="Web-{5F3348CD-F2FB-B707-16A3-41FE1BAEC6F2}" dt="2024-11-15T00:44:48.857" v="247"/>
          <ac:grpSpMkLst>
            <pc:docMk/>
            <pc:sldMk cId="1702024480" sldId="278"/>
            <ac:grpSpMk id="23" creationId="{D9DF9DA0-B238-EDFF-0863-A122CE58C7E1}"/>
          </ac:grpSpMkLst>
        </pc:grpChg>
        <pc:grpChg chg="del">
          <ac:chgData name="jemma.smith@up.education" userId="S::urn:spo:guest#jemma.smith@up.education::" providerId="AD" clId="Web-{5F3348CD-F2FB-B707-16A3-41FE1BAEC6F2}" dt="2024-11-15T00:44:48.857" v="246"/>
          <ac:grpSpMkLst>
            <pc:docMk/>
            <pc:sldMk cId="1702024480" sldId="278"/>
            <ac:grpSpMk id="27" creationId="{39DD1796-5E13-D892-11B2-7790E0146D48}"/>
          </ac:grpSpMkLst>
        </pc:grpChg>
        <pc:grpChg chg="del">
          <ac:chgData name="jemma.smith@up.education" userId="S::urn:spo:guest#jemma.smith@up.education::" providerId="AD" clId="Web-{5F3348CD-F2FB-B707-16A3-41FE1BAEC6F2}" dt="2024-11-15T00:44:48.857" v="245"/>
          <ac:grpSpMkLst>
            <pc:docMk/>
            <pc:sldMk cId="1702024480" sldId="278"/>
            <ac:grpSpMk id="31" creationId="{B460BEF6-57F1-BAEF-BD6C-40525D87CBC2}"/>
          </ac:grpSpMkLst>
        </pc:grpChg>
        <pc:grpChg chg="del">
          <ac:chgData name="jemma.smith@up.education" userId="S::urn:spo:guest#jemma.smith@up.education::" providerId="AD" clId="Web-{5F3348CD-F2FB-B707-16A3-41FE1BAEC6F2}" dt="2024-11-15T00:44:48.857" v="244"/>
          <ac:grpSpMkLst>
            <pc:docMk/>
            <pc:sldMk cId="1702024480" sldId="278"/>
            <ac:grpSpMk id="35" creationId="{99EF80F3-242D-2C5C-F3F2-83787B86BC7C}"/>
          </ac:grpSpMkLst>
        </pc:grpChg>
        <pc:grpChg chg="add mod">
          <ac:chgData name="jemma.smith@up.education" userId="S::urn:spo:guest#jemma.smith@up.education::" providerId="AD" clId="Web-{5F3348CD-F2FB-B707-16A3-41FE1BAEC6F2}" dt="2024-11-15T00:45:21.280" v="272" actId="1076"/>
          <ac:grpSpMkLst>
            <pc:docMk/>
            <pc:sldMk cId="1702024480" sldId="278"/>
            <ac:grpSpMk id="39" creationId="{2CD4B52F-922A-2D7F-8E86-1EF1E154B58E}"/>
          </ac:grpSpMkLst>
        </pc:grpChg>
        <pc:grpChg chg="add mod">
          <ac:chgData name="jemma.smith@up.education" userId="S::urn:spo:guest#jemma.smith@up.education::" providerId="AD" clId="Web-{5F3348CD-F2FB-B707-16A3-41FE1BAEC6F2}" dt="2024-11-15T00:45:18.467" v="271" actId="1076"/>
          <ac:grpSpMkLst>
            <pc:docMk/>
            <pc:sldMk cId="1702024480" sldId="278"/>
            <ac:grpSpMk id="44" creationId="{2F61D45B-6BFD-D108-4C36-673364C0EA46}"/>
          </ac:grpSpMkLst>
        </pc:grpChg>
        <pc:grpChg chg="add mod">
          <ac:chgData name="jemma.smith@up.education" userId="S::urn:spo:guest#jemma.smith@up.education::" providerId="AD" clId="Web-{5F3348CD-F2FB-B707-16A3-41FE1BAEC6F2}" dt="2024-11-15T00:45:15.998" v="270" actId="1076"/>
          <ac:grpSpMkLst>
            <pc:docMk/>
            <pc:sldMk cId="1702024480" sldId="278"/>
            <ac:grpSpMk id="49" creationId="{ECBFC9D0-C5DC-3E53-0272-5193FC536C20}"/>
          </ac:grpSpMkLst>
        </pc:grpChg>
        <pc:grpChg chg="add mod">
          <ac:chgData name="jemma.smith@up.education" userId="S::urn:spo:guest#jemma.smith@up.education::" providerId="AD" clId="Web-{5F3348CD-F2FB-B707-16A3-41FE1BAEC6F2}" dt="2024-11-15T00:45:13.779" v="269" actId="1076"/>
          <ac:grpSpMkLst>
            <pc:docMk/>
            <pc:sldMk cId="1702024480" sldId="278"/>
            <ac:grpSpMk id="54" creationId="{2DAA1996-ABBB-72BE-ED28-EEA54EC161AB}"/>
          </ac:grpSpMkLst>
        </pc:grpChg>
        <pc:grpChg chg="add mod">
          <ac:chgData name="jemma.smith@up.education" userId="S::urn:spo:guest#jemma.smith@up.education::" providerId="AD" clId="Web-{5F3348CD-F2FB-B707-16A3-41FE1BAEC6F2}" dt="2024-11-15T00:45:10.748" v="268" actId="1076"/>
          <ac:grpSpMkLst>
            <pc:docMk/>
            <pc:sldMk cId="1702024480" sldId="278"/>
            <ac:grpSpMk id="59" creationId="{36785F50-38B4-4B1B-2EF4-5DB4E1E6EC49}"/>
          </ac:grpSpMkLst>
        </pc:grpChg>
        <pc:grpChg chg="add mod">
          <ac:chgData name="jemma.smith@up.education" userId="S::urn:spo:guest#jemma.smith@up.education::" providerId="AD" clId="Web-{5F3348CD-F2FB-B707-16A3-41FE1BAEC6F2}" dt="2024-11-15T00:45:06.560" v="267" actId="1076"/>
          <ac:grpSpMkLst>
            <pc:docMk/>
            <pc:sldMk cId="1702024480" sldId="278"/>
            <ac:grpSpMk id="64" creationId="{53E925A8-2179-D7A3-ED91-5192053D7937}"/>
          </ac:grpSpMkLst>
        </pc:grpChg>
      </pc:sldChg>
      <pc:sldChg chg="addSp modSp">
        <pc:chgData name="jemma.smith@up.education" userId="S::urn:spo:guest#jemma.smith@up.education::" providerId="AD" clId="Web-{5F3348CD-F2FB-B707-16A3-41FE1BAEC6F2}" dt="2024-11-15T01:17:14.319" v="511" actId="1076"/>
        <pc:sldMkLst>
          <pc:docMk/>
          <pc:sldMk cId="4099376969" sldId="286"/>
        </pc:sldMkLst>
        <pc:spChg chg="mod">
          <ac:chgData name="jemma.smith@up.education" userId="S::urn:spo:guest#jemma.smith@up.education::" providerId="AD" clId="Web-{5F3348CD-F2FB-B707-16A3-41FE1BAEC6F2}" dt="2024-11-15T01:17:03.006" v="506"/>
          <ac:spMkLst>
            <pc:docMk/>
            <pc:sldMk cId="4099376969" sldId="286"/>
            <ac:spMk id="9" creationId="{6D075D39-BAD2-1261-D9D4-4E2486C6BA3D}"/>
          </ac:spMkLst>
        </pc:spChg>
        <pc:spChg chg="mod">
          <ac:chgData name="jemma.smith@up.education" userId="S::urn:spo:guest#jemma.smith@up.education::" providerId="AD" clId="Web-{5F3348CD-F2FB-B707-16A3-41FE1BAEC6F2}" dt="2024-11-15T01:17:14.319" v="510" actId="1076"/>
          <ac:spMkLst>
            <pc:docMk/>
            <pc:sldMk cId="4099376969" sldId="286"/>
            <ac:spMk id="10" creationId="{6C2BF5CC-4035-BB3A-F339-AB3C3EC0664A}"/>
          </ac:spMkLst>
        </pc:spChg>
        <pc:spChg chg="mod">
          <ac:chgData name="jemma.smith@up.education" userId="S::urn:spo:guest#jemma.smith@up.education::" providerId="AD" clId="Web-{5F3348CD-F2FB-B707-16A3-41FE1BAEC6F2}" dt="2024-11-15T01:11:50.868" v="343" actId="1076"/>
          <ac:spMkLst>
            <pc:docMk/>
            <pc:sldMk cId="4099376969" sldId="286"/>
            <ac:spMk id="13" creationId="{50B28FAE-F1B9-3A92-7E9A-214355FB9D01}"/>
          </ac:spMkLst>
        </pc:spChg>
        <pc:spChg chg="mod">
          <ac:chgData name="jemma.smith@up.education" userId="S::urn:spo:guest#jemma.smith@up.education::" providerId="AD" clId="Web-{5F3348CD-F2FB-B707-16A3-41FE1BAEC6F2}" dt="2024-11-15T01:17:14.319" v="511" actId="1076"/>
          <ac:spMkLst>
            <pc:docMk/>
            <pc:sldMk cId="4099376969" sldId="286"/>
            <ac:spMk id="15" creationId="{BB0BF42C-140B-C733-556E-33420CA548E6}"/>
          </ac:spMkLst>
        </pc:spChg>
        <pc:picChg chg="add mod">
          <ac:chgData name="jemma.smith@up.education" userId="S::urn:spo:guest#jemma.smith@up.education::" providerId="AD" clId="Web-{5F3348CD-F2FB-B707-16A3-41FE1BAEC6F2}" dt="2024-11-15T01:10:01.160" v="323" actId="1076"/>
          <ac:picMkLst>
            <pc:docMk/>
            <pc:sldMk cId="4099376969" sldId="286"/>
            <ac:picMk id="3" creationId="{61B88164-6810-A796-AE57-99DB3AE30973}"/>
          </ac:picMkLst>
        </pc:picChg>
      </pc:sldChg>
      <pc:sldChg chg="addSp delSp modSp">
        <pc:chgData name="jemma.smith@up.education" userId="S::urn:spo:guest#jemma.smith@up.education::" providerId="AD" clId="Web-{5F3348CD-F2FB-B707-16A3-41FE1BAEC6F2}" dt="2024-11-15T00:41:34.359" v="243" actId="1076"/>
        <pc:sldMkLst>
          <pc:docMk/>
          <pc:sldMk cId="3478073280" sldId="296"/>
        </pc:sldMkLst>
        <pc:spChg chg="mod topLvl">
          <ac:chgData name="jemma.smith@up.education" userId="S::urn:spo:guest#jemma.smith@up.education::" providerId="AD" clId="Web-{5F3348CD-F2FB-B707-16A3-41FE1BAEC6F2}" dt="2024-11-15T00:37:48.862" v="175" actId="1076"/>
          <ac:spMkLst>
            <pc:docMk/>
            <pc:sldMk cId="3478073280" sldId="296"/>
            <ac:spMk id="26" creationId="{38CAFCA0-020F-EB5B-D7C8-2D4ECAD3C17D}"/>
          </ac:spMkLst>
        </pc:spChg>
        <pc:spChg chg="mod topLvl">
          <ac:chgData name="jemma.smith@up.education" userId="S::urn:spo:guest#jemma.smith@up.education::" providerId="AD" clId="Web-{5F3348CD-F2FB-B707-16A3-41FE1BAEC6F2}" dt="2024-11-15T00:40:08.040" v="224" actId="14100"/>
          <ac:spMkLst>
            <pc:docMk/>
            <pc:sldMk cId="3478073280" sldId="296"/>
            <ac:spMk id="27" creationId="{B38A3E9E-2A9C-A027-D90D-C73A96BDD43E}"/>
          </ac:spMkLst>
        </pc:spChg>
        <pc:spChg chg="mod topLvl">
          <ac:chgData name="jemma.smith@up.education" userId="S::urn:spo:guest#jemma.smith@up.education::" providerId="AD" clId="Web-{5F3348CD-F2FB-B707-16A3-41FE1BAEC6F2}" dt="2024-11-15T00:39:47.242" v="200" actId="1076"/>
          <ac:spMkLst>
            <pc:docMk/>
            <pc:sldMk cId="3478073280" sldId="296"/>
            <ac:spMk id="28" creationId="{9859EEA3-D7DC-29D2-9AA9-070A1208D7DF}"/>
          </ac:spMkLst>
        </pc:spChg>
        <pc:spChg chg="mod topLvl">
          <ac:chgData name="jemma.smith@up.education" userId="S::urn:spo:guest#jemma.smith@up.education::" providerId="AD" clId="Web-{5F3348CD-F2FB-B707-16A3-41FE1BAEC6F2}" dt="2024-11-15T00:38:24.895" v="178" actId="1076"/>
          <ac:spMkLst>
            <pc:docMk/>
            <pc:sldMk cId="3478073280" sldId="296"/>
            <ac:spMk id="30" creationId="{B7F19FF4-EF0E-3F92-656A-45345D8070F8}"/>
          </ac:spMkLst>
        </pc:spChg>
        <pc:spChg chg="mod topLvl">
          <ac:chgData name="jemma.smith@up.education" userId="S::urn:spo:guest#jemma.smith@up.education::" providerId="AD" clId="Web-{5F3348CD-F2FB-B707-16A3-41FE1BAEC6F2}" dt="2024-11-15T00:40:08.040" v="223" actId="14100"/>
          <ac:spMkLst>
            <pc:docMk/>
            <pc:sldMk cId="3478073280" sldId="296"/>
            <ac:spMk id="31" creationId="{2E576701-C668-7BD0-28F8-EDE6172BEE25}"/>
          </ac:spMkLst>
        </pc:spChg>
        <pc:spChg chg="mod topLvl">
          <ac:chgData name="jemma.smith@up.education" userId="S::urn:spo:guest#jemma.smith@up.education::" providerId="AD" clId="Web-{5F3348CD-F2FB-B707-16A3-41FE1BAEC6F2}" dt="2024-11-15T00:39:37.539" v="198" actId="1076"/>
          <ac:spMkLst>
            <pc:docMk/>
            <pc:sldMk cId="3478073280" sldId="296"/>
            <ac:spMk id="32" creationId="{249EAA1B-2472-7919-75B9-08D4E648DB60}"/>
          </ac:spMkLst>
        </pc:spChg>
        <pc:spChg chg="mod topLvl">
          <ac:chgData name="jemma.smith@up.education" userId="S::urn:spo:guest#jemma.smith@up.education::" providerId="AD" clId="Web-{5F3348CD-F2FB-B707-16A3-41FE1BAEC6F2}" dt="2024-11-15T00:38:30.942" v="180" actId="1076"/>
          <ac:spMkLst>
            <pc:docMk/>
            <pc:sldMk cId="3478073280" sldId="296"/>
            <ac:spMk id="35" creationId="{21D8F7A6-9DFB-6115-11F1-CA022D1FE7B8}"/>
          </ac:spMkLst>
        </pc:spChg>
        <pc:spChg chg="mod topLvl">
          <ac:chgData name="jemma.smith@up.education" userId="S::urn:spo:guest#jemma.smith@up.education::" providerId="AD" clId="Web-{5F3348CD-F2FB-B707-16A3-41FE1BAEC6F2}" dt="2024-11-15T00:40:08.040" v="222" actId="14100"/>
          <ac:spMkLst>
            <pc:docMk/>
            <pc:sldMk cId="3478073280" sldId="296"/>
            <ac:spMk id="36" creationId="{2F2D4045-15B5-3D47-6F2F-8456386041F1}"/>
          </ac:spMkLst>
        </pc:spChg>
        <pc:spChg chg="mod topLvl">
          <ac:chgData name="jemma.smith@up.education" userId="S::urn:spo:guest#jemma.smith@up.education::" providerId="AD" clId="Web-{5F3348CD-F2FB-B707-16A3-41FE1BAEC6F2}" dt="2024-11-15T00:39:25.429" v="195" actId="1076"/>
          <ac:spMkLst>
            <pc:docMk/>
            <pc:sldMk cId="3478073280" sldId="296"/>
            <ac:spMk id="37" creationId="{9B7025CC-4AED-F197-8DC3-3078089AED88}"/>
          </ac:spMkLst>
        </pc:spChg>
        <pc:spChg chg="mod topLvl">
          <ac:chgData name="jemma.smith@up.education" userId="S::urn:spo:guest#jemma.smith@up.education::" providerId="AD" clId="Web-{5F3348CD-F2FB-B707-16A3-41FE1BAEC6F2}" dt="2024-11-15T00:37:48.862" v="172" actId="1076"/>
          <ac:spMkLst>
            <pc:docMk/>
            <pc:sldMk cId="3478073280" sldId="296"/>
            <ac:spMk id="40" creationId="{E97E0A8F-BBEE-FFB4-51E5-D695DDB3042E}"/>
          </ac:spMkLst>
        </pc:spChg>
        <pc:spChg chg="mod topLvl">
          <ac:chgData name="jemma.smith@up.education" userId="S::urn:spo:guest#jemma.smith@up.education::" providerId="AD" clId="Web-{5F3348CD-F2FB-B707-16A3-41FE1BAEC6F2}" dt="2024-11-15T00:40:08.040" v="221" actId="14100"/>
          <ac:spMkLst>
            <pc:docMk/>
            <pc:sldMk cId="3478073280" sldId="296"/>
            <ac:spMk id="41" creationId="{56D712A1-8BC1-5F0A-D6DC-9EC297AABDA6}"/>
          </ac:spMkLst>
        </pc:spChg>
        <pc:spChg chg="mod topLvl">
          <ac:chgData name="jemma.smith@up.education" userId="S::urn:spo:guest#jemma.smith@up.education::" providerId="AD" clId="Web-{5F3348CD-F2FB-B707-16A3-41FE1BAEC6F2}" dt="2024-11-15T00:39:14.272" v="193" actId="1076"/>
          <ac:spMkLst>
            <pc:docMk/>
            <pc:sldMk cId="3478073280" sldId="296"/>
            <ac:spMk id="42" creationId="{3DEBA9E9-DD03-6B79-6AA3-BDD43DBE0DE8}"/>
          </ac:spMkLst>
        </pc:spChg>
        <pc:spChg chg="mod topLvl">
          <ac:chgData name="jemma.smith@up.education" userId="S::urn:spo:guest#jemma.smith@up.education::" providerId="AD" clId="Web-{5F3348CD-F2FB-B707-16A3-41FE1BAEC6F2}" dt="2024-11-15T00:37:48.862" v="171" actId="1076"/>
          <ac:spMkLst>
            <pc:docMk/>
            <pc:sldMk cId="3478073280" sldId="296"/>
            <ac:spMk id="45" creationId="{4C0FBE90-A69A-4062-AFCD-4571FBFD5280}"/>
          </ac:spMkLst>
        </pc:spChg>
        <pc:spChg chg="add del mod topLvl">
          <ac:chgData name="jemma.smith@up.education" userId="S::urn:spo:guest#jemma.smith@up.education::" providerId="AD" clId="Web-{5F3348CD-F2FB-B707-16A3-41FE1BAEC6F2}" dt="2024-11-15T00:40:08.040" v="220" actId="14100"/>
          <ac:spMkLst>
            <pc:docMk/>
            <pc:sldMk cId="3478073280" sldId="296"/>
            <ac:spMk id="46" creationId="{DCFB1589-821A-AB0B-EE8C-6EACD16B50D6}"/>
          </ac:spMkLst>
        </pc:spChg>
        <pc:spChg chg="mod topLvl">
          <ac:chgData name="jemma.smith@up.education" userId="S::urn:spo:guest#jemma.smith@up.education::" providerId="AD" clId="Web-{5F3348CD-F2FB-B707-16A3-41FE1BAEC6F2}" dt="2024-11-15T00:38:42.162" v="185" actId="1076"/>
          <ac:spMkLst>
            <pc:docMk/>
            <pc:sldMk cId="3478073280" sldId="296"/>
            <ac:spMk id="47" creationId="{C3397AF2-B57B-04B3-7FB2-CD5F5D4CD80A}"/>
          </ac:spMkLst>
        </pc:spChg>
        <pc:spChg chg="mod topLvl">
          <ac:chgData name="jemma.smith@up.education" userId="S::urn:spo:guest#jemma.smith@up.education::" providerId="AD" clId="Web-{5F3348CD-F2FB-B707-16A3-41FE1BAEC6F2}" dt="2024-11-15T00:37:48.862" v="170" actId="1076"/>
          <ac:spMkLst>
            <pc:docMk/>
            <pc:sldMk cId="3478073280" sldId="296"/>
            <ac:spMk id="50" creationId="{9AC3A987-6DD3-CC59-B897-53D3592BA098}"/>
          </ac:spMkLst>
        </pc:spChg>
        <pc:spChg chg="mod topLvl">
          <ac:chgData name="jemma.smith@up.education" userId="S::urn:spo:guest#jemma.smith@up.education::" providerId="AD" clId="Web-{5F3348CD-F2FB-B707-16A3-41FE1BAEC6F2}" dt="2024-11-15T00:40:08.040" v="219" actId="14100"/>
          <ac:spMkLst>
            <pc:docMk/>
            <pc:sldMk cId="3478073280" sldId="296"/>
            <ac:spMk id="51" creationId="{B2ABAFF7-263F-ACBE-90EE-E51877C459AA}"/>
          </ac:spMkLst>
        </pc:spChg>
        <pc:spChg chg="mod topLvl">
          <ac:chgData name="jemma.smith@up.education" userId="S::urn:spo:guest#jemma.smith@up.education::" providerId="AD" clId="Web-{5F3348CD-F2FB-B707-16A3-41FE1BAEC6F2}" dt="2024-11-15T00:39:01.037" v="188" actId="1076"/>
          <ac:spMkLst>
            <pc:docMk/>
            <pc:sldMk cId="3478073280" sldId="296"/>
            <ac:spMk id="52" creationId="{C1D680F7-BA60-91E8-B770-A7F6C71EA5D7}"/>
          </ac:spMkLst>
        </pc:spChg>
        <pc:grpChg chg="add mod">
          <ac:chgData name="jemma.smith@up.education" userId="S::urn:spo:guest#jemma.smith@up.education::" providerId="AD" clId="Web-{5F3348CD-F2FB-B707-16A3-41FE1BAEC6F2}" dt="2024-11-15T00:41:34.297" v="239" actId="1076"/>
          <ac:grpSpMkLst>
            <pc:docMk/>
            <pc:sldMk cId="3478073280" sldId="296"/>
            <ac:grpSpMk id="5" creationId="{F3AAF2BD-6541-8AEC-C5F8-389DE9BD8F39}"/>
          </ac:grpSpMkLst>
        </pc:grpChg>
        <pc:grpChg chg="add mod">
          <ac:chgData name="jemma.smith@up.education" userId="S::urn:spo:guest#jemma.smith@up.education::" providerId="AD" clId="Web-{5F3348CD-F2FB-B707-16A3-41FE1BAEC6F2}" dt="2024-11-15T00:41:34.266" v="238" actId="1076"/>
          <ac:grpSpMkLst>
            <pc:docMk/>
            <pc:sldMk cId="3478073280" sldId="296"/>
            <ac:grpSpMk id="6" creationId="{83839294-A8B8-8A03-3B8C-BF6A12B18B00}"/>
          </ac:grpSpMkLst>
        </pc:grpChg>
        <pc:grpChg chg="add mod">
          <ac:chgData name="jemma.smith@up.education" userId="S::urn:spo:guest#jemma.smith@up.education::" providerId="AD" clId="Web-{5F3348CD-F2FB-B707-16A3-41FE1BAEC6F2}" dt="2024-11-15T00:41:34.312" v="240" actId="1076"/>
          <ac:grpSpMkLst>
            <pc:docMk/>
            <pc:sldMk cId="3478073280" sldId="296"/>
            <ac:grpSpMk id="13" creationId="{5E18F021-A4DD-C85F-2033-AADA071494FD}"/>
          </ac:grpSpMkLst>
        </pc:grpChg>
        <pc:grpChg chg="add mod">
          <ac:chgData name="jemma.smith@up.education" userId="S::urn:spo:guest#jemma.smith@up.education::" providerId="AD" clId="Web-{5F3348CD-F2FB-B707-16A3-41FE1BAEC6F2}" dt="2024-11-15T00:41:34.328" v="241" actId="1076"/>
          <ac:grpSpMkLst>
            <pc:docMk/>
            <pc:sldMk cId="3478073280" sldId="296"/>
            <ac:grpSpMk id="15" creationId="{AC381624-1984-BE1D-EF61-866160A3FFFD}"/>
          </ac:grpSpMkLst>
        </pc:grpChg>
        <pc:grpChg chg="add mod">
          <ac:chgData name="jemma.smith@up.education" userId="S::urn:spo:guest#jemma.smith@up.education::" providerId="AD" clId="Web-{5F3348CD-F2FB-B707-16A3-41FE1BAEC6F2}" dt="2024-11-15T00:41:34.344" v="242" actId="1076"/>
          <ac:grpSpMkLst>
            <pc:docMk/>
            <pc:sldMk cId="3478073280" sldId="296"/>
            <ac:grpSpMk id="16" creationId="{EEC6C72E-786B-619A-9EB9-81CA869C5AA4}"/>
          </ac:grpSpMkLst>
        </pc:grpChg>
        <pc:grpChg chg="add mod">
          <ac:chgData name="jemma.smith@up.education" userId="S::urn:spo:guest#jemma.smith@up.education::" providerId="AD" clId="Web-{5F3348CD-F2FB-B707-16A3-41FE1BAEC6F2}" dt="2024-11-15T00:41:34.359" v="243" actId="1076"/>
          <ac:grpSpMkLst>
            <pc:docMk/>
            <pc:sldMk cId="3478073280" sldId="296"/>
            <ac:grpSpMk id="17" creationId="{99C212DC-94AA-943A-930D-28953832202C}"/>
          </ac:grpSpMkLst>
        </pc:grpChg>
        <pc:grpChg chg="del mod">
          <ac:chgData name="jemma.smith@up.education" userId="S::urn:spo:guest#jemma.smith@up.education::" providerId="AD" clId="Web-{5F3348CD-F2FB-B707-16A3-41FE1BAEC6F2}" dt="2024-11-15T00:34:34.663" v="112"/>
          <ac:grpSpMkLst>
            <pc:docMk/>
            <pc:sldMk cId="3478073280" sldId="296"/>
            <ac:grpSpMk id="55" creationId="{74388705-4EA1-1AB2-C331-96506ECFC3D3}"/>
          </ac:grpSpMkLst>
        </pc:grpChg>
        <pc:grpChg chg="del mod">
          <ac:chgData name="jemma.smith@up.education" userId="S::urn:spo:guest#jemma.smith@up.education::" providerId="AD" clId="Web-{5F3348CD-F2FB-B707-16A3-41FE1BAEC6F2}" dt="2024-11-15T00:34:37.506" v="113"/>
          <ac:grpSpMkLst>
            <pc:docMk/>
            <pc:sldMk cId="3478073280" sldId="296"/>
            <ac:grpSpMk id="59" creationId="{92D55E05-3664-A9E7-DCE1-7770056B2E22}"/>
          </ac:grpSpMkLst>
        </pc:grpChg>
        <pc:grpChg chg="del mod">
          <ac:chgData name="jemma.smith@up.education" userId="S::urn:spo:guest#jemma.smith@up.education::" providerId="AD" clId="Web-{5F3348CD-F2FB-B707-16A3-41FE1BAEC6F2}" dt="2024-11-15T00:34:19.099" v="107"/>
          <ac:grpSpMkLst>
            <pc:docMk/>
            <pc:sldMk cId="3478073280" sldId="296"/>
            <ac:grpSpMk id="60" creationId="{175E6322-E0D4-8A34-AFE8-ADFE232C6F61}"/>
          </ac:grpSpMkLst>
        </pc:grpChg>
        <pc:grpChg chg="del mod">
          <ac:chgData name="jemma.smith@up.education" userId="S::urn:spo:guest#jemma.smith@up.education::" providerId="AD" clId="Web-{5F3348CD-F2FB-B707-16A3-41FE1BAEC6F2}" dt="2024-11-15T00:34:40.257" v="114"/>
          <ac:grpSpMkLst>
            <pc:docMk/>
            <pc:sldMk cId="3478073280" sldId="296"/>
            <ac:grpSpMk id="61" creationId="{AD8C92F8-0F27-FF9D-5531-A8CF388387DB}"/>
          </ac:grpSpMkLst>
        </pc:grpChg>
        <pc:grpChg chg="del mod">
          <ac:chgData name="jemma.smith@up.education" userId="S::urn:spo:guest#jemma.smith@up.education::" providerId="AD" clId="Web-{5F3348CD-F2FB-B707-16A3-41FE1BAEC6F2}" dt="2024-11-15T00:34:43.897" v="115"/>
          <ac:grpSpMkLst>
            <pc:docMk/>
            <pc:sldMk cId="3478073280" sldId="296"/>
            <ac:grpSpMk id="62" creationId="{8A8F99C5-A041-CA52-D5F2-DB0EE47FF27A}"/>
          </ac:grpSpMkLst>
        </pc:grpChg>
        <pc:grpChg chg="del mod">
          <ac:chgData name="jemma.smith@up.education" userId="S::urn:spo:guest#jemma.smith@up.education::" providerId="AD" clId="Web-{5F3348CD-F2FB-B707-16A3-41FE1BAEC6F2}" dt="2024-11-15T00:34:49.257" v="116"/>
          <ac:grpSpMkLst>
            <pc:docMk/>
            <pc:sldMk cId="3478073280" sldId="296"/>
            <ac:grpSpMk id="63" creationId="{21F853D5-BB1E-F21A-F264-7E342598689B}"/>
          </ac:grpSpMkLst>
        </pc:grpChg>
        <pc:picChg chg="add mod">
          <ac:chgData name="jemma.smith@up.education" userId="S::urn:spo:guest#jemma.smith@up.education::" providerId="AD" clId="Web-{5F3348CD-F2FB-B707-16A3-41FE1BAEC6F2}" dt="2024-11-15T00:33:55.005" v="95" actId="1076"/>
          <ac:picMkLst>
            <pc:docMk/>
            <pc:sldMk cId="3478073280" sldId="296"/>
            <ac:picMk id="3" creationId="{FDC3F40E-3A66-A143-B4BD-D0FD78338C0A}"/>
          </ac:picMkLst>
        </pc:picChg>
      </pc:sldChg>
      <pc:sldChg chg="addSp delSp modSp">
        <pc:chgData name="jemma.smith@up.education" userId="S::urn:spo:guest#jemma.smith@up.education::" providerId="AD" clId="Web-{5F3348CD-F2FB-B707-16A3-41FE1BAEC6F2}" dt="2024-11-15T01:04:00.066" v="298" actId="1076"/>
        <pc:sldMkLst>
          <pc:docMk/>
          <pc:sldMk cId="3121413427" sldId="301"/>
        </pc:sldMkLst>
        <pc:grpChg chg="add del">
          <ac:chgData name="jemma.smith@up.education" userId="S::urn:spo:guest#jemma.smith@up.education::" providerId="AD" clId="Web-{5F3348CD-F2FB-B707-16A3-41FE1BAEC6F2}" dt="2024-11-15T01:03:40.268" v="290"/>
          <ac:grpSpMkLst>
            <pc:docMk/>
            <pc:sldMk cId="3121413427" sldId="301"/>
            <ac:grpSpMk id="16" creationId="{A47D0613-BAE8-1D27-88EA-B4E37E0591EE}"/>
          </ac:grpSpMkLst>
        </pc:grpChg>
        <pc:grpChg chg="add del">
          <ac:chgData name="jemma.smith@up.education" userId="S::urn:spo:guest#jemma.smith@up.education::" providerId="AD" clId="Web-{5F3348CD-F2FB-B707-16A3-41FE1BAEC6F2}" dt="2024-11-15T01:03:40.268" v="289"/>
          <ac:grpSpMkLst>
            <pc:docMk/>
            <pc:sldMk cId="3121413427" sldId="301"/>
            <ac:grpSpMk id="23" creationId="{9A4B291F-D6BB-2A73-C311-38B3149DADFE}"/>
          </ac:grpSpMkLst>
        </pc:grpChg>
        <pc:grpChg chg="del">
          <ac:chgData name="jemma.smith@up.education" userId="S::urn:spo:guest#jemma.smith@up.education::" providerId="AD" clId="Web-{5F3348CD-F2FB-B707-16A3-41FE1BAEC6F2}" dt="2024-11-15T00:44:53.279" v="251"/>
          <ac:grpSpMkLst>
            <pc:docMk/>
            <pc:sldMk cId="3121413427" sldId="301"/>
            <ac:grpSpMk id="55" creationId="{1C54C0BE-098C-24DE-EF3B-477425A18AC9}"/>
          </ac:grpSpMkLst>
        </pc:grpChg>
        <pc:grpChg chg="add del">
          <ac:chgData name="jemma.smith@up.education" userId="S::urn:spo:guest#jemma.smith@up.education::" providerId="AD" clId="Web-{5F3348CD-F2FB-B707-16A3-41FE1BAEC6F2}" dt="2024-11-15T01:03:40.268" v="288"/>
          <ac:grpSpMkLst>
            <pc:docMk/>
            <pc:sldMk cId="3121413427" sldId="301"/>
            <ac:grpSpMk id="56" creationId="{76DBE322-AF91-D489-6459-DC0E94448582}"/>
          </ac:grpSpMkLst>
        </pc:grpChg>
        <pc:grpChg chg="del">
          <ac:chgData name="jemma.smith@up.education" userId="S::urn:spo:guest#jemma.smith@up.education::" providerId="AD" clId="Web-{5F3348CD-F2FB-B707-16A3-41FE1BAEC6F2}" dt="2024-11-15T00:44:53.279" v="250"/>
          <ac:grpSpMkLst>
            <pc:docMk/>
            <pc:sldMk cId="3121413427" sldId="301"/>
            <ac:grpSpMk id="59" creationId="{4E663B1B-1A9E-8EF2-E5AA-9F89E42F5FEF}"/>
          </ac:grpSpMkLst>
        </pc:grpChg>
        <pc:grpChg chg="del">
          <ac:chgData name="jemma.smith@up.education" userId="S::urn:spo:guest#jemma.smith@up.education::" providerId="AD" clId="Web-{5F3348CD-F2FB-B707-16A3-41FE1BAEC6F2}" dt="2024-11-15T00:44:53.279" v="252"/>
          <ac:grpSpMkLst>
            <pc:docMk/>
            <pc:sldMk cId="3121413427" sldId="301"/>
            <ac:grpSpMk id="60" creationId="{74FEF84D-03D9-8EC7-B061-21A816383A23}"/>
          </ac:grpSpMkLst>
        </pc:grpChg>
        <pc:grpChg chg="del">
          <ac:chgData name="jemma.smith@up.education" userId="S::urn:spo:guest#jemma.smith@up.education::" providerId="AD" clId="Web-{5F3348CD-F2FB-B707-16A3-41FE1BAEC6F2}" dt="2024-11-15T00:44:53.279" v="253"/>
          <ac:grpSpMkLst>
            <pc:docMk/>
            <pc:sldMk cId="3121413427" sldId="301"/>
            <ac:grpSpMk id="61" creationId="{B8EB9384-A7BD-4560-BD68-9B8DD95736F1}"/>
          </ac:grpSpMkLst>
        </pc:grpChg>
        <pc:grpChg chg="del">
          <ac:chgData name="jemma.smith@up.education" userId="S::urn:spo:guest#jemma.smith@up.education::" providerId="AD" clId="Web-{5F3348CD-F2FB-B707-16A3-41FE1BAEC6F2}" dt="2024-11-15T00:44:53.279" v="254"/>
          <ac:grpSpMkLst>
            <pc:docMk/>
            <pc:sldMk cId="3121413427" sldId="301"/>
            <ac:grpSpMk id="62" creationId="{903CA032-5890-A044-F70D-5355337DE5D8}"/>
          </ac:grpSpMkLst>
        </pc:grpChg>
        <pc:grpChg chg="del">
          <ac:chgData name="jemma.smith@up.education" userId="S::urn:spo:guest#jemma.smith@up.education::" providerId="AD" clId="Web-{5F3348CD-F2FB-B707-16A3-41FE1BAEC6F2}" dt="2024-11-15T00:44:53.279" v="255"/>
          <ac:grpSpMkLst>
            <pc:docMk/>
            <pc:sldMk cId="3121413427" sldId="301"/>
            <ac:grpSpMk id="63" creationId="{AFE24647-4F82-AE23-DD4F-210AAB9C32E0}"/>
          </ac:grpSpMkLst>
        </pc:grpChg>
        <pc:grpChg chg="add del">
          <ac:chgData name="jemma.smith@up.education" userId="S::urn:spo:guest#jemma.smith@up.education::" providerId="AD" clId="Web-{5F3348CD-F2FB-B707-16A3-41FE1BAEC6F2}" dt="2024-11-15T01:03:40.268" v="287"/>
          <ac:grpSpMkLst>
            <pc:docMk/>
            <pc:sldMk cId="3121413427" sldId="301"/>
            <ac:grpSpMk id="72" creationId="{A13AE800-9B4C-65DC-9F57-B8BAF69BEFA3}"/>
          </ac:grpSpMkLst>
        </pc:grpChg>
        <pc:grpChg chg="add del">
          <ac:chgData name="jemma.smith@up.education" userId="S::urn:spo:guest#jemma.smith@up.education::" providerId="AD" clId="Web-{5F3348CD-F2FB-B707-16A3-41FE1BAEC6F2}" dt="2024-11-15T01:03:40.268" v="286"/>
          <ac:grpSpMkLst>
            <pc:docMk/>
            <pc:sldMk cId="3121413427" sldId="301"/>
            <ac:grpSpMk id="77" creationId="{A56372AA-5A43-14DC-CBC7-2C4C03E96792}"/>
          </ac:grpSpMkLst>
        </pc:grpChg>
        <pc:grpChg chg="add del">
          <ac:chgData name="jemma.smith@up.education" userId="S::urn:spo:guest#jemma.smith@up.education::" providerId="AD" clId="Web-{5F3348CD-F2FB-B707-16A3-41FE1BAEC6F2}" dt="2024-11-15T01:03:40.268" v="285"/>
          <ac:grpSpMkLst>
            <pc:docMk/>
            <pc:sldMk cId="3121413427" sldId="301"/>
            <ac:grpSpMk id="82" creationId="{F2A55035-D8C1-B304-7FCB-25D65F5ABF82}"/>
          </ac:grpSpMkLst>
        </pc:grpChg>
        <pc:grpChg chg="add mod">
          <ac:chgData name="jemma.smith@up.education" userId="S::urn:spo:guest#jemma.smith@up.education::" providerId="AD" clId="Web-{5F3348CD-F2FB-B707-16A3-41FE1BAEC6F2}" dt="2024-11-15T01:04:00.066" v="298" actId="1076"/>
          <ac:grpSpMkLst>
            <pc:docMk/>
            <pc:sldMk cId="3121413427" sldId="301"/>
            <ac:grpSpMk id="87" creationId="{944E9D40-F0DA-BD22-2EAC-00698D021FC7}"/>
          </ac:grpSpMkLst>
        </pc:grpChg>
        <pc:grpChg chg="add mod">
          <ac:chgData name="jemma.smith@up.education" userId="S::urn:spo:guest#jemma.smith@up.education::" providerId="AD" clId="Web-{5F3348CD-F2FB-B707-16A3-41FE1BAEC6F2}" dt="2024-11-15T01:03:52.550" v="295" actId="1076"/>
          <ac:grpSpMkLst>
            <pc:docMk/>
            <pc:sldMk cId="3121413427" sldId="301"/>
            <ac:grpSpMk id="92" creationId="{4E93F3EA-00A2-07A0-D678-088798D43D0F}"/>
          </ac:grpSpMkLst>
        </pc:grpChg>
        <pc:grpChg chg="add mod">
          <ac:chgData name="jemma.smith@up.education" userId="S::urn:spo:guest#jemma.smith@up.education::" providerId="AD" clId="Web-{5F3348CD-F2FB-B707-16A3-41FE1BAEC6F2}" dt="2024-11-15T01:03:49.940" v="294" actId="1076"/>
          <ac:grpSpMkLst>
            <pc:docMk/>
            <pc:sldMk cId="3121413427" sldId="301"/>
            <ac:grpSpMk id="97" creationId="{5026BD7A-3E8B-172D-8056-B67B29BFA812}"/>
          </ac:grpSpMkLst>
        </pc:grpChg>
        <pc:grpChg chg="add mod">
          <ac:chgData name="jemma.smith@up.education" userId="S::urn:spo:guest#jemma.smith@up.education::" providerId="AD" clId="Web-{5F3348CD-F2FB-B707-16A3-41FE1BAEC6F2}" dt="2024-11-15T01:03:47.518" v="293" actId="1076"/>
          <ac:grpSpMkLst>
            <pc:docMk/>
            <pc:sldMk cId="3121413427" sldId="301"/>
            <ac:grpSpMk id="102" creationId="{DFBBA694-1146-EADF-67D9-AA6BBE689B08}"/>
          </ac:grpSpMkLst>
        </pc:grpChg>
        <pc:grpChg chg="add mod">
          <ac:chgData name="jemma.smith@up.education" userId="S::urn:spo:guest#jemma.smith@up.education::" providerId="AD" clId="Web-{5F3348CD-F2FB-B707-16A3-41FE1BAEC6F2}" dt="2024-11-15T01:03:45.377" v="292" actId="1076"/>
          <ac:grpSpMkLst>
            <pc:docMk/>
            <pc:sldMk cId="3121413427" sldId="301"/>
            <ac:grpSpMk id="107" creationId="{00A68BCA-A4DD-21C6-368D-3313911EBCE1}"/>
          </ac:grpSpMkLst>
        </pc:grpChg>
        <pc:grpChg chg="add mod">
          <ac:chgData name="jemma.smith@up.education" userId="S::urn:spo:guest#jemma.smith@up.education::" providerId="AD" clId="Web-{5F3348CD-F2FB-B707-16A3-41FE1BAEC6F2}" dt="2024-11-15T01:03:43.096" v="291" actId="1076"/>
          <ac:grpSpMkLst>
            <pc:docMk/>
            <pc:sldMk cId="3121413427" sldId="301"/>
            <ac:grpSpMk id="112" creationId="{205351A9-6C3C-0008-3387-90915B418E74}"/>
          </ac:grpSpMkLst>
        </pc:grpChg>
      </pc:sldChg>
      <pc:sldChg chg="addSp delSp modSp">
        <pc:chgData name="jemma.smith@up.education" userId="S::urn:spo:guest#jemma.smith@up.education::" providerId="AD" clId="Web-{5F3348CD-F2FB-B707-16A3-41FE1BAEC6F2}" dt="2024-11-15T01:15:41.409" v="447" actId="14100"/>
        <pc:sldMkLst>
          <pc:docMk/>
          <pc:sldMk cId="341728895" sldId="303"/>
        </pc:sldMkLst>
        <pc:spChg chg="ord">
          <ac:chgData name="jemma.smith@up.education" userId="S::urn:spo:guest#jemma.smith@up.education::" providerId="AD" clId="Web-{5F3348CD-F2FB-B707-16A3-41FE1BAEC6F2}" dt="2024-11-15T01:15:08.626" v="424"/>
          <ac:spMkLst>
            <pc:docMk/>
            <pc:sldMk cId="341728895" sldId="303"/>
            <ac:spMk id="2" creationId="{E0985126-FF47-3007-64B4-F16EF7C0065E}"/>
          </ac:spMkLst>
        </pc:spChg>
        <pc:spChg chg="ord">
          <ac:chgData name="jemma.smith@up.education" userId="S::urn:spo:guest#jemma.smith@up.education::" providerId="AD" clId="Web-{5F3348CD-F2FB-B707-16A3-41FE1BAEC6F2}" dt="2024-11-15T01:15:08.110" v="415"/>
          <ac:spMkLst>
            <pc:docMk/>
            <pc:sldMk cId="341728895" sldId="303"/>
            <ac:spMk id="10" creationId="{F341EFDA-33D9-83AE-5C08-789FA4520AF3}"/>
          </ac:spMkLst>
        </pc:spChg>
        <pc:spChg chg="ord">
          <ac:chgData name="jemma.smith@up.education" userId="S::urn:spo:guest#jemma.smith@up.education::" providerId="AD" clId="Web-{5F3348CD-F2FB-B707-16A3-41FE1BAEC6F2}" dt="2024-11-15T01:15:08.657" v="427"/>
          <ac:spMkLst>
            <pc:docMk/>
            <pc:sldMk cId="341728895" sldId="303"/>
            <ac:spMk id="13" creationId="{B26332AF-038A-0FB3-FDAA-21D0F013C8DD}"/>
          </ac:spMkLst>
        </pc:spChg>
        <pc:spChg chg="ord">
          <ac:chgData name="jemma.smith@up.education" userId="S::urn:spo:guest#jemma.smith@up.education::" providerId="AD" clId="Web-{5F3348CD-F2FB-B707-16A3-41FE1BAEC6F2}" dt="2024-11-15T01:15:19.626" v="442"/>
          <ac:spMkLst>
            <pc:docMk/>
            <pc:sldMk cId="341728895" sldId="303"/>
            <ac:spMk id="14" creationId="{61787BC0-9833-2397-6F55-BDF1DD8173D4}"/>
          </ac:spMkLst>
        </pc:spChg>
        <pc:spChg chg="ord">
          <ac:chgData name="jemma.smith@up.education" userId="S::urn:spo:guest#jemma.smith@up.education::" providerId="AD" clId="Web-{5F3348CD-F2FB-B707-16A3-41FE1BAEC6F2}" dt="2024-11-15T01:15:08.704" v="430"/>
          <ac:spMkLst>
            <pc:docMk/>
            <pc:sldMk cId="341728895" sldId="303"/>
            <ac:spMk id="16" creationId="{64E60D9A-3004-1D1E-323D-72937C627D01}"/>
          </ac:spMkLst>
        </pc:spChg>
        <pc:spChg chg="mod ord">
          <ac:chgData name="jemma.smith@up.education" userId="S::urn:spo:guest#jemma.smith@up.education::" providerId="AD" clId="Web-{5F3348CD-F2FB-B707-16A3-41FE1BAEC6F2}" dt="2024-11-15T01:15:07.938" v="406"/>
          <ac:spMkLst>
            <pc:docMk/>
            <pc:sldMk cId="341728895" sldId="303"/>
            <ac:spMk id="36" creationId="{F2296213-8F78-68FD-53DE-3821F3C616ED}"/>
          </ac:spMkLst>
        </pc:spChg>
        <pc:spChg chg="add del mod ord">
          <ac:chgData name="jemma.smith@up.education" userId="S::urn:spo:guest#jemma.smith@up.education::" providerId="AD" clId="Web-{5F3348CD-F2FB-B707-16A3-41FE1BAEC6F2}" dt="2024-11-15T01:15:07.876" v="403"/>
          <ac:spMkLst>
            <pc:docMk/>
            <pc:sldMk cId="341728895" sldId="303"/>
            <ac:spMk id="37" creationId="{0C7B6151-8DEF-1DA9-047D-49CA43262D31}"/>
          </ac:spMkLst>
        </pc:spChg>
        <pc:spChg chg="mod ord">
          <ac:chgData name="jemma.smith@up.education" userId="S::urn:spo:guest#jemma.smith@up.education::" providerId="AD" clId="Web-{5F3348CD-F2FB-B707-16A3-41FE1BAEC6F2}" dt="2024-11-15T01:15:07.798" v="400"/>
          <ac:spMkLst>
            <pc:docMk/>
            <pc:sldMk cId="341728895" sldId="303"/>
            <ac:spMk id="38" creationId="{D0A80586-1868-B0BD-A15F-C535DFBF63EE}"/>
          </ac:spMkLst>
        </pc:spChg>
        <pc:spChg chg="mod ord">
          <ac:chgData name="jemma.smith@up.education" userId="S::urn:spo:guest#jemma.smith@up.education::" providerId="AD" clId="Web-{5F3348CD-F2FB-B707-16A3-41FE1BAEC6F2}" dt="2024-11-15T01:15:06.876" v="397"/>
          <ac:spMkLst>
            <pc:docMk/>
            <pc:sldMk cId="341728895" sldId="303"/>
            <ac:spMk id="39" creationId="{A1A0D14C-9035-A594-9FF8-1C90A6784662}"/>
          </ac:spMkLst>
        </pc:spChg>
        <pc:spChg chg="mod">
          <ac:chgData name="jemma.smith@up.education" userId="S::urn:spo:guest#jemma.smith@up.education::" providerId="AD" clId="Web-{5F3348CD-F2FB-B707-16A3-41FE1BAEC6F2}" dt="2024-11-15T01:15:24.642" v="443" actId="1076"/>
          <ac:spMkLst>
            <pc:docMk/>
            <pc:sldMk cId="341728895" sldId="303"/>
            <ac:spMk id="40" creationId="{495F5977-85BE-ACEE-D094-451EF3F17030}"/>
          </ac:spMkLst>
        </pc:spChg>
        <pc:spChg chg="mod">
          <ac:chgData name="jemma.smith@up.education" userId="S::urn:spo:guest#jemma.smith@up.education::" providerId="AD" clId="Web-{5F3348CD-F2FB-B707-16A3-41FE1BAEC6F2}" dt="2024-11-15T01:15:27.752" v="444" actId="1076"/>
          <ac:spMkLst>
            <pc:docMk/>
            <pc:sldMk cId="341728895" sldId="303"/>
            <ac:spMk id="41" creationId="{0023F96A-778A-076E-52F3-F52F506F5D6E}"/>
          </ac:spMkLst>
        </pc:spChg>
        <pc:spChg chg="mod">
          <ac:chgData name="jemma.smith@up.education" userId="S::urn:spo:guest#jemma.smith@up.education::" providerId="AD" clId="Web-{5F3348CD-F2FB-B707-16A3-41FE1BAEC6F2}" dt="2024-11-15T01:15:41.409" v="447" actId="14100"/>
          <ac:spMkLst>
            <pc:docMk/>
            <pc:sldMk cId="341728895" sldId="303"/>
            <ac:spMk id="42" creationId="{8F5D18DB-CB04-9B7E-10DE-0B950399950C}"/>
          </ac:spMkLst>
        </pc:spChg>
        <pc:spChg chg="mod">
          <ac:chgData name="jemma.smith@up.education" userId="S::urn:spo:guest#jemma.smith@up.education::" providerId="AD" clId="Web-{5F3348CD-F2FB-B707-16A3-41FE1BAEC6F2}" dt="2024-11-15T01:08:17.295" v="317" actId="1076"/>
          <ac:spMkLst>
            <pc:docMk/>
            <pc:sldMk cId="341728895" sldId="303"/>
            <ac:spMk id="43" creationId="{D36524E4-39D9-119D-BBA0-A3673B0880ED}"/>
          </ac:spMkLst>
        </pc:spChg>
        <pc:picChg chg="add mod">
          <ac:chgData name="jemma.smith@up.education" userId="S::urn:spo:guest#jemma.smith@up.education::" providerId="AD" clId="Web-{5F3348CD-F2FB-B707-16A3-41FE1BAEC6F2}" dt="2024-11-15T01:08:22.967" v="319" actId="1076"/>
          <ac:picMkLst>
            <pc:docMk/>
            <pc:sldMk cId="341728895" sldId="303"/>
            <ac:picMk id="3" creationId="{DEBCBDB1-981F-F26B-658C-6A3F8C65E6C7}"/>
          </ac:picMkLst>
        </pc:picChg>
        <pc:picChg chg="ord">
          <ac:chgData name="jemma.smith@up.education" userId="S::urn:spo:guest#jemma.smith@up.education::" providerId="AD" clId="Web-{5F3348CD-F2FB-B707-16A3-41FE1BAEC6F2}" dt="2024-11-15T01:15:08.188" v="421"/>
          <ac:picMkLst>
            <pc:docMk/>
            <pc:sldMk cId="341728895" sldId="303"/>
            <ac:picMk id="6" creationId="{0CA38543-F127-FDB9-41E8-08F096FD8CB9}"/>
          </ac:picMkLst>
        </pc:picChg>
        <pc:picChg chg="ord">
          <ac:chgData name="jemma.smith@up.education" userId="S::urn:spo:guest#jemma.smith@up.education::" providerId="AD" clId="Web-{5F3348CD-F2FB-B707-16A3-41FE1BAEC6F2}" dt="2024-11-15T01:15:08.157" v="418"/>
          <ac:picMkLst>
            <pc:docMk/>
            <pc:sldMk cId="341728895" sldId="303"/>
            <ac:picMk id="7" creationId="{18B4546B-59F9-633D-2C42-64BB51E63481}"/>
          </ac:picMkLst>
        </pc:picChg>
        <pc:picChg chg="ord">
          <ac:chgData name="jemma.smith@up.education" userId="S::urn:spo:guest#jemma.smith@up.education::" providerId="AD" clId="Web-{5F3348CD-F2FB-B707-16A3-41FE1BAEC6F2}" dt="2024-11-15T01:15:08.063" v="412"/>
          <ac:picMkLst>
            <pc:docMk/>
            <pc:sldMk cId="341728895" sldId="303"/>
            <ac:picMk id="15" creationId="{BD0B700D-F124-B150-86B0-58DBF5541B83}"/>
          </ac:picMkLst>
        </pc:picChg>
        <pc:picChg chg="ord">
          <ac:chgData name="jemma.smith@up.education" userId="S::urn:spo:guest#jemma.smith@up.education::" providerId="AD" clId="Web-{5F3348CD-F2FB-B707-16A3-41FE1BAEC6F2}" dt="2024-11-15T01:15:08.016" v="409"/>
          <ac:picMkLst>
            <pc:docMk/>
            <pc:sldMk cId="341728895" sldId="303"/>
            <ac:picMk id="29" creationId="{73CB1815-4E92-139D-7B86-88A3C6C31DC2}"/>
          </ac:picMkLst>
        </pc:picChg>
      </pc:sldChg>
      <pc:sldChg chg="addSp modSp">
        <pc:chgData name="jemma.smith@up.education" userId="S::urn:spo:guest#jemma.smith@up.education::" providerId="AD" clId="Web-{5F3348CD-F2FB-B707-16A3-41FE1BAEC6F2}" dt="2024-11-15T01:16:39.661" v="502" actId="14100"/>
        <pc:sldMkLst>
          <pc:docMk/>
          <pc:sldMk cId="1948491694" sldId="304"/>
        </pc:sldMkLst>
        <pc:spChg chg="mod">
          <ac:chgData name="jemma.smith@up.education" userId="S::urn:spo:guest#jemma.smith@up.education::" providerId="AD" clId="Web-{5F3348CD-F2FB-B707-16A3-41FE1BAEC6F2}" dt="2024-11-15T01:16:16.941" v="481" actId="20577"/>
          <ac:spMkLst>
            <pc:docMk/>
            <pc:sldMk cId="1948491694" sldId="304"/>
            <ac:spMk id="37" creationId="{0C7B6151-8DEF-1DA9-047D-49CA43262D31}"/>
          </ac:spMkLst>
        </pc:spChg>
        <pc:spChg chg="mod">
          <ac:chgData name="jemma.smith@up.education" userId="S::urn:spo:guest#jemma.smith@up.education::" providerId="AD" clId="Web-{5F3348CD-F2FB-B707-16A3-41FE1BAEC6F2}" dt="2024-11-15T01:16:28.254" v="499" actId="20577"/>
          <ac:spMkLst>
            <pc:docMk/>
            <pc:sldMk cId="1948491694" sldId="304"/>
            <ac:spMk id="38" creationId="{D0A80586-1868-B0BD-A15F-C535DFBF63EE}"/>
          </ac:spMkLst>
        </pc:spChg>
        <pc:spChg chg="mod">
          <ac:chgData name="jemma.smith@up.education" userId="S::urn:spo:guest#jemma.smith@up.education::" providerId="AD" clId="Web-{5F3348CD-F2FB-B707-16A3-41FE1BAEC6F2}" dt="2024-11-15T01:16:33.129" v="500"/>
          <ac:spMkLst>
            <pc:docMk/>
            <pc:sldMk cId="1948491694" sldId="304"/>
            <ac:spMk id="40" creationId="{495F5977-85BE-ACEE-D094-451EF3F17030}"/>
          </ac:spMkLst>
        </pc:spChg>
        <pc:spChg chg="mod">
          <ac:chgData name="jemma.smith@up.education" userId="S::urn:spo:guest#jemma.smith@up.education::" providerId="AD" clId="Web-{5F3348CD-F2FB-B707-16A3-41FE1BAEC6F2}" dt="2024-11-15T01:16:39.661" v="502" actId="14100"/>
          <ac:spMkLst>
            <pc:docMk/>
            <pc:sldMk cId="1948491694" sldId="304"/>
            <ac:spMk id="41" creationId="{0023F96A-778A-076E-52F3-F52F506F5D6E}"/>
          </ac:spMkLst>
        </pc:spChg>
        <pc:picChg chg="add mod">
          <ac:chgData name="jemma.smith@up.education" userId="S::urn:spo:guest#jemma.smith@up.education::" providerId="AD" clId="Web-{5F3348CD-F2FB-B707-16A3-41FE1BAEC6F2}" dt="2024-11-15T01:09:06.219" v="321" actId="1076"/>
          <ac:picMkLst>
            <pc:docMk/>
            <pc:sldMk cId="1948491694" sldId="304"/>
            <ac:picMk id="8" creationId="{DD7C07BA-7927-A8CE-F6A3-E98796CB2E9B}"/>
          </ac:picMkLst>
        </pc:picChg>
      </pc:sldChg>
      <pc:sldChg chg="addSp modSp">
        <pc:chgData name="jemma.smith@up.education" userId="S::urn:spo:guest#jemma.smith@up.education::" providerId="AD" clId="Web-{5F3348CD-F2FB-B707-16A3-41FE1BAEC6F2}" dt="2024-11-15T01:13:52.138" v="367" actId="1076"/>
        <pc:sldMkLst>
          <pc:docMk/>
          <pc:sldMk cId="2829795101" sldId="311"/>
        </pc:sldMkLst>
        <pc:spChg chg="mod">
          <ac:chgData name="jemma.smith@up.education" userId="S::urn:spo:guest#jemma.smith@up.education::" providerId="AD" clId="Web-{5F3348CD-F2FB-B707-16A3-41FE1BAEC6F2}" dt="2024-11-15T01:13:47.185" v="365"/>
          <ac:spMkLst>
            <pc:docMk/>
            <pc:sldMk cId="2829795101" sldId="311"/>
            <ac:spMk id="9" creationId="{B81A089C-6778-4163-F5BB-3ABDC3707171}"/>
          </ac:spMkLst>
        </pc:spChg>
        <pc:spChg chg="mod">
          <ac:chgData name="jemma.smith@up.education" userId="S::urn:spo:guest#jemma.smith@up.education::" providerId="AD" clId="Web-{5F3348CD-F2FB-B707-16A3-41FE1BAEC6F2}" dt="2024-11-15T01:13:52.138" v="367" actId="1076"/>
          <ac:spMkLst>
            <pc:docMk/>
            <pc:sldMk cId="2829795101" sldId="311"/>
            <ac:spMk id="10" creationId="{1DBC664D-8BF5-9C62-BBD0-09AC5D04FBDD}"/>
          </ac:spMkLst>
        </pc:spChg>
        <pc:spChg chg="mod">
          <ac:chgData name="jemma.smith@up.education" userId="S::urn:spo:guest#jemma.smith@up.education::" providerId="AD" clId="Web-{5F3348CD-F2FB-B707-16A3-41FE1BAEC6F2}" dt="2024-11-15T01:13:26.903" v="364" actId="1076"/>
          <ac:spMkLst>
            <pc:docMk/>
            <pc:sldMk cId="2829795101" sldId="311"/>
            <ac:spMk id="12" creationId="{462B10C7-DF88-27C4-6D96-F8E13F564044}"/>
          </ac:spMkLst>
        </pc:spChg>
        <pc:picChg chg="add mod">
          <ac:chgData name="jemma.smith@up.education" userId="S::urn:spo:guest#jemma.smith@up.education::" providerId="AD" clId="Web-{5F3348CD-F2FB-B707-16A3-41FE1BAEC6F2}" dt="2024-11-15T01:13:26.903" v="363" actId="1076"/>
          <ac:picMkLst>
            <pc:docMk/>
            <pc:sldMk cId="2829795101" sldId="311"/>
            <ac:picMk id="4" creationId="{646917EF-55AC-4CB5-9A6B-E309FD2750D5}"/>
          </ac:picMkLst>
        </pc:picChg>
      </pc:sldChg>
      <pc:sldChg chg="addSp modSp">
        <pc:chgData name="jemma.smith@up.education" userId="S::urn:spo:guest#jemma.smith@up.education::" providerId="AD" clId="Web-{5F3348CD-F2FB-B707-16A3-41FE1BAEC6F2}" dt="2024-11-15T01:12:05.353" v="345" actId="1076"/>
        <pc:sldMkLst>
          <pc:docMk/>
          <pc:sldMk cId="501798107" sldId="312"/>
        </pc:sldMkLst>
        <pc:spChg chg="mod">
          <ac:chgData name="jemma.smith@up.education" userId="S::urn:spo:guest#jemma.smith@up.education::" providerId="AD" clId="Web-{5F3348CD-F2FB-B707-16A3-41FE1BAEC6F2}" dt="2024-11-15T01:12:05.353" v="345" actId="1076"/>
          <ac:spMkLst>
            <pc:docMk/>
            <pc:sldMk cId="501798107" sldId="312"/>
            <ac:spMk id="21" creationId="{493297C7-465C-BA01-B34D-ACE35097506E}"/>
          </ac:spMkLst>
        </pc:spChg>
        <pc:picChg chg="add">
          <ac:chgData name="jemma.smith@up.education" userId="S::urn:spo:guest#jemma.smith@up.education::" providerId="AD" clId="Web-{5F3348CD-F2FB-B707-16A3-41FE1BAEC6F2}" dt="2024-11-15T01:11:11.632" v="332"/>
          <ac:picMkLst>
            <pc:docMk/>
            <pc:sldMk cId="501798107" sldId="312"/>
            <ac:picMk id="3" creationId="{4DE20611-9EB1-7198-222A-7EFACC63BE3C}"/>
          </ac:picMkLst>
        </pc:picChg>
      </pc:sldChg>
      <pc:sldChg chg="addSp delSp modSp delAnim">
        <pc:chgData name="jemma.smith@up.education" userId="S::urn:spo:guest#jemma.smith@up.education::" providerId="AD" clId="Web-{5F3348CD-F2FB-B707-16A3-41FE1BAEC6F2}" dt="2024-11-15T01:18:28.151" v="538" actId="1076"/>
        <pc:sldMkLst>
          <pc:docMk/>
          <pc:sldMk cId="3086936516" sldId="313"/>
        </pc:sldMkLst>
        <pc:spChg chg="mod">
          <ac:chgData name="jemma.smith@up.education" userId="S::urn:spo:guest#jemma.smith@up.education::" providerId="AD" clId="Web-{5F3348CD-F2FB-B707-16A3-41FE1BAEC6F2}" dt="2024-11-15T01:18:28.136" v="536" actId="1076"/>
          <ac:spMkLst>
            <pc:docMk/>
            <pc:sldMk cId="3086936516" sldId="313"/>
            <ac:spMk id="2" creationId="{9D63EB41-CF10-718B-20D3-B90CDD99E91B}"/>
          </ac:spMkLst>
        </pc:spChg>
        <pc:spChg chg="mod">
          <ac:chgData name="jemma.smith@up.education" userId="S::urn:spo:guest#jemma.smith@up.education::" providerId="AD" clId="Web-{5F3348CD-F2FB-B707-16A3-41FE1BAEC6F2}" dt="2024-11-15T01:17:44.023" v="512"/>
          <ac:spMkLst>
            <pc:docMk/>
            <pc:sldMk cId="3086936516" sldId="313"/>
            <ac:spMk id="6" creationId="{671EC60A-F597-CA49-3CA8-C6D095E0E9DA}"/>
          </ac:spMkLst>
        </pc:spChg>
        <pc:spChg chg="mod">
          <ac:chgData name="jemma.smith@up.education" userId="S::urn:spo:guest#jemma.smith@up.education::" providerId="AD" clId="Web-{5F3348CD-F2FB-B707-16A3-41FE1BAEC6F2}" dt="2024-11-15T01:18:28.136" v="537" actId="1076"/>
          <ac:spMkLst>
            <pc:docMk/>
            <pc:sldMk cId="3086936516" sldId="313"/>
            <ac:spMk id="11" creationId="{60563E21-3033-BE2E-9BF8-3474750782CD}"/>
          </ac:spMkLst>
        </pc:spChg>
        <pc:spChg chg="mod">
          <ac:chgData name="jemma.smith@up.education" userId="S::urn:spo:guest#jemma.smith@up.education::" providerId="AD" clId="Web-{5F3348CD-F2FB-B707-16A3-41FE1BAEC6F2}" dt="2024-11-15T01:18:28.151" v="538" actId="1076"/>
          <ac:spMkLst>
            <pc:docMk/>
            <pc:sldMk cId="3086936516" sldId="313"/>
            <ac:spMk id="13" creationId="{9C35C298-B1AB-5D04-FE42-F5463349A380}"/>
          </ac:spMkLst>
        </pc:spChg>
        <pc:spChg chg="del">
          <ac:chgData name="jemma.smith@up.education" userId="S::urn:spo:guest#jemma.smith@up.education::" providerId="AD" clId="Web-{5F3348CD-F2FB-B707-16A3-41FE1BAEC6F2}" dt="2024-11-15T01:12:17.228" v="348"/>
          <ac:spMkLst>
            <pc:docMk/>
            <pc:sldMk cId="3086936516" sldId="313"/>
            <ac:spMk id="21" creationId="{544F2E6A-21BC-FE25-FFE5-8E0AAD5C0EED}"/>
          </ac:spMkLst>
        </pc:spChg>
        <pc:spChg chg="add">
          <ac:chgData name="jemma.smith@up.education" userId="S::urn:spo:guest#jemma.smith@up.education::" providerId="AD" clId="Web-{5F3348CD-F2FB-B707-16A3-41FE1BAEC6F2}" dt="2024-11-15T01:12:18.228" v="349"/>
          <ac:spMkLst>
            <pc:docMk/>
            <pc:sldMk cId="3086936516" sldId="313"/>
            <ac:spMk id="24" creationId="{C39BC56A-6724-9AEA-2106-6CDA9AE13100}"/>
          </ac:spMkLst>
        </pc:spChg>
        <pc:grpChg chg="del">
          <ac:chgData name="jemma.smith@up.education" userId="S::urn:spo:guest#jemma.smith@up.education::" providerId="AD" clId="Web-{5F3348CD-F2FB-B707-16A3-41FE1BAEC6F2}" dt="2024-11-15T01:05:00.099" v="313"/>
          <ac:grpSpMkLst>
            <pc:docMk/>
            <pc:sldMk cId="3086936516" sldId="313"/>
            <ac:grpSpMk id="22" creationId="{51A78B2E-9C00-6670-851A-CF9F7938614C}"/>
          </ac:grpSpMkLst>
        </pc:grpChg>
        <pc:grpChg chg="del">
          <ac:chgData name="jemma.smith@up.education" userId="S::urn:spo:guest#jemma.smith@up.education::" providerId="AD" clId="Web-{5F3348CD-F2FB-B707-16A3-41FE1BAEC6F2}" dt="2024-11-15T01:05:00.099" v="312"/>
          <ac:grpSpMkLst>
            <pc:docMk/>
            <pc:sldMk cId="3086936516" sldId="313"/>
            <ac:grpSpMk id="30" creationId="{1EB9909F-AFD4-96E8-4CA5-5534E499654E}"/>
          </ac:grpSpMkLst>
        </pc:grpChg>
        <pc:grpChg chg="del">
          <ac:chgData name="jemma.smith@up.education" userId="S::urn:spo:guest#jemma.smith@up.education::" providerId="AD" clId="Web-{5F3348CD-F2FB-B707-16A3-41FE1BAEC6F2}" dt="2024-11-15T01:05:00.099" v="311"/>
          <ac:grpSpMkLst>
            <pc:docMk/>
            <pc:sldMk cId="3086936516" sldId="313"/>
            <ac:grpSpMk id="37" creationId="{E61955A2-1E88-BBCD-4176-755DC197795C}"/>
          </ac:grpSpMkLst>
        </pc:grpChg>
        <pc:grpChg chg="del">
          <ac:chgData name="jemma.smith@up.education" userId="S::urn:spo:guest#jemma.smith@up.education::" providerId="AD" clId="Web-{5F3348CD-F2FB-B707-16A3-41FE1BAEC6F2}" dt="2024-11-15T01:05:00.099" v="310"/>
          <ac:grpSpMkLst>
            <pc:docMk/>
            <pc:sldMk cId="3086936516" sldId="313"/>
            <ac:grpSpMk id="42" creationId="{00A62504-13A2-0A8E-6AFF-50D4379932C2}"/>
          </ac:grpSpMkLst>
        </pc:grpChg>
        <pc:grpChg chg="del">
          <ac:chgData name="jemma.smith@up.education" userId="S::urn:spo:guest#jemma.smith@up.education::" providerId="AD" clId="Web-{5F3348CD-F2FB-B707-16A3-41FE1BAEC6F2}" dt="2024-11-15T01:05:00.099" v="309"/>
          <ac:grpSpMkLst>
            <pc:docMk/>
            <pc:sldMk cId="3086936516" sldId="313"/>
            <ac:grpSpMk id="46" creationId="{A7F6C9BA-C833-5374-1F64-80BF0B12151A}"/>
          </ac:grpSpMkLst>
        </pc:grpChg>
        <pc:grpChg chg="del">
          <ac:chgData name="jemma.smith@up.education" userId="S::urn:spo:guest#jemma.smith@up.education::" providerId="AD" clId="Web-{5F3348CD-F2FB-B707-16A3-41FE1BAEC6F2}" dt="2024-11-15T01:05:00.099" v="308"/>
          <ac:grpSpMkLst>
            <pc:docMk/>
            <pc:sldMk cId="3086936516" sldId="313"/>
            <ac:grpSpMk id="50" creationId="{CBAB79F7-0F64-8A07-FAEE-8902D5551336}"/>
          </ac:grpSpMkLst>
        </pc:grpChg>
        <pc:picChg chg="add del">
          <ac:chgData name="jemma.smith@up.education" userId="S::urn:spo:guest#jemma.smith@up.education::" providerId="AD" clId="Web-{5F3348CD-F2FB-B707-16A3-41FE1BAEC6F2}" dt="2024-11-15T01:12:17.228" v="347"/>
          <ac:picMkLst>
            <pc:docMk/>
            <pc:sldMk cId="3086936516" sldId="313"/>
            <ac:picMk id="4" creationId="{DD0DAB5D-4E61-E37E-3A59-CF25103E8F4D}"/>
          </ac:picMkLst>
        </pc:picChg>
        <pc:picChg chg="mod">
          <ac:chgData name="jemma.smith@up.education" userId="S::urn:spo:guest#jemma.smith@up.education::" providerId="AD" clId="Web-{5F3348CD-F2FB-B707-16A3-41FE1BAEC6F2}" dt="2024-11-15T01:17:49.148" v="513" actId="1076"/>
          <ac:picMkLst>
            <pc:docMk/>
            <pc:sldMk cId="3086936516" sldId="313"/>
            <ac:picMk id="9" creationId="{2980E5BD-8E03-13EE-8A44-12B092B76DF9}"/>
          </ac:picMkLst>
        </pc:picChg>
        <pc:picChg chg="add">
          <ac:chgData name="jemma.smith@up.education" userId="S::urn:spo:guest#jemma.smith@up.education::" providerId="AD" clId="Web-{5F3348CD-F2FB-B707-16A3-41FE1BAEC6F2}" dt="2024-11-15T01:12:18.259" v="350"/>
          <ac:picMkLst>
            <pc:docMk/>
            <pc:sldMk cId="3086936516" sldId="313"/>
            <ac:picMk id="28" creationId="{2DC3E9ED-78B9-23F9-38C1-A79E3B2459FA}"/>
          </ac:picMkLst>
        </pc:picChg>
        <pc:picChg chg="del">
          <ac:chgData name="jemma.smith@up.education" userId="S::urn:spo:guest#jemma.smith@up.education::" providerId="AD" clId="Web-{5F3348CD-F2FB-B707-16A3-41FE1BAEC6F2}" dt="2024-11-15T01:05:00.099" v="307"/>
          <ac:picMkLst>
            <pc:docMk/>
            <pc:sldMk cId="3086936516" sldId="313"/>
            <ac:picMk id="54" creationId="{ED256BFA-70FC-3803-1310-3AB461B3510C}"/>
          </ac:picMkLst>
        </pc:picChg>
      </pc:sldChg>
      <pc:sldChg chg="delSp">
        <pc:chgData name="jemma.smith@up.education" userId="S::urn:spo:guest#jemma.smith@up.education::" providerId="AD" clId="Web-{5F3348CD-F2FB-B707-16A3-41FE1BAEC6F2}" dt="2024-11-15T01:04:57.302" v="306"/>
        <pc:sldMkLst>
          <pc:docMk/>
          <pc:sldMk cId="3623273361" sldId="314"/>
        </pc:sldMkLst>
        <pc:grpChg chg="del">
          <ac:chgData name="jemma.smith@up.education" userId="S::urn:spo:guest#jemma.smith@up.education::" providerId="AD" clId="Web-{5F3348CD-F2FB-B707-16A3-41FE1BAEC6F2}" dt="2024-11-15T01:04:57.302" v="306"/>
          <ac:grpSpMkLst>
            <pc:docMk/>
            <pc:sldMk cId="3623273361" sldId="314"/>
            <ac:grpSpMk id="20" creationId="{0C25F230-B3F8-6D43-A21C-144569FC37AB}"/>
          </ac:grpSpMkLst>
        </pc:grpChg>
        <pc:grpChg chg="del">
          <ac:chgData name="jemma.smith@up.education" userId="S::urn:spo:guest#jemma.smith@up.education::" providerId="AD" clId="Web-{5F3348CD-F2FB-B707-16A3-41FE1BAEC6F2}" dt="2024-11-15T01:04:57.302" v="305"/>
          <ac:grpSpMkLst>
            <pc:docMk/>
            <pc:sldMk cId="3623273361" sldId="314"/>
            <ac:grpSpMk id="25" creationId="{6429BAE4-16FB-AB6A-ECEB-A12D7551E242}"/>
          </ac:grpSpMkLst>
        </pc:grpChg>
        <pc:grpChg chg="del">
          <ac:chgData name="jemma.smith@up.education" userId="S::urn:spo:guest#jemma.smith@up.education::" providerId="AD" clId="Web-{5F3348CD-F2FB-B707-16A3-41FE1BAEC6F2}" dt="2024-11-15T01:04:57.302" v="304"/>
          <ac:grpSpMkLst>
            <pc:docMk/>
            <pc:sldMk cId="3623273361" sldId="314"/>
            <ac:grpSpMk id="29" creationId="{3C6EE4DF-2EB8-8E45-7077-38EE61728529}"/>
          </ac:grpSpMkLst>
        </pc:grpChg>
        <pc:grpChg chg="del">
          <ac:chgData name="jemma.smith@up.education" userId="S::urn:spo:guest#jemma.smith@up.education::" providerId="AD" clId="Web-{5F3348CD-F2FB-B707-16A3-41FE1BAEC6F2}" dt="2024-11-15T01:04:57.302" v="303"/>
          <ac:grpSpMkLst>
            <pc:docMk/>
            <pc:sldMk cId="3623273361" sldId="314"/>
            <ac:grpSpMk id="33" creationId="{2DFA3D49-3AE5-7115-6C7E-2D57F9A225CD}"/>
          </ac:grpSpMkLst>
        </pc:grpChg>
        <pc:grpChg chg="del">
          <ac:chgData name="jemma.smith@up.education" userId="S::urn:spo:guest#jemma.smith@up.education::" providerId="AD" clId="Web-{5F3348CD-F2FB-B707-16A3-41FE1BAEC6F2}" dt="2024-11-15T01:04:57.302" v="302"/>
          <ac:grpSpMkLst>
            <pc:docMk/>
            <pc:sldMk cId="3623273361" sldId="314"/>
            <ac:grpSpMk id="38" creationId="{72B1DAB6-3FAD-B5A7-DC2F-803AEE5A5247}"/>
          </ac:grpSpMkLst>
        </pc:grpChg>
        <pc:grpChg chg="del">
          <ac:chgData name="jemma.smith@up.education" userId="S::urn:spo:guest#jemma.smith@up.education::" providerId="AD" clId="Web-{5F3348CD-F2FB-B707-16A3-41FE1BAEC6F2}" dt="2024-11-15T01:04:57.302" v="301"/>
          <ac:grpSpMkLst>
            <pc:docMk/>
            <pc:sldMk cId="3623273361" sldId="314"/>
            <ac:grpSpMk id="42" creationId="{5405D28B-D924-B577-1E79-290FF29BC980}"/>
          </ac:grpSpMkLst>
        </pc:grpChg>
        <pc:picChg chg="del">
          <ac:chgData name="jemma.smith@up.education" userId="S::urn:spo:guest#jemma.smith@up.education::" providerId="AD" clId="Web-{5F3348CD-F2FB-B707-16A3-41FE1BAEC6F2}" dt="2024-11-15T01:04:57.302" v="300"/>
          <ac:picMkLst>
            <pc:docMk/>
            <pc:sldMk cId="3623273361" sldId="314"/>
            <ac:picMk id="46" creationId="{F09F39CA-B127-8EB4-D8EF-D5BED04171F5}"/>
          </ac:picMkLst>
        </pc:picChg>
      </pc:sldChg>
      <pc:sldChg chg="del">
        <pc:chgData name="jemma.smith@up.education" userId="S::urn:spo:guest#jemma.smith@up.education::" providerId="AD" clId="Web-{5F3348CD-F2FB-B707-16A3-41FE1BAEC6F2}" dt="2024-11-15T01:04:54.068" v="299"/>
        <pc:sldMkLst>
          <pc:docMk/>
          <pc:sldMk cId="1621123423" sldId="315"/>
        </pc:sldMkLst>
      </pc:sldChg>
    </pc:docChg>
  </pc:docChgLst>
  <pc:docChgLst>
    <pc:chgData name="jemma.smith@up.education" userId="S::urn:spo:guest#jemma.smith@up.education::" providerId="AD" clId="Web-{C31837D5-647D-0AD3-6558-648EB5F51115}"/>
    <pc:docChg chg="modSld">
      <pc:chgData name="jemma.smith@up.education" userId="S::urn:spo:guest#jemma.smith@up.education::" providerId="AD" clId="Web-{C31837D5-647D-0AD3-6558-648EB5F51115}" dt="2024-10-13T23:35:42.551" v="77"/>
      <pc:docMkLst>
        <pc:docMk/>
      </pc:docMkLst>
      <pc:sldChg chg="addSp delSp">
        <pc:chgData name="jemma.smith@up.education" userId="S::urn:spo:guest#jemma.smith@up.education::" providerId="AD" clId="Web-{C31837D5-647D-0AD3-6558-648EB5F51115}" dt="2024-10-13T23:30:55.173" v="38"/>
        <pc:sldMkLst>
          <pc:docMk/>
          <pc:sldMk cId="3848411514" sldId="281"/>
        </pc:sldMkLst>
        <pc:spChg chg="del">
          <ac:chgData name="jemma.smith@up.education" userId="S::urn:spo:guest#jemma.smith@up.education::" providerId="AD" clId="Web-{C31837D5-647D-0AD3-6558-648EB5F51115}" dt="2024-10-13T23:30:52.657" v="35"/>
          <ac:spMkLst>
            <pc:docMk/>
            <pc:sldMk cId="3848411514" sldId="281"/>
            <ac:spMk id="9" creationId="{21C2F580-AAC9-B2B9-7825-C6280D28BF19}"/>
          </ac:spMkLst>
        </pc:spChg>
        <pc:spChg chg="del">
          <ac:chgData name="jemma.smith@up.education" userId="S::urn:spo:guest#jemma.smith@up.education::" providerId="AD" clId="Web-{C31837D5-647D-0AD3-6558-648EB5F51115}" dt="2024-10-13T23:30:54.235" v="36"/>
          <ac:spMkLst>
            <pc:docMk/>
            <pc:sldMk cId="3848411514" sldId="281"/>
            <ac:spMk id="11" creationId="{EB33EFC9-2DF7-9CF5-1FEF-48EFB8419E9C}"/>
          </ac:spMkLst>
        </pc:spChg>
        <pc:spChg chg="add">
          <ac:chgData name="jemma.smith@up.education" userId="S::urn:spo:guest#jemma.smith@up.education::" providerId="AD" clId="Web-{C31837D5-647D-0AD3-6558-648EB5F51115}" dt="2024-10-13T23:30:55.157" v="37"/>
          <ac:spMkLst>
            <pc:docMk/>
            <pc:sldMk cId="3848411514" sldId="281"/>
            <ac:spMk id="58" creationId="{3F062D2A-F960-2006-E570-2179A3A179D6}"/>
          </ac:spMkLst>
        </pc:spChg>
        <pc:spChg chg="add">
          <ac:chgData name="jemma.smith@up.education" userId="S::urn:spo:guest#jemma.smith@up.education::" providerId="AD" clId="Web-{C31837D5-647D-0AD3-6558-648EB5F51115}" dt="2024-10-13T23:30:55.173" v="38"/>
          <ac:spMkLst>
            <pc:docMk/>
            <pc:sldMk cId="3848411514" sldId="281"/>
            <ac:spMk id="60" creationId="{CBAD0582-A936-52FB-E98F-E64718D1F908}"/>
          </ac:spMkLst>
        </pc:spChg>
      </pc:sldChg>
      <pc:sldChg chg="addSp delSp">
        <pc:chgData name="jemma.smith@up.education" userId="S::urn:spo:guest#jemma.smith@up.education::" providerId="AD" clId="Web-{C31837D5-647D-0AD3-6558-648EB5F51115}" dt="2024-10-13T23:31:04.220" v="42"/>
        <pc:sldMkLst>
          <pc:docMk/>
          <pc:sldMk cId="4099376969" sldId="286"/>
        </pc:sldMkLst>
        <pc:spChg chg="del">
          <ac:chgData name="jemma.smith@up.education" userId="S::urn:spo:guest#jemma.smith@up.education::" providerId="AD" clId="Web-{C31837D5-647D-0AD3-6558-648EB5F51115}" dt="2024-10-13T23:31:00.173" v="39"/>
          <ac:spMkLst>
            <pc:docMk/>
            <pc:sldMk cId="4099376969" sldId="286"/>
            <ac:spMk id="3" creationId="{55A735E7-1AC6-E5AB-C2CE-7F4198D75E3A}"/>
          </ac:spMkLst>
        </pc:spChg>
        <pc:spChg chg="add">
          <ac:chgData name="jemma.smith@up.education" userId="S::urn:spo:guest#jemma.smith@up.education::" providerId="AD" clId="Web-{C31837D5-647D-0AD3-6558-648EB5F51115}" dt="2024-10-13T23:31:04.204" v="41"/>
          <ac:spMkLst>
            <pc:docMk/>
            <pc:sldMk cId="4099376969" sldId="286"/>
            <ac:spMk id="4" creationId="{2C6A8286-79BC-07DD-A2AC-314020CEB1F2}"/>
          </ac:spMkLst>
        </pc:spChg>
        <pc:spChg chg="del">
          <ac:chgData name="jemma.smith@up.education" userId="S::urn:spo:guest#jemma.smith@up.education::" providerId="AD" clId="Web-{C31837D5-647D-0AD3-6558-648EB5F51115}" dt="2024-10-13T23:31:01.923" v="40"/>
          <ac:spMkLst>
            <pc:docMk/>
            <pc:sldMk cId="4099376969" sldId="286"/>
            <ac:spMk id="7" creationId="{304C7C0D-B3B2-3997-B1AE-3E7CB20F2C60}"/>
          </ac:spMkLst>
        </pc:spChg>
        <pc:spChg chg="add">
          <ac:chgData name="jemma.smith@up.education" userId="S::urn:spo:guest#jemma.smith@up.education::" providerId="AD" clId="Web-{C31837D5-647D-0AD3-6558-648EB5F51115}" dt="2024-10-13T23:31:04.220" v="42"/>
          <ac:spMkLst>
            <pc:docMk/>
            <pc:sldMk cId="4099376969" sldId="286"/>
            <ac:spMk id="8" creationId="{7534A0BF-BD79-137C-8EB9-26A1F122BB04}"/>
          </ac:spMkLst>
        </pc:spChg>
      </pc:sldChg>
      <pc:sldChg chg="addSp delSp">
        <pc:chgData name="jemma.smith@up.education" userId="S::urn:spo:guest#jemma.smith@up.education::" providerId="AD" clId="Web-{C31837D5-647D-0AD3-6558-648EB5F51115}" dt="2024-10-13T23:31:27.206" v="50"/>
        <pc:sldMkLst>
          <pc:docMk/>
          <pc:sldMk cId="908528452" sldId="287"/>
        </pc:sldMkLst>
        <pc:spChg chg="del">
          <ac:chgData name="jemma.smith@up.education" userId="S::urn:spo:guest#jemma.smith@up.education::" providerId="AD" clId="Web-{C31837D5-647D-0AD3-6558-648EB5F51115}" dt="2024-10-13T23:31:25.081" v="47"/>
          <ac:spMkLst>
            <pc:docMk/>
            <pc:sldMk cId="908528452" sldId="287"/>
            <ac:spMk id="2" creationId="{5EC95C98-51CE-C5A4-F826-FCCEF1389CCA}"/>
          </ac:spMkLst>
        </pc:spChg>
        <pc:spChg chg="del">
          <ac:chgData name="jemma.smith@up.education" userId="S::urn:spo:guest#jemma.smith@up.education::" providerId="AD" clId="Web-{C31837D5-647D-0AD3-6558-648EB5F51115}" dt="2024-10-13T23:31:27.143" v="48"/>
          <ac:spMkLst>
            <pc:docMk/>
            <pc:sldMk cId="908528452" sldId="287"/>
            <ac:spMk id="4" creationId="{993225CB-99DF-E1DD-928A-31BD81DD1E7E}"/>
          </ac:spMkLst>
        </pc:spChg>
        <pc:spChg chg="add">
          <ac:chgData name="jemma.smith@up.education" userId="S::urn:spo:guest#jemma.smith@up.education::" providerId="AD" clId="Web-{C31837D5-647D-0AD3-6558-648EB5F51115}" dt="2024-10-13T23:31:27.190" v="49"/>
          <ac:spMkLst>
            <pc:docMk/>
            <pc:sldMk cId="908528452" sldId="287"/>
            <ac:spMk id="8" creationId="{BC753C0E-E077-E2E1-645F-473A5A75CAB1}"/>
          </ac:spMkLst>
        </pc:spChg>
        <pc:spChg chg="add">
          <ac:chgData name="jemma.smith@up.education" userId="S::urn:spo:guest#jemma.smith@up.education::" providerId="AD" clId="Web-{C31837D5-647D-0AD3-6558-648EB5F51115}" dt="2024-10-13T23:31:27.206" v="50"/>
          <ac:spMkLst>
            <pc:docMk/>
            <pc:sldMk cId="908528452" sldId="287"/>
            <ac:spMk id="10" creationId="{2C4ED711-1DB2-4766-A299-56450B0D187A}"/>
          </ac:spMkLst>
        </pc:spChg>
      </pc:sldChg>
      <pc:sldChg chg="modSp modAnim">
        <pc:chgData name="jemma.smith@up.education" userId="S::urn:spo:guest#jemma.smith@up.education::" providerId="AD" clId="Web-{C31837D5-647D-0AD3-6558-648EB5F51115}" dt="2024-10-13T23:35:42.551" v="77"/>
        <pc:sldMkLst>
          <pc:docMk/>
          <pc:sldMk cId="3121413427" sldId="301"/>
        </pc:sldMkLst>
        <pc:spChg chg="mod">
          <ac:chgData name="jemma.smith@up.education" userId="S::urn:spo:guest#jemma.smith@up.education::" providerId="AD" clId="Web-{C31837D5-647D-0AD3-6558-648EB5F51115}" dt="2024-10-13T23:34:04.763" v="72" actId="14100"/>
          <ac:spMkLst>
            <pc:docMk/>
            <pc:sldMk cId="3121413427" sldId="301"/>
            <ac:spMk id="54" creationId="{2AB503A7-8D23-09CF-3C18-A809DFA4AF0F}"/>
          </ac:spMkLst>
        </pc:spChg>
        <pc:picChg chg="mod">
          <ac:chgData name="jemma.smith@up.education" userId="S::urn:spo:guest#jemma.smith@up.education::" providerId="AD" clId="Web-{C31837D5-647D-0AD3-6558-648EB5F51115}" dt="2024-10-13T23:34:07.888" v="73" actId="14100"/>
          <ac:picMkLst>
            <pc:docMk/>
            <pc:sldMk cId="3121413427" sldId="301"/>
            <ac:picMk id="57" creationId="{3B1CF271-3F08-A266-7C85-93D0D354BD1C}"/>
          </ac:picMkLst>
        </pc:picChg>
      </pc:sldChg>
      <pc:sldChg chg="modSp">
        <pc:chgData name="jemma.smith@up.education" userId="S::urn:spo:guest#jemma.smith@up.education::" providerId="AD" clId="Web-{C31837D5-647D-0AD3-6558-648EB5F51115}" dt="2024-10-13T23:27:00.579" v="4" actId="14100"/>
        <pc:sldMkLst>
          <pc:docMk/>
          <pc:sldMk cId="1885385146" sldId="302"/>
        </pc:sldMkLst>
        <pc:spChg chg="mod">
          <ac:chgData name="jemma.smith@up.education" userId="S::urn:spo:guest#jemma.smith@up.education::" providerId="AD" clId="Web-{C31837D5-647D-0AD3-6558-648EB5F51115}" dt="2024-10-13T23:26:41.359" v="2" actId="1076"/>
          <ac:spMkLst>
            <pc:docMk/>
            <pc:sldMk cId="1885385146" sldId="302"/>
            <ac:spMk id="8" creationId="{1B055B22-E0FE-315F-0865-526B5AECA797}"/>
          </ac:spMkLst>
        </pc:spChg>
        <pc:spChg chg="mod">
          <ac:chgData name="jemma.smith@up.education" userId="S::urn:spo:guest#jemma.smith@up.education::" providerId="AD" clId="Web-{C31837D5-647D-0AD3-6558-648EB5F51115}" dt="2024-10-13T23:27:00.579" v="4" actId="14100"/>
          <ac:spMkLst>
            <pc:docMk/>
            <pc:sldMk cId="1885385146" sldId="302"/>
            <ac:spMk id="21" creationId="{5F37F4A7-764C-973F-A86A-BF0FC995AFD7}"/>
          </ac:spMkLst>
        </pc:spChg>
      </pc:sldChg>
      <pc:sldChg chg="addSp delSp modSp">
        <pc:chgData name="jemma.smith@up.education" userId="S::urn:spo:guest#jemma.smith@up.education::" providerId="AD" clId="Web-{C31837D5-647D-0AD3-6558-648EB5F51115}" dt="2024-10-13T23:27:51.848" v="9"/>
        <pc:sldMkLst>
          <pc:docMk/>
          <pc:sldMk cId="341728895" sldId="303"/>
        </pc:sldMkLst>
        <pc:spChg chg="add">
          <ac:chgData name="jemma.smith@up.education" userId="S::urn:spo:guest#jemma.smith@up.education::" providerId="AD" clId="Web-{C31837D5-647D-0AD3-6558-648EB5F51115}" dt="2024-10-13T23:27:51.817" v="8"/>
          <ac:spMkLst>
            <pc:docMk/>
            <pc:sldMk cId="341728895" sldId="303"/>
            <ac:spMk id="4" creationId="{A67CC0F7-9E1F-4A14-77B9-CF620EA10734}"/>
          </ac:spMkLst>
        </pc:spChg>
        <pc:spChg chg="del mod">
          <ac:chgData name="jemma.smith@up.education" userId="S::urn:spo:guest#jemma.smith@up.education::" providerId="AD" clId="Web-{C31837D5-647D-0AD3-6558-648EB5F51115}" dt="2024-10-13T23:27:47.973" v="6"/>
          <ac:spMkLst>
            <pc:docMk/>
            <pc:sldMk cId="341728895" sldId="303"/>
            <ac:spMk id="8" creationId="{1B055B22-E0FE-315F-0865-526B5AECA797}"/>
          </ac:spMkLst>
        </pc:spChg>
        <pc:spChg chg="add">
          <ac:chgData name="jemma.smith@up.education" userId="S::urn:spo:guest#jemma.smith@up.education::" providerId="AD" clId="Web-{C31837D5-647D-0AD3-6558-648EB5F51115}" dt="2024-10-13T23:27:51.848" v="9"/>
          <ac:spMkLst>
            <pc:docMk/>
            <pc:sldMk cId="341728895" sldId="303"/>
            <ac:spMk id="9" creationId="{22310D31-DBEF-A7AA-E860-183F0E6CA36A}"/>
          </ac:spMkLst>
        </pc:spChg>
        <pc:spChg chg="del">
          <ac:chgData name="jemma.smith@up.education" userId="S::urn:spo:guest#jemma.smith@up.education::" providerId="AD" clId="Web-{C31837D5-647D-0AD3-6558-648EB5F51115}" dt="2024-10-13T23:27:50.239" v="7"/>
          <ac:spMkLst>
            <pc:docMk/>
            <pc:sldMk cId="341728895" sldId="303"/>
            <ac:spMk id="21" creationId="{5F37F4A7-764C-973F-A86A-BF0FC995AFD7}"/>
          </ac:spMkLst>
        </pc:spChg>
      </pc:sldChg>
      <pc:sldChg chg="addSp delSp">
        <pc:chgData name="jemma.smith@up.education" userId="S::urn:spo:guest#jemma.smith@up.education::" providerId="AD" clId="Web-{C31837D5-647D-0AD3-6558-648EB5F51115}" dt="2024-10-13T23:28:20.772" v="13"/>
        <pc:sldMkLst>
          <pc:docMk/>
          <pc:sldMk cId="1948491694" sldId="304"/>
        </pc:sldMkLst>
        <pc:spChg chg="add">
          <ac:chgData name="jemma.smith@up.education" userId="S::urn:spo:guest#jemma.smith@up.education::" providerId="AD" clId="Web-{C31837D5-647D-0AD3-6558-648EB5F51115}" dt="2024-10-13T23:28:20.741" v="12"/>
          <ac:spMkLst>
            <pc:docMk/>
            <pc:sldMk cId="1948491694" sldId="304"/>
            <ac:spMk id="5" creationId="{BC582700-BB0E-B09A-73AA-D712C6B9165B}"/>
          </ac:spMkLst>
        </pc:spChg>
        <pc:spChg chg="del">
          <ac:chgData name="jemma.smith@up.education" userId="S::urn:spo:guest#jemma.smith@up.education::" providerId="AD" clId="Web-{C31837D5-647D-0AD3-6558-648EB5F51115}" dt="2024-10-13T23:28:15.584" v="10"/>
          <ac:spMkLst>
            <pc:docMk/>
            <pc:sldMk cId="1948491694" sldId="304"/>
            <ac:spMk id="8" creationId="{1B055B22-E0FE-315F-0865-526B5AECA797}"/>
          </ac:spMkLst>
        </pc:spChg>
        <pc:spChg chg="add">
          <ac:chgData name="jemma.smith@up.education" userId="S::urn:spo:guest#jemma.smith@up.education::" providerId="AD" clId="Web-{C31837D5-647D-0AD3-6558-648EB5F51115}" dt="2024-10-13T23:28:20.772" v="13"/>
          <ac:spMkLst>
            <pc:docMk/>
            <pc:sldMk cId="1948491694" sldId="304"/>
            <ac:spMk id="11" creationId="{D8F4AF6A-21C8-C8BE-DFF6-19ABE59C5D9C}"/>
          </ac:spMkLst>
        </pc:spChg>
        <pc:spChg chg="del">
          <ac:chgData name="jemma.smith@up.education" userId="S::urn:spo:guest#jemma.smith@up.education::" providerId="AD" clId="Web-{C31837D5-647D-0AD3-6558-648EB5F51115}" dt="2024-10-13T23:28:18.850" v="11"/>
          <ac:spMkLst>
            <pc:docMk/>
            <pc:sldMk cId="1948491694" sldId="304"/>
            <ac:spMk id="21" creationId="{5F37F4A7-764C-973F-A86A-BF0FC995AFD7}"/>
          </ac:spMkLst>
        </pc:spChg>
      </pc:sldChg>
      <pc:sldChg chg="addSp delSp modSp">
        <pc:chgData name="jemma.smith@up.education" userId="S::urn:spo:guest#jemma.smith@up.education::" providerId="AD" clId="Web-{C31837D5-647D-0AD3-6558-648EB5F51115}" dt="2024-10-13T23:28:46.117" v="18" actId="14100"/>
        <pc:sldMkLst>
          <pc:docMk/>
          <pc:sldMk cId="3845612251" sldId="305"/>
        </pc:sldMkLst>
        <pc:spChg chg="del">
          <ac:chgData name="jemma.smith@up.education" userId="S::urn:spo:guest#jemma.smith@up.education::" providerId="AD" clId="Web-{C31837D5-647D-0AD3-6558-648EB5F51115}" dt="2024-10-13T23:28:31.273" v="14"/>
          <ac:spMkLst>
            <pc:docMk/>
            <pc:sldMk cId="3845612251" sldId="305"/>
            <ac:spMk id="8" creationId="{1B055B22-E0FE-315F-0865-526B5AECA797}"/>
          </ac:spMkLst>
        </pc:spChg>
        <pc:spChg chg="add">
          <ac:chgData name="jemma.smith@up.education" userId="S::urn:spo:guest#jemma.smith@up.education::" providerId="AD" clId="Web-{C31837D5-647D-0AD3-6558-648EB5F51115}" dt="2024-10-13T23:28:35.007" v="16"/>
          <ac:spMkLst>
            <pc:docMk/>
            <pc:sldMk cId="3845612251" sldId="305"/>
            <ac:spMk id="9" creationId="{2BF651FC-30BE-B139-6AE5-A12D3CA57CC0}"/>
          </ac:spMkLst>
        </pc:spChg>
        <pc:spChg chg="add mod">
          <ac:chgData name="jemma.smith@up.education" userId="S::urn:spo:guest#jemma.smith@up.education::" providerId="AD" clId="Web-{C31837D5-647D-0AD3-6558-648EB5F51115}" dt="2024-10-13T23:28:46.117" v="18" actId="14100"/>
          <ac:spMkLst>
            <pc:docMk/>
            <pc:sldMk cId="3845612251" sldId="305"/>
            <ac:spMk id="12" creationId="{0F7469C5-B542-89FE-3AC7-DE174AADE891}"/>
          </ac:spMkLst>
        </pc:spChg>
        <pc:spChg chg="del">
          <ac:chgData name="jemma.smith@up.education" userId="S::urn:spo:guest#jemma.smith@up.education::" providerId="AD" clId="Web-{C31837D5-647D-0AD3-6558-648EB5F51115}" dt="2024-10-13T23:28:33.523" v="15"/>
          <ac:spMkLst>
            <pc:docMk/>
            <pc:sldMk cId="3845612251" sldId="305"/>
            <ac:spMk id="21" creationId="{5F37F4A7-764C-973F-A86A-BF0FC995AFD7}"/>
          </ac:spMkLst>
        </pc:spChg>
      </pc:sldChg>
      <pc:sldChg chg="addSp delSp">
        <pc:chgData name="jemma.smith@up.education" userId="S::urn:spo:guest#jemma.smith@up.education::" providerId="AD" clId="Web-{C31837D5-647D-0AD3-6558-648EB5F51115}" dt="2024-10-13T23:29:21.963" v="22"/>
        <pc:sldMkLst>
          <pc:docMk/>
          <pc:sldMk cId="3796587978" sldId="306"/>
        </pc:sldMkLst>
        <pc:spChg chg="del">
          <ac:chgData name="jemma.smith@up.education" userId="S::urn:spo:guest#jemma.smith@up.education::" providerId="AD" clId="Web-{C31837D5-647D-0AD3-6558-648EB5F51115}" dt="2024-10-13T23:29:17.494" v="19"/>
          <ac:spMkLst>
            <pc:docMk/>
            <pc:sldMk cId="3796587978" sldId="306"/>
            <ac:spMk id="8" creationId="{1B055B22-E0FE-315F-0865-526B5AECA797}"/>
          </ac:spMkLst>
        </pc:spChg>
        <pc:spChg chg="add">
          <ac:chgData name="jemma.smith@up.education" userId="S::urn:spo:guest#jemma.smith@up.education::" providerId="AD" clId="Web-{C31837D5-647D-0AD3-6558-648EB5F51115}" dt="2024-10-13T23:29:21.948" v="21"/>
          <ac:spMkLst>
            <pc:docMk/>
            <pc:sldMk cId="3796587978" sldId="306"/>
            <ac:spMk id="9" creationId="{483B7BB1-E2EA-4ADA-F339-A0619B3C0D59}"/>
          </ac:spMkLst>
        </pc:spChg>
        <pc:spChg chg="add">
          <ac:chgData name="jemma.smith@up.education" userId="S::urn:spo:guest#jemma.smith@up.education::" providerId="AD" clId="Web-{C31837D5-647D-0AD3-6558-648EB5F51115}" dt="2024-10-13T23:29:21.963" v="22"/>
          <ac:spMkLst>
            <pc:docMk/>
            <pc:sldMk cId="3796587978" sldId="306"/>
            <ac:spMk id="13" creationId="{4F64F000-03E5-252F-FF5B-4048BDEE2EBF}"/>
          </ac:spMkLst>
        </pc:spChg>
        <pc:spChg chg="del">
          <ac:chgData name="jemma.smith@up.education" userId="S::urn:spo:guest#jemma.smith@up.education::" providerId="AD" clId="Web-{C31837D5-647D-0AD3-6558-648EB5F51115}" dt="2024-10-13T23:29:19.698" v="20"/>
          <ac:spMkLst>
            <pc:docMk/>
            <pc:sldMk cId="3796587978" sldId="306"/>
            <ac:spMk id="21" creationId="{5F37F4A7-764C-973F-A86A-BF0FC995AFD7}"/>
          </ac:spMkLst>
        </pc:spChg>
      </pc:sldChg>
      <pc:sldChg chg="modSp">
        <pc:chgData name="jemma.smith@up.education" userId="S::urn:spo:guest#jemma.smith@up.education::" providerId="AD" clId="Web-{C31837D5-647D-0AD3-6558-648EB5F51115}" dt="2024-10-13T23:29:57.122" v="27" actId="14100"/>
        <pc:sldMkLst>
          <pc:docMk/>
          <pc:sldMk cId="1857813740" sldId="307"/>
        </pc:sldMkLst>
        <pc:spChg chg="mod">
          <ac:chgData name="jemma.smith@up.education" userId="S::urn:spo:guest#jemma.smith@up.education::" providerId="AD" clId="Web-{C31837D5-647D-0AD3-6558-648EB5F51115}" dt="2024-10-13T23:29:44.996" v="25" actId="1076"/>
          <ac:spMkLst>
            <pc:docMk/>
            <pc:sldMk cId="1857813740" sldId="307"/>
            <ac:spMk id="8" creationId="{864C400A-F508-51C5-8DA0-F1B7584A4C42}"/>
          </ac:spMkLst>
        </pc:spChg>
        <pc:spChg chg="mod">
          <ac:chgData name="jemma.smith@up.education" userId="S::urn:spo:guest#jemma.smith@up.education::" providerId="AD" clId="Web-{C31837D5-647D-0AD3-6558-648EB5F51115}" dt="2024-10-13T23:29:57.122" v="27" actId="14100"/>
          <ac:spMkLst>
            <pc:docMk/>
            <pc:sldMk cId="1857813740" sldId="307"/>
            <ac:spMk id="21" creationId="{EE19916F-0075-77F6-1262-A1FA6816AA34}"/>
          </ac:spMkLst>
        </pc:spChg>
      </pc:sldChg>
      <pc:sldChg chg="addSp delSp modSp">
        <pc:chgData name="jemma.smith@up.education" userId="S::urn:spo:guest#jemma.smith@up.education::" providerId="AD" clId="Web-{C31837D5-647D-0AD3-6558-648EB5F51115}" dt="2024-10-13T23:30:45.391" v="34"/>
        <pc:sldMkLst>
          <pc:docMk/>
          <pc:sldMk cId="3799753285" sldId="308"/>
        </pc:sldMkLst>
        <pc:spChg chg="del mod">
          <ac:chgData name="jemma.smith@up.education" userId="S::urn:spo:guest#jemma.smith@up.education::" providerId="AD" clId="Web-{C31837D5-647D-0AD3-6558-648EB5F51115}" dt="2024-10-13T23:30:41.422" v="31"/>
          <ac:spMkLst>
            <pc:docMk/>
            <pc:sldMk cId="3799753285" sldId="308"/>
            <ac:spMk id="8" creationId="{8E643B9C-8F4F-2E4C-6E55-31AE2FDE1DDA}"/>
          </ac:spMkLst>
        </pc:spChg>
        <pc:spChg chg="add">
          <ac:chgData name="jemma.smith@up.education" userId="S::urn:spo:guest#jemma.smith@up.education::" providerId="AD" clId="Web-{C31837D5-647D-0AD3-6558-648EB5F51115}" dt="2024-10-13T23:30:45.344" v="33"/>
          <ac:spMkLst>
            <pc:docMk/>
            <pc:sldMk cId="3799753285" sldId="308"/>
            <ac:spMk id="10" creationId="{0B4857FA-FDFA-F9D9-2709-B0CD22EA078D}"/>
          </ac:spMkLst>
        </pc:spChg>
        <pc:spChg chg="del">
          <ac:chgData name="jemma.smith@up.education" userId="S::urn:spo:guest#jemma.smith@up.education::" providerId="AD" clId="Web-{C31837D5-647D-0AD3-6558-648EB5F51115}" dt="2024-10-13T23:30:44.063" v="32"/>
          <ac:spMkLst>
            <pc:docMk/>
            <pc:sldMk cId="3799753285" sldId="308"/>
            <ac:spMk id="21" creationId="{4368EA57-D452-5611-6BC7-E8CD6D64D328}"/>
          </ac:spMkLst>
        </pc:spChg>
        <pc:spChg chg="add">
          <ac:chgData name="jemma.smith@up.education" userId="S::urn:spo:guest#jemma.smith@up.education::" providerId="AD" clId="Web-{C31837D5-647D-0AD3-6558-648EB5F51115}" dt="2024-10-13T23:30:45.391" v="34"/>
          <ac:spMkLst>
            <pc:docMk/>
            <pc:sldMk cId="3799753285" sldId="308"/>
            <ac:spMk id="25" creationId="{790C3243-CE60-4525-4FBB-FE469075BD12}"/>
          </ac:spMkLst>
        </pc:spChg>
      </pc:sldChg>
      <pc:sldChg chg="addSp delSp">
        <pc:chgData name="jemma.smith@up.education" userId="S::urn:spo:guest#jemma.smith@up.education::" providerId="AD" clId="Web-{C31837D5-647D-0AD3-6558-648EB5F51115}" dt="2024-10-13T23:31:17.455" v="46"/>
        <pc:sldMkLst>
          <pc:docMk/>
          <pc:sldMk cId="2643725516" sldId="309"/>
        </pc:sldMkLst>
        <pc:spChg chg="del">
          <ac:chgData name="jemma.smith@up.education" userId="S::urn:spo:guest#jemma.smith@up.education::" providerId="AD" clId="Web-{C31837D5-647D-0AD3-6558-648EB5F51115}" dt="2024-10-13T23:31:13.955" v="43"/>
          <ac:spMkLst>
            <pc:docMk/>
            <pc:sldMk cId="2643725516" sldId="309"/>
            <ac:spMk id="3" creationId="{0ACAB26B-F1D9-95C0-1C86-C131B96CC487}"/>
          </ac:spMkLst>
        </pc:spChg>
        <pc:spChg chg="del">
          <ac:chgData name="jemma.smith@up.education" userId="S::urn:spo:guest#jemma.smith@up.education::" providerId="AD" clId="Web-{C31837D5-647D-0AD3-6558-648EB5F51115}" dt="2024-10-13T23:31:16.752" v="44"/>
          <ac:spMkLst>
            <pc:docMk/>
            <pc:sldMk cId="2643725516" sldId="309"/>
            <ac:spMk id="7" creationId="{00E133EA-2593-E92E-E057-9F6B9BA42270}"/>
          </ac:spMkLst>
        </pc:spChg>
        <pc:spChg chg="add">
          <ac:chgData name="jemma.smith@up.education" userId="S::urn:spo:guest#jemma.smith@up.education::" providerId="AD" clId="Web-{C31837D5-647D-0AD3-6558-648EB5F51115}" dt="2024-10-13T23:31:17.440" v="45"/>
          <ac:spMkLst>
            <pc:docMk/>
            <pc:sldMk cId="2643725516" sldId="309"/>
            <ac:spMk id="10" creationId="{FD60900B-6273-672B-4069-FC54EE24D4B7}"/>
          </ac:spMkLst>
        </pc:spChg>
        <pc:spChg chg="add">
          <ac:chgData name="jemma.smith@up.education" userId="S::urn:spo:guest#jemma.smith@up.education::" providerId="AD" clId="Web-{C31837D5-647D-0AD3-6558-648EB5F51115}" dt="2024-10-13T23:31:17.455" v="46"/>
          <ac:spMkLst>
            <pc:docMk/>
            <pc:sldMk cId="2643725516" sldId="309"/>
            <ac:spMk id="12" creationId="{3FDD7A21-3DC6-AB63-C3E6-72ADD82490FA}"/>
          </ac:spMkLst>
        </pc:spChg>
      </pc:sldChg>
      <pc:sldChg chg="addSp delSp">
        <pc:chgData name="jemma.smith@up.education" userId="S::urn:spo:guest#jemma.smith@up.education::" providerId="AD" clId="Web-{C31837D5-647D-0AD3-6558-648EB5F51115}" dt="2024-10-13T23:32:51.665" v="71"/>
        <pc:sldMkLst>
          <pc:docMk/>
          <pc:sldMk cId="2890953754" sldId="310"/>
        </pc:sldMkLst>
        <pc:spChg chg="del">
          <ac:chgData name="jemma.smith@up.education" userId="S::urn:spo:guest#jemma.smith@up.education::" providerId="AD" clId="Web-{C31837D5-647D-0AD3-6558-648EB5F51115}" dt="2024-10-13T23:32:49.774" v="69"/>
          <ac:spMkLst>
            <pc:docMk/>
            <pc:sldMk cId="2890953754" sldId="310"/>
            <ac:spMk id="3" creationId="{F05EA653-8C45-7618-F312-4EC35247DCA1}"/>
          </ac:spMkLst>
        </pc:spChg>
        <pc:spChg chg="add">
          <ac:chgData name="jemma.smith@up.education" userId="S::urn:spo:guest#jemma.smith@up.education::" providerId="AD" clId="Web-{C31837D5-647D-0AD3-6558-648EB5F51115}" dt="2024-10-13T23:32:51.508" v="70"/>
          <ac:spMkLst>
            <pc:docMk/>
            <pc:sldMk cId="2890953754" sldId="310"/>
            <ac:spMk id="4" creationId="{E0F91D02-E185-60D4-2317-99129730A954}"/>
          </ac:spMkLst>
        </pc:spChg>
        <pc:spChg chg="del">
          <ac:chgData name="jemma.smith@up.education" userId="S::urn:spo:guest#jemma.smith@up.education::" providerId="AD" clId="Web-{C31837D5-647D-0AD3-6558-648EB5F51115}" dt="2024-10-13T23:32:45.680" v="68"/>
          <ac:spMkLst>
            <pc:docMk/>
            <pc:sldMk cId="2890953754" sldId="310"/>
            <ac:spMk id="7" creationId="{A4AD9A23-2EED-A32D-93B1-DC0B0F9B2117}"/>
          </ac:spMkLst>
        </pc:spChg>
        <pc:spChg chg="add">
          <ac:chgData name="jemma.smith@up.education" userId="S::urn:spo:guest#jemma.smith@up.education::" providerId="AD" clId="Web-{C31837D5-647D-0AD3-6558-648EB5F51115}" dt="2024-10-13T23:32:51.665" v="71"/>
          <ac:spMkLst>
            <pc:docMk/>
            <pc:sldMk cId="2890953754" sldId="310"/>
            <ac:spMk id="8" creationId="{07D5F7E4-2B5A-9490-B068-9450699B6468}"/>
          </ac:spMkLst>
        </pc:spChg>
      </pc:sldChg>
      <pc:sldChg chg="addSp delSp modSp">
        <pc:chgData name="jemma.smith@up.education" userId="S::urn:spo:guest#jemma.smith@up.education::" providerId="AD" clId="Web-{C31837D5-647D-0AD3-6558-648EB5F51115}" dt="2024-10-13T23:31:38.254" v="55"/>
        <pc:sldMkLst>
          <pc:docMk/>
          <pc:sldMk cId="2829795101" sldId="311"/>
        </pc:sldMkLst>
        <pc:spChg chg="del mod">
          <ac:chgData name="jemma.smith@up.education" userId="S::urn:spo:guest#jemma.smith@up.education::" providerId="AD" clId="Web-{C31837D5-647D-0AD3-6558-648EB5F51115}" dt="2024-10-13T23:31:34.410" v="52"/>
          <ac:spMkLst>
            <pc:docMk/>
            <pc:sldMk cId="2829795101" sldId="311"/>
            <ac:spMk id="3" creationId="{9ED053B0-FA3A-AF57-C246-97988B6E86E1}"/>
          </ac:spMkLst>
        </pc:spChg>
        <pc:spChg chg="add">
          <ac:chgData name="jemma.smith@up.education" userId="S::urn:spo:guest#jemma.smith@up.education::" providerId="AD" clId="Web-{C31837D5-647D-0AD3-6558-648EB5F51115}" dt="2024-10-13T23:31:38.238" v="54"/>
          <ac:spMkLst>
            <pc:docMk/>
            <pc:sldMk cId="2829795101" sldId="311"/>
            <ac:spMk id="6" creationId="{6B463999-4C56-B4E0-5BC1-1DE7D979C83C}"/>
          </ac:spMkLst>
        </pc:spChg>
        <pc:spChg chg="del">
          <ac:chgData name="jemma.smith@up.education" userId="S::urn:spo:guest#jemma.smith@up.education::" providerId="AD" clId="Web-{C31837D5-647D-0AD3-6558-648EB5F51115}" dt="2024-10-13T23:31:36.753" v="53"/>
          <ac:spMkLst>
            <pc:docMk/>
            <pc:sldMk cId="2829795101" sldId="311"/>
            <ac:spMk id="7" creationId="{65B4C62B-ABA1-082C-6F02-4A5D0C2FB1BF}"/>
          </ac:spMkLst>
        </pc:spChg>
        <pc:spChg chg="add">
          <ac:chgData name="jemma.smith@up.education" userId="S::urn:spo:guest#jemma.smith@up.education::" providerId="AD" clId="Web-{C31837D5-647D-0AD3-6558-648EB5F51115}" dt="2024-10-13T23:31:38.254" v="55"/>
          <ac:spMkLst>
            <pc:docMk/>
            <pc:sldMk cId="2829795101" sldId="311"/>
            <ac:spMk id="11" creationId="{0A9186DE-A837-0F63-10BD-D7ED7C96C08A}"/>
          </ac:spMkLst>
        </pc:spChg>
      </pc:sldChg>
      <pc:sldChg chg="addSp delSp">
        <pc:chgData name="jemma.smith@up.education" userId="S::urn:spo:guest#jemma.smith@up.education::" providerId="AD" clId="Web-{C31837D5-647D-0AD3-6558-648EB5F51115}" dt="2024-10-13T23:31:57.255" v="59"/>
        <pc:sldMkLst>
          <pc:docMk/>
          <pc:sldMk cId="501798107" sldId="312"/>
        </pc:sldMkLst>
        <pc:spChg chg="del">
          <ac:chgData name="jemma.smith@up.education" userId="S::urn:spo:guest#jemma.smith@up.education::" providerId="AD" clId="Web-{C31837D5-647D-0AD3-6558-648EB5F51115}" dt="2024-10-13T23:31:53.270" v="56"/>
          <ac:spMkLst>
            <pc:docMk/>
            <pc:sldMk cId="501798107" sldId="312"/>
            <ac:spMk id="3" creationId="{53CB5242-9F74-0B25-DB11-7DD8E8AAB9A3}"/>
          </ac:spMkLst>
        </pc:spChg>
        <pc:spChg chg="add">
          <ac:chgData name="jemma.smith@up.education" userId="S::urn:spo:guest#jemma.smith@up.education::" providerId="AD" clId="Web-{C31837D5-647D-0AD3-6558-648EB5F51115}" dt="2024-10-13T23:31:57.224" v="58"/>
          <ac:spMkLst>
            <pc:docMk/>
            <pc:sldMk cId="501798107" sldId="312"/>
            <ac:spMk id="4" creationId="{FB752178-CDDD-7FEB-2726-10E10FC89AB2}"/>
          </ac:spMkLst>
        </pc:spChg>
        <pc:spChg chg="del">
          <ac:chgData name="jemma.smith@up.education" userId="S::urn:spo:guest#jemma.smith@up.education::" providerId="AD" clId="Web-{C31837D5-647D-0AD3-6558-648EB5F51115}" dt="2024-10-13T23:31:56.786" v="57"/>
          <ac:spMkLst>
            <pc:docMk/>
            <pc:sldMk cId="501798107" sldId="312"/>
            <ac:spMk id="7" creationId="{F7752000-AA0D-FB87-9C9E-DB0954277F48}"/>
          </ac:spMkLst>
        </pc:spChg>
        <pc:spChg chg="add">
          <ac:chgData name="jemma.smith@up.education" userId="S::urn:spo:guest#jemma.smith@up.education::" providerId="AD" clId="Web-{C31837D5-647D-0AD3-6558-648EB5F51115}" dt="2024-10-13T23:31:57.255" v="59"/>
          <ac:spMkLst>
            <pc:docMk/>
            <pc:sldMk cId="501798107" sldId="312"/>
            <ac:spMk id="8" creationId="{682BA1E1-B9FB-9D4E-BD0F-D1E2AABE3BFC}"/>
          </ac:spMkLst>
        </pc:spChg>
      </pc:sldChg>
      <pc:sldChg chg="addSp delSp">
        <pc:chgData name="jemma.smith@up.education" userId="S::urn:spo:guest#jemma.smith@up.education::" providerId="AD" clId="Web-{C31837D5-647D-0AD3-6558-648EB5F51115}" dt="2024-10-13T23:32:13.709" v="63"/>
        <pc:sldMkLst>
          <pc:docMk/>
          <pc:sldMk cId="3086936516" sldId="313"/>
        </pc:sldMkLst>
        <pc:spChg chg="del">
          <ac:chgData name="jemma.smith@up.education" userId="S::urn:spo:guest#jemma.smith@up.education::" providerId="AD" clId="Web-{C31837D5-647D-0AD3-6558-648EB5F51115}" dt="2024-10-13T23:32:12.975" v="61"/>
          <ac:spMkLst>
            <pc:docMk/>
            <pc:sldMk cId="3086936516" sldId="313"/>
            <ac:spMk id="3" creationId="{D6448F64-8DE5-9DE9-6AA6-F360309C1D54}"/>
          </ac:spMkLst>
        </pc:spChg>
        <pc:spChg chg="del">
          <ac:chgData name="jemma.smith@up.education" userId="S::urn:spo:guest#jemma.smith@up.education::" providerId="AD" clId="Web-{C31837D5-647D-0AD3-6558-648EB5F51115}" dt="2024-10-13T23:32:10.459" v="60"/>
          <ac:spMkLst>
            <pc:docMk/>
            <pc:sldMk cId="3086936516" sldId="313"/>
            <ac:spMk id="7" creationId="{3D28AF8E-7A3D-71AC-325B-6B11F43BD47F}"/>
          </ac:spMkLst>
        </pc:spChg>
        <pc:spChg chg="add">
          <ac:chgData name="jemma.smith@up.education" userId="S::urn:spo:guest#jemma.smith@up.education::" providerId="AD" clId="Web-{C31837D5-647D-0AD3-6558-648EB5F51115}" dt="2024-10-13T23:32:13.662" v="62"/>
          <ac:spMkLst>
            <pc:docMk/>
            <pc:sldMk cId="3086936516" sldId="313"/>
            <ac:spMk id="8" creationId="{39AAA03B-F7DE-B0F0-BB61-2D1B76D05C5D}"/>
          </ac:spMkLst>
        </pc:spChg>
        <pc:spChg chg="add">
          <ac:chgData name="jemma.smith@up.education" userId="S::urn:spo:guest#jemma.smith@up.education::" providerId="AD" clId="Web-{C31837D5-647D-0AD3-6558-648EB5F51115}" dt="2024-10-13T23:32:13.709" v="63"/>
          <ac:spMkLst>
            <pc:docMk/>
            <pc:sldMk cId="3086936516" sldId="313"/>
            <ac:spMk id="26" creationId="{7CCDD3D7-5403-663F-BCC1-4B726A44D36D}"/>
          </ac:spMkLst>
        </pc:spChg>
      </pc:sldChg>
      <pc:sldChg chg="addSp delSp">
        <pc:chgData name="jemma.smith@up.education" userId="S::urn:spo:guest#jemma.smith@up.education::" providerId="AD" clId="Web-{C31837D5-647D-0AD3-6558-648EB5F51115}" dt="2024-10-13T23:32:25.569" v="67"/>
        <pc:sldMkLst>
          <pc:docMk/>
          <pc:sldMk cId="3623273361" sldId="314"/>
        </pc:sldMkLst>
        <pc:spChg chg="del">
          <ac:chgData name="jemma.smith@up.education" userId="S::urn:spo:guest#jemma.smith@up.education::" providerId="AD" clId="Web-{C31837D5-647D-0AD3-6558-648EB5F51115}" dt="2024-10-13T23:32:23.131" v="64"/>
          <ac:spMkLst>
            <pc:docMk/>
            <pc:sldMk cId="3623273361" sldId="314"/>
            <ac:spMk id="3" creationId="{872C7388-037F-2A51-8AE2-77B55D2935F1}"/>
          </ac:spMkLst>
        </pc:spChg>
        <pc:spChg chg="add">
          <ac:chgData name="jemma.smith@up.education" userId="S::urn:spo:guest#jemma.smith@up.education::" providerId="AD" clId="Web-{C31837D5-647D-0AD3-6558-648EB5F51115}" dt="2024-10-13T23:32:25.553" v="66"/>
          <ac:spMkLst>
            <pc:docMk/>
            <pc:sldMk cId="3623273361" sldId="314"/>
            <ac:spMk id="4" creationId="{268FD08B-9BEF-B570-6C95-A672DD4C100D}"/>
          </ac:spMkLst>
        </pc:spChg>
        <pc:spChg chg="del">
          <ac:chgData name="jemma.smith@up.education" userId="S::urn:spo:guest#jemma.smith@up.education::" providerId="AD" clId="Web-{C31837D5-647D-0AD3-6558-648EB5F51115}" dt="2024-10-13T23:32:24.991" v="65"/>
          <ac:spMkLst>
            <pc:docMk/>
            <pc:sldMk cId="3623273361" sldId="314"/>
            <ac:spMk id="7" creationId="{49BE8509-DD1E-46FA-9293-4049CE5F5A48}"/>
          </ac:spMkLst>
        </pc:spChg>
        <pc:spChg chg="add">
          <ac:chgData name="jemma.smith@up.education" userId="S::urn:spo:guest#jemma.smith@up.education::" providerId="AD" clId="Web-{C31837D5-647D-0AD3-6558-648EB5F51115}" dt="2024-10-13T23:32:25.569" v="67"/>
          <ac:spMkLst>
            <pc:docMk/>
            <pc:sldMk cId="3623273361" sldId="314"/>
            <ac:spMk id="9" creationId="{F297E236-47BE-906B-A22D-3834222BDD7D}"/>
          </ac:spMkLst>
        </pc:spChg>
      </pc:sldChg>
    </pc:docChg>
  </pc:docChgLst>
  <pc:docChgLst>
    <pc:chgData name="jemma.smith@up.education" userId="S::urn:spo:guest#jemma.smith@up.education::" providerId="AD" clId="Web-{0082AF0F-E4DD-B981-6B64-11C58404F0AD}"/>
    <pc:docChg chg="modSld">
      <pc:chgData name="jemma.smith@up.education" userId="S::urn:spo:guest#jemma.smith@up.education::" providerId="AD" clId="Web-{0082AF0F-E4DD-B981-6B64-11C58404F0AD}" dt="2024-11-14T02:39:35.502" v="0"/>
      <pc:docMkLst>
        <pc:docMk/>
      </pc:docMkLst>
      <pc:sldChg chg="modSp">
        <pc:chgData name="jemma.smith@up.education" userId="S::urn:spo:guest#jemma.smith@up.education::" providerId="AD" clId="Web-{0082AF0F-E4DD-B981-6B64-11C58404F0AD}" dt="2024-11-14T02:39:35.502" v="0"/>
        <pc:sldMkLst>
          <pc:docMk/>
          <pc:sldMk cId="1857813740" sldId="307"/>
        </pc:sldMkLst>
        <pc:spChg chg="mod">
          <ac:chgData name="jemma.smith@up.education" userId="S::urn:spo:guest#jemma.smith@up.education::" providerId="AD" clId="Web-{0082AF0F-E4DD-B981-6B64-11C58404F0AD}" dt="2024-11-14T02:39:35.502" v="0"/>
          <ac:spMkLst>
            <pc:docMk/>
            <pc:sldMk cId="1857813740" sldId="307"/>
            <ac:spMk id="14" creationId="{4B05FD4A-F579-1CB8-7BFF-32504005FFBA}"/>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C59A0-4FA4-4C0A-B85F-72B40F46267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9409F6-5BCB-463F-99BB-E8B0FC259944}">
      <dgm:prSet/>
      <dgm:spPr/>
      <dgm:t>
        <a:bodyPr/>
        <a:lstStyle/>
        <a:p>
          <a:pPr>
            <a:lnSpc>
              <a:spcPct val="100000"/>
            </a:lnSpc>
          </a:pPr>
          <a:r>
            <a:rPr lang="en-US"/>
            <a:t>Others will tell you who they think you should be.</a:t>
          </a:r>
        </a:p>
      </dgm:t>
    </dgm:pt>
    <dgm:pt modelId="{F8B96915-D79D-4E98-90AF-A8E434BF346C}" type="parTrans" cxnId="{BE8FD7D3-9B21-4170-9242-E1D5FADF9B04}">
      <dgm:prSet/>
      <dgm:spPr/>
      <dgm:t>
        <a:bodyPr/>
        <a:lstStyle/>
        <a:p>
          <a:endParaRPr lang="en-US"/>
        </a:p>
      </dgm:t>
    </dgm:pt>
    <dgm:pt modelId="{DEF86C87-DFD9-46C6-BCB9-F1DA3A52D2AB}" type="sibTrans" cxnId="{BE8FD7D3-9B21-4170-9242-E1D5FADF9B04}">
      <dgm:prSet/>
      <dgm:spPr/>
      <dgm:t>
        <a:bodyPr/>
        <a:lstStyle/>
        <a:p>
          <a:endParaRPr lang="en-US"/>
        </a:p>
      </dgm:t>
    </dgm:pt>
    <dgm:pt modelId="{DBF10FA8-9B5E-4AD2-B354-9E79598364C4}">
      <dgm:prSet/>
      <dgm:spPr/>
      <dgm:t>
        <a:bodyPr/>
        <a:lstStyle/>
        <a:p>
          <a:pPr>
            <a:lnSpc>
              <a:spcPct val="100000"/>
            </a:lnSpc>
          </a:pPr>
          <a:r>
            <a:rPr lang="en-US"/>
            <a:t>You’ll strive to be someone you are not.</a:t>
          </a:r>
        </a:p>
      </dgm:t>
    </dgm:pt>
    <dgm:pt modelId="{70811B2C-3732-446A-B927-6808E94DC043}" type="parTrans" cxnId="{0787F402-0293-46D4-A6D5-536FA5CA0B1A}">
      <dgm:prSet/>
      <dgm:spPr/>
      <dgm:t>
        <a:bodyPr/>
        <a:lstStyle/>
        <a:p>
          <a:endParaRPr lang="en-US"/>
        </a:p>
      </dgm:t>
    </dgm:pt>
    <dgm:pt modelId="{B2E7972B-5DDC-41FA-A9A1-0852FACE2B60}" type="sibTrans" cxnId="{0787F402-0293-46D4-A6D5-536FA5CA0B1A}">
      <dgm:prSet/>
      <dgm:spPr/>
      <dgm:t>
        <a:bodyPr/>
        <a:lstStyle/>
        <a:p>
          <a:endParaRPr lang="en-US"/>
        </a:p>
      </dgm:t>
    </dgm:pt>
    <dgm:pt modelId="{6E6094B4-63FA-41AA-A3B0-99D87ACBAE29}">
      <dgm:prSet/>
      <dgm:spPr/>
      <dgm:t>
        <a:bodyPr/>
        <a:lstStyle/>
        <a:p>
          <a:pPr>
            <a:lnSpc>
              <a:spcPct val="100000"/>
            </a:lnSpc>
          </a:pPr>
          <a:r>
            <a:rPr lang="en-US"/>
            <a:t>Most days you’ll feel you are not enough.</a:t>
          </a:r>
        </a:p>
      </dgm:t>
    </dgm:pt>
    <dgm:pt modelId="{293A621E-039C-4FC7-903F-6ABEF0809466}" type="parTrans" cxnId="{893A50E5-5416-4C5D-A34E-137929EF58E9}">
      <dgm:prSet/>
      <dgm:spPr/>
      <dgm:t>
        <a:bodyPr/>
        <a:lstStyle/>
        <a:p>
          <a:endParaRPr lang="en-US"/>
        </a:p>
      </dgm:t>
    </dgm:pt>
    <dgm:pt modelId="{42811398-D2F7-449C-90CA-F6BBF9C383F1}" type="sibTrans" cxnId="{893A50E5-5416-4C5D-A34E-137929EF58E9}">
      <dgm:prSet/>
      <dgm:spPr/>
      <dgm:t>
        <a:bodyPr/>
        <a:lstStyle/>
        <a:p>
          <a:endParaRPr lang="en-US"/>
        </a:p>
      </dgm:t>
    </dgm:pt>
    <dgm:pt modelId="{F732058A-E9EC-4348-950F-5F407D8CBE5C}">
      <dgm:prSet/>
      <dgm:spPr/>
      <dgm:t>
        <a:bodyPr/>
        <a:lstStyle/>
        <a:p>
          <a:pPr>
            <a:lnSpc>
              <a:spcPct val="100000"/>
            </a:lnSpc>
          </a:pPr>
          <a:r>
            <a:rPr lang="en-US"/>
            <a:t>Uncertainty and anxiety.</a:t>
          </a:r>
        </a:p>
      </dgm:t>
    </dgm:pt>
    <dgm:pt modelId="{901A8735-D806-4D40-BFD7-AE9F65594B50}" type="parTrans" cxnId="{A595EB2F-DC1D-4071-8C65-9DE6A849797C}">
      <dgm:prSet/>
      <dgm:spPr/>
      <dgm:t>
        <a:bodyPr/>
        <a:lstStyle/>
        <a:p>
          <a:endParaRPr lang="en-US"/>
        </a:p>
      </dgm:t>
    </dgm:pt>
    <dgm:pt modelId="{8CB56625-BA2F-41C2-BF2C-33DE76D02D21}" type="sibTrans" cxnId="{A595EB2F-DC1D-4071-8C65-9DE6A849797C}">
      <dgm:prSet/>
      <dgm:spPr/>
      <dgm:t>
        <a:bodyPr/>
        <a:lstStyle/>
        <a:p>
          <a:endParaRPr lang="en-US"/>
        </a:p>
      </dgm:t>
    </dgm:pt>
    <dgm:pt modelId="{F9FBDE22-3FA5-4FEC-927F-F21816E94ED9}">
      <dgm:prSet/>
      <dgm:spPr/>
      <dgm:t>
        <a:bodyPr/>
        <a:lstStyle/>
        <a:p>
          <a:pPr>
            <a:lnSpc>
              <a:spcPct val="100000"/>
            </a:lnSpc>
          </a:pPr>
          <a:r>
            <a:rPr lang="en-US"/>
            <a:t>Surely there’s more to life than this?</a:t>
          </a:r>
        </a:p>
      </dgm:t>
    </dgm:pt>
    <dgm:pt modelId="{190EB682-A6E4-4B6E-99DC-FE9C835FB21E}" type="parTrans" cxnId="{7BD7FF7F-D66F-45B6-B4B8-E2889781627D}">
      <dgm:prSet/>
      <dgm:spPr/>
      <dgm:t>
        <a:bodyPr/>
        <a:lstStyle/>
        <a:p>
          <a:endParaRPr lang="en-US"/>
        </a:p>
      </dgm:t>
    </dgm:pt>
    <dgm:pt modelId="{04C44EB0-BB86-459A-ADFE-2FEB0B39DDFB}" type="sibTrans" cxnId="{7BD7FF7F-D66F-45B6-B4B8-E2889781627D}">
      <dgm:prSet/>
      <dgm:spPr/>
      <dgm:t>
        <a:bodyPr/>
        <a:lstStyle/>
        <a:p>
          <a:endParaRPr lang="en-US"/>
        </a:p>
      </dgm:t>
    </dgm:pt>
    <dgm:pt modelId="{DF603557-CC5B-4311-A9ED-59BD2992ED1C}" type="pres">
      <dgm:prSet presAssocID="{6B1C59A0-4FA4-4C0A-B85F-72B40F462672}" presName="root" presStyleCnt="0">
        <dgm:presLayoutVars>
          <dgm:dir/>
          <dgm:resizeHandles val="exact"/>
        </dgm:presLayoutVars>
      </dgm:prSet>
      <dgm:spPr/>
    </dgm:pt>
    <dgm:pt modelId="{95DE5F3C-022E-4D25-8426-E6B19AF61883}" type="pres">
      <dgm:prSet presAssocID="{7C9409F6-5BCB-463F-99BB-E8B0FC259944}" presName="compNode" presStyleCnt="0"/>
      <dgm:spPr/>
    </dgm:pt>
    <dgm:pt modelId="{EAFB0199-F376-489C-8401-0136430D00C5}" type="pres">
      <dgm:prSet presAssocID="{7C9409F6-5BCB-463F-99BB-E8B0FC259944}" presName="bgRect" presStyleLbl="bgShp" presStyleIdx="0" presStyleCnt="5"/>
      <dgm:spPr/>
    </dgm:pt>
    <dgm:pt modelId="{9728DDAD-06C9-4140-96AD-FD6078322513}" type="pres">
      <dgm:prSet presAssocID="{7C9409F6-5BCB-463F-99BB-E8B0FC25994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4286FA26-A407-4F23-8BEE-6727D5D05A7D}" type="pres">
      <dgm:prSet presAssocID="{7C9409F6-5BCB-463F-99BB-E8B0FC259944}" presName="spaceRect" presStyleCnt="0"/>
      <dgm:spPr/>
    </dgm:pt>
    <dgm:pt modelId="{43C7772E-162F-48CC-8BB2-23B93920E9BB}" type="pres">
      <dgm:prSet presAssocID="{7C9409F6-5BCB-463F-99BB-E8B0FC259944}" presName="parTx" presStyleLbl="revTx" presStyleIdx="0" presStyleCnt="5">
        <dgm:presLayoutVars>
          <dgm:chMax val="0"/>
          <dgm:chPref val="0"/>
        </dgm:presLayoutVars>
      </dgm:prSet>
      <dgm:spPr/>
    </dgm:pt>
    <dgm:pt modelId="{FDC728DF-C714-46C2-8F8E-2187BCD7EA09}" type="pres">
      <dgm:prSet presAssocID="{DEF86C87-DFD9-46C6-BCB9-F1DA3A52D2AB}" presName="sibTrans" presStyleCnt="0"/>
      <dgm:spPr/>
    </dgm:pt>
    <dgm:pt modelId="{817C2240-CDF1-4365-9500-722C37BD47A3}" type="pres">
      <dgm:prSet presAssocID="{DBF10FA8-9B5E-4AD2-B354-9E79598364C4}" presName="compNode" presStyleCnt="0"/>
      <dgm:spPr/>
    </dgm:pt>
    <dgm:pt modelId="{0F2CB688-65CA-4BDC-B18E-B5C2BA1ACF00}" type="pres">
      <dgm:prSet presAssocID="{DBF10FA8-9B5E-4AD2-B354-9E79598364C4}" presName="bgRect" presStyleLbl="bgShp" presStyleIdx="1" presStyleCnt="5"/>
      <dgm:spPr/>
    </dgm:pt>
    <dgm:pt modelId="{A68E805E-8121-4AF5-B36F-5E40AB5B952E}" type="pres">
      <dgm:prSet presAssocID="{DBF10FA8-9B5E-4AD2-B354-9E79598364C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C9EC5DD4-4158-42FB-853A-697615710069}" type="pres">
      <dgm:prSet presAssocID="{DBF10FA8-9B5E-4AD2-B354-9E79598364C4}" presName="spaceRect" presStyleCnt="0"/>
      <dgm:spPr/>
    </dgm:pt>
    <dgm:pt modelId="{F3E8927A-1A7B-4C5F-95A8-D3E9A867603D}" type="pres">
      <dgm:prSet presAssocID="{DBF10FA8-9B5E-4AD2-B354-9E79598364C4}" presName="parTx" presStyleLbl="revTx" presStyleIdx="1" presStyleCnt="5">
        <dgm:presLayoutVars>
          <dgm:chMax val="0"/>
          <dgm:chPref val="0"/>
        </dgm:presLayoutVars>
      </dgm:prSet>
      <dgm:spPr/>
    </dgm:pt>
    <dgm:pt modelId="{2FD6BBD0-A95D-4A53-8291-06F6D6EC6D67}" type="pres">
      <dgm:prSet presAssocID="{B2E7972B-5DDC-41FA-A9A1-0852FACE2B60}" presName="sibTrans" presStyleCnt="0"/>
      <dgm:spPr/>
    </dgm:pt>
    <dgm:pt modelId="{35547519-BFAD-4879-98D1-F4BDF9C40CF5}" type="pres">
      <dgm:prSet presAssocID="{6E6094B4-63FA-41AA-A3B0-99D87ACBAE29}" presName="compNode" presStyleCnt="0"/>
      <dgm:spPr/>
    </dgm:pt>
    <dgm:pt modelId="{20AE3518-AA3F-455F-ADD1-A59B91894CB8}" type="pres">
      <dgm:prSet presAssocID="{6E6094B4-63FA-41AA-A3B0-99D87ACBAE29}" presName="bgRect" presStyleLbl="bgShp" presStyleIdx="2" presStyleCnt="5"/>
      <dgm:spPr/>
    </dgm:pt>
    <dgm:pt modelId="{E3D3DAF9-D724-45DE-BF11-4C12BB13E233}" type="pres">
      <dgm:prSet presAssocID="{6E6094B4-63FA-41AA-A3B0-99D87ACBAE2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ying Face with No Fill"/>
        </a:ext>
      </dgm:extLst>
    </dgm:pt>
    <dgm:pt modelId="{9375ED21-CAD1-4B8E-B76D-A03F69629A8C}" type="pres">
      <dgm:prSet presAssocID="{6E6094B4-63FA-41AA-A3B0-99D87ACBAE29}" presName="spaceRect" presStyleCnt="0"/>
      <dgm:spPr/>
    </dgm:pt>
    <dgm:pt modelId="{13B8A708-D696-4113-8F3E-47CE28BE16CA}" type="pres">
      <dgm:prSet presAssocID="{6E6094B4-63FA-41AA-A3B0-99D87ACBAE29}" presName="parTx" presStyleLbl="revTx" presStyleIdx="2" presStyleCnt="5">
        <dgm:presLayoutVars>
          <dgm:chMax val="0"/>
          <dgm:chPref val="0"/>
        </dgm:presLayoutVars>
      </dgm:prSet>
      <dgm:spPr/>
    </dgm:pt>
    <dgm:pt modelId="{4ED11043-907C-4E90-A061-7ED26442BF23}" type="pres">
      <dgm:prSet presAssocID="{42811398-D2F7-449C-90CA-F6BBF9C383F1}" presName="sibTrans" presStyleCnt="0"/>
      <dgm:spPr/>
    </dgm:pt>
    <dgm:pt modelId="{98B1FB08-99FA-4D1A-A896-4240B32CA150}" type="pres">
      <dgm:prSet presAssocID="{F732058A-E9EC-4348-950F-5F407D8CBE5C}" presName="compNode" presStyleCnt="0"/>
      <dgm:spPr/>
    </dgm:pt>
    <dgm:pt modelId="{F76713A9-DDA6-4B96-B3AE-3D0D6F319417}" type="pres">
      <dgm:prSet presAssocID="{F732058A-E9EC-4348-950F-5F407D8CBE5C}" presName="bgRect" presStyleLbl="bgShp" presStyleIdx="3" presStyleCnt="5"/>
      <dgm:spPr/>
    </dgm:pt>
    <dgm:pt modelId="{1A246E67-28B2-4591-B01B-383195787102}" type="pres">
      <dgm:prSet presAssocID="{F732058A-E9EC-4348-950F-5F407D8CBE5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14FED022-22B1-4E71-9470-9CE2679A369B}" type="pres">
      <dgm:prSet presAssocID="{F732058A-E9EC-4348-950F-5F407D8CBE5C}" presName="spaceRect" presStyleCnt="0"/>
      <dgm:spPr/>
    </dgm:pt>
    <dgm:pt modelId="{C7B00FE1-D7A4-4D34-9930-8A2BC5EF4478}" type="pres">
      <dgm:prSet presAssocID="{F732058A-E9EC-4348-950F-5F407D8CBE5C}" presName="parTx" presStyleLbl="revTx" presStyleIdx="3" presStyleCnt="5">
        <dgm:presLayoutVars>
          <dgm:chMax val="0"/>
          <dgm:chPref val="0"/>
        </dgm:presLayoutVars>
      </dgm:prSet>
      <dgm:spPr/>
    </dgm:pt>
    <dgm:pt modelId="{D6E7AB1A-A7D0-4845-9CE2-D8EF8EAF3905}" type="pres">
      <dgm:prSet presAssocID="{8CB56625-BA2F-41C2-BF2C-33DE76D02D21}" presName="sibTrans" presStyleCnt="0"/>
      <dgm:spPr/>
    </dgm:pt>
    <dgm:pt modelId="{3611D4A5-3CB1-428D-BCFF-89FE7D56AD05}" type="pres">
      <dgm:prSet presAssocID="{F9FBDE22-3FA5-4FEC-927F-F21816E94ED9}" presName="compNode" presStyleCnt="0"/>
      <dgm:spPr/>
    </dgm:pt>
    <dgm:pt modelId="{B7CBB5E9-40BA-44E8-A2B1-3F754617C719}" type="pres">
      <dgm:prSet presAssocID="{F9FBDE22-3FA5-4FEC-927F-F21816E94ED9}" presName="bgRect" presStyleLbl="bgShp" presStyleIdx="4" presStyleCnt="5"/>
      <dgm:spPr/>
    </dgm:pt>
    <dgm:pt modelId="{9C060F55-75D1-46A6-80B3-5A804A63AB24}" type="pres">
      <dgm:prSet presAssocID="{F9FBDE22-3FA5-4FEC-927F-F21816E94ED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nfluencer"/>
        </a:ext>
      </dgm:extLst>
    </dgm:pt>
    <dgm:pt modelId="{F6FF0FCF-2782-4790-8B0A-FF86D1E0190E}" type="pres">
      <dgm:prSet presAssocID="{F9FBDE22-3FA5-4FEC-927F-F21816E94ED9}" presName="spaceRect" presStyleCnt="0"/>
      <dgm:spPr/>
    </dgm:pt>
    <dgm:pt modelId="{50592C89-2702-446C-893A-72E62430AE36}" type="pres">
      <dgm:prSet presAssocID="{F9FBDE22-3FA5-4FEC-927F-F21816E94ED9}" presName="parTx" presStyleLbl="revTx" presStyleIdx="4" presStyleCnt="5">
        <dgm:presLayoutVars>
          <dgm:chMax val="0"/>
          <dgm:chPref val="0"/>
        </dgm:presLayoutVars>
      </dgm:prSet>
      <dgm:spPr/>
    </dgm:pt>
  </dgm:ptLst>
  <dgm:cxnLst>
    <dgm:cxn modelId="{0787F402-0293-46D4-A6D5-536FA5CA0B1A}" srcId="{6B1C59A0-4FA4-4C0A-B85F-72B40F462672}" destId="{DBF10FA8-9B5E-4AD2-B354-9E79598364C4}" srcOrd="1" destOrd="0" parTransId="{70811B2C-3732-446A-B927-6808E94DC043}" sibTransId="{B2E7972B-5DDC-41FA-A9A1-0852FACE2B60}"/>
    <dgm:cxn modelId="{A595EB2F-DC1D-4071-8C65-9DE6A849797C}" srcId="{6B1C59A0-4FA4-4C0A-B85F-72B40F462672}" destId="{F732058A-E9EC-4348-950F-5F407D8CBE5C}" srcOrd="3" destOrd="0" parTransId="{901A8735-D806-4D40-BFD7-AE9F65594B50}" sibTransId="{8CB56625-BA2F-41C2-BF2C-33DE76D02D21}"/>
    <dgm:cxn modelId="{3CEF6139-ADE9-704F-BFE4-BE8C9DE7D55D}" type="presOf" srcId="{F9FBDE22-3FA5-4FEC-927F-F21816E94ED9}" destId="{50592C89-2702-446C-893A-72E62430AE36}" srcOrd="0" destOrd="0" presId="urn:microsoft.com/office/officeart/2018/2/layout/IconVerticalSolidList"/>
    <dgm:cxn modelId="{E7FB6441-4AEC-FC40-8417-61085004C718}" type="presOf" srcId="{7C9409F6-5BCB-463F-99BB-E8B0FC259944}" destId="{43C7772E-162F-48CC-8BB2-23B93920E9BB}" srcOrd="0" destOrd="0" presId="urn:microsoft.com/office/officeart/2018/2/layout/IconVerticalSolidList"/>
    <dgm:cxn modelId="{EA83A044-CE5E-754B-A2AE-E588E08E575F}" type="presOf" srcId="{6E6094B4-63FA-41AA-A3B0-99D87ACBAE29}" destId="{13B8A708-D696-4113-8F3E-47CE28BE16CA}" srcOrd="0" destOrd="0" presId="urn:microsoft.com/office/officeart/2018/2/layout/IconVerticalSolidList"/>
    <dgm:cxn modelId="{3BA89379-AB3B-2B4F-8774-AC1FF5302EE0}" type="presOf" srcId="{F732058A-E9EC-4348-950F-5F407D8CBE5C}" destId="{C7B00FE1-D7A4-4D34-9930-8A2BC5EF4478}" srcOrd="0" destOrd="0" presId="urn:microsoft.com/office/officeart/2018/2/layout/IconVerticalSolidList"/>
    <dgm:cxn modelId="{7BD7FF7F-D66F-45B6-B4B8-E2889781627D}" srcId="{6B1C59A0-4FA4-4C0A-B85F-72B40F462672}" destId="{F9FBDE22-3FA5-4FEC-927F-F21816E94ED9}" srcOrd="4" destOrd="0" parTransId="{190EB682-A6E4-4B6E-99DC-FE9C835FB21E}" sibTransId="{04C44EB0-BB86-459A-ADFE-2FEB0B39DDFB}"/>
    <dgm:cxn modelId="{9C9D4486-599C-4D4A-B6E3-D867618A7225}" type="presOf" srcId="{6B1C59A0-4FA4-4C0A-B85F-72B40F462672}" destId="{DF603557-CC5B-4311-A9ED-59BD2992ED1C}" srcOrd="0" destOrd="0" presId="urn:microsoft.com/office/officeart/2018/2/layout/IconVerticalSolidList"/>
    <dgm:cxn modelId="{734775B7-51FD-D342-B7BF-274E627068E5}" type="presOf" srcId="{DBF10FA8-9B5E-4AD2-B354-9E79598364C4}" destId="{F3E8927A-1A7B-4C5F-95A8-D3E9A867603D}" srcOrd="0" destOrd="0" presId="urn:microsoft.com/office/officeart/2018/2/layout/IconVerticalSolidList"/>
    <dgm:cxn modelId="{BE8FD7D3-9B21-4170-9242-E1D5FADF9B04}" srcId="{6B1C59A0-4FA4-4C0A-B85F-72B40F462672}" destId="{7C9409F6-5BCB-463F-99BB-E8B0FC259944}" srcOrd="0" destOrd="0" parTransId="{F8B96915-D79D-4E98-90AF-A8E434BF346C}" sibTransId="{DEF86C87-DFD9-46C6-BCB9-F1DA3A52D2AB}"/>
    <dgm:cxn modelId="{893A50E5-5416-4C5D-A34E-137929EF58E9}" srcId="{6B1C59A0-4FA4-4C0A-B85F-72B40F462672}" destId="{6E6094B4-63FA-41AA-A3B0-99D87ACBAE29}" srcOrd="2" destOrd="0" parTransId="{293A621E-039C-4FC7-903F-6ABEF0809466}" sibTransId="{42811398-D2F7-449C-90CA-F6BBF9C383F1}"/>
    <dgm:cxn modelId="{FD1CE561-8995-F04C-94C1-F8F3C95CDADD}" type="presParOf" srcId="{DF603557-CC5B-4311-A9ED-59BD2992ED1C}" destId="{95DE5F3C-022E-4D25-8426-E6B19AF61883}" srcOrd="0" destOrd="0" presId="urn:microsoft.com/office/officeart/2018/2/layout/IconVerticalSolidList"/>
    <dgm:cxn modelId="{49C9A375-71C0-FB4A-9F57-5FE2C7779482}" type="presParOf" srcId="{95DE5F3C-022E-4D25-8426-E6B19AF61883}" destId="{EAFB0199-F376-489C-8401-0136430D00C5}" srcOrd="0" destOrd="0" presId="urn:microsoft.com/office/officeart/2018/2/layout/IconVerticalSolidList"/>
    <dgm:cxn modelId="{AF9ABF6D-BC85-7B4D-966C-1D5CBF403E03}" type="presParOf" srcId="{95DE5F3C-022E-4D25-8426-E6B19AF61883}" destId="{9728DDAD-06C9-4140-96AD-FD6078322513}" srcOrd="1" destOrd="0" presId="urn:microsoft.com/office/officeart/2018/2/layout/IconVerticalSolidList"/>
    <dgm:cxn modelId="{15DF9B19-10D2-484F-9818-7CCD89C18198}" type="presParOf" srcId="{95DE5F3C-022E-4D25-8426-E6B19AF61883}" destId="{4286FA26-A407-4F23-8BEE-6727D5D05A7D}" srcOrd="2" destOrd="0" presId="urn:microsoft.com/office/officeart/2018/2/layout/IconVerticalSolidList"/>
    <dgm:cxn modelId="{1675A17B-62BF-1C4F-B892-18D9F1F6CD7F}" type="presParOf" srcId="{95DE5F3C-022E-4D25-8426-E6B19AF61883}" destId="{43C7772E-162F-48CC-8BB2-23B93920E9BB}" srcOrd="3" destOrd="0" presId="urn:microsoft.com/office/officeart/2018/2/layout/IconVerticalSolidList"/>
    <dgm:cxn modelId="{E0B4837B-19E8-D947-9C10-35D0A17B6FD9}" type="presParOf" srcId="{DF603557-CC5B-4311-A9ED-59BD2992ED1C}" destId="{FDC728DF-C714-46C2-8F8E-2187BCD7EA09}" srcOrd="1" destOrd="0" presId="urn:microsoft.com/office/officeart/2018/2/layout/IconVerticalSolidList"/>
    <dgm:cxn modelId="{385BD4F2-8DE0-D646-ACB5-C89730D49A2D}" type="presParOf" srcId="{DF603557-CC5B-4311-A9ED-59BD2992ED1C}" destId="{817C2240-CDF1-4365-9500-722C37BD47A3}" srcOrd="2" destOrd="0" presId="urn:microsoft.com/office/officeart/2018/2/layout/IconVerticalSolidList"/>
    <dgm:cxn modelId="{CADB176F-EA82-B94B-BCDE-C4FEA7167AFF}" type="presParOf" srcId="{817C2240-CDF1-4365-9500-722C37BD47A3}" destId="{0F2CB688-65CA-4BDC-B18E-B5C2BA1ACF00}" srcOrd="0" destOrd="0" presId="urn:microsoft.com/office/officeart/2018/2/layout/IconVerticalSolidList"/>
    <dgm:cxn modelId="{F505EF1B-5330-C542-8542-379E3FB4C14B}" type="presParOf" srcId="{817C2240-CDF1-4365-9500-722C37BD47A3}" destId="{A68E805E-8121-4AF5-B36F-5E40AB5B952E}" srcOrd="1" destOrd="0" presId="urn:microsoft.com/office/officeart/2018/2/layout/IconVerticalSolidList"/>
    <dgm:cxn modelId="{1B81D602-C62C-7241-9C65-BE3954DCFAB0}" type="presParOf" srcId="{817C2240-CDF1-4365-9500-722C37BD47A3}" destId="{C9EC5DD4-4158-42FB-853A-697615710069}" srcOrd="2" destOrd="0" presId="urn:microsoft.com/office/officeart/2018/2/layout/IconVerticalSolidList"/>
    <dgm:cxn modelId="{F79399BF-3D42-444E-B8D1-CCD0474B4C40}" type="presParOf" srcId="{817C2240-CDF1-4365-9500-722C37BD47A3}" destId="{F3E8927A-1A7B-4C5F-95A8-D3E9A867603D}" srcOrd="3" destOrd="0" presId="urn:microsoft.com/office/officeart/2018/2/layout/IconVerticalSolidList"/>
    <dgm:cxn modelId="{CAFE585A-7BCC-2746-A21A-EC57A1BF4AEA}" type="presParOf" srcId="{DF603557-CC5B-4311-A9ED-59BD2992ED1C}" destId="{2FD6BBD0-A95D-4A53-8291-06F6D6EC6D67}" srcOrd="3" destOrd="0" presId="urn:microsoft.com/office/officeart/2018/2/layout/IconVerticalSolidList"/>
    <dgm:cxn modelId="{AE61829A-93E0-8D45-BDAE-DA1BFB244A91}" type="presParOf" srcId="{DF603557-CC5B-4311-A9ED-59BD2992ED1C}" destId="{35547519-BFAD-4879-98D1-F4BDF9C40CF5}" srcOrd="4" destOrd="0" presId="urn:microsoft.com/office/officeart/2018/2/layout/IconVerticalSolidList"/>
    <dgm:cxn modelId="{4F6319A1-50A3-0A4B-83CE-810704701454}" type="presParOf" srcId="{35547519-BFAD-4879-98D1-F4BDF9C40CF5}" destId="{20AE3518-AA3F-455F-ADD1-A59B91894CB8}" srcOrd="0" destOrd="0" presId="urn:microsoft.com/office/officeart/2018/2/layout/IconVerticalSolidList"/>
    <dgm:cxn modelId="{A3436F4C-AC09-2F40-A8AF-DFE86AED0E5C}" type="presParOf" srcId="{35547519-BFAD-4879-98D1-F4BDF9C40CF5}" destId="{E3D3DAF9-D724-45DE-BF11-4C12BB13E233}" srcOrd="1" destOrd="0" presId="urn:microsoft.com/office/officeart/2018/2/layout/IconVerticalSolidList"/>
    <dgm:cxn modelId="{B182402E-CD49-9B40-BB96-1E4B7615E890}" type="presParOf" srcId="{35547519-BFAD-4879-98D1-F4BDF9C40CF5}" destId="{9375ED21-CAD1-4B8E-B76D-A03F69629A8C}" srcOrd="2" destOrd="0" presId="urn:microsoft.com/office/officeart/2018/2/layout/IconVerticalSolidList"/>
    <dgm:cxn modelId="{0D35EAB2-B44C-D542-8D7B-EEF99E89CAE1}" type="presParOf" srcId="{35547519-BFAD-4879-98D1-F4BDF9C40CF5}" destId="{13B8A708-D696-4113-8F3E-47CE28BE16CA}" srcOrd="3" destOrd="0" presId="urn:microsoft.com/office/officeart/2018/2/layout/IconVerticalSolidList"/>
    <dgm:cxn modelId="{CA86B84D-9428-5E4D-A92E-3E68F65926D2}" type="presParOf" srcId="{DF603557-CC5B-4311-A9ED-59BD2992ED1C}" destId="{4ED11043-907C-4E90-A061-7ED26442BF23}" srcOrd="5" destOrd="0" presId="urn:microsoft.com/office/officeart/2018/2/layout/IconVerticalSolidList"/>
    <dgm:cxn modelId="{15A845A7-EF1F-C24A-A993-32EB0AE6CAE8}" type="presParOf" srcId="{DF603557-CC5B-4311-A9ED-59BD2992ED1C}" destId="{98B1FB08-99FA-4D1A-A896-4240B32CA150}" srcOrd="6" destOrd="0" presId="urn:microsoft.com/office/officeart/2018/2/layout/IconVerticalSolidList"/>
    <dgm:cxn modelId="{DEB5AC9A-2D27-9841-AAD8-02E864BB4ADE}" type="presParOf" srcId="{98B1FB08-99FA-4D1A-A896-4240B32CA150}" destId="{F76713A9-DDA6-4B96-B3AE-3D0D6F319417}" srcOrd="0" destOrd="0" presId="urn:microsoft.com/office/officeart/2018/2/layout/IconVerticalSolidList"/>
    <dgm:cxn modelId="{0FAEAD39-27A4-0149-A865-79F16168C8F2}" type="presParOf" srcId="{98B1FB08-99FA-4D1A-A896-4240B32CA150}" destId="{1A246E67-28B2-4591-B01B-383195787102}" srcOrd="1" destOrd="0" presId="urn:microsoft.com/office/officeart/2018/2/layout/IconVerticalSolidList"/>
    <dgm:cxn modelId="{FBD262AD-E029-F047-A841-919BC41969AF}" type="presParOf" srcId="{98B1FB08-99FA-4D1A-A896-4240B32CA150}" destId="{14FED022-22B1-4E71-9470-9CE2679A369B}" srcOrd="2" destOrd="0" presId="urn:microsoft.com/office/officeart/2018/2/layout/IconVerticalSolidList"/>
    <dgm:cxn modelId="{2DD64D74-436F-6248-826F-10DCFFE65355}" type="presParOf" srcId="{98B1FB08-99FA-4D1A-A896-4240B32CA150}" destId="{C7B00FE1-D7A4-4D34-9930-8A2BC5EF4478}" srcOrd="3" destOrd="0" presId="urn:microsoft.com/office/officeart/2018/2/layout/IconVerticalSolidList"/>
    <dgm:cxn modelId="{6DD36842-D8E9-8F41-A095-E52CC990EAF6}" type="presParOf" srcId="{DF603557-CC5B-4311-A9ED-59BD2992ED1C}" destId="{D6E7AB1A-A7D0-4845-9CE2-D8EF8EAF3905}" srcOrd="7" destOrd="0" presId="urn:microsoft.com/office/officeart/2018/2/layout/IconVerticalSolidList"/>
    <dgm:cxn modelId="{F78DB3A8-2011-2A4B-874C-6AF2E0F8E13F}" type="presParOf" srcId="{DF603557-CC5B-4311-A9ED-59BD2992ED1C}" destId="{3611D4A5-3CB1-428D-BCFF-89FE7D56AD05}" srcOrd="8" destOrd="0" presId="urn:microsoft.com/office/officeart/2018/2/layout/IconVerticalSolidList"/>
    <dgm:cxn modelId="{9768DD01-A015-2047-A406-6D269F161382}" type="presParOf" srcId="{3611D4A5-3CB1-428D-BCFF-89FE7D56AD05}" destId="{B7CBB5E9-40BA-44E8-A2B1-3F754617C719}" srcOrd="0" destOrd="0" presId="urn:microsoft.com/office/officeart/2018/2/layout/IconVerticalSolidList"/>
    <dgm:cxn modelId="{65FC94AE-55E5-BC4B-B307-E3EB3EDAA6F0}" type="presParOf" srcId="{3611D4A5-3CB1-428D-BCFF-89FE7D56AD05}" destId="{9C060F55-75D1-46A6-80B3-5A804A63AB24}" srcOrd="1" destOrd="0" presId="urn:microsoft.com/office/officeart/2018/2/layout/IconVerticalSolidList"/>
    <dgm:cxn modelId="{1BF096C7-7875-6E40-971F-1FEA382F94BE}" type="presParOf" srcId="{3611D4A5-3CB1-428D-BCFF-89FE7D56AD05}" destId="{F6FF0FCF-2782-4790-8B0A-FF86D1E0190E}" srcOrd="2" destOrd="0" presId="urn:microsoft.com/office/officeart/2018/2/layout/IconVerticalSolidList"/>
    <dgm:cxn modelId="{04F7E330-10AE-B949-AB24-0FA48D03C2A6}" type="presParOf" srcId="{3611D4A5-3CB1-428D-BCFF-89FE7D56AD05}" destId="{50592C89-2702-446C-893A-72E62430AE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B0199-F376-489C-8401-0136430D00C5}">
      <dsp:nvSpPr>
        <dsp:cNvPr id="0" name=""/>
        <dsp:cNvSpPr/>
      </dsp:nvSpPr>
      <dsp:spPr>
        <a:xfrm>
          <a:off x="0" y="4418"/>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8DDAD-06C9-4140-96AD-FD6078322513}">
      <dsp:nvSpPr>
        <dsp:cNvPr id="0" name=""/>
        <dsp:cNvSpPr/>
      </dsp:nvSpPr>
      <dsp:spPr>
        <a:xfrm>
          <a:off x="284724" y="216197"/>
          <a:ext cx="517680" cy="517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7772E-162F-48CC-8BB2-23B93920E9BB}">
      <dsp:nvSpPr>
        <dsp:cNvPr id="0" name=""/>
        <dsp:cNvSpPr/>
      </dsp:nvSpPr>
      <dsp:spPr>
        <a:xfrm>
          <a:off x="1087129" y="4418"/>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100000"/>
            </a:lnSpc>
            <a:spcBef>
              <a:spcPct val="0"/>
            </a:spcBef>
            <a:spcAft>
              <a:spcPct val="35000"/>
            </a:spcAft>
            <a:buNone/>
          </a:pPr>
          <a:r>
            <a:rPr lang="en-US" sz="1900" kern="1200"/>
            <a:t>Others will tell you who they think you should be.</a:t>
          </a:r>
        </a:p>
      </dsp:txBody>
      <dsp:txXfrm>
        <a:off x="1087129" y="4418"/>
        <a:ext cx="5161270" cy="941237"/>
      </dsp:txXfrm>
    </dsp:sp>
    <dsp:sp modelId="{0F2CB688-65CA-4BDC-B18E-B5C2BA1ACF00}">
      <dsp:nvSpPr>
        <dsp:cNvPr id="0" name=""/>
        <dsp:cNvSpPr/>
      </dsp:nvSpPr>
      <dsp:spPr>
        <a:xfrm>
          <a:off x="0" y="1180965"/>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8E805E-8121-4AF5-B36F-5E40AB5B952E}">
      <dsp:nvSpPr>
        <dsp:cNvPr id="0" name=""/>
        <dsp:cNvSpPr/>
      </dsp:nvSpPr>
      <dsp:spPr>
        <a:xfrm>
          <a:off x="284724" y="1392744"/>
          <a:ext cx="517680" cy="517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E8927A-1A7B-4C5F-95A8-D3E9A867603D}">
      <dsp:nvSpPr>
        <dsp:cNvPr id="0" name=""/>
        <dsp:cNvSpPr/>
      </dsp:nvSpPr>
      <dsp:spPr>
        <a:xfrm>
          <a:off x="1087129" y="1180965"/>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100000"/>
            </a:lnSpc>
            <a:spcBef>
              <a:spcPct val="0"/>
            </a:spcBef>
            <a:spcAft>
              <a:spcPct val="35000"/>
            </a:spcAft>
            <a:buNone/>
          </a:pPr>
          <a:r>
            <a:rPr lang="en-US" sz="1900" kern="1200"/>
            <a:t>You’ll strive to be someone you are not.</a:t>
          </a:r>
        </a:p>
      </dsp:txBody>
      <dsp:txXfrm>
        <a:off x="1087129" y="1180965"/>
        <a:ext cx="5161270" cy="941237"/>
      </dsp:txXfrm>
    </dsp:sp>
    <dsp:sp modelId="{20AE3518-AA3F-455F-ADD1-A59B91894CB8}">
      <dsp:nvSpPr>
        <dsp:cNvPr id="0" name=""/>
        <dsp:cNvSpPr/>
      </dsp:nvSpPr>
      <dsp:spPr>
        <a:xfrm>
          <a:off x="0" y="2357512"/>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3DAF9-D724-45DE-BF11-4C12BB13E233}">
      <dsp:nvSpPr>
        <dsp:cNvPr id="0" name=""/>
        <dsp:cNvSpPr/>
      </dsp:nvSpPr>
      <dsp:spPr>
        <a:xfrm>
          <a:off x="284724" y="2569291"/>
          <a:ext cx="517680" cy="517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8A708-D696-4113-8F3E-47CE28BE16CA}">
      <dsp:nvSpPr>
        <dsp:cNvPr id="0" name=""/>
        <dsp:cNvSpPr/>
      </dsp:nvSpPr>
      <dsp:spPr>
        <a:xfrm>
          <a:off x="1087129" y="2357512"/>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100000"/>
            </a:lnSpc>
            <a:spcBef>
              <a:spcPct val="0"/>
            </a:spcBef>
            <a:spcAft>
              <a:spcPct val="35000"/>
            </a:spcAft>
            <a:buNone/>
          </a:pPr>
          <a:r>
            <a:rPr lang="en-US" sz="1900" kern="1200"/>
            <a:t>Most days you’ll feel you are not enough.</a:t>
          </a:r>
        </a:p>
      </dsp:txBody>
      <dsp:txXfrm>
        <a:off x="1087129" y="2357512"/>
        <a:ext cx="5161270" cy="941237"/>
      </dsp:txXfrm>
    </dsp:sp>
    <dsp:sp modelId="{F76713A9-DDA6-4B96-B3AE-3D0D6F319417}">
      <dsp:nvSpPr>
        <dsp:cNvPr id="0" name=""/>
        <dsp:cNvSpPr/>
      </dsp:nvSpPr>
      <dsp:spPr>
        <a:xfrm>
          <a:off x="0" y="3534059"/>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46E67-28B2-4591-B01B-383195787102}">
      <dsp:nvSpPr>
        <dsp:cNvPr id="0" name=""/>
        <dsp:cNvSpPr/>
      </dsp:nvSpPr>
      <dsp:spPr>
        <a:xfrm>
          <a:off x="284724" y="3745838"/>
          <a:ext cx="517680" cy="5176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00FE1-D7A4-4D34-9930-8A2BC5EF4478}">
      <dsp:nvSpPr>
        <dsp:cNvPr id="0" name=""/>
        <dsp:cNvSpPr/>
      </dsp:nvSpPr>
      <dsp:spPr>
        <a:xfrm>
          <a:off x="1087129" y="3534059"/>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100000"/>
            </a:lnSpc>
            <a:spcBef>
              <a:spcPct val="0"/>
            </a:spcBef>
            <a:spcAft>
              <a:spcPct val="35000"/>
            </a:spcAft>
            <a:buNone/>
          </a:pPr>
          <a:r>
            <a:rPr lang="en-US" sz="1900" kern="1200"/>
            <a:t>Uncertainty and anxiety.</a:t>
          </a:r>
        </a:p>
      </dsp:txBody>
      <dsp:txXfrm>
        <a:off x="1087129" y="3534059"/>
        <a:ext cx="5161270" cy="941237"/>
      </dsp:txXfrm>
    </dsp:sp>
    <dsp:sp modelId="{B7CBB5E9-40BA-44E8-A2B1-3F754617C719}">
      <dsp:nvSpPr>
        <dsp:cNvPr id="0" name=""/>
        <dsp:cNvSpPr/>
      </dsp:nvSpPr>
      <dsp:spPr>
        <a:xfrm>
          <a:off x="0" y="4710606"/>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60F55-75D1-46A6-80B3-5A804A63AB24}">
      <dsp:nvSpPr>
        <dsp:cNvPr id="0" name=""/>
        <dsp:cNvSpPr/>
      </dsp:nvSpPr>
      <dsp:spPr>
        <a:xfrm>
          <a:off x="284724" y="4922384"/>
          <a:ext cx="517680" cy="5176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92C89-2702-446C-893A-72E62430AE36}">
      <dsp:nvSpPr>
        <dsp:cNvPr id="0" name=""/>
        <dsp:cNvSpPr/>
      </dsp:nvSpPr>
      <dsp:spPr>
        <a:xfrm>
          <a:off x="1087129" y="4710606"/>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100000"/>
            </a:lnSpc>
            <a:spcBef>
              <a:spcPct val="0"/>
            </a:spcBef>
            <a:spcAft>
              <a:spcPct val="35000"/>
            </a:spcAft>
            <a:buNone/>
          </a:pPr>
          <a:r>
            <a:rPr lang="en-US" sz="1900" kern="1200"/>
            <a:t>Surely there’s more to life than this?</a:t>
          </a:r>
        </a:p>
      </dsp:txBody>
      <dsp:txXfrm>
        <a:off x="1087129" y="4710606"/>
        <a:ext cx="5161270" cy="9412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BCAE3-F669-6846-81F1-548F2859C990}"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AB5A3-BDE8-0240-AECA-38D9E0407DD1}" type="slidenum">
              <a:rPr lang="en-US" smtClean="0"/>
              <a:t>‹#›</a:t>
            </a:fld>
            <a:endParaRPr lang="en-US"/>
          </a:p>
        </p:txBody>
      </p:sp>
    </p:spTree>
    <p:extLst>
      <p:ext uri="{BB962C8B-B14F-4D97-AF65-F5344CB8AC3E}">
        <p14:creationId xmlns:p14="http://schemas.microsoft.com/office/powerpoint/2010/main" val="398308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201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66754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82633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0EF1AD-EA1F-FC46-B614-1B1603314348}"/>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34540A-57B7-D44C-BB58-E61B36FF4DA3}"/>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870E91B-9728-CE4E-9913-6EB362BB0265}"/>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
        <p:nvSpPr>
          <p:cNvPr id="11" name="Title 1">
            <a:extLst>
              <a:ext uri="{FF2B5EF4-FFF2-40B4-BE49-F238E27FC236}">
                <a16:creationId xmlns:a16="http://schemas.microsoft.com/office/drawing/2014/main" id="{56F3DB7E-5EDB-0C4F-85D8-6B486AB252A8}"/>
              </a:ext>
            </a:extLst>
          </p:cNvPr>
          <p:cNvSpPr txBox="1">
            <a:spLocks/>
          </p:cNvSpPr>
          <p:nvPr userDrawn="1"/>
        </p:nvSpPr>
        <p:spPr>
          <a:xfrm>
            <a:off x="838200" y="93821"/>
            <a:ext cx="10515600" cy="991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bg1"/>
              </a:solidFill>
            </a:endParaRPr>
          </a:p>
        </p:txBody>
      </p:sp>
      <p:sp>
        <p:nvSpPr>
          <p:cNvPr id="13" name="Text Placeholder 12">
            <a:extLst>
              <a:ext uri="{FF2B5EF4-FFF2-40B4-BE49-F238E27FC236}">
                <a16:creationId xmlns:a16="http://schemas.microsoft.com/office/drawing/2014/main" id="{E9C17D2E-D684-974F-8618-3134DA74EA21}"/>
              </a:ext>
            </a:extLst>
          </p:cNvPr>
          <p:cNvSpPr>
            <a:spLocks noGrp="1"/>
          </p:cNvSpPr>
          <p:nvPr>
            <p:ph type="body" sz="quarter" idx="10"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a:t>Module 1 – Who am I?</a:t>
            </a:r>
          </a:p>
        </p:txBody>
      </p:sp>
    </p:spTree>
    <p:extLst>
      <p:ext uri="{BB962C8B-B14F-4D97-AF65-F5344CB8AC3E}">
        <p14:creationId xmlns:p14="http://schemas.microsoft.com/office/powerpoint/2010/main" val="64159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5582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6096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34061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284434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4688C3C7-5713-3349-9534-7052F287CF31}"/>
              </a:ext>
            </a:extLst>
          </p:cNvPr>
          <p:cNvSpPr txBox="1"/>
          <p:nvPr userDrawn="1"/>
        </p:nvSpPr>
        <p:spPr>
          <a:xfrm>
            <a:off x="9736874" y="6492875"/>
            <a:ext cx="2262864"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19617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7288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92155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4429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jpeg"/><Relationship Id="rId7" Type="http://schemas.openxmlformats.org/officeDocument/2006/relationships/hyperlink" Target="https://www.wordclouds.com/#:~:text=Free%20online%20Wordcloud%20generator&amp;text=Wordclouds.com%20works%20on%20your,how%20to%20draw%20the%20words" TargetMode="External"/><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hyperlink" Target="https://www.wordclouds.com/#:~:text=Free%20online%20Wordcloud%20generator&amp;text=Wordclouds.com%20works%20on%20your,how%20to%20draw%20the%20words" TargetMode="External"/><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6.jpe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9.svg"/><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https://www.youtube.com/embed/XQJhRDbsDzI?feature=oembed" TargetMode="Externa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l-gQLqv9f4o?start=25&amp;feature=oembed" TargetMode="External"/><Relationship Id="rId5" Type="http://schemas.openxmlformats.org/officeDocument/2006/relationships/image" Target="../media/image1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21.sv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20.png"/><Relationship Id="rId5" Type="http://schemas.microsoft.com/office/2007/relationships/hdphoto" Target="../media/hdphoto3.wdp"/><Relationship Id="rId10" Type="http://schemas.openxmlformats.org/officeDocument/2006/relationships/hyperlink" Target="https://www.wordclouds.com/#:~:text=Free%20online%20Wordcloud%20generator&amp;text=Wordclouds.com%20works%20on%20your,how%20to%20draw%20the%20words" TargetMode="External"/><Relationship Id="rId4" Type="http://schemas.openxmlformats.org/officeDocument/2006/relationships/image" Target="../media/image12.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jpeg"/><Relationship Id="rId7" Type="http://schemas.openxmlformats.org/officeDocument/2006/relationships/hyperlink" Target="https://www.wordclouds.com/#:~:text=Free%20online%20Wordcloud%20generator&amp;text=Wordclouds.com%20works%20on%20your,how%20to%20draw%20the%20words" TargetMode="External"/><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F5A8D5-E913-4741-A38A-F868B62A011D}"/>
              </a:ext>
            </a:extLst>
          </p:cNvPr>
          <p:cNvSpPr/>
          <p:nvPr/>
        </p:nvSpPr>
        <p:spPr>
          <a:xfrm>
            <a:off x="0" y="944217"/>
            <a:ext cx="12192000" cy="2657821"/>
          </a:xfrm>
          <a:prstGeom prst="rect">
            <a:avLst/>
          </a:prstGeom>
          <a:solidFill>
            <a:srgbClr val="5A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9" name="Rectangle 8">
            <a:extLst>
              <a:ext uri="{FF2B5EF4-FFF2-40B4-BE49-F238E27FC236}">
                <a16:creationId xmlns:a16="http://schemas.microsoft.com/office/drawing/2014/main" id="{578DAFF5-2C4D-124B-91FA-3904EAFEC1F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8A5AD6-8425-5C80-6089-44D0D5532FA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color palette&#10;&#10;Description automatically generated">
            <a:extLst>
              <a:ext uri="{FF2B5EF4-FFF2-40B4-BE49-F238E27FC236}">
                <a16:creationId xmlns:a16="http://schemas.microsoft.com/office/drawing/2014/main" id="{0118CEAE-DBBF-194C-1F23-A909FCA65216}"/>
              </a:ext>
            </a:extLst>
          </p:cNvPr>
          <p:cNvPicPr>
            <a:picLocks noChangeAspect="1"/>
          </p:cNvPicPr>
          <p:nvPr/>
        </p:nvPicPr>
        <p:blipFill>
          <a:blip r:embed="rId2"/>
          <a:stretch>
            <a:fillRect/>
          </a:stretch>
        </p:blipFill>
        <p:spPr>
          <a:xfrm>
            <a:off x="7741141" y="-3061228"/>
            <a:ext cx="4147092" cy="2930546"/>
          </a:xfrm>
          <a:prstGeom prst="rect">
            <a:avLst/>
          </a:prstGeom>
        </p:spPr>
      </p:pic>
      <p:sp>
        <p:nvSpPr>
          <p:cNvPr id="2" name="Title 1"/>
          <p:cNvSpPr>
            <a:spLocks noGrp="1"/>
          </p:cNvSpPr>
          <p:nvPr>
            <p:ph type="ctrTitle"/>
          </p:nvPr>
        </p:nvSpPr>
        <p:spPr>
          <a:xfrm>
            <a:off x="905937" y="1705596"/>
            <a:ext cx="5262839" cy="675162"/>
          </a:xfrm>
          <a:solidFill>
            <a:schemeClr val="bg1"/>
          </a:solidFill>
          <a:effectLst>
            <a:outerShdw blurRad="88900" dist="25400" dir="2700000" algn="tl" rotWithShape="0">
              <a:schemeClr val="tx1">
                <a:lumMod val="50000"/>
                <a:lumOff val="50000"/>
                <a:alpha val="10000"/>
              </a:schemeClr>
            </a:outerShdw>
          </a:effectLst>
        </p:spPr>
        <p:txBody>
          <a:bodyPr>
            <a:normAutofit/>
          </a:bodyPr>
          <a:lstStyle/>
          <a:p>
            <a:pPr algn="l"/>
            <a:r>
              <a:rPr lang="en-US" sz="4000" b="1">
                <a:solidFill>
                  <a:srgbClr val="283986"/>
                </a:solidFill>
                <a:latin typeface="Helvetica Neue"/>
              </a:rPr>
              <a:t>The S.E.L.F. Program</a:t>
            </a:r>
            <a:endParaRPr lang="en-US" sz="4000" b="1">
              <a:solidFill>
                <a:srgbClr val="283986"/>
              </a:solidFill>
              <a:latin typeface="Helvetica Neue"/>
              <a:cs typeface="Calibri Light"/>
            </a:endParaRPr>
          </a:p>
        </p:txBody>
      </p:sp>
      <p:sp>
        <p:nvSpPr>
          <p:cNvPr id="3" name="Subtitle 2"/>
          <p:cNvSpPr>
            <a:spLocks noGrp="1"/>
          </p:cNvSpPr>
          <p:nvPr>
            <p:ph type="subTitle" idx="1"/>
          </p:nvPr>
        </p:nvSpPr>
        <p:spPr>
          <a:xfrm>
            <a:off x="905937" y="2594710"/>
            <a:ext cx="5580207" cy="396688"/>
          </a:xfrm>
        </p:spPr>
        <p:txBody>
          <a:bodyPr vert="horz" lIns="91440" tIns="45720" rIns="91440" bIns="45720" rtlCol="0" anchor="t">
            <a:normAutofit/>
          </a:bodyPr>
          <a:lstStyle/>
          <a:p>
            <a:pPr algn="l"/>
            <a:r>
              <a:rPr lang="en-US" sz="18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p>
        </p:txBody>
      </p:sp>
      <p:pic>
        <p:nvPicPr>
          <p:cNvPr id="7" name="Picture 6"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3"/>
          <a:stretch>
            <a:fillRect/>
          </a:stretch>
        </p:blipFill>
        <p:spPr>
          <a:xfrm>
            <a:off x="3696040" y="4903889"/>
            <a:ext cx="2814690" cy="1154941"/>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4"/>
          <a:stretch>
            <a:fillRect/>
          </a:stretch>
        </p:blipFill>
        <p:spPr>
          <a:xfrm>
            <a:off x="905938" y="5107168"/>
            <a:ext cx="2682960" cy="748385"/>
          </a:xfrm>
          <a:prstGeom prst="rect">
            <a:avLst/>
          </a:prstGeom>
        </p:spPr>
      </p:pic>
      <p:pic>
        <p:nvPicPr>
          <p:cNvPr id="14" name="Picture 13"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5"/>
          <a:stretch>
            <a:fillRect/>
          </a:stretch>
        </p:blipFill>
        <p:spPr>
          <a:xfrm>
            <a:off x="7924800" y="-261364"/>
            <a:ext cx="7380727" cy="7380727"/>
          </a:xfrm>
          <a:prstGeom prst="rect">
            <a:avLst/>
          </a:prstGeom>
        </p:spPr>
      </p:pic>
      <p:grpSp>
        <p:nvGrpSpPr>
          <p:cNvPr id="39" name="Group 38">
            <a:extLst>
              <a:ext uri="{FF2B5EF4-FFF2-40B4-BE49-F238E27FC236}">
                <a16:creationId xmlns:a16="http://schemas.microsoft.com/office/drawing/2014/main" id="{2CD4B52F-922A-2D7F-8E86-1EF1E154B58E}"/>
              </a:ext>
            </a:extLst>
          </p:cNvPr>
          <p:cNvGrpSpPr/>
          <p:nvPr/>
        </p:nvGrpSpPr>
        <p:grpSpPr>
          <a:xfrm>
            <a:off x="-2215586" y="2372630"/>
            <a:ext cx="2008997" cy="2109717"/>
            <a:chOff x="10294861" y="2372630"/>
            <a:chExt cx="2008997" cy="2109717"/>
          </a:xfrm>
        </p:grpSpPr>
        <p:sp>
          <p:nvSpPr>
            <p:cNvPr id="6" name="Rectangle 25">
              <a:extLst>
                <a:ext uri="{FF2B5EF4-FFF2-40B4-BE49-F238E27FC236}">
                  <a16:creationId xmlns:a16="http://schemas.microsoft.com/office/drawing/2014/main" id="{2CE8334F-7302-A07A-82D4-6702CDCFE6ED}"/>
                </a:ext>
              </a:extLst>
            </p:cNvPr>
            <p:cNvSpPr/>
            <p:nvPr/>
          </p:nvSpPr>
          <p:spPr>
            <a:xfrm>
              <a:off x="10294861" y="2372630"/>
              <a:ext cx="2008997" cy="2109717"/>
            </a:xfrm>
            <a:prstGeom prst="ellipse">
              <a:avLst/>
            </a:prstGeom>
            <a:solidFill>
              <a:srgbClr val="22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11" name="Subtitle 13">
              <a:extLst>
                <a:ext uri="{FF2B5EF4-FFF2-40B4-BE49-F238E27FC236}">
                  <a16:creationId xmlns:a16="http://schemas.microsoft.com/office/drawing/2014/main" id="{495A5909-EF8D-FBEF-6510-34C5B68459FA}"/>
                </a:ext>
              </a:extLst>
            </p:cNvPr>
            <p:cNvSpPr txBox="1">
              <a:spLocks/>
            </p:cNvSpPr>
            <p:nvPr/>
          </p:nvSpPr>
          <p:spPr>
            <a:xfrm>
              <a:off x="10408592" y="2630984"/>
              <a:ext cx="1787623"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6</a:t>
              </a:r>
            </a:p>
          </p:txBody>
        </p:sp>
        <p:sp>
          <p:nvSpPr>
            <p:cNvPr id="13" name="Subtitle 13">
              <a:extLst>
                <a:ext uri="{FF2B5EF4-FFF2-40B4-BE49-F238E27FC236}">
                  <a16:creationId xmlns:a16="http://schemas.microsoft.com/office/drawing/2014/main" id="{6E4C66C6-57F8-A337-E8A2-0CB7AD4DF8B0}"/>
                </a:ext>
              </a:extLst>
            </p:cNvPr>
            <p:cNvSpPr txBox="1">
              <a:spLocks/>
            </p:cNvSpPr>
            <p:nvPr/>
          </p:nvSpPr>
          <p:spPr>
            <a:xfrm>
              <a:off x="10482519" y="3158075"/>
              <a:ext cx="1713536" cy="539222"/>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Personal Wellbeing</a:t>
              </a:r>
            </a:p>
          </p:txBody>
        </p:sp>
      </p:grpSp>
      <p:grpSp>
        <p:nvGrpSpPr>
          <p:cNvPr id="44" name="Group 43">
            <a:extLst>
              <a:ext uri="{FF2B5EF4-FFF2-40B4-BE49-F238E27FC236}">
                <a16:creationId xmlns:a16="http://schemas.microsoft.com/office/drawing/2014/main" id="{2F61D45B-6BFD-D108-4C36-673364C0EA46}"/>
              </a:ext>
            </a:extLst>
          </p:cNvPr>
          <p:cNvGrpSpPr/>
          <p:nvPr/>
        </p:nvGrpSpPr>
        <p:grpSpPr>
          <a:xfrm>
            <a:off x="-2476087" y="2372630"/>
            <a:ext cx="2712484" cy="2109717"/>
            <a:chOff x="7941704" y="2372630"/>
            <a:chExt cx="2712484" cy="2109717"/>
          </a:xfrm>
        </p:grpSpPr>
        <p:sp>
          <p:nvSpPr>
            <p:cNvPr id="41" name="Rectangle 29">
              <a:extLst>
                <a:ext uri="{FF2B5EF4-FFF2-40B4-BE49-F238E27FC236}">
                  <a16:creationId xmlns:a16="http://schemas.microsoft.com/office/drawing/2014/main" id="{4D9D7E02-525F-0E20-203D-9072FE05D186}"/>
                </a:ext>
              </a:extLst>
            </p:cNvPr>
            <p:cNvSpPr/>
            <p:nvPr/>
          </p:nvSpPr>
          <p:spPr>
            <a:xfrm>
              <a:off x="8254466" y="2372630"/>
              <a:ext cx="2090620" cy="2109717"/>
            </a:xfrm>
            <a:prstGeom prst="ellipse">
              <a:avLst/>
            </a:prstGeom>
            <a:solidFill>
              <a:srgbClr val="A0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42" name="Subtitle 13">
              <a:extLst>
                <a:ext uri="{FF2B5EF4-FFF2-40B4-BE49-F238E27FC236}">
                  <a16:creationId xmlns:a16="http://schemas.microsoft.com/office/drawing/2014/main" id="{5B93F6BB-D532-4192-9541-D18A07B6DCCE}"/>
                </a:ext>
              </a:extLst>
            </p:cNvPr>
            <p:cNvSpPr txBox="1">
              <a:spLocks/>
            </p:cNvSpPr>
            <p:nvPr/>
          </p:nvSpPr>
          <p:spPr>
            <a:xfrm>
              <a:off x="84307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5</a:t>
              </a:r>
            </a:p>
          </p:txBody>
        </p:sp>
        <p:sp>
          <p:nvSpPr>
            <p:cNvPr id="43" name="Subtitle 13">
              <a:extLst>
                <a:ext uri="{FF2B5EF4-FFF2-40B4-BE49-F238E27FC236}">
                  <a16:creationId xmlns:a16="http://schemas.microsoft.com/office/drawing/2014/main" id="{48C3E5AB-4C56-D6B7-F84A-342B13F5204A}"/>
                </a:ext>
              </a:extLst>
            </p:cNvPr>
            <p:cNvSpPr txBox="1">
              <a:spLocks/>
            </p:cNvSpPr>
            <p:nvPr/>
          </p:nvSpPr>
          <p:spPr>
            <a:xfrm>
              <a:off x="7941704" y="3139665"/>
              <a:ext cx="2712484" cy="662535"/>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Using Choice and Responsibility</a:t>
              </a:r>
            </a:p>
          </p:txBody>
        </p:sp>
      </p:grpSp>
      <p:grpSp>
        <p:nvGrpSpPr>
          <p:cNvPr id="49" name="Group 48">
            <a:extLst>
              <a:ext uri="{FF2B5EF4-FFF2-40B4-BE49-F238E27FC236}">
                <a16:creationId xmlns:a16="http://schemas.microsoft.com/office/drawing/2014/main" id="{ECBFC9D0-C5DC-3E53-0272-5193FC536C20}"/>
              </a:ext>
            </a:extLst>
          </p:cNvPr>
          <p:cNvGrpSpPr/>
          <p:nvPr/>
        </p:nvGrpSpPr>
        <p:grpSpPr>
          <a:xfrm>
            <a:off x="-2135330" y="2372630"/>
            <a:ext cx="2185199" cy="2109717"/>
            <a:chOff x="6076073" y="2372630"/>
            <a:chExt cx="2185199" cy="2109717"/>
          </a:xfrm>
        </p:grpSpPr>
        <p:sp>
          <p:nvSpPr>
            <p:cNvPr id="46" name="Rectangle 34">
              <a:extLst>
                <a:ext uri="{FF2B5EF4-FFF2-40B4-BE49-F238E27FC236}">
                  <a16:creationId xmlns:a16="http://schemas.microsoft.com/office/drawing/2014/main" id="{8B5E3268-6031-E67C-EA20-954EADEEB644}"/>
                </a:ext>
              </a:extLst>
            </p:cNvPr>
            <p:cNvSpPr/>
            <p:nvPr/>
          </p:nvSpPr>
          <p:spPr>
            <a:xfrm>
              <a:off x="6115879" y="2372630"/>
              <a:ext cx="2098707" cy="2109717"/>
            </a:xfrm>
            <a:prstGeom prst="ellipse">
              <a:avLst/>
            </a:prstGeom>
            <a:solidFill>
              <a:srgbClr val="F6B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47" name="Subtitle 13">
              <a:extLst>
                <a:ext uri="{FF2B5EF4-FFF2-40B4-BE49-F238E27FC236}">
                  <a16:creationId xmlns:a16="http://schemas.microsoft.com/office/drawing/2014/main" id="{12539500-5D14-10BF-6B4E-538C8F654B98}"/>
                </a:ext>
              </a:extLst>
            </p:cNvPr>
            <p:cNvSpPr txBox="1">
              <a:spLocks/>
            </p:cNvSpPr>
            <p:nvPr/>
          </p:nvSpPr>
          <p:spPr>
            <a:xfrm>
              <a:off x="62978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4</a:t>
              </a:r>
            </a:p>
          </p:txBody>
        </p:sp>
        <p:sp>
          <p:nvSpPr>
            <p:cNvPr id="48" name="Subtitle 13">
              <a:extLst>
                <a:ext uri="{FF2B5EF4-FFF2-40B4-BE49-F238E27FC236}">
                  <a16:creationId xmlns:a16="http://schemas.microsoft.com/office/drawing/2014/main" id="{652DB5D2-D5E8-5432-B18B-7126A2A2A239}"/>
                </a:ext>
              </a:extLst>
            </p:cNvPr>
            <p:cNvSpPr txBox="1">
              <a:spLocks/>
            </p:cNvSpPr>
            <p:nvPr/>
          </p:nvSpPr>
          <p:spPr>
            <a:xfrm>
              <a:off x="6076073" y="3151038"/>
              <a:ext cx="2185199" cy="618834"/>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Your Purpose and Passion</a:t>
              </a:r>
            </a:p>
          </p:txBody>
        </p:sp>
      </p:grpSp>
      <p:grpSp>
        <p:nvGrpSpPr>
          <p:cNvPr id="54" name="Group 53">
            <a:extLst>
              <a:ext uri="{FF2B5EF4-FFF2-40B4-BE49-F238E27FC236}">
                <a16:creationId xmlns:a16="http://schemas.microsoft.com/office/drawing/2014/main" id="{2DAA1996-ABBB-72BE-ED28-EEA54EC161AB}"/>
              </a:ext>
            </a:extLst>
          </p:cNvPr>
          <p:cNvGrpSpPr/>
          <p:nvPr/>
        </p:nvGrpSpPr>
        <p:grpSpPr>
          <a:xfrm>
            <a:off x="-2214325" y="2372630"/>
            <a:ext cx="2182957" cy="2109717"/>
            <a:chOff x="4040899" y="2372630"/>
            <a:chExt cx="2182957" cy="2109717"/>
          </a:xfrm>
        </p:grpSpPr>
        <p:sp>
          <p:nvSpPr>
            <p:cNvPr id="51" name="Rectangle 39">
              <a:extLst>
                <a:ext uri="{FF2B5EF4-FFF2-40B4-BE49-F238E27FC236}">
                  <a16:creationId xmlns:a16="http://schemas.microsoft.com/office/drawing/2014/main" id="{B2FD140A-76F4-91A2-493B-6BDC1141426D}"/>
                </a:ext>
              </a:extLst>
            </p:cNvPr>
            <p:cNvSpPr/>
            <p:nvPr/>
          </p:nvSpPr>
          <p:spPr>
            <a:xfrm>
              <a:off x="4040899" y="2372630"/>
              <a:ext cx="2182957" cy="2109717"/>
            </a:xfrm>
            <a:prstGeom prst="ellipse">
              <a:avLst/>
            </a:prstGeom>
            <a:solidFill>
              <a:srgbClr val="EF6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52" name="Subtitle 13">
              <a:extLst>
                <a:ext uri="{FF2B5EF4-FFF2-40B4-BE49-F238E27FC236}">
                  <a16:creationId xmlns:a16="http://schemas.microsoft.com/office/drawing/2014/main" id="{657517CB-FE89-AD6E-9543-5C1E990EF880}"/>
                </a:ext>
              </a:extLst>
            </p:cNvPr>
            <p:cNvSpPr txBox="1">
              <a:spLocks/>
            </p:cNvSpPr>
            <p:nvPr/>
          </p:nvSpPr>
          <p:spPr>
            <a:xfrm>
              <a:off x="4171691" y="2585491"/>
              <a:ext cx="1902215" cy="403561"/>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3</a:t>
              </a:r>
            </a:p>
          </p:txBody>
        </p:sp>
        <p:sp>
          <p:nvSpPr>
            <p:cNvPr id="53" name="Subtitle 13">
              <a:extLst>
                <a:ext uri="{FF2B5EF4-FFF2-40B4-BE49-F238E27FC236}">
                  <a16:creationId xmlns:a16="http://schemas.microsoft.com/office/drawing/2014/main" id="{4DA65F05-E2F7-922B-445F-AAF601B7E8C0}"/>
                </a:ext>
              </a:extLst>
            </p:cNvPr>
            <p:cNvSpPr txBox="1">
              <a:spLocks/>
            </p:cNvSpPr>
            <p:nvPr/>
          </p:nvSpPr>
          <p:spPr>
            <a:xfrm>
              <a:off x="4069332" y="3151038"/>
              <a:ext cx="2150679" cy="635873"/>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US" sz="1600" b="1" dirty="0">
                  <a:solidFill>
                    <a:schemeClr val="bg1"/>
                  </a:solidFill>
                  <a:latin typeface="Helvetica Neue"/>
                  <a:ea typeface="Helvetica Neue Medium" panose="02000503000000020004" pitchFamily="2" charset="0"/>
                  <a:cs typeface="Helvetica Neue Medium" panose="02000503000000020004" pitchFamily="2" charset="0"/>
                </a:rPr>
                <a:t>My Core Values.</a:t>
              </a:r>
              <a:endParaRPr lang="en-US"/>
            </a:p>
          </p:txBody>
        </p:sp>
      </p:grpSp>
      <p:grpSp>
        <p:nvGrpSpPr>
          <p:cNvPr id="59" name="Group 58">
            <a:extLst>
              <a:ext uri="{FF2B5EF4-FFF2-40B4-BE49-F238E27FC236}">
                <a16:creationId xmlns:a16="http://schemas.microsoft.com/office/drawing/2014/main" id="{36785F50-38B4-4B1B-2EF4-5DB4E1E6EC49}"/>
              </a:ext>
            </a:extLst>
          </p:cNvPr>
          <p:cNvGrpSpPr/>
          <p:nvPr/>
        </p:nvGrpSpPr>
        <p:grpSpPr>
          <a:xfrm>
            <a:off x="-2238008" y="2372630"/>
            <a:ext cx="2240544" cy="2109717"/>
            <a:chOff x="1935932" y="2372630"/>
            <a:chExt cx="2240544" cy="2109717"/>
          </a:xfrm>
        </p:grpSpPr>
        <p:sp>
          <p:nvSpPr>
            <p:cNvPr id="56" name="Rectangle 44">
              <a:extLst>
                <a:ext uri="{FF2B5EF4-FFF2-40B4-BE49-F238E27FC236}">
                  <a16:creationId xmlns:a16="http://schemas.microsoft.com/office/drawing/2014/main" id="{3DC8A8AD-10CB-4AFD-06AB-6F578AEB02E5}"/>
                </a:ext>
              </a:extLst>
            </p:cNvPr>
            <p:cNvSpPr/>
            <p:nvPr/>
          </p:nvSpPr>
          <p:spPr>
            <a:xfrm>
              <a:off x="1935932" y="2372630"/>
              <a:ext cx="2240544" cy="2109717"/>
            </a:xfrm>
            <a:prstGeom prst="ellipse">
              <a:avLst/>
            </a:prstGeom>
            <a:solidFill>
              <a:srgbClr val="F07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57" name="Subtitle 13">
              <a:extLst>
                <a:ext uri="{FF2B5EF4-FFF2-40B4-BE49-F238E27FC236}">
                  <a16:creationId xmlns:a16="http://schemas.microsoft.com/office/drawing/2014/main" id="{A8869570-05ED-3226-C5FD-4DE9837C3ED8}"/>
                </a:ext>
              </a:extLst>
            </p:cNvPr>
            <p:cNvSpPr txBox="1">
              <a:spLocks/>
            </p:cNvSpPr>
            <p:nvPr/>
          </p:nvSpPr>
          <p:spPr>
            <a:xfrm>
              <a:off x="2100842" y="2630983"/>
              <a:ext cx="1910973" cy="119233"/>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2</a:t>
              </a:r>
            </a:p>
          </p:txBody>
        </p:sp>
        <p:sp>
          <p:nvSpPr>
            <p:cNvPr id="58" name="Subtitle 13">
              <a:extLst>
                <a:ext uri="{FF2B5EF4-FFF2-40B4-BE49-F238E27FC236}">
                  <a16:creationId xmlns:a16="http://schemas.microsoft.com/office/drawing/2014/main" id="{F02B7FDA-A617-FD59-D148-88EBC5AD9B5D}"/>
                </a:ext>
              </a:extLst>
            </p:cNvPr>
            <p:cNvSpPr txBox="1">
              <a:spLocks/>
            </p:cNvSpPr>
            <p:nvPr/>
          </p:nvSpPr>
          <p:spPr>
            <a:xfrm>
              <a:off x="2072410" y="3071426"/>
              <a:ext cx="1967838" cy="1039871"/>
            </a:xfrm>
            <a:prstGeom prst="ellipse">
              <a:avLst/>
            </a:prstGeom>
            <a:solidFill>
              <a:srgbClr val="F0744A"/>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Emotional Intelligence.</a:t>
              </a:r>
              <a:endParaRPr lang="en-US"/>
            </a:p>
          </p:txBody>
        </p:sp>
      </p:grpSp>
      <p:grpSp>
        <p:nvGrpSpPr>
          <p:cNvPr id="64" name="Group 63">
            <a:extLst>
              <a:ext uri="{FF2B5EF4-FFF2-40B4-BE49-F238E27FC236}">
                <a16:creationId xmlns:a16="http://schemas.microsoft.com/office/drawing/2014/main" id="{53E925A8-2179-D7A3-ED91-5192053D7937}"/>
              </a:ext>
            </a:extLst>
          </p:cNvPr>
          <p:cNvGrpSpPr/>
          <p:nvPr/>
        </p:nvGrpSpPr>
        <p:grpSpPr>
          <a:xfrm>
            <a:off x="-2136095" y="2372630"/>
            <a:ext cx="2073513" cy="2109717"/>
            <a:chOff x="2054" y="2372630"/>
            <a:chExt cx="2073513" cy="2109717"/>
          </a:xfrm>
        </p:grpSpPr>
        <p:sp>
          <p:nvSpPr>
            <p:cNvPr id="61" name="Rectangle 49">
              <a:extLst>
                <a:ext uri="{FF2B5EF4-FFF2-40B4-BE49-F238E27FC236}">
                  <a16:creationId xmlns:a16="http://schemas.microsoft.com/office/drawing/2014/main" id="{5A01317D-D487-9A48-62D8-0574CF297A26}"/>
                </a:ext>
              </a:extLst>
            </p:cNvPr>
            <p:cNvSpPr/>
            <p:nvPr/>
          </p:nvSpPr>
          <p:spPr>
            <a:xfrm>
              <a:off x="2054" y="2372630"/>
              <a:ext cx="2073513" cy="2109717"/>
            </a:xfrm>
            <a:prstGeom prst="ellipse">
              <a:avLst/>
            </a:prstGeom>
            <a:solidFill>
              <a:srgbClr val="8BD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62" name="Subtitle 13">
              <a:extLst>
                <a:ext uri="{FF2B5EF4-FFF2-40B4-BE49-F238E27FC236}">
                  <a16:creationId xmlns:a16="http://schemas.microsoft.com/office/drawing/2014/main" id="{A9450C67-E6A1-9FB7-B587-247B9C6FB1DD}"/>
                </a:ext>
              </a:extLst>
            </p:cNvPr>
            <p:cNvSpPr txBox="1">
              <a:spLocks/>
            </p:cNvSpPr>
            <p:nvPr/>
          </p:nvSpPr>
          <p:spPr>
            <a:xfrm>
              <a:off x="138532" y="2587564"/>
              <a:ext cx="1797817" cy="414934"/>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a:ea typeface="Helvetica Neue" panose="02000503000000020004" pitchFamily="2" charset="0"/>
                  <a:cs typeface="Helvetica Neue" panose="02000503000000020004" pitchFamily="2" charset="0"/>
                </a:rPr>
                <a:t>Module 1</a:t>
              </a:r>
            </a:p>
          </p:txBody>
        </p:sp>
        <p:sp>
          <p:nvSpPr>
            <p:cNvPr id="63" name="Subtitle 13">
              <a:extLst>
                <a:ext uri="{FF2B5EF4-FFF2-40B4-BE49-F238E27FC236}">
                  <a16:creationId xmlns:a16="http://schemas.microsoft.com/office/drawing/2014/main" id="{9E3204F3-A226-F8AF-401C-4538D6112B84}"/>
                </a:ext>
              </a:extLst>
            </p:cNvPr>
            <p:cNvSpPr txBox="1">
              <a:spLocks/>
            </p:cNvSpPr>
            <p:nvPr/>
          </p:nvSpPr>
          <p:spPr>
            <a:xfrm>
              <a:off x="110099" y="3068254"/>
              <a:ext cx="1849578" cy="796202"/>
            </a:xfrm>
            <a:prstGeom prst="ellipse">
              <a:avLst/>
            </a:prstGeom>
            <a:solidFill>
              <a:srgbClr val="8BD7F8"/>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Identity. Who Am I?</a:t>
              </a:r>
              <a:endParaRPr lang="en-US"/>
            </a:p>
          </p:txBody>
        </p:sp>
      </p:grpSp>
    </p:spTree>
    <p:extLst>
      <p:ext uri="{BB962C8B-B14F-4D97-AF65-F5344CB8AC3E}">
        <p14:creationId xmlns:p14="http://schemas.microsoft.com/office/powerpoint/2010/main" val="170202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4656-E30C-6BB3-1CCA-6106B513EAC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B05FD4A-F579-1CB8-7BFF-32504005FFBA}"/>
              </a:ext>
            </a:extLst>
          </p:cNvPr>
          <p:cNvSpPr/>
          <p:nvPr/>
        </p:nvSpPr>
        <p:spPr>
          <a:xfrm>
            <a:off x="1" y="0"/>
            <a:ext cx="12191999"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13">
            <a:extLst>
              <a:ext uri="{FF2B5EF4-FFF2-40B4-BE49-F238E27FC236}">
                <a16:creationId xmlns:a16="http://schemas.microsoft.com/office/drawing/2014/main" id="{864C400A-F508-51C5-8DA0-F1B7584A4C42}"/>
              </a:ext>
            </a:extLst>
          </p:cNvPr>
          <p:cNvSpPr txBox="1">
            <a:spLocks/>
          </p:cNvSpPr>
          <p:nvPr/>
        </p:nvSpPr>
        <p:spPr>
          <a:xfrm>
            <a:off x="8177407"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6" name="Title 1">
            <a:extLst>
              <a:ext uri="{FF2B5EF4-FFF2-40B4-BE49-F238E27FC236}">
                <a16:creationId xmlns:a16="http://schemas.microsoft.com/office/drawing/2014/main" id="{0C009B2B-4917-6BC9-CCF3-23B7EBB99967}"/>
              </a:ext>
            </a:extLst>
          </p:cNvPr>
          <p:cNvSpPr txBox="1">
            <a:spLocks/>
          </p:cNvSpPr>
          <p:nvPr/>
        </p:nvSpPr>
        <p:spPr>
          <a:xfrm>
            <a:off x="223185" y="254641"/>
            <a:ext cx="1739727" cy="257423"/>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1" name="Title 1">
            <a:extLst>
              <a:ext uri="{FF2B5EF4-FFF2-40B4-BE49-F238E27FC236}">
                <a16:creationId xmlns:a16="http://schemas.microsoft.com/office/drawing/2014/main" id="{EE19916F-0075-77F6-1262-A1FA6816AA34}"/>
              </a:ext>
            </a:extLst>
          </p:cNvPr>
          <p:cNvSpPr txBox="1">
            <a:spLocks/>
          </p:cNvSpPr>
          <p:nvPr/>
        </p:nvSpPr>
        <p:spPr>
          <a:xfrm>
            <a:off x="9047271" y="276258"/>
            <a:ext cx="2427263" cy="214189"/>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
        <p:nvSpPr>
          <p:cNvPr id="2" name="Subtitle 13">
            <a:extLst>
              <a:ext uri="{FF2B5EF4-FFF2-40B4-BE49-F238E27FC236}">
                <a16:creationId xmlns:a16="http://schemas.microsoft.com/office/drawing/2014/main" id="{9104E59C-62A7-954C-B33B-AF5B6CD04E08}"/>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51434C0E-9BBF-1AE8-530C-AD5E1407B3DB}"/>
              </a:ext>
            </a:extLst>
          </p:cNvPr>
          <p:cNvPicPr>
            <a:picLocks noChangeAspect="1"/>
          </p:cNvPicPr>
          <p:nvPr/>
        </p:nvPicPr>
        <p:blipFill>
          <a:blip r:embed="rId2"/>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9FF9DFFD-5CD8-46A1-3305-FEB65D6FF516}"/>
              </a:ext>
            </a:extLst>
          </p:cNvPr>
          <p:cNvPicPr>
            <a:picLocks noChangeAspect="1"/>
          </p:cNvPicPr>
          <p:nvPr/>
        </p:nvPicPr>
        <p:blipFill>
          <a:blip r:embed="rId2"/>
          <a:stretch>
            <a:fillRect/>
          </a:stretch>
        </p:blipFill>
        <p:spPr>
          <a:xfrm>
            <a:off x="12713482" y="1316906"/>
            <a:ext cx="2897728" cy="2897728"/>
          </a:xfrm>
          <a:prstGeom prst="rect">
            <a:avLst/>
          </a:prstGeom>
        </p:spPr>
      </p:pic>
      <p:sp>
        <p:nvSpPr>
          <p:cNvPr id="4" name="Subtitle 13">
            <a:extLst>
              <a:ext uri="{FF2B5EF4-FFF2-40B4-BE49-F238E27FC236}">
                <a16:creationId xmlns:a16="http://schemas.microsoft.com/office/drawing/2014/main" id="{0DFFD66F-2554-13CF-9676-26AC9CAE166F}"/>
              </a:ext>
            </a:extLst>
          </p:cNvPr>
          <p:cNvSpPr txBox="1">
            <a:spLocks/>
          </p:cNvSpPr>
          <p:nvPr/>
        </p:nvSpPr>
        <p:spPr>
          <a:xfrm>
            <a:off x="12713482" y="952134"/>
            <a:ext cx="6909889"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pic>
        <p:nvPicPr>
          <p:cNvPr id="29" name="Picture 28" descr="A close-up of a color palette&#10;&#10;Description automatically generated">
            <a:extLst>
              <a:ext uri="{FF2B5EF4-FFF2-40B4-BE49-F238E27FC236}">
                <a16:creationId xmlns:a16="http://schemas.microsoft.com/office/drawing/2014/main" id="{189BE10A-D5F6-F0D8-7DE4-6C1E49340F7B}"/>
              </a:ext>
            </a:extLst>
          </p:cNvPr>
          <p:cNvPicPr>
            <a:picLocks noChangeAspect="1"/>
          </p:cNvPicPr>
          <p:nvPr/>
        </p:nvPicPr>
        <p:blipFill>
          <a:blip r:embed="rId3"/>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4F6A39D2-5AB5-DCCE-8C26-0B698B0B8A30}"/>
              </a:ext>
            </a:extLst>
          </p:cNvPr>
          <p:cNvSpPr txBox="1"/>
          <p:nvPr/>
        </p:nvSpPr>
        <p:spPr>
          <a:xfrm>
            <a:off x="12713482" y="1416341"/>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5" name="Subtitle 13">
            <a:extLst>
              <a:ext uri="{FF2B5EF4-FFF2-40B4-BE49-F238E27FC236}">
                <a16:creationId xmlns:a16="http://schemas.microsoft.com/office/drawing/2014/main" id="{BC972C5B-CD4A-BA5A-761B-F91E723CD77A}"/>
              </a:ext>
            </a:extLst>
          </p:cNvPr>
          <p:cNvSpPr txBox="1">
            <a:spLocks/>
          </p:cNvSpPr>
          <p:nvPr/>
        </p:nvSpPr>
        <p:spPr>
          <a:xfrm>
            <a:off x="12529669"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does identity mean to you?</a:t>
            </a:r>
          </a:p>
        </p:txBody>
      </p:sp>
      <p:sp>
        <p:nvSpPr>
          <p:cNvPr id="18" name="Rounded Rectangle 17">
            <a:extLst>
              <a:ext uri="{FF2B5EF4-FFF2-40B4-BE49-F238E27FC236}">
                <a16:creationId xmlns:a16="http://schemas.microsoft.com/office/drawing/2014/main" id="{96C6E940-7152-22E8-1085-C0C69A1EBF9C}"/>
              </a:ext>
            </a:extLst>
          </p:cNvPr>
          <p:cNvSpPr/>
          <p:nvPr/>
        </p:nvSpPr>
        <p:spPr>
          <a:xfrm>
            <a:off x="12385891" y="1996028"/>
            <a:ext cx="3356428" cy="3730235"/>
          </a:xfrm>
          <a:prstGeom prst="roundRect">
            <a:avLst>
              <a:gd name="adj" fmla="val 16211"/>
            </a:avLst>
          </a:prstGeom>
          <a:solidFill>
            <a:srgbClr val="F2F2F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ith a mask on his face&#10;&#10;Description automatically generated">
            <a:extLst>
              <a:ext uri="{FF2B5EF4-FFF2-40B4-BE49-F238E27FC236}">
                <a16:creationId xmlns:a16="http://schemas.microsoft.com/office/drawing/2014/main" id="{2E7002EF-09C8-795A-AB02-1C933D601864}"/>
              </a:ext>
            </a:extLst>
          </p:cNvPr>
          <p:cNvPicPr>
            <a:picLocks noChangeAspect="1"/>
          </p:cNvPicPr>
          <p:nvPr/>
        </p:nvPicPr>
        <p:blipFill>
          <a:blip r:embed="rId4"/>
          <a:stretch>
            <a:fillRect/>
          </a:stretch>
        </p:blipFill>
        <p:spPr>
          <a:xfrm>
            <a:off x="12242511" y="2636333"/>
            <a:ext cx="3732185" cy="3611312"/>
          </a:xfrm>
          <a:prstGeom prst="rect">
            <a:avLst/>
          </a:prstGeom>
        </p:spPr>
      </p:pic>
      <p:grpSp>
        <p:nvGrpSpPr>
          <p:cNvPr id="28" name="Group 27">
            <a:extLst>
              <a:ext uri="{FF2B5EF4-FFF2-40B4-BE49-F238E27FC236}">
                <a16:creationId xmlns:a16="http://schemas.microsoft.com/office/drawing/2014/main" id="{A9DE4E96-D2CE-7CAD-BED6-F56FA53B4C8D}"/>
              </a:ext>
            </a:extLst>
          </p:cNvPr>
          <p:cNvGrpSpPr/>
          <p:nvPr/>
        </p:nvGrpSpPr>
        <p:grpSpPr>
          <a:xfrm>
            <a:off x="877826" y="7179687"/>
            <a:ext cx="4865989" cy="1383965"/>
            <a:chOff x="877826" y="2106068"/>
            <a:chExt cx="4865989" cy="1605776"/>
          </a:xfrm>
        </p:grpSpPr>
        <p:sp>
          <p:nvSpPr>
            <p:cNvPr id="22" name="Terminator 21">
              <a:extLst>
                <a:ext uri="{FF2B5EF4-FFF2-40B4-BE49-F238E27FC236}">
                  <a16:creationId xmlns:a16="http://schemas.microsoft.com/office/drawing/2014/main" id="{5837A2D0-2D72-7B53-1BDA-9083B3C06728}"/>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TextBox 22">
              <a:extLst>
                <a:ext uri="{FF2B5EF4-FFF2-40B4-BE49-F238E27FC236}">
                  <a16:creationId xmlns:a16="http://schemas.microsoft.com/office/drawing/2014/main" id="{49AEA084-BE7F-C4AB-C468-E934B2962E1E}"/>
                </a:ext>
              </a:extLst>
            </p:cNvPr>
            <p:cNvSpPr txBox="1"/>
            <p:nvPr/>
          </p:nvSpPr>
          <p:spPr>
            <a:xfrm>
              <a:off x="1684595" y="2496808"/>
              <a:ext cx="3439907" cy="821340"/>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Discuss for 30 seconds with someone next to you.</a:t>
              </a:r>
              <a:endParaRPr lang="en-US" sz="2000"/>
            </a:p>
          </p:txBody>
        </p:sp>
      </p:grpSp>
      <p:grpSp>
        <p:nvGrpSpPr>
          <p:cNvPr id="30" name="Group 29">
            <a:extLst>
              <a:ext uri="{FF2B5EF4-FFF2-40B4-BE49-F238E27FC236}">
                <a16:creationId xmlns:a16="http://schemas.microsoft.com/office/drawing/2014/main" id="{37974D28-5A2F-064C-E228-6755F909F07E}"/>
              </a:ext>
            </a:extLst>
          </p:cNvPr>
          <p:cNvGrpSpPr/>
          <p:nvPr/>
        </p:nvGrpSpPr>
        <p:grpSpPr>
          <a:xfrm>
            <a:off x="888448" y="9221499"/>
            <a:ext cx="5100948" cy="1387391"/>
            <a:chOff x="888448" y="4201921"/>
            <a:chExt cx="5100948" cy="1605776"/>
          </a:xfrm>
        </p:grpSpPr>
        <p:sp>
          <p:nvSpPr>
            <p:cNvPr id="24" name="Terminator 23">
              <a:extLst>
                <a:ext uri="{FF2B5EF4-FFF2-40B4-BE49-F238E27FC236}">
                  <a16:creationId xmlns:a16="http://schemas.microsoft.com/office/drawing/2014/main" id="{AD73959A-793B-1EA2-9223-D3492791C64A}"/>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72EB5DCA-62E9-34B6-DFFD-C94875A2A95D}"/>
                </a:ext>
              </a:extLst>
            </p:cNvPr>
            <p:cNvSpPr txBox="1"/>
            <p:nvPr/>
          </p:nvSpPr>
          <p:spPr>
            <a:xfrm>
              <a:off x="1761323" y="4650866"/>
              <a:ext cx="4228073" cy="819312"/>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2-minute class mind map to create a class “word cloud”.  </a:t>
              </a:r>
            </a:p>
          </p:txBody>
        </p:sp>
      </p:grpSp>
      <p:pic>
        <p:nvPicPr>
          <p:cNvPr id="27" name="Graphic 26" descr="Caret Left with solid fill">
            <a:extLst>
              <a:ext uri="{FF2B5EF4-FFF2-40B4-BE49-F238E27FC236}">
                <a16:creationId xmlns:a16="http://schemas.microsoft.com/office/drawing/2014/main" id="{2D8F580B-2E77-A278-B248-25CF4616E3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808819" y="8460245"/>
            <a:ext cx="914400" cy="914400"/>
          </a:xfrm>
          <a:prstGeom prst="rect">
            <a:avLst/>
          </a:prstGeom>
        </p:spPr>
      </p:pic>
      <p:sp>
        <p:nvSpPr>
          <p:cNvPr id="31" name="Cloud 30">
            <a:hlinkClick r:id="rId7"/>
            <a:extLst>
              <a:ext uri="{FF2B5EF4-FFF2-40B4-BE49-F238E27FC236}">
                <a16:creationId xmlns:a16="http://schemas.microsoft.com/office/drawing/2014/main" id="{6F1B4243-ED24-F645-7296-BF01E6D6FDB2}"/>
              </a:ext>
            </a:extLst>
          </p:cNvPr>
          <p:cNvSpPr/>
          <p:nvPr/>
        </p:nvSpPr>
        <p:spPr>
          <a:xfrm>
            <a:off x="5210767" y="9640575"/>
            <a:ext cx="2260016" cy="1631387"/>
          </a:xfrm>
          <a:prstGeom prst="cloud">
            <a:avLst/>
          </a:prstGeom>
          <a:ln w="25400"/>
          <a:scene3d>
            <a:camera prst="orthographicFront"/>
            <a:lightRig rig="threePt" dir="t"/>
          </a:scene3d>
          <a:sp3d extrusionH="114300">
            <a:bevelT w="114300" h="82550"/>
            <a:bevelB w="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Make a word cloud</a:t>
            </a:r>
          </a:p>
        </p:txBody>
      </p:sp>
      <p:pic>
        <p:nvPicPr>
          <p:cNvPr id="35" name="Graphic 34" descr="Cursor with solid fill">
            <a:extLst>
              <a:ext uri="{FF2B5EF4-FFF2-40B4-BE49-F238E27FC236}">
                <a16:creationId xmlns:a16="http://schemas.microsoft.com/office/drawing/2014/main" id="{B6866070-AC71-CE4B-EA7D-A50DD6D3F8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3583" y="10323684"/>
            <a:ext cx="914400" cy="914400"/>
          </a:xfrm>
          <a:prstGeom prst="rect">
            <a:avLst/>
          </a:prstGeom>
          <a:effectLst>
            <a:outerShdw blurRad="138223" dist="27680" dir="5400000" algn="ctr" rotWithShape="0">
              <a:srgbClr val="000000">
                <a:alpha val="43137"/>
              </a:srgbClr>
            </a:outerShdw>
          </a:effectLst>
        </p:spPr>
      </p:pic>
      <p:pic>
        <p:nvPicPr>
          <p:cNvPr id="11" name="Picture 10" descr="A close up of a person's face&#10;&#10;Description automatically generated">
            <a:extLst>
              <a:ext uri="{FF2B5EF4-FFF2-40B4-BE49-F238E27FC236}">
                <a16:creationId xmlns:a16="http://schemas.microsoft.com/office/drawing/2014/main" id="{7ED5419F-BB44-2622-AABA-0B183723A644}"/>
              </a:ext>
            </a:extLst>
          </p:cNvPr>
          <p:cNvPicPr>
            <a:picLocks noChangeAspect="1"/>
          </p:cNvPicPr>
          <p:nvPr/>
        </p:nvPicPr>
        <p:blipFill>
          <a:blip r:embed="rId10"/>
          <a:stretch>
            <a:fillRect/>
          </a:stretch>
        </p:blipFill>
        <p:spPr>
          <a:xfrm>
            <a:off x="12159724" y="1072624"/>
            <a:ext cx="4810591" cy="4810591"/>
          </a:xfrm>
          <a:prstGeom prst="rect">
            <a:avLst/>
          </a:prstGeom>
        </p:spPr>
      </p:pic>
      <p:sp>
        <p:nvSpPr>
          <p:cNvPr id="12" name="Title 1">
            <a:extLst>
              <a:ext uri="{FF2B5EF4-FFF2-40B4-BE49-F238E27FC236}">
                <a16:creationId xmlns:a16="http://schemas.microsoft.com/office/drawing/2014/main" id="{FE455248-325C-7221-BB83-098AB07FDC8B}"/>
              </a:ext>
            </a:extLst>
          </p:cNvPr>
          <p:cNvSpPr txBox="1">
            <a:spLocks/>
          </p:cNvSpPr>
          <p:nvPr/>
        </p:nvSpPr>
        <p:spPr>
          <a:xfrm>
            <a:off x="12641286" y="2023272"/>
            <a:ext cx="6295808" cy="56339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world needs you to be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5" name="Title 1">
            <a:extLst>
              <a:ext uri="{FF2B5EF4-FFF2-40B4-BE49-F238E27FC236}">
                <a16:creationId xmlns:a16="http://schemas.microsoft.com/office/drawing/2014/main" id="{73F10B7A-3196-F6C4-DE20-1D126F95EEF5}"/>
              </a:ext>
            </a:extLst>
          </p:cNvPr>
          <p:cNvSpPr txBox="1">
            <a:spLocks/>
          </p:cNvSpPr>
          <p:nvPr/>
        </p:nvSpPr>
        <p:spPr>
          <a:xfrm>
            <a:off x="12641286" y="2787107"/>
            <a:ext cx="3863239" cy="950528"/>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Your best gift to your world is to be you. </a:t>
            </a:r>
          </a:p>
        </p:txBody>
      </p:sp>
      <p:sp>
        <p:nvSpPr>
          <p:cNvPr id="20" name="Title 1">
            <a:extLst>
              <a:ext uri="{FF2B5EF4-FFF2-40B4-BE49-F238E27FC236}">
                <a16:creationId xmlns:a16="http://schemas.microsoft.com/office/drawing/2014/main" id="{F298C106-D272-A5DF-FC36-4F7079374FD1}"/>
              </a:ext>
            </a:extLst>
          </p:cNvPr>
          <p:cNvSpPr txBox="1">
            <a:spLocks/>
          </p:cNvSpPr>
          <p:nvPr/>
        </p:nvSpPr>
        <p:spPr>
          <a:xfrm>
            <a:off x="12641286" y="3938073"/>
            <a:ext cx="5594543" cy="106598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Before you can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you, you have to know who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are.</a:t>
            </a:r>
          </a:p>
        </p:txBody>
      </p:sp>
      <p:pic>
        <p:nvPicPr>
          <p:cNvPr id="9" name="Picture 8" descr="A cat in the hat&#10;&#10;Description automatically generated">
            <a:extLst>
              <a:ext uri="{FF2B5EF4-FFF2-40B4-BE49-F238E27FC236}">
                <a16:creationId xmlns:a16="http://schemas.microsoft.com/office/drawing/2014/main" id="{501E1854-67C1-A5D8-0A75-0E506514E7BF}"/>
              </a:ext>
            </a:extLst>
          </p:cNvPr>
          <p:cNvPicPr>
            <a:picLocks noChangeAspect="1"/>
          </p:cNvPicPr>
          <p:nvPr/>
        </p:nvPicPr>
        <p:blipFill>
          <a:blip r:embed="rId11"/>
          <a:stretch>
            <a:fillRect/>
          </a:stretch>
        </p:blipFill>
        <p:spPr>
          <a:xfrm>
            <a:off x="4477001" y="1435980"/>
            <a:ext cx="9587104" cy="11232731"/>
          </a:xfrm>
          <a:prstGeom prst="rect">
            <a:avLst/>
          </a:prstGeom>
        </p:spPr>
      </p:pic>
      <p:sp>
        <p:nvSpPr>
          <p:cNvPr id="10" name="Title 1">
            <a:extLst>
              <a:ext uri="{FF2B5EF4-FFF2-40B4-BE49-F238E27FC236}">
                <a16:creationId xmlns:a16="http://schemas.microsoft.com/office/drawing/2014/main" id="{08F9DA11-8F90-0945-6C17-EAFDC1A86B6C}"/>
              </a:ext>
            </a:extLst>
          </p:cNvPr>
          <p:cNvSpPr txBox="1">
            <a:spLocks/>
          </p:cNvSpPr>
          <p:nvPr/>
        </p:nvSpPr>
        <p:spPr>
          <a:xfrm>
            <a:off x="2574928" y="1899553"/>
            <a:ext cx="3866619" cy="521527"/>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“Today you are you,</a:t>
            </a:r>
          </a:p>
        </p:txBody>
      </p:sp>
      <p:sp>
        <p:nvSpPr>
          <p:cNvPr id="13" name="Title 1">
            <a:extLst>
              <a:ext uri="{FF2B5EF4-FFF2-40B4-BE49-F238E27FC236}">
                <a16:creationId xmlns:a16="http://schemas.microsoft.com/office/drawing/2014/main" id="{E64B2BCA-EFD4-C77A-8982-C13C5885FEF5}"/>
              </a:ext>
            </a:extLst>
          </p:cNvPr>
          <p:cNvSpPr txBox="1">
            <a:spLocks/>
          </p:cNvSpPr>
          <p:nvPr/>
        </p:nvSpPr>
        <p:spPr>
          <a:xfrm>
            <a:off x="2574928" y="2561332"/>
            <a:ext cx="4073653" cy="487894"/>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That is truer than true.</a:t>
            </a:r>
          </a:p>
        </p:txBody>
      </p:sp>
      <p:sp>
        <p:nvSpPr>
          <p:cNvPr id="25" name="Title 1">
            <a:extLst>
              <a:ext uri="{FF2B5EF4-FFF2-40B4-BE49-F238E27FC236}">
                <a16:creationId xmlns:a16="http://schemas.microsoft.com/office/drawing/2014/main" id="{E6496557-9702-08E8-1700-14B02926BB4C}"/>
              </a:ext>
            </a:extLst>
          </p:cNvPr>
          <p:cNvSpPr txBox="1">
            <a:spLocks/>
          </p:cNvSpPr>
          <p:nvPr/>
        </p:nvSpPr>
        <p:spPr>
          <a:xfrm>
            <a:off x="2574928" y="3196580"/>
            <a:ext cx="4417453" cy="1065987"/>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 is no one alive</a:t>
            </a:r>
          </a:p>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Who is </a:t>
            </a:r>
            <a:r>
              <a:rPr lang="en-US" sz="2800" b="1"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Youer</a:t>
            </a: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than YOU.”</a:t>
            </a:r>
          </a:p>
        </p:txBody>
      </p:sp>
      <p:pic>
        <p:nvPicPr>
          <p:cNvPr id="34" name="Graphic 33" descr="Speech outline">
            <a:extLst>
              <a:ext uri="{FF2B5EF4-FFF2-40B4-BE49-F238E27FC236}">
                <a16:creationId xmlns:a16="http://schemas.microsoft.com/office/drawing/2014/main" id="{A1D64F01-B010-456B-AF64-E5F342A644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2027" y="-841"/>
            <a:ext cx="7380825" cy="7380825"/>
          </a:xfrm>
          <a:prstGeom prst="rect">
            <a:avLst/>
          </a:prstGeom>
        </p:spPr>
      </p:pic>
      <p:sp>
        <p:nvSpPr>
          <p:cNvPr id="37" name="Title 1">
            <a:extLst>
              <a:ext uri="{FF2B5EF4-FFF2-40B4-BE49-F238E27FC236}">
                <a16:creationId xmlns:a16="http://schemas.microsoft.com/office/drawing/2014/main" id="{AE5C28CA-054F-BF90-02F7-FCAA2D0B3A3B}"/>
              </a:ext>
            </a:extLst>
          </p:cNvPr>
          <p:cNvSpPr txBox="1">
            <a:spLocks/>
          </p:cNvSpPr>
          <p:nvPr/>
        </p:nvSpPr>
        <p:spPr>
          <a:xfrm>
            <a:off x="2580693" y="5237936"/>
            <a:ext cx="1481497" cy="369858"/>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NZ"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 Seuss</a:t>
            </a:r>
            <a:endPar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5781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6EB5-E26A-9E59-1B70-DAB5FFEA00D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F2C94BE-77EC-FAD3-B735-05498A39F565}"/>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1BAF75C-10E7-4E2A-AAB0-21CCF8A08B0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 name="Subtitle 13">
            <a:extLst>
              <a:ext uri="{FF2B5EF4-FFF2-40B4-BE49-F238E27FC236}">
                <a16:creationId xmlns:a16="http://schemas.microsoft.com/office/drawing/2014/main" id="{C6CB2171-A05A-A3CF-6CC7-7A719344A0A0}"/>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AF6664B8-6FF8-540A-945A-900A8F38946E}"/>
              </a:ext>
            </a:extLst>
          </p:cNvPr>
          <p:cNvPicPr>
            <a:picLocks noChangeAspect="1"/>
          </p:cNvPicPr>
          <p:nvPr/>
        </p:nvPicPr>
        <p:blipFill>
          <a:blip r:embed="rId2"/>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8FCE5010-416D-7482-E007-119F2AC1D7A2}"/>
              </a:ext>
            </a:extLst>
          </p:cNvPr>
          <p:cNvPicPr>
            <a:picLocks noChangeAspect="1"/>
          </p:cNvPicPr>
          <p:nvPr/>
        </p:nvPicPr>
        <p:blipFill>
          <a:blip r:embed="rId2"/>
          <a:stretch>
            <a:fillRect/>
          </a:stretch>
        </p:blipFill>
        <p:spPr>
          <a:xfrm>
            <a:off x="12713482" y="1316906"/>
            <a:ext cx="2897728" cy="2897728"/>
          </a:xfrm>
          <a:prstGeom prst="rect">
            <a:avLst/>
          </a:prstGeom>
        </p:spPr>
      </p:pic>
      <p:sp>
        <p:nvSpPr>
          <p:cNvPr id="4" name="Subtitle 13">
            <a:extLst>
              <a:ext uri="{FF2B5EF4-FFF2-40B4-BE49-F238E27FC236}">
                <a16:creationId xmlns:a16="http://schemas.microsoft.com/office/drawing/2014/main" id="{259AC156-41FF-189D-11C9-96E4037FD90F}"/>
              </a:ext>
            </a:extLst>
          </p:cNvPr>
          <p:cNvSpPr txBox="1">
            <a:spLocks/>
          </p:cNvSpPr>
          <p:nvPr/>
        </p:nvSpPr>
        <p:spPr>
          <a:xfrm>
            <a:off x="12713482" y="952134"/>
            <a:ext cx="6909889"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pic>
        <p:nvPicPr>
          <p:cNvPr id="29" name="Picture 28" descr="A close-up of a color palette&#10;&#10;Description automatically generated">
            <a:extLst>
              <a:ext uri="{FF2B5EF4-FFF2-40B4-BE49-F238E27FC236}">
                <a16:creationId xmlns:a16="http://schemas.microsoft.com/office/drawing/2014/main" id="{29AA6F6A-CCC8-573E-FD55-D5720E095E33}"/>
              </a:ext>
            </a:extLst>
          </p:cNvPr>
          <p:cNvPicPr>
            <a:picLocks noChangeAspect="1"/>
          </p:cNvPicPr>
          <p:nvPr/>
        </p:nvPicPr>
        <p:blipFill>
          <a:blip r:embed="rId3"/>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6F213D14-34D7-B530-F4BE-76E65C06382C}"/>
              </a:ext>
            </a:extLst>
          </p:cNvPr>
          <p:cNvSpPr txBox="1"/>
          <p:nvPr/>
        </p:nvSpPr>
        <p:spPr>
          <a:xfrm>
            <a:off x="12713482" y="1416341"/>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5" name="Subtitle 13">
            <a:extLst>
              <a:ext uri="{FF2B5EF4-FFF2-40B4-BE49-F238E27FC236}">
                <a16:creationId xmlns:a16="http://schemas.microsoft.com/office/drawing/2014/main" id="{E0B20E89-0826-B2DD-2C5F-33BB375B217D}"/>
              </a:ext>
            </a:extLst>
          </p:cNvPr>
          <p:cNvSpPr txBox="1">
            <a:spLocks/>
          </p:cNvSpPr>
          <p:nvPr/>
        </p:nvSpPr>
        <p:spPr>
          <a:xfrm>
            <a:off x="12529669"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does identity mean to you?</a:t>
            </a:r>
          </a:p>
        </p:txBody>
      </p:sp>
      <p:sp>
        <p:nvSpPr>
          <p:cNvPr id="18" name="Rounded Rectangle 17">
            <a:extLst>
              <a:ext uri="{FF2B5EF4-FFF2-40B4-BE49-F238E27FC236}">
                <a16:creationId xmlns:a16="http://schemas.microsoft.com/office/drawing/2014/main" id="{02613539-110B-728A-D56A-D626E2FFA2C7}"/>
              </a:ext>
            </a:extLst>
          </p:cNvPr>
          <p:cNvSpPr/>
          <p:nvPr/>
        </p:nvSpPr>
        <p:spPr>
          <a:xfrm>
            <a:off x="12385891" y="1996028"/>
            <a:ext cx="3356428" cy="3730235"/>
          </a:xfrm>
          <a:prstGeom prst="roundRect">
            <a:avLst>
              <a:gd name="adj" fmla="val 16211"/>
            </a:avLst>
          </a:prstGeom>
          <a:solidFill>
            <a:srgbClr val="F2F2F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ith a mask on his face&#10;&#10;Description automatically generated">
            <a:extLst>
              <a:ext uri="{FF2B5EF4-FFF2-40B4-BE49-F238E27FC236}">
                <a16:creationId xmlns:a16="http://schemas.microsoft.com/office/drawing/2014/main" id="{335D22F3-AD70-5693-BF9A-E1ABC5452D26}"/>
              </a:ext>
            </a:extLst>
          </p:cNvPr>
          <p:cNvPicPr>
            <a:picLocks noChangeAspect="1"/>
          </p:cNvPicPr>
          <p:nvPr/>
        </p:nvPicPr>
        <p:blipFill>
          <a:blip r:embed="rId4"/>
          <a:stretch>
            <a:fillRect/>
          </a:stretch>
        </p:blipFill>
        <p:spPr>
          <a:xfrm>
            <a:off x="12242511" y="2636333"/>
            <a:ext cx="3732185" cy="3611312"/>
          </a:xfrm>
          <a:prstGeom prst="rect">
            <a:avLst/>
          </a:prstGeom>
        </p:spPr>
      </p:pic>
      <p:grpSp>
        <p:nvGrpSpPr>
          <p:cNvPr id="28" name="Group 27">
            <a:extLst>
              <a:ext uri="{FF2B5EF4-FFF2-40B4-BE49-F238E27FC236}">
                <a16:creationId xmlns:a16="http://schemas.microsoft.com/office/drawing/2014/main" id="{DBAAD674-21B8-F71A-6CBE-57DE253D3212}"/>
              </a:ext>
            </a:extLst>
          </p:cNvPr>
          <p:cNvGrpSpPr/>
          <p:nvPr/>
        </p:nvGrpSpPr>
        <p:grpSpPr>
          <a:xfrm>
            <a:off x="877826" y="7179687"/>
            <a:ext cx="4865989" cy="1383965"/>
            <a:chOff x="877826" y="2106068"/>
            <a:chExt cx="4865989" cy="1605776"/>
          </a:xfrm>
        </p:grpSpPr>
        <p:sp>
          <p:nvSpPr>
            <p:cNvPr id="22" name="Terminator 21">
              <a:extLst>
                <a:ext uri="{FF2B5EF4-FFF2-40B4-BE49-F238E27FC236}">
                  <a16:creationId xmlns:a16="http://schemas.microsoft.com/office/drawing/2014/main" id="{4567C3C6-2917-8F9A-19E3-0EF08D7EB283}"/>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TextBox 22">
              <a:extLst>
                <a:ext uri="{FF2B5EF4-FFF2-40B4-BE49-F238E27FC236}">
                  <a16:creationId xmlns:a16="http://schemas.microsoft.com/office/drawing/2014/main" id="{72DA66FC-01E4-5B00-48C7-7F936AF2E148}"/>
                </a:ext>
              </a:extLst>
            </p:cNvPr>
            <p:cNvSpPr txBox="1"/>
            <p:nvPr/>
          </p:nvSpPr>
          <p:spPr>
            <a:xfrm>
              <a:off x="1684595" y="2496808"/>
              <a:ext cx="3439907" cy="821340"/>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Discuss for 30 seconds with someone next to you.</a:t>
              </a:r>
              <a:endParaRPr lang="en-US" sz="2000"/>
            </a:p>
          </p:txBody>
        </p:sp>
      </p:grpSp>
      <p:grpSp>
        <p:nvGrpSpPr>
          <p:cNvPr id="30" name="Group 29">
            <a:extLst>
              <a:ext uri="{FF2B5EF4-FFF2-40B4-BE49-F238E27FC236}">
                <a16:creationId xmlns:a16="http://schemas.microsoft.com/office/drawing/2014/main" id="{C054829A-9298-2366-9833-76E5F1CC1400}"/>
              </a:ext>
            </a:extLst>
          </p:cNvPr>
          <p:cNvGrpSpPr/>
          <p:nvPr/>
        </p:nvGrpSpPr>
        <p:grpSpPr>
          <a:xfrm>
            <a:off x="888448" y="9221499"/>
            <a:ext cx="5100948" cy="1387391"/>
            <a:chOff x="888448" y="4201921"/>
            <a:chExt cx="5100948" cy="1605776"/>
          </a:xfrm>
        </p:grpSpPr>
        <p:sp>
          <p:nvSpPr>
            <p:cNvPr id="24" name="Terminator 23">
              <a:extLst>
                <a:ext uri="{FF2B5EF4-FFF2-40B4-BE49-F238E27FC236}">
                  <a16:creationId xmlns:a16="http://schemas.microsoft.com/office/drawing/2014/main" id="{F48861CD-9C8E-0C80-69C7-730A1B21558A}"/>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38DE2868-B6D4-4D83-5081-F0A89004D0F3}"/>
                </a:ext>
              </a:extLst>
            </p:cNvPr>
            <p:cNvSpPr txBox="1"/>
            <p:nvPr/>
          </p:nvSpPr>
          <p:spPr>
            <a:xfrm>
              <a:off x="1761323" y="4650866"/>
              <a:ext cx="4228073" cy="819312"/>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2-minute class mind map to create a class “word cloud”.  </a:t>
              </a:r>
            </a:p>
          </p:txBody>
        </p:sp>
      </p:grpSp>
      <p:pic>
        <p:nvPicPr>
          <p:cNvPr id="27" name="Graphic 26" descr="Caret Left with solid fill">
            <a:extLst>
              <a:ext uri="{FF2B5EF4-FFF2-40B4-BE49-F238E27FC236}">
                <a16:creationId xmlns:a16="http://schemas.microsoft.com/office/drawing/2014/main" id="{23DFEC23-0B99-52DF-AA9A-9AE3651143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808819" y="8460245"/>
            <a:ext cx="914400" cy="914400"/>
          </a:xfrm>
          <a:prstGeom prst="rect">
            <a:avLst/>
          </a:prstGeom>
        </p:spPr>
      </p:pic>
      <p:sp>
        <p:nvSpPr>
          <p:cNvPr id="31" name="Cloud 30">
            <a:hlinkClick r:id="rId7"/>
            <a:extLst>
              <a:ext uri="{FF2B5EF4-FFF2-40B4-BE49-F238E27FC236}">
                <a16:creationId xmlns:a16="http://schemas.microsoft.com/office/drawing/2014/main" id="{62633DA2-299E-5C42-E68F-6CCFB20F2626}"/>
              </a:ext>
            </a:extLst>
          </p:cNvPr>
          <p:cNvSpPr/>
          <p:nvPr/>
        </p:nvSpPr>
        <p:spPr>
          <a:xfrm>
            <a:off x="5210767" y="9640575"/>
            <a:ext cx="2260016" cy="1631387"/>
          </a:xfrm>
          <a:prstGeom prst="cloud">
            <a:avLst/>
          </a:prstGeom>
          <a:ln w="25400"/>
          <a:scene3d>
            <a:camera prst="orthographicFront"/>
            <a:lightRig rig="threePt" dir="t"/>
          </a:scene3d>
          <a:sp3d extrusionH="114300">
            <a:bevelT w="114300" h="82550"/>
            <a:bevelB w="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Make a word cloud</a:t>
            </a:r>
          </a:p>
        </p:txBody>
      </p:sp>
      <p:pic>
        <p:nvPicPr>
          <p:cNvPr id="35" name="Graphic 34" descr="Cursor with solid fill">
            <a:extLst>
              <a:ext uri="{FF2B5EF4-FFF2-40B4-BE49-F238E27FC236}">
                <a16:creationId xmlns:a16="http://schemas.microsoft.com/office/drawing/2014/main" id="{43BF7F2F-93E5-8B39-F188-2D51C88D6A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3583" y="10323684"/>
            <a:ext cx="914400" cy="914400"/>
          </a:xfrm>
          <a:prstGeom prst="rect">
            <a:avLst/>
          </a:prstGeom>
          <a:effectLst>
            <a:outerShdw blurRad="138223" dist="27680" dir="5400000" algn="ctr" rotWithShape="0">
              <a:srgbClr val="000000">
                <a:alpha val="43137"/>
              </a:srgbClr>
            </a:outerShdw>
          </a:effectLst>
        </p:spPr>
      </p:pic>
      <p:pic>
        <p:nvPicPr>
          <p:cNvPr id="11" name="Picture 10" descr="A close up of a person's face&#10;&#10;Description automatically generated">
            <a:extLst>
              <a:ext uri="{FF2B5EF4-FFF2-40B4-BE49-F238E27FC236}">
                <a16:creationId xmlns:a16="http://schemas.microsoft.com/office/drawing/2014/main" id="{2140BB4D-3ADA-6446-A240-EB3A649A6594}"/>
              </a:ext>
            </a:extLst>
          </p:cNvPr>
          <p:cNvPicPr>
            <a:picLocks noChangeAspect="1"/>
          </p:cNvPicPr>
          <p:nvPr/>
        </p:nvPicPr>
        <p:blipFill>
          <a:blip r:embed="rId10"/>
          <a:stretch>
            <a:fillRect/>
          </a:stretch>
        </p:blipFill>
        <p:spPr>
          <a:xfrm>
            <a:off x="12159724" y="1072624"/>
            <a:ext cx="4810591" cy="4810591"/>
          </a:xfrm>
          <a:prstGeom prst="rect">
            <a:avLst/>
          </a:prstGeom>
        </p:spPr>
      </p:pic>
      <p:sp>
        <p:nvSpPr>
          <p:cNvPr id="12" name="Title 1">
            <a:extLst>
              <a:ext uri="{FF2B5EF4-FFF2-40B4-BE49-F238E27FC236}">
                <a16:creationId xmlns:a16="http://schemas.microsoft.com/office/drawing/2014/main" id="{4944A625-31E0-CA4F-6B8A-26D43AE1FAD1}"/>
              </a:ext>
            </a:extLst>
          </p:cNvPr>
          <p:cNvSpPr txBox="1">
            <a:spLocks/>
          </p:cNvSpPr>
          <p:nvPr/>
        </p:nvSpPr>
        <p:spPr>
          <a:xfrm>
            <a:off x="12641286" y="2023272"/>
            <a:ext cx="6295808" cy="56339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world needs you to be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5" name="Title 1">
            <a:extLst>
              <a:ext uri="{FF2B5EF4-FFF2-40B4-BE49-F238E27FC236}">
                <a16:creationId xmlns:a16="http://schemas.microsoft.com/office/drawing/2014/main" id="{FD5DEA7A-E6AF-9031-DF93-9E0E8C1682BF}"/>
              </a:ext>
            </a:extLst>
          </p:cNvPr>
          <p:cNvSpPr txBox="1">
            <a:spLocks/>
          </p:cNvSpPr>
          <p:nvPr/>
        </p:nvSpPr>
        <p:spPr>
          <a:xfrm>
            <a:off x="12641286" y="2787107"/>
            <a:ext cx="3863239" cy="950528"/>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Your best gift to your world is to be you. </a:t>
            </a:r>
          </a:p>
        </p:txBody>
      </p:sp>
      <p:sp>
        <p:nvSpPr>
          <p:cNvPr id="20" name="Title 1">
            <a:extLst>
              <a:ext uri="{FF2B5EF4-FFF2-40B4-BE49-F238E27FC236}">
                <a16:creationId xmlns:a16="http://schemas.microsoft.com/office/drawing/2014/main" id="{B77C99B8-12FE-C3F5-9618-896F7BA2064C}"/>
              </a:ext>
            </a:extLst>
          </p:cNvPr>
          <p:cNvSpPr txBox="1">
            <a:spLocks/>
          </p:cNvSpPr>
          <p:nvPr/>
        </p:nvSpPr>
        <p:spPr>
          <a:xfrm>
            <a:off x="12641286" y="3938073"/>
            <a:ext cx="5594543" cy="106598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Before you can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you, you have to know who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are.</a:t>
            </a:r>
          </a:p>
        </p:txBody>
      </p:sp>
      <p:sp>
        <p:nvSpPr>
          <p:cNvPr id="3" name="Subtitle 13">
            <a:extLst>
              <a:ext uri="{FF2B5EF4-FFF2-40B4-BE49-F238E27FC236}">
                <a16:creationId xmlns:a16="http://schemas.microsoft.com/office/drawing/2014/main" id="{36FD3C55-B368-A078-71B1-82071F7ECFDD}"/>
              </a:ext>
            </a:extLst>
          </p:cNvPr>
          <p:cNvSpPr txBox="1">
            <a:spLocks/>
          </p:cNvSpPr>
          <p:nvPr/>
        </p:nvSpPr>
        <p:spPr>
          <a:xfrm>
            <a:off x="851717"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benefits of knowing who you are</a:t>
            </a:r>
          </a:p>
        </p:txBody>
      </p:sp>
      <p:pic>
        <p:nvPicPr>
          <p:cNvPr id="32" name="Picture 31" descr="A group of women lying on the floor&#10;&#10;Description automatically generated">
            <a:extLst>
              <a:ext uri="{FF2B5EF4-FFF2-40B4-BE49-F238E27FC236}">
                <a16:creationId xmlns:a16="http://schemas.microsoft.com/office/drawing/2014/main" id="{D0352455-98D8-E3C6-7EFD-DA90AF8B1701}"/>
              </a:ext>
            </a:extLst>
          </p:cNvPr>
          <p:cNvPicPr>
            <a:picLocks noChangeAspect="1"/>
          </p:cNvPicPr>
          <p:nvPr/>
        </p:nvPicPr>
        <p:blipFill>
          <a:blip r:embed="rId11"/>
          <a:srcRect l="475" r="352"/>
          <a:stretch/>
        </p:blipFill>
        <p:spPr>
          <a:xfrm>
            <a:off x="6087400" y="1691713"/>
            <a:ext cx="6681080" cy="4492719"/>
          </a:xfrm>
          <a:prstGeom prst="roundRect">
            <a:avLst/>
          </a:prstGeom>
          <a:effectLst>
            <a:softEdge rad="0"/>
          </a:effectLst>
          <a:scene3d>
            <a:camera prst="orthographicFront"/>
            <a:lightRig rig="threePt" dir="t"/>
          </a:scene3d>
          <a:sp3d>
            <a:bevelB w="0" h="0"/>
          </a:sp3d>
        </p:spPr>
      </p:pic>
      <p:grpSp>
        <p:nvGrpSpPr>
          <p:cNvPr id="41" name="Group 40">
            <a:extLst>
              <a:ext uri="{FF2B5EF4-FFF2-40B4-BE49-F238E27FC236}">
                <a16:creationId xmlns:a16="http://schemas.microsoft.com/office/drawing/2014/main" id="{439802B2-D66A-6DB7-1DD2-96F9B6BF2D74}"/>
              </a:ext>
            </a:extLst>
          </p:cNvPr>
          <p:cNvGrpSpPr/>
          <p:nvPr/>
        </p:nvGrpSpPr>
        <p:grpSpPr>
          <a:xfrm>
            <a:off x="877826" y="2090725"/>
            <a:ext cx="4865989" cy="1383965"/>
            <a:chOff x="877826" y="2106068"/>
            <a:chExt cx="4865989" cy="1605776"/>
          </a:xfrm>
        </p:grpSpPr>
        <p:sp>
          <p:nvSpPr>
            <p:cNvPr id="42" name="Terminator 41">
              <a:extLst>
                <a:ext uri="{FF2B5EF4-FFF2-40B4-BE49-F238E27FC236}">
                  <a16:creationId xmlns:a16="http://schemas.microsoft.com/office/drawing/2014/main" id="{62981DAE-0E0B-87DD-DACD-A8489065EA75}"/>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3" name="TextBox 42">
              <a:extLst>
                <a:ext uri="{FF2B5EF4-FFF2-40B4-BE49-F238E27FC236}">
                  <a16:creationId xmlns:a16="http://schemas.microsoft.com/office/drawing/2014/main" id="{C3C057AA-67BC-A70F-AC91-4EE9B2B8DD4C}"/>
                </a:ext>
              </a:extLst>
            </p:cNvPr>
            <p:cNvSpPr txBox="1"/>
            <p:nvPr/>
          </p:nvSpPr>
          <p:spPr>
            <a:xfrm>
              <a:off x="1684595" y="2316328"/>
              <a:ext cx="3526172" cy="1178445"/>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Take a moment to think about some of the benefits of knowing who you are. </a:t>
              </a:r>
              <a:endParaRPr lang="en-US" sz="2000"/>
            </a:p>
          </p:txBody>
        </p:sp>
      </p:grpSp>
      <p:grpSp>
        <p:nvGrpSpPr>
          <p:cNvPr id="44" name="Group 43">
            <a:extLst>
              <a:ext uri="{FF2B5EF4-FFF2-40B4-BE49-F238E27FC236}">
                <a16:creationId xmlns:a16="http://schemas.microsoft.com/office/drawing/2014/main" id="{92D99840-7712-784A-C74B-B1BE87CD3CD4}"/>
              </a:ext>
            </a:extLst>
          </p:cNvPr>
          <p:cNvGrpSpPr/>
          <p:nvPr/>
        </p:nvGrpSpPr>
        <p:grpSpPr>
          <a:xfrm>
            <a:off x="888448" y="4132537"/>
            <a:ext cx="4865989" cy="1387391"/>
            <a:chOff x="888448" y="4201921"/>
            <a:chExt cx="4865989" cy="1605776"/>
          </a:xfrm>
        </p:grpSpPr>
        <p:sp>
          <p:nvSpPr>
            <p:cNvPr id="45" name="Terminator 44">
              <a:extLst>
                <a:ext uri="{FF2B5EF4-FFF2-40B4-BE49-F238E27FC236}">
                  <a16:creationId xmlns:a16="http://schemas.microsoft.com/office/drawing/2014/main" id="{237ADB3D-8674-A484-0017-278930E08C0F}"/>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6" name="TextBox 45">
              <a:extLst>
                <a:ext uri="{FF2B5EF4-FFF2-40B4-BE49-F238E27FC236}">
                  <a16:creationId xmlns:a16="http://schemas.microsoft.com/office/drawing/2014/main" id="{81200497-9786-BFBB-BBF5-786417349B7E}"/>
                </a:ext>
              </a:extLst>
            </p:cNvPr>
            <p:cNvSpPr txBox="1"/>
            <p:nvPr/>
          </p:nvSpPr>
          <p:spPr>
            <a:xfrm>
              <a:off x="1684595" y="4444996"/>
              <a:ext cx="3801805" cy="1175534"/>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Feel free to discuss this with a partner, and open to the class for a discussion.   </a:t>
              </a:r>
            </a:p>
          </p:txBody>
        </p:sp>
      </p:grpSp>
      <p:pic>
        <p:nvPicPr>
          <p:cNvPr id="47" name="Graphic 46" descr="Caret Left with solid fill">
            <a:extLst>
              <a:ext uri="{FF2B5EF4-FFF2-40B4-BE49-F238E27FC236}">
                <a16:creationId xmlns:a16="http://schemas.microsoft.com/office/drawing/2014/main" id="{057126B8-FEAD-EB68-FEF9-93B6DCEE7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808819" y="3371283"/>
            <a:ext cx="914400" cy="914400"/>
          </a:xfrm>
          <a:prstGeom prst="rect">
            <a:avLst/>
          </a:prstGeom>
        </p:spPr>
      </p:pic>
      <p:grpSp>
        <p:nvGrpSpPr>
          <p:cNvPr id="48" name="Group 47">
            <a:extLst>
              <a:ext uri="{FF2B5EF4-FFF2-40B4-BE49-F238E27FC236}">
                <a16:creationId xmlns:a16="http://schemas.microsoft.com/office/drawing/2014/main" id="{D1F3A58B-6A88-2799-3F1B-D6571D135236}"/>
              </a:ext>
            </a:extLst>
          </p:cNvPr>
          <p:cNvGrpSpPr/>
          <p:nvPr/>
        </p:nvGrpSpPr>
        <p:grpSpPr>
          <a:xfrm>
            <a:off x="4092036" y="7040382"/>
            <a:ext cx="3593866" cy="3593866"/>
            <a:chOff x="4092036" y="2013699"/>
            <a:chExt cx="3593866" cy="3593866"/>
          </a:xfrm>
        </p:grpSpPr>
        <p:sp>
          <p:nvSpPr>
            <p:cNvPr id="49" name="Oval 48">
              <a:extLst>
                <a:ext uri="{FF2B5EF4-FFF2-40B4-BE49-F238E27FC236}">
                  <a16:creationId xmlns:a16="http://schemas.microsoft.com/office/drawing/2014/main" id="{C47E3EC5-4B02-AE8B-D39B-798751B198BC}"/>
                </a:ext>
              </a:extLst>
            </p:cNvPr>
            <p:cNvSpPr/>
            <p:nvPr/>
          </p:nvSpPr>
          <p:spPr>
            <a:xfrm>
              <a:off x="4092036" y="2013699"/>
              <a:ext cx="3593866" cy="359386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group of people with their hands on their head&#10;&#10;Description automatically generated">
              <a:extLst>
                <a:ext uri="{FF2B5EF4-FFF2-40B4-BE49-F238E27FC236}">
                  <a16:creationId xmlns:a16="http://schemas.microsoft.com/office/drawing/2014/main" id="{AEE1CB48-018C-A33F-5BB7-ECB7F76137EB}"/>
                </a:ext>
              </a:extLst>
            </p:cNvPr>
            <p:cNvPicPr>
              <a:picLocks noChangeAspect="1"/>
            </p:cNvPicPr>
            <p:nvPr/>
          </p:nvPicPr>
          <p:blipFill>
            <a:blip r:embed="rId12"/>
            <a:stretch>
              <a:fillRect/>
            </a:stretch>
          </p:blipFill>
          <p:spPr>
            <a:xfrm>
              <a:off x="4563836" y="2243972"/>
              <a:ext cx="2943616" cy="2943616"/>
            </a:xfrm>
            <a:prstGeom prst="rect">
              <a:avLst/>
            </a:prstGeom>
          </p:spPr>
        </p:pic>
      </p:grpSp>
      <p:sp>
        <p:nvSpPr>
          <p:cNvPr id="10" name="Subtitle 13">
            <a:extLst>
              <a:ext uri="{FF2B5EF4-FFF2-40B4-BE49-F238E27FC236}">
                <a16:creationId xmlns:a16="http://schemas.microsoft.com/office/drawing/2014/main" id="{0B4857FA-FDFA-F9D9-2709-B0CD22EA078D}"/>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25" name="Title 1">
            <a:extLst>
              <a:ext uri="{FF2B5EF4-FFF2-40B4-BE49-F238E27FC236}">
                <a16:creationId xmlns:a16="http://schemas.microsoft.com/office/drawing/2014/main" id="{790C3243-CE60-4525-4FBB-FE469075BD12}"/>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379975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20CDAA-83A2-F84D-B31E-1200BD549D3D}"/>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sz="3600">
              <a:solidFill>
                <a:schemeClr val="bg1"/>
              </a:solidFill>
              <a:latin typeface="+mj-lt"/>
            </a:endParaRPr>
          </a:p>
          <a:p>
            <a:pPr algn="ctr"/>
            <a:endParaRPr lang="en-US" sz="3600">
              <a:solidFill>
                <a:schemeClr val="bg1"/>
              </a:solidFill>
              <a:latin typeface="+mj-lt"/>
            </a:endParaRPr>
          </a:p>
          <a:p>
            <a:pPr algn="ctr"/>
            <a:endParaRPr lang="en-US" sz="3600">
              <a:solidFill>
                <a:schemeClr val="bg1"/>
              </a:solidFill>
              <a:latin typeface="+mj-lt"/>
            </a:endParaRPr>
          </a:p>
          <a:p>
            <a:pPr algn="ctr"/>
            <a:endParaRPr lang="en-US" sz="3600">
              <a:solidFill>
                <a:schemeClr val="bg1"/>
              </a:solidFill>
              <a:latin typeface="+mj-lt"/>
            </a:endParaRPr>
          </a:p>
          <a:p>
            <a:pPr algn="ctr"/>
            <a:r>
              <a:rPr lang="en-US" sz="3600">
                <a:solidFill>
                  <a:schemeClr val="bg1"/>
                </a:solidFill>
                <a:latin typeface="+mj-lt"/>
              </a:rPr>
              <a:t>THE TROUBLE </a:t>
            </a:r>
            <a:br>
              <a:rPr lang="en-US" sz="3600">
                <a:solidFill>
                  <a:schemeClr val="bg1"/>
                </a:solidFill>
                <a:latin typeface="+mj-lt"/>
              </a:rPr>
            </a:br>
            <a:r>
              <a:rPr lang="en-US" sz="3600">
                <a:solidFill>
                  <a:schemeClr val="bg1"/>
                </a:solidFill>
                <a:latin typeface="+mj-lt"/>
              </a:rPr>
              <a:t>WHEN YOU </a:t>
            </a:r>
            <a:br>
              <a:rPr lang="en-US" sz="3600">
                <a:solidFill>
                  <a:schemeClr val="bg1"/>
                </a:solidFill>
                <a:latin typeface="+mj-lt"/>
              </a:rPr>
            </a:br>
            <a:r>
              <a:rPr lang="en-US" sz="3600">
                <a:solidFill>
                  <a:schemeClr val="bg1"/>
                </a:solidFill>
                <a:latin typeface="+mj-lt"/>
              </a:rPr>
              <a:t>DON’T KNOW </a:t>
            </a:r>
            <a:br>
              <a:rPr lang="en-US" sz="3600">
                <a:solidFill>
                  <a:schemeClr val="bg1"/>
                </a:solidFill>
                <a:latin typeface="+mj-lt"/>
              </a:rPr>
            </a:br>
            <a:r>
              <a:rPr lang="en-US" sz="3600">
                <a:solidFill>
                  <a:schemeClr val="bg1"/>
                </a:solidFill>
                <a:latin typeface="+mj-lt"/>
              </a:rPr>
              <a:t>WHO YOU ARE</a:t>
            </a:r>
          </a:p>
        </p:txBody>
      </p:sp>
      <p:graphicFrame>
        <p:nvGraphicFramePr>
          <p:cNvPr id="8" name="Content Placeholder 2">
            <a:extLst>
              <a:ext uri="{FF2B5EF4-FFF2-40B4-BE49-F238E27FC236}">
                <a16:creationId xmlns:a16="http://schemas.microsoft.com/office/drawing/2014/main" id="{2BA6DDF8-AC9D-FF4D-8C8C-C3F2670B0178}"/>
              </a:ext>
            </a:extLst>
          </p:cNvPr>
          <p:cNvGraphicFramePr>
            <a:graphicFrameLocks/>
          </p:cNvGraphicFramePr>
          <p:nvPr>
            <p:extLst>
              <p:ext uri="{D42A27DB-BD31-4B8C-83A1-F6EECF244321}">
                <p14:modId xmlns:p14="http://schemas.microsoft.com/office/powerpoint/2010/main" val="3660787023"/>
              </p:ext>
            </p:extLst>
          </p:nvPr>
        </p:nvGraphicFramePr>
        <p:xfrm>
          <a:off x="12083441" y="-721856"/>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03617CB-6C68-E045-138D-0F954D6DC7A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3">
            <a:extLst>
              <a:ext uri="{FF2B5EF4-FFF2-40B4-BE49-F238E27FC236}">
                <a16:creationId xmlns:a16="http://schemas.microsoft.com/office/drawing/2014/main" id="{710E562F-0AF3-DB96-9E09-F4008E4D6487}"/>
              </a:ext>
            </a:extLst>
          </p:cNvPr>
          <p:cNvSpPr txBox="1">
            <a:spLocks/>
          </p:cNvSpPr>
          <p:nvPr/>
        </p:nvSpPr>
        <p:spPr>
          <a:xfrm>
            <a:off x="839563"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trouble when you don’t know who you are</a:t>
            </a:r>
          </a:p>
        </p:txBody>
      </p:sp>
      <p:grpSp>
        <p:nvGrpSpPr>
          <p:cNvPr id="41" name="Group 40">
            <a:extLst>
              <a:ext uri="{FF2B5EF4-FFF2-40B4-BE49-F238E27FC236}">
                <a16:creationId xmlns:a16="http://schemas.microsoft.com/office/drawing/2014/main" id="{A2866642-198A-2556-EC98-100B2EC8C8B4}"/>
              </a:ext>
            </a:extLst>
          </p:cNvPr>
          <p:cNvGrpSpPr/>
          <p:nvPr/>
        </p:nvGrpSpPr>
        <p:grpSpPr>
          <a:xfrm>
            <a:off x="4092036" y="2013699"/>
            <a:ext cx="3593866" cy="3593866"/>
            <a:chOff x="4092036" y="2013699"/>
            <a:chExt cx="3593866" cy="3593866"/>
          </a:xfrm>
        </p:grpSpPr>
        <p:sp>
          <p:nvSpPr>
            <p:cNvPr id="7" name="Oval 6">
              <a:extLst>
                <a:ext uri="{FF2B5EF4-FFF2-40B4-BE49-F238E27FC236}">
                  <a16:creationId xmlns:a16="http://schemas.microsoft.com/office/drawing/2014/main" id="{B7B15154-A9F0-F5C8-9E2C-E41D70C1F672}"/>
                </a:ext>
              </a:extLst>
            </p:cNvPr>
            <p:cNvSpPr/>
            <p:nvPr/>
          </p:nvSpPr>
          <p:spPr>
            <a:xfrm>
              <a:off x="4092036" y="2013699"/>
              <a:ext cx="3593866" cy="359386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their hands on their head&#10;&#10;Description automatically generated">
              <a:extLst>
                <a:ext uri="{FF2B5EF4-FFF2-40B4-BE49-F238E27FC236}">
                  <a16:creationId xmlns:a16="http://schemas.microsoft.com/office/drawing/2014/main" id="{D5D4CF18-5688-F48A-A346-3A24D32A31B0}"/>
                </a:ext>
              </a:extLst>
            </p:cNvPr>
            <p:cNvPicPr>
              <a:picLocks noChangeAspect="1"/>
            </p:cNvPicPr>
            <p:nvPr/>
          </p:nvPicPr>
          <p:blipFill>
            <a:blip r:embed="rId7"/>
            <a:stretch>
              <a:fillRect/>
            </a:stretch>
          </p:blipFill>
          <p:spPr>
            <a:xfrm>
              <a:off x="4563836" y="2243972"/>
              <a:ext cx="2943616" cy="2943616"/>
            </a:xfrm>
            <a:prstGeom prst="rect">
              <a:avLst/>
            </a:prstGeom>
          </p:spPr>
        </p:pic>
      </p:grpSp>
      <p:sp>
        <p:nvSpPr>
          <p:cNvPr id="10" name="Title 1">
            <a:extLst>
              <a:ext uri="{FF2B5EF4-FFF2-40B4-BE49-F238E27FC236}">
                <a16:creationId xmlns:a16="http://schemas.microsoft.com/office/drawing/2014/main" id="{8206E07E-405D-4670-2880-FA80C605DE4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2" name="Title 1">
            <a:extLst>
              <a:ext uri="{FF2B5EF4-FFF2-40B4-BE49-F238E27FC236}">
                <a16:creationId xmlns:a16="http://schemas.microsoft.com/office/drawing/2014/main" id="{758EF57F-9556-D718-F0D2-CBDF888F5F2A}"/>
              </a:ext>
            </a:extLst>
          </p:cNvPr>
          <p:cNvSpPr txBox="1">
            <a:spLocks/>
          </p:cNvSpPr>
          <p:nvPr/>
        </p:nvSpPr>
        <p:spPr>
          <a:xfrm>
            <a:off x="1083035" y="1921865"/>
            <a:ext cx="3047895" cy="764138"/>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Others will tell you who they think you should be.</a:t>
            </a:r>
          </a:p>
        </p:txBody>
      </p:sp>
      <p:sp>
        <p:nvSpPr>
          <p:cNvPr id="13" name="Title 1">
            <a:extLst>
              <a:ext uri="{FF2B5EF4-FFF2-40B4-BE49-F238E27FC236}">
                <a16:creationId xmlns:a16="http://schemas.microsoft.com/office/drawing/2014/main" id="{75BBBAC1-BB5D-C588-9264-92B22AFF50E4}"/>
              </a:ext>
            </a:extLst>
          </p:cNvPr>
          <p:cNvSpPr txBox="1">
            <a:spLocks/>
          </p:cNvSpPr>
          <p:nvPr/>
        </p:nvSpPr>
        <p:spPr>
          <a:xfrm>
            <a:off x="7853647" y="2220332"/>
            <a:ext cx="2943616" cy="74833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You’ll strive to be someone you are not.</a:t>
            </a:r>
          </a:p>
        </p:txBody>
      </p:sp>
      <p:sp>
        <p:nvSpPr>
          <p:cNvPr id="14" name="Title 1">
            <a:extLst>
              <a:ext uri="{FF2B5EF4-FFF2-40B4-BE49-F238E27FC236}">
                <a16:creationId xmlns:a16="http://schemas.microsoft.com/office/drawing/2014/main" id="{EB2A7ECE-F30D-9A7A-29DB-1FE308082CC8}"/>
              </a:ext>
            </a:extLst>
          </p:cNvPr>
          <p:cNvSpPr txBox="1">
            <a:spLocks/>
          </p:cNvSpPr>
          <p:nvPr/>
        </p:nvSpPr>
        <p:spPr>
          <a:xfrm>
            <a:off x="8133559" y="4304573"/>
            <a:ext cx="2472610" cy="74472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Surely there’s more to life than this?</a:t>
            </a:r>
          </a:p>
        </p:txBody>
      </p:sp>
      <p:sp>
        <p:nvSpPr>
          <p:cNvPr id="15" name="Title 1">
            <a:extLst>
              <a:ext uri="{FF2B5EF4-FFF2-40B4-BE49-F238E27FC236}">
                <a16:creationId xmlns:a16="http://schemas.microsoft.com/office/drawing/2014/main" id="{429A8AFA-5BDA-2551-A3D1-C4D118ACC7F9}"/>
              </a:ext>
            </a:extLst>
          </p:cNvPr>
          <p:cNvSpPr txBox="1">
            <a:spLocks/>
          </p:cNvSpPr>
          <p:nvPr/>
        </p:nvSpPr>
        <p:spPr>
          <a:xfrm>
            <a:off x="1016039" y="3625794"/>
            <a:ext cx="2503775" cy="764138"/>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Most days you’ll feel you are not enough.</a:t>
            </a:r>
          </a:p>
        </p:txBody>
      </p:sp>
      <p:sp>
        <p:nvSpPr>
          <p:cNvPr id="16" name="Title 1">
            <a:extLst>
              <a:ext uri="{FF2B5EF4-FFF2-40B4-BE49-F238E27FC236}">
                <a16:creationId xmlns:a16="http://schemas.microsoft.com/office/drawing/2014/main" id="{5052BFC5-0255-225C-AD28-075CF19EC597}"/>
              </a:ext>
            </a:extLst>
          </p:cNvPr>
          <p:cNvSpPr txBox="1">
            <a:spLocks/>
          </p:cNvSpPr>
          <p:nvPr/>
        </p:nvSpPr>
        <p:spPr>
          <a:xfrm>
            <a:off x="1643255" y="5493993"/>
            <a:ext cx="2943616" cy="415451"/>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Uncertainty and anxiety.</a:t>
            </a:r>
          </a:p>
        </p:txBody>
      </p:sp>
      <p:pic>
        <p:nvPicPr>
          <p:cNvPr id="33" name="Picture 32" descr="A group of women lying on the floor&#10;&#10;Description automatically generated">
            <a:extLst>
              <a:ext uri="{FF2B5EF4-FFF2-40B4-BE49-F238E27FC236}">
                <a16:creationId xmlns:a16="http://schemas.microsoft.com/office/drawing/2014/main" id="{28B53A2E-8B4C-B0CA-E382-4E213D88C5E0}"/>
              </a:ext>
            </a:extLst>
          </p:cNvPr>
          <p:cNvPicPr>
            <a:picLocks noChangeAspect="1"/>
          </p:cNvPicPr>
          <p:nvPr/>
        </p:nvPicPr>
        <p:blipFill>
          <a:blip r:embed="rId8"/>
          <a:srcRect l="475" r="352"/>
          <a:stretch/>
        </p:blipFill>
        <p:spPr>
          <a:xfrm>
            <a:off x="17557165" y="1691713"/>
            <a:ext cx="6681080" cy="4492719"/>
          </a:xfrm>
          <a:prstGeom prst="roundRect">
            <a:avLst/>
          </a:prstGeom>
          <a:effectLst>
            <a:softEdge rad="0"/>
          </a:effectLst>
          <a:scene3d>
            <a:camera prst="orthographicFront"/>
            <a:lightRig rig="threePt" dir="t"/>
          </a:scene3d>
          <a:sp3d>
            <a:bevelB w="0" h="0"/>
          </a:sp3d>
        </p:spPr>
      </p:pic>
      <p:grpSp>
        <p:nvGrpSpPr>
          <p:cNvPr id="34" name="Group 33">
            <a:extLst>
              <a:ext uri="{FF2B5EF4-FFF2-40B4-BE49-F238E27FC236}">
                <a16:creationId xmlns:a16="http://schemas.microsoft.com/office/drawing/2014/main" id="{A6F93A73-78A2-75C2-5D6D-47D6AC025449}"/>
              </a:ext>
            </a:extLst>
          </p:cNvPr>
          <p:cNvGrpSpPr/>
          <p:nvPr/>
        </p:nvGrpSpPr>
        <p:grpSpPr>
          <a:xfrm>
            <a:off x="12347591" y="2090725"/>
            <a:ext cx="4865989" cy="1383965"/>
            <a:chOff x="877826" y="2106068"/>
            <a:chExt cx="4865989" cy="1605776"/>
          </a:xfrm>
        </p:grpSpPr>
        <p:sp>
          <p:nvSpPr>
            <p:cNvPr id="35" name="Terminator 34">
              <a:extLst>
                <a:ext uri="{FF2B5EF4-FFF2-40B4-BE49-F238E27FC236}">
                  <a16:creationId xmlns:a16="http://schemas.microsoft.com/office/drawing/2014/main" id="{B2CE686C-274E-D073-317A-B33496FA317D}"/>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6" name="TextBox 35">
              <a:extLst>
                <a:ext uri="{FF2B5EF4-FFF2-40B4-BE49-F238E27FC236}">
                  <a16:creationId xmlns:a16="http://schemas.microsoft.com/office/drawing/2014/main" id="{6E8F0860-3316-9201-7FE2-4D0BFB3FDAE3}"/>
                </a:ext>
              </a:extLst>
            </p:cNvPr>
            <p:cNvSpPr txBox="1"/>
            <p:nvPr/>
          </p:nvSpPr>
          <p:spPr>
            <a:xfrm>
              <a:off x="1684595" y="2316328"/>
              <a:ext cx="3526172" cy="1178445"/>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Take a moment to think about some of the benefits of knowing who you are. </a:t>
              </a:r>
              <a:endParaRPr lang="en-US" sz="2000"/>
            </a:p>
          </p:txBody>
        </p:sp>
      </p:grpSp>
      <p:grpSp>
        <p:nvGrpSpPr>
          <p:cNvPr id="37" name="Group 36">
            <a:extLst>
              <a:ext uri="{FF2B5EF4-FFF2-40B4-BE49-F238E27FC236}">
                <a16:creationId xmlns:a16="http://schemas.microsoft.com/office/drawing/2014/main" id="{9DDBBAB1-CCEF-EF3F-0AE3-F87958483B35}"/>
              </a:ext>
            </a:extLst>
          </p:cNvPr>
          <p:cNvGrpSpPr/>
          <p:nvPr/>
        </p:nvGrpSpPr>
        <p:grpSpPr>
          <a:xfrm>
            <a:off x="12358213" y="4132537"/>
            <a:ext cx="4865989" cy="1387391"/>
            <a:chOff x="888448" y="4201921"/>
            <a:chExt cx="4865989" cy="1605776"/>
          </a:xfrm>
        </p:grpSpPr>
        <p:sp>
          <p:nvSpPr>
            <p:cNvPr id="38" name="Terminator 37">
              <a:extLst>
                <a:ext uri="{FF2B5EF4-FFF2-40B4-BE49-F238E27FC236}">
                  <a16:creationId xmlns:a16="http://schemas.microsoft.com/office/drawing/2014/main" id="{C89CF721-B148-7821-5530-18C08A6259F9}"/>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9" name="TextBox 38">
              <a:extLst>
                <a:ext uri="{FF2B5EF4-FFF2-40B4-BE49-F238E27FC236}">
                  <a16:creationId xmlns:a16="http://schemas.microsoft.com/office/drawing/2014/main" id="{6CC48E15-ABD7-6C7D-9283-6F10CB52C695}"/>
                </a:ext>
              </a:extLst>
            </p:cNvPr>
            <p:cNvSpPr txBox="1"/>
            <p:nvPr/>
          </p:nvSpPr>
          <p:spPr>
            <a:xfrm>
              <a:off x="1684595" y="4444996"/>
              <a:ext cx="3801805" cy="1175534"/>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Feel free to discuss this with a partner, and open to the class for a discussion.   </a:t>
              </a:r>
            </a:p>
          </p:txBody>
        </p:sp>
      </p:grpSp>
      <p:pic>
        <p:nvPicPr>
          <p:cNvPr id="40" name="Graphic 39" descr="Caret Left with solid fill">
            <a:extLst>
              <a:ext uri="{FF2B5EF4-FFF2-40B4-BE49-F238E27FC236}">
                <a16:creationId xmlns:a16="http://schemas.microsoft.com/office/drawing/2014/main" id="{632E795B-BE55-3FDF-581F-79D3DCE81F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4278584" y="3371283"/>
            <a:ext cx="914400" cy="914400"/>
          </a:xfrm>
          <a:prstGeom prst="rect">
            <a:avLst/>
          </a:prstGeom>
        </p:spPr>
      </p:pic>
      <p:sp>
        <p:nvSpPr>
          <p:cNvPr id="58" name="Subtitle 13">
            <a:extLst>
              <a:ext uri="{FF2B5EF4-FFF2-40B4-BE49-F238E27FC236}">
                <a16:creationId xmlns:a16="http://schemas.microsoft.com/office/drawing/2014/main" id="{3F062D2A-F960-2006-E570-2179A3A179D6}"/>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60" name="Title 1">
            <a:extLst>
              <a:ext uri="{FF2B5EF4-FFF2-40B4-BE49-F238E27FC236}">
                <a16:creationId xmlns:a16="http://schemas.microsoft.com/office/drawing/2014/main" id="{CBAD0582-A936-52FB-E98F-E64718D1F908}"/>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3848411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900" decel="100000" fill="hold"/>
                                        <p:tgtEl>
                                          <p:spTgt spid="1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900" decel="100000" fill="hold"/>
                                        <p:tgtEl>
                                          <p:spTgt spid="1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EC3011-E4EE-91D9-D1AE-7938E2C1ECD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B1EF322-13AA-71C6-0B6A-064895DEC6B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9" name="TextBox 8">
            <a:extLst>
              <a:ext uri="{FF2B5EF4-FFF2-40B4-BE49-F238E27FC236}">
                <a16:creationId xmlns:a16="http://schemas.microsoft.com/office/drawing/2014/main" id="{6D075D39-BAD2-1261-D9D4-4E2486C6BA3D}"/>
              </a:ext>
            </a:extLst>
          </p:cNvPr>
          <p:cNvSpPr txBox="1"/>
          <p:nvPr/>
        </p:nvSpPr>
        <p:spPr>
          <a:xfrm>
            <a:off x="1069344" y="2421128"/>
            <a:ext cx="4160113" cy="369332"/>
          </a:xfrm>
          <a:prstGeom prst="rect">
            <a:avLst/>
          </a:prstGeom>
          <a:noFill/>
        </p:spPr>
        <p:txBody>
          <a:bodyPr wrap="none" rtlCol="0">
            <a:spAutoFit/>
          </a:bodyPr>
          <a:lstStyle/>
          <a:p>
            <a:r>
              <a:rPr lang="en-US"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1. Open to page 10 of your booklet  </a:t>
            </a:r>
          </a:p>
        </p:txBody>
      </p:sp>
      <p:sp>
        <p:nvSpPr>
          <p:cNvPr id="10" name="TextBox 9">
            <a:extLst>
              <a:ext uri="{FF2B5EF4-FFF2-40B4-BE49-F238E27FC236}">
                <a16:creationId xmlns:a16="http://schemas.microsoft.com/office/drawing/2014/main" id="{6C2BF5CC-4035-BB3A-F339-AB3C3EC0664A}"/>
              </a:ext>
            </a:extLst>
          </p:cNvPr>
          <p:cNvSpPr txBox="1"/>
          <p:nvPr/>
        </p:nvSpPr>
        <p:spPr>
          <a:xfrm>
            <a:off x="1069344" y="2916549"/>
            <a:ext cx="2839239" cy="369332"/>
          </a:xfrm>
          <a:prstGeom prst="rect">
            <a:avLst/>
          </a:prstGeom>
          <a:noFill/>
        </p:spPr>
        <p:txBody>
          <a:bodyPr wrap="none" lIns="91440" tIns="45720" rIns="91440" bIns="45720" rtlCol="0" anchor="t">
            <a:spAutoFit/>
          </a:body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2. Complete Exercise 1:</a:t>
            </a:r>
          </a:p>
        </p:txBody>
      </p:sp>
      <p:sp>
        <p:nvSpPr>
          <p:cNvPr id="13" name="Subtitle 13">
            <a:extLst>
              <a:ext uri="{FF2B5EF4-FFF2-40B4-BE49-F238E27FC236}">
                <a16:creationId xmlns:a16="http://schemas.microsoft.com/office/drawing/2014/main" id="{50B28FAE-F1B9-3A92-7E9A-214355FB9D01}"/>
              </a:ext>
            </a:extLst>
          </p:cNvPr>
          <p:cNvSpPr txBox="1">
            <a:spLocks/>
          </p:cNvSpPr>
          <p:nvPr/>
        </p:nvSpPr>
        <p:spPr>
          <a:xfrm>
            <a:off x="1588233" y="1520509"/>
            <a:ext cx="8781706" cy="497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sp>
        <p:nvSpPr>
          <p:cNvPr id="15" name="TextBox 14">
            <a:extLst>
              <a:ext uri="{FF2B5EF4-FFF2-40B4-BE49-F238E27FC236}">
                <a16:creationId xmlns:a16="http://schemas.microsoft.com/office/drawing/2014/main" id="{BB0BF42C-140B-C733-556E-33420CA548E6}"/>
              </a:ext>
            </a:extLst>
          </p:cNvPr>
          <p:cNvSpPr txBox="1"/>
          <p:nvPr/>
        </p:nvSpPr>
        <p:spPr>
          <a:xfrm>
            <a:off x="1381912" y="3212545"/>
            <a:ext cx="5887189" cy="369332"/>
          </a:xfrm>
          <a:prstGeom prst="rect">
            <a:avLst/>
          </a:prstGeom>
          <a:noFill/>
        </p:spPr>
        <p:txBody>
          <a:bodyPr wrap="none" rtlCol="0">
            <a:spAutoFit/>
          </a:bodyPr>
          <a:lstStyle/>
          <a:p>
            <a:r>
              <a:rPr lang="en-US"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Write OR draw FIVE things you know about yourself</a:t>
            </a:r>
            <a:endParaRPr lang="en-US"/>
          </a:p>
        </p:txBody>
      </p:sp>
      <p:sp>
        <p:nvSpPr>
          <p:cNvPr id="4" name="Subtitle 13">
            <a:extLst>
              <a:ext uri="{FF2B5EF4-FFF2-40B4-BE49-F238E27FC236}">
                <a16:creationId xmlns:a16="http://schemas.microsoft.com/office/drawing/2014/main" id="{2C6A8286-79BC-07DD-A2AC-314020CEB1F2}"/>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8" name="Title 1">
            <a:extLst>
              <a:ext uri="{FF2B5EF4-FFF2-40B4-BE49-F238E27FC236}">
                <a16:creationId xmlns:a16="http://schemas.microsoft.com/office/drawing/2014/main" id="{7534A0BF-BD79-137C-8EB9-26A1F122BB04}"/>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pic>
        <p:nvPicPr>
          <p:cNvPr id="3" name="Graphic 6" descr="Puzzle pieces with solid fill">
            <a:extLst>
              <a:ext uri="{FF2B5EF4-FFF2-40B4-BE49-F238E27FC236}">
                <a16:creationId xmlns:a16="http://schemas.microsoft.com/office/drawing/2014/main" id="{61B88164-6810-A796-AE57-99DB3AE309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863" y="1339352"/>
            <a:ext cx="751840" cy="751840"/>
          </a:xfrm>
          <a:prstGeom prst="rect">
            <a:avLst/>
          </a:prstGeom>
        </p:spPr>
      </p:pic>
    </p:spTree>
    <p:extLst>
      <p:ext uri="{BB962C8B-B14F-4D97-AF65-F5344CB8AC3E}">
        <p14:creationId xmlns:p14="http://schemas.microsoft.com/office/powerpoint/2010/main" val="4099376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FF280-2776-4D65-A6DB-9EC725ACAD5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D59D695-EABC-8F5E-1BE9-6BED76DF4578}"/>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F134DD2-9EF4-C11C-4826-FC5B9C91D68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 name="Subtitle 13">
            <a:extLst>
              <a:ext uri="{FF2B5EF4-FFF2-40B4-BE49-F238E27FC236}">
                <a16:creationId xmlns:a16="http://schemas.microsoft.com/office/drawing/2014/main" id="{E288D9C9-6045-410F-440A-74C87D3FCE95}"/>
              </a:ext>
            </a:extLst>
          </p:cNvPr>
          <p:cNvSpPr txBox="1">
            <a:spLocks/>
          </p:cNvSpPr>
          <p:nvPr/>
        </p:nvSpPr>
        <p:spPr>
          <a:xfrm>
            <a:off x="851717"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Your Identity is made up of…</a:t>
            </a:r>
          </a:p>
        </p:txBody>
      </p:sp>
      <p:sp>
        <p:nvSpPr>
          <p:cNvPr id="4" name="Oval 3">
            <a:extLst>
              <a:ext uri="{FF2B5EF4-FFF2-40B4-BE49-F238E27FC236}">
                <a16:creationId xmlns:a16="http://schemas.microsoft.com/office/drawing/2014/main" id="{33921874-7992-1399-D82F-FE88BA8887C5}"/>
              </a:ext>
            </a:extLst>
          </p:cNvPr>
          <p:cNvSpPr/>
          <p:nvPr/>
        </p:nvSpPr>
        <p:spPr>
          <a:xfrm>
            <a:off x="6096000" y="3682651"/>
            <a:ext cx="2592888" cy="2592888"/>
          </a:xfrm>
          <a:prstGeom prst="ellipse">
            <a:avLst/>
          </a:prstGeom>
          <a:solidFill>
            <a:srgbClr val="85C140">
              <a:alpha val="80140"/>
            </a:srgb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Spirit</a:t>
            </a:r>
          </a:p>
        </p:txBody>
      </p:sp>
      <p:sp>
        <p:nvSpPr>
          <p:cNvPr id="6" name="Oval 5">
            <a:extLst>
              <a:ext uri="{FF2B5EF4-FFF2-40B4-BE49-F238E27FC236}">
                <a16:creationId xmlns:a16="http://schemas.microsoft.com/office/drawing/2014/main" id="{44E14684-80C7-3391-F2A3-1215DC4F2143}"/>
              </a:ext>
            </a:extLst>
          </p:cNvPr>
          <p:cNvSpPr/>
          <p:nvPr/>
        </p:nvSpPr>
        <p:spPr>
          <a:xfrm>
            <a:off x="4054901" y="3682651"/>
            <a:ext cx="2592888" cy="2592888"/>
          </a:xfrm>
          <a:prstGeom prst="ellipse">
            <a:avLst/>
          </a:prstGeom>
          <a:solidFill>
            <a:srgbClr val="3379B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Soul</a:t>
            </a:r>
          </a:p>
        </p:txBody>
      </p:sp>
      <p:sp>
        <p:nvSpPr>
          <p:cNvPr id="8" name="Oval 7">
            <a:extLst>
              <a:ext uri="{FF2B5EF4-FFF2-40B4-BE49-F238E27FC236}">
                <a16:creationId xmlns:a16="http://schemas.microsoft.com/office/drawing/2014/main" id="{3D69FB02-89DF-C5FB-664F-5F53EC74A81B}"/>
              </a:ext>
            </a:extLst>
          </p:cNvPr>
          <p:cNvSpPr/>
          <p:nvPr/>
        </p:nvSpPr>
        <p:spPr>
          <a:xfrm>
            <a:off x="5075451" y="1816272"/>
            <a:ext cx="2592888" cy="2592888"/>
          </a:xfrm>
          <a:prstGeom prst="ellipse">
            <a:avLst/>
          </a:prstGeom>
          <a:solidFill>
            <a:srgbClr val="0C8C47">
              <a:alpha val="80140"/>
            </a:srgb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Body</a:t>
            </a:r>
          </a:p>
        </p:txBody>
      </p:sp>
      <p:sp>
        <p:nvSpPr>
          <p:cNvPr id="10" name="Subtitle 13">
            <a:extLst>
              <a:ext uri="{FF2B5EF4-FFF2-40B4-BE49-F238E27FC236}">
                <a16:creationId xmlns:a16="http://schemas.microsoft.com/office/drawing/2014/main" id="{FD60900B-6273-672B-4069-FC54EE24D4B7}"/>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2" name="Title 1">
            <a:extLst>
              <a:ext uri="{FF2B5EF4-FFF2-40B4-BE49-F238E27FC236}">
                <a16:creationId xmlns:a16="http://schemas.microsoft.com/office/drawing/2014/main" id="{3FDD7A21-3DC6-AB63-C3E6-72ADD82490FA}"/>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264372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BC0126-4024-0E88-4E1B-8D3D5EBC4F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B6B7C28-A4FD-D1EF-C4FE-DC1496B4CB0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11" name="Picture 10" descr="A blue background with white and green circles&#10;&#10;Description automatically generated">
            <a:extLst>
              <a:ext uri="{FF2B5EF4-FFF2-40B4-BE49-F238E27FC236}">
                <a16:creationId xmlns:a16="http://schemas.microsoft.com/office/drawing/2014/main" id="{E0913037-1F03-8E4E-7AC9-6D42918BC410}"/>
              </a:ext>
            </a:extLst>
          </p:cNvPr>
          <p:cNvPicPr>
            <a:picLocks noChangeAspect="1"/>
          </p:cNvPicPr>
          <p:nvPr/>
        </p:nvPicPr>
        <p:blipFill>
          <a:blip r:embed="rId3"/>
          <a:stretch>
            <a:fillRect/>
          </a:stretch>
        </p:blipFill>
        <p:spPr>
          <a:xfrm>
            <a:off x="-636638" y="1188723"/>
            <a:ext cx="8446615" cy="4963474"/>
          </a:xfrm>
          <a:prstGeom prst="rect">
            <a:avLst/>
          </a:prstGeom>
        </p:spPr>
      </p:pic>
      <p:pic>
        <p:nvPicPr>
          <p:cNvPr id="12" name="Picture 11" descr="A blue background with white and green circles&#10;&#10;Description automatically generated">
            <a:extLst>
              <a:ext uri="{FF2B5EF4-FFF2-40B4-BE49-F238E27FC236}">
                <a16:creationId xmlns:a16="http://schemas.microsoft.com/office/drawing/2014/main" id="{5F04E619-D2D3-7248-C737-464CA0DECEBD}"/>
              </a:ext>
            </a:extLst>
          </p:cNvPr>
          <p:cNvPicPr>
            <a:picLocks noChangeAspect="1"/>
          </p:cNvPicPr>
          <p:nvPr/>
        </p:nvPicPr>
        <p:blipFill>
          <a:blip r:embed="rId3"/>
          <a:stretch>
            <a:fillRect/>
          </a:stretch>
        </p:blipFill>
        <p:spPr>
          <a:xfrm>
            <a:off x="7135762" y="1188723"/>
            <a:ext cx="8446615" cy="4963474"/>
          </a:xfrm>
          <a:prstGeom prst="rect">
            <a:avLst/>
          </a:prstGeom>
        </p:spPr>
      </p:pic>
      <p:pic>
        <p:nvPicPr>
          <p:cNvPr id="7" name="Online Media 6" descr="Your identity is your superpower | America Ferrera">
            <a:hlinkClick r:id="" action="ppaction://media"/>
            <a:extLst>
              <a:ext uri="{FF2B5EF4-FFF2-40B4-BE49-F238E27FC236}">
                <a16:creationId xmlns:a16="http://schemas.microsoft.com/office/drawing/2014/main" id="{D1C981B6-CE25-C07A-73A1-A9196F2DCBA0}"/>
              </a:ext>
            </a:extLst>
          </p:cNvPr>
          <p:cNvPicPr>
            <a:picLocks noRot="1" noChangeAspect="1"/>
          </p:cNvPicPr>
          <p:nvPr>
            <a:videoFile r:link="rId1"/>
          </p:nvPr>
        </p:nvPicPr>
        <p:blipFill>
          <a:blip r:embed="rId4"/>
          <a:stretch>
            <a:fillRect/>
          </a:stretch>
        </p:blipFill>
        <p:spPr>
          <a:xfrm>
            <a:off x="2133252" y="1446167"/>
            <a:ext cx="7925496" cy="4477905"/>
          </a:xfrm>
          <a:prstGeom prst="rect">
            <a:avLst/>
          </a:prstGeom>
        </p:spPr>
      </p:pic>
      <p:sp>
        <p:nvSpPr>
          <p:cNvPr id="8" name="Subtitle 13">
            <a:extLst>
              <a:ext uri="{FF2B5EF4-FFF2-40B4-BE49-F238E27FC236}">
                <a16:creationId xmlns:a16="http://schemas.microsoft.com/office/drawing/2014/main" id="{BC753C0E-E077-E2E1-645F-473A5A75CAB1}"/>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0" name="Title 1">
            <a:extLst>
              <a:ext uri="{FF2B5EF4-FFF2-40B4-BE49-F238E27FC236}">
                <a16:creationId xmlns:a16="http://schemas.microsoft.com/office/drawing/2014/main" id="{2C4ED711-1DB2-4766-A299-56450B0D187A}"/>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9085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7D87-8FD9-8740-EA30-2DE954EA0C6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3ABD3CD-F195-0F79-A6AF-6ED8B2D2EB75}"/>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BE04A0-4A0E-FBB4-1467-ED7B0B56512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 name="Subtitle 13">
            <a:extLst>
              <a:ext uri="{FF2B5EF4-FFF2-40B4-BE49-F238E27FC236}">
                <a16:creationId xmlns:a16="http://schemas.microsoft.com/office/drawing/2014/main" id="{3C9A33BB-663E-9E39-B20E-A03139A0E9E9}"/>
              </a:ext>
            </a:extLst>
          </p:cNvPr>
          <p:cNvSpPr txBox="1">
            <a:spLocks/>
          </p:cNvSpPr>
          <p:nvPr/>
        </p:nvSpPr>
        <p:spPr>
          <a:xfrm>
            <a:off x="851717" y="1350287"/>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Your Identity is your superpower! </a:t>
            </a:r>
          </a:p>
        </p:txBody>
      </p:sp>
      <p:sp>
        <p:nvSpPr>
          <p:cNvPr id="9" name="TextBox 8">
            <a:extLst>
              <a:ext uri="{FF2B5EF4-FFF2-40B4-BE49-F238E27FC236}">
                <a16:creationId xmlns:a16="http://schemas.microsoft.com/office/drawing/2014/main" id="{B81A089C-6778-4163-F5BB-3ABDC3707171}"/>
              </a:ext>
            </a:extLst>
          </p:cNvPr>
          <p:cNvSpPr txBox="1"/>
          <p:nvPr/>
        </p:nvSpPr>
        <p:spPr>
          <a:xfrm>
            <a:off x="1069344" y="2978187"/>
            <a:ext cx="4160113" cy="369332"/>
          </a:xfrm>
          <a:prstGeom prst="rect">
            <a:avLst/>
          </a:prstGeom>
          <a:noFill/>
        </p:spPr>
        <p:txBody>
          <a:bodyPr wrap="none" rtlCol="0">
            <a:spAutoFit/>
          </a:bodyPr>
          <a:lstStyle/>
          <a:p>
            <a:r>
              <a:rPr lang="en-US"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1. Open to page 13 of your booklet  </a:t>
            </a:r>
          </a:p>
        </p:txBody>
      </p:sp>
      <p:sp>
        <p:nvSpPr>
          <p:cNvPr id="10" name="TextBox 9">
            <a:extLst>
              <a:ext uri="{FF2B5EF4-FFF2-40B4-BE49-F238E27FC236}">
                <a16:creationId xmlns:a16="http://schemas.microsoft.com/office/drawing/2014/main" id="{1DBC664D-8BF5-9C62-BBD0-09AC5D04FBDD}"/>
              </a:ext>
            </a:extLst>
          </p:cNvPr>
          <p:cNvSpPr txBox="1"/>
          <p:nvPr/>
        </p:nvSpPr>
        <p:spPr>
          <a:xfrm>
            <a:off x="1069344" y="3507298"/>
            <a:ext cx="2826415" cy="369332"/>
          </a:xfrm>
          <a:prstGeom prst="rect">
            <a:avLst/>
          </a:prstGeom>
          <a:noFill/>
        </p:spPr>
        <p:txBody>
          <a:bodyPr wrap="none" rtlCol="0">
            <a:spAutoFit/>
          </a:bodyPr>
          <a:lstStyle/>
          <a:p>
            <a:r>
              <a:rPr lang="en-US"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2. Complete Exercise 2 </a:t>
            </a:r>
          </a:p>
        </p:txBody>
      </p:sp>
      <p:sp>
        <p:nvSpPr>
          <p:cNvPr id="12" name="Subtitle 13">
            <a:extLst>
              <a:ext uri="{FF2B5EF4-FFF2-40B4-BE49-F238E27FC236}">
                <a16:creationId xmlns:a16="http://schemas.microsoft.com/office/drawing/2014/main" id="{462B10C7-DF88-27C4-6D96-F8E13F564044}"/>
              </a:ext>
            </a:extLst>
          </p:cNvPr>
          <p:cNvSpPr txBox="1">
            <a:spLocks/>
          </p:cNvSpPr>
          <p:nvPr/>
        </p:nvSpPr>
        <p:spPr>
          <a:xfrm>
            <a:off x="1602344" y="2246119"/>
            <a:ext cx="8781706" cy="5880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latin typeface="Helvetica Neue"/>
                <a:ea typeface="Helvetica Neue" panose="02000503000000020004" pitchFamily="2" charset="0"/>
                <a:cs typeface="Helvetica Neue" panose="02000503000000020004" pitchFamily="2" charset="0"/>
              </a:rPr>
              <a:t>Activity:</a:t>
            </a:r>
          </a:p>
        </p:txBody>
      </p:sp>
      <p:sp>
        <p:nvSpPr>
          <p:cNvPr id="6" name="Subtitle 13">
            <a:extLst>
              <a:ext uri="{FF2B5EF4-FFF2-40B4-BE49-F238E27FC236}">
                <a16:creationId xmlns:a16="http://schemas.microsoft.com/office/drawing/2014/main" id="{6B463999-4C56-B4E0-5BC1-1DE7D979C83C}"/>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1" name="Title 1">
            <a:extLst>
              <a:ext uri="{FF2B5EF4-FFF2-40B4-BE49-F238E27FC236}">
                <a16:creationId xmlns:a16="http://schemas.microsoft.com/office/drawing/2014/main" id="{0A9186DE-A837-0F63-10BD-D7ED7C96C08A}"/>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pic>
        <p:nvPicPr>
          <p:cNvPr id="4" name="Graphic 6" descr="Puzzle pieces with solid fill">
            <a:extLst>
              <a:ext uri="{FF2B5EF4-FFF2-40B4-BE49-F238E27FC236}">
                <a16:creationId xmlns:a16="http://schemas.microsoft.com/office/drawing/2014/main" id="{646917EF-55AC-4CB5-9A6B-E309FD2750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863" y="2082397"/>
            <a:ext cx="751840" cy="751840"/>
          </a:xfrm>
          <a:prstGeom prst="rect">
            <a:avLst/>
          </a:prstGeom>
        </p:spPr>
      </p:pic>
    </p:spTree>
    <p:extLst>
      <p:ext uri="{BB962C8B-B14F-4D97-AF65-F5344CB8AC3E}">
        <p14:creationId xmlns:p14="http://schemas.microsoft.com/office/powerpoint/2010/main" val="282979510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F6B0A-1DCA-4B03-BD2F-1C36E0AA70E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6974445-0DCF-D5F3-8C53-4EE6740F9B03}"/>
              </a:ext>
            </a:extLst>
          </p:cNvPr>
          <p:cNvSpPr/>
          <p:nvPr/>
        </p:nvSpPr>
        <p:spPr>
          <a:xfrm>
            <a:off x="1" y="0"/>
            <a:ext cx="12191999"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45F2CD8-72BD-A40F-C874-A8067B3F3C6E}"/>
              </a:ext>
            </a:extLst>
          </p:cNvPr>
          <p:cNvSpPr txBox="1">
            <a:spLocks/>
          </p:cNvSpPr>
          <p:nvPr/>
        </p:nvSpPr>
        <p:spPr>
          <a:xfrm>
            <a:off x="223185" y="254641"/>
            <a:ext cx="1739727" cy="257423"/>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11" name="Picture 10" descr="A person with her arms crossed&#10;&#10;Description automatically generated">
            <a:extLst>
              <a:ext uri="{FF2B5EF4-FFF2-40B4-BE49-F238E27FC236}">
                <a16:creationId xmlns:a16="http://schemas.microsoft.com/office/drawing/2014/main" id="{87CF8085-B8E8-520B-8CF1-2C6D6D8366A3}"/>
              </a:ext>
            </a:extLst>
          </p:cNvPr>
          <p:cNvPicPr>
            <a:picLocks noChangeAspect="1"/>
          </p:cNvPicPr>
          <p:nvPr/>
        </p:nvPicPr>
        <p:blipFill>
          <a:blip r:embed="rId2"/>
          <a:stretch>
            <a:fillRect/>
          </a:stretch>
        </p:blipFill>
        <p:spPr>
          <a:xfrm>
            <a:off x="7258775" y="2680970"/>
            <a:ext cx="4451549" cy="4451549"/>
          </a:xfrm>
          <a:prstGeom prst="rect">
            <a:avLst/>
          </a:prstGeom>
        </p:spPr>
      </p:pic>
      <p:sp>
        <p:nvSpPr>
          <p:cNvPr id="13" name="TextBox 12">
            <a:extLst>
              <a:ext uri="{FF2B5EF4-FFF2-40B4-BE49-F238E27FC236}">
                <a16:creationId xmlns:a16="http://schemas.microsoft.com/office/drawing/2014/main" id="{B4C1D254-A919-7FFB-2822-39D1A695043E}"/>
              </a:ext>
            </a:extLst>
          </p:cNvPr>
          <p:cNvSpPr txBox="1"/>
          <p:nvPr/>
        </p:nvSpPr>
        <p:spPr>
          <a:xfrm>
            <a:off x="647078" y="4991911"/>
            <a:ext cx="7018641" cy="369332"/>
          </a:xfrm>
          <a:prstGeom prst="rect">
            <a:avLst/>
          </a:prstGeom>
          <a:noFill/>
        </p:spPr>
        <p:txBody>
          <a:bodyPr wrap="square" rtlCol="0">
            <a:spAutoFit/>
          </a:bodyPr>
          <a:lstStyle/>
          <a:p>
            <a:pPr marL="0" indent="0" algn="ctr">
              <a:buNone/>
            </a:pPr>
            <a:r>
              <a:rPr lang="en-US"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–John </a:t>
            </a:r>
            <a:r>
              <a:rPr lang="en-US" b="1" err="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Ortberg</a:t>
            </a:r>
            <a:endParaRPr lang="en-US" b="1">
              <a:solidFill>
                <a:srgbClr val="283986"/>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Subtitle 13">
            <a:extLst>
              <a:ext uri="{FF2B5EF4-FFF2-40B4-BE49-F238E27FC236}">
                <a16:creationId xmlns:a16="http://schemas.microsoft.com/office/drawing/2014/main" id="{4452EAFA-9D2A-4297-818B-5E133EBD79D9}"/>
              </a:ext>
            </a:extLst>
          </p:cNvPr>
          <p:cNvSpPr txBox="1">
            <a:spLocks/>
          </p:cNvSpPr>
          <p:nvPr/>
        </p:nvSpPr>
        <p:spPr>
          <a:xfrm>
            <a:off x="12621451" y="1350287"/>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Your Identity is your superpower! </a:t>
            </a:r>
          </a:p>
        </p:txBody>
      </p:sp>
      <p:sp>
        <p:nvSpPr>
          <p:cNvPr id="16" name="TextBox 15">
            <a:extLst>
              <a:ext uri="{FF2B5EF4-FFF2-40B4-BE49-F238E27FC236}">
                <a16:creationId xmlns:a16="http://schemas.microsoft.com/office/drawing/2014/main" id="{850EFF65-BF2F-0619-0925-CED0EBECAAEA}"/>
              </a:ext>
            </a:extLst>
          </p:cNvPr>
          <p:cNvSpPr txBox="1"/>
          <p:nvPr/>
        </p:nvSpPr>
        <p:spPr>
          <a:xfrm>
            <a:off x="12839078" y="2978187"/>
            <a:ext cx="5489003" cy="461665"/>
          </a:xfrm>
          <a:prstGeom prst="rect">
            <a:avLst/>
          </a:prstGeom>
          <a:noFill/>
        </p:spPr>
        <p:txBody>
          <a:bodyPr wrap="none" rtlCol="0">
            <a:spAutoFit/>
          </a:bodyPr>
          <a:lstStyle/>
          <a:p>
            <a:r>
              <a:rPr lang="en-US" sz="24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1. Open to page 13 of your booklet  </a:t>
            </a:r>
          </a:p>
        </p:txBody>
      </p:sp>
      <p:sp>
        <p:nvSpPr>
          <p:cNvPr id="17" name="TextBox 16">
            <a:extLst>
              <a:ext uri="{FF2B5EF4-FFF2-40B4-BE49-F238E27FC236}">
                <a16:creationId xmlns:a16="http://schemas.microsoft.com/office/drawing/2014/main" id="{129826B8-515F-F806-A992-000FB3121F31}"/>
              </a:ext>
            </a:extLst>
          </p:cNvPr>
          <p:cNvSpPr txBox="1"/>
          <p:nvPr/>
        </p:nvSpPr>
        <p:spPr>
          <a:xfrm>
            <a:off x="12839078" y="3689268"/>
            <a:ext cx="3713774" cy="461665"/>
          </a:xfrm>
          <a:prstGeom prst="rect">
            <a:avLst/>
          </a:prstGeom>
          <a:noFill/>
        </p:spPr>
        <p:txBody>
          <a:bodyPr wrap="none" rtlCol="0">
            <a:spAutoFit/>
          </a:bodyPr>
          <a:lstStyle/>
          <a:p>
            <a:r>
              <a:rPr lang="en-US" sz="24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2. Complete Exercise 2 </a:t>
            </a:r>
          </a:p>
        </p:txBody>
      </p:sp>
      <p:sp>
        <p:nvSpPr>
          <p:cNvPr id="18" name="Subtitle 13">
            <a:extLst>
              <a:ext uri="{FF2B5EF4-FFF2-40B4-BE49-F238E27FC236}">
                <a16:creationId xmlns:a16="http://schemas.microsoft.com/office/drawing/2014/main" id="{FE946A36-1D2E-5BC7-43F1-FF7605CF8E7A}"/>
              </a:ext>
            </a:extLst>
          </p:cNvPr>
          <p:cNvSpPr txBox="1">
            <a:spLocks/>
          </p:cNvSpPr>
          <p:nvPr/>
        </p:nvSpPr>
        <p:spPr>
          <a:xfrm>
            <a:off x="12621451" y="2109641"/>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sp>
        <p:nvSpPr>
          <p:cNvPr id="12" name="TextBox 11">
            <a:extLst>
              <a:ext uri="{FF2B5EF4-FFF2-40B4-BE49-F238E27FC236}">
                <a16:creationId xmlns:a16="http://schemas.microsoft.com/office/drawing/2014/main" id="{57F5D245-3D85-C739-E9EE-ACB0AFB7CCFD}"/>
              </a:ext>
            </a:extLst>
          </p:cNvPr>
          <p:cNvSpPr txBox="1"/>
          <p:nvPr/>
        </p:nvSpPr>
        <p:spPr>
          <a:xfrm>
            <a:off x="647079" y="1743756"/>
            <a:ext cx="7018641" cy="2791020"/>
          </a:xfrm>
          <a:prstGeom prst="rect">
            <a:avLst/>
          </a:prstGeom>
          <a:noFill/>
        </p:spPr>
        <p:txBody>
          <a:bodyPr wrap="square" rtlCol="0">
            <a:spAutoFit/>
          </a:bodyPr>
          <a:lstStyle/>
          <a:p>
            <a:pPr marL="0" indent="0" algn="ctr">
              <a:lnSpc>
                <a:spcPct val="150000"/>
              </a:lnSpc>
              <a:buNone/>
            </a:pPr>
            <a:r>
              <a:rPr lang="en-US" sz="24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“It’s humbling that I cannot be anything I want.</a:t>
            </a:r>
          </a:p>
          <a:p>
            <a:pPr marL="0" indent="0" algn="ctr">
              <a:lnSpc>
                <a:spcPct val="150000"/>
              </a:lnSpc>
              <a:buNone/>
            </a:pPr>
            <a:r>
              <a:rPr lang="en-US" sz="24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I don’t get to create myself.</a:t>
            </a:r>
          </a:p>
          <a:p>
            <a:pPr marL="0" indent="0" algn="ctr">
              <a:lnSpc>
                <a:spcPct val="150000"/>
              </a:lnSpc>
              <a:buNone/>
            </a:pPr>
            <a:r>
              <a:rPr lang="en-US" sz="24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I accept myself as God’s gift to me,</a:t>
            </a:r>
          </a:p>
          <a:p>
            <a:pPr marL="0" indent="0" algn="ctr">
              <a:lnSpc>
                <a:spcPct val="150000"/>
              </a:lnSpc>
              <a:buNone/>
            </a:pPr>
            <a:r>
              <a:rPr lang="en-US" sz="24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And accept becoming that person</a:t>
            </a:r>
          </a:p>
          <a:p>
            <a:pPr marL="0" indent="0" algn="ctr">
              <a:lnSpc>
                <a:spcPct val="150000"/>
              </a:lnSpc>
              <a:buNone/>
            </a:pPr>
            <a:r>
              <a:rPr lang="en-US" sz="24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as the task set before me.”</a:t>
            </a:r>
          </a:p>
        </p:txBody>
      </p:sp>
      <p:sp>
        <p:nvSpPr>
          <p:cNvPr id="4" name="Subtitle 13">
            <a:extLst>
              <a:ext uri="{FF2B5EF4-FFF2-40B4-BE49-F238E27FC236}">
                <a16:creationId xmlns:a16="http://schemas.microsoft.com/office/drawing/2014/main" id="{E0F91D02-E185-60D4-2317-99129730A954}"/>
              </a:ext>
            </a:extLst>
          </p:cNvPr>
          <p:cNvSpPr txBox="1">
            <a:spLocks/>
          </p:cNvSpPr>
          <p:nvPr/>
        </p:nvSpPr>
        <p:spPr>
          <a:xfrm>
            <a:off x="8177407"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8" name="Title 1">
            <a:extLst>
              <a:ext uri="{FF2B5EF4-FFF2-40B4-BE49-F238E27FC236}">
                <a16:creationId xmlns:a16="http://schemas.microsoft.com/office/drawing/2014/main" id="{07D5F7E4-2B5A-9490-B068-9450699B6468}"/>
              </a:ext>
            </a:extLst>
          </p:cNvPr>
          <p:cNvSpPr txBox="1">
            <a:spLocks/>
          </p:cNvSpPr>
          <p:nvPr/>
        </p:nvSpPr>
        <p:spPr>
          <a:xfrm>
            <a:off x="9047271" y="276258"/>
            <a:ext cx="2427263" cy="214189"/>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2890953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69221-F28D-6AEB-14C4-9F922A7330F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5AA2A70-7C95-78C4-9161-1CA4A5637660}"/>
              </a:ext>
            </a:extLst>
          </p:cNvPr>
          <p:cNvSpPr/>
          <p:nvPr/>
        </p:nvSpPr>
        <p:spPr>
          <a:xfrm>
            <a:off x="-17404"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79147BD-5B54-AB11-0C3F-E171427A899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1" name="Subtitle 13">
            <a:extLst>
              <a:ext uri="{FF2B5EF4-FFF2-40B4-BE49-F238E27FC236}">
                <a16:creationId xmlns:a16="http://schemas.microsoft.com/office/drawing/2014/main" id="{493297C7-465C-BA01-B34D-ACE35097506E}"/>
              </a:ext>
            </a:extLst>
          </p:cNvPr>
          <p:cNvSpPr txBox="1">
            <a:spLocks/>
          </p:cNvSpPr>
          <p:nvPr/>
        </p:nvSpPr>
        <p:spPr>
          <a:xfrm>
            <a:off x="1599848" y="1047789"/>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 S.E.L.F Affirmations</a:t>
            </a:r>
          </a:p>
        </p:txBody>
      </p:sp>
      <p:sp>
        <p:nvSpPr>
          <p:cNvPr id="24" name="TextBox 23">
            <a:extLst>
              <a:ext uri="{FF2B5EF4-FFF2-40B4-BE49-F238E27FC236}">
                <a16:creationId xmlns:a16="http://schemas.microsoft.com/office/drawing/2014/main" id="{C983B416-9DFD-DA96-8347-B1FFB29CAC7F}"/>
              </a:ext>
            </a:extLst>
          </p:cNvPr>
          <p:cNvSpPr txBox="1"/>
          <p:nvPr/>
        </p:nvSpPr>
        <p:spPr>
          <a:xfrm>
            <a:off x="833429" y="1956605"/>
            <a:ext cx="3794629" cy="400110"/>
          </a:xfrm>
          <a:prstGeom prst="rect">
            <a:avLst/>
          </a:prstGeom>
          <a:noFill/>
        </p:spPr>
        <p:txBody>
          <a:bodyPr wrap="non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1. Collect your A3 envelope.  </a:t>
            </a:r>
          </a:p>
        </p:txBody>
      </p:sp>
      <p:sp>
        <p:nvSpPr>
          <p:cNvPr id="26" name="TextBox 25">
            <a:extLst>
              <a:ext uri="{FF2B5EF4-FFF2-40B4-BE49-F238E27FC236}">
                <a16:creationId xmlns:a16="http://schemas.microsoft.com/office/drawing/2014/main" id="{0A51279B-C4AB-B5EF-32F9-FE313C401A75}"/>
              </a:ext>
            </a:extLst>
          </p:cNvPr>
          <p:cNvSpPr txBox="1"/>
          <p:nvPr/>
        </p:nvSpPr>
        <p:spPr>
          <a:xfrm>
            <a:off x="833429" y="2524703"/>
            <a:ext cx="2611805" cy="400110"/>
          </a:xfrm>
          <a:prstGeom prst="rect">
            <a:avLst/>
          </a:prstGeom>
          <a:noFill/>
        </p:spPr>
        <p:txBody>
          <a:bodyPr wrap="non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2. Write your name.</a:t>
            </a:r>
          </a:p>
        </p:txBody>
      </p:sp>
      <p:sp>
        <p:nvSpPr>
          <p:cNvPr id="27" name="TextBox 26">
            <a:extLst>
              <a:ext uri="{FF2B5EF4-FFF2-40B4-BE49-F238E27FC236}">
                <a16:creationId xmlns:a16="http://schemas.microsoft.com/office/drawing/2014/main" id="{0B9E5EF0-E4EE-57D6-97D5-AD996FD54050}"/>
              </a:ext>
            </a:extLst>
          </p:cNvPr>
          <p:cNvSpPr txBox="1"/>
          <p:nvPr/>
        </p:nvSpPr>
        <p:spPr>
          <a:xfrm>
            <a:off x="833429" y="3088928"/>
            <a:ext cx="7788723" cy="400110"/>
          </a:xfrm>
          <a:prstGeom prst="rect">
            <a:avLst/>
          </a:prstGeom>
          <a:noFill/>
        </p:spPr>
        <p:txBody>
          <a:bodyPr wrap="squar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3. Decorate the front of your envelope.</a:t>
            </a:r>
          </a:p>
        </p:txBody>
      </p:sp>
      <p:sp>
        <p:nvSpPr>
          <p:cNvPr id="28" name="TextBox 27">
            <a:extLst>
              <a:ext uri="{FF2B5EF4-FFF2-40B4-BE49-F238E27FC236}">
                <a16:creationId xmlns:a16="http://schemas.microsoft.com/office/drawing/2014/main" id="{8B7D4DE5-8853-5D73-11A1-33D15C2B95E0}"/>
              </a:ext>
            </a:extLst>
          </p:cNvPr>
          <p:cNvSpPr txBox="1"/>
          <p:nvPr/>
        </p:nvSpPr>
        <p:spPr>
          <a:xfrm>
            <a:off x="833429" y="4287003"/>
            <a:ext cx="7548218" cy="400110"/>
          </a:xfrm>
          <a:prstGeom prst="rect">
            <a:avLst/>
          </a:prstGeom>
          <a:noFill/>
        </p:spPr>
        <p:txBody>
          <a:bodyPr wrap="squar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4. Write ‘affirmations’ to others and place in their envelope. </a:t>
            </a:r>
          </a:p>
        </p:txBody>
      </p:sp>
      <p:sp>
        <p:nvSpPr>
          <p:cNvPr id="33" name="TextBox 32">
            <a:extLst>
              <a:ext uri="{FF2B5EF4-FFF2-40B4-BE49-F238E27FC236}">
                <a16:creationId xmlns:a16="http://schemas.microsoft.com/office/drawing/2014/main" id="{6BC7E54C-3A11-4692-6838-E697EA308B75}"/>
              </a:ext>
            </a:extLst>
          </p:cNvPr>
          <p:cNvSpPr txBox="1"/>
          <p:nvPr/>
        </p:nvSpPr>
        <p:spPr>
          <a:xfrm>
            <a:off x="1073932" y="4687113"/>
            <a:ext cx="7307715" cy="1200329"/>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a small piece of paper such as a post it note to write positive affirmations to your peers and place it in their envelope. This can be anonymous, or you can sign your name. E.g. “Natalie – I admire the way you always offer help to people”.</a:t>
            </a:r>
          </a:p>
        </p:txBody>
      </p:sp>
      <p:sp>
        <p:nvSpPr>
          <p:cNvPr id="34" name="TextBox 33">
            <a:extLst>
              <a:ext uri="{FF2B5EF4-FFF2-40B4-BE49-F238E27FC236}">
                <a16:creationId xmlns:a16="http://schemas.microsoft.com/office/drawing/2014/main" id="{51D3EEA0-9FD6-B089-49A6-9D7EFD83620A}"/>
              </a:ext>
            </a:extLst>
          </p:cNvPr>
          <p:cNvSpPr txBox="1"/>
          <p:nvPr/>
        </p:nvSpPr>
        <p:spPr>
          <a:xfrm>
            <a:off x="1073933" y="3501577"/>
            <a:ext cx="7548219" cy="646331"/>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words/images/drawings/interests that describe you. For example, music, football, dancing, reading, travelling, surfing etc.</a:t>
            </a:r>
            <a:endParaRPr lang="en-US"/>
          </a:p>
        </p:txBody>
      </p:sp>
      <p:pic>
        <p:nvPicPr>
          <p:cNvPr id="35" name="Picture 34" descr="A close-up of a color palette&#10;&#10;Description automatically generated">
            <a:extLst>
              <a:ext uri="{FF2B5EF4-FFF2-40B4-BE49-F238E27FC236}">
                <a16:creationId xmlns:a16="http://schemas.microsoft.com/office/drawing/2014/main" id="{9BAA85FC-7D35-AA2A-280B-0E24BD421D9B}"/>
              </a:ext>
            </a:extLst>
          </p:cNvPr>
          <p:cNvPicPr>
            <a:picLocks noChangeAspect="1"/>
          </p:cNvPicPr>
          <p:nvPr/>
        </p:nvPicPr>
        <p:blipFill>
          <a:blip r:embed="rId2"/>
          <a:stretch>
            <a:fillRect/>
          </a:stretch>
        </p:blipFill>
        <p:spPr>
          <a:xfrm>
            <a:off x="7814165" y="-3296217"/>
            <a:ext cx="4147092" cy="2930546"/>
          </a:xfrm>
          <a:prstGeom prst="rect">
            <a:avLst/>
          </a:prstGeom>
        </p:spPr>
      </p:pic>
      <p:sp>
        <p:nvSpPr>
          <p:cNvPr id="40" name="TextBox 39">
            <a:extLst>
              <a:ext uri="{FF2B5EF4-FFF2-40B4-BE49-F238E27FC236}">
                <a16:creationId xmlns:a16="http://schemas.microsoft.com/office/drawing/2014/main" id="{787D10B7-B5FC-80EA-4AF2-3C31D962013C}"/>
              </a:ext>
            </a:extLst>
          </p:cNvPr>
          <p:cNvSpPr txBox="1"/>
          <p:nvPr/>
        </p:nvSpPr>
        <p:spPr>
          <a:xfrm>
            <a:off x="-8371594" y="1881813"/>
            <a:ext cx="1228221" cy="523220"/>
          </a:xfrm>
          <a:prstGeom prst="rect">
            <a:avLst/>
          </a:prstGeom>
          <a:noFill/>
        </p:spPr>
        <p:txBody>
          <a:bodyPr wrap="none" rtlCol="0">
            <a:spAutoFit/>
          </a:bodyPr>
          <a:lstStyle/>
          <a:p>
            <a:r>
              <a:rPr lang="en-US" sz="28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WHY?</a:t>
            </a:r>
          </a:p>
        </p:txBody>
      </p:sp>
      <p:sp>
        <p:nvSpPr>
          <p:cNvPr id="41" name="TextBox 40">
            <a:extLst>
              <a:ext uri="{FF2B5EF4-FFF2-40B4-BE49-F238E27FC236}">
                <a16:creationId xmlns:a16="http://schemas.microsoft.com/office/drawing/2014/main" id="{9240B2C0-7953-079C-2109-B43AD670DC01}"/>
              </a:ext>
            </a:extLst>
          </p:cNvPr>
          <p:cNvSpPr txBox="1"/>
          <p:nvPr/>
        </p:nvSpPr>
        <p:spPr>
          <a:xfrm>
            <a:off x="-8093790" y="2374553"/>
            <a:ext cx="6118410" cy="646331"/>
          </a:xfrm>
          <a:prstGeom prst="rect">
            <a:avLst/>
          </a:prstGeom>
          <a:noFill/>
        </p:spPr>
        <p:txBody>
          <a:bodyPr wrap="square">
            <a:spAutoFit/>
          </a:bodyPr>
          <a:lstStyle/>
          <a:p>
            <a:pPr>
              <a:lnSpc>
                <a:spcPct val="100000"/>
              </a:lnSpc>
            </a:pPr>
            <a:r>
              <a:rPr lang="en-US" sz="1800" b="1">
                <a:solidFill>
                  <a:schemeClr val="bg1"/>
                </a:solidFill>
                <a:latin typeface="Helvetica Neue Light" panose="02000403000000020004" pitchFamily="2" charset="0"/>
                <a:ea typeface="Helvetica Neue Light" panose="02000403000000020004" pitchFamily="2" charset="0"/>
              </a:rPr>
              <a:t>To let others know they are valued and </a:t>
            </a:r>
          </a:p>
          <a:p>
            <a:pPr>
              <a:lnSpc>
                <a:spcPct val="100000"/>
              </a:lnSpc>
            </a:pPr>
            <a:r>
              <a:rPr lang="en-US" sz="1800" b="1">
                <a:solidFill>
                  <a:schemeClr val="bg1"/>
                </a:solidFill>
                <a:latin typeface="Helvetica Neue Light" panose="02000403000000020004" pitchFamily="2" charset="0"/>
                <a:ea typeface="Helvetica Neue Light" panose="02000403000000020004" pitchFamily="2" charset="0"/>
              </a:rPr>
              <a:t>their ‘uniqueness’ is their greatest quality.</a:t>
            </a:r>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42" name="TextBox 41">
            <a:extLst>
              <a:ext uri="{FF2B5EF4-FFF2-40B4-BE49-F238E27FC236}">
                <a16:creationId xmlns:a16="http://schemas.microsoft.com/office/drawing/2014/main" id="{0B5C5A65-FB08-3700-6B81-BF4FEB13C02C}"/>
              </a:ext>
            </a:extLst>
          </p:cNvPr>
          <p:cNvSpPr txBox="1"/>
          <p:nvPr/>
        </p:nvSpPr>
        <p:spPr>
          <a:xfrm>
            <a:off x="-8093790" y="4756350"/>
            <a:ext cx="6792771" cy="1477328"/>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the end of each lesson, your teacher will give you 5-7 minutes to write an affirmation to place into your peer’s envelopes.</a:t>
            </a:r>
          </a:p>
          <a:p>
            <a:endPar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Once you reach the end of the S.E.L.F program, you will take your envelope home and read the messages from your peers.</a:t>
            </a:r>
          </a:p>
        </p:txBody>
      </p:sp>
      <p:sp>
        <p:nvSpPr>
          <p:cNvPr id="43" name="TextBox 42">
            <a:extLst>
              <a:ext uri="{FF2B5EF4-FFF2-40B4-BE49-F238E27FC236}">
                <a16:creationId xmlns:a16="http://schemas.microsoft.com/office/drawing/2014/main" id="{F1458464-3808-BA6A-19DE-885838063D37}"/>
              </a:ext>
            </a:extLst>
          </p:cNvPr>
          <p:cNvSpPr txBox="1"/>
          <p:nvPr/>
        </p:nvSpPr>
        <p:spPr>
          <a:xfrm>
            <a:off x="-8371594" y="3225379"/>
            <a:ext cx="1487908" cy="523220"/>
          </a:xfrm>
          <a:prstGeom prst="rect">
            <a:avLst/>
          </a:prstGeom>
          <a:noFill/>
        </p:spPr>
        <p:txBody>
          <a:bodyPr wrap="none" rtlCol="0">
            <a:spAutoFit/>
          </a:bodyPr>
          <a:lstStyle/>
          <a:p>
            <a:r>
              <a:rPr lang="en-US" sz="28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WHEN?</a:t>
            </a:r>
          </a:p>
        </p:txBody>
      </p:sp>
      <p:sp>
        <p:nvSpPr>
          <p:cNvPr id="44" name="TextBox 43">
            <a:extLst>
              <a:ext uri="{FF2B5EF4-FFF2-40B4-BE49-F238E27FC236}">
                <a16:creationId xmlns:a16="http://schemas.microsoft.com/office/drawing/2014/main" id="{FA1E3483-908F-64EC-DBEB-01079E835912}"/>
              </a:ext>
            </a:extLst>
          </p:cNvPr>
          <p:cNvSpPr txBox="1"/>
          <p:nvPr/>
        </p:nvSpPr>
        <p:spPr>
          <a:xfrm>
            <a:off x="-8093790" y="3723900"/>
            <a:ext cx="8111195" cy="369332"/>
          </a:xfrm>
          <a:prstGeom prst="rect">
            <a:avLst/>
          </a:prstGeom>
          <a:noFill/>
        </p:spPr>
        <p:txBody>
          <a:bodyPr wrap="non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This affirmation activity will run for the entire duration of your S.E.L.F course. </a:t>
            </a:r>
          </a:p>
        </p:txBody>
      </p:sp>
      <p:sp>
        <p:nvSpPr>
          <p:cNvPr id="45" name="TextBox 44">
            <a:extLst>
              <a:ext uri="{FF2B5EF4-FFF2-40B4-BE49-F238E27FC236}">
                <a16:creationId xmlns:a16="http://schemas.microsoft.com/office/drawing/2014/main" id="{2662EE1B-8842-FBB2-8130-CF9DABFA43FB}"/>
              </a:ext>
            </a:extLst>
          </p:cNvPr>
          <p:cNvSpPr txBox="1"/>
          <p:nvPr/>
        </p:nvSpPr>
        <p:spPr>
          <a:xfrm>
            <a:off x="-8371594" y="4254246"/>
            <a:ext cx="1268296" cy="523220"/>
          </a:xfrm>
          <a:prstGeom prst="rect">
            <a:avLst/>
          </a:prstGeom>
          <a:noFill/>
        </p:spPr>
        <p:txBody>
          <a:bodyPr wrap="none" rtlCol="0">
            <a:spAutoFit/>
          </a:bodyPr>
          <a:lstStyle/>
          <a:p>
            <a:r>
              <a:rPr lang="en-US" sz="28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HOW?</a:t>
            </a:r>
          </a:p>
        </p:txBody>
      </p:sp>
      <p:sp>
        <p:nvSpPr>
          <p:cNvPr id="4" name="Subtitle 13">
            <a:extLst>
              <a:ext uri="{FF2B5EF4-FFF2-40B4-BE49-F238E27FC236}">
                <a16:creationId xmlns:a16="http://schemas.microsoft.com/office/drawing/2014/main" id="{FB752178-CDDD-7FEB-2726-10E10FC89AB2}"/>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8" name="Title 1">
            <a:extLst>
              <a:ext uri="{FF2B5EF4-FFF2-40B4-BE49-F238E27FC236}">
                <a16:creationId xmlns:a16="http://schemas.microsoft.com/office/drawing/2014/main" id="{682BA1E1-B9FB-9D4E-BD0F-D1E2AABE3BFC}"/>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pic>
        <p:nvPicPr>
          <p:cNvPr id="3" name="Graphic 6" descr="Puzzle pieces with solid fill">
            <a:extLst>
              <a:ext uri="{FF2B5EF4-FFF2-40B4-BE49-F238E27FC236}">
                <a16:creationId xmlns:a16="http://schemas.microsoft.com/office/drawing/2014/main" id="{4DE20611-9EB1-7198-222A-7EFACC63B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863" y="831352"/>
            <a:ext cx="751840" cy="751840"/>
          </a:xfrm>
          <a:prstGeom prst="rect">
            <a:avLst/>
          </a:prstGeom>
        </p:spPr>
      </p:pic>
    </p:spTree>
    <p:extLst>
      <p:ext uri="{BB962C8B-B14F-4D97-AF65-F5344CB8AC3E}">
        <p14:creationId xmlns:p14="http://schemas.microsoft.com/office/powerpoint/2010/main" val="501798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C763-B746-1F7E-423F-5A5FCE8090B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B9F73D3-3841-F125-BD96-75DE5EE8E2A9}"/>
              </a:ext>
            </a:extLst>
          </p:cNvPr>
          <p:cNvSpPr/>
          <p:nvPr/>
        </p:nvSpPr>
        <p:spPr>
          <a:xfrm>
            <a:off x="-1740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8972DA7-35FE-4E84-96BF-B32F0508443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35" name="Picture 34" descr="A close-up of a color palette&#10;&#10;Description automatically generated">
            <a:extLst>
              <a:ext uri="{FF2B5EF4-FFF2-40B4-BE49-F238E27FC236}">
                <a16:creationId xmlns:a16="http://schemas.microsoft.com/office/drawing/2014/main" id="{748493B2-8CD4-C216-3833-0057EDCB0159}"/>
              </a:ext>
            </a:extLst>
          </p:cNvPr>
          <p:cNvPicPr>
            <a:picLocks noChangeAspect="1"/>
          </p:cNvPicPr>
          <p:nvPr/>
        </p:nvPicPr>
        <p:blipFill>
          <a:blip r:embed="rId2"/>
          <a:stretch>
            <a:fillRect/>
          </a:stretch>
        </p:blipFill>
        <p:spPr>
          <a:xfrm>
            <a:off x="7814165" y="-3296217"/>
            <a:ext cx="4147092" cy="2930546"/>
          </a:xfrm>
          <a:prstGeom prst="rect">
            <a:avLst/>
          </a:prstGeom>
        </p:spPr>
      </p:pic>
      <p:sp>
        <p:nvSpPr>
          <p:cNvPr id="2" name="TextBox 1">
            <a:extLst>
              <a:ext uri="{FF2B5EF4-FFF2-40B4-BE49-F238E27FC236}">
                <a16:creationId xmlns:a16="http://schemas.microsoft.com/office/drawing/2014/main" id="{9D63EB41-CF10-718B-20D3-B90CDD99E91B}"/>
              </a:ext>
            </a:extLst>
          </p:cNvPr>
          <p:cNvSpPr txBox="1"/>
          <p:nvPr/>
        </p:nvSpPr>
        <p:spPr>
          <a:xfrm>
            <a:off x="754159" y="2025586"/>
            <a:ext cx="883575" cy="400110"/>
          </a:xfrm>
          <a:prstGeom prst="rect">
            <a:avLst/>
          </a:prstGeom>
          <a:noFill/>
        </p:spPr>
        <p:txBody>
          <a:bodyPr wrap="none" lIns="91440" tIns="45720" rIns="91440" bIns="45720" rtlCol="0" anchor="t">
            <a:spAutoFit/>
          </a:bodyPr>
          <a:lstStyle/>
          <a:p>
            <a:r>
              <a:rPr lang="en-US" sz="20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Why?</a:t>
            </a:r>
          </a:p>
        </p:txBody>
      </p:sp>
      <p:sp>
        <p:nvSpPr>
          <p:cNvPr id="6" name="TextBox 5">
            <a:extLst>
              <a:ext uri="{FF2B5EF4-FFF2-40B4-BE49-F238E27FC236}">
                <a16:creationId xmlns:a16="http://schemas.microsoft.com/office/drawing/2014/main" id="{671EC60A-F597-CA49-3CA8-C6D095E0E9DA}"/>
              </a:ext>
            </a:extLst>
          </p:cNvPr>
          <p:cNvSpPr txBox="1"/>
          <p:nvPr/>
        </p:nvSpPr>
        <p:spPr>
          <a:xfrm>
            <a:off x="888189" y="2374553"/>
            <a:ext cx="6118410" cy="646331"/>
          </a:xfrm>
          <a:prstGeom prst="rect">
            <a:avLst/>
          </a:prstGeom>
          <a:noFill/>
        </p:spPr>
        <p:txBody>
          <a:bodyPr wrap="square">
            <a:spAutoFit/>
          </a:bodyPr>
          <a:lstStyle/>
          <a:p>
            <a:pPr>
              <a:lnSpc>
                <a:spcPct val="100000"/>
              </a:lnSpc>
            </a:pPr>
            <a:r>
              <a:rPr lang="en-US" sz="1800" b="1">
                <a:solidFill>
                  <a:schemeClr val="bg1"/>
                </a:solidFill>
                <a:latin typeface="Helvetica Neue"/>
                <a:ea typeface="Helvetica Neue Light" panose="02000403000000020004" pitchFamily="2" charset="0"/>
              </a:rPr>
              <a:t>To let others know they are valued and </a:t>
            </a:r>
          </a:p>
          <a:p>
            <a:pPr>
              <a:lnSpc>
                <a:spcPct val="100000"/>
              </a:lnSpc>
            </a:pPr>
            <a:r>
              <a:rPr lang="en-US" sz="1800" b="1">
                <a:solidFill>
                  <a:schemeClr val="bg1"/>
                </a:solidFill>
                <a:latin typeface="Helvetica Neue"/>
                <a:ea typeface="Helvetica Neue Light" panose="02000403000000020004" pitchFamily="2" charset="0"/>
              </a:rPr>
              <a:t>their ‘uniqueness’ is their greatest quality.</a:t>
            </a:r>
            <a:r>
              <a:rPr lang="en-US" sz="1800" b="1">
                <a:solidFill>
                  <a:schemeClr val="bg1"/>
                </a:solidFill>
                <a:latin typeface="Helvetica Neue"/>
                <a:ea typeface="Helvetica Neue" panose="02000503000000020004" pitchFamily="2" charset="0"/>
                <a:cs typeface="Helvetica Neue" panose="02000503000000020004" pitchFamily="2" charset="0"/>
              </a:rPr>
              <a:t> </a:t>
            </a:r>
          </a:p>
        </p:txBody>
      </p:sp>
      <p:pic>
        <p:nvPicPr>
          <p:cNvPr id="9" name="Graphic 8" descr="Clapping hands outline">
            <a:extLst>
              <a:ext uri="{FF2B5EF4-FFF2-40B4-BE49-F238E27FC236}">
                <a16:creationId xmlns:a16="http://schemas.microsoft.com/office/drawing/2014/main" id="{2980E5BD-8E03-13EE-8A44-12B092B76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4547" y="2325351"/>
            <a:ext cx="1108189" cy="1108189"/>
          </a:xfrm>
          <a:prstGeom prst="rect">
            <a:avLst/>
          </a:prstGeom>
        </p:spPr>
      </p:pic>
      <p:sp>
        <p:nvSpPr>
          <p:cNvPr id="10" name="TextBox 9">
            <a:extLst>
              <a:ext uri="{FF2B5EF4-FFF2-40B4-BE49-F238E27FC236}">
                <a16:creationId xmlns:a16="http://schemas.microsoft.com/office/drawing/2014/main" id="{1170735D-4265-0B75-E813-DFD6F23E378F}"/>
              </a:ext>
            </a:extLst>
          </p:cNvPr>
          <p:cNvSpPr txBox="1"/>
          <p:nvPr/>
        </p:nvSpPr>
        <p:spPr>
          <a:xfrm>
            <a:off x="888189" y="4756350"/>
            <a:ext cx="6792771" cy="1477328"/>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the end of each lesson, your teacher will give you 5-7 minutes to write an affirmation to place into your peer’s envelopes.</a:t>
            </a:r>
          </a:p>
          <a:p>
            <a:endPar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Once you reach the end of the S.E.L.F program, you will take your envelope home and read the messages from your peers.</a:t>
            </a:r>
          </a:p>
        </p:txBody>
      </p:sp>
      <p:sp>
        <p:nvSpPr>
          <p:cNvPr id="11" name="TextBox 10">
            <a:extLst>
              <a:ext uri="{FF2B5EF4-FFF2-40B4-BE49-F238E27FC236}">
                <a16:creationId xmlns:a16="http://schemas.microsoft.com/office/drawing/2014/main" id="{60563E21-3033-BE2E-9BF8-3474750782CD}"/>
              </a:ext>
            </a:extLst>
          </p:cNvPr>
          <p:cNvSpPr txBox="1"/>
          <p:nvPr/>
        </p:nvSpPr>
        <p:spPr>
          <a:xfrm>
            <a:off x="754159" y="3326020"/>
            <a:ext cx="1040670" cy="400110"/>
          </a:xfrm>
          <a:prstGeom prst="rect">
            <a:avLst/>
          </a:prstGeom>
          <a:noFill/>
        </p:spPr>
        <p:txBody>
          <a:bodyPr wrap="none" lIns="91440" tIns="45720" rIns="91440" bIns="45720" rtlCol="0" anchor="t">
            <a:spAutoFit/>
          </a:bodyPr>
          <a:lstStyle/>
          <a:p>
            <a:r>
              <a:rPr lang="en-US" sz="20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When?</a:t>
            </a:r>
          </a:p>
        </p:txBody>
      </p:sp>
      <p:sp>
        <p:nvSpPr>
          <p:cNvPr id="12" name="TextBox 11">
            <a:extLst>
              <a:ext uri="{FF2B5EF4-FFF2-40B4-BE49-F238E27FC236}">
                <a16:creationId xmlns:a16="http://schemas.microsoft.com/office/drawing/2014/main" id="{B7D54671-A055-CFDF-BDCD-B7A1ECED248F}"/>
              </a:ext>
            </a:extLst>
          </p:cNvPr>
          <p:cNvSpPr txBox="1"/>
          <p:nvPr/>
        </p:nvSpPr>
        <p:spPr>
          <a:xfrm>
            <a:off x="888189" y="3723900"/>
            <a:ext cx="8111195" cy="369332"/>
          </a:xfrm>
          <a:prstGeom prst="rect">
            <a:avLst/>
          </a:prstGeom>
          <a:noFill/>
        </p:spPr>
        <p:txBody>
          <a:bodyPr wrap="non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This affirmation activity will run for the entire duration of your S.E.L.F course. </a:t>
            </a:r>
          </a:p>
        </p:txBody>
      </p:sp>
      <p:sp>
        <p:nvSpPr>
          <p:cNvPr id="13" name="TextBox 12">
            <a:extLst>
              <a:ext uri="{FF2B5EF4-FFF2-40B4-BE49-F238E27FC236}">
                <a16:creationId xmlns:a16="http://schemas.microsoft.com/office/drawing/2014/main" id="{9C35C298-B1AB-5D04-FE42-F5463349A380}"/>
              </a:ext>
            </a:extLst>
          </p:cNvPr>
          <p:cNvSpPr txBox="1"/>
          <p:nvPr/>
        </p:nvSpPr>
        <p:spPr>
          <a:xfrm>
            <a:off x="754159" y="4354888"/>
            <a:ext cx="883575" cy="400110"/>
          </a:xfrm>
          <a:prstGeom prst="rect">
            <a:avLst/>
          </a:prstGeom>
          <a:noFill/>
        </p:spPr>
        <p:txBody>
          <a:bodyPr wrap="none" lIns="91440" tIns="45720" rIns="91440" bIns="45720" rtlCol="0" anchor="t">
            <a:spAutoFit/>
          </a:bodyPr>
          <a:lstStyle/>
          <a:p>
            <a:r>
              <a:rPr lang="en-US" sz="20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How?</a:t>
            </a:r>
          </a:p>
        </p:txBody>
      </p:sp>
      <p:sp>
        <p:nvSpPr>
          <p:cNvPr id="15" name="TextBox 14">
            <a:extLst>
              <a:ext uri="{FF2B5EF4-FFF2-40B4-BE49-F238E27FC236}">
                <a16:creationId xmlns:a16="http://schemas.microsoft.com/office/drawing/2014/main" id="{3B5C0B12-A823-EFB6-72C3-DF221B0FA340}"/>
              </a:ext>
            </a:extLst>
          </p:cNvPr>
          <p:cNvSpPr txBox="1"/>
          <p:nvPr/>
        </p:nvSpPr>
        <p:spPr>
          <a:xfrm>
            <a:off x="12400903" y="1956605"/>
            <a:ext cx="3794629" cy="400110"/>
          </a:xfrm>
          <a:prstGeom prst="rect">
            <a:avLst/>
          </a:prstGeom>
          <a:noFill/>
        </p:spPr>
        <p:txBody>
          <a:bodyPr wrap="non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1. Collect your A3 envelope.  </a:t>
            </a:r>
          </a:p>
        </p:txBody>
      </p:sp>
      <p:sp>
        <p:nvSpPr>
          <p:cNvPr id="16" name="TextBox 15">
            <a:extLst>
              <a:ext uri="{FF2B5EF4-FFF2-40B4-BE49-F238E27FC236}">
                <a16:creationId xmlns:a16="http://schemas.microsoft.com/office/drawing/2014/main" id="{A338FBF6-104B-2FE0-0A6C-31F7F4BC94E4}"/>
              </a:ext>
            </a:extLst>
          </p:cNvPr>
          <p:cNvSpPr txBox="1"/>
          <p:nvPr/>
        </p:nvSpPr>
        <p:spPr>
          <a:xfrm>
            <a:off x="12400903" y="2524703"/>
            <a:ext cx="2611805" cy="400110"/>
          </a:xfrm>
          <a:prstGeom prst="rect">
            <a:avLst/>
          </a:prstGeom>
          <a:noFill/>
        </p:spPr>
        <p:txBody>
          <a:bodyPr wrap="non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2. Write your name.</a:t>
            </a:r>
          </a:p>
        </p:txBody>
      </p:sp>
      <p:sp>
        <p:nvSpPr>
          <p:cNvPr id="17" name="TextBox 16">
            <a:extLst>
              <a:ext uri="{FF2B5EF4-FFF2-40B4-BE49-F238E27FC236}">
                <a16:creationId xmlns:a16="http://schemas.microsoft.com/office/drawing/2014/main" id="{226C17A2-C7FA-F9C1-B532-CA86374EF8D1}"/>
              </a:ext>
            </a:extLst>
          </p:cNvPr>
          <p:cNvSpPr txBox="1"/>
          <p:nvPr/>
        </p:nvSpPr>
        <p:spPr>
          <a:xfrm>
            <a:off x="12400903" y="3088928"/>
            <a:ext cx="7788723" cy="400110"/>
          </a:xfrm>
          <a:prstGeom prst="rect">
            <a:avLst/>
          </a:prstGeom>
          <a:noFill/>
        </p:spPr>
        <p:txBody>
          <a:bodyPr wrap="squar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3. Decorate the front of your envelope.</a:t>
            </a:r>
          </a:p>
        </p:txBody>
      </p:sp>
      <p:sp>
        <p:nvSpPr>
          <p:cNvPr id="18" name="TextBox 17">
            <a:extLst>
              <a:ext uri="{FF2B5EF4-FFF2-40B4-BE49-F238E27FC236}">
                <a16:creationId xmlns:a16="http://schemas.microsoft.com/office/drawing/2014/main" id="{4D55D5FA-8896-9578-DDE7-5ABCBBCD0096}"/>
              </a:ext>
            </a:extLst>
          </p:cNvPr>
          <p:cNvSpPr txBox="1"/>
          <p:nvPr/>
        </p:nvSpPr>
        <p:spPr>
          <a:xfrm>
            <a:off x="12400903" y="4287003"/>
            <a:ext cx="7548218" cy="400110"/>
          </a:xfrm>
          <a:prstGeom prst="rect">
            <a:avLst/>
          </a:prstGeom>
          <a:noFill/>
        </p:spPr>
        <p:txBody>
          <a:bodyPr wrap="square" rtlCol="0">
            <a:spAutoFit/>
          </a:bodyPr>
          <a:lstStyle/>
          <a:p>
            <a:r>
              <a:rPr lang="en-US" sz="2000" b="1">
                <a:solidFill>
                  <a:schemeClr val="bg1"/>
                </a:solidFill>
                <a:highlight>
                  <a:srgbClr val="85C140"/>
                </a:highlight>
                <a:latin typeface="Helvetica Neue" panose="02000503000000020004" pitchFamily="2" charset="0"/>
                <a:ea typeface="Helvetica Neue" panose="02000503000000020004" pitchFamily="2" charset="0"/>
                <a:cs typeface="Helvetica Neue" panose="02000503000000020004" pitchFamily="2" charset="0"/>
              </a:rPr>
              <a:t> 4. Write ‘affirmations’ to others and place in their envelope. </a:t>
            </a:r>
          </a:p>
        </p:txBody>
      </p:sp>
      <p:sp>
        <p:nvSpPr>
          <p:cNvPr id="19" name="TextBox 18">
            <a:extLst>
              <a:ext uri="{FF2B5EF4-FFF2-40B4-BE49-F238E27FC236}">
                <a16:creationId xmlns:a16="http://schemas.microsoft.com/office/drawing/2014/main" id="{128C4BBF-50AE-B238-6184-2273CCBBF0A4}"/>
              </a:ext>
            </a:extLst>
          </p:cNvPr>
          <p:cNvSpPr txBox="1"/>
          <p:nvPr/>
        </p:nvSpPr>
        <p:spPr>
          <a:xfrm>
            <a:off x="12641406" y="4687113"/>
            <a:ext cx="7307715" cy="1200329"/>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a small piece of paper such as a post it note to write positive affirmations to your peers and place it in their envelope. This can be anonymous, or you can sign your name. E.g. “Natalie – I admire the way you always offer help to people”.</a:t>
            </a:r>
          </a:p>
        </p:txBody>
      </p:sp>
      <p:sp>
        <p:nvSpPr>
          <p:cNvPr id="20" name="TextBox 19">
            <a:extLst>
              <a:ext uri="{FF2B5EF4-FFF2-40B4-BE49-F238E27FC236}">
                <a16:creationId xmlns:a16="http://schemas.microsoft.com/office/drawing/2014/main" id="{BBDE42D6-F555-23FF-F4C1-18DC1CBA4B5D}"/>
              </a:ext>
            </a:extLst>
          </p:cNvPr>
          <p:cNvSpPr txBox="1"/>
          <p:nvPr/>
        </p:nvSpPr>
        <p:spPr>
          <a:xfrm>
            <a:off x="12641407" y="3501577"/>
            <a:ext cx="7548219" cy="646331"/>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words/images/drawings/interests that describe you. For example, music, football, dancing, reading, travelling, surfing etc.</a:t>
            </a:r>
            <a:endParaRPr lang="en-US"/>
          </a:p>
        </p:txBody>
      </p:sp>
      <p:sp>
        <p:nvSpPr>
          <p:cNvPr id="57" name="Subtitle 13">
            <a:extLst>
              <a:ext uri="{FF2B5EF4-FFF2-40B4-BE49-F238E27FC236}">
                <a16:creationId xmlns:a16="http://schemas.microsoft.com/office/drawing/2014/main" id="{2B4E4E6D-1744-F592-D53D-6B01D1ABC6DE}"/>
              </a:ext>
            </a:extLst>
          </p:cNvPr>
          <p:cNvSpPr txBox="1">
            <a:spLocks/>
          </p:cNvSpPr>
          <p:nvPr/>
        </p:nvSpPr>
        <p:spPr>
          <a:xfrm>
            <a:off x="-7208178" y="904945"/>
            <a:ext cx="5890482" cy="50844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 did it! Module 1 is complete </a:t>
            </a:r>
          </a:p>
        </p:txBody>
      </p:sp>
      <p:sp>
        <p:nvSpPr>
          <p:cNvPr id="8" name="Subtitle 13">
            <a:extLst>
              <a:ext uri="{FF2B5EF4-FFF2-40B4-BE49-F238E27FC236}">
                <a16:creationId xmlns:a16="http://schemas.microsoft.com/office/drawing/2014/main" id="{39AAA03B-F7DE-B0F0-BB61-2D1B76D05C5D}"/>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26" name="Title 1">
            <a:extLst>
              <a:ext uri="{FF2B5EF4-FFF2-40B4-BE49-F238E27FC236}">
                <a16:creationId xmlns:a16="http://schemas.microsoft.com/office/drawing/2014/main" id="{7CCDD3D7-5403-663F-BCC1-4B726A44D36D}"/>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
        <p:nvSpPr>
          <p:cNvPr id="24" name="Subtitle 13">
            <a:extLst>
              <a:ext uri="{FF2B5EF4-FFF2-40B4-BE49-F238E27FC236}">
                <a16:creationId xmlns:a16="http://schemas.microsoft.com/office/drawing/2014/main" id="{C39BC56A-6724-9AEA-2106-6CDA9AE13100}"/>
              </a:ext>
            </a:extLst>
          </p:cNvPr>
          <p:cNvSpPr txBox="1">
            <a:spLocks/>
          </p:cNvSpPr>
          <p:nvPr/>
        </p:nvSpPr>
        <p:spPr>
          <a:xfrm>
            <a:off x="1599848" y="1047789"/>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 S.E.L.F Affirmations</a:t>
            </a:r>
          </a:p>
        </p:txBody>
      </p:sp>
      <p:pic>
        <p:nvPicPr>
          <p:cNvPr id="28" name="Graphic 6" descr="Puzzle pieces with solid fill">
            <a:extLst>
              <a:ext uri="{FF2B5EF4-FFF2-40B4-BE49-F238E27FC236}">
                <a16:creationId xmlns:a16="http://schemas.microsoft.com/office/drawing/2014/main" id="{2DC3E9ED-78B9-23F9-38C1-A79E3B2459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863" y="831352"/>
            <a:ext cx="751840" cy="751840"/>
          </a:xfrm>
          <a:prstGeom prst="rect">
            <a:avLst/>
          </a:prstGeom>
        </p:spPr>
      </p:pic>
    </p:spTree>
    <p:extLst>
      <p:ext uri="{BB962C8B-B14F-4D97-AF65-F5344CB8AC3E}">
        <p14:creationId xmlns:p14="http://schemas.microsoft.com/office/powerpoint/2010/main" val="3086936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0682-DED2-4218-F1E9-7908A59C913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D1A9DE-6343-0123-5435-C6A2A78B211D}"/>
              </a:ext>
            </a:extLst>
          </p:cNvPr>
          <p:cNvSpPr/>
          <p:nvPr/>
        </p:nvSpPr>
        <p:spPr>
          <a:xfrm>
            <a:off x="0" y="944217"/>
            <a:ext cx="12192000" cy="2657821"/>
          </a:xfrm>
          <a:prstGeom prst="rect">
            <a:avLst/>
          </a:prstGeom>
          <a:solidFill>
            <a:srgbClr val="5A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9" name="Rectangle 8">
            <a:extLst>
              <a:ext uri="{FF2B5EF4-FFF2-40B4-BE49-F238E27FC236}">
                <a16:creationId xmlns:a16="http://schemas.microsoft.com/office/drawing/2014/main" id="{D7BDCDAC-E29D-0142-26E0-C39BEDD35A2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1636BC-BDAD-16D7-B6ED-8E0E12227910}"/>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color palette&#10;&#10;Description automatically generated">
            <a:extLst>
              <a:ext uri="{FF2B5EF4-FFF2-40B4-BE49-F238E27FC236}">
                <a16:creationId xmlns:a16="http://schemas.microsoft.com/office/drawing/2014/main" id="{FC5F3E6E-DC48-0D04-F137-5D0256B184CE}"/>
              </a:ext>
            </a:extLst>
          </p:cNvPr>
          <p:cNvPicPr>
            <a:picLocks noChangeAspect="1"/>
          </p:cNvPicPr>
          <p:nvPr/>
        </p:nvPicPr>
        <p:blipFill>
          <a:blip r:embed="rId2"/>
          <a:stretch>
            <a:fillRect/>
          </a:stretch>
        </p:blipFill>
        <p:spPr>
          <a:xfrm>
            <a:off x="4971976" y="-4405776"/>
            <a:ext cx="6077715" cy="4294822"/>
          </a:xfrm>
          <a:prstGeom prst="rect">
            <a:avLst/>
          </a:prstGeom>
        </p:spPr>
      </p:pic>
      <p:sp>
        <p:nvSpPr>
          <p:cNvPr id="2" name="Title 1">
            <a:extLst>
              <a:ext uri="{FF2B5EF4-FFF2-40B4-BE49-F238E27FC236}">
                <a16:creationId xmlns:a16="http://schemas.microsoft.com/office/drawing/2014/main" id="{E862CD36-65AC-31FA-6E70-972064B7726D}"/>
              </a:ext>
            </a:extLst>
          </p:cNvPr>
          <p:cNvSpPr>
            <a:spLocks noGrp="1"/>
          </p:cNvSpPr>
          <p:nvPr>
            <p:ph type="ctrTitle"/>
          </p:nvPr>
        </p:nvSpPr>
        <p:spPr>
          <a:xfrm>
            <a:off x="223185" y="254641"/>
            <a:ext cx="1739727" cy="257423"/>
          </a:xfrm>
          <a:solidFill>
            <a:schemeClr val="bg1"/>
          </a:solidFill>
          <a:effectLst>
            <a:outerShdw blurRad="88900" dist="25400" dir="2700000" algn="tl" rotWithShape="0">
              <a:schemeClr val="tx1">
                <a:lumMod val="50000"/>
                <a:lumOff val="50000"/>
                <a:alpha val="10000"/>
              </a:schemeClr>
            </a:outerShdw>
          </a:effectLst>
        </p:spPr>
        <p:txBody>
          <a:bodyPr>
            <a:normAutofit/>
          </a:bodyPr>
          <a:lstStyle/>
          <a:p>
            <a:pPr algn="l"/>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7" name="Picture 6" descr="A close up of a logo&#10;&#10;Description automatically generated">
            <a:extLst>
              <a:ext uri="{FF2B5EF4-FFF2-40B4-BE49-F238E27FC236}">
                <a16:creationId xmlns:a16="http://schemas.microsoft.com/office/drawing/2014/main" id="{9E149E03-299D-B67A-08B6-0B879584D9B5}"/>
              </a:ext>
            </a:extLst>
          </p:cNvPr>
          <p:cNvPicPr>
            <a:picLocks noChangeAspect="1"/>
          </p:cNvPicPr>
          <p:nvPr/>
        </p:nvPicPr>
        <p:blipFill>
          <a:blip r:embed="rId3"/>
          <a:stretch>
            <a:fillRect/>
          </a:stretch>
        </p:blipFill>
        <p:spPr>
          <a:xfrm>
            <a:off x="2174210" y="5979262"/>
            <a:ext cx="1897728" cy="778687"/>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AD2CC5ED-556F-AC30-8C0C-6A257042B14C}"/>
              </a:ext>
            </a:extLst>
          </p:cNvPr>
          <p:cNvPicPr>
            <a:picLocks noChangeAspect="1"/>
          </p:cNvPicPr>
          <p:nvPr/>
        </p:nvPicPr>
        <p:blipFill>
          <a:blip r:embed="rId4"/>
          <a:stretch>
            <a:fillRect/>
          </a:stretch>
        </p:blipFill>
        <p:spPr>
          <a:xfrm>
            <a:off x="223185" y="6116066"/>
            <a:ext cx="1727841" cy="481964"/>
          </a:xfrm>
          <a:prstGeom prst="rect">
            <a:avLst/>
          </a:prstGeom>
        </p:spPr>
      </p:pic>
      <p:pic>
        <p:nvPicPr>
          <p:cNvPr id="11" name="Picture 10" descr="A blue circle with white and green circles on it&#10;&#10;Description automatically generated">
            <a:extLst>
              <a:ext uri="{FF2B5EF4-FFF2-40B4-BE49-F238E27FC236}">
                <a16:creationId xmlns:a16="http://schemas.microsoft.com/office/drawing/2014/main" id="{26B96A4E-B6A0-D2C8-ACE2-FD227F0675C3}"/>
              </a:ext>
            </a:extLst>
          </p:cNvPr>
          <p:cNvPicPr>
            <a:picLocks noChangeAspect="1"/>
          </p:cNvPicPr>
          <p:nvPr/>
        </p:nvPicPr>
        <p:blipFill>
          <a:blip r:embed="rId5"/>
          <a:stretch>
            <a:fillRect/>
          </a:stretch>
        </p:blipFill>
        <p:spPr>
          <a:xfrm>
            <a:off x="12191998" y="-261364"/>
            <a:ext cx="7380727" cy="7380727"/>
          </a:xfrm>
          <a:prstGeom prst="rect">
            <a:avLst/>
          </a:prstGeom>
        </p:spPr>
      </p:pic>
      <p:sp>
        <p:nvSpPr>
          <p:cNvPr id="14" name="Subtitle 13">
            <a:extLst>
              <a:ext uri="{FF2B5EF4-FFF2-40B4-BE49-F238E27FC236}">
                <a16:creationId xmlns:a16="http://schemas.microsoft.com/office/drawing/2014/main" id="{C1E70F8B-F0FA-3DD2-41CF-B0ADC679ED85}"/>
              </a:ext>
            </a:extLst>
          </p:cNvPr>
          <p:cNvSpPr>
            <a:spLocks noGrp="1"/>
          </p:cNvSpPr>
          <p:nvPr>
            <p:ph type="subTitle" idx="1"/>
          </p:nvPr>
        </p:nvSpPr>
        <p:spPr>
          <a:xfrm>
            <a:off x="218767" y="997762"/>
            <a:ext cx="8781706" cy="508446"/>
          </a:xfrm>
        </p:spPr>
        <p:txBody>
          <a:bodyPr/>
          <a:lstStyle/>
          <a:p>
            <a:pPr algn="l"/>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S.E.L.F Program is </a:t>
            </a:r>
            <a:r>
              <a:rPr lang="en-US" b="1"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organised</a:t>
            </a: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around 6 key topics.</a:t>
            </a:r>
          </a:p>
        </p:txBody>
      </p:sp>
      <p:grpSp>
        <p:nvGrpSpPr>
          <p:cNvPr id="17" name="Group 16">
            <a:extLst>
              <a:ext uri="{FF2B5EF4-FFF2-40B4-BE49-F238E27FC236}">
                <a16:creationId xmlns:a16="http://schemas.microsoft.com/office/drawing/2014/main" id="{99C212DC-94AA-943A-930D-28953832202C}"/>
              </a:ext>
            </a:extLst>
          </p:cNvPr>
          <p:cNvGrpSpPr/>
          <p:nvPr/>
        </p:nvGrpSpPr>
        <p:grpSpPr>
          <a:xfrm>
            <a:off x="10010533" y="2372630"/>
            <a:ext cx="2008997" cy="2109717"/>
            <a:chOff x="10294861" y="2372630"/>
            <a:chExt cx="2008997" cy="2109717"/>
          </a:xfrm>
        </p:grpSpPr>
        <p:sp>
          <p:nvSpPr>
            <p:cNvPr id="26" name="Rectangle 25">
              <a:extLst>
                <a:ext uri="{FF2B5EF4-FFF2-40B4-BE49-F238E27FC236}">
                  <a16:creationId xmlns:a16="http://schemas.microsoft.com/office/drawing/2014/main" id="{38CAFCA0-020F-EB5B-D7C8-2D4ECAD3C17D}"/>
                </a:ext>
              </a:extLst>
            </p:cNvPr>
            <p:cNvSpPr/>
            <p:nvPr/>
          </p:nvSpPr>
          <p:spPr>
            <a:xfrm>
              <a:off x="10294861" y="2372630"/>
              <a:ext cx="2008997" cy="2109717"/>
            </a:xfrm>
            <a:prstGeom prst="ellipse">
              <a:avLst/>
            </a:prstGeom>
            <a:solidFill>
              <a:srgbClr val="22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27" name="Subtitle 13">
              <a:extLst>
                <a:ext uri="{FF2B5EF4-FFF2-40B4-BE49-F238E27FC236}">
                  <a16:creationId xmlns:a16="http://schemas.microsoft.com/office/drawing/2014/main" id="{B38A3E9E-2A9C-A027-D90D-C73A96BDD43E}"/>
                </a:ext>
              </a:extLst>
            </p:cNvPr>
            <p:cNvSpPr txBox="1">
              <a:spLocks/>
            </p:cNvSpPr>
            <p:nvPr/>
          </p:nvSpPr>
          <p:spPr>
            <a:xfrm>
              <a:off x="10408592" y="2630984"/>
              <a:ext cx="1787623"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6</a:t>
              </a:r>
            </a:p>
          </p:txBody>
        </p:sp>
        <p:sp>
          <p:nvSpPr>
            <p:cNvPr id="28" name="Subtitle 13">
              <a:extLst>
                <a:ext uri="{FF2B5EF4-FFF2-40B4-BE49-F238E27FC236}">
                  <a16:creationId xmlns:a16="http://schemas.microsoft.com/office/drawing/2014/main" id="{9859EEA3-D7DC-29D2-9AA9-070A1208D7DF}"/>
                </a:ext>
              </a:extLst>
            </p:cNvPr>
            <p:cNvSpPr txBox="1">
              <a:spLocks/>
            </p:cNvSpPr>
            <p:nvPr/>
          </p:nvSpPr>
          <p:spPr>
            <a:xfrm>
              <a:off x="10482519" y="3158075"/>
              <a:ext cx="1713536" cy="539222"/>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Personal Wellbeing</a:t>
              </a:r>
            </a:p>
          </p:txBody>
        </p:sp>
      </p:grpSp>
      <p:grpSp>
        <p:nvGrpSpPr>
          <p:cNvPr id="16" name="Group 15">
            <a:extLst>
              <a:ext uri="{FF2B5EF4-FFF2-40B4-BE49-F238E27FC236}">
                <a16:creationId xmlns:a16="http://schemas.microsoft.com/office/drawing/2014/main" id="{EEC6C72E-786B-619A-9EB9-81CA869C5AA4}"/>
              </a:ext>
            </a:extLst>
          </p:cNvPr>
          <p:cNvGrpSpPr/>
          <p:nvPr/>
        </p:nvGrpSpPr>
        <p:grpSpPr>
          <a:xfrm>
            <a:off x="7714241" y="2372630"/>
            <a:ext cx="2712484" cy="2109717"/>
            <a:chOff x="7941704" y="2372630"/>
            <a:chExt cx="2712484" cy="2109717"/>
          </a:xfrm>
        </p:grpSpPr>
        <p:sp>
          <p:nvSpPr>
            <p:cNvPr id="30" name="Rectangle 29">
              <a:extLst>
                <a:ext uri="{FF2B5EF4-FFF2-40B4-BE49-F238E27FC236}">
                  <a16:creationId xmlns:a16="http://schemas.microsoft.com/office/drawing/2014/main" id="{B7F19FF4-EF0E-3F92-656A-45345D8070F8}"/>
                </a:ext>
              </a:extLst>
            </p:cNvPr>
            <p:cNvSpPr/>
            <p:nvPr/>
          </p:nvSpPr>
          <p:spPr>
            <a:xfrm>
              <a:off x="8254466" y="2372630"/>
              <a:ext cx="2090620" cy="2109717"/>
            </a:xfrm>
            <a:prstGeom prst="ellipse">
              <a:avLst/>
            </a:prstGeom>
            <a:solidFill>
              <a:srgbClr val="A0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31" name="Subtitle 13">
              <a:extLst>
                <a:ext uri="{FF2B5EF4-FFF2-40B4-BE49-F238E27FC236}">
                  <a16:creationId xmlns:a16="http://schemas.microsoft.com/office/drawing/2014/main" id="{2E576701-C668-7BD0-28F8-EDE6172BEE25}"/>
                </a:ext>
              </a:extLst>
            </p:cNvPr>
            <p:cNvSpPr txBox="1">
              <a:spLocks/>
            </p:cNvSpPr>
            <p:nvPr/>
          </p:nvSpPr>
          <p:spPr>
            <a:xfrm>
              <a:off x="84307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5</a:t>
              </a:r>
            </a:p>
          </p:txBody>
        </p:sp>
        <p:sp>
          <p:nvSpPr>
            <p:cNvPr id="32" name="Subtitle 13">
              <a:extLst>
                <a:ext uri="{FF2B5EF4-FFF2-40B4-BE49-F238E27FC236}">
                  <a16:creationId xmlns:a16="http://schemas.microsoft.com/office/drawing/2014/main" id="{249EAA1B-2472-7919-75B9-08D4E648DB60}"/>
                </a:ext>
              </a:extLst>
            </p:cNvPr>
            <p:cNvSpPr txBox="1">
              <a:spLocks/>
            </p:cNvSpPr>
            <p:nvPr/>
          </p:nvSpPr>
          <p:spPr>
            <a:xfrm>
              <a:off x="7941704" y="3139665"/>
              <a:ext cx="2712484" cy="662535"/>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Using Choice and Responsibility</a:t>
              </a:r>
            </a:p>
          </p:txBody>
        </p:sp>
      </p:grpSp>
      <p:grpSp>
        <p:nvGrpSpPr>
          <p:cNvPr id="15" name="Group 14">
            <a:extLst>
              <a:ext uri="{FF2B5EF4-FFF2-40B4-BE49-F238E27FC236}">
                <a16:creationId xmlns:a16="http://schemas.microsoft.com/office/drawing/2014/main" id="{AC381624-1984-BE1D-EF61-866160A3FFFD}"/>
              </a:ext>
            </a:extLst>
          </p:cNvPr>
          <p:cNvGrpSpPr/>
          <p:nvPr/>
        </p:nvGrpSpPr>
        <p:grpSpPr>
          <a:xfrm>
            <a:off x="5996461" y="2372630"/>
            <a:ext cx="2185199" cy="2109717"/>
            <a:chOff x="6076073" y="2372630"/>
            <a:chExt cx="2185199" cy="2109717"/>
          </a:xfrm>
        </p:grpSpPr>
        <p:sp>
          <p:nvSpPr>
            <p:cNvPr id="35" name="Rectangle 34">
              <a:extLst>
                <a:ext uri="{FF2B5EF4-FFF2-40B4-BE49-F238E27FC236}">
                  <a16:creationId xmlns:a16="http://schemas.microsoft.com/office/drawing/2014/main" id="{21D8F7A6-9DFB-6115-11F1-CA022D1FE7B8}"/>
                </a:ext>
              </a:extLst>
            </p:cNvPr>
            <p:cNvSpPr/>
            <p:nvPr/>
          </p:nvSpPr>
          <p:spPr>
            <a:xfrm>
              <a:off x="6115879" y="2372630"/>
              <a:ext cx="2098707" cy="2109717"/>
            </a:xfrm>
            <a:prstGeom prst="ellipse">
              <a:avLst/>
            </a:prstGeom>
            <a:solidFill>
              <a:srgbClr val="F6B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36" name="Subtitle 13">
              <a:extLst>
                <a:ext uri="{FF2B5EF4-FFF2-40B4-BE49-F238E27FC236}">
                  <a16:creationId xmlns:a16="http://schemas.microsoft.com/office/drawing/2014/main" id="{2F2D4045-15B5-3D47-6F2F-8456386041F1}"/>
                </a:ext>
              </a:extLst>
            </p:cNvPr>
            <p:cNvSpPr txBox="1">
              <a:spLocks/>
            </p:cNvSpPr>
            <p:nvPr/>
          </p:nvSpPr>
          <p:spPr>
            <a:xfrm>
              <a:off x="62978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4</a:t>
              </a:r>
            </a:p>
          </p:txBody>
        </p:sp>
        <p:sp>
          <p:nvSpPr>
            <p:cNvPr id="37" name="Subtitle 13">
              <a:extLst>
                <a:ext uri="{FF2B5EF4-FFF2-40B4-BE49-F238E27FC236}">
                  <a16:creationId xmlns:a16="http://schemas.microsoft.com/office/drawing/2014/main" id="{9B7025CC-4AED-F197-8DC3-3078089AED88}"/>
                </a:ext>
              </a:extLst>
            </p:cNvPr>
            <p:cNvSpPr txBox="1">
              <a:spLocks/>
            </p:cNvSpPr>
            <p:nvPr/>
          </p:nvSpPr>
          <p:spPr>
            <a:xfrm>
              <a:off x="6076073" y="3151038"/>
              <a:ext cx="2185199" cy="618834"/>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Your Purpose and Passion</a:t>
              </a:r>
            </a:p>
          </p:txBody>
        </p:sp>
      </p:grpSp>
      <p:grpSp>
        <p:nvGrpSpPr>
          <p:cNvPr id="13" name="Group 12">
            <a:extLst>
              <a:ext uri="{FF2B5EF4-FFF2-40B4-BE49-F238E27FC236}">
                <a16:creationId xmlns:a16="http://schemas.microsoft.com/office/drawing/2014/main" id="{5E18F021-A4DD-C85F-2033-AADA071494FD}"/>
              </a:ext>
            </a:extLst>
          </p:cNvPr>
          <p:cNvGrpSpPr/>
          <p:nvPr/>
        </p:nvGrpSpPr>
        <p:grpSpPr>
          <a:xfrm>
            <a:off x="3995406" y="2372630"/>
            <a:ext cx="2182957" cy="2109717"/>
            <a:chOff x="4040899" y="2372630"/>
            <a:chExt cx="2182957" cy="2109717"/>
          </a:xfrm>
        </p:grpSpPr>
        <p:sp>
          <p:nvSpPr>
            <p:cNvPr id="40" name="Rectangle 39">
              <a:extLst>
                <a:ext uri="{FF2B5EF4-FFF2-40B4-BE49-F238E27FC236}">
                  <a16:creationId xmlns:a16="http://schemas.microsoft.com/office/drawing/2014/main" id="{E97E0A8F-BBEE-FFB4-51E5-D695DDB3042E}"/>
                </a:ext>
              </a:extLst>
            </p:cNvPr>
            <p:cNvSpPr/>
            <p:nvPr/>
          </p:nvSpPr>
          <p:spPr>
            <a:xfrm>
              <a:off x="4040899" y="2372630"/>
              <a:ext cx="2182957" cy="2109717"/>
            </a:xfrm>
            <a:prstGeom prst="ellipse">
              <a:avLst/>
            </a:prstGeom>
            <a:solidFill>
              <a:srgbClr val="EF6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41" name="Subtitle 13">
              <a:extLst>
                <a:ext uri="{FF2B5EF4-FFF2-40B4-BE49-F238E27FC236}">
                  <a16:creationId xmlns:a16="http://schemas.microsoft.com/office/drawing/2014/main" id="{56D712A1-8BC1-5F0A-D6DC-9EC297AABDA6}"/>
                </a:ext>
              </a:extLst>
            </p:cNvPr>
            <p:cNvSpPr txBox="1">
              <a:spLocks/>
            </p:cNvSpPr>
            <p:nvPr/>
          </p:nvSpPr>
          <p:spPr>
            <a:xfrm>
              <a:off x="4171691" y="2585491"/>
              <a:ext cx="1902215" cy="403561"/>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3</a:t>
              </a:r>
            </a:p>
          </p:txBody>
        </p:sp>
        <p:sp>
          <p:nvSpPr>
            <p:cNvPr id="42" name="Subtitle 13">
              <a:extLst>
                <a:ext uri="{FF2B5EF4-FFF2-40B4-BE49-F238E27FC236}">
                  <a16:creationId xmlns:a16="http://schemas.microsoft.com/office/drawing/2014/main" id="{3DEBA9E9-DD03-6B79-6AA3-BDD43DBE0DE8}"/>
                </a:ext>
              </a:extLst>
            </p:cNvPr>
            <p:cNvSpPr txBox="1">
              <a:spLocks/>
            </p:cNvSpPr>
            <p:nvPr/>
          </p:nvSpPr>
          <p:spPr>
            <a:xfrm>
              <a:off x="4069332" y="3151038"/>
              <a:ext cx="2150679" cy="635873"/>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US" sz="1600" b="1" dirty="0">
                  <a:solidFill>
                    <a:schemeClr val="bg1"/>
                  </a:solidFill>
                  <a:latin typeface="Helvetica Neue"/>
                  <a:ea typeface="Helvetica Neue Medium" panose="02000503000000020004" pitchFamily="2" charset="0"/>
                  <a:cs typeface="Helvetica Neue Medium" panose="02000503000000020004" pitchFamily="2" charset="0"/>
                </a:rPr>
                <a:t>My Core Values.</a:t>
              </a:r>
              <a:endParaRPr lang="en-US"/>
            </a:p>
          </p:txBody>
        </p:sp>
      </p:grpSp>
      <p:grpSp>
        <p:nvGrpSpPr>
          <p:cNvPr id="6" name="Group 5">
            <a:extLst>
              <a:ext uri="{FF2B5EF4-FFF2-40B4-BE49-F238E27FC236}">
                <a16:creationId xmlns:a16="http://schemas.microsoft.com/office/drawing/2014/main" id="{83839294-A8B8-8A03-3B8C-BF6A12B18B00}"/>
              </a:ext>
            </a:extLst>
          </p:cNvPr>
          <p:cNvGrpSpPr/>
          <p:nvPr/>
        </p:nvGrpSpPr>
        <p:grpSpPr>
          <a:xfrm>
            <a:off x="2015544" y="2372630"/>
            <a:ext cx="2240544" cy="2109717"/>
            <a:chOff x="1935932" y="2372630"/>
            <a:chExt cx="2240544" cy="2109717"/>
          </a:xfrm>
        </p:grpSpPr>
        <p:sp>
          <p:nvSpPr>
            <p:cNvPr id="45" name="Rectangle 44">
              <a:extLst>
                <a:ext uri="{FF2B5EF4-FFF2-40B4-BE49-F238E27FC236}">
                  <a16:creationId xmlns:a16="http://schemas.microsoft.com/office/drawing/2014/main" id="{4C0FBE90-A69A-4062-AFCD-4571FBFD5280}"/>
                </a:ext>
              </a:extLst>
            </p:cNvPr>
            <p:cNvSpPr/>
            <p:nvPr/>
          </p:nvSpPr>
          <p:spPr>
            <a:xfrm>
              <a:off x="1935932" y="2372630"/>
              <a:ext cx="2240544" cy="2109717"/>
            </a:xfrm>
            <a:prstGeom prst="ellipse">
              <a:avLst/>
            </a:prstGeom>
            <a:solidFill>
              <a:srgbClr val="F07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46" name="Subtitle 13">
              <a:extLst>
                <a:ext uri="{FF2B5EF4-FFF2-40B4-BE49-F238E27FC236}">
                  <a16:creationId xmlns:a16="http://schemas.microsoft.com/office/drawing/2014/main" id="{DCFB1589-821A-AB0B-EE8C-6EACD16B50D6}"/>
                </a:ext>
              </a:extLst>
            </p:cNvPr>
            <p:cNvSpPr txBox="1">
              <a:spLocks/>
            </p:cNvSpPr>
            <p:nvPr/>
          </p:nvSpPr>
          <p:spPr>
            <a:xfrm>
              <a:off x="2100842" y="2630983"/>
              <a:ext cx="1910973" cy="119233"/>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2</a:t>
              </a:r>
            </a:p>
          </p:txBody>
        </p:sp>
        <p:sp>
          <p:nvSpPr>
            <p:cNvPr id="47" name="Subtitle 13">
              <a:extLst>
                <a:ext uri="{FF2B5EF4-FFF2-40B4-BE49-F238E27FC236}">
                  <a16:creationId xmlns:a16="http://schemas.microsoft.com/office/drawing/2014/main" id="{C3397AF2-B57B-04B3-7FB2-CD5F5D4CD80A}"/>
                </a:ext>
              </a:extLst>
            </p:cNvPr>
            <p:cNvSpPr txBox="1">
              <a:spLocks/>
            </p:cNvSpPr>
            <p:nvPr/>
          </p:nvSpPr>
          <p:spPr>
            <a:xfrm>
              <a:off x="2072410" y="3071426"/>
              <a:ext cx="1967838" cy="1039871"/>
            </a:xfrm>
            <a:prstGeom prst="ellipse">
              <a:avLst/>
            </a:prstGeom>
            <a:solidFill>
              <a:srgbClr val="F0744A"/>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Emotional Intelligence.</a:t>
              </a:r>
              <a:endParaRPr lang="en-US"/>
            </a:p>
          </p:txBody>
        </p:sp>
      </p:grpSp>
      <p:grpSp>
        <p:nvGrpSpPr>
          <p:cNvPr id="5" name="Group 4">
            <a:extLst>
              <a:ext uri="{FF2B5EF4-FFF2-40B4-BE49-F238E27FC236}">
                <a16:creationId xmlns:a16="http://schemas.microsoft.com/office/drawing/2014/main" id="{F3AAF2BD-6541-8AEC-C5F8-389DE9BD8F39}"/>
              </a:ext>
            </a:extLst>
          </p:cNvPr>
          <p:cNvGrpSpPr/>
          <p:nvPr/>
        </p:nvGrpSpPr>
        <p:grpSpPr>
          <a:xfrm>
            <a:off x="184024" y="2372630"/>
            <a:ext cx="2073513" cy="2109717"/>
            <a:chOff x="2054" y="2372630"/>
            <a:chExt cx="2073513" cy="2109717"/>
          </a:xfrm>
        </p:grpSpPr>
        <p:sp>
          <p:nvSpPr>
            <p:cNvPr id="50" name="Rectangle 49">
              <a:extLst>
                <a:ext uri="{FF2B5EF4-FFF2-40B4-BE49-F238E27FC236}">
                  <a16:creationId xmlns:a16="http://schemas.microsoft.com/office/drawing/2014/main" id="{9AC3A987-6DD3-CC59-B897-53D3592BA098}"/>
                </a:ext>
              </a:extLst>
            </p:cNvPr>
            <p:cNvSpPr/>
            <p:nvPr/>
          </p:nvSpPr>
          <p:spPr>
            <a:xfrm>
              <a:off x="2054" y="2372630"/>
              <a:ext cx="2073513" cy="2109717"/>
            </a:xfrm>
            <a:prstGeom prst="ellipse">
              <a:avLst/>
            </a:prstGeom>
            <a:solidFill>
              <a:srgbClr val="8BD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51" name="Subtitle 13">
              <a:extLst>
                <a:ext uri="{FF2B5EF4-FFF2-40B4-BE49-F238E27FC236}">
                  <a16:creationId xmlns:a16="http://schemas.microsoft.com/office/drawing/2014/main" id="{B2ABAFF7-263F-ACBE-90EE-E51877C459AA}"/>
                </a:ext>
              </a:extLst>
            </p:cNvPr>
            <p:cNvSpPr txBox="1">
              <a:spLocks/>
            </p:cNvSpPr>
            <p:nvPr/>
          </p:nvSpPr>
          <p:spPr>
            <a:xfrm>
              <a:off x="138532" y="2587564"/>
              <a:ext cx="1797817" cy="414934"/>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a:ea typeface="Helvetica Neue" panose="02000503000000020004" pitchFamily="2" charset="0"/>
                  <a:cs typeface="Helvetica Neue" panose="02000503000000020004" pitchFamily="2" charset="0"/>
                </a:rPr>
                <a:t>Module 1</a:t>
              </a:r>
            </a:p>
          </p:txBody>
        </p:sp>
        <p:sp>
          <p:nvSpPr>
            <p:cNvPr id="52" name="Subtitle 13">
              <a:extLst>
                <a:ext uri="{FF2B5EF4-FFF2-40B4-BE49-F238E27FC236}">
                  <a16:creationId xmlns:a16="http://schemas.microsoft.com/office/drawing/2014/main" id="{C1D680F7-BA60-91E8-B770-A7F6C71EA5D7}"/>
                </a:ext>
              </a:extLst>
            </p:cNvPr>
            <p:cNvSpPr txBox="1">
              <a:spLocks/>
            </p:cNvSpPr>
            <p:nvPr/>
          </p:nvSpPr>
          <p:spPr>
            <a:xfrm>
              <a:off x="110099" y="3068254"/>
              <a:ext cx="1849578" cy="796202"/>
            </a:xfrm>
            <a:prstGeom prst="ellipse">
              <a:avLst/>
            </a:prstGeom>
            <a:solidFill>
              <a:srgbClr val="8BD7F8"/>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Identity. Who Am I?</a:t>
              </a:r>
              <a:endParaRPr lang="en-US"/>
            </a:p>
          </p:txBody>
        </p:sp>
      </p:grpSp>
      <p:pic>
        <p:nvPicPr>
          <p:cNvPr id="3" name="Picture 2" descr="A group of circles with text&#10;&#10;Description automatically generated">
            <a:extLst>
              <a:ext uri="{FF2B5EF4-FFF2-40B4-BE49-F238E27FC236}">
                <a16:creationId xmlns:a16="http://schemas.microsoft.com/office/drawing/2014/main" id="{FDC3F40E-3A66-A143-B4BD-D0FD78338C0A}"/>
              </a:ext>
            </a:extLst>
          </p:cNvPr>
          <p:cNvPicPr>
            <a:picLocks noChangeAspect="1"/>
          </p:cNvPicPr>
          <p:nvPr/>
        </p:nvPicPr>
        <p:blipFill>
          <a:blip r:embed="rId6"/>
          <a:stretch>
            <a:fillRect/>
          </a:stretch>
        </p:blipFill>
        <p:spPr>
          <a:xfrm>
            <a:off x="13422144" y="945107"/>
            <a:ext cx="5114220" cy="4114800"/>
          </a:xfrm>
          <a:prstGeom prst="rect">
            <a:avLst/>
          </a:prstGeom>
        </p:spPr>
      </p:pic>
    </p:spTree>
    <p:extLst>
      <p:ext uri="{BB962C8B-B14F-4D97-AF65-F5344CB8AC3E}">
        <p14:creationId xmlns:p14="http://schemas.microsoft.com/office/powerpoint/2010/main" val="347807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496F-7BB4-A155-8C9B-F287EAC7C2B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3EAEF5C-153C-CFDE-7BC4-3F0B14D916A1}"/>
              </a:ext>
            </a:extLst>
          </p:cNvPr>
          <p:cNvSpPr/>
          <p:nvPr/>
        </p:nvSpPr>
        <p:spPr>
          <a:xfrm>
            <a:off x="-1740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A02D728-3A8E-02F5-BAE1-49FA99FC324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35" name="Picture 34" descr="A close-up of a color palette&#10;&#10;Description automatically generated">
            <a:extLst>
              <a:ext uri="{FF2B5EF4-FFF2-40B4-BE49-F238E27FC236}">
                <a16:creationId xmlns:a16="http://schemas.microsoft.com/office/drawing/2014/main" id="{14645AD5-2E98-2D02-78CA-A6710729A7E1}"/>
              </a:ext>
            </a:extLst>
          </p:cNvPr>
          <p:cNvPicPr>
            <a:picLocks noChangeAspect="1"/>
          </p:cNvPicPr>
          <p:nvPr/>
        </p:nvPicPr>
        <p:blipFill>
          <a:blip r:embed="rId2"/>
          <a:stretch>
            <a:fillRect/>
          </a:stretch>
        </p:blipFill>
        <p:spPr>
          <a:xfrm>
            <a:off x="7814165" y="-3296217"/>
            <a:ext cx="4147092" cy="2930546"/>
          </a:xfrm>
          <a:prstGeom prst="rect">
            <a:avLst/>
          </a:prstGeom>
        </p:spPr>
      </p:pic>
      <p:sp>
        <p:nvSpPr>
          <p:cNvPr id="6" name="TextBox 5">
            <a:extLst>
              <a:ext uri="{FF2B5EF4-FFF2-40B4-BE49-F238E27FC236}">
                <a16:creationId xmlns:a16="http://schemas.microsoft.com/office/drawing/2014/main" id="{2B570451-ADF1-D94B-75AB-EF527CB6FD43}"/>
              </a:ext>
            </a:extLst>
          </p:cNvPr>
          <p:cNvSpPr txBox="1"/>
          <p:nvPr/>
        </p:nvSpPr>
        <p:spPr>
          <a:xfrm>
            <a:off x="1967937" y="2597745"/>
            <a:ext cx="5868399" cy="646331"/>
          </a:xfrm>
          <a:prstGeom prst="rect">
            <a:avLst/>
          </a:prstGeom>
          <a:noFill/>
        </p:spPr>
        <p:txBody>
          <a:bodyPr wrap="square" lIns="91440" tIns="45720" rIns="91440" bIns="45720" anchor="t">
            <a:spAutoFit/>
          </a:bodyPr>
          <a:lstStyle/>
          <a:p>
            <a:r>
              <a:rPr lang="en-US" b="1">
                <a:solidFill>
                  <a:schemeClr val="bg1"/>
                </a:solidFill>
                <a:highlight>
                  <a:srgbClr val="84C141"/>
                </a:highlight>
                <a:latin typeface="Helvetica Neue"/>
                <a:ea typeface="Helvetica Neue" panose="02000503000000020004" pitchFamily="2" charset="0"/>
                <a:cs typeface="Helvetica Neue" panose="02000503000000020004" pitchFamily="2" charset="0"/>
              </a:rPr>
              <a:t>Upon completion of MODULE 1 – Turn to page 68 of your workbook and answer the reflective questions. </a:t>
            </a:r>
          </a:p>
        </p:txBody>
      </p:sp>
      <p:sp>
        <p:nvSpPr>
          <p:cNvPr id="4" name="Subtitle 13">
            <a:extLst>
              <a:ext uri="{FF2B5EF4-FFF2-40B4-BE49-F238E27FC236}">
                <a16:creationId xmlns:a16="http://schemas.microsoft.com/office/drawing/2014/main" id="{268FD08B-9BEF-B570-6C95-A672DD4C100D}"/>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9" name="Title 1">
            <a:extLst>
              <a:ext uri="{FF2B5EF4-FFF2-40B4-BE49-F238E27FC236}">
                <a16:creationId xmlns:a16="http://schemas.microsoft.com/office/drawing/2014/main" id="{F297E236-47BE-906B-A22D-3834222BDD7D}"/>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
        <p:nvSpPr>
          <p:cNvPr id="2" name="Subtitle 13">
            <a:extLst>
              <a:ext uri="{FF2B5EF4-FFF2-40B4-BE49-F238E27FC236}">
                <a16:creationId xmlns:a16="http://schemas.microsoft.com/office/drawing/2014/main" id="{D8E069FF-78DB-67DE-4EA8-45E31C27F47A}"/>
              </a:ext>
            </a:extLst>
          </p:cNvPr>
          <p:cNvSpPr txBox="1">
            <a:spLocks/>
          </p:cNvSpPr>
          <p:nvPr/>
        </p:nvSpPr>
        <p:spPr>
          <a:xfrm>
            <a:off x="1850249" y="1788199"/>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a:solidFill>
                  <a:schemeClr val="bg1"/>
                </a:solidFill>
                <a:latin typeface="Helvetica Neue"/>
                <a:ea typeface="Helvetica Neue" panose="02000503000000020004" pitchFamily="2" charset="0"/>
                <a:cs typeface="Helvetica Neue" panose="02000503000000020004" pitchFamily="2" charset="0"/>
              </a:rPr>
              <a:t>Reflective Journal</a:t>
            </a:r>
          </a:p>
        </p:txBody>
      </p:sp>
      <p:pic>
        <p:nvPicPr>
          <p:cNvPr id="3" name="Graphic 18" descr="Signature with solid fill">
            <a:extLst>
              <a:ext uri="{FF2B5EF4-FFF2-40B4-BE49-F238E27FC236}">
                <a16:creationId xmlns:a16="http://schemas.microsoft.com/office/drawing/2014/main" id="{A436C6F4-F08B-5FB1-8D82-65711FB0A3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762" y="1622261"/>
            <a:ext cx="842433" cy="842433"/>
          </a:xfrm>
          <a:prstGeom prst="rect">
            <a:avLst/>
          </a:prstGeom>
        </p:spPr>
      </p:pic>
    </p:spTree>
    <p:extLst>
      <p:ext uri="{BB962C8B-B14F-4D97-AF65-F5344CB8AC3E}">
        <p14:creationId xmlns:p14="http://schemas.microsoft.com/office/powerpoint/2010/main" val="3623273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605B-3175-EF78-9FB8-09E6BB6E5E3D}"/>
              </a:ext>
            </a:extLst>
          </p:cNvPr>
          <p:cNvSpPr/>
          <p:nvPr/>
        </p:nvSpPr>
        <p:spPr>
          <a:xfrm>
            <a:off x="2817544" y="334667"/>
            <a:ext cx="6838283" cy="923330"/>
          </a:xfrm>
          <a:prstGeom prst="rect">
            <a:avLst/>
          </a:prstGeom>
          <a:noFill/>
        </p:spPr>
        <p:txBody>
          <a:bodyPr wrap="none" lIns="91440" tIns="45720" rIns="91440" bIns="45720">
            <a:spAutoFit/>
          </a:bodyPr>
          <a:lstStyle/>
          <a:p>
            <a:pPr algn="ctr"/>
            <a:r>
              <a:rPr lang="en-GB" sz="5400" b="1" cap="none" spc="0">
                <a:ln w="6600">
                  <a:solidFill>
                    <a:schemeClr val="accent2"/>
                  </a:solidFill>
                  <a:prstDash val="solid"/>
                </a:ln>
                <a:solidFill>
                  <a:srgbClr val="FFFFFF"/>
                </a:solidFill>
                <a:effectLst>
                  <a:outerShdw dist="38100" dir="2700000" algn="tl" rotWithShape="0">
                    <a:schemeClr val="accent2"/>
                  </a:outerShdw>
                </a:effectLst>
              </a:rPr>
              <a:t>Teacher class resources</a:t>
            </a:r>
          </a:p>
        </p:txBody>
      </p:sp>
      <p:graphicFrame>
        <p:nvGraphicFramePr>
          <p:cNvPr id="5" name="Table 4">
            <a:extLst>
              <a:ext uri="{FF2B5EF4-FFF2-40B4-BE49-F238E27FC236}">
                <a16:creationId xmlns:a16="http://schemas.microsoft.com/office/drawing/2014/main" id="{2F748E9C-8DF8-518E-C440-445567DAFEB9}"/>
              </a:ext>
            </a:extLst>
          </p:cNvPr>
          <p:cNvGraphicFramePr>
            <a:graphicFrameLocks noGrp="1"/>
          </p:cNvGraphicFramePr>
          <p:nvPr>
            <p:extLst>
              <p:ext uri="{D42A27DB-BD31-4B8C-83A1-F6EECF244321}">
                <p14:modId xmlns:p14="http://schemas.microsoft.com/office/powerpoint/2010/main" val="3478826735"/>
              </p:ext>
            </p:extLst>
          </p:nvPr>
        </p:nvGraphicFramePr>
        <p:xfrm>
          <a:off x="3212369" y="1781070"/>
          <a:ext cx="6048631" cy="4206240"/>
        </p:xfrm>
        <a:graphic>
          <a:graphicData uri="http://schemas.openxmlformats.org/drawingml/2006/table">
            <a:tbl>
              <a:tblPr firstRow="1" bandRow="1">
                <a:tableStyleId>{5C22544A-7EE6-4342-B048-85BDC9FD1C3A}</a:tableStyleId>
              </a:tblPr>
              <a:tblGrid>
                <a:gridCol w="1486679">
                  <a:extLst>
                    <a:ext uri="{9D8B030D-6E8A-4147-A177-3AD203B41FA5}">
                      <a16:colId xmlns:a16="http://schemas.microsoft.com/office/drawing/2014/main" val="803406045"/>
                    </a:ext>
                  </a:extLst>
                </a:gridCol>
                <a:gridCol w="4561952">
                  <a:extLst>
                    <a:ext uri="{9D8B030D-6E8A-4147-A177-3AD203B41FA5}">
                      <a16:colId xmlns:a16="http://schemas.microsoft.com/office/drawing/2014/main" val="43576761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Entire Lesson</a:t>
                      </a:r>
                    </a:p>
                    <a:p>
                      <a:endParaRPr lang="en-US"/>
                    </a:p>
                  </a:txBody>
                  <a:tcPr/>
                </a:tc>
                <a:tc>
                  <a:txBody>
                    <a:bodyPr/>
                    <a:lstStyle/>
                    <a:p>
                      <a:r>
                        <a:rPr lang="en-US"/>
                        <a:t>-    Projector &amp; speakers</a:t>
                      </a:r>
                    </a:p>
                    <a:p>
                      <a:pPr marL="285750" indent="-285750">
                        <a:buFontTx/>
                        <a:buChar char="-"/>
                      </a:pPr>
                      <a:r>
                        <a:rPr lang="en-US"/>
                        <a:t>Internet connection</a:t>
                      </a:r>
                    </a:p>
                    <a:p>
                      <a:pPr marL="285750" indent="-285750">
                        <a:buFontTx/>
                        <a:buChar char="-"/>
                      </a:pPr>
                      <a:r>
                        <a:rPr lang="en-US"/>
                        <a:t>Laptop</a:t>
                      </a:r>
                    </a:p>
                  </a:txBody>
                  <a:tcPr/>
                </a:tc>
                <a:extLst>
                  <a:ext uri="{0D108BD9-81ED-4DB2-BD59-A6C34878D82A}">
                    <a16:rowId xmlns:a16="http://schemas.microsoft.com/office/drawing/2014/main" val="42238227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Letter writing</a:t>
                      </a:r>
                    </a:p>
                    <a:p>
                      <a:endParaRPr lang="en-US"/>
                    </a:p>
                  </a:txBody>
                  <a:tcPr/>
                </a:tc>
                <a:tc>
                  <a:txBody>
                    <a:bodyPr/>
                    <a:lstStyle/>
                    <a:p>
                      <a:pPr marL="285750" indent="-285750">
                        <a:buFontTx/>
                        <a:buChar char="-"/>
                      </a:pPr>
                      <a:r>
                        <a:rPr lang="en-US"/>
                        <a:t>Enough blank sheets of A4 paper for class</a:t>
                      </a:r>
                    </a:p>
                    <a:p>
                      <a:pPr marL="285750" indent="-285750">
                        <a:buFontTx/>
                        <a:buChar char="-"/>
                      </a:pPr>
                      <a:r>
                        <a:rPr lang="en-US"/>
                        <a:t>Envelopes</a:t>
                      </a:r>
                    </a:p>
                    <a:p>
                      <a:pPr marL="285750" indent="-285750">
                        <a:buFontTx/>
                        <a:buChar char="-"/>
                      </a:pPr>
                      <a:r>
                        <a:rPr lang="en-US"/>
                        <a:t>Spare pens/pencils</a:t>
                      </a:r>
                    </a:p>
                  </a:txBody>
                  <a:tcPr/>
                </a:tc>
                <a:extLst>
                  <a:ext uri="{0D108BD9-81ED-4DB2-BD59-A6C34878D82A}">
                    <a16:rowId xmlns:a16="http://schemas.microsoft.com/office/drawing/2014/main" val="726381502"/>
                  </a:ext>
                </a:extLst>
              </a:tr>
              <a:tr h="370840">
                <a:tc>
                  <a:txBody>
                    <a:bodyPr/>
                    <a:lstStyle/>
                    <a:p>
                      <a:r>
                        <a:rPr lang="en-US"/>
                        <a:t>Student work booklets</a:t>
                      </a:r>
                    </a:p>
                  </a:txBody>
                  <a:tcPr/>
                </a:tc>
                <a:tc>
                  <a:txBody>
                    <a:bodyPr/>
                    <a:lstStyle/>
                    <a:p>
                      <a:pPr marL="285750" indent="-285750">
                        <a:buFontTx/>
                        <a:buChar char="-"/>
                      </a:pPr>
                      <a:r>
                        <a:rPr lang="en-US"/>
                        <a:t>1 copy of of the S.E.L.F program student work booklet for each student</a:t>
                      </a:r>
                    </a:p>
                  </a:txBody>
                  <a:tcPr/>
                </a:tc>
                <a:extLst>
                  <a:ext uri="{0D108BD9-81ED-4DB2-BD59-A6C34878D82A}">
                    <a16:rowId xmlns:a16="http://schemas.microsoft.com/office/drawing/2014/main" val="1913872196"/>
                  </a:ext>
                </a:extLst>
              </a:tr>
              <a:tr h="370840">
                <a:tc>
                  <a:txBody>
                    <a:bodyPr/>
                    <a:lstStyle/>
                    <a:p>
                      <a:r>
                        <a:rPr lang="en-US"/>
                        <a:t>Affirmations</a:t>
                      </a:r>
                    </a:p>
                  </a:txBody>
                  <a:tcPr/>
                </a:tc>
                <a:tc>
                  <a:txBody>
                    <a:bodyPr/>
                    <a:lstStyle/>
                    <a:p>
                      <a:pPr marL="285750" indent="-285750">
                        <a:buFontTx/>
                        <a:buChar char="-"/>
                      </a:pPr>
                      <a:r>
                        <a:rPr lang="en-US"/>
                        <a:t>1 A3 envelope/student</a:t>
                      </a:r>
                    </a:p>
                    <a:p>
                      <a:pPr marL="285750" indent="-285750">
                        <a:buFontTx/>
                        <a:buChar char="-"/>
                      </a:pPr>
                      <a:r>
                        <a:rPr lang="en-US" err="1"/>
                        <a:t>Coloured</a:t>
                      </a:r>
                      <a:r>
                        <a:rPr lang="en-US"/>
                        <a:t> pens/pencils/paints</a:t>
                      </a:r>
                    </a:p>
                    <a:p>
                      <a:pPr marL="285750" indent="-285750">
                        <a:buFontTx/>
                        <a:buChar char="-"/>
                      </a:pPr>
                      <a:r>
                        <a:rPr lang="en-US"/>
                        <a:t>Small </a:t>
                      </a:r>
                      <a:r>
                        <a:rPr lang="en-US" err="1"/>
                        <a:t>coloured</a:t>
                      </a:r>
                      <a:r>
                        <a:rPr lang="en-US"/>
                        <a:t> ‘post it’ note sized pieces of paper. Hint: Create around 200 of these small pieces of paper and keep in a box or drawer in the classroom.</a:t>
                      </a:r>
                    </a:p>
                  </a:txBody>
                  <a:tcPr/>
                </a:tc>
                <a:extLst>
                  <a:ext uri="{0D108BD9-81ED-4DB2-BD59-A6C34878D82A}">
                    <a16:rowId xmlns:a16="http://schemas.microsoft.com/office/drawing/2014/main" val="4105819698"/>
                  </a:ext>
                </a:extLst>
              </a:tr>
            </a:tbl>
          </a:graphicData>
        </a:graphic>
      </p:graphicFrame>
    </p:spTree>
    <p:extLst>
      <p:ext uri="{BB962C8B-B14F-4D97-AF65-F5344CB8AC3E}">
        <p14:creationId xmlns:p14="http://schemas.microsoft.com/office/powerpoint/2010/main" val="109252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1DD5-8F33-5CAE-33CB-1013D6C4152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84AD2C2-0B0C-AC91-9B68-1F2E85D52A48}"/>
              </a:ext>
            </a:extLst>
          </p:cNvPr>
          <p:cNvSpPr/>
          <p:nvPr/>
        </p:nvSpPr>
        <p:spPr>
          <a:xfrm>
            <a:off x="0" y="944217"/>
            <a:ext cx="12192000" cy="2657821"/>
          </a:xfrm>
          <a:prstGeom prst="rect">
            <a:avLst/>
          </a:prstGeom>
          <a:solidFill>
            <a:srgbClr val="5A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9" name="Rectangle 8">
            <a:extLst>
              <a:ext uri="{FF2B5EF4-FFF2-40B4-BE49-F238E27FC236}">
                <a16:creationId xmlns:a16="http://schemas.microsoft.com/office/drawing/2014/main" id="{F3D41354-708D-45F5-2852-AB21EDE5DD41}"/>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B9CFEE-1DE7-5695-E5AC-CA4D156ADE48}"/>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color palette&#10;&#10;Description automatically generated">
            <a:extLst>
              <a:ext uri="{FF2B5EF4-FFF2-40B4-BE49-F238E27FC236}">
                <a16:creationId xmlns:a16="http://schemas.microsoft.com/office/drawing/2014/main" id="{88A76B34-EDC2-A099-F1E4-DCA87F391406}"/>
              </a:ext>
            </a:extLst>
          </p:cNvPr>
          <p:cNvPicPr>
            <a:picLocks noChangeAspect="1"/>
          </p:cNvPicPr>
          <p:nvPr/>
        </p:nvPicPr>
        <p:blipFill>
          <a:blip r:embed="rId2"/>
          <a:stretch>
            <a:fillRect/>
          </a:stretch>
        </p:blipFill>
        <p:spPr>
          <a:xfrm>
            <a:off x="4971976" y="-4405776"/>
            <a:ext cx="6077715" cy="4294822"/>
          </a:xfrm>
          <a:prstGeom prst="rect">
            <a:avLst/>
          </a:prstGeom>
        </p:spPr>
      </p:pic>
      <p:sp>
        <p:nvSpPr>
          <p:cNvPr id="2" name="Title 1">
            <a:extLst>
              <a:ext uri="{FF2B5EF4-FFF2-40B4-BE49-F238E27FC236}">
                <a16:creationId xmlns:a16="http://schemas.microsoft.com/office/drawing/2014/main" id="{0BD72510-E551-FB89-5ACD-CE19DB78B874}"/>
              </a:ext>
            </a:extLst>
          </p:cNvPr>
          <p:cNvSpPr>
            <a:spLocks noGrp="1"/>
          </p:cNvSpPr>
          <p:nvPr>
            <p:ph type="ctrTitle"/>
          </p:nvPr>
        </p:nvSpPr>
        <p:spPr>
          <a:xfrm>
            <a:off x="223185" y="254641"/>
            <a:ext cx="1739727" cy="257423"/>
          </a:xfrm>
          <a:solidFill>
            <a:schemeClr val="bg1"/>
          </a:solidFill>
          <a:effectLst>
            <a:outerShdw blurRad="88900" dist="25400" dir="2700000" algn="tl" rotWithShape="0">
              <a:schemeClr val="tx1">
                <a:lumMod val="50000"/>
                <a:lumOff val="50000"/>
                <a:alpha val="10000"/>
              </a:schemeClr>
            </a:outerShdw>
          </a:effectLst>
        </p:spPr>
        <p:txBody>
          <a:bodyPr>
            <a:normAutofit/>
          </a:bodyPr>
          <a:lstStyle/>
          <a:p>
            <a:pPr algn="l"/>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7" name="Picture 6" descr="A close up of a logo&#10;&#10;Description automatically generated">
            <a:extLst>
              <a:ext uri="{FF2B5EF4-FFF2-40B4-BE49-F238E27FC236}">
                <a16:creationId xmlns:a16="http://schemas.microsoft.com/office/drawing/2014/main" id="{537873C8-A19D-7A91-32D3-17E3E9F2DFDF}"/>
              </a:ext>
            </a:extLst>
          </p:cNvPr>
          <p:cNvPicPr>
            <a:picLocks noChangeAspect="1"/>
          </p:cNvPicPr>
          <p:nvPr/>
        </p:nvPicPr>
        <p:blipFill>
          <a:blip r:embed="rId3"/>
          <a:stretch>
            <a:fillRect/>
          </a:stretch>
        </p:blipFill>
        <p:spPr>
          <a:xfrm>
            <a:off x="2174210" y="5979262"/>
            <a:ext cx="1897728" cy="778687"/>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BFCB96D7-61D5-3D31-6706-1382C3E48E36}"/>
              </a:ext>
            </a:extLst>
          </p:cNvPr>
          <p:cNvPicPr>
            <a:picLocks noChangeAspect="1"/>
          </p:cNvPicPr>
          <p:nvPr/>
        </p:nvPicPr>
        <p:blipFill>
          <a:blip r:embed="rId4"/>
          <a:stretch>
            <a:fillRect/>
          </a:stretch>
        </p:blipFill>
        <p:spPr>
          <a:xfrm>
            <a:off x="223185" y="6116066"/>
            <a:ext cx="1727841" cy="481964"/>
          </a:xfrm>
          <a:prstGeom prst="rect">
            <a:avLst/>
          </a:prstGeom>
        </p:spPr>
      </p:pic>
      <p:pic>
        <p:nvPicPr>
          <p:cNvPr id="11" name="Picture 10" descr="A blue circle with white and green circles on it&#10;&#10;Description automatically generated">
            <a:extLst>
              <a:ext uri="{FF2B5EF4-FFF2-40B4-BE49-F238E27FC236}">
                <a16:creationId xmlns:a16="http://schemas.microsoft.com/office/drawing/2014/main" id="{A7AC6A6B-E27E-94D6-9233-CF0A6333A2F5}"/>
              </a:ext>
            </a:extLst>
          </p:cNvPr>
          <p:cNvPicPr>
            <a:picLocks noChangeAspect="1"/>
          </p:cNvPicPr>
          <p:nvPr/>
        </p:nvPicPr>
        <p:blipFill>
          <a:blip r:embed="rId5"/>
          <a:stretch>
            <a:fillRect/>
          </a:stretch>
        </p:blipFill>
        <p:spPr>
          <a:xfrm>
            <a:off x="12191998" y="-261364"/>
            <a:ext cx="7380727" cy="7380727"/>
          </a:xfrm>
          <a:prstGeom prst="rect">
            <a:avLst/>
          </a:prstGeom>
        </p:spPr>
      </p:pic>
      <p:sp>
        <p:nvSpPr>
          <p:cNvPr id="14" name="Subtitle 13">
            <a:extLst>
              <a:ext uri="{FF2B5EF4-FFF2-40B4-BE49-F238E27FC236}">
                <a16:creationId xmlns:a16="http://schemas.microsoft.com/office/drawing/2014/main" id="{0346E2BC-F767-A689-B594-BC143787FE7E}"/>
              </a:ext>
            </a:extLst>
          </p:cNvPr>
          <p:cNvSpPr>
            <a:spLocks noGrp="1"/>
          </p:cNvSpPr>
          <p:nvPr>
            <p:ph type="subTitle" idx="1"/>
          </p:nvPr>
        </p:nvSpPr>
        <p:spPr>
          <a:xfrm>
            <a:off x="3340343" y="976625"/>
            <a:ext cx="5511315" cy="508446"/>
          </a:xfrm>
        </p:spPr>
        <p:txBody>
          <a:bodyPr>
            <a:normAutofit/>
          </a:bodyPr>
          <a:lstStyle/>
          <a:p>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Why do the S.E.L.F Program?</a:t>
            </a:r>
          </a:p>
        </p:txBody>
      </p:sp>
      <p:sp>
        <p:nvSpPr>
          <p:cNvPr id="3" name="TextBox 2">
            <a:extLst>
              <a:ext uri="{FF2B5EF4-FFF2-40B4-BE49-F238E27FC236}">
                <a16:creationId xmlns:a16="http://schemas.microsoft.com/office/drawing/2014/main" id="{4AA752C0-B1B9-B2A3-07C2-905FBF05C915}"/>
              </a:ext>
            </a:extLst>
          </p:cNvPr>
          <p:cNvSpPr txBox="1"/>
          <p:nvPr/>
        </p:nvSpPr>
        <p:spPr>
          <a:xfrm>
            <a:off x="802422" y="1746949"/>
            <a:ext cx="8162544" cy="369332"/>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S.E.L.F. program aims to ensure you have a solid foundation in:</a:t>
            </a:r>
          </a:p>
        </p:txBody>
      </p:sp>
      <p:grpSp>
        <p:nvGrpSpPr>
          <p:cNvPr id="64" name="Group 63">
            <a:extLst>
              <a:ext uri="{FF2B5EF4-FFF2-40B4-BE49-F238E27FC236}">
                <a16:creationId xmlns:a16="http://schemas.microsoft.com/office/drawing/2014/main" id="{6893145A-3AD9-21EB-AA07-7D7F9B3F1FF3}"/>
              </a:ext>
            </a:extLst>
          </p:cNvPr>
          <p:cNvGrpSpPr/>
          <p:nvPr/>
        </p:nvGrpSpPr>
        <p:grpSpPr>
          <a:xfrm>
            <a:off x="802422" y="2366898"/>
            <a:ext cx="2628714" cy="3099057"/>
            <a:chOff x="802422" y="2366898"/>
            <a:chExt cx="2628714" cy="3099057"/>
          </a:xfrm>
        </p:grpSpPr>
        <p:sp>
          <p:nvSpPr>
            <p:cNvPr id="20" name="Rounded Rectangle 19">
              <a:extLst>
                <a:ext uri="{FF2B5EF4-FFF2-40B4-BE49-F238E27FC236}">
                  <a16:creationId xmlns:a16="http://schemas.microsoft.com/office/drawing/2014/main" id="{92B739D6-3B63-0EEC-9E20-825AAD871EBE}"/>
                </a:ext>
              </a:extLst>
            </p:cNvPr>
            <p:cNvSpPr/>
            <p:nvPr/>
          </p:nvSpPr>
          <p:spPr>
            <a:xfrm>
              <a:off x="802422" y="2366898"/>
              <a:ext cx="2306367" cy="287370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22" name="Picture 21" descr="A person holding two large brain&#10;&#10;Description automatically generated">
              <a:extLst>
                <a:ext uri="{FF2B5EF4-FFF2-40B4-BE49-F238E27FC236}">
                  <a16:creationId xmlns:a16="http://schemas.microsoft.com/office/drawing/2014/main" id="{DAC665CE-6C3B-2268-767C-E8EEC0D3CDD5}"/>
                </a:ext>
              </a:extLst>
            </p:cNvPr>
            <p:cNvPicPr>
              <a:picLocks noChangeAspect="1"/>
            </p:cNvPicPr>
            <p:nvPr/>
          </p:nvPicPr>
          <p:blipFill>
            <a:blip r:embed="rId6"/>
            <a:stretch>
              <a:fillRect/>
            </a:stretch>
          </p:blipFill>
          <p:spPr>
            <a:xfrm>
              <a:off x="1223256" y="3258075"/>
              <a:ext cx="2207880" cy="2207880"/>
            </a:xfrm>
            <a:prstGeom prst="rect">
              <a:avLst/>
            </a:prstGeom>
          </p:spPr>
        </p:pic>
        <p:sp>
          <p:nvSpPr>
            <p:cNvPr id="38" name="TextBox 37">
              <a:extLst>
                <a:ext uri="{FF2B5EF4-FFF2-40B4-BE49-F238E27FC236}">
                  <a16:creationId xmlns:a16="http://schemas.microsoft.com/office/drawing/2014/main" id="{64A8EC53-E22C-9B99-0EC2-F652815A19D0}"/>
                </a:ext>
              </a:extLst>
            </p:cNvPr>
            <p:cNvSpPr txBox="1"/>
            <p:nvPr/>
          </p:nvSpPr>
          <p:spPr>
            <a:xfrm>
              <a:off x="900417" y="2692536"/>
              <a:ext cx="2035526" cy="369332"/>
            </a:xfrm>
            <a:prstGeom prst="rect">
              <a:avLst/>
            </a:prstGeom>
            <a:noFill/>
          </p:spPr>
          <p:txBody>
            <a:bodyPr wrap="square" rtlCol="0">
              <a:spAutoFit/>
            </a:bodyPr>
            <a:lstStyle/>
            <a:p>
              <a:r>
                <a:rPr lang="en-US"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Self Awareness</a:t>
              </a:r>
            </a:p>
          </p:txBody>
        </p:sp>
      </p:grpSp>
      <p:grpSp>
        <p:nvGrpSpPr>
          <p:cNvPr id="65" name="Group 64">
            <a:extLst>
              <a:ext uri="{FF2B5EF4-FFF2-40B4-BE49-F238E27FC236}">
                <a16:creationId xmlns:a16="http://schemas.microsoft.com/office/drawing/2014/main" id="{D985ED43-D293-E152-C3BA-AD6A7742CB11}"/>
              </a:ext>
            </a:extLst>
          </p:cNvPr>
          <p:cNvGrpSpPr/>
          <p:nvPr/>
        </p:nvGrpSpPr>
        <p:grpSpPr>
          <a:xfrm>
            <a:off x="3449266" y="2366898"/>
            <a:ext cx="2703525" cy="3084352"/>
            <a:chOff x="3449266" y="2366898"/>
            <a:chExt cx="2703525" cy="3084352"/>
          </a:xfrm>
        </p:grpSpPr>
        <p:sp>
          <p:nvSpPr>
            <p:cNvPr id="29" name="Rounded Rectangle 28">
              <a:extLst>
                <a:ext uri="{FF2B5EF4-FFF2-40B4-BE49-F238E27FC236}">
                  <a16:creationId xmlns:a16="http://schemas.microsoft.com/office/drawing/2014/main" id="{76B16FD2-33B9-C1A9-3716-5521FBFF86A2}"/>
                </a:ext>
              </a:extLst>
            </p:cNvPr>
            <p:cNvSpPr/>
            <p:nvPr/>
          </p:nvSpPr>
          <p:spPr>
            <a:xfrm>
              <a:off x="3449266" y="2366898"/>
              <a:ext cx="2306367" cy="287370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43" name="Picture 42">
              <a:extLst>
                <a:ext uri="{FF2B5EF4-FFF2-40B4-BE49-F238E27FC236}">
                  <a16:creationId xmlns:a16="http://schemas.microsoft.com/office/drawing/2014/main" id="{AA61A902-4508-86F1-2818-9592502846C1}"/>
                </a:ext>
              </a:extLst>
            </p:cNvPr>
            <p:cNvPicPr>
              <a:picLocks noChangeAspect="1"/>
            </p:cNvPicPr>
            <p:nvPr/>
          </p:nvPicPr>
          <p:blipFill>
            <a:blip r:embed="rId7"/>
            <a:stretch>
              <a:fillRect/>
            </a:stretch>
          </p:blipFill>
          <p:spPr>
            <a:xfrm>
              <a:off x="3942457" y="3240916"/>
              <a:ext cx="2210334" cy="2210334"/>
            </a:xfrm>
            <a:prstGeom prst="rect">
              <a:avLst/>
            </a:prstGeom>
          </p:spPr>
        </p:pic>
        <p:sp>
          <p:nvSpPr>
            <p:cNvPr id="44" name="TextBox 43">
              <a:extLst>
                <a:ext uri="{FF2B5EF4-FFF2-40B4-BE49-F238E27FC236}">
                  <a16:creationId xmlns:a16="http://schemas.microsoft.com/office/drawing/2014/main" id="{A3FE8E08-D423-6F07-B5F5-E340DE2FC7CE}"/>
                </a:ext>
              </a:extLst>
            </p:cNvPr>
            <p:cNvSpPr txBox="1"/>
            <p:nvPr/>
          </p:nvSpPr>
          <p:spPr>
            <a:xfrm>
              <a:off x="3626678" y="2692536"/>
              <a:ext cx="2163588" cy="646331"/>
            </a:xfrm>
            <a:prstGeom prst="rect">
              <a:avLst/>
            </a:prstGeom>
            <a:noFill/>
          </p:spPr>
          <p:txBody>
            <a:bodyPr wrap="square" rtlCol="0">
              <a:spAutoFit/>
            </a:bodyPr>
            <a:lstStyle/>
            <a:p>
              <a:r>
                <a:rPr lang="en-US"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Reducing </a:t>
              </a:r>
            </a:p>
            <a:p>
              <a:r>
                <a:rPr lang="en-US"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Anxiety</a:t>
              </a:r>
            </a:p>
          </p:txBody>
        </p:sp>
      </p:grpSp>
      <p:grpSp>
        <p:nvGrpSpPr>
          <p:cNvPr id="66" name="Group 65">
            <a:extLst>
              <a:ext uri="{FF2B5EF4-FFF2-40B4-BE49-F238E27FC236}">
                <a16:creationId xmlns:a16="http://schemas.microsoft.com/office/drawing/2014/main" id="{F4D02EE7-6F0B-765A-F0AB-EB4A30DA74BB}"/>
              </a:ext>
            </a:extLst>
          </p:cNvPr>
          <p:cNvGrpSpPr/>
          <p:nvPr/>
        </p:nvGrpSpPr>
        <p:grpSpPr>
          <a:xfrm>
            <a:off x="6127544" y="2366898"/>
            <a:ext cx="2464162" cy="3135065"/>
            <a:chOff x="6127544" y="2366898"/>
            <a:chExt cx="2464162" cy="3135065"/>
          </a:xfrm>
        </p:grpSpPr>
        <p:sp>
          <p:nvSpPr>
            <p:cNvPr id="33" name="Rounded Rectangle 32">
              <a:extLst>
                <a:ext uri="{FF2B5EF4-FFF2-40B4-BE49-F238E27FC236}">
                  <a16:creationId xmlns:a16="http://schemas.microsoft.com/office/drawing/2014/main" id="{64E763DA-A39C-4AA8-0620-F28B4B8B01EB}"/>
                </a:ext>
              </a:extLst>
            </p:cNvPr>
            <p:cNvSpPr/>
            <p:nvPr/>
          </p:nvSpPr>
          <p:spPr>
            <a:xfrm>
              <a:off x="6127544" y="2366898"/>
              <a:ext cx="2306367" cy="287370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49" name="Picture 48" descr="A person pointing at a person's head&#10;&#10;Description automatically generated">
              <a:extLst>
                <a:ext uri="{FF2B5EF4-FFF2-40B4-BE49-F238E27FC236}">
                  <a16:creationId xmlns:a16="http://schemas.microsoft.com/office/drawing/2014/main" id="{710BF53A-AEBD-1E82-E541-9553B59B3FE7}"/>
                </a:ext>
              </a:extLst>
            </p:cNvPr>
            <p:cNvPicPr>
              <a:picLocks noChangeAspect="1"/>
            </p:cNvPicPr>
            <p:nvPr/>
          </p:nvPicPr>
          <p:blipFill>
            <a:blip r:embed="rId8"/>
            <a:stretch>
              <a:fillRect/>
            </a:stretch>
          </p:blipFill>
          <p:spPr>
            <a:xfrm>
              <a:off x="6347818" y="3258075"/>
              <a:ext cx="2243888" cy="2243888"/>
            </a:xfrm>
            <a:prstGeom prst="rect">
              <a:avLst/>
            </a:prstGeom>
          </p:spPr>
        </p:pic>
        <p:sp>
          <p:nvSpPr>
            <p:cNvPr id="53" name="TextBox 52">
              <a:extLst>
                <a:ext uri="{FF2B5EF4-FFF2-40B4-BE49-F238E27FC236}">
                  <a16:creationId xmlns:a16="http://schemas.microsoft.com/office/drawing/2014/main" id="{47A87FC1-2729-E2F2-A3A1-FB7B25DD2A6F}"/>
                </a:ext>
              </a:extLst>
            </p:cNvPr>
            <p:cNvSpPr txBox="1"/>
            <p:nvPr/>
          </p:nvSpPr>
          <p:spPr>
            <a:xfrm>
              <a:off x="6261164" y="2692536"/>
              <a:ext cx="2163588" cy="584775"/>
            </a:xfrm>
            <a:prstGeom prst="rect">
              <a:avLst/>
            </a:prstGeom>
            <a:noFill/>
          </p:spPr>
          <p:txBody>
            <a:bodyPr wrap="square" rtlCol="0">
              <a:spAutoFit/>
            </a:bodyPr>
            <a:lstStyle/>
            <a:p>
              <a:r>
                <a:rPr lang="en-US" sz="16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Increase of Self Confidence</a:t>
              </a:r>
            </a:p>
          </p:txBody>
        </p:sp>
      </p:grpSp>
      <p:grpSp>
        <p:nvGrpSpPr>
          <p:cNvPr id="67" name="Group 66">
            <a:extLst>
              <a:ext uri="{FF2B5EF4-FFF2-40B4-BE49-F238E27FC236}">
                <a16:creationId xmlns:a16="http://schemas.microsoft.com/office/drawing/2014/main" id="{4E6169A1-1055-0E71-D181-4425606C9CE4}"/>
              </a:ext>
            </a:extLst>
          </p:cNvPr>
          <p:cNvGrpSpPr/>
          <p:nvPr/>
        </p:nvGrpSpPr>
        <p:grpSpPr>
          <a:xfrm>
            <a:off x="8805822" y="2366898"/>
            <a:ext cx="2517507" cy="3098151"/>
            <a:chOff x="8805822" y="2366898"/>
            <a:chExt cx="2517507" cy="3098151"/>
          </a:xfrm>
        </p:grpSpPr>
        <p:sp>
          <p:nvSpPr>
            <p:cNvPr id="34" name="Rounded Rectangle 33">
              <a:extLst>
                <a:ext uri="{FF2B5EF4-FFF2-40B4-BE49-F238E27FC236}">
                  <a16:creationId xmlns:a16="http://schemas.microsoft.com/office/drawing/2014/main" id="{5B9012AE-FB02-9914-0AED-26E57DD383F1}"/>
                </a:ext>
              </a:extLst>
            </p:cNvPr>
            <p:cNvSpPr/>
            <p:nvPr/>
          </p:nvSpPr>
          <p:spPr>
            <a:xfrm>
              <a:off x="8805822" y="2366898"/>
              <a:ext cx="2306367" cy="287370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54" name="TextBox 53">
              <a:extLst>
                <a:ext uri="{FF2B5EF4-FFF2-40B4-BE49-F238E27FC236}">
                  <a16:creationId xmlns:a16="http://schemas.microsoft.com/office/drawing/2014/main" id="{2AB503A7-8D23-09CF-3C18-A809DFA4AF0F}"/>
                </a:ext>
              </a:extLst>
            </p:cNvPr>
            <p:cNvSpPr txBox="1"/>
            <p:nvPr/>
          </p:nvSpPr>
          <p:spPr>
            <a:xfrm>
              <a:off x="8976353" y="2592508"/>
              <a:ext cx="2061357" cy="804202"/>
            </a:xfrm>
            <a:prstGeom prst="rect">
              <a:avLst/>
            </a:prstGeom>
            <a:noFill/>
          </p:spPr>
          <p:txBody>
            <a:bodyPr wrap="square" rtlCol="0">
              <a:spAutoFit/>
            </a:bodyPr>
            <a:lstStyle/>
            <a:p>
              <a:r>
                <a:rPr lang="en-US" sz="1500" b="1">
                  <a:solidFill>
                    <a:srgbClr val="283986"/>
                  </a:solidFill>
                  <a:latin typeface="Helvetica Neue" panose="02000503000000020004" pitchFamily="2" charset="0"/>
                  <a:ea typeface="Helvetica Neue" panose="02000503000000020004" pitchFamily="2" charset="0"/>
                  <a:cs typeface="Helvetica Neue" panose="02000503000000020004" pitchFamily="2" charset="0"/>
                </a:rPr>
                <a:t>Achieving a sense of well-being and happiness</a:t>
              </a:r>
            </a:p>
          </p:txBody>
        </p:sp>
        <p:pic>
          <p:nvPicPr>
            <p:cNvPr id="57" name="Picture 56" descr="A person with her arms crossed&#10;&#10;Description automatically generated">
              <a:extLst>
                <a:ext uri="{FF2B5EF4-FFF2-40B4-BE49-F238E27FC236}">
                  <a16:creationId xmlns:a16="http://schemas.microsoft.com/office/drawing/2014/main" id="{3B1CF271-3F08-A266-7C85-93D0D354BD1C}"/>
                </a:ext>
              </a:extLst>
            </p:cNvPr>
            <p:cNvPicPr>
              <a:picLocks noChangeAspect="1"/>
            </p:cNvPicPr>
            <p:nvPr/>
          </p:nvPicPr>
          <p:blipFill>
            <a:blip r:embed="rId9"/>
            <a:stretch>
              <a:fillRect/>
            </a:stretch>
          </p:blipFill>
          <p:spPr>
            <a:xfrm>
              <a:off x="9193096" y="3380019"/>
              <a:ext cx="2130233" cy="2085030"/>
            </a:xfrm>
            <a:prstGeom prst="rect">
              <a:avLst/>
            </a:prstGeom>
          </p:spPr>
        </p:pic>
      </p:grpSp>
      <p:sp>
        <p:nvSpPr>
          <p:cNvPr id="58" name="TextBox 57">
            <a:extLst>
              <a:ext uri="{FF2B5EF4-FFF2-40B4-BE49-F238E27FC236}">
                <a16:creationId xmlns:a16="http://schemas.microsoft.com/office/drawing/2014/main" id="{15F1DE41-30D8-95BF-C14D-D91E28271C13}"/>
              </a:ext>
            </a:extLst>
          </p:cNvPr>
          <p:cNvSpPr txBox="1"/>
          <p:nvPr/>
        </p:nvSpPr>
        <p:spPr>
          <a:xfrm>
            <a:off x="802421" y="5483375"/>
            <a:ext cx="11166393" cy="369332"/>
          </a:xfrm>
          <a:prstGeom prst="rect">
            <a:avLst/>
          </a:prstGeom>
          <a:noFill/>
        </p:spPr>
        <p:txBody>
          <a:bodyPr wrap="square" rtlCol="0">
            <a:spAutoFi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These elements can help you navigate through life's challenges and thrive in the life of your choosing. </a:t>
            </a:r>
          </a:p>
        </p:txBody>
      </p:sp>
      <p:grpSp>
        <p:nvGrpSpPr>
          <p:cNvPr id="87" name="Group 86">
            <a:extLst>
              <a:ext uri="{FF2B5EF4-FFF2-40B4-BE49-F238E27FC236}">
                <a16:creationId xmlns:a16="http://schemas.microsoft.com/office/drawing/2014/main" id="{944E9D40-F0DA-BD22-2EAC-00698D021FC7}"/>
              </a:ext>
            </a:extLst>
          </p:cNvPr>
          <p:cNvGrpSpPr/>
          <p:nvPr/>
        </p:nvGrpSpPr>
        <p:grpSpPr>
          <a:xfrm>
            <a:off x="-2010870" y="2372630"/>
            <a:ext cx="2008997" cy="2109717"/>
            <a:chOff x="10294861" y="2372630"/>
            <a:chExt cx="2008997" cy="2109717"/>
          </a:xfrm>
        </p:grpSpPr>
        <p:sp>
          <p:nvSpPr>
            <p:cNvPr id="84" name="Rectangle 25">
              <a:extLst>
                <a:ext uri="{FF2B5EF4-FFF2-40B4-BE49-F238E27FC236}">
                  <a16:creationId xmlns:a16="http://schemas.microsoft.com/office/drawing/2014/main" id="{DFBEE805-AC5D-9298-E4D4-BC0117D357A7}"/>
                </a:ext>
              </a:extLst>
            </p:cNvPr>
            <p:cNvSpPr/>
            <p:nvPr/>
          </p:nvSpPr>
          <p:spPr>
            <a:xfrm>
              <a:off x="10294861" y="2372630"/>
              <a:ext cx="2008997" cy="2109717"/>
            </a:xfrm>
            <a:prstGeom prst="ellipse">
              <a:avLst/>
            </a:prstGeom>
            <a:solidFill>
              <a:srgbClr val="22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85" name="Subtitle 13">
              <a:extLst>
                <a:ext uri="{FF2B5EF4-FFF2-40B4-BE49-F238E27FC236}">
                  <a16:creationId xmlns:a16="http://schemas.microsoft.com/office/drawing/2014/main" id="{1BCA1D22-2D73-E70E-4FE4-D8EC2FB3973C}"/>
                </a:ext>
              </a:extLst>
            </p:cNvPr>
            <p:cNvSpPr txBox="1">
              <a:spLocks/>
            </p:cNvSpPr>
            <p:nvPr/>
          </p:nvSpPr>
          <p:spPr>
            <a:xfrm>
              <a:off x="10408592" y="2630984"/>
              <a:ext cx="1787623"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6</a:t>
              </a:r>
            </a:p>
          </p:txBody>
        </p:sp>
        <p:sp>
          <p:nvSpPr>
            <p:cNvPr id="86" name="Subtitle 13">
              <a:extLst>
                <a:ext uri="{FF2B5EF4-FFF2-40B4-BE49-F238E27FC236}">
                  <a16:creationId xmlns:a16="http://schemas.microsoft.com/office/drawing/2014/main" id="{BD0CA449-21B4-5D9B-7013-4CECCE0945B2}"/>
                </a:ext>
              </a:extLst>
            </p:cNvPr>
            <p:cNvSpPr txBox="1">
              <a:spLocks/>
            </p:cNvSpPr>
            <p:nvPr/>
          </p:nvSpPr>
          <p:spPr>
            <a:xfrm>
              <a:off x="10482519" y="3158075"/>
              <a:ext cx="1713536" cy="539222"/>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Personal Wellbeing</a:t>
              </a:r>
            </a:p>
          </p:txBody>
        </p:sp>
      </p:grpSp>
      <p:grpSp>
        <p:nvGrpSpPr>
          <p:cNvPr id="92" name="Group 91">
            <a:extLst>
              <a:ext uri="{FF2B5EF4-FFF2-40B4-BE49-F238E27FC236}">
                <a16:creationId xmlns:a16="http://schemas.microsoft.com/office/drawing/2014/main" id="{4E93F3EA-00A2-07A0-D678-088798D43D0F}"/>
              </a:ext>
            </a:extLst>
          </p:cNvPr>
          <p:cNvGrpSpPr/>
          <p:nvPr/>
        </p:nvGrpSpPr>
        <p:grpSpPr>
          <a:xfrm>
            <a:off x="-2453341" y="2372630"/>
            <a:ext cx="2712484" cy="2109717"/>
            <a:chOff x="7941704" y="2372630"/>
            <a:chExt cx="2712484" cy="2109717"/>
          </a:xfrm>
        </p:grpSpPr>
        <p:sp>
          <p:nvSpPr>
            <p:cNvPr id="89" name="Rectangle 29">
              <a:extLst>
                <a:ext uri="{FF2B5EF4-FFF2-40B4-BE49-F238E27FC236}">
                  <a16:creationId xmlns:a16="http://schemas.microsoft.com/office/drawing/2014/main" id="{1EAF416C-4975-86E3-378A-BFE92E400103}"/>
                </a:ext>
              </a:extLst>
            </p:cNvPr>
            <p:cNvSpPr/>
            <p:nvPr/>
          </p:nvSpPr>
          <p:spPr>
            <a:xfrm>
              <a:off x="8254466" y="2372630"/>
              <a:ext cx="2090620" cy="2109717"/>
            </a:xfrm>
            <a:prstGeom prst="ellipse">
              <a:avLst/>
            </a:prstGeom>
            <a:solidFill>
              <a:srgbClr val="A0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90" name="Subtitle 13">
              <a:extLst>
                <a:ext uri="{FF2B5EF4-FFF2-40B4-BE49-F238E27FC236}">
                  <a16:creationId xmlns:a16="http://schemas.microsoft.com/office/drawing/2014/main" id="{78F31EE2-AFED-C758-C34A-B366F0A4B19E}"/>
                </a:ext>
              </a:extLst>
            </p:cNvPr>
            <p:cNvSpPr txBox="1">
              <a:spLocks/>
            </p:cNvSpPr>
            <p:nvPr/>
          </p:nvSpPr>
          <p:spPr>
            <a:xfrm>
              <a:off x="84307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5</a:t>
              </a:r>
            </a:p>
          </p:txBody>
        </p:sp>
        <p:sp>
          <p:nvSpPr>
            <p:cNvPr id="91" name="Subtitle 13">
              <a:extLst>
                <a:ext uri="{FF2B5EF4-FFF2-40B4-BE49-F238E27FC236}">
                  <a16:creationId xmlns:a16="http://schemas.microsoft.com/office/drawing/2014/main" id="{873712A3-7111-05AC-9E7E-CF14C28C8BC7}"/>
                </a:ext>
              </a:extLst>
            </p:cNvPr>
            <p:cNvSpPr txBox="1">
              <a:spLocks/>
            </p:cNvSpPr>
            <p:nvPr/>
          </p:nvSpPr>
          <p:spPr>
            <a:xfrm>
              <a:off x="7941704" y="3139665"/>
              <a:ext cx="2712484" cy="662535"/>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Using Choice and Responsibility</a:t>
              </a:r>
            </a:p>
          </p:txBody>
        </p:sp>
      </p:grpSp>
      <p:grpSp>
        <p:nvGrpSpPr>
          <p:cNvPr id="97" name="Group 96">
            <a:extLst>
              <a:ext uri="{FF2B5EF4-FFF2-40B4-BE49-F238E27FC236}">
                <a16:creationId xmlns:a16="http://schemas.microsoft.com/office/drawing/2014/main" id="{5026BD7A-3E8B-172D-8056-B67B29BFA812}"/>
              </a:ext>
            </a:extLst>
          </p:cNvPr>
          <p:cNvGrpSpPr/>
          <p:nvPr/>
        </p:nvGrpSpPr>
        <p:grpSpPr>
          <a:xfrm>
            <a:off x="-2180823" y="2372630"/>
            <a:ext cx="2185199" cy="2109717"/>
            <a:chOff x="6076073" y="2372630"/>
            <a:chExt cx="2185199" cy="2109717"/>
          </a:xfrm>
        </p:grpSpPr>
        <p:sp>
          <p:nvSpPr>
            <p:cNvPr id="94" name="Rectangle 34">
              <a:extLst>
                <a:ext uri="{FF2B5EF4-FFF2-40B4-BE49-F238E27FC236}">
                  <a16:creationId xmlns:a16="http://schemas.microsoft.com/office/drawing/2014/main" id="{C0FAEA51-C62A-E638-CB51-A67EB94C5008}"/>
                </a:ext>
              </a:extLst>
            </p:cNvPr>
            <p:cNvSpPr/>
            <p:nvPr/>
          </p:nvSpPr>
          <p:spPr>
            <a:xfrm>
              <a:off x="6115879" y="2372630"/>
              <a:ext cx="2098707" cy="2109717"/>
            </a:xfrm>
            <a:prstGeom prst="ellipse">
              <a:avLst/>
            </a:prstGeom>
            <a:solidFill>
              <a:srgbClr val="F6B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95" name="Subtitle 13">
              <a:extLst>
                <a:ext uri="{FF2B5EF4-FFF2-40B4-BE49-F238E27FC236}">
                  <a16:creationId xmlns:a16="http://schemas.microsoft.com/office/drawing/2014/main" id="{E49B39A4-BD59-A41C-8862-53ACCF09E3C9}"/>
                </a:ext>
              </a:extLst>
            </p:cNvPr>
            <p:cNvSpPr txBox="1">
              <a:spLocks/>
            </p:cNvSpPr>
            <p:nvPr/>
          </p:nvSpPr>
          <p:spPr>
            <a:xfrm>
              <a:off x="6297849" y="2630984"/>
              <a:ext cx="1739727" cy="119233"/>
            </a:xfrm>
            <a:prstGeom prst="ellipse">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4</a:t>
              </a:r>
            </a:p>
          </p:txBody>
        </p:sp>
        <p:sp>
          <p:nvSpPr>
            <p:cNvPr id="96" name="Subtitle 13">
              <a:extLst>
                <a:ext uri="{FF2B5EF4-FFF2-40B4-BE49-F238E27FC236}">
                  <a16:creationId xmlns:a16="http://schemas.microsoft.com/office/drawing/2014/main" id="{3C9AFDCF-936E-5219-F2C3-2262F616544F}"/>
                </a:ext>
              </a:extLst>
            </p:cNvPr>
            <p:cNvSpPr txBox="1">
              <a:spLocks/>
            </p:cNvSpPr>
            <p:nvPr/>
          </p:nvSpPr>
          <p:spPr>
            <a:xfrm>
              <a:off x="6076073" y="3151038"/>
              <a:ext cx="2185199" cy="618834"/>
            </a:xfrm>
            <a:prstGeom prst="ellipse">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rPr>
                <a:t>Your Purpose and Passion</a:t>
              </a:r>
            </a:p>
          </p:txBody>
        </p:sp>
      </p:grpSp>
      <p:grpSp>
        <p:nvGrpSpPr>
          <p:cNvPr id="102" name="Group 101">
            <a:extLst>
              <a:ext uri="{FF2B5EF4-FFF2-40B4-BE49-F238E27FC236}">
                <a16:creationId xmlns:a16="http://schemas.microsoft.com/office/drawing/2014/main" id="{DFBBA694-1146-EADF-67D9-AA6BBE689B08}"/>
              </a:ext>
            </a:extLst>
          </p:cNvPr>
          <p:cNvGrpSpPr/>
          <p:nvPr/>
        </p:nvGrpSpPr>
        <p:grpSpPr>
          <a:xfrm>
            <a:off x="-2328057" y="2372630"/>
            <a:ext cx="2182957" cy="2109717"/>
            <a:chOff x="4040899" y="2372630"/>
            <a:chExt cx="2182957" cy="2109717"/>
          </a:xfrm>
        </p:grpSpPr>
        <p:sp>
          <p:nvSpPr>
            <p:cNvPr id="99" name="Rectangle 39">
              <a:extLst>
                <a:ext uri="{FF2B5EF4-FFF2-40B4-BE49-F238E27FC236}">
                  <a16:creationId xmlns:a16="http://schemas.microsoft.com/office/drawing/2014/main" id="{0C995EAD-1C44-AAA3-DEA8-DA79CD7CD143}"/>
                </a:ext>
              </a:extLst>
            </p:cNvPr>
            <p:cNvSpPr/>
            <p:nvPr/>
          </p:nvSpPr>
          <p:spPr>
            <a:xfrm>
              <a:off x="4040899" y="2372630"/>
              <a:ext cx="2182957" cy="2109717"/>
            </a:xfrm>
            <a:prstGeom prst="ellipse">
              <a:avLst/>
            </a:prstGeom>
            <a:solidFill>
              <a:srgbClr val="EF6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100" name="Subtitle 13">
              <a:extLst>
                <a:ext uri="{FF2B5EF4-FFF2-40B4-BE49-F238E27FC236}">
                  <a16:creationId xmlns:a16="http://schemas.microsoft.com/office/drawing/2014/main" id="{37DF45FC-6AFF-DE22-E52A-815603E55DD7}"/>
                </a:ext>
              </a:extLst>
            </p:cNvPr>
            <p:cNvSpPr txBox="1">
              <a:spLocks/>
            </p:cNvSpPr>
            <p:nvPr/>
          </p:nvSpPr>
          <p:spPr>
            <a:xfrm>
              <a:off x="4171691" y="2585491"/>
              <a:ext cx="1902215" cy="403561"/>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3</a:t>
              </a:r>
            </a:p>
          </p:txBody>
        </p:sp>
        <p:sp>
          <p:nvSpPr>
            <p:cNvPr id="101" name="Subtitle 13">
              <a:extLst>
                <a:ext uri="{FF2B5EF4-FFF2-40B4-BE49-F238E27FC236}">
                  <a16:creationId xmlns:a16="http://schemas.microsoft.com/office/drawing/2014/main" id="{5BD5F9A3-474F-2504-57D1-98BED7BB3363}"/>
                </a:ext>
              </a:extLst>
            </p:cNvPr>
            <p:cNvSpPr txBox="1">
              <a:spLocks/>
            </p:cNvSpPr>
            <p:nvPr/>
          </p:nvSpPr>
          <p:spPr>
            <a:xfrm>
              <a:off x="4069332" y="3151038"/>
              <a:ext cx="2150679" cy="635873"/>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US" sz="1600" b="1" dirty="0">
                  <a:solidFill>
                    <a:schemeClr val="bg1"/>
                  </a:solidFill>
                  <a:latin typeface="Helvetica Neue"/>
                  <a:ea typeface="Helvetica Neue Medium" panose="02000503000000020004" pitchFamily="2" charset="0"/>
                  <a:cs typeface="Helvetica Neue Medium" panose="02000503000000020004" pitchFamily="2" charset="0"/>
                </a:rPr>
                <a:t>My Core Values.</a:t>
              </a:r>
              <a:endParaRPr lang="en-US"/>
            </a:p>
          </p:txBody>
        </p:sp>
      </p:grpSp>
      <p:grpSp>
        <p:nvGrpSpPr>
          <p:cNvPr id="107" name="Group 106">
            <a:extLst>
              <a:ext uri="{FF2B5EF4-FFF2-40B4-BE49-F238E27FC236}">
                <a16:creationId xmlns:a16="http://schemas.microsoft.com/office/drawing/2014/main" id="{00A68BCA-A4DD-21C6-368D-3313911EBCE1}"/>
              </a:ext>
            </a:extLst>
          </p:cNvPr>
          <p:cNvGrpSpPr/>
          <p:nvPr/>
        </p:nvGrpSpPr>
        <p:grpSpPr>
          <a:xfrm>
            <a:off x="-2328993" y="2372630"/>
            <a:ext cx="2240544" cy="2109717"/>
            <a:chOff x="1935932" y="2372630"/>
            <a:chExt cx="2240544" cy="2109717"/>
          </a:xfrm>
        </p:grpSpPr>
        <p:sp>
          <p:nvSpPr>
            <p:cNvPr id="104" name="Rectangle 44">
              <a:extLst>
                <a:ext uri="{FF2B5EF4-FFF2-40B4-BE49-F238E27FC236}">
                  <a16:creationId xmlns:a16="http://schemas.microsoft.com/office/drawing/2014/main" id="{2C8E9833-15E6-496C-AEC3-5FAB77F238D8}"/>
                </a:ext>
              </a:extLst>
            </p:cNvPr>
            <p:cNvSpPr/>
            <p:nvPr/>
          </p:nvSpPr>
          <p:spPr>
            <a:xfrm>
              <a:off x="1935932" y="2372630"/>
              <a:ext cx="2240544" cy="2109717"/>
            </a:xfrm>
            <a:prstGeom prst="ellipse">
              <a:avLst/>
            </a:prstGeom>
            <a:solidFill>
              <a:srgbClr val="F07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105" name="Subtitle 13">
              <a:extLst>
                <a:ext uri="{FF2B5EF4-FFF2-40B4-BE49-F238E27FC236}">
                  <a16:creationId xmlns:a16="http://schemas.microsoft.com/office/drawing/2014/main" id="{36363B1D-4E6B-DEE3-0318-D0A71D9DBE22}"/>
                </a:ext>
              </a:extLst>
            </p:cNvPr>
            <p:cNvSpPr txBox="1">
              <a:spLocks/>
            </p:cNvSpPr>
            <p:nvPr/>
          </p:nvSpPr>
          <p:spPr>
            <a:xfrm>
              <a:off x="2100842" y="2630983"/>
              <a:ext cx="1910973" cy="119233"/>
            </a:xfrm>
            <a:prstGeom prst="ellipse">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2</a:t>
              </a:r>
            </a:p>
          </p:txBody>
        </p:sp>
        <p:sp>
          <p:nvSpPr>
            <p:cNvPr id="106" name="Subtitle 13">
              <a:extLst>
                <a:ext uri="{FF2B5EF4-FFF2-40B4-BE49-F238E27FC236}">
                  <a16:creationId xmlns:a16="http://schemas.microsoft.com/office/drawing/2014/main" id="{9BE7662C-EA09-25D0-0AC0-3B179D9117D7}"/>
                </a:ext>
              </a:extLst>
            </p:cNvPr>
            <p:cNvSpPr txBox="1">
              <a:spLocks/>
            </p:cNvSpPr>
            <p:nvPr/>
          </p:nvSpPr>
          <p:spPr>
            <a:xfrm>
              <a:off x="2072410" y="3071426"/>
              <a:ext cx="1967838" cy="1039871"/>
            </a:xfrm>
            <a:prstGeom prst="ellipse">
              <a:avLst/>
            </a:prstGeom>
            <a:solidFill>
              <a:srgbClr val="F0744A"/>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Emotional Intelligence.</a:t>
              </a:r>
              <a:endParaRPr lang="en-US"/>
            </a:p>
          </p:txBody>
        </p:sp>
      </p:grpSp>
      <p:grpSp>
        <p:nvGrpSpPr>
          <p:cNvPr id="112" name="Group 111">
            <a:extLst>
              <a:ext uri="{FF2B5EF4-FFF2-40B4-BE49-F238E27FC236}">
                <a16:creationId xmlns:a16="http://schemas.microsoft.com/office/drawing/2014/main" id="{205351A9-6C3C-0008-3387-90915B418E74}"/>
              </a:ext>
            </a:extLst>
          </p:cNvPr>
          <p:cNvGrpSpPr/>
          <p:nvPr/>
        </p:nvGrpSpPr>
        <p:grpSpPr>
          <a:xfrm>
            <a:off x="-2238454" y="2372630"/>
            <a:ext cx="2073513" cy="2109717"/>
            <a:chOff x="2054" y="2372630"/>
            <a:chExt cx="2073513" cy="2109717"/>
          </a:xfrm>
        </p:grpSpPr>
        <p:sp>
          <p:nvSpPr>
            <p:cNvPr id="109" name="Rectangle 49">
              <a:extLst>
                <a:ext uri="{FF2B5EF4-FFF2-40B4-BE49-F238E27FC236}">
                  <a16:creationId xmlns:a16="http://schemas.microsoft.com/office/drawing/2014/main" id="{EA34E80C-24B5-47D8-2E29-86C38E6B34B4}"/>
                </a:ext>
              </a:extLst>
            </p:cNvPr>
            <p:cNvSpPr/>
            <p:nvPr/>
          </p:nvSpPr>
          <p:spPr>
            <a:xfrm>
              <a:off x="2054" y="2372630"/>
              <a:ext cx="2073513" cy="2109717"/>
            </a:xfrm>
            <a:prstGeom prst="ellipse">
              <a:avLst/>
            </a:prstGeom>
            <a:solidFill>
              <a:srgbClr val="8BD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Helvetica Neue"/>
              </a:endParaRPr>
            </a:p>
          </p:txBody>
        </p:sp>
        <p:sp>
          <p:nvSpPr>
            <p:cNvPr id="110" name="Subtitle 13">
              <a:extLst>
                <a:ext uri="{FF2B5EF4-FFF2-40B4-BE49-F238E27FC236}">
                  <a16:creationId xmlns:a16="http://schemas.microsoft.com/office/drawing/2014/main" id="{23775656-AD08-767A-8E1A-5C537646BC0F}"/>
                </a:ext>
              </a:extLst>
            </p:cNvPr>
            <p:cNvSpPr txBox="1">
              <a:spLocks/>
            </p:cNvSpPr>
            <p:nvPr/>
          </p:nvSpPr>
          <p:spPr>
            <a:xfrm>
              <a:off x="138532" y="2587564"/>
              <a:ext cx="1797817" cy="414934"/>
            </a:xfrm>
            <a:prstGeom prst="ellipse">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solidFill>
                    <a:schemeClr val="bg1"/>
                  </a:solidFill>
                  <a:latin typeface="Helvetica Neue"/>
                  <a:ea typeface="Helvetica Neue" panose="02000503000000020004" pitchFamily="2" charset="0"/>
                  <a:cs typeface="Helvetica Neue" panose="02000503000000020004" pitchFamily="2" charset="0"/>
                </a:rPr>
                <a:t>Module 1</a:t>
              </a:r>
            </a:p>
          </p:txBody>
        </p:sp>
        <p:sp>
          <p:nvSpPr>
            <p:cNvPr id="111" name="Subtitle 13">
              <a:extLst>
                <a:ext uri="{FF2B5EF4-FFF2-40B4-BE49-F238E27FC236}">
                  <a16:creationId xmlns:a16="http://schemas.microsoft.com/office/drawing/2014/main" id="{6BFBE932-B7A8-B4CD-CF48-E1C78CB634E3}"/>
                </a:ext>
              </a:extLst>
            </p:cNvPr>
            <p:cNvSpPr txBox="1">
              <a:spLocks/>
            </p:cNvSpPr>
            <p:nvPr/>
          </p:nvSpPr>
          <p:spPr>
            <a:xfrm>
              <a:off x="110099" y="3068254"/>
              <a:ext cx="1849578" cy="796202"/>
            </a:xfrm>
            <a:prstGeom prst="ellipse">
              <a:avLst/>
            </a:prstGeom>
            <a:solidFill>
              <a:srgbClr val="8BD7F8"/>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1" dirty="0">
                  <a:solidFill>
                    <a:schemeClr val="bg1"/>
                  </a:solidFill>
                  <a:latin typeface="Helvetica Neue"/>
                  <a:ea typeface="Helvetica Neue Medium" panose="02000503000000020004" pitchFamily="2" charset="0"/>
                  <a:cs typeface="Helvetica Neue Medium" panose="02000503000000020004" pitchFamily="2" charset="0"/>
                </a:rPr>
                <a:t>Identity. Who Am I?</a:t>
              </a:r>
              <a:endParaRPr lang="en-US"/>
            </a:p>
          </p:txBody>
        </p:sp>
      </p:grpSp>
    </p:spTree>
    <p:extLst>
      <p:ext uri="{BB962C8B-B14F-4D97-AF65-F5344CB8AC3E}">
        <p14:creationId xmlns:p14="http://schemas.microsoft.com/office/powerpoint/2010/main" val="3121413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5736E4-A9C4-FF67-E3B0-2231AF57A55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13">
            <a:extLst>
              <a:ext uri="{FF2B5EF4-FFF2-40B4-BE49-F238E27FC236}">
                <a16:creationId xmlns:a16="http://schemas.microsoft.com/office/drawing/2014/main" id="{8F2EB52E-2723-DCA4-009D-FBE78796F579}"/>
              </a:ext>
            </a:extLst>
          </p:cNvPr>
          <p:cNvSpPr txBox="1">
            <a:spLocks/>
          </p:cNvSpPr>
          <p:nvPr/>
        </p:nvSpPr>
        <p:spPr>
          <a:xfrm>
            <a:off x="641638" y="2340820"/>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6" name="Title 1">
            <a:extLst>
              <a:ext uri="{FF2B5EF4-FFF2-40B4-BE49-F238E27FC236}">
                <a16:creationId xmlns:a16="http://schemas.microsoft.com/office/drawing/2014/main" id="{055E4FFC-D884-3276-14D7-8C1F61B5CAC9}"/>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3" name="Rounded Rectangle 12">
            <a:extLst>
              <a:ext uri="{FF2B5EF4-FFF2-40B4-BE49-F238E27FC236}">
                <a16:creationId xmlns:a16="http://schemas.microsoft.com/office/drawing/2014/main" id="{AA12AF56-E27E-6379-AB62-AB32E7FC70AA}"/>
              </a:ext>
            </a:extLst>
          </p:cNvPr>
          <p:cNvSpPr/>
          <p:nvPr/>
        </p:nvSpPr>
        <p:spPr>
          <a:xfrm>
            <a:off x="5178365" y="675000"/>
            <a:ext cx="6552000" cy="5508000"/>
          </a:xfrm>
          <a:prstGeom prst="roundRect">
            <a:avLst/>
          </a:prstGeom>
          <a:blipFill dpi="0" rotWithShape="1">
            <a:blip r:embed="rId2"/>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32E62708-0D88-B2EB-BCAB-142A26B4B91B}"/>
              </a:ext>
            </a:extLst>
          </p:cNvPr>
          <p:cNvSpPr txBox="1">
            <a:spLocks/>
          </p:cNvSpPr>
          <p:nvPr/>
        </p:nvSpPr>
        <p:spPr>
          <a:xfrm>
            <a:off x="717775" y="2865603"/>
            <a:ext cx="3155445" cy="1114075"/>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rgbClr val="283986"/>
                </a:solidFill>
                <a:latin typeface="Helvetica Neue"/>
              </a:rPr>
              <a:t>Discover your Unique Identity</a:t>
            </a:r>
            <a:endParaRPr lang="en-US" sz="3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56335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DBC-CA87-7137-CB72-B8C7E0CA7E5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13">
            <a:extLst>
              <a:ext uri="{FF2B5EF4-FFF2-40B4-BE49-F238E27FC236}">
                <a16:creationId xmlns:a16="http://schemas.microsoft.com/office/drawing/2014/main" id="{1B055B22-E0FE-315F-0865-526B5AECA797}"/>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6" name="Title 1">
            <a:extLst>
              <a:ext uri="{FF2B5EF4-FFF2-40B4-BE49-F238E27FC236}">
                <a16:creationId xmlns:a16="http://schemas.microsoft.com/office/drawing/2014/main" id="{64E60D9A-3004-1D1E-323D-72937C627D0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3" name="Rounded Rectangle 12">
            <a:extLst>
              <a:ext uri="{FF2B5EF4-FFF2-40B4-BE49-F238E27FC236}">
                <a16:creationId xmlns:a16="http://schemas.microsoft.com/office/drawing/2014/main" id="{B26332AF-038A-0FB3-FDAA-21D0F013C8DD}"/>
              </a:ext>
            </a:extLst>
          </p:cNvPr>
          <p:cNvSpPr/>
          <p:nvPr/>
        </p:nvSpPr>
        <p:spPr>
          <a:xfrm>
            <a:off x="12192000" y="675000"/>
            <a:ext cx="6552000" cy="5508000"/>
          </a:xfrm>
          <a:prstGeom prst="roundRect">
            <a:avLst/>
          </a:prstGeom>
          <a:blipFill dpi="0" rotWithShape="1">
            <a:blip r:embed="rId3"/>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5F37F4A7-764C-973F-A86A-BF0FC995AFD7}"/>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
        <p:nvSpPr>
          <p:cNvPr id="2" name="Subtitle 13">
            <a:extLst>
              <a:ext uri="{FF2B5EF4-FFF2-40B4-BE49-F238E27FC236}">
                <a16:creationId xmlns:a16="http://schemas.microsoft.com/office/drawing/2014/main" id="{E0985126-FF47-3007-64B4-F16EF7C0065E}"/>
              </a:ext>
            </a:extLst>
          </p:cNvPr>
          <p:cNvSpPr txBox="1">
            <a:spLocks/>
          </p:cNvSpPr>
          <p:nvPr/>
        </p:nvSpPr>
        <p:spPr>
          <a:xfrm>
            <a:off x="851717"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4"/>
          <a:stretch>
            <a:fillRect/>
          </a:stretch>
        </p:blipFill>
        <p:spPr>
          <a:xfrm>
            <a:off x="7553496"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4"/>
          <a:stretch>
            <a:fillRect/>
          </a:stretch>
        </p:blipFill>
        <p:spPr>
          <a:xfrm>
            <a:off x="514048" y="1731142"/>
            <a:ext cx="2897728" cy="2897728"/>
          </a:xfrm>
          <a:prstGeom prst="rect">
            <a:avLst/>
          </a:prstGeom>
        </p:spPr>
      </p:pic>
      <p:pic>
        <p:nvPicPr>
          <p:cNvPr id="3" name="Online Media 2" descr="A Pep Talk from Kid President to You">
            <a:hlinkClick r:id="" action="ppaction://media"/>
            <a:extLst>
              <a:ext uri="{FF2B5EF4-FFF2-40B4-BE49-F238E27FC236}">
                <a16:creationId xmlns:a16="http://schemas.microsoft.com/office/drawing/2014/main" id="{56DD42C5-05A1-5830-EEC0-6200E23237F6}"/>
              </a:ext>
            </a:extLst>
          </p:cNvPr>
          <p:cNvPicPr>
            <a:picLocks noRot="1" noChangeAspect="1"/>
          </p:cNvPicPr>
          <p:nvPr>
            <a:videoFile r:link="rId1"/>
          </p:nvPr>
        </p:nvPicPr>
        <p:blipFill>
          <a:blip r:embed="rId5"/>
          <a:stretch>
            <a:fillRect/>
          </a:stretch>
        </p:blipFill>
        <p:spPr>
          <a:xfrm>
            <a:off x="2430652" y="1991906"/>
            <a:ext cx="7330698" cy="4141844"/>
          </a:xfrm>
          <a:prstGeom prst="rect">
            <a:avLst/>
          </a:prstGeom>
        </p:spPr>
      </p:pic>
    </p:spTree>
    <p:extLst>
      <p:ext uri="{BB962C8B-B14F-4D97-AF65-F5344CB8AC3E}">
        <p14:creationId xmlns:p14="http://schemas.microsoft.com/office/powerpoint/2010/main" val="1885385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DBC-CA87-7137-CB72-B8C7E0CA7E5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95F5977-85BE-ACEE-D094-451EF3F17030}"/>
              </a:ext>
            </a:extLst>
          </p:cNvPr>
          <p:cNvSpPr txBox="1"/>
          <p:nvPr/>
        </p:nvSpPr>
        <p:spPr>
          <a:xfrm>
            <a:off x="1093049" y="2417698"/>
            <a:ext cx="6463692" cy="923330"/>
          </a:xfrm>
          <a:prstGeom prst="rect">
            <a:avLst/>
          </a:prstGeom>
          <a:noFill/>
        </p:spPr>
        <p:txBody>
          <a:bodyPr wrap="square" rtlCol="0">
            <a:spAutoFit/>
          </a:bodyPr>
          <a:lstStyle/>
          <a:p>
            <a:r>
              <a:rPr lang="en-US" sz="1800">
                <a:solidFill>
                  <a:schemeClr val="bg1"/>
                </a:solidFill>
                <a:latin typeface="Helvetica Neue"/>
                <a:ea typeface="Helvetica Neue Light" panose="02000403000000020004" pitchFamily="2" charset="0"/>
              </a:rPr>
              <a:t>Place your letter in an envelope with your name written on the front and hand it to your teacher. Your teacher will keep it until the end of the year, or whenever you finish the SELF course.  </a:t>
            </a:r>
          </a:p>
        </p:txBody>
      </p:sp>
      <p:sp>
        <p:nvSpPr>
          <p:cNvPr id="41" name="TextBox 40">
            <a:extLst>
              <a:ext uri="{FF2B5EF4-FFF2-40B4-BE49-F238E27FC236}">
                <a16:creationId xmlns:a16="http://schemas.microsoft.com/office/drawing/2014/main" id="{0023F96A-778A-076E-52F3-F52F506F5D6E}"/>
              </a:ext>
            </a:extLst>
          </p:cNvPr>
          <p:cNvSpPr txBox="1"/>
          <p:nvPr/>
        </p:nvSpPr>
        <p:spPr>
          <a:xfrm>
            <a:off x="1093048" y="4016088"/>
            <a:ext cx="6771177" cy="369332"/>
          </a:xfrm>
          <a:prstGeom prst="rect">
            <a:avLst/>
          </a:prstGeom>
          <a:noFill/>
        </p:spPr>
        <p:txBody>
          <a:bodyPr wrap="square" rtlCol="0">
            <a:spAutoFit/>
          </a:bodyPr>
          <a:lstStyle/>
          <a:p>
            <a:r>
              <a:rPr lang="en-US" sz="1800">
                <a:solidFill>
                  <a:schemeClr val="bg1"/>
                </a:solidFill>
                <a:latin typeface="Helvetica Neue"/>
                <a:ea typeface="Helvetica Neue Light" panose="02000403000000020004" pitchFamily="2" charset="0"/>
              </a:rPr>
              <a:t>Write this letter during your FIRST S.E.L.F lesson. </a:t>
            </a:r>
          </a:p>
        </p:txBody>
      </p:sp>
      <p:sp>
        <p:nvSpPr>
          <p:cNvPr id="42" name="TextBox 41">
            <a:extLst>
              <a:ext uri="{FF2B5EF4-FFF2-40B4-BE49-F238E27FC236}">
                <a16:creationId xmlns:a16="http://schemas.microsoft.com/office/drawing/2014/main" id="{8F5D18DB-CB04-9B7E-10DE-0B950399950C}"/>
              </a:ext>
            </a:extLst>
          </p:cNvPr>
          <p:cNvSpPr txBox="1"/>
          <p:nvPr/>
        </p:nvSpPr>
        <p:spPr>
          <a:xfrm>
            <a:off x="1093049" y="5126214"/>
            <a:ext cx="7799908" cy="646331"/>
          </a:xfrm>
          <a:prstGeom prst="rect">
            <a:avLst/>
          </a:prstGeom>
          <a:noFill/>
        </p:spPr>
        <p:txBody>
          <a:bodyPr wrap="square" rtlCol="0">
            <a:spAutoFit/>
          </a:bodyPr>
          <a:lstStyle/>
          <a:p>
            <a:r>
              <a:rPr lang="en-US" sz="1800">
                <a:solidFill>
                  <a:schemeClr val="bg1"/>
                </a:solidFill>
                <a:latin typeface="Helvetica Neue"/>
                <a:ea typeface="Helvetica Neue Light" panose="02000403000000020004" pitchFamily="2" charset="0"/>
              </a:rPr>
              <a:t>This will enable you to reflect on the person you were when you first wrote the letter, and whether you have changed over the duration of the year.</a:t>
            </a:r>
          </a:p>
        </p:txBody>
      </p:sp>
      <p:sp>
        <p:nvSpPr>
          <p:cNvPr id="16" name="Title 1">
            <a:extLst>
              <a:ext uri="{FF2B5EF4-FFF2-40B4-BE49-F238E27FC236}">
                <a16:creationId xmlns:a16="http://schemas.microsoft.com/office/drawing/2014/main" id="{64E60D9A-3004-1D1E-323D-72937C627D0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3" name="Rounded Rectangle 12">
            <a:extLst>
              <a:ext uri="{FF2B5EF4-FFF2-40B4-BE49-F238E27FC236}">
                <a16:creationId xmlns:a16="http://schemas.microsoft.com/office/drawing/2014/main" id="{B26332AF-038A-0FB3-FDAA-21D0F013C8DD}"/>
              </a:ext>
            </a:extLst>
          </p:cNvPr>
          <p:cNvSpPr/>
          <p:nvPr/>
        </p:nvSpPr>
        <p:spPr>
          <a:xfrm>
            <a:off x="12192000" y="675000"/>
            <a:ext cx="6552000" cy="5508000"/>
          </a:xfrm>
          <a:prstGeom prst="roundRect">
            <a:avLst/>
          </a:prstGeom>
          <a:blipFill dpi="0" rotWithShape="1">
            <a:blip r:embed="rId2"/>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3">
            <a:extLst>
              <a:ext uri="{FF2B5EF4-FFF2-40B4-BE49-F238E27FC236}">
                <a16:creationId xmlns:a16="http://schemas.microsoft.com/office/drawing/2014/main" id="{E0985126-FF47-3007-64B4-F16EF7C0065E}"/>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12713482" y="1316906"/>
            <a:ext cx="2897728" cy="2897728"/>
          </a:xfrm>
          <a:prstGeom prst="rect">
            <a:avLst/>
          </a:prstGeom>
        </p:spPr>
      </p:pic>
      <p:sp>
        <p:nvSpPr>
          <p:cNvPr id="10" name="Rounded Rectangle 9">
            <a:extLst>
              <a:ext uri="{FF2B5EF4-FFF2-40B4-BE49-F238E27FC236}">
                <a16:creationId xmlns:a16="http://schemas.microsoft.com/office/drawing/2014/main" id="{F341EFDA-33D9-83AE-5C08-789FA4520AF3}"/>
              </a:ext>
            </a:extLst>
          </p:cNvPr>
          <p:cNvSpPr/>
          <p:nvPr/>
        </p:nvSpPr>
        <p:spPr>
          <a:xfrm>
            <a:off x="12713482" y="-3363298"/>
            <a:ext cx="3240252" cy="4817203"/>
          </a:xfrm>
          <a:prstGeom prst="roundRect">
            <a:avLst/>
          </a:prstGeom>
          <a:blipFill>
            <a:blip r:embed="rId4">
              <a:extLst>
                <a:ext uri="{BEBA8EAE-BF5A-486C-A8C5-ECC9F3942E4B}">
                  <a14:imgProps xmlns:a14="http://schemas.microsoft.com/office/drawing/2010/main">
                    <a14:imgLayer r:embed="rId5">
                      <a14:imgEffect>
                        <a14:brightnessContrast contrast="7000"/>
                      </a14:imgEffect>
                    </a14:imgLayer>
                  </a14:imgProps>
                </a:ext>
              </a:extLst>
            </a:blip>
            <a:stretch>
              <a:fillRect l="-73089" t="-62833" r="-14757" b="-243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end with solid fill">
            <a:extLst>
              <a:ext uri="{FF2B5EF4-FFF2-40B4-BE49-F238E27FC236}">
                <a16:creationId xmlns:a16="http://schemas.microsoft.com/office/drawing/2014/main" id="{BD0B700D-F124-B150-86B0-58DBF5541B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6605" y="1750956"/>
            <a:ext cx="1848173" cy="1848173"/>
          </a:xfrm>
          <a:prstGeom prst="rect">
            <a:avLst/>
          </a:prstGeom>
        </p:spPr>
      </p:pic>
      <p:pic>
        <p:nvPicPr>
          <p:cNvPr id="29" name="Picture 28" descr="A close-up of a color palette&#10;&#10;Description automatically generated">
            <a:extLst>
              <a:ext uri="{FF2B5EF4-FFF2-40B4-BE49-F238E27FC236}">
                <a16:creationId xmlns:a16="http://schemas.microsoft.com/office/drawing/2014/main" id="{73CB1815-4E92-139D-7B86-88A3C6C31DC2}"/>
              </a:ext>
            </a:extLst>
          </p:cNvPr>
          <p:cNvPicPr>
            <a:picLocks noChangeAspect="1"/>
          </p:cNvPicPr>
          <p:nvPr/>
        </p:nvPicPr>
        <p:blipFill>
          <a:blip r:embed="rId8"/>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F2296213-8F78-68FD-53DE-3821F3C616ED}"/>
              </a:ext>
            </a:extLst>
          </p:cNvPr>
          <p:cNvSpPr txBox="1"/>
          <p:nvPr/>
        </p:nvSpPr>
        <p:spPr>
          <a:xfrm>
            <a:off x="1562506" y="1404968"/>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37" name="TextBox 36">
            <a:extLst>
              <a:ext uri="{FF2B5EF4-FFF2-40B4-BE49-F238E27FC236}">
                <a16:creationId xmlns:a16="http://schemas.microsoft.com/office/drawing/2014/main" id="{0C7B6151-8DEF-1DA9-047D-49CA43262D31}"/>
              </a:ext>
            </a:extLst>
          </p:cNvPr>
          <p:cNvSpPr txBox="1"/>
          <p:nvPr/>
        </p:nvSpPr>
        <p:spPr>
          <a:xfrm>
            <a:off x="1093048" y="2065909"/>
            <a:ext cx="941283" cy="369332"/>
          </a:xfrm>
          <a:prstGeom prst="rect">
            <a:avLst/>
          </a:prstGeom>
          <a:noFill/>
        </p:spPr>
        <p:txBody>
          <a:bodyPr wrap="none" lIns="91440" tIns="45720" rIns="91440" bIns="45720" rtlCol="0" anchor="t">
            <a:spAutoFit/>
          </a:body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How:  </a:t>
            </a:r>
          </a:p>
        </p:txBody>
      </p:sp>
      <p:sp>
        <p:nvSpPr>
          <p:cNvPr id="38" name="TextBox 37">
            <a:extLst>
              <a:ext uri="{FF2B5EF4-FFF2-40B4-BE49-F238E27FC236}">
                <a16:creationId xmlns:a16="http://schemas.microsoft.com/office/drawing/2014/main" id="{D0A80586-1868-B0BD-A15F-C535DFBF63EE}"/>
              </a:ext>
            </a:extLst>
          </p:cNvPr>
          <p:cNvSpPr txBox="1"/>
          <p:nvPr/>
        </p:nvSpPr>
        <p:spPr>
          <a:xfrm>
            <a:off x="1093048" y="3677367"/>
            <a:ext cx="1082348" cy="369332"/>
          </a:xfrm>
          <a:prstGeom prst="rect">
            <a:avLst/>
          </a:prstGeom>
          <a:noFill/>
        </p:spPr>
        <p:txBody>
          <a:bodyPr wrap="none" lIns="91440" tIns="45720" rIns="91440" bIns="45720" rtlCol="0" anchor="t">
            <a:spAutoFit/>
          </a:body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When:  </a:t>
            </a:r>
          </a:p>
        </p:txBody>
      </p:sp>
      <p:sp>
        <p:nvSpPr>
          <p:cNvPr id="39" name="TextBox 38">
            <a:extLst>
              <a:ext uri="{FF2B5EF4-FFF2-40B4-BE49-F238E27FC236}">
                <a16:creationId xmlns:a16="http://schemas.microsoft.com/office/drawing/2014/main" id="{A1A0D14C-9035-A594-9FF8-1C90A6784662}"/>
              </a:ext>
            </a:extLst>
          </p:cNvPr>
          <p:cNvSpPr txBox="1"/>
          <p:nvPr/>
        </p:nvSpPr>
        <p:spPr>
          <a:xfrm>
            <a:off x="1093048" y="4745657"/>
            <a:ext cx="941283" cy="369332"/>
          </a:xfrm>
          <a:prstGeom prst="rect">
            <a:avLst/>
          </a:prstGeom>
          <a:noFill/>
        </p:spPr>
        <p:txBody>
          <a:bodyPr wrap="none" lIns="91440" tIns="45720" rIns="91440" bIns="45720" rtlCol="0" anchor="t">
            <a:spAutoFit/>
          </a:body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Why:  </a:t>
            </a:r>
          </a:p>
        </p:txBody>
      </p:sp>
      <p:sp>
        <p:nvSpPr>
          <p:cNvPr id="43" name="Subtitle 13">
            <a:extLst>
              <a:ext uri="{FF2B5EF4-FFF2-40B4-BE49-F238E27FC236}">
                <a16:creationId xmlns:a16="http://schemas.microsoft.com/office/drawing/2014/main" id="{D36524E4-39D9-119D-BBA0-A3673B0880ED}"/>
              </a:ext>
            </a:extLst>
          </p:cNvPr>
          <p:cNvSpPr txBox="1">
            <a:spLocks/>
          </p:cNvSpPr>
          <p:nvPr/>
        </p:nvSpPr>
        <p:spPr>
          <a:xfrm>
            <a:off x="157138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sp>
        <p:nvSpPr>
          <p:cNvPr id="4" name="Subtitle 13">
            <a:extLst>
              <a:ext uri="{FF2B5EF4-FFF2-40B4-BE49-F238E27FC236}">
                <a16:creationId xmlns:a16="http://schemas.microsoft.com/office/drawing/2014/main" id="{A67CC0F7-9E1F-4A14-77B9-CF620EA10734}"/>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9" name="Title 1">
            <a:extLst>
              <a:ext uri="{FF2B5EF4-FFF2-40B4-BE49-F238E27FC236}">
                <a16:creationId xmlns:a16="http://schemas.microsoft.com/office/drawing/2014/main" id="{22310D31-DBEF-A7AA-E860-183F0E6CA36A}"/>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pic>
        <p:nvPicPr>
          <p:cNvPr id="3" name="Graphic 6" descr="Puzzle pieces with solid fill">
            <a:extLst>
              <a:ext uri="{FF2B5EF4-FFF2-40B4-BE49-F238E27FC236}">
                <a16:creationId xmlns:a16="http://schemas.microsoft.com/office/drawing/2014/main" id="{DEBCBDB1-981F-F26B-658C-6A3F8C65E6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863" y="831352"/>
            <a:ext cx="751840" cy="751840"/>
          </a:xfrm>
          <a:prstGeom prst="rect">
            <a:avLst/>
          </a:prstGeom>
        </p:spPr>
      </p:pic>
    </p:spTree>
    <p:extLst>
      <p:ext uri="{BB962C8B-B14F-4D97-AF65-F5344CB8AC3E}">
        <p14:creationId xmlns:p14="http://schemas.microsoft.com/office/powerpoint/2010/main" val="341728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DBC-CA87-7137-CB72-B8C7E0CA7E5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4E60D9A-3004-1D1E-323D-72937C627D0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3" name="Rounded Rectangle 12">
            <a:extLst>
              <a:ext uri="{FF2B5EF4-FFF2-40B4-BE49-F238E27FC236}">
                <a16:creationId xmlns:a16="http://schemas.microsoft.com/office/drawing/2014/main" id="{B26332AF-038A-0FB3-FDAA-21D0F013C8DD}"/>
              </a:ext>
            </a:extLst>
          </p:cNvPr>
          <p:cNvSpPr/>
          <p:nvPr/>
        </p:nvSpPr>
        <p:spPr>
          <a:xfrm>
            <a:off x="12192000" y="675000"/>
            <a:ext cx="6552000" cy="5508000"/>
          </a:xfrm>
          <a:prstGeom prst="roundRect">
            <a:avLst/>
          </a:prstGeom>
          <a:blipFill dpi="0" rotWithShape="1">
            <a:blip r:embed="rId2"/>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3">
            <a:extLst>
              <a:ext uri="{FF2B5EF4-FFF2-40B4-BE49-F238E27FC236}">
                <a16:creationId xmlns:a16="http://schemas.microsoft.com/office/drawing/2014/main" id="{E0985126-FF47-3007-64B4-F16EF7C0065E}"/>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12713482" y="1316906"/>
            <a:ext cx="2897728" cy="2897728"/>
          </a:xfrm>
          <a:prstGeom prst="rect">
            <a:avLst/>
          </a:prstGeom>
        </p:spPr>
      </p:pic>
      <p:sp>
        <p:nvSpPr>
          <p:cNvPr id="4" name="Subtitle 13">
            <a:extLst>
              <a:ext uri="{FF2B5EF4-FFF2-40B4-BE49-F238E27FC236}">
                <a16:creationId xmlns:a16="http://schemas.microsoft.com/office/drawing/2014/main" id="{FC1567E4-203C-A667-FF22-8D4FBA3B1F65}"/>
              </a:ext>
            </a:extLst>
          </p:cNvPr>
          <p:cNvSpPr txBox="1">
            <a:spLocks/>
          </p:cNvSpPr>
          <p:nvPr/>
        </p:nvSpPr>
        <p:spPr>
          <a:xfrm>
            <a:off x="12713482" y="952134"/>
            <a:ext cx="6909889"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sp>
        <p:nvSpPr>
          <p:cNvPr id="10" name="Rounded Rectangle 9">
            <a:extLst>
              <a:ext uri="{FF2B5EF4-FFF2-40B4-BE49-F238E27FC236}">
                <a16:creationId xmlns:a16="http://schemas.microsoft.com/office/drawing/2014/main" id="{F341EFDA-33D9-83AE-5C08-789FA4520AF3}"/>
              </a:ext>
            </a:extLst>
          </p:cNvPr>
          <p:cNvSpPr/>
          <p:nvPr/>
        </p:nvSpPr>
        <p:spPr>
          <a:xfrm>
            <a:off x="12713482" y="-3363298"/>
            <a:ext cx="3240252" cy="4817203"/>
          </a:xfrm>
          <a:prstGeom prst="roundRect">
            <a:avLst/>
          </a:prstGeom>
          <a:blipFill>
            <a:blip r:embed="rId4">
              <a:extLst>
                <a:ext uri="{BEBA8EAE-BF5A-486C-A8C5-ECC9F3942E4B}">
                  <a14:imgProps xmlns:a14="http://schemas.microsoft.com/office/drawing/2010/main">
                    <a14:imgLayer r:embed="rId5">
                      <a14:imgEffect>
                        <a14:brightnessContrast contrast="7000"/>
                      </a14:imgEffect>
                    </a14:imgLayer>
                  </a14:imgProps>
                </a:ext>
              </a:extLst>
            </a:blip>
            <a:stretch>
              <a:fillRect l="-73089" t="-62833" r="-14757" b="-243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end with solid fill">
            <a:extLst>
              <a:ext uri="{FF2B5EF4-FFF2-40B4-BE49-F238E27FC236}">
                <a16:creationId xmlns:a16="http://schemas.microsoft.com/office/drawing/2014/main" id="{BD0B700D-F124-B150-86B0-58DBF5541B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972" y="1416341"/>
            <a:ext cx="1848173" cy="1848173"/>
          </a:xfrm>
          <a:prstGeom prst="rect">
            <a:avLst/>
          </a:prstGeom>
        </p:spPr>
      </p:pic>
      <p:pic>
        <p:nvPicPr>
          <p:cNvPr id="29" name="Picture 28" descr="A close-up of a color palette&#10;&#10;Description automatically generated">
            <a:extLst>
              <a:ext uri="{FF2B5EF4-FFF2-40B4-BE49-F238E27FC236}">
                <a16:creationId xmlns:a16="http://schemas.microsoft.com/office/drawing/2014/main" id="{73CB1815-4E92-139D-7B86-88A3C6C31DC2}"/>
              </a:ext>
            </a:extLst>
          </p:cNvPr>
          <p:cNvPicPr>
            <a:picLocks noChangeAspect="1"/>
          </p:cNvPicPr>
          <p:nvPr/>
        </p:nvPicPr>
        <p:blipFill>
          <a:blip r:embed="rId8"/>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F2296213-8F78-68FD-53DE-3821F3C616ED}"/>
              </a:ext>
            </a:extLst>
          </p:cNvPr>
          <p:cNvSpPr txBox="1"/>
          <p:nvPr/>
        </p:nvSpPr>
        <p:spPr>
          <a:xfrm>
            <a:off x="12713482" y="1416341"/>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37" name="TextBox 36">
            <a:extLst>
              <a:ext uri="{FF2B5EF4-FFF2-40B4-BE49-F238E27FC236}">
                <a16:creationId xmlns:a16="http://schemas.microsoft.com/office/drawing/2014/main" id="{0C7B6151-8DEF-1DA9-047D-49CA43262D31}"/>
              </a:ext>
            </a:extLst>
          </p:cNvPr>
          <p:cNvSpPr txBox="1"/>
          <p:nvPr/>
        </p:nvSpPr>
        <p:spPr>
          <a:xfrm>
            <a:off x="4058955" y="1586709"/>
            <a:ext cx="4777270" cy="461665"/>
          </a:xfrm>
          <a:prstGeom prst="rect">
            <a:avLst/>
          </a:prstGeom>
          <a:noFill/>
        </p:spPr>
        <p:txBody>
          <a:bodyPr wrap="none" lIns="91440" tIns="45720" rIns="91440" bIns="45720" rtlCol="0" anchor="t">
            <a:spAutoFit/>
          </a:bodyPr>
          <a:lstStyle/>
          <a:p>
            <a:r>
              <a:rPr lang="en-US" sz="2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What to include in your letter:  </a:t>
            </a:r>
          </a:p>
        </p:txBody>
      </p:sp>
      <p:sp>
        <p:nvSpPr>
          <p:cNvPr id="38" name="TextBox 37">
            <a:extLst>
              <a:ext uri="{FF2B5EF4-FFF2-40B4-BE49-F238E27FC236}">
                <a16:creationId xmlns:a16="http://schemas.microsoft.com/office/drawing/2014/main" id="{D0A80586-1868-B0BD-A15F-C535DFBF63EE}"/>
              </a:ext>
            </a:extLst>
          </p:cNvPr>
          <p:cNvSpPr txBox="1"/>
          <p:nvPr/>
        </p:nvSpPr>
        <p:spPr>
          <a:xfrm>
            <a:off x="4058955" y="3198167"/>
            <a:ext cx="5960286" cy="461665"/>
          </a:xfrm>
          <a:prstGeom prst="rect">
            <a:avLst/>
          </a:prstGeom>
          <a:noFill/>
        </p:spPr>
        <p:txBody>
          <a:bodyPr wrap="none" lIns="91440" tIns="45720" rIns="91440" bIns="45720" rtlCol="0" anchor="t">
            <a:spAutoFit/>
          </a:bodyPr>
          <a:lstStyle/>
          <a:p>
            <a:r>
              <a:rPr lang="en-US" sz="2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Use the prompts below to get started:  </a:t>
            </a:r>
          </a:p>
        </p:txBody>
      </p:sp>
      <p:sp>
        <p:nvSpPr>
          <p:cNvPr id="40" name="TextBox 39">
            <a:extLst>
              <a:ext uri="{FF2B5EF4-FFF2-40B4-BE49-F238E27FC236}">
                <a16:creationId xmlns:a16="http://schemas.microsoft.com/office/drawing/2014/main" id="{495F5977-85BE-ACEE-D094-451EF3F17030}"/>
              </a:ext>
            </a:extLst>
          </p:cNvPr>
          <p:cNvSpPr txBox="1"/>
          <p:nvPr/>
        </p:nvSpPr>
        <p:spPr>
          <a:xfrm>
            <a:off x="4058956" y="2024762"/>
            <a:ext cx="6084284" cy="923330"/>
          </a:xfrm>
          <a:prstGeom prst="rect">
            <a:avLst/>
          </a:prstGeom>
          <a:noFill/>
        </p:spPr>
        <p:txBody>
          <a:bodyPr wrap="square" rtlCol="0">
            <a:spAutoFit/>
          </a:bodyPr>
          <a:lstStyle/>
          <a:p>
            <a:r>
              <a:rPr lang="en-US">
                <a:solidFill>
                  <a:schemeClr val="bg1"/>
                </a:solidFill>
                <a:latin typeface="Helvetica Neue"/>
                <a:ea typeface="Helvetica Neue Light" panose="02000403000000020004" pitchFamily="2" charset="0"/>
              </a:rPr>
              <a:t>The purpose of this letter is to talk about things that may worry you now and any hopes or dreams you may have for yourself this year and in the future. </a:t>
            </a:r>
          </a:p>
        </p:txBody>
      </p:sp>
      <p:sp>
        <p:nvSpPr>
          <p:cNvPr id="41" name="TextBox 40">
            <a:extLst>
              <a:ext uri="{FF2B5EF4-FFF2-40B4-BE49-F238E27FC236}">
                <a16:creationId xmlns:a16="http://schemas.microsoft.com/office/drawing/2014/main" id="{0023F96A-778A-076E-52F3-F52F506F5D6E}"/>
              </a:ext>
            </a:extLst>
          </p:cNvPr>
          <p:cNvSpPr txBox="1"/>
          <p:nvPr/>
        </p:nvSpPr>
        <p:spPr>
          <a:xfrm>
            <a:off x="4051994" y="3691490"/>
            <a:ext cx="7346270" cy="2308324"/>
          </a:xfrm>
          <a:prstGeom prst="rect">
            <a:avLst/>
          </a:prstGeom>
          <a:noFill/>
        </p:spPr>
        <p:txBody>
          <a:bodyPr wrap="square" rtlCol="0">
            <a:spAutoFit/>
          </a:bodyPr>
          <a:lstStyle/>
          <a:p>
            <a:pPr marL="285750" indent="-285750">
              <a:buFont typeface="Arial" panose="020B0604020202020204" pitchFamily="34" charset="0"/>
              <a:buChar char="•"/>
            </a:pPr>
            <a:r>
              <a:rPr lang="en-US" err="1">
                <a:solidFill>
                  <a:schemeClr val="bg1"/>
                </a:solidFill>
                <a:latin typeface="Helvetica Neue"/>
                <a:ea typeface="Helvetica Neue Light" panose="02000403000000020004" pitchFamily="2" charset="0"/>
              </a:rPr>
              <a:t>Favourite</a:t>
            </a:r>
            <a:r>
              <a:rPr lang="en-US">
                <a:solidFill>
                  <a:schemeClr val="bg1"/>
                </a:solidFill>
                <a:latin typeface="Helvetica Neue"/>
                <a:ea typeface="Helvetica Neue Light" panose="02000403000000020004" pitchFamily="2" charset="0"/>
              </a:rPr>
              <a:t> subjects at school</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Any fears or worries you may have right now</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What things you are most looking forward to this year</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What things you are most looking forward to once you finish school</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Do you have any specific goals you want to achieve this year and in the future</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Do you have a dream job</a:t>
            </a:r>
          </a:p>
          <a:p>
            <a:pPr marL="285750" indent="-285750">
              <a:buFont typeface="Arial" panose="020B0604020202020204" pitchFamily="34" charset="0"/>
              <a:buChar char="•"/>
            </a:pPr>
            <a:r>
              <a:rPr lang="en-US">
                <a:solidFill>
                  <a:schemeClr val="bg1"/>
                </a:solidFill>
                <a:latin typeface="Helvetica Neue"/>
                <a:ea typeface="Helvetica Neue Light" panose="02000403000000020004" pitchFamily="2" charset="0"/>
              </a:rPr>
              <a:t>Travel plans</a:t>
            </a:r>
          </a:p>
        </p:txBody>
      </p:sp>
      <p:sp>
        <p:nvSpPr>
          <p:cNvPr id="5" name="Subtitle 13">
            <a:extLst>
              <a:ext uri="{FF2B5EF4-FFF2-40B4-BE49-F238E27FC236}">
                <a16:creationId xmlns:a16="http://schemas.microsoft.com/office/drawing/2014/main" id="{BC582700-BB0E-B09A-73AA-D712C6B9165B}"/>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1" name="Title 1">
            <a:extLst>
              <a:ext uri="{FF2B5EF4-FFF2-40B4-BE49-F238E27FC236}">
                <a16:creationId xmlns:a16="http://schemas.microsoft.com/office/drawing/2014/main" id="{D8F4AF6A-21C8-C8BE-DFF6-19ABE59C5D9C}"/>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pic>
        <p:nvPicPr>
          <p:cNvPr id="8" name="Graphic 6" descr="Puzzle pieces with solid fill">
            <a:extLst>
              <a:ext uri="{FF2B5EF4-FFF2-40B4-BE49-F238E27FC236}">
                <a16:creationId xmlns:a16="http://schemas.microsoft.com/office/drawing/2014/main" id="{DD7C07BA-7927-A8CE-F6A3-E98796CB2E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02419" y="845463"/>
            <a:ext cx="751840" cy="751840"/>
          </a:xfrm>
          <a:prstGeom prst="rect">
            <a:avLst/>
          </a:prstGeom>
        </p:spPr>
      </p:pic>
    </p:spTree>
    <p:extLst>
      <p:ext uri="{BB962C8B-B14F-4D97-AF65-F5344CB8AC3E}">
        <p14:creationId xmlns:p14="http://schemas.microsoft.com/office/powerpoint/2010/main" val="194849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DBC-CA87-7137-CB72-B8C7E0CA7E5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4E60D9A-3004-1D1E-323D-72937C627D0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3" name="Rounded Rectangle 12">
            <a:extLst>
              <a:ext uri="{FF2B5EF4-FFF2-40B4-BE49-F238E27FC236}">
                <a16:creationId xmlns:a16="http://schemas.microsoft.com/office/drawing/2014/main" id="{B26332AF-038A-0FB3-FDAA-21D0F013C8DD}"/>
              </a:ext>
            </a:extLst>
          </p:cNvPr>
          <p:cNvSpPr/>
          <p:nvPr/>
        </p:nvSpPr>
        <p:spPr>
          <a:xfrm>
            <a:off x="12192000" y="675000"/>
            <a:ext cx="6552000" cy="5508000"/>
          </a:xfrm>
          <a:prstGeom prst="roundRect">
            <a:avLst/>
          </a:prstGeom>
          <a:blipFill dpi="0" rotWithShape="1">
            <a:blip r:embed="rId2"/>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3">
            <a:extLst>
              <a:ext uri="{FF2B5EF4-FFF2-40B4-BE49-F238E27FC236}">
                <a16:creationId xmlns:a16="http://schemas.microsoft.com/office/drawing/2014/main" id="{E0985126-FF47-3007-64B4-F16EF7C0065E}"/>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12713482" y="1316906"/>
            <a:ext cx="2897728" cy="2897728"/>
          </a:xfrm>
          <a:prstGeom prst="rect">
            <a:avLst/>
          </a:prstGeom>
        </p:spPr>
      </p:pic>
      <p:sp>
        <p:nvSpPr>
          <p:cNvPr id="4" name="Subtitle 13">
            <a:extLst>
              <a:ext uri="{FF2B5EF4-FFF2-40B4-BE49-F238E27FC236}">
                <a16:creationId xmlns:a16="http://schemas.microsoft.com/office/drawing/2014/main" id="{FC1567E4-203C-A667-FF22-8D4FBA3B1F65}"/>
              </a:ext>
            </a:extLst>
          </p:cNvPr>
          <p:cNvSpPr txBox="1">
            <a:spLocks/>
          </p:cNvSpPr>
          <p:nvPr/>
        </p:nvSpPr>
        <p:spPr>
          <a:xfrm>
            <a:off x="12713482" y="952134"/>
            <a:ext cx="6909889"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sp>
        <p:nvSpPr>
          <p:cNvPr id="10" name="Rounded Rectangle 9">
            <a:extLst>
              <a:ext uri="{FF2B5EF4-FFF2-40B4-BE49-F238E27FC236}">
                <a16:creationId xmlns:a16="http://schemas.microsoft.com/office/drawing/2014/main" id="{F341EFDA-33D9-83AE-5C08-789FA4520AF3}"/>
              </a:ext>
            </a:extLst>
          </p:cNvPr>
          <p:cNvSpPr/>
          <p:nvPr/>
        </p:nvSpPr>
        <p:spPr>
          <a:xfrm>
            <a:off x="12713482" y="-3363298"/>
            <a:ext cx="3240252" cy="4817203"/>
          </a:xfrm>
          <a:prstGeom prst="roundRect">
            <a:avLst/>
          </a:prstGeom>
          <a:blipFill>
            <a:blip r:embed="rId4">
              <a:extLst>
                <a:ext uri="{BEBA8EAE-BF5A-486C-A8C5-ECC9F3942E4B}">
                  <a14:imgProps xmlns:a14="http://schemas.microsoft.com/office/drawing/2010/main">
                    <a14:imgLayer r:embed="rId5">
                      <a14:imgEffect>
                        <a14:brightnessContrast contrast="7000"/>
                      </a14:imgEffect>
                    </a14:imgLayer>
                  </a14:imgProps>
                </a:ext>
              </a:extLst>
            </a:blip>
            <a:stretch>
              <a:fillRect l="-73089" t="-62833" r="-14757" b="-243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close-up of a color palette&#10;&#10;Description automatically generated">
            <a:extLst>
              <a:ext uri="{FF2B5EF4-FFF2-40B4-BE49-F238E27FC236}">
                <a16:creationId xmlns:a16="http://schemas.microsoft.com/office/drawing/2014/main" id="{73CB1815-4E92-139D-7B86-88A3C6C31DC2}"/>
              </a:ext>
            </a:extLst>
          </p:cNvPr>
          <p:cNvPicPr>
            <a:picLocks noChangeAspect="1"/>
          </p:cNvPicPr>
          <p:nvPr/>
        </p:nvPicPr>
        <p:blipFill>
          <a:blip r:embed="rId6"/>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F2296213-8F78-68FD-53DE-3821F3C616ED}"/>
              </a:ext>
            </a:extLst>
          </p:cNvPr>
          <p:cNvSpPr txBox="1"/>
          <p:nvPr/>
        </p:nvSpPr>
        <p:spPr>
          <a:xfrm>
            <a:off x="12713482" y="1416341"/>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5" name="Subtitle 13">
            <a:extLst>
              <a:ext uri="{FF2B5EF4-FFF2-40B4-BE49-F238E27FC236}">
                <a16:creationId xmlns:a16="http://schemas.microsoft.com/office/drawing/2014/main" id="{BBCE128F-38A3-AAAB-FEA9-3C76FCFCAFC9}"/>
              </a:ext>
            </a:extLst>
          </p:cNvPr>
          <p:cNvSpPr txBox="1">
            <a:spLocks/>
          </p:cNvSpPr>
          <p:nvPr/>
        </p:nvSpPr>
        <p:spPr>
          <a:xfrm>
            <a:off x="851717"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does identity mean to you?</a:t>
            </a:r>
          </a:p>
        </p:txBody>
      </p:sp>
      <p:sp>
        <p:nvSpPr>
          <p:cNvPr id="18" name="Rounded Rectangle 17">
            <a:extLst>
              <a:ext uri="{FF2B5EF4-FFF2-40B4-BE49-F238E27FC236}">
                <a16:creationId xmlns:a16="http://schemas.microsoft.com/office/drawing/2014/main" id="{2B687A50-DBA6-9028-F89E-49428386FB97}"/>
              </a:ext>
            </a:extLst>
          </p:cNvPr>
          <p:cNvSpPr/>
          <p:nvPr/>
        </p:nvSpPr>
        <p:spPr>
          <a:xfrm>
            <a:off x="8260671" y="1996028"/>
            <a:ext cx="3356428" cy="3730235"/>
          </a:xfrm>
          <a:prstGeom prst="roundRect">
            <a:avLst>
              <a:gd name="adj" fmla="val 16211"/>
            </a:avLst>
          </a:prstGeom>
          <a:solidFill>
            <a:srgbClr val="F2F2F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ith a mask on his face&#10;&#10;Description automatically generated">
            <a:extLst>
              <a:ext uri="{FF2B5EF4-FFF2-40B4-BE49-F238E27FC236}">
                <a16:creationId xmlns:a16="http://schemas.microsoft.com/office/drawing/2014/main" id="{D00E8E3F-07DD-234F-0749-DDC816E2E0AE}"/>
              </a:ext>
            </a:extLst>
          </p:cNvPr>
          <p:cNvPicPr>
            <a:picLocks noChangeAspect="1"/>
          </p:cNvPicPr>
          <p:nvPr/>
        </p:nvPicPr>
        <p:blipFill>
          <a:blip r:embed="rId7"/>
          <a:stretch>
            <a:fillRect/>
          </a:stretch>
        </p:blipFill>
        <p:spPr>
          <a:xfrm>
            <a:off x="8117291" y="2636333"/>
            <a:ext cx="3732185" cy="3611312"/>
          </a:xfrm>
          <a:prstGeom prst="rect">
            <a:avLst/>
          </a:prstGeom>
        </p:spPr>
      </p:pic>
      <p:grpSp>
        <p:nvGrpSpPr>
          <p:cNvPr id="28" name="Group 27">
            <a:extLst>
              <a:ext uri="{FF2B5EF4-FFF2-40B4-BE49-F238E27FC236}">
                <a16:creationId xmlns:a16="http://schemas.microsoft.com/office/drawing/2014/main" id="{924A4AAC-068D-73B4-728F-8E946E6E8962}"/>
              </a:ext>
            </a:extLst>
          </p:cNvPr>
          <p:cNvGrpSpPr/>
          <p:nvPr/>
        </p:nvGrpSpPr>
        <p:grpSpPr>
          <a:xfrm>
            <a:off x="877826" y="2090725"/>
            <a:ext cx="4865989" cy="1383965"/>
            <a:chOff x="877826" y="2106068"/>
            <a:chExt cx="4865989" cy="1605776"/>
          </a:xfrm>
        </p:grpSpPr>
        <p:sp>
          <p:nvSpPr>
            <p:cNvPr id="22" name="Terminator 21">
              <a:extLst>
                <a:ext uri="{FF2B5EF4-FFF2-40B4-BE49-F238E27FC236}">
                  <a16:creationId xmlns:a16="http://schemas.microsoft.com/office/drawing/2014/main" id="{B0B9E3E7-F959-FF23-FF01-8375EE8E0D73}"/>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TextBox 22">
              <a:extLst>
                <a:ext uri="{FF2B5EF4-FFF2-40B4-BE49-F238E27FC236}">
                  <a16:creationId xmlns:a16="http://schemas.microsoft.com/office/drawing/2014/main" id="{5CE8404F-8D65-00F6-B1F3-84E1606B0EC4}"/>
                </a:ext>
              </a:extLst>
            </p:cNvPr>
            <p:cNvSpPr txBox="1"/>
            <p:nvPr/>
          </p:nvSpPr>
          <p:spPr>
            <a:xfrm>
              <a:off x="1684595" y="2496808"/>
              <a:ext cx="3439907" cy="821340"/>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Discuss for 30 seconds with someone next to you.</a:t>
              </a:r>
              <a:endParaRPr lang="en-US" sz="2000"/>
            </a:p>
          </p:txBody>
        </p:sp>
      </p:grpSp>
      <p:grpSp>
        <p:nvGrpSpPr>
          <p:cNvPr id="30" name="Group 29">
            <a:extLst>
              <a:ext uri="{FF2B5EF4-FFF2-40B4-BE49-F238E27FC236}">
                <a16:creationId xmlns:a16="http://schemas.microsoft.com/office/drawing/2014/main" id="{2E1FECE9-BAFB-8B66-593A-B281AA6EFA7D}"/>
              </a:ext>
            </a:extLst>
          </p:cNvPr>
          <p:cNvGrpSpPr/>
          <p:nvPr/>
        </p:nvGrpSpPr>
        <p:grpSpPr>
          <a:xfrm>
            <a:off x="888448" y="4132537"/>
            <a:ext cx="5100948" cy="1387391"/>
            <a:chOff x="888448" y="4201921"/>
            <a:chExt cx="5100948" cy="1605776"/>
          </a:xfrm>
        </p:grpSpPr>
        <p:sp>
          <p:nvSpPr>
            <p:cNvPr id="24" name="Terminator 23">
              <a:extLst>
                <a:ext uri="{FF2B5EF4-FFF2-40B4-BE49-F238E27FC236}">
                  <a16:creationId xmlns:a16="http://schemas.microsoft.com/office/drawing/2014/main" id="{A37EB0B9-5CAA-9740-48CE-93A46F645258}"/>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C09EF445-73BB-7545-D092-65E030AE60C2}"/>
                </a:ext>
              </a:extLst>
            </p:cNvPr>
            <p:cNvSpPr txBox="1"/>
            <p:nvPr/>
          </p:nvSpPr>
          <p:spPr>
            <a:xfrm>
              <a:off x="1761323" y="4650866"/>
              <a:ext cx="4228073" cy="819312"/>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2-minute class mind map to create a class “word cloud”.  </a:t>
              </a:r>
            </a:p>
          </p:txBody>
        </p:sp>
      </p:grpSp>
      <p:pic>
        <p:nvPicPr>
          <p:cNvPr id="27" name="Graphic 26" descr="Caret Left with solid fill">
            <a:extLst>
              <a:ext uri="{FF2B5EF4-FFF2-40B4-BE49-F238E27FC236}">
                <a16:creationId xmlns:a16="http://schemas.microsoft.com/office/drawing/2014/main" id="{0576CF88-95F2-B5FF-E548-6B8CAF6AE9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2808819" y="3371283"/>
            <a:ext cx="914400" cy="914400"/>
          </a:xfrm>
          <a:prstGeom prst="rect">
            <a:avLst/>
          </a:prstGeom>
        </p:spPr>
      </p:pic>
      <p:sp>
        <p:nvSpPr>
          <p:cNvPr id="31" name="Cloud 30">
            <a:hlinkClick r:id="rId10"/>
            <a:extLst>
              <a:ext uri="{FF2B5EF4-FFF2-40B4-BE49-F238E27FC236}">
                <a16:creationId xmlns:a16="http://schemas.microsoft.com/office/drawing/2014/main" id="{B9B45138-8FB1-2175-7BB0-F9B7F418BF7B}"/>
              </a:ext>
            </a:extLst>
          </p:cNvPr>
          <p:cNvSpPr/>
          <p:nvPr/>
        </p:nvSpPr>
        <p:spPr>
          <a:xfrm>
            <a:off x="5210767" y="4551613"/>
            <a:ext cx="2260016" cy="1631387"/>
          </a:xfrm>
          <a:prstGeom prst="cloud">
            <a:avLst/>
          </a:prstGeom>
          <a:ln w="25400"/>
          <a:scene3d>
            <a:camera prst="orthographicFront"/>
            <a:lightRig rig="threePt" dir="t"/>
          </a:scene3d>
          <a:sp3d extrusionH="114300">
            <a:bevelT w="114300" h="82550"/>
            <a:bevelB w="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Make a word cloud</a:t>
            </a:r>
          </a:p>
        </p:txBody>
      </p:sp>
      <p:pic>
        <p:nvPicPr>
          <p:cNvPr id="35" name="Graphic 34" descr="Cursor with solid fill">
            <a:extLst>
              <a:ext uri="{FF2B5EF4-FFF2-40B4-BE49-F238E27FC236}">
                <a16:creationId xmlns:a16="http://schemas.microsoft.com/office/drawing/2014/main" id="{AB4F4907-2F77-C255-37E2-DC7C448B07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13583" y="5234722"/>
            <a:ext cx="914400" cy="914400"/>
          </a:xfrm>
          <a:prstGeom prst="rect">
            <a:avLst/>
          </a:prstGeom>
          <a:effectLst>
            <a:outerShdw blurRad="138223" dist="27680" dir="5400000" algn="ctr" rotWithShape="0">
              <a:srgbClr val="000000">
                <a:alpha val="43137"/>
              </a:srgbClr>
            </a:outerShdw>
          </a:effectLst>
        </p:spPr>
      </p:pic>
      <p:sp>
        <p:nvSpPr>
          <p:cNvPr id="9" name="Subtitle 13">
            <a:extLst>
              <a:ext uri="{FF2B5EF4-FFF2-40B4-BE49-F238E27FC236}">
                <a16:creationId xmlns:a16="http://schemas.microsoft.com/office/drawing/2014/main" id="{2BF651FC-30BE-B139-6AE5-A12D3CA57CC0}"/>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2" name="Title 1">
            <a:extLst>
              <a:ext uri="{FF2B5EF4-FFF2-40B4-BE49-F238E27FC236}">
                <a16:creationId xmlns:a16="http://schemas.microsoft.com/office/drawing/2014/main" id="{0F7469C5-B542-89FE-3AC7-DE174AADE891}"/>
              </a:ext>
            </a:extLst>
          </p:cNvPr>
          <p:cNvSpPr txBox="1">
            <a:spLocks/>
          </p:cNvSpPr>
          <p:nvPr/>
        </p:nvSpPr>
        <p:spPr>
          <a:xfrm>
            <a:off x="9195013" y="258106"/>
            <a:ext cx="2412676"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3845612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DBC-CA87-7137-CB72-B8C7E0CA7E5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4E60D9A-3004-1D1E-323D-72937C627D0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 name="Subtitle 13">
            <a:extLst>
              <a:ext uri="{FF2B5EF4-FFF2-40B4-BE49-F238E27FC236}">
                <a16:creationId xmlns:a16="http://schemas.microsoft.com/office/drawing/2014/main" id="{E0985126-FF47-3007-64B4-F16EF7C0065E}"/>
              </a:ext>
            </a:extLst>
          </p:cNvPr>
          <p:cNvSpPr txBox="1">
            <a:spLocks/>
          </p:cNvSpPr>
          <p:nvPr/>
        </p:nvSpPr>
        <p:spPr>
          <a:xfrm>
            <a:off x="13640864"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Message to you from Kid President</a:t>
            </a:r>
          </a:p>
        </p:txBody>
      </p:sp>
      <p:pic>
        <p:nvPicPr>
          <p:cNvPr id="6" name="Picture 5"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2"/>
          <a:stretch>
            <a:fillRect/>
          </a:stretch>
        </p:blipFill>
        <p:spPr>
          <a:xfrm>
            <a:off x="19231448" y="2411691"/>
            <a:ext cx="4159854" cy="4159854"/>
          </a:xfrm>
          <a:prstGeom prst="rect">
            <a:avLst/>
          </a:prstGeom>
        </p:spPr>
      </p:pic>
      <p:pic>
        <p:nvPicPr>
          <p:cNvPr id="7" name="Picture 6"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2"/>
          <a:stretch>
            <a:fillRect/>
          </a:stretch>
        </p:blipFill>
        <p:spPr>
          <a:xfrm>
            <a:off x="12713482" y="1316906"/>
            <a:ext cx="2897728" cy="2897728"/>
          </a:xfrm>
          <a:prstGeom prst="rect">
            <a:avLst/>
          </a:prstGeom>
        </p:spPr>
      </p:pic>
      <p:sp>
        <p:nvSpPr>
          <p:cNvPr id="4" name="Subtitle 13">
            <a:extLst>
              <a:ext uri="{FF2B5EF4-FFF2-40B4-BE49-F238E27FC236}">
                <a16:creationId xmlns:a16="http://schemas.microsoft.com/office/drawing/2014/main" id="{FC1567E4-203C-A667-FF22-8D4FBA3B1F65}"/>
              </a:ext>
            </a:extLst>
          </p:cNvPr>
          <p:cNvSpPr txBox="1">
            <a:spLocks/>
          </p:cNvSpPr>
          <p:nvPr/>
        </p:nvSpPr>
        <p:spPr>
          <a:xfrm>
            <a:off x="12713482" y="952134"/>
            <a:ext cx="6909889"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pic>
        <p:nvPicPr>
          <p:cNvPr id="29" name="Picture 28" descr="A close-up of a color palette&#10;&#10;Description automatically generated">
            <a:extLst>
              <a:ext uri="{FF2B5EF4-FFF2-40B4-BE49-F238E27FC236}">
                <a16:creationId xmlns:a16="http://schemas.microsoft.com/office/drawing/2014/main" id="{73CB1815-4E92-139D-7B86-88A3C6C31DC2}"/>
              </a:ext>
            </a:extLst>
          </p:cNvPr>
          <p:cNvPicPr>
            <a:picLocks noChangeAspect="1"/>
          </p:cNvPicPr>
          <p:nvPr/>
        </p:nvPicPr>
        <p:blipFill>
          <a:blip r:embed="rId3"/>
          <a:stretch>
            <a:fillRect/>
          </a:stretch>
        </p:blipFill>
        <p:spPr>
          <a:xfrm>
            <a:off x="-5229173" y="763439"/>
            <a:ext cx="4147092" cy="2930546"/>
          </a:xfrm>
          <a:prstGeom prst="rect">
            <a:avLst/>
          </a:prstGeom>
        </p:spPr>
      </p:pic>
      <p:sp>
        <p:nvSpPr>
          <p:cNvPr id="36" name="TextBox 35">
            <a:extLst>
              <a:ext uri="{FF2B5EF4-FFF2-40B4-BE49-F238E27FC236}">
                <a16:creationId xmlns:a16="http://schemas.microsoft.com/office/drawing/2014/main" id="{F2296213-8F78-68FD-53DE-3821F3C616ED}"/>
              </a:ext>
            </a:extLst>
          </p:cNvPr>
          <p:cNvSpPr txBox="1"/>
          <p:nvPr/>
        </p:nvSpPr>
        <p:spPr>
          <a:xfrm>
            <a:off x="12713482" y="1416341"/>
            <a:ext cx="3420808" cy="369332"/>
          </a:xfrm>
          <a:prstGeom prst="rect">
            <a:avLst/>
          </a:prstGeom>
          <a:noFill/>
        </p:spPr>
        <p:txBody>
          <a:bodyPr wrap="none" rtlCol="0">
            <a:spAutoFit/>
          </a:bodyPr>
          <a:lstStyle/>
          <a:p>
            <a:r>
              <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Write a letter to your future self.</a:t>
            </a:r>
          </a:p>
        </p:txBody>
      </p:sp>
      <p:sp>
        <p:nvSpPr>
          <p:cNvPr id="5" name="Subtitle 13">
            <a:extLst>
              <a:ext uri="{FF2B5EF4-FFF2-40B4-BE49-F238E27FC236}">
                <a16:creationId xmlns:a16="http://schemas.microsoft.com/office/drawing/2014/main" id="{BBCE128F-38A3-AAAB-FEA9-3C76FCFCAFC9}"/>
              </a:ext>
            </a:extLst>
          </p:cNvPr>
          <p:cNvSpPr txBox="1">
            <a:spLocks/>
          </p:cNvSpPr>
          <p:nvPr/>
        </p:nvSpPr>
        <p:spPr>
          <a:xfrm>
            <a:off x="12529669" y="1013670"/>
            <a:ext cx="8781706" cy="508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does identity mean to you?</a:t>
            </a:r>
          </a:p>
        </p:txBody>
      </p:sp>
      <p:sp>
        <p:nvSpPr>
          <p:cNvPr id="18" name="Rounded Rectangle 17">
            <a:extLst>
              <a:ext uri="{FF2B5EF4-FFF2-40B4-BE49-F238E27FC236}">
                <a16:creationId xmlns:a16="http://schemas.microsoft.com/office/drawing/2014/main" id="{2B687A50-DBA6-9028-F89E-49428386FB97}"/>
              </a:ext>
            </a:extLst>
          </p:cNvPr>
          <p:cNvSpPr/>
          <p:nvPr/>
        </p:nvSpPr>
        <p:spPr>
          <a:xfrm>
            <a:off x="12385891" y="1996028"/>
            <a:ext cx="3356428" cy="3730235"/>
          </a:xfrm>
          <a:prstGeom prst="roundRect">
            <a:avLst>
              <a:gd name="adj" fmla="val 16211"/>
            </a:avLst>
          </a:prstGeom>
          <a:solidFill>
            <a:srgbClr val="F2F2F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ith a mask on his face&#10;&#10;Description automatically generated">
            <a:extLst>
              <a:ext uri="{FF2B5EF4-FFF2-40B4-BE49-F238E27FC236}">
                <a16:creationId xmlns:a16="http://schemas.microsoft.com/office/drawing/2014/main" id="{D00E8E3F-07DD-234F-0749-DDC816E2E0AE}"/>
              </a:ext>
            </a:extLst>
          </p:cNvPr>
          <p:cNvPicPr>
            <a:picLocks noChangeAspect="1"/>
          </p:cNvPicPr>
          <p:nvPr/>
        </p:nvPicPr>
        <p:blipFill>
          <a:blip r:embed="rId4"/>
          <a:stretch>
            <a:fillRect/>
          </a:stretch>
        </p:blipFill>
        <p:spPr>
          <a:xfrm>
            <a:off x="12242511" y="2636333"/>
            <a:ext cx="3732185" cy="3611312"/>
          </a:xfrm>
          <a:prstGeom prst="rect">
            <a:avLst/>
          </a:prstGeom>
        </p:spPr>
      </p:pic>
      <p:grpSp>
        <p:nvGrpSpPr>
          <p:cNvPr id="28" name="Group 27">
            <a:extLst>
              <a:ext uri="{FF2B5EF4-FFF2-40B4-BE49-F238E27FC236}">
                <a16:creationId xmlns:a16="http://schemas.microsoft.com/office/drawing/2014/main" id="{924A4AAC-068D-73B4-728F-8E946E6E8962}"/>
              </a:ext>
            </a:extLst>
          </p:cNvPr>
          <p:cNvGrpSpPr/>
          <p:nvPr/>
        </p:nvGrpSpPr>
        <p:grpSpPr>
          <a:xfrm>
            <a:off x="877826" y="7179687"/>
            <a:ext cx="4865989" cy="1383965"/>
            <a:chOff x="877826" y="2106068"/>
            <a:chExt cx="4865989" cy="1605776"/>
          </a:xfrm>
        </p:grpSpPr>
        <p:sp>
          <p:nvSpPr>
            <p:cNvPr id="22" name="Terminator 21">
              <a:extLst>
                <a:ext uri="{FF2B5EF4-FFF2-40B4-BE49-F238E27FC236}">
                  <a16:creationId xmlns:a16="http://schemas.microsoft.com/office/drawing/2014/main" id="{B0B9E3E7-F959-FF23-FF01-8375EE8E0D73}"/>
                </a:ext>
              </a:extLst>
            </p:cNvPr>
            <p:cNvSpPr/>
            <p:nvPr/>
          </p:nvSpPr>
          <p:spPr>
            <a:xfrm>
              <a:off x="877826" y="2106068"/>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1.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TextBox 22">
              <a:extLst>
                <a:ext uri="{FF2B5EF4-FFF2-40B4-BE49-F238E27FC236}">
                  <a16:creationId xmlns:a16="http://schemas.microsoft.com/office/drawing/2014/main" id="{5CE8404F-8D65-00F6-B1F3-84E1606B0EC4}"/>
                </a:ext>
              </a:extLst>
            </p:cNvPr>
            <p:cNvSpPr txBox="1"/>
            <p:nvPr/>
          </p:nvSpPr>
          <p:spPr>
            <a:xfrm>
              <a:off x="1684595" y="2496808"/>
              <a:ext cx="3439907" cy="821340"/>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Discuss for 30 seconds with someone next to you.</a:t>
              </a:r>
              <a:endParaRPr lang="en-US" sz="2000"/>
            </a:p>
          </p:txBody>
        </p:sp>
      </p:grpSp>
      <p:grpSp>
        <p:nvGrpSpPr>
          <p:cNvPr id="30" name="Group 29">
            <a:extLst>
              <a:ext uri="{FF2B5EF4-FFF2-40B4-BE49-F238E27FC236}">
                <a16:creationId xmlns:a16="http://schemas.microsoft.com/office/drawing/2014/main" id="{2E1FECE9-BAFB-8B66-593A-B281AA6EFA7D}"/>
              </a:ext>
            </a:extLst>
          </p:cNvPr>
          <p:cNvGrpSpPr/>
          <p:nvPr/>
        </p:nvGrpSpPr>
        <p:grpSpPr>
          <a:xfrm>
            <a:off x="888448" y="9221499"/>
            <a:ext cx="5100948" cy="1387391"/>
            <a:chOff x="888448" y="4201921"/>
            <a:chExt cx="5100948" cy="1605776"/>
          </a:xfrm>
        </p:grpSpPr>
        <p:sp>
          <p:nvSpPr>
            <p:cNvPr id="24" name="Terminator 23">
              <a:extLst>
                <a:ext uri="{FF2B5EF4-FFF2-40B4-BE49-F238E27FC236}">
                  <a16:creationId xmlns:a16="http://schemas.microsoft.com/office/drawing/2014/main" id="{A37EB0B9-5CAA-9740-48CE-93A46F645258}"/>
                </a:ext>
              </a:extLst>
            </p:cNvPr>
            <p:cNvSpPr/>
            <p:nvPr/>
          </p:nvSpPr>
          <p:spPr>
            <a:xfrm>
              <a:off x="888448" y="4201921"/>
              <a:ext cx="4865989" cy="1605776"/>
            </a:xfrm>
            <a:prstGeom prst="flowChartTerminator">
              <a:avLst/>
            </a:prstGeom>
            <a:solidFill>
              <a:srgbClr val="85C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highlight>
                    <a:srgbClr val="85C140"/>
                  </a:highlight>
                </a:rPr>
                <a:t> </a:t>
              </a:r>
              <a:r>
                <a:rPr lang="en-US" sz="3600" b="1">
                  <a:solidFill>
                    <a:schemeClr val="bg1"/>
                  </a:solidFill>
                  <a:highlight>
                    <a:srgbClr val="85C140"/>
                  </a:highlight>
                </a:rPr>
                <a:t>2. </a:t>
              </a:r>
              <a:endParaRPr lang="en-US" sz="36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C09EF445-73BB-7545-D092-65E030AE60C2}"/>
                </a:ext>
              </a:extLst>
            </p:cNvPr>
            <p:cNvSpPr txBox="1"/>
            <p:nvPr/>
          </p:nvSpPr>
          <p:spPr>
            <a:xfrm>
              <a:off x="1761323" y="4650866"/>
              <a:ext cx="4228073" cy="819312"/>
            </a:xfrm>
            <a:prstGeom prst="rect">
              <a:avLst/>
            </a:prstGeom>
            <a:noFill/>
          </p:spPr>
          <p:txBody>
            <a:bodyPr wrap="square" rtlCol="0">
              <a:spAutoFit/>
            </a:bodyPr>
            <a:lstStyle/>
            <a:p>
              <a:r>
                <a:rPr lang="en-US" sz="2000">
                  <a:solidFill>
                    <a:schemeClr val="bg1"/>
                  </a:solidFill>
                  <a:highlight>
                    <a:srgbClr val="85C140"/>
                  </a:highlight>
                  <a:latin typeface="Helvetica Neue Medium" panose="02000503000000020004" pitchFamily="2" charset="0"/>
                  <a:ea typeface="Helvetica Neue Medium" panose="02000503000000020004" pitchFamily="2" charset="0"/>
                  <a:cs typeface="Helvetica Neue Medium" panose="02000503000000020004" pitchFamily="2" charset="0"/>
                </a:rPr>
                <a:t>2-minute class mind map to create a class “word cloud”.  </a:t>
              </a:r>
            </a:p>
          </p:txBody>
        </p:sp>
      </p:grpSp>
      <p:pic>
        <p:nvPicPr>
          <p:cNvPr id="27" name="Graphic 26" descr="Caret Left with solid fill">
            <a:extLst>
              <a:ext uri="{FF2B5EF4-FFF2-40B4-BE49-F238E27FC236}">
                <a16:creationId xmlns:a16="http://schemas.microsoft.com/office/drawing/2014/main" id="{0576CF88-95F2-B5FF-E548-6B8CAF6AE9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808819" y="8460245"/>
            <a:ext cx="914400" cy="914400"/>
          </a:xfrm>
          <a:prstGeom prst="rect">
            <a:avLst/>
          </a:prstGeom>
        </p:spPr>
      </p:pic>
      <p:sp>
        <p:nvSpPr>
          <p:cNvPr id="31" name="Cloud 30">
            <a:hlinkClick r:id="rId7"/>
            <a:extLst>
              <a:ext uri="{FF2B5EF4-FFF2-40B4-BE49-F238E27FC236}">
                <a16:creationId xmlns:a16="http://schemas.microsoft.com/office/drawing/2014/main" id="{B9B45138-8FB1-2175-7BB0-F9B7F418BF7B}"/>
              </a:ext>
            </a:extLst>
          </p:cNvPr>
          <p:cNvSpPr/>
          <p:nvPr/>
        </p:nvSpPr>
        <p:spPr>
          <a:xfrm>
            <a:off x="5210767" y="9640575"/>
            <a:ext cx="2260016" cy="1631387"/>
          </a:xfrm>
          <a:prstGeom prst="cloud">
            <a:avLst/>
          </a:prstGeom>
          <a:ln w="25400"/>
          <a:scene3d>
            <a:camera prst="orthographicFront"/>
            <a:lightRig rig="threePt" dir="t"/>
          </a:scene3d>
          <a:sp3d extrusionH="114300">
            <a:bevelT w="114300" h="82550"/>
            <a:bevelB w="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Make a word cloud</a:t>
            </a:r>
          </a:p>
        </p:txBody>
      </p:sp>
      <p:pic>
        <p:nvPicPr>
          <p:cNvPr id="35" name="Graphic 34" descr="Cursor with solid fill">
            <a:extLst>
              <a:ext uri="{FF2B5EF4-FFF2-40B4-BE49-F238E27FC236}">
                <a16:creationId xmlns:a16="http://schemas.microsoft.com/office/drawing/2014/main" id="{AB4F4907-2F77-C255-37E2-DC7C448B07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3583" y="10323684"/>
            <a:ext cx="914400" cy="914400"/>
          </a:xfrm>
          <a:prstGeom prst="rect">
            <a:avLst/>
          </a:prstGeom>
          <a:effectLst>
            <a:outerShdw blurRad="138223" dist="27680" dir="5400000" algn="ctr" rotWithShape="0">
              <a:srgbClr val="000000">
                <a:alpha val="43137"/>
              </a:srgbClr>
            </a:outerShdw>
          </a:effectLst>
        </p:spPr>
      </p:pic>
      <p:pic>
        <p:nvPicPr>
          <p:cNvPr id="11" name="Picture 10" descr="A close up of a person's face&#10;&#10;Description automatically generated">
            <a:extLst>
              <a:ext uri="{FF2B5EF4-FFF2-40B4-BE49-F238E27FC236}">
                <a16:creationId xmlns:a16="http://schemas.microsoft.com/office/drawing/2014/main" id="{A71272FE-A736-42A8-937B-4D0DF00871AA}"/>
              </a:ext>
            </a:extLst>
          </p:cNvPr>
          <p:cNvPicPr>
            <a:picLocks noChangeAspect="1"/>
          </p:cNvPicPr>
          <p:nvPr/>
        </p:nvPicPr>
        <p:blipFill>
          <a:blip r:embed="rId10"/>
          <a:stretch>
            <a:fillRect/>
          </a:stretch>
        </p:blipFill>
        <p:spPr>
          <a:xfrm>
            <a:off x="4763426" y="557260"/>
            <a:ext cx="7158773" cy="7158773"/>
          </a:xfrm>
          <a:prstGeom prst="rect">
            <a:avLst/>
          </a:prstGeom>
        </p:spPr>
      </p:pic>
      <p:sp>
        <p:nvSpPr>
          <p:cNvPr id="12" name="Title 1">
            <a:extLst>
              <a:ext uri="{FF2B5EF4-FFF2-40B4-BE49-F238E27FC236}">
                <a16:creationId xmlns:a16="http://schemas.microsoft.com/office/drawing/2014/main" id="{F6197AF6-8E3D-5F6B-A5D4-D0F827BA9349}"/>
              </a:ext>
            </a:extLst>
          </p:cNvPr>
          <p:cNvSpPr txBox="1">
            <a:spLocks/>
          </p:cNvSpPr>
          <p:nvPr/>
        </p:nvSpPr>
        <p:spPr>
          <a:xfrm>
            <a:off x="394852" y="2023272"/>
            <a:ext cx="6295808" cy="56339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world needs you to be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5" name="Title 1">
            <a:extLst>
              <a:ext uri="{FF2B5EF4-FFF2-40B4-BE49-F238E27FC236}">
                <a16:creationId xmlns:a16="http://schemas.microsoft.com/office/drawing/2014/main" id="{D5213CA6-9359-5042-53DE-0474343D9E79}"/>
              </a:ext>
            </a:extLst>
          </p:cNvPr>
          <p:cNvSpPr txBox="1">
            <a:spLocks/>
          </p:cNvSpPr>
          <p:nvPr/>
        </p:nvSpPr>
        <p:spPr>
          <a:xfrm>
            <a:off x="394852" y="2787107"/>
            <a:ext cx="3863239" cy="950528"/>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Your best gift to your world is to be you. </a:t>
            </a:r>
          </a:p>
        </p:txBody>
      </p:sp>
      <p:sp>
        <p:nvSpPr>
          <p:cNvPr id="20" name="Title 1">
            <a:extLst>
              <a:ext uri="{FF2B5EF4-FFF2-40B4-BE49-F238E27FC236}">
                <a16:creationId xmlns:a16="http://schemas.microsoft.com/office/drawing/2014/main" id="{28F1F4B8-C044-8423-9D2E-9B5D5434C457}"/>
              </a:ext>
            </a:extLst>
          </p:cNvPr>
          <p:cNvSpPr txBox="1">
            <a:spLocks/>
          </p:cNvSpPr>
          <p:nvPr/>
        </p:nvSpPr>
        <p:spPr>
          <a:xfrm>
            <a:off x="394852" y="3938073"/>
            <a:ext cx="5594543" cy="106598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Before you can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be</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you, you have to know who </a:t>
            </a:r>
            <a:r>
              <a:rPr lang="en-US" sz="2800" b="1" i="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you</a:t>
            </a:r>
            <a:r>
              <a:rPr lang="en-US" sz="28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 are.</a:t>
            </a:r>
          </a:p>
        </p:txBody>
      </p:sp>
      <p:pic>
        <p:nvPicPr>
          <p:cNvPr id="25" name="Picture 24" descr="A cat in the hat&#10;&#10;Description automatically generated">
            <a:extLst>
              <a:ext uri="{FF2B5EF4-FFF2-40B4-BE49-F238E27FC236}">
                <a16:creationId xmlns:a16="http://schemas.microsoft.com/office/drawing/2014/main" id="{5E882904-5435-8B6A-D7AF-3D9824093F6C}"/>
              </a:ext>
            </a:extLst>
          </p:cNvPr>
          <p:cNvPicPr>
            <a:picLocks noChangeAspect="1"/>
          </p:cNvPicPr>
          <p:nvPr/>
        </p:nvPicPr>
        <p:blipFill>
          <a:blip r:embed="rId11"/>
          <a:stretch>
            <a:fillRect/>
          </a:stretch>
        </p:blipFill>
        <p:spPr>
          <a:xfrm>
            <a:off x="4477001" y="7418029"/>
            <a:ext cx="9587104" cy="11232731"/>
          </a:xfrm>
          <a:prstGeom prst="rect">
            <a:avLst/>
          </a:prstGeom>
        </p:spPr>
      </p:pic>
      <p:sp>
        <p:nvSpPr>
          <p:cNvPr id="26" name="Title 1">
            <a:extLst>
              <a:ext uri="{FF2B5EF4-FFF2-40B4-BE49-F238E27FC236}">
                <a16:creationId xmlns:a16="http://schemas.microsoft.com/office/drawing/2014/main" id="{24C06477-374E-C3C2-D428-F60660A4372B}"/>
              </a:ext>
            </a:extLst>
          </p:cNvPr>
          <p:cNvSpPr txBox="1">
            <a:spLocks/>
          </p:cNvSpPr>
          <p:nvPr/>
        </p:nvSpPr>
        <p:spPr>
          <a:xfrm>
            <a:off x="2574928" y="7881602"/>
            <a:ext cx="3866619" cy="521527"/>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“Today you are you,</a:t>
            </a:r>
          </a:p>
        </p:txBody>
      </p:sp>
      <p:sp>
        <p:nvSpPr>
          <p:cNvPr id="32" name="Title 1">
            <a:extLst>
              <a:ext uri="{FF2B5EF4-FFF2-40B4-BE49-F238E27FC236}">
                <a16:creationId xmlns:a16="http://schemas.microsoft.com/office/drawing/2014/main" id="{A447C3A3-D649-795D-F852-017A5948B8A0}"/>
              </a:ext>
            </a:extLst>
          </p:cNvPr>
          <p:cNvSpPr txBox="1">
            <a:spLocks/>
          </p:cNvSpPr>
          <p:nvPr/>
        </p:nvSpPr>
        <p:spPr>
          <a:xfrm>
            <a:off x="2574928" y="8543381"/>
            <a:ext cx="4073653" cy="487894"/>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That is truer than true.</a:t>
            </a:r>
          </a:p>
        </p:txBody>
      </p:sp>
      <p:sp>
        <p:nvSpPr>
          <p:cNvPr id="33" name="Title 1">
            <a:extLst>
              <a:ext uri="{FF2B5EF4-FFF2-40B4-BE49-F238E27FC236}">
                <a16:creationId xmlns:a16="http://schemas.microsoft.com/office/drawing/2014/main" id="{FE9CB2CC-862F-80BD-B402-C839ED80AD96}"/>
              </a:ext>
            </a:extLst>
          </p:cNvPr>
          <p:cNvSpPr txBox="1">
            <a:spLocks/>
          </p:cNvSpPr>
          <p:nvPr/>
        </p:nvSpPr>
        <p:spPr>
          <a:xfrm>
            <a:off x="2574928" y="9178629"/>
            <a:ext cx="4417453" cy="1065987"/>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 is no one alive</a:t>
            </a:r>
          </a:p>
          <a:p>
            <a:pPr>
              <a:lnSpc>
                <a:spcPct val="100000"/>
              </a:lnSpc>
            </a:pP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Who is </a:t>
            </a:r>
            <a:r>
              <a:rPr lang="en-US" sz="2800" b="1"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Youer</a:t>
            </a:r>
            <a:r>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than YOU.”</a:t>
            </a:r>
          </a:p>
        </p:txBody>
      </p:sp>
      <p:pic>
        <p:nvPicPr>
          <p:cNvPr id="34" name="Graphic 33" descr="Speech outline">
            <a:extLst>
              <a:ext uri="{FF2B5EF4-FFF2-40B4-BE49-F238E27FC236}">
                <a16:creationId xmlns:a16="http://schemas.microsoft.com/office/drawing/2014/main" id="{5EFD2802-E2EA-7B80-1B91-7844C5B98C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8291" y="5923699"/>
            <a:ext cx="7380825" cy="7380825"/>
          </a:xfrm>
          <a:prstGeom prst="rect">
            <a:avLst/>
          </a:prstGeom>
        </p:spPr>
      </p:pic>
      <p:sp>
        <p:nvSpPr>
          <p:cNvPr id="37" name="Title 1">
            <a:extLst>
              <a:ext uri="{FF2B5EF4-FFF2-40B4-BE49-F238E27FC236}">
                <a16:creationId xmlns:a16="http://schemas.microsoft.com/office/drawing/2014/main" id="{C743BF6E-3DC2-909F-29EB-2AEF15C29F3A}"/>
              </a:ext>
            </a:extLst>
          </p:cNvPr>
          <p:cNvSpPr txBox="1">
            <a:spLocks/>
          </p:cNvSpPr>
          <p:nvPr/>
        </p:nvSpPr>
        <p:spPr>
          <a:xfrm>
            <a:off x="2580693" y="11219985"/>
            <a:ext cx="1481497" cy="369858"/>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NZ"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 Seuss</a:t>
            </a:r>
            <a:endPar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ubtitle 13">
            <a:extLst>
              <a:ext uri="{FF2B5EF4-FFF2-40B4-BE49-F238E27FC236}">
                <a16:creationId xmlns:a16="http://schemas.microsoft.com/office/drawing/2014/main" id="{483B7BB1-E2EA-4ADA-F339-A0619B3C0D59}"/>
              </a:ext>
            </a:extLst>
          </p:cNvPr>
          <p:cNvSpPr txBox="1">
            <a:spLocks/>
          </p:cNvSpPr>
          <p:nvPr/>
        </p:nvSpPr>
        <p:spPr>
          <a:xfrm>
            <a:off x="8325326" y="286455"/>
            <a:ext cx="1739727" cy="1937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
        <p:nvSpPr>
          <p:cNvPr id="13" name="Title 1">
            <a:extLst>
              <a:ext uri="{FF2B5EF4-FFF2-40B4-BE49-F238E27FC236}">
                <a16:creationId xmlns:a16="http://schemas.microsoft.com/office/drawing/2014/main" id="{4F64F000-03E5-252F-FF5B-4048BDEE2EBF}"/>
              </a:ext>
            </a:extLst>
          </p:cNvPr>
          <p:cNvSpPr txBox="1">
            <a:spLocks/>
          </p:cNvSpPr>
          <p:nvPr/>
        </p:nvSpPr>
        <p:spPr>
          <a:xfrm>
            <a:off x="9195013" y="270298"/>
            <a:ext cx="2528500" cy="22610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Discover your Unique Identity</a:t>
            </a:r>
          </a:p>
        </p:txBody>
      </p:sp>
    </p:spTree>
    <p:extLst>
      <p:ext uri="{BB962C8B-B14F-4D97-AF65-F5344CB8AC3E}">
        <p14:creationId xmlns:p14="http://schemas.microsoft.com/office/powerpoint/2010/main" val="379658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3814CDA7B1DA43BE2AD0A45456F2AA" ma:contentTypeVersion="16" ma:contentTypeDescription="Create a new document." ma:contentTypeScope="" ma:versionID="0a15de8663cccfa0bade28c4e5749e74">
  <xsd:schema xmlns:xsd="http://www.w3.org/2001/XMLSchema" xmlns:xs="http://www.w3.org/2001/XMLSchema" xmlns:p="http://schemas.microsoft.com/office/2006/metadata/properties" xmlns:ns2="46ddbcca-f3dd-48bd-9e50-d222d6e1e35a" xmlns:ns3="100fb647-2ea8-417d-ab9f-e5abce94c961" targetNamespace="http://schemas.microsoft.com/office/2006/metadata/properties" ma:root="true" ma:fieldsID="1ad9ea4ab3afa59a2d17741dbd239bb0" ns2:_="" ns3:_="">
    <xsd:import namespace="46ddbcca-f3dd-48bd-9e50-d222d6e1e35a"/>
    <xsd:import namespace="100fb647-2ea8-417d-ab9f-e5abce94c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dbcca-f3dd-48bd-9e50-d222d6e1e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834b279-c310-4d92-b269-4ff53a8fac9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Comments" ma:index="21" nillable="true" ma:displayName="Comments" ma:description="Add status or other info" ma:format="Dropdown" ma:internalName="Comments">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0fb647-2ea8-417d-ab9f-e5abce94c9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4944e3-38b2-4849-81c6-191305008b0c}" ma:internalName="TaxCatchAll" ma:showField="CatchAllData" ma:web="100fb647-2ea8-417d-ab9f-e5abce94c9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0fb647-2ea8-417d-ab9f-e5abce94c961" xsi:nil="true"/>
    <Comments xmlns="46ddbcca-f3dd-48bd-9e50-d222d6e1e35a" xsi:nil="true"/>
    <lcf76f155ced4ddcb4097134ff3c332f xmlns="46ddbcca-f3dd-48bd-9e50-d222d6e1e3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05EC02-4071-4755-9B8A-CF3A997BE7A7}">
  <ds:schemaRefs>
    <ds:schemaRef ds:uri="http://schemas.microsoft.com/sharepoint/v3/contenttype/forms"/>
  </ds:schemaRefs>
</ds:datastoreItem>
</file>

<file path=customXml/itemProps2.xml><?xml version="1.0" encoding="utf-8"?>
<ds:datastoreItem xmlns:ds="http://schemas.openxmlformats.org/officeDocument/2006/customXml" ds:itemID="{A50D8698-1938-4B08-B08A-38FE8BAFB5F2}">
  <ds:schemaRefs>
    <ds:schemaRef ds:uri="100fb647-2ea8-417d-ab9f-e5abce94c961"/>
    <ds:schemaRef ds:uri="46ddbcca-f3dd-48bd-9e50-d222d6e1e3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7036CE-CE6E-4041-B529-8322EF16223D}">
  <ds:schemaRefs>
    <ds:schemaRef ds:uri="100fb647-2ea8-417d-ab9f-e5abce94c961"/>
    <ds:schemaRef ds:uri="46ddbcca-f3dd-48bd-9e50-d222d6e1e35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S.E.L.F. Program</vt:lpstr>
      <vt:lpstr>The S.E.L.F. Program</vt:lpstr>
      <vt:lpstr>The S.E.L.F.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S.E.L.F. PROGRAM</dc:title>
  <dc:creator>Kathryn Wiseman</dc:creator>
  <cp:revision>156</cp:revision>
  <dcterms:created xsi:type="dcterms:W3CDTF">2020-05-21T05:24:37Z</dcterms:created>
  <dcterms:modified xsi:type="dcterms:W3CDTF">2024-11-15T01:21:25Z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0x010100563814CDA7B1DA43BE2AD0A45456F2AA</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2024-08-19T03:52:36Z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81268380-4d76-4804-acc3-495b7637a9e3</vt:lpwstr>
  </property>
  <property fmtid="{D5CDD505-2E9C-101B-9397-08002B2CF9AE}" pid="9" name="MSIP_Label_defa4170-0d19-0005-0004-bc88714345d2_ActionId">
    <vt:lpwstr>9da42254-ad7a-4c63-a2d9-00a25d788566</vt:lpwstr>
  </property>
  <property fmtid="{D5CDD505-2E9C-101B-9397-08002B2CF9AE}" pid="10" name="MSIP_Label_defa4170-0d19-0005-0004-bc88714345d2_ContentBits">
    <vt:lpwstr>0</vt:lpwstr>
  </property>
  <property fmtid="{D5CDD505-2E9C-101B-9397-08002B2CF9AE}" pid="11" name="MSIP_Label_c96ed6d7-747c-41fd-b042-ff14484edc24_Enabled">
    <vt:lpwstr>true</vt:lpwstr>
  </property>
  <property fmtid="{D5CDD505-2E9C-101B-9397-08002B2CF9AE}" pid="12" name="MSIP_Label_c96ed6d7-747c-41fd-b042-ff14484edc24_SetDate">
    <vt:lpwstr>2024-10-02T08:53:05Z</vt:lpwstr>
  </property>
  <property fmtid="{D5CDD505-2E9C-101B-9397-08002B2CF9AE}" pid="13" name="MSIP_Label_c96ed6d7-747c-41fd-b042-ff14484edc24_Method">
    <vt:lpwstr>Standard</vt:lpwstr>
  </property>
  <property fmtid="{D5CDD505-2E9C-101B-9397-08002B2CF9AE}" pid="14" name="MSIP_Label_c96ed6d7-747c-41fd-b042-ff14484edc24_Name">
    <vt:lpwstr>defa4170-0d19-0005-0004-bc88714345d2</vt:lpwstr>
  </property>
  <property fmtid="{D5CDD505-2E9C-101B-9397-08002B2CF9AE}" pid="15" name="MSIP_Label_c96ed6d7-747c-41fd-b042-ff14484edc24_SiteId">
    <vt:lpwstr>6a425d0d-58f2-4e36-8689-10002b2ec567</vt:lpwstr>
  </property>
  <property fmtid="{D5CDD505-2E9C-101B-9397-08002B2CF9AE}" pid="16" name="MSIP_Label_c96ed6d7-747c-41fd-b042-ff14484edc24_ActionId">
    <vt:lpwstr>44273400-272e-43b9-a46a-b7103d0b3e36</vt:lpwstr>
  </property>
  <property fmtid="{D5CDD505-2E9C-101B-9397-08002B2CF9AE}" pid="17" name="MSIP_Label_c96ed6d7-747c-41fd-b042-ff14484edc24_ContentBits">
    <vt:lpwstr>0</vt:lpwstr>
  </property>
</Properties>
</file>