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sldIdLst>
    <p:sldId id="278" r:id="rId5"/>
    <p:sldId id="283" r:id="rId6"/>
    <p:sldId id="257" r:id="rId7"/>
    <p:sldId id="286" r:id="rId8"/>
    <p:sldId id="284" r:id="rId9"/>
    <p:sldId id="293" r:id="rId10"/>
    <p:sldId id="258" r:id="rId11"/>
    <p:sldId id="287" r:id="rId12"/>
    <p:sldId id="259" r:id="rId13"/>
    <p:sldId id="288" r:id="rId14"/>
    <p:sldId id="281" r:id="rId15"/>
    <p:sldId id="289" r:id="rId16"/>
    <p:sldId id="285" r:id="rId17"/>
    <p:sldId id="290" r:id="rId18"/>
    <p:sldId id="267" r:id="rId19"/>
    <p:sldId id="291" r:id="rId20"/>
    <p:sldId id="29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CF3C7-37B7-2722-424D-834326908BB6}" v="7" dt="2024-11-15T00:19:46.639"/>
    <p1510:client id="{8CD7936F-44BA-F402-378A-C955C4B2B3C0}" v="28" dt="2024-11-15T01:48:00.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8"/>
    <p:restoredTop sz="95833"/>
  </p:normalViewPr>
  <p:slideViewPr>
    <p:cSldViewPr snapToGrid="0" snapToObjects="1">
      <p:cViewPr varScale="1">
        <p:scale>
          <a:sx n="98" d="100"/>
          <a:sy n="98" d="100"/>
        </p:scale>
        <p:origin x="216" y="8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ma.smith@up.education" userId="S::urn:spo:guest#jemma.smith@up.education::" providerId="AD" clId="Web-{8CD7936F-44BA-F402-378A-C955C4B2B3C0}"/>
    <pc:docChg chg="modSld">
      <pc:chgData name="jemma.smith@up.education" userId="S::urn:spo:guest#jemma.smith@up.education::" providerId="AD" clId="Web-{8CD7936F-44BA-F402-378A-C955C4B2B3C0}" dt="2024-11-15T01:48:00.081" v="26"/>
      <pc:docMkLst>
        <pc:docMk/>
      </pc:docMkLst>
      <pc:sldChg chg="modTransition">
        <pc:chgData name="jemma.smith@up.education" userId="S::urn:spo:guest#jemma.smith@up.education::" providerId="AD" clId="Web-{8CD7936F-44BA-F402-378A-C955C4B2B3C0}" dt="2024-11-15T01:47:58.300" v="25"/>
        <pc:sldMkLst>
          <pc:docMk/>
          <pc:sldMk cId="6712493" sldId="278"/>
        </pc:sldMkLst>
      </pc:sldChg>
      <pc:sldChg chg="addSp delSp modSp modTransition">
        <pc:chgData name="jemma.smith@up.education" userId="S::urn:spo:guest#jemma.smith@up.education::" providerId="AD" clId="Web-{8CD7936F-44BA-F402-378A-C955C4B2B3C0}" dt="2024-11-15T01:48:00.081" v="26"/>
        <pc:sldMkLst>
          <pc:docMk/>
          <pc:sldMk cId="822797990" sldId="283"/>
        </pc:sldMkLst>
        <pc:spChg chg="add mod">
          <ac:chgData name="jemma.smith@up.education" userId="S::urn:spo:guest#jemma.smith@up.education::" providerId="AD" clId="Web-{8CD7936F-44BA-F402-378A-C955C4B2B3C0}" dt="2024-11-15T01:46:34.644" v="22" actId="14100"/>
          <ac:spMkLst>
            <pc:docMk/>
            <pc:sldMk cId="822797990" sldId="283"/>
            <ac:spMk id="5" creationId="{D84726F3-9DA7-19E0-45A5-DE0BFAC3B437}"/>
          </ac:spMkLst>
        </pc:spChg>
        <pc:spChg chg="del">
          <ac:chgData name="jemma.smith@up.education" userId="S::urn:spo:guest#jemma.smith@up.education::" providerId="AD" clId="Web-{8CD7936F-44BA-F402-378A-C955C4B2B3C0}" dt="2024-11-15T01:46:24.597" v="19"/>
          <ac:spMkLst>
            <pc:docMk/>
            <pc:sldMk cId="822797990" sldId="283"/>
            <ac:spMk id="8" creationId="{055E4FFC-D884-3276-14D7-8C1F61B5CAC9}"/>
          </ac:spMkLst>
        </pc:spChg>
        <pc:spChg chg="add del mod">
          <ac:chgData name="jemma.smith@up.education" userId="S::urn:spo:guest#jemma.smith@up.education::" providerId="AD" clId="Web-{8CD7936F-44BA-F402-378A-C955C4B2B3C0}" dt="2024-11-15T01:46:42.504" v="24"/>
          <ac:spMkLst>
            <pc:docMk/>
            <pc:sldMk cId="822797990" sldId="283"/>
            <ac:spMk id="9" creationId="{D935B9D7-727A-2090-B00D-FE535D3AC8E0}"/>
          </ac:spMkLst>
        </pc:spChg>
        <pc:picChg chg="mod">
          <ac:chgData name="jemma.smith@up.education" userId="S::urn:spo:guest#jemma.smith@up.education::" providerId="AD" clId="Web-{8CD7936F-44BA-F402-378A-C955C4B2B3C0}" dt="2024-11-15T01:45:49.580" v="14" actId="1076"/>
          <ac:picMkLst>
            <pc:docMk/>
            <pc:sldMk cId="822797990" sldId="283"/>
            <ac:picMk id="2" creationId="{63F42811-5615-C247-D381-C4E2BABA1D74}"/>
          </ac:picMkLst>
        </pc:picChg>
        <pc:picChg chg="add mod">
          <ac:chgData name="jemma.smith@up.education" userId="S::urn:spo:guest#jemma.smith@up.education::" providerId="AD" clId="Web-{8CD7936F-44BA-F402-378A-C955C4B2B3C0}" dt="2024-11-15T01:45:38.830" v="12" actId="1076"/>
          <ac:picMkLst>
            <pc:docMk/>
            <pc:sldMk cId="822797990" sldId="283"/>
            <ac:picMk id="12" creationId="{4A57E5CB-E647-8BA0-97CA-32B192F19F3B}"/>
          </ac:picMkLst>
        </pc:picChg>
        <pc:picChg chg="add mod">
          <ac:chgData name="jemma.smith@up.education" userId="S::urn:spo:guest#jemma.smith@up.education::" providerId="AD" clId="Web-{8CD7936F-44BA-F402-378A-C955C4B2B3C0}" dt="2024-11-15T01:45:38.830" v="11" actId="1076"/>
          <ac:picMkLst>
            <pc:docMk/>
            <pc:sldMk cId="822797990" sldId="283"/>
            <ac:picMk id="14" creationId="{BE872B59-E567-8B64-AF54-3E45D2E571FF}"/>
          </ac:picMkLst>
        </pc:picChg>
        <pc:picChg chg="add mod">
          <ac:chgData name="jemma.smith@up.education" userId="S::urn:spo:guest#jemma.smith@up.education::" providerId="AD" clId="Web-{8CD7936F-44BA-F402-378A-C955C4B2B3C0}" dt="2024-11-15T01:45:25.720" v="5" actId="1076"/>
          <ac:picMkLst>
            <pc:docMk/>
            <pc:sldMk cId="822797990" sldId="283"/>
            <ac:picMk id="16" creationId="{E0241BCD-3E6C-41B8-04CC-B39B56AD20D0}"/>
          </ac:picMkLst>
        </pc:picChg>
      </pc:sldChg>
    </pc:docChg>
  </pc:docChgLst>
  <pc:docChgLst>
    <pc:chgData name="jemma.smith@up.education" userId="S::urn:spo:guest#jemma.smith@up.education::" providerId="AD" clId="Web-{F094F74A-3DB1-710E-1CC9-64BE42AEE3B1}"/>
    <pc:docChg chg="modSld">
      <pc:chgData name="jemma.smith@up.education" userId="S::urn:spo:guest#jemma.smith@up.education::" providerId="AD" clId="Web-{F094F74A-3DB1-710E-1CC9-64BE42AEE3B1}" dt="2024-11-12T02:20:46.263" v="9" actId="20577"/>
      <pc:docMkLst>
        <pc:docMk/>
      </pc:docMkLst>
      <pc:sldChg chg="modSp">
        <pc:chgData name="jemma.smith@up.education" userId="S::urn:spo:guest#jemma.smith@up.education::" providerId="AD" clId="Web-{F094F74A-3DB1-710E-1CC9-64BE42AEE3B1}" dt="2024-11-12T02:20:46.263" v="9" actId="20577"/>
        <pc:sldMkLst>
          <pc:docMk/>
          <pc:sldMk cId="6712493" sldId="278"/>
        </pc:sldMkLst>
        <pc:spChg chg="mod">
          <ac:chgData name="jemma.smith@up.education" userId="S::urn:spo:guest#jemma.smith@up.education::" providerId="AD" clId="Web-{F094F74A-3DB1-710E-1CC9-64BE42AEE3B1}" dt="2024-11-12T02:20:46.263" v="9" actId="20577"/>
          <ac:spMkLst>
            <pc:docMk/>
            <pc:sldMk cId="6712493" sldId="278"/>
            <ac:spMk id="15" creationId="{7D2782E7-0CF1-A7F4-C07C-AAE6E6463904}"/>
          </ac:spMkLst>
        </pc:spChg>
      </pc:sldChg>
      <pc:sldChg chg="addSp delSp">
        <pc:chgData name="jemma.smith@up.education" userId="S::urn:spo:guest#jemma.smith@up.education::" providerId="AD" clId="Web-{F094F74A-3DB1-710E-1CC9-64BE42AEE3B1}" dt="2024-11-12T01:57:08.176" v="2"/>
        <pc:sldMkLst>
          <pc:docMk/>
          <pc:sldMk cId="3385464919" sldId="291"/>
        </pc:sldMkLst>
        <pc:spChg chg="add">
          <ac:chgData name="jemma.smith@up.education" userId="S::urn:spo:guest#jemma.smith@up.education::" providerId="AD" clId="Web-{F094F74A-3DB1-710E-1CC9-64BE42AEE3B1}" dt="2024-11-12T01:57:03.910" v="0"/>
          <ac:spMkLst>
            <pc:docMk/>
            <pc:sldMk cId="3385464919" sldId="291"/>
            <ac:spMk id="2" creationId="{D8E069FF-78DB-67DE-4EA8-45E31C27F47A}"/>
          </ac:spMkLst>
        </pc:spChg>
        <pc:spChg chg="del">
          <ac:chgData name="jemma.smith@up.education" userId="S::urn:spo:guest#jemma.smith@up.education::" providerId="AD" clId="Web-{F094F74A-3DB1-710E-1CC9-64BE42AEE3B1}" dt="2024-11-12T01:57:08.176" v="2"/>
          <ac:spMkLst>
            <pc:docMk/>
            <pc:sldMk cId="3385464919" sldId="291"/>
            <ac:spMk id="10" creationId="{D8E069FF-78DB-67DE-4EA8-45E31C27F47A}"/>
          </ac:spMkLst>
        </pc:spChg>
        <pc:picChg chg="add">
          <ac:chgData name="jemma.smith@up.education" userId="S::urn:spo:guest#jemma.smith@up.education::" providerId="AD" clId="Web-{F094F74A-3DB1-710E-1CC9-64BE42AEE3B1}" dt="2024-11-12T01:57:03.910" v="0"/>
          <ac:picMkLst>
            <pc:docMk/>
            <pc:sldMk cId="3385464919" sldId="291"/>
            <ac:picMk id="3" creationId="{A436C6F4-F08B-5FB1-8D82-65711FB0A3BB}"/>
          </ac:picMkLst>
        </pc:picChg>
        <pc:picChg chg="del">
          <ac:chgData name="jemma.smith@up.education" userId="S::urn:spo:guest#jemma.smith@up.education::" providerId="AD" clId="Web-{F094F74A-3DB1-710E-1CC9-64BE42AEE3B1}" dt="2024-11-12T01:57:06.426" v="1"/>
          <ac:picMkLst>
            <pc:docMk/>
            <pc:sldMk cId="3385464919" sldId="291"/>
            <ac:picMk id="12" creationId="{A436C6F4-F08B-5FB1-8D82-65711FB0A3BB}"/>
          </ac:picMkLst>
        </pc:picChg>
      </pc:sldChg>
    </pc:docChg>
  </pc:docChgLst>
  <pc:docChgLst>
    <pc:chgData name="jemma.smith@up.education" userId="S::urn:spo:guest#jemma.smith@up.education::" providerId="AD" clId="Web-{D5B6FCB4-23AC-17CD-DA7A-5D1459DB2B1D}"/>
    <pc:docChg chg="modSld">
      <pc:chgData name="jemma.smith@up.education" userId="S::urn:spo:guest#jemma.smith@up.education::" providerId="AD" clId="Web-{D5B6FCB4-23AC-17CD-DA7A-5D1459DB2B1D}" dt="2024-11-11T06:00:29.831" v="307" actId="1076"/>
      <pc:docMkLst>
        <pc:docMk/>
      </pc:docMkLst>
      <pc:sldChg chg="addSp delSp modSp">
        <pc:chgData name="jemma.smith@up.education" userId="S::urn:spo:guest#jemma.smith@up.education::" providerId="AD" clId="Web-{D5B6FCB4-23AC-17CD-DA7A-5D1459DB2B1D}" dt="2024-11-11T05:56:19.633" v="299"/>
        <pc:sldMkLst>
          <pc:docMk/>
          <pc:sldMk cId="879235131" sldId="267"/>
        </pc:sldMkLst>
        <pc:spChg chg="del">
          <ac:chgData name="jemma.smith@up.education" userId="S::urn:spo:guest#jemma.smith@up.education::" providerId="AD" clId="Web-{D5B6FCB4-23AC-17CD-DA7A-5D1459DB2B1D}" dt="2024-11-11T05:53:19.578" v="210"/>
          <ac:spMkLst>
            <pc:docMk/>
            <pc:sldMk cId="879235131" sldId="267"/>
            <ac:spMk id="6" creationId="{A3110EF3-7A6A-4A9D-F39C-19CDAD903AAD}"/>
          </ac:spMkLst>
        </pc:spChg>
        <pc:spChg chg="add del mod">
          <ac:chgData name="jemma.smith@up.education" userId="S::urn:spo:guest#jemma.smith@up.education::" providerId="AD" clId="Web-{D5B6FCB4-23AC-17CD-DA7A-5D1459DB2B1D}" dt="2024-11-11T05:53:22.859" v="211"/>
          <ac:spMkLst>
            <pc:docMk/>
            <pc:sldMk cId="879235131" sldId="267"/>
            <ac:spMk id="19" creationId="{B7629829-3A7E-FA47-09AE-820D6D92F13E}"/>
          </ac:spMkLst>
        </pc:spChg>
        <pc:spChg chg="add">
          <ac:chgData name="jemma.smith@up.education" userId="S::urn:spo:guest#jemma.smith@up.education::" providerId="AD" clId="Web-{D5B6FCB4-23AC-17CD-DA7A-5D1459DB2B1D}" dt="2024-11-11T05:53:23.312" v="212"/>
          <ac:spMkLst>
            <pc:docMk/>
            <pc:sldMk cId="879235131" sldId="267"/>
            <ac:spMk id="20" creationId="{ED5AF247-2EA2-DF0B-DD69-9D15CCBA779A}"/>
          </ac:spMkLst>
        </pc:spChg>
        <pc:spChg chg="add">
          <ac:chgData name="jemma.smith@up.education" userId="S::urn:spo:guest#jemma.smith@up.education::" providerId="AD" clId="Web-{D5B6FCB4-23AC-17CD-DA7A-5D1459DB2B1D}" dt="2024-11-11T05:53:23.312" v="212"/>
          <ac:spMkLst>
            <pc:docMk/>
            <pc:sldMk cId="879235131" sldId="267"/>
            <ac:spMk id="21" creationId="{811BE7CE-6308-155C-2B63-2185B224DAB2}"/>
          </ac:spMkLst>
        </pc:spChg>
        <pc:spChg chg="add">
          <ac:chgData name="jemma.smith@up.education" userId="S::urn:spo:guest#jemma.smith@up.education::" providerId="AD" clId="Web-{D5B6FCB4-23AC-17CD-DA7A-5D1459DB2B1D}" dt="2024-11-11T05:53:23.312" v="212"/>
          <ac:spMkLst>
            <pc:docMk/>
            <pc:sldMk cId="879235131" sldId="267"/>
            <ac:spMk id="22" creationId="{F416CFA4-6157-ABB1-FBE9-ED998C73D702}"/>
          </ac:spMkLst>
        </pc:spChg>
        <pc:spChg chg="add">
          <ac:chgData name="jemma.smith@up.education" userId="S::urn:spo:guest#jemma.smith@up.education::" providerId="AD" clId="Web-{D5B6FCB4-23AC-17CD-DA7A-5D1459DB2B1D}" dt="2024-11-11T05:53:23.312" v="212"/>
          <ac:spMkLst>
            <pc:docMk/>
            <pc:sldMk cId="879235131" sldId="267"/>
            <ac:spMk id="23" creationId="{8D8A30DF-AC45-C153-6EFA-1DCB5FD284DE}"/>
          </ac:spMkLst>
        </pc:spChg>
        <pc:spChg chg="add del">
          <ac:chgData name="jemma.smith@up.education" userId="S::urn:spo:guest#jemma.smith@up.education::" providerId="AD" clId="Web-{D5B6FCB4-23AC-17CD-DA7A-5D1459DB2B1D}" dt="2024-11-11T05:56:18.851" v="297"/>
          <ac:spMkLst>
            <pc:docMk/>
            <pc:sldMk cId="879235131" sldId="267"/>
            <ac:spMk id="24" creationId="{29041345-5875-13F4-0A63-3AFB8BD7ADFB}"/>
          </ac:spMkLst>
        </pc:spChg>
        <pc:spChg chg="add mod">
          <ac:chgData name="jemma.smith@up.education" userId="S::urn:spo:guest#jemma.smith@up.education::" providerId="AD" clId="Web-{D5B6FCB4-23AC-17CD-DA7A-5D1459DB2B1D}" dt="2024-11-11T05:54:30.581" v="262" actId="14100"/>
          <ac:spMkLst>
            <pc:docMk/>
            <pc:sldMk cId="879235131" sldId="267"/>
            <ac:spMk id="25" creationId="{572119F5-705A-267D-12A4-005320EE2995}"/>
          </ac:spMkLst>
        </pc:spChg>
        <pc:spChg chg="add del">
          <ac:chgData name="jemma.smith@up.education" userId="S::urn:spo:guest#jemma.smith@up.education::" providerId="AD" clId="Web-{D5B6FCB4-23AC-17CD-DA7A-5D1459DB2B1D}" dt="2024-11-11T05:56:18.851" v="296"/>
          <ac:spMkLst>
            <pc:docMk/>
            <pc:sldMk cId="879235131" sldId="267"/>
            <ac:spMk id="26" creationId="{52F96684-4EC7-5555-3ED7-2947170F2561}"/>
          </ac:spMkLst>
        </pc:spChg>
        <pc:spChg chg="add">
          <ac:chgData name="jemma.smith@up.education" userId="S::urn:spo:guest#jemma.smith@up.education::" providerId="AD" clId="Web-{D5B6FCB4-23AC-17CD-DA7A-5D1459DB2B1D}" dt="2024-11-11T05:56:19.617" v="298"/>
          <ac:spMkLst>
            <pc:docMk/>
            <pc:sldMk cId="879235131" sldId="267"/>
            <ac:spMk id="28" creationId="{A42C0877-5203-5BD5-5FE0-968B52051C71}"/>
          </ac:spMkLst>
        </pc:spChg>
        <pc:spChg chg="add">
          <ac:chgData name="jemma.smith@up.education" userId="S::urn:spo:guest#jemma.smith@up.education::" providerId="AD" clId="Web-{D5B6FCB4-23AC-17CD-DA7A-5D1459DB2B1D}" dt="2024-11-11T05:56:19.633" v="299"/>
          <ac:spMkLst>
            <pc:docMk/>
            <pc:sldMk cId="879235131" sldId="267"/>
            <ac:spMk id="30" creationId="{A9EE152D-1EEE-9FB8-392B-3A87E260917F}"/>
          </ac:spMkLst>
        </pc:spChg>
        <pc:graphicFrameChg chg="del">
          <ac:chgData name="jemma.smith@up.education" userId="S::urn:spo:guest#jemma.smith@up.education::" providerId="AD" clId="Web-{D5B6FCB4-23AC-17CD-DA7A-5D1459DB2B1D}" dt="2024-11-11T05:53:19.578" v="209"/>
          <ac:graphicFrameMkLst>
            <pc:docMk/>
            <pc:sldMk cId="879235131" sldId="267"/>
            <ac:graphicFrameMk id="8" creationId="{ABA3654A-C3F4-7F4C-7F36-5B0FD79D44C6}"/>
          </ac:graphicFrameMkLst>
        </pc:graphicFrameChg>
      </pc:sldChg>
      <pc:sldChg chg="addSp delSp modSp">
        <pc:chgData name="jemma.smith@up.education" userId="S::urn:spo:guest#jemma.smith@up.education::" providerId="AD" clId="Web-{D5B6FCB4-23AC-17CD-DA7A-5D1459DB2B1D}" dt="2024-11-11T05:46:39.950" v="42" actId="1076"/>
        <pc:sldMkLst>
          <pc:docMk/>
          <pc:sldMk cId="997910956" sldId="285"/>
        </pc:sldMkLst>
        <pc:spChg chg="add">
          <ac:chgData name="jemma.smith@up.education" userId="S::urn:spo:guest#jemma.smith@up.education::" providerId="AD" clId="Web-{D5B6FCB4-23AC-17CD-DA7A-5D1459DB2B1D}" dt="2024-11-11T05:45:25.775" v="20"/>
          <ac:spMkLst>
            <pc:docMk/>
            <pc:sldMk cId="997910956" sldId="285"/>
            <ac:spMk id="5" creationId="{3FEDE5B4-86F0-B40F-9520-9E752976C7E7}"/>
          </ac:spMkLst>
        </pc:spChg>
        <pc:spChg chg="add mod">
          <ac:chgData name="jemma.smith@up.education" userId="S::urn:spo:guest#jemma.smith@up.education::" providerId="AD" clId="Web-{D5B6FCB4-23AC-17CD-DA7A-5D1459DB2B1D}" dt="2024-11-11T05:45:46.010" v="34" actId="20577"/>
          <ac:spMkLst>
            <pc:docMk/>
            <pc:sldMk cId="997910956" sldId="285"/>
            <ac:spMk id="7" creationId="{B24C9752-7BF5-5F31-C43A-E564A9A62EA6}"/>
          </ac:spMkLst>
        </pc:spChg>
        <pc:spChg chg="add">
          <ac:chgData name="jemma.smith@up.education" userId="S::urn:spo:guest#jemma.smith@up.education::" providerId="AD" clId="Web-{D5B6FCB4-23AC-17CD-DA7A-5D1459DB2B1D}" dt="2024-11-11T05:45:25.916" v="24"/>
          <ac:spMkLst>
            <pc:docMk/>
            <pc:sldMk cId="997910956" sldId="285"/>
            <ac:spMk id="13" creationId="{5E218BB5-3F57-6808-DE4E-E759F430025D}"/>
          </ac:spMkLst>
        </pc:spChg>
        <pc:spChg chg="add">
          <ac:chgData name="jemma.smith@up.education" userId="S::urn:spo:guest#jemma.smith@up.education::" providerId="AD" clId="Web-{D5B6FCB4-23AC-17CD-DA7A-5D1459DB2B1D}" dt="2024-11-11T05:45:25.963" v="26"/>
          <ac:spMkLst>
            <pc:docMk/>
            <pc:sldMk cId="997910956" sldId="285"/>
            <ac:spMk id="17" creationId="{18CAE623-55DE-784A-DF99-2302F2E83FFB}"/>
          </ac:spMkLst>
        </pc:spChg>
        <pc:spChg chg="add">
          <ac:chgData name="jemma.smith@up.education" userId="S::urn:spo:guest#jemma.smith@up.education::" providerId="AD" clId="Web-{D5B6FCB4-23AC-17CD-DA7A-5D1459DB2B1D}" dt="2024-11-11T05:45:25.978" v="27"/>
          <ac:spMkLst>
            <pc:docMk/>
            <pc:sldMk cId="997910956" sldId="285"/>
            <ac:spMk id="19" creationId="{57EE29F0-DE06-4EE8-20E6-215B31E3D6A5}"/>
          </ac:spMkLst>
        </pc:spChg>
        <pc:picChg chg="add mod">
          <ac:chgData name="jemma.smith@up.education" userId="S::urn:spo:guest#jemma.smith@up.education::" providerId="AD" clId="Web-{D5B6FCB4-23AC-17CD-DA7A-5D1459DB2B1D}" dt="2024-11-11T05:46:39.950" v="42" actId="1076"/>
          <ac:picMkLst>
            <pc:docMk/>
            <pc:sldMk cId="997910956" sldId="285"/>
            <ac:picMk id="9" creationId="{C10F643B-B8D7-1761-7212-72792884002A}"/>
          </ac:picMkLst>
        </pc:picChg>
        <pc:picChg chg="add">
          <ac:chgData name="jemma.smith@up.education" userId="S::urn:spo:guest#jemma.smith@up.education::" providerId="AD" clId="Web-{D5B6FCB4-23AC-17CD-DA7A-5D1459DB2B1D}" dt="2024-11-11T05:45:25.900" v="23"/>
          <ac:picMkLst>
            <pc:docMk/>
            <pc:sldMk cId="997910956" sldId="285"/>
            <ac:picMk id="11" creationId="{1DEBE377-75E6-BB8E-5D41-80C204C5B72B}"/>
          </ac:picMkLst>
        </pc:picChg>
        <pc:picChg chg="add del">
          <ac:chgData name="jemma.smith@up.education" userId="S::urn:spo:guest#jemma.smith@up.education::" providerId="AD" clId="Web-{D5B6FCB4-23AC-17CD-DA7A-5D1459DB2B1D}" dt="2024-11-11T05:46:03.996" v="35"/>
          <ac:picMkLst>
            <pc:docMk/>
            <pc:sldMk cId="997910956" sldId="285"/>
            <ac:picMk id="15" creationId="{3CE4AB12-35AD-1453-4519-43EC2D25FF99}"/>
          </ac:picMkLst>
        </pc:picChg>
        <pc:picChg chg="add mod">
          <ac:chgData name="jemma.smith@up.education" userId="S::urn:spo:guest#jemma.smith@up.education::" providerId="AD" clId="Web-{D5B6FCB4-23AC-17CD-DA7A-5D1459DB2B1D}" dt="2024-11-11T05:46:36.513" v="41" actId="1076"/>
          <ac:picMkLst>
            <pc:docMk/>
            <pc:sldMk cId="997910956" sldId="285"/>
            <ac:picMk id="20" creationId="{EBE04E32-3B90-9501-B069-3252D9B27AD8}"/>
          </ac:picMkLst>
        </pc:picChg>
      </pc:sldChg>
      <pc:sldChg chg="modSp">
        <pc:chgData name="jemma.smith@up.education" userId="S::urn:spo:guest#jemma.smith@up.education::" providerId="AD" clId="Web-{D5B6FCB4-23AC-17CD-DA7A-5D1459DB2B1D}" dt="2024-11-11T05:40:57.013" v="19" actId="1076"/>
        <pc:sldMkLst>
          <pc:docMk/>
          <pc:sldMk cId="2933890298" sldId="289"/>
        </pc:sldMkLst>
        <pc:spChg chg="mod">
          <ac:chgData name="jemma.smith@up.education" userId="S::urn:spo:guest#jemma.smith@up.education::" providerId="AD" clId="Web-{D5B6FCB4-23AC-17CD-DA7A-5D1459DB2B1D}" dt="2024-11-11T05:40:17.464" v="9" actId="14100"/>
          <ac:spMkLst>
            <pc:docMk/>
            <pc:sldMk cId="2933890298" sldId="289"/>
            <ac:spMk id="15" creationId="{052E3FC0-581B-6E8C-3A20-99508DCA12E8}"/>
          </ac:spMkLst>
        </pc:spChg>
        <pc:picChg chg="mod modCrop">
          <ac:chgData name="jemma.smith@up.education" userId="S::urn:spo:guest#jemma.smith@up.education::" providerId="AD" clId="Web-{D5B6FCB4-23AC-17CD-DA7A-5D1459DB2B1D}" dt="2024-11-11T05:40:57.013" v="19" actId="1076"/>
          <ac:picMkLst>
            <pc:docMk/>
            <pc:sldMk cId="2933890298" sldId="289"/>
            <ac:picMk id="26" creationId="{A4C75A0B-98FA-BFE9-6D78-E0A4A2D31610}"/>
          </ac:picMkLst>
        </pc:picChg>
      </pc:sldChg>
      <pc:sldChg chg="addSp delSp modSp">
        <pc:chgData name="jemma.smith@up.education" userId="S::urn:spo:guest#jemma.smith@up.education::" providerId="AD" clId="Web-{D5B6FCB4-23AC-17CD-DA7A-5D1459DB2B1D}" dt="2024-11-11T06:00:29.831" v="307" actId="1076"/>
        <pc:sldMkLst>
          <pc:docMk/>
          <pc:sldMk cId="3069367994" sldId="290"/>
        </pc:sldMkLst>
        <pc:spChg chg="add">
          <ac:chgData name="jemma.smith@up.education" userId="S::urn:spo:guest#jemma.smith@up.education::" providerId="AD" clId="Web-{D5B6FCB4-23AC-17CD-DA7A-5D1459DB2B1D}" dt="2024-11-11T05:47:46.360" v="53"/>
          <ac:spMkLst>
            <pc:docMk/>
            <pc:sldMk cId="3069367994" sldId="290"/>
            <ac:spMk id="3" creationId="{1725A7D4-89F7-A0E7-FEB3-9C9E82E8C1F6}"/>
          </ac:spMkLst>
        </pc:spChg>
        <pc:spChg chg="add del">
          <ac:chgData name="jemma.smith@up.education" userId="S::urn:spo:guest#jemma.smith@up.education::" providerId="AD" clId="Web-{D5B6FCB4-23AC-17CD-DA7A-5D1459DB2B1D}" dt="2024-11-11T05:47:52.579" v="62"/>
          <ac:spMkLst>
            <pc:docMk/>
            <pc:sldMk cId="3069367994" sldId="290"/>
            <ac:spMk id="5" creationId="{44506644-D3D3-7BFC-1F7D-7C4DBD6EC37F}"/>
          </ac:spMkLst>
        </pc:spChg>
        <pc:spChg chg="add">
          <ac:chgData name="jemma.smith@up.education" userId="S::urn:spo:guest#jemma.smith@up.education::" providerId="AD" clId="Web-{D5B6FCB4-23AC-17CD-DA7A-5D1459DB2B1D}" dt="2024-11-11T05:47:46.391" v="55"/>
          <ac:spMkLst>
            <pc:docMk/>
            <pc:sldMk cId="3069367994" sldId="290"/>
            <ac:spMk id="7" creationId="{9024B73F-CF57-EFE3-E358-F8265D9F3AD2}"/>
          </ac:spMkLst>
        </pc:spChg>
        <pc:spChg chg="del">
          <ac:chgData name="jemma.smith@up.education" userId="S::urn:spo:guest#jemma.smith@up.education::" providerId="AD" clId="Web-{D5B6FCB4-23AC-17CD-DA7A-5D1459DB2B1D}" dt="2024-11-11T05:47:45.766" v="50"/>
          <ac:spMkLst>
            <pc:docMk/>
            <pc:sldMk cId="3069367994" sldId="290"/>
            <ac:spMk id="8" creationId="{44A1C54E-D4EF-358E-54C2-EA18059BE473}"/>
          </ac:spMkLst>
        </pc:spChg>
        <pc:spChg chg="del">
          <ac:chgData name="jemma.smith@up.education" userId="S::urn:spo:guest#jemma.smith@up.education::" providerId="AD" clId="Web-{D5B6FCB4-23AC-17CD-DA7A-5D1459DB2B1D}" dt="2024-11-11T05:47:45.766" v="49"/>
          <ac:spMkLst>
            <pc:docMk/>
            <pc:sldMk cId="3069367994" sldId="290"/>
            <ac:spMk id="9" creationId="{C83DE45E-B432-968E-CA13-60994AAA7193}"/>
          </ac:spMkLst>
        </pc:spChg>
        <pc:spChg chg="add mod">
          <ac:chgData name="jemma.smith@up.education" userId="S::urn:spo:guest#jemma.smith@up.education::" providerId="AD" clId="Web-{D5B6FCB4-23AC-17CD-DA7A-5D1459DB2B1D}" dt="2024-11-11T05:50:26.914" v="208" actId="20577"/>
          <ac:spMkLst>
            <pc:docMk/>
            <pc:sldMk cId="3069367994" sldId="290"/>
            <ac:spMk id="11" creationId="{7842894E-521F-362A-F95C-EC4CF28842A7}"/>
          </ac:spMkLst>
        </pc:spChg>
        <pc:spChg chg="add mod">
          <ac:chgData name="jemma.smith@up.education" userId="S::urn:spo:guest#jemma.smith@up.education::" providerId="AD" clId="Web-{D5B6FCB4-23AC-17CD-DA7A-5D1459DB2B1D}" dt="2024-11-11T05:47:58.407" v="66" actId="1076"/>
          <ac:spMkLst>
            <pc:docMk/>
            <pc:sldMk cId="3069367994" sldId="290"/>
            <ac:spMk id="13" creationId="{8A1AAA56-9F84-02B7-DC67-B842CC90CC80}"/>
          </ac:spMkLst>
        </pc:spChg>
        <pc:spChg chg="del">
          <ac:chgData name="jemma.smith@up.education" userId="S::urn:spo:guest#jemma.smith@up.education::" providerId="AD" clId="Web-{D5B6FCB4-23AC-17CD-DA7A-5D1459DB2B1D}" dt="2024-11-11T05:47:45.766" v="52"/>
          <ac:spMkLst>
            <pc:docMk/>
            <pc:sldMk cId="3069367994" sldId="290"/>
            <ac:spMk id="14" creationId="{59EF30C2-29AC-4A0D-BC0A-A679CF113EDD}"/>
          </ac:spMkLst>
        </pc:spChg>
        <pc:spChg chg="del">
          <ac:chgData name="jemma.smith@up.education" userId="S::urn:spo:guest#jemma.smith@up.education::" providerId="AD" clId="Web-{D5B6FCB4-23AC-17CD-DA7A-5D1459DB2B1D}" dt="2024-11-11T05:47:45.766" v="51"/>
          <ac:spMkLst>
            <pc:docMk/>
            <pc:sldMk cId="3069367994" sldId="290"/>
            <ac:spMk id="16" creationId="{9C682A1A-5B2D-4111-BBD6-620165633E5B}"/>
          </ac:spMkLst>
        </pc:spChg>
        <pc:spChg chg="del">
          <ac:chgData name="jemma.smith@up.education" userId="S::urn:spo:guest#jemma.smith@up.education::" providerId="AD" clId="Web-{D5B6FCB4-23AC-17CD-DA7A-5D1459DB2B1D}" dt="2024-11-11T05:47:45.766" v="47"/>
          <ac:spMkLst>
            <pc:docMk/>
            <pc:sldMk cId="3069367994" sldId="290"/>
            <ac:spMk id="20" creationId="{A04F1504-431A-4D86-9091-AE7E4B33376B}"/>
          </ac:spMkLst>
        </pc:spChg>
        <pc:spChg chg="add ord">
          <ac:chgData name="jemma.smith@up.education" userId="S::urn:spo:guest#jemma.smith@up.education::" providerId="AD" clId="Web-{D5B6FCB4-23AC-17CD-DA7A-5D1459DB2B1D}" dt="2024-11-11T05:47:55.688" v="64"/>
          <ac:spMkLst>
            <pc:docMk/>
            <pc:sldMk cId="3069367994" sldId="290"/>
            <ac:spMk id="21" creationId="{D4F2B96A-FD6D-6556-B393-3D0EBD78C94E}"/>
          </ac:spMkLst>
        </pc:spChg>
        <pc:spChg chg="del">
          <ac:chgData name="jemma.smith@up.education" userId="S::urn:spo:guest#jemma.smith@up.education::" providerId="AD" clId="Web-{D5B6FCB4-23AC-17CD-DA7A-5D1459DB2B1D}" dt="2024-11-11T05:47:45.766" v="46"/>
          <ac:spMkLst>
            <pc:docMk/>
            <pc:sldMk cId="3069367994" sldId="290"/>
            <ac:spMk id="22" creationId="{EA804283-B929-4503-802F-4585376E2B42}"/>
          </ac:spMkLst>
        </pc:spChg>
        <pc:spChg chg="del">
          <ac:chgData name="jemma.smith@up.education" userId="S::urn:spo:guest#jemma.smith@up.education::" providerId="AD" clId="Web-{D5B6FCB4-23AC-17CD-DA7A-5D1459DB2B1D}" dt="2024-11-11T05:47:45.766" v="45"/>
          <ac:spMkLst>
            <pc:docMk/>
            <pc:sldMk cId="3069367994" sldId="290"/>
            <ac:spMk id="24" creationId="{AD3811F5-514E-49A4-B382-673ED228A4CC}"/>
          </ac:spMkLst>
        </pc:spChg>
        <pc:spChg chg="add">
          <ac:chgData name="jemma.smith@up.education" userId="S::urn:spo:guest#jemma.smith@up.education::" providerId="AD" clId="Web-{D5B6FCB4-23AC-17CD-DA7A-5D1459DB2B1D}" dt="2024-11-11T05:47:46.453" v="60"/>
          <ac:spMkLst>
            <pc:docMk/>
            <pc:sldMk cId="3069367994" sldId="290"/>
            <ac:spMk id="25" creationId="{09098355-EC0F-328D-E8BD-403A06883E6B}"/>
          </ac:spMkLst>
        </pc:spChg>
        <pc:spChg chg="del">
          <ac:chgData name="jemma.smith@up.education" userId="S::urn:spo:guest#jemma.smith@up.education::" providerId="AD" clId="Web-{D5B6FCB4-23AC-17CD-DA7A-5D1459DB2B1D}" dt="2024-11-11T05:47:45.766" v="44"/>
          <ac:spMkLst>
            <pc:docMk/>
            <pc:sldMk cId="3069367994" sldId="290"/>
            <ac:spMk id="26" creationId="{067AD921-1CEE-4C1B-9AA3-C66D908DDD14}"/>
          </ac:spMkLst>
        </pc:spChg>
        <pc:spChg chg="del">
          <ac:chgData name="jemma.smith@up.education" userId="S::urn:spo:guest#jemma.smith@up.education::" providerId="AD" clId="Web-{D5B6FCB4-23AC-17CD-DA7A-5D1459DB2B1D}" dt="2024-11-11T05:47:45.766" v="43"/>
          <ac:spMkLst>
            <pc:docMk/>
            <pc:sldMk cId="3069367994" sldId="290"/>
            <ac:spMk id="28" creationId="{C36A08F5-3B56-47C5-A371-9187BE56E1E5}"/>
          </ac:spMkLst>
        </pc:spChg>
        <pc:spChg chg="add del mod">
          <ac:chgData name="jemma.smith@up.education" userId="S::urn:spo:guest#jemma.smith@up.education::" providerId="AD" clId="Web-{D5B6FCB4-23AC-17CD-DA7A-5D1459DB2B1D}" dt="2024-11-11T05:48:00.907" v="69"/>
          <ac:spMkLst>
            <pc:docMk/>
            <pc:sldMk cId="3069367994" sldId="290"/>
            <ac:spMk id="29" creationId="{EA80FFDB-60C2-AD18-082C-34E14728845B}"/>
          </ac:spMkLst>
        </pc:spChg>
        <pc:spChg chg="add mod">
          <ac:chgData name="jemma.smith@up.education" userId="S::urn:spo:guest#jemma.smith@up.education::" providerId="AD" clId="Web-{D5B6FCB4-23AC-17CD-DA7A-5D1459DB2B1D}" dt="2024-11-11T05:50:19.945" v="206" actId="20577"/>
          <ac:spMkLst>
            <pc:docMk/>
            <pc:sldMk cId="3069367994" sldId="290"/>
            <ac:spMk id="30" creationId="{09EEA389-41AD-3612-A76E-A0F1284CF41F}"/>
          </ac:spMkLst>
        </pc:spChg>
        <pc:picChg chg="add mod">
          <ac:chgData name="jemma.smith@up.education" userId="S::urn:spo:guest#jemma.smith@up.education::" providerId="AD" clId="Web-{D5B6FCB4-23AC-17CD-DA7A-5D1459DB2B1D}" dt="2024-11-11T05:47:58.407" v="67" actId="1076"/>
          <ac:picMkLst>
            <pc:docMk/>
            <pc:sldMk cId="3069367994" sldId="290"/>
            <ac:picMk id="17" creationId="{4DB2FE9D-887D-FCE7-950D-97DFA00C52F2}"/>
          </ac:picMkLst>
        </pc:picChg>
        <pc:picChg chg="add mod">
          <ac:chgData name="jemma.smith@up.education" userId="S::urn:spo:guest#jemma.smith@up.education::" providerId="AD" clId="Web-{D5B6FCB4-23AC-17CD-DA7A-5D1459DB2B1D}" dt="2024-11-11T06:00:29.831" v="307" actId="1076"/>
          <ac:picMkLst>
            <pc:docMk/>
            <pc:sldMk cId="3069367994" sldId="290"/>
            <ac:picMk id="31" creationId="{6788BDA6-26A7-BA83-41B3-27608999BBBB}"/>
          </ac:picMkLst>
        </pc:picChg>
        <pc:cxnChg chg="del">
          <ac:chgData name="jemma.smith@up.education" userId="S::urn:spo:guest#jemma.smith@up.education::" providerId="AD" clId="Web-{D5B6FCB4-23AC-17CD-DA7A-5D1459DB2B1D}" dt="2024-11-11T05:47:45.766" v="48"/>
          <ac:cxnSpMkLst>
            <pc:docMk/>
            <pc:sldMk cId="3069367994" sldId="290"/>
            <ac:cxnSpMk id="18" creationId="{266A0658-1CC4-4B0D-AAB7-A702286AFB03}"/>
          </ac:cxnSpMkLst>
        </pc:cxnChg>
      </pc:sldChg>
      <pc:sldChg chg="addSp delSp modSp delAnim">
        <pc:chgData name="jemma.smith@up.education" userId="S::urn:spo:guest#jemma.smith@up.education::" providerId="AD" clId="Web-{D5B6FCB4-23AC-17CD-DA7A-5D1459DB2B1D}" dt="2024-11-11T05:56:12.070" v="295"/>
        <pc:sldMkLst>
          <pc:docMk/>
          <pc:sldMk cId="3385464919" sldId="291"/>
        </pc:sldMkLst>
        <pc:spChg chg="del">
          <ac:chgData name="jemma.smith@up.education" userId="S::urn:spo:guest#jemma.smith@up.education::" providerId="AD" clId="Web-{D5B6FCB4-23AC-17CD-DA7A-5D1459DB2B1D}" dt="2024-11-11T05:54:59.957" v="264"/>
          <ac:spMkLst>
            <pc:docMk/>
            <pc:sldMk cId="3385464919" sldId="291"/>
            <ac:spMk id="3" creationId="{33847796-B353-F6E1-431E-05DB52B620B1}"/>
          </ac:spMkLst>
        </pc:spChg>
        <pc:spChg chg="add del mod">
          <ac:chgData name="jemma.smith@up.education" userId="S::urn:spo:guest#jemma.smith@up.education::" providerId="AD" clId="Web-{D5B6FCB4-23AC-17CD-DA7A-5D1459DB2B1D}" dt="2024-11-11T05:56:11.117" v="293"/>
          <ac:spMkLst>
            <pc:docMk/>
            <pc:sldMk cId="3385464919" sldId="291"/>
            <ac:spMk id="4" creationId="{1C71B68C-AD3E-608F-7A3C-74578488C8A7}"/>
          </ac:spMkLst>
        </pc:spChg>
        <pc:spChg chg="add">
          <ac:chgData name="jemma.smith@up.education" userId="S::urn:spo:guest#jemma.smith@up.education::" providerId="AD" clId="Web-{D5B6FCB4-23AC-17CD-DA7A-5D1459DB2B1D}" dt="2024-11-11T05:55:02.035" v="268"/>
          <ac:spMkLst>
            <pc:docMk/>
            <pc:sldMk cId="3385464919" sldId="291"/>
            <ac:spMk id="5" creationId="{BCB5B644-28A8-F730-F245-F203739BD6A5}"/>
          </ac:spMkLst>
        </pc:spChg>
        <pc:spChg chg="del">
          <ac:chgData name="jemma.smith@up.education" userId="S::urn:spo:guest#jemma.smith@up.education::" providerId="AD" clId="Web-{D5B6FCB4-23AC-17CD-DA7A-5D1459DB2B1D}" dt="2024-11-11T05:54:59.957" v="266"/>
          <ac:spMkLst>
            <pc:docMk/>
            <pc:sldMk cId="3385464919" sldId="291"/>
            <ac:spMk id="6" creationId="{A3110EF3-7A6A-4A9D-F39C-19CDAD903AAD}"/>
          </ac:spMkLst>
        </pc:spChg>
        <pc:spChg chg="add">
          <ac:chgData name="jemma.smith@up.education" userId="S::urn:spo:guest#jemma.smith@up.education::" providerId="AD" clId="Web-{D5B6FCB4-23AC-17CD-DA7A-5D1459DB2B1D}" dt="2024-11-11T05:55:02.035" v="268"/>
          <ac:spMkLst>
            <pc:docMk/>
            <pc:sldMk cId="3385464919" sldId="291"/>
            <ac:spMk id="7" creationId="{1F888BB7-D1E1-5275-BCD8-93E5F0D3DAF6}"/>
          </ac:spMkLst>
        </pc:spChg>
        <pc:spChg chg="add mod">
          <ac:chgData name="jemma.smith@up.education" userId="S::urn:spo:guest#jemma.smith@up.education::" providerId="AD" clId="Web-{D5B6FCB4-23AC-17CD-DA7A-5D1459DB2B1D}" dt="2024-11-11T05:55:21.411" v="270" actId="1076"/>
          <ac:spMkLst>
            <pc:docMk/>
            <pc:sldMk cId="3385464919" sldId="291"/>
            <ac:spMk id="9" creationId="{33EAEF5C-153C-CFDE-7BC4-3F0B14D916A1}"/>
          </ac:spMkLst>
        </pc:spChg>
        <pc:spChg chg="add">
          <ac:chgData name="jemma.smith@up.education" userId="S::urn:spo:guest#jemma.smith@up.education::" providerId="AD" clId="Web-{D5B6FCB4-23AC-17CD-DA7A-5D1459DB2B1D}" dt="2024-11-11T05:55:02.035" v="268"/>
          <ac:spMkLst>
            <pc:docMk/>
            <pc:sldMk cId="3385464919" sldId="291"/>
            <ac:spMk id="10" creationId="{D8E069FF-78DB-67DE-4EA8-45E31C27F47A}"/>
          </ac:spMkLst>
        </pc:spChg>
        <pc:spChg chg="add mod">
          <ac:chgData name="jemma.smith@up.education" userId="S::urn:spo:guest#jemma.smith@up.education::" providerId="AD" clId="Web-{D5B6FCB4-23AC-17CD-DA7A-5D1459DB2B1D}" dt="2024-11-11T05:56:00.007" v="290" actId="20577"/>
          <ac:spMkLst>
            <pc:docMk/>
            <pc:sldMk cId="3385464919" sldId="291"/>
            <ac:spMk id="11" creationId="{25D9C95A-FFCB-5987-2390-67D8E39CE7D3}"/>
          </ac:spMkLst>
        </pc:spChg>
        <pc:spChg chg="add">
          <ac:chgData name="jemma.smith@up.education" userId="S::urn:spo:guest#jemma.smith@up.education::" providerId="AD" clId="Web-{D5B6FCB4-23AC-17CD-DA7A-5D1459DB2B1D}" dt="2024-11-11T05:55:02.035" v="268"/>
          <ac:spMkLst>
            <pc:docMk/>
            <pc:sldMk cId="3385464919" sldId="291"/>
            <ac:spMk id="13" creationId="{F862AF67-8BA8-5995-87D3-016089D63361}"/>
          </ac:spMkLst>
        </pc:spChg>
        <pc:spChg chg="add del">
          <ac:chgData name="jemma.smith@up.education" userId="S::urn:spo:guest#jemma.smith@up.education::" providerId="AD" clId="Web-{D5B6FCB4-23AC-17CD-DA7A-5D1459DB2B1D}" dt="2024-11-11T05:56:11.117" v="292"/>
          <ac:spMkLst>
            <pc:docMk/>
            <pc:sldMk cId="3385464919" sldId="291"/>
            <ac:spMk id="14" creationId="{6885D9E8-0E1C-49E1-6976-E6E5FB82F1C6}"/>
          </ac:spMkLst>
        </pc:spChg>
        <pc:spChg chg="add del">
          <ac:chgData name="jemma.smith@up.education" userId="S::urn:spo:guest#jemma.smith@up.education::" providerId="AD" clId="Web-{D5B6FCB4-23AC-17CD-DA7A-5D1459DB2B1D}" dt="2024-11-11T05:56:11.117" v="291"/>
          <ac:spMkLst>
            <pc:docMk/>
            <pc:sldMk cId="3385464919" sldId="291"/>
            <ac:spMk id="15" creationId="{C7B9B99C-CD5A-DD76-41D4-FE3BA3825C92}"/>
          </ac:spMkLst>
        </pc:spChg>
        <pc:spChg chg="add">
          <ac:chgData name="jemma.smith@up.education" userId="S::urn:spo:guest#jemma.smith@up.education::" providerId="AD" clId="Web-{D5B6FCB4-23AC-17CD-DA7A-5D1459DB2B1D}" dt="2024-11-11T05:56:12.054" v="294"/>
          <ac:spMkLst>
            <pc:docMk/>
            <pc:sldMk cId="3385464919" sldId="291"/>
            <ac:spMk id="17" creationId="{1153F479-1C66-3A86-B215-F283F05BD6AF}"/>
          </ac:spMkLst>
        </pc:spChg>
        <pc:spChg chg="add">
          <ac:chgData name="jemma.smith@up.education" userId="S::urn:spo:guest#jemma.smith@up.education::" providerId="AD" clId="Web-{D5B6FCB4-23AC-17CD-DA7A-5D1459DB2B1D}" dt="2024-11-11T05:56:12.070" v="295"/>
          <ac:spMkLst>
            <pc:docMk/>
            <pc:sldMk cId="3385464919" sldId="291"/>
            <ac:spMk id="19" creationId="{5E25D518-121E-2138-0E78-142B9301F9C8}"/>
          </ac:spMkLst>
        </pc:spChg>
        <pc:spChg chg="del">
          <ac:chgData name="jemma.smith@up.education" userId="S::urn:spo:guest#jemma.smith@up.education::" providerId="AD" clId="Web-{D5B6FCB4-23AC-17CD-DA7A-5D1459DB2B1D}" dt="2024-11-11T05:54:59.957" v="267"/>
          <ac:spMkLst>
            <pc:docMk/>
            <pc:sldMk cId="3385464919" sldId="291"/>
            <ac:spMk id="26" creationId="{32AEEBC8-9D30-42EF-95F2-386C2653FBF0}"/>
          </ac:spMkLst>
        </pc:spChg>
        <pc:spChg chg="del">
          <ac:chgData name="jemma.smith@up.education" userId="S::urn:spo:guest#jemma.smith@up.education::" providerId="AD" clId="Web-{D5B6FCB4-23AC-17CD-DA7A-5D1459DB2B1D}" dt="2024-11-11T05:54:59.957" v="265"/>
          <ac:spMkLst>
            <pc:docMk/>
            <pc:sldMk cId="3385464919" sldId="291"/>
            <ac:spMk id="27" creationId="{2E92FA66-67D7-4CB4-94D3-E643A9AD4757}"/>
          </ac:spMkLst>
        </pc:spChg>
        <pc:picChg chg="del">
          <ac:chgData name="jemma.smith@up.education" userId="S::urn:spo:guest#jemma.smith@up.education::" providerId="AD" clId="Web-{D5B6FCB4-23AC-17CD-DA7A-5D1459DB2B1D}" dt="2024-11-11T05:54:59.926" v="263"/>
          <ac:picMkLst>
            <pc:docMk/>
            <pc:sldMk cId="3385464919" sldId="291"/>
            <ac:picMk id="8" creationId="{4BB690F5-ED78-93C6-DF0A-E5BE4EAC6A2C}"/>
          </ac:picMkLst>
        </pc:picChg>
        <pc:picChg chg="add">
          <ac:chgData name="jemma.smith@up.education" userId="S::urn:spo:guest#jemma.smith@up.education::" providerId="AD" clId="Web-{D5B6FCB4-23AC-17CD-DA7A-5D1459DB2B1D}" dt="2024-11-11T05:55:02.035" v="268"/>
          <ac:picMkLst>
            <pc:docMk/>
            <pc:sldMk cId="3385464919" sldId="291"/>
            <ac:picMk id="12" creationId="{A436C6F4-F08B-5FB1-8D82-65711FB0A3BB}"/>
          </ac:picMkLst>
        </pc:picChg>
      </pc:sldChg>
    </pc:docChg>
  </pc:docChgLst>
  <pc:docChgLst>
    <pc:chgData name="jemma.smith@up.education" userId="S::urn:spo:guest#jemma.smith@up.education::" providerId="AD" clId="Web-{4FFC65BA-8C90-D6CB-EA46-B51A88FED234}"/>
    <pc:docChg chg="addSld delSld modSld">
      <pc:chgData name="jemma.smith@up.education" userId="S::urn:spo:guest#jemma.smith@up.education::" providerId="AD" clId="Web-{4FFC65BA-8C90-D6CB-EA46-B51A88FED234}" dt="2024-11-11T05:36:35.593" v="1766" actId="1076"/>
      <pc:docMkLst>
        <pc:docMk/>
      </pc:docMkLst>
      <pc:sldChg chg="addSp delSp modSp">
        <pc:chgData name="jemma.smith@up.education" userId="S::urn:spo:guest#jemma.smith@up.education::" providerId="AD" clId="Web-{4FFC65BA-8C90-D6CB-EA46-B51A88FED234}" dt="2024-11-11T02:25:26.617" v="49"/>
        <pc:sldMkLst>
          <pc:docMk/>
          <pc:sldMk cId="1167912364" sldId="257"/>
        </pc:sldMkLst>
        <pc:spChg chg="add mod">
          <ac:chgData name="jemma.smith@up.education" userId="S::urn:spo:guest#jemma.smith@up.education::" providerId="AD" clId="Web-{4FFC65BA-8C90-D6CB-EA46-B51A88FED234}" dt="2024-11-11T02:25:17.648" v="47" actId="1076"/>
          <ac:spMkLst>
            <pc:docMk/>
            <pc:sldMk cId="1167912364" sldId="257"/>
            <ac:spMk id="2" creationId="{DF0BA55B-7209-4088-C381-64FA081C7953}"/>
          </ac:spMkLst>
        </pc:spChg>
        <pc:spChg chg="del mod">
          <ac:chgData name="jemma.smith@up.education" userId="S::urn:spo:guest#jemma.smith@up.education::" providerId="AD" clId="Web-{4FFC65BA-8C90-D6CB-EA46-B51A88FED234}" dt="2024-11-11T02:24:57.554" v="39"/>
          <ac:spMkLst>
            <pc:docMk/>
            <pc:sldMk cId="1167912364" sldId="257"/>
            <ac:spMk id="7" creationId="{823B6DFA-AD47-57A2-AA04-D2FB6AD7C725}"/>
          </ac:spMkLst>
        </pc:spChg>
        <pc:picChg chg="mod modCrop">
          <ac:chgData name="jemma.smith@up.education" userId="S::urn:spo:guest#jemma.smith@up.education::" providerId="AD" clId="Web-{4FFC65BA-8C90-D6CB-EA46-B51A88FED234}" dt="2024-11-11T02:25:26.617" v="49"/>
          <ac:picMkLst>
            <pc:docMk/>
            <pc:sldMk cId="1167912364" sldId="257"/>
            <ac:picMk id="5" creationId="{1A3AE03D-4A5A-D85F-04BD-BD18597F30E0}"/>
          </ac:picMkLst>
        </pc:picChg>
      </pc:sldChg>
      <pc:sldChg chg="addSp delSp modSp">
        <pc:chgData name="jemma.smith@up.education" userId="S::urn:spo:guest#jemma.smith@up.education::" providerId="AD" clId="Web-{4FFC65BA-8C90-D6CB-EA46-B51A88FED234}" dt="2024-11-11T03:00:33.450" v="463" actId="1076"/>
        <pc:sldMkLst>
          <pc:docMk/>
          <pc:sldMk cId="1177926360" sldId="258"/>
        </pc:sldMkLst>
        <pc:spChg chg="del mod">
          <ac:chgData name="jemma.smith@up.education" userId="S::urn:spo:guest#jemma.smith@up.education::" providerId="AD" clId="Web-{4FFC65BA-8C90-D6CB-EA46-B51A88FED234}" dt="2024-11-11T02:55:55.564" v="326"/>
          <ac:spMkLst>
            <pc:docMk/>
            <pc:sldMk cId="1177926360" sldId="258"/>
            <ac:spMk id="3" creationId="{00000000-0000-0000-0000-000000000000}"/>
          </ac:spMkLst>
        </pc:spChg>
        <pc:spChg chg="add del mod">
          <ac:chgData name="jemma.smith@up.education" userId="S::urn:spo:guest#jemma.smith@up.education::" providerId="AD" clId="Web-{4FFC65BA-8C90-D6CB-EA46-B51A88FED234}" dt="2024-11-11T02:55:58.064" v="327"/>
          <ac:spMkLst>
            <pc:docMk/>
            <pc:sldMk cId="1177926360" sldId="258"/>
            <ac:spMk id="6" creationId="{42A83EF4-51CD-447B-53BC-CB46CD6DD85D}"/>
          </ac:spMkLst>
        </pc:spChg>
        <pc:spChg chg="del">
          <ac:chgData name="jemma.smith@up.education" userId="S::urn:spo:guest#jemma.smith@up.education::" providerId="AD" clId="Web-{4FFC65BA-8C90-D6CB-EA46-B51A88FED234}" dt="2024-11-11T02:55:51.595" v="325"/>
          <ac:spMkLst>
            <pc:docMk/>
            <pc:sldMk cId="1177926360" sldId="258"/>
            <ac:spMk id="7" creationId="{3EF23A9E-F1F3-9244-AE85-1A11AB3876D7}"/>
          </ac:spMkLst>
        </pc:spChg>
        <pc:spChg chg="add mod">
          <ac:chgData name="jemma.smith@up.education" userId="S::urn:spo:guest#jemma.smith@up.education::" providerId="AD" clId="Web-{4FFC65BA-8C90-D6CB-EA46-B51A88FED234}" dt="2024-11-11T03:00:33.434" v="462" actId="1076"/>
          <ac:spMkLst>
            <pc:docMk/>
            <pc:sldMk cId="1177926360" sldId="258"/>
            <ac:spMk id="8" creationId="{21F108DC-DEE6-330F-DC40-B2136DD11234}"/>
          </ac:spMkLst>
        </pc:spChg>
        <pc:spChg chg="add mod">
          <ac:chgData name="jemma.smith@up.education" userId="S::urn:spo:guest#jemma.smith@up.education::" providerId="AD" clId="Web-{4FFC65BA-8C90-D6CB-EA46-B51A88FED234}" dt="2024-11-11T03:00:33.450" v="463" actId="1076"/>
          <ac:spMkLst>
            <pc:docMk/>
            <pc:sldMk cId="1177926360" sldId="258"/>
            <ac:spMk id="9" creationId="{38CBB7DC-0F06-7F1A-BBB6-BA6719EC9F79}"/>
          </ac:spMkLst>
        </pc:spChg>
        <pc:spChg chg="add del mod">
          <ac:chgData name="jemma.smith@up.education" userId="S::urn:spo:guest#jemma.smith@up.education::" providerId="AD" clId="Web-{4FFC65BA-8C90-D6CB-EA46-B51A88FED234}" dt="2024-11-11T03:00:21.027" v="459"/>
          <ac:spMkLst>
            <pc:docMk/>
            <pc:sldMk cId="1177926360" sldId="258"/>
            <ac:spMk id="10" creationId="{500BC610-F600-A3CB-CDE2-764D16C717E7}"/>
          </ac:spMkLst>
        </pc:spChg>
        <pc:picChg chg="add mod modCrop">
          <ac:chgData name="jemma.smith@up.education" userId="S::urn:spo:guest#jemma.smith@up.education::" providerId="AD" clId="Web-{4FFC65BA-8C90-D6CB-EA46-B51A88FED234}" dt="2024-11-11T03:00:25.449" v="461"/>
          <ac:picMkLst>
            <pc:docMk/>
            <pc:sldMk cId="1177926360" sldId="258"/>
            <ac:picMk id="2" creationId="{693F6D13-D765-DF9E-1029-5844741A767E}"/>
          </ac:picMkLst>
        </pc:picChg>
        <pc:picChg chg="del">
          <ac:chgData name="jemma.smith@up.education" userId="S::urn:spo:guest#jemma.smith@up.education::" providerId="AD" clId="Web-{4FFC65BA-8C90-D6CB-EA46-B51A88FED234}" dt="2024-11-11T02:56:03.361" v="329"/>
          <ac:picMkLst>
            <pc:docMk/>
            <pc:sldMk cId="1177926360" sldId="258"/>
            <ac:picMk id="4" creationId="{00000000-0000-0000-0000-000000000000}"/>
          </ac:picMkLst>
        </pc:picChg>
      </pc:sldChg>
      <pc:sldChg chg="addSp delSp modSp">
        <pc:chgData name="jemma.smith@up.education" userId="S::urn:spo:guest#jemma.smith@up.education::" providerId="AD" clId="Web-{4FFC65BA-8C90-D6CB-EA46-B51A88FED234}" dt="2024-11-11T03:14:50.435" v="1120" actId="1076"/>
        <pc:sldMkLst>
          <pc:docMk/>
          <pc:sldMk cId="1450864879" sldId="259"/>
        </pc:sldMkLst>
        <pc:spChg chg="add del mod">
          <ac:chgData name="jemma.smith@up.education" userId="S::urn:spo:guest#jemma.smith@up.education::" providerId="AD" clId="Web-{4FFC65BA-8C90-D6CB-EA46-B51A88FED234}" dt="2024-11-11T03:06:50.354" v="790"/>
          <ac:spMkLst>
            <pc:docMk/>
            <pc:sldMk cId="1450864879" sldId="259"/>
            <ac:spMk id="3" creationId="{9FFDF09D-194E-FA89-3B04-CBAB92DE4028}"/>
          </ac:spMkLst>
        </pc:spChg>
        <pc:spChg chg="del">
          <ac:chgData name="jemma.smith@up.education" userId="S::urn:spo:guest#jemma.smith@up.education::" providerId="AD" clId="Web-{4FFC65BA-8C90-D6CB-EA46-B51A88FED234}" dt="2024-11-11T03:04:43.287" v="788"/>
          <ac:spMkLst>
            <pc:docMk/>
            <pc:sldMk cId="1450864879" sldId="259"/>
            <ac:spMk id="5" creationId="{894D6FFC-DD50-F646-847F-2123A744C19A}"/>
          </ac:spMkLst>
        </pc:spChg>
        <pc:spChg chg="add mod">
          <ac:chgData name="jemma.smith@up.education" userId="S::urn:spo:guest#jemma.smith@up.education::" providerId="AD" clId="Web-{4FFC65BA-8C90-D6CB-EA46-B51A88FED234}" dt="2024-11-11T03:08:46.671" v="819" actId="14100"/>
          <ac:spMkLst>
            <pc:docMk/>
            <pc:sldMk cId="1450864879" sldId="259"/>
            <ac:spMk id="6" creationId="{16974445-0DCF-D5F3-8C53-4EE6740F9B03}"/>
          </ac:spMkLst>
        </pc:spChg>
        <pc:spChg chg="add">
          <ac:chgData name="jemma.smith@up.education" userId="S::urn:spo:guest#jemma.smith@up.education::" providerId="AD" clId="Web-{4FFC65BA-8C90-D6CB-EA46-B51A88FED234}" dt="2024-11-11T03:06:52.245" v="791"/>
          <ac:spMkLst>
            <pc:docMk/>
            <pc:sldMk cId="1450864879" sldId="259"/>
            <ac:spMk id="7" creationId="{D45F2CD8-72BD-A40F-C874-A8067B3F3C6E}"/>
          </ac:spMkLst>
        </pc:spChg>
        <pc:spChg chg="add del">
          <ac:chgData name="jemma.smith@up.education" userId="S::urn:spo:guest#jemma.smith@up.education::" providerId="AD" clId="Web-{4FFC65BA-8C90-D6CB-EA46-B51A88FED234}" dt="2024-11-11T03:10:22.800" v="1011"/>
          <ac:spMkLst>
            <pc:docMk/>
            <pc:sldMk cId="1450864879" sldId="259"/>
            <ac:spMk id="9" creationId="{B4C1D254-A919-7FFB-2822-39D1A695043E}"/>
          </ac:spMkLst>
        </pc:spChg>
        <pc:spChg chg="add mod">
          <ac:chgData name="jemma.smith@up.education" userId="S::urn:spo:guest#jemma.smith@up.education::" providerId="AD" clId="Web-{4FFC65BA-8C90-D6CB-EA46-B51A88FED234}" dt="2024-11-11T03:14:37.450" v="1115" actId="1076"/>
          <ac:spMkLst>
            <pc:docMk/>
            <pc:sldMk cId="1450864879" sldId="259"/>
            <ac:spMk id="10" creationId="{57F5D245-3D85-C739-E9EE-ACB0AFB7CCFD}"/>
          </ac:spMkLst>
        </pc:spChg>
        <pc:spChg chg="add del">
          <ac:chgData name="jemma.smith@up.education" userId="S::urn:spo:guest#jemma.smith@up.education::" providerId="AD" clId="Web-{4FFC65BA-8C90-D6CB-EA46-B51A88FED234}" dt="2024-11-11T03:07:08.995" v="793"/>
          <ac:spMkLst>
            <pc:docMk/>
            <pc:sldMk cId="1450864879" sldId="259"/>
            <ac:spMk id="11" creationId="{E0F91D02-E185-60D4-2317-99129730A954}"/>
          </ac:spMkLst>
        </pc:spChg>
        <pc:spChg chg="add del">
          <ac:chgData name="jemma.smith@up.education" userId="S::urn:spo:guest#jemma.smith@up.education::" providerId="AD" clId="Web-{4FFC65BA-8C90-D6CB-EA46-B51A88FED234}" dt="2024-11-11T03:07:06.652" v="792"/>
          <ac:spMkLst>
            <pc:docMk/>
            <pc:sldMk cId="1450864879" sldId="259"/>
            <ac:spMk id="12" creationId="{07D5F7E4-2B5A-9490-B068-9450699B6468}"/>
          </ac:spMkLst>
        </pc:spChg>
        <pc:spChg chg="add mod">
          <ac:chgData name="jemma.smith@up.education" userId="S::urn:spo:guest#jemma.smith@up.education::" providerId="AD" clId="Web-{4FFC65BA-8C90-D6CB-EA46-B51A88FED234}" dt="2024-11-11T03:07:40.309" v="798" actId="20577"/>
          <ac:spMkLst>
            <pc:docMk/>
            <pc:sldMk cId="1450864879" sldId="259"/>
            <ac:spMk id="14" creationId="{B66E0990-8448-CDCD-973B-1E1E0E6F51AA}"/>
          </ac:spMkLst>
        </pc:spChg>
        <pc:spChg chg="add del mod">
          <ac:chgData name="jemma.smith@up.education" userId="S::urn:spo:guest#jemma.smith@up.education::" providerId="AD" clId="Web-{4FFC65BA-8C90-D6CB-EA46-B51A88FED234}" dt="2024-11-11T03:08:01.591" v="802"/>
          <ac:spMkLst>
            <pc:docMk/>
            <pc:sldMk cId="1450864879" sldId="259"/>
            <ac:spMk id="16" creationId="{B6FC4E61-23A9-50D9-5E97-EC7025805264}"/>
          </ac:spMkLst>
        </pc:spChg>
        <pc:spChg chg="add mod">
          <ac:chgData name="jemma.smith@up.education" userId="S::urn:spo:guest#jemma.smith@up.education::" providerId="AD" clId="Web-{4FFC65BA-8C90-D6CB-EA46-B51A88FED234}" dt="2024-11-11T03:08:32.358" v="818" actId="14100"/>
          <ac:spMkLst>
            <pc:docMk/>
            <pc:sldMk cId="1450864879" sldId="259"/>
            <ac:spMk id="18" creationId="{07D5F7E4-2B5A-9490-B068-9450699B6468}"/>
          </ac:spMkLst>
        </pc:spChg>
        <pc:spChg chg="add mod">
          <ac:chgData name="jemma.smith@up.education" userId="S::urn:spo:guest#jemma.smith@up.education::" providerId="AD" clId="Web-{4FFC65BA-8C90-D6CB-EA46-B51A88FED234}" dt="2024-11-11T03:14:37.450" v="1114" actId="1076"/>
          <ac:spMkLst>
            <pc:docMk/>
            <pc:sldMk cId="1450864879" sldId="259"/>
            <ac:spMk id="19" creationId="{8C0ECDB4-F79E-77A2-D107-CF83CEE6C6C8}"/>
          </ac:spMkLst>
        </pc:spChg>
        <pc:spChg chg="add mod">
          <ac:chgData name="jemma.smith@up.education" userId="S::urn:spo:guest#jemma.smith@up.education::" providerId="AD" clId="Web-{4FFC65BA-8C90-D6CB-EA46-B51A88FED234}" dt="2024-11-11T03:14:37.466" v="1116" actId="1076"/>
          <ac:spMkLst>
            <pc:docMk/>
            <pc:sldMk cId="1450864879" sldId="259"/>
            <ac:spMk id="20" creationId="{94E4EACF-77D4-3B32-F4EA-114BF09383DA}"/>
          </ac:spMkLst>
        </pc:spChg>
        <pc:spChg chg="add del mod">
          <ac:chgData name="jemma.smith@up.education" userId="S::urn:spo:guest#jemma.smith@up.education::" providerId="AD" clId="Web-{4FFC65BA-8C90-D6CB-EA46-B51A88FED234}" dt="2024-11-11T03:11:41.522" v="1043"/>
          <ac:spMkLst>
            <pc:docMk/>
            <pc:sldMk cId="1450864879" sldId="259"/>
            <ac:spMk id="21" creationId="{358AAC8B-BEF2-D409-C2A7-A0BB90D3FE5B}"/>
          </ac:spMkLst>
        </pc:spChg>
        <pc:spChg chg="add mod">
          <ac:chgData name="jemma.smith@up.education" userId="S::urn:spo:guest#jemma.smith@up.education::" providerId="AD" clId="Web-{4FFC65BA-8C90-D6CB-EA46-B51A88FED234}" dt="2024-11-11T03:14:47.654" v="1119" actId="1076"/>
          <ac:spMkLst>
            <pc:docMk/>
            <pc:sldMk cId="1450864879" sldId="259"/>
            <ac:spMk id="22" creationId="{5D8298DB-DA95-8E2F-DEFB-A54167A20D47}"/>
          </ac:spMkLst>
        </pc:spChg>
        <pc:spChg chg="add mod">
          <ac:chgData name="jemma.smith@up.education" userId="S::urn:spo:guest#jemma.smith@up.education::" providerId="AD" clId="Web-{4FFC65BA-8C90-D6CB-EA46-B51A88FED234}" dt="2024-11-11T03:14:50.435" v="1120" actId="1076"/>
          <ac:spMkLst>
            <pc:docMk/>
            <pc:sldMk cId="1450864879" sldId="259"/>
            <ac:spMk id="23" creationId="{6826A82F-A334-4B90-A317-6D06D274EDF7}"/>
          </ac:spMkLst>
        </pc:spChg>
        <pc:picChg chg="del">
          <ac:chgData name="jemma.smith@up.education" userId="S::urn:spo:guest#jemma.smith@up.education::" providerId="AD" clId="Web-{4FFC65BA-8C90-D6CB-EA46-B51A88FED234}" dt="2024-11-11T03:04:43.303" v="789"/>
          <ac:picMkLst>
            <pc:docMk/>
            <pc:sldMk cId="1450864879" sldId="259"/>
            <ac:picMk id="4" creationId="{00000000-0000-0000-0000-000000000000}"/>
          </ac:picMkLst>
        </pc:picChg>
        <pc:picChg chg="add">
          <ac:chgData name="jemma.smith@up.education" userId="S::urn:spo:guest#jemma.smith@up.education::" providerId="AD" clId="Web-{4FFC65BA-8C90-D6CB-EA46-B51A88FED234}" dt="2024-11-11T03:06:52.245" v="791"/>
          <ac:picMkLst>
            <pc:docMk/>
            <pc:sldMk cId="1450864879" sldId="259"/>
            <ac:picMk id="8" creationId="{87CF8085-B8E8-520B-8CF1-2C6D6D8366A3}"/>
          </ac:picMkLst>
        </pc:picChg>
        <pc:picChg chg="add mod">
          <ac:chgData name="jemma.smith@up.education" userId="S::urn:spo:guest#jemma.smith@up.education::" providerId="AD" clId="Web-{4FFC65BA-8C90-D6CB-EA46-B51A88FED234}" dt="2024-11-11T03:07:33.387" v="797" actId="1076"/>
          <ac:picMkLst>
            <pc:docMk/>
            <pc:sldMk cId="1450864879" sldId="259"/>
            <ac:picMk id="17" creationId="{AF00FA58-3455-4135-B44E-672B11AB3260}"/>
          </ac:picMkLst>
        </pc:picChg>
      </pc:sldChg>
      <pc:sldChg chg="addSp delSp modSp">
        <pc:chgData name="jemma.smith@up.education" userId="S::urn:spo:guest#jemma.smith@up.education::" providerId="AD" clId="Web-{4FFC65BA-8C90-D6CB-EA46-B51A88FED234}" dt="2024-11-11T05:17:21.747" v="1391" actId="1076"/>
        <pc:sldMkLst>
          <pc:docMk/>
          <pc:sldMk cId="3140944681" sldId="281"/>
        </pc:sldMkLst>
        <pc:spChg chg="add mod">
          <ac:chgData name="jemma.smith@up.education" userId="S::urn:spo:guest#jemma.smith@up.education::" providerId="AD" clId="Web-{4FFC65BA-8C90-D6CB-EA46-B51A88FED234}" dt="2024-11-11T05:15:54.354" v="1381" actId="1076"/>
          <ac:spMkLst>
            <pc:docMk/>
            <pc:sldMk cId="3140944681" sldId="281"/>
            <ac:spMk id="2" creationId="{83970545-202E-9C08-09A2-2663B4CBE01F}"/>
          </ac:spMkLst>
        </pc:spChg>
        <pc:spChg chg="del">
          <ac:chgData name="jemma.smith@up.education" userId="S::urn:spo:guest#jemma.smith@up.education::" providerId="AD" clId="Web-{4FFC65BA-8C90-D6CB-EA46-B51A88FED234}" dt="2024-11-11T03:25:09.942" v="1218"/>
          <ac:spMkLst>
            <pc:docMk/>
            <pc:sldMk cId="3140944681" sldId="281"/>
            <ac:spMk id="2" creationId="{EF44ECA4-D523-B04C-BA7E-CDD86AD4D3E1}"/>
          </ac:spMkLst>
        </pc:spChg>
        <pc:spChg chg="add mod">
          <ac:chgData name="jemma.smith@up.education" userId="S::urn:spo:guest#jemma.smith@up.education::" providerId="AD" clId="Web-{4FFC65BA-8C90-D6CB-EA46-B51A88FED234}" dt="2024-11-11T05:17:13.653" v="1389" actId="1076"/>
          <ac:spMkLst>
            <pc:docMk/>
            <pc:sldMk cId="3140944681" sldId="281"/>
            <ac:spMk id="3" creationId="{774AE79B-172C-E91F-FD97-81AC0ECD6B90}"/>
          </ac:spMkLst>
        </pc:spChg>
        <pc:spChg chg="del">
          <ac:chgData name="jemma.smith@up.education" userId="S::urn:spo:guest#jemma.smith@up.education::" providerId="AD" clId="Web-{4FFC65BA-8C90-D6CB-EA46-B51A88FED234}" dt="2024-11-11T03:25:09.927" v="1216"/>
          <ac:spMkLst>
            <pc:docMk/>
            <pc:sldMk cId="3140944681" sldId="281"/>
            <ac:spMk id="4" creationId="{4B582616-58F5-9344-9860-EE8703DAF57B}"/>
          </ac:spMkLst>
        </pc:spChg>
        <pc:spChg chg="add mod">
          <ac:chgData name="jemma.smith@up.education" userId="S::urn:spo:guest#jemma.smith@up.education::" providerId="AD" clId="Web-{4FFC65BA-8C90-D6CB-EA46-B51A88FED234}" dt="2024-11-11T05:17:21.747" v="1391" actId="1076"/>
          <ac:spMkLst>
            <pc:docMk/>
            <pc:sldMk cId="3140944681" sldId="281"/>
            <ac:spMk id="4" creationId="{CAE7AB74-00C8-9840-7F8B-E9D1030BD3C6}"/>
          </ac:spMkLst>
        </pc:spChg>
        <pc:spChg chg="add mod">
          <ac:chgData name="jemma.smith@up.education" userId="S::urn:spo:guest#jemma.smith@up.education::" providerId="AD" clId="Web-{4FFC65BA-8C90-D6CB-EA46-B51A88FED234}" dt="2024-11-11T05:17:03.496" v="1387" actId="1076"/>
          <ac:spMkLst>
            <pc:docMk/>
            <pc:sldMk cId="3140944681" sldId="281"/>
            <ac:spMk id="5" creationId="{356EF449-91A9-5B4D-E982-B767D3A426B1}"/>
          </ac:spMkLst>
        </pc:spChg>
        <pc:spChg chg="add del mod">
          <ac:chgData name="jemma.smith@up.education" userId="S::urn:spo:guest#jemma.smith@up.education::" providerId="AD" clId="Web-{4FFC65BA-8C90-D6CB-EA46-B51A88FED234}" dt="2024-11-11T03:25:28.568" v="1222"/>
          <ac:spMkLst>
            <pc:docMk/>
            <pc:sldMk cId="3140944681" sldId="281"/>
            <ac:spMk id="15" creationId="{FF20CDAA-83A2-F84D-B31E-1200BD549D3D}"/>
          </ac:spMkLst>
        </pc:spChg>
        <pc:spChg chg="add mod">
          <ac:chgData name="jemma.smith@up.education" userId="S::urn:spo:guest#jemma.smith@up.education::" providerId="AD" clId="Web-{4FFC65BA-8C90-D6CB-EA46-B51A88FED234}" dt="2024-11-11T03:28:47.138" v="1280" actId="20577"/>
          <ac:spMkLst>
            <pc:docMk/>
            <pc:sldMk cId="3140944681" sldId="281"/>
            <ac:spMk id="16" creationId="{710E562F-0AF3-DB96-9E09-F4008E4D6487}"/>
          </ac:spMkLst>
        </pc:spChg>
        <pc:spChg chg="add del">
          <ac:chgData name="jemma.smith@up.education" userId="S::urn:spo:guest#jemma.smith@up.education::" providerId="AD" clId="Web-{4FFC65BA-8C90-D6CB-EA46-B51A88FED234}" dt="2024-11-11T03:30:10.063" v="1298"/>
          <ac:spMkLst>
            <pc:docMk/>
            <pc:sldMk cId="3140944681" sldId="281"/>
            <ac:spMk id="17" creationId="{758EF57F-9556-D718-F0D2-CBDF888F5F2A}"/>
          </ac:spMkLst>
        </pc:spChg>
        <pc:spChg chg="add mod">
          <ac:chgData name="jemma.smith@up.education" userId="S::urn:spo:guest#jemma.smith@up.education::" providerId="AD" clId="Web-{4FFC65BA-8C90-D6CB-EA46-B51A88FED234}" dt="2024-11-11T05:16:52.184" v="1383" actId="1076"/>
          <ac:spMkLst>
            <pc:docMk/>
            <pc:sldMk cId="3140944681" sldId="281"/>
            <ac:spMk id="18" creationId="{75BBBAC1-BB5D-C588-9264-92B22AFF50E4}"/>
          </ac:spMkLst>
        </pc:spChg>
        <pc:spChg chg="add mod">
          <ac:chgData name="jemma.smith@up.education" userId="S::urn:spo:guest#jemma.smith@up.education::" providerId="AD" clId="Web-{4FFC65BA-8C90-D6CB-EA46-B51A88FED234}" dt="2024-11-11T05:16:56.918" v="1385" actId="1076"/>
          <ac:spMkLst>
            <pc:docMk/>
            <pc:sldMk cId="3140944681" sldId="281"/>
            <ac:spMk id="19" creationId="{EB2A7ECE-F30D-9A7A-29DB-1FE308082CC8}"/>
          </ac:spMkLst>
        </pc:spChg>
        <pc:spChg chg="add mod">
          <ac:chgData name="jemma.smith@up.education" userId="S::urn:spo:guest#jemma.smith@up.education::" providerId="AD" clId="Web-{4FFC65BA-8C90-D6CB-EA46-B51A88FED234}" dt="2024-11-11T05:16:58.903" v="1386" actId="1076"/>
          <ac:spMkLst>
            <pc:docMk/>
            <pc:sldMk cId="3140944681" sldId="281"/>
            <ac:spMk id="20" creationId="{429A8AFA-5BDA-2551-A3D1-C4D118ACC7F9}"/>
          </ac:spMkLst>
        </pc:spChg>
        <pc:spChg chg="add">
          <ac:chgData name="jemma.smith@up.education" userId="S::urn:spo:guest#jemma.smith@up.education::" providerId="AD" clId="Web-{4FFC65BA-8C90-D6CB-EA46-B51A88FED234}" dt="2024-11-11T03:25:11.771" v="1219"/>
          <ac:spMkLst>
            <pc:docMk/>
            <pc:sldMk cId="3140944681" sldId="281"/>
            <ac:spMk id="22" creationId="{B7B15154-A9F0-F5C8-9E2C-E41D70C1F672}"/>
          </ac:spMkLst>
        </pc:spChg>
        <pc:spChg chg="add mod ord modVis">
          <ac:chgData name="jemma.smith@up.education" userId="S::urn:spo:guest#jemma.smith@up.education::" providerId="AD" clId="Web-{4FFC65BA-8C90-D6CB-EA46-B51A88FED234}" dt="2024-11-11T05:12:47.817" v="1321" actId="1076"/>
          <ac:spMkLst>
            <pc:docMk/>
            <pc:sldMk cId="3140944681" sldId="281"/>
            <ac:spMk id="25" creationId="{1A62EF4C-BF77-F2BB-1793-4295EEA1A9BF}"/>
          </ac:spMkLst>
        </pc:spChg>
        <pc:spChg chg="add ord">
          <ac:chgData name="jemma.smith@up.education" userId="S::urn:spo:guest#jemma.smith@up.education::" providerId="AD" clId="Web-{4FFC65BA-8C90-D6CB-EA46-B51A88FED234}" dt="2024-11-11T03:25:38.443" v="1233"/>
          <ac:spMkLst>
            <pc:docMk/>
            <pc:sldMk cId="3140944681" sldId="281"/>
            <ac:spMk id="27" creationId="{4F339EA5-F8F9-0C84-9E12-7EB16F82A299}"/>
          </ac:spMkLst>
        </pc:spChg>
        <pc:spChg chg="add ord">
          <ac:chgData name="jemma.smith@up.education" userId="S::urn:spo:guest#jemma.smith@up.education::" providerId="AD" clId="Web-{4FFC65BA-8C90-D6CB-EA46-B51A88FED234}" dt="2024-11-11T03:25:38.459" v="1239"/>
          <ac:spMkLst>
            <pc:docMk/>
            <pc:sldMk cId="3140944681" sldId="281"/>
            <ac:spMk id="29" creationId="{F05D96E6-0DEB-DB37-5F34-4AB04D4099C2}"/>
          </ac:spMkLst>
        </pc:spChg>
        <pc:spChg chg="add ord">
          <ac:chgData name="jemma.smith@up.education" userId="S::urn:spo:guest#jemma.smith@up.education::" providerId="AD" clId="Web-{4FFC65BA-8C90-D6CB-EA46-B51A88FED234}" dt="2024-11-11T03:25:38.490" v="1245"/>
          <ac:spMkLst>
            <pc:docMk/>
            <pc:sldMk cId="3140944681" sldId="281"/>
            <ac:spMk id="31" creationId="{23FC5799-0E3F-45C2-63AD-8E2E1AD6F271}"/>
          </ac:spMkLst>
        </pc:spChg>
        <pc:grpChg chg="add mod">
          <ac:chgData name="jemma.smith@up.education" userId="S::urn:spo:guest#jemma.smith@up.education::" providerId="AD" clId="Web-{4FFC65BA-8C90-D6CB-EA46-B51A88FED234}" dt="2024-11-11T05:12:58.349" v="1325" actId="1076"/>
          <ac:grpSpMkLst>
            <pc:docMk/>
            <pc:sldMk cId="3140944681" sldId="281"/>
            <ac:grpSpMk id="21" creationId="{D545B882-484F-1387-548D-7B0EAD0E33F6}"/>
          </ac:grpSpMkLst>
        </pc:grpChg>
        <pc:graphicFrameChg chg="del">
          <ac:chgData name="jemma.smith@up.education" userId="S::urn:spo:guest#jemma.smith@up.education::" providerId="AD" clId="Web-{4FFC65BA-8C90-D6CB-EA46-B51A88FED234}" dt="2024-11-11T03:25:09.927" v="1217"/>
          <ac:graphicFrameMkLst>
            <pc:docMk/>
            <pc:sldMk cId="3140944681" sldId="281"/>
            <ac:graphicFrameMk id="3" creationId="{44B21CDF-9B27-F847-8431-F768C9EEB089}"/>
          </ac:graphicFrameMkLst>
        </pc:graphicFrameChg>
        <pc:picChg chg="add">
          <ac:chgData name="jemma.smith@up.education" userId="S::urn:spo:guest#jemma.smith@up.education::" providerId="AD" clId="Web-{4FFC65BA-8C90-D6CB-EA46-B51A88FED234}" dt="2024-11-11T03:25:11.771" v="1219"/>
          <ac:picMkLst>
            <pc:docMk/>
            <pc:sldMk cId="3140944681" sldId="281"/>
            <ac:picMk id="23" creationId="{F540F78C-7EE8-3180-3F76-5369F544256C}"/>
          </ac:picMkLst>
        </pc:picChg>
      </pc:sldChg>
      <pc:sldChg chg="del">
        <pc:chgData name="jemma.smith@up.education" userId="S::urn:spo:guest#jemma.smith@up.education::" providerId="AD" clId="Web-{4FFC65BA-8C90-D6CB-EA46-B51A88FED234}" dt="2024-11-11T05:17:59.248" v="1392"/>
        <pc:sldMkLst>
          <pc:docMk/>
          <pc:sldMk cId="1664273698" sldId="282"/>
        </pc:sldMkLst>
      </pc:sldChg>
      <pc:sldChg chg="addSp delSp modSp">
        <pc:chgData name="jemma.smith@up.education" userId="S::urn:spo:guest#jemma.smith@up.education::" providerId="AD" clId="Web-{4FFC65BA-8C90-D6CB-EA46-B51A88FED234}" dt="2024-11-11T02:33:54.152" v="148"/>
        <pc:sldMkLst>
          <pc:docMk/>
          <pc:sldMk cId="3826783667" sldId="284"/>
        </pc:sldMkLst>
        <pc:spChg chg="del">
          <ac:chgData name="jemma.smith@up.education" userId="S::urn:spo:guest#jemma.smith@up.education::" providerId="AD" clId="Web-{4FFC65BA-8C90-D6CB-EA46-B51A88FED234}" dt="2024-11-11T02:28:03.904" v="82"/>
          <ac:spMkLst>
            <pc:docMk/>
            <pc:sldMk cId="3826783667" sldId="284"/>
            <ac:spMk id="2" creationId="{727A0030-06C3-BFC1-BA02-7D4D41F39D49}"/>
          </ac:spMkLst>
        </pc:spChg>
        <pc:spChg chg="del">
          <ac:chgData name="jemma.smith@up.education" userId="S::urn:spo:guest#jemma.smith@up.education::" providerId="AD" clId="Web-{4FFC65BA-8C90-D6CB-EA46-B51A88FED234}" dt="2024-11-11T02:28:03.873" v="81"/>
          <ac:spMkLst>
            <pc:docMk/>
            <pc:sldMk cId="3826783667" sldId="284"/>
            <ac:spMk id="3" creationId="{6A12B98A-9256-BF3E-7EA0-588B9C47B0EC}"/>
          </ac:spMkLst>
        </pc:spChg>
        <pc:spChg chg="del">
          <ac:chgData name="jemma.smith@up.education" userId="S::urn:spo:guest#jemma.smith@up.education::" providerId="AD" clId="Web-{4FFC65BA-8C90-D6CB-EA46-B51A88FED234}" dt="2024-11-11T02:28:03.857" v="80"/>
          <ac:spMkLst>
            <pc:docMk/>
            <pc:sldMk cId="3826783667" sldId="284"/>
            <ac:spMk id="5" creationId="{C5AEAEE7-9318-4B98-CDCB-73113F804511}"/>
          </ac:spMkLst>
        </pc:spChg>
        <pc:spChg chg="add del mod">
          <ac:chgData name="jemma.smith@up.education" userId="S::urn:spo:guest#jemma.smith@up.education::" providerId="AD" clId="Web-{4FFC65BA-8C90-D6CB-EA46-B51A88FED234}" dt="2024-11-11T02:28:16.452" v="84"/>
          <ac:spMkLst>
            <pc:docMk/>
            <pc:sldMk cId="3826783667" sldId="284"/>
            <ac:spMk id="6" creationId="{4B1A14C5-8725-16A8-1D90-606C627B80E1}"/>
          </ac:spMkLst>
        </pc:spChg>
        <pc:spChg chg="add del mod">
          <ac:chgData name="jemma.smith@up.education" userId="S::urn:spo:guest#jemma.smith@up.education::" providerId="AD" clId="Web-{4FFC65BA-8C90-D6CB-EA46-B51A88FED234}" dt="2024-11-11T02:28:16.452" v="83"/>
          <ac:spMkLst>
            <pc:docMk/>
            <pc:sldMk cId="3826783667" sldId="284"/>
            <ac:spMk id="8" creationId="{2E998F78-20DE-7CCA-2353-10443F211D91}"/>
          </ac:spMkLst>
        </pc:spChg>
        <pc:spChg chg="add">
          <ac:chgData name="jemma.smith@up.education" userId="S::urn:spo:guest#jemma.smith@up.education::" providerId="AD" clId="Web-{4FFC65BA-8C90-D6CB-EA46-B51A88FED234}" dt="2024-11-11T02:28:21.436" v="85"/>
          <ac:spMkLst>
            <pc:docMk/>
            <pc:sldMk cId="3826783667" sldId="284"/>
            <ac:spMk id="9" creationId="{61787BC0-9833-2397-6F55-BDF1DD8173D4}"/>
          </ac:spMkLst>
        </pc:spChg>
        <pc:spChg chg="add mod">
          <ac:chgData name="jemma.smith@up.education" userId="S::urn:spo:guest#jemma.smith@up.education::" providerId="AD" clId="Web-{4FFC65BA-8C90-D6CB-EA46-B51A88FED234}" dt="2024-11-11T02:32:43.243" v="106" actId="20577"/>
          <ac:spMkLst>
            <pc:docMk/>
            <pc:sldMk cId="3826783667" sldId="284"/>
            <ac:spMk id="10" creationId="{E0985126-FF47-3007-64B4-F16EF7C0065E}"/>
          </ac:spMkLst>
        </pc:spChg>
        <pc:spChg chg="add">
          <ac:chgData name="jemma.smith@up.education" userId="S::urn:spo:guest#jemma.smith@up.education::" providerId="AD" clId="Web-{4FFC65BA-8C90-D6CB-EA46-B51A88FED234}" dt="2024-11-11T02:28:21.436" v="85"/>
          <ac:spMkLst>
            <pc:docMk/>
            <pc:sldMk cId="3826783667" sldId="284"/>
            <ac:spMk id="13" creationId="{D56D0C05-D33A-8397-7FCA-4D2FFC8852B5}"/>
          </ac:spMkLst>
        </pc:spChg>
        <pc:spChg chg="add del">
          <ac:chgData name="jemma.smith@up.education" userId="S::urn:spo:guest#jemma.smith@up.education::" providerId="AD" clId="Web-{4FFC65BA-8C90-D6CB-EA46-B51A88FED234}" dt="2024-11-11T02:33:53.074" v="146"/>
          <ac:spMkLst>
            <pc:docMk/>
            <pc:sldMk cId="3826783667" sldId="284"/>
            <ac:spMk id="14" creationId="{9327C525-79E5-EDB9-764A-41BABEA39DCF}"/>
          </ac:spMkLst>
        </pc:spChg>
        <pc:spChg chg="add del">
          <ac:chgData name="jemma.smith@up.education" userId="S::urn:spo:guest#jemma.smith@up.education::" providerId="AD" clId="Web-{4FFC65BA-8C90-D6CB-EA46-B51A88FED234}" dt="2024-11-11T02:33:53.074" v="145"/>
          <ac:spMkLst>
            <pc:docMk/>
            <pc:sldMk cId="3826783667" sldId="284"/>
            <ac:spMk id="15" creationId="{B7E6F830-1CE4-DCEC-4B19-80503BDDFA67}"/>
          </ac:spMkLst>
        </pc:spChg>
        <pc:spChg chg="add">
          <ac:chgData name="jemma.smith@up.education" userId="S::urn:spo:guest#jemma.smith@up.education::" providerId="AD" clId="Web-{4FFC65BA-8C90-D6CB-EA46-B51A88FED234}" dt="2024-11-11T02:33:54.152" v="147"/>
          <ac:spMkLst>
            <pc:docMk/>
            <pc:sldMk cId="3826783667" sldId="284"/>
            <ac:spMk id="18" creationId="{F7E98390-3892-2C60-AA2A-46566B2920CC}"/>
          </ac:spMkLst>
        </pc:spChg>
        <pc:spChg chg="add">
          <ac:chgData name="jemma.smith@up.education" userId="S::urn:spo:guest#jemma.smith@up.education::" providerId="AD" clId="Web-{4FFC65BA-8C90-D6CB-EA46-B51A88FED234}" dt="2024-11-11T02:33:54.152" v="148"/>
          <ac:spMkLst>
            <pc:docMk/>
            <pc:sldMk cId="3826783667" sldId="284"/>
            <ac:spMk id="20" creationId="{8BEF4C75-AD77-E730-8050-6F9A5305E718}"/>
          </ac:spMkLst>
        </pc:spChg>
        <pc:picChg chg="add">
          <ac:chgData name="jemma.smith@up.education" userId="S::urn:spo:guest#jemma.smith@up.education::" providerId="AD" clId="Web-{4FFC65BA-8C90-D6CB-EA46-B51A88FED234}" dt="2024-11-11T02:28:21.436" v="85"/>
          <ac:picMkLst>
            <pc:docMk/>
            <pc:sldMk cId="3826783667" sldId="284"/>
            <ac:picMk id="11" creationId="{0CA38543-F127-FDB9-41E8-08F096FD8CB9}"/>
          </ac:picMkLst>
        </pc:picChg>
        <pc:picChg chg="add">
          <ac:chgData name="jemma.smith@up.education" userId="S::urn:spo:guest#jemma.smith@up.education::" providerId="AD" clId="Web-{4FFC65BA-8C90-D6CB-EA46-B51A88FED234}" dt="2024-11-11T02:28:21.436" v="85"/>
          <ac:picMkLst>
            <pc:docMk/>
            <pc:sldMk cId="3826783667" sldId="284"/>
            <ac:picMk id="12" creationId="{18B4546B-59F9-633D-2C42-64BB51E63481}"/>
          </ac:picMkLst>
        </pc:picChg>
        <pc:picChg chg="add mod">
          <ac:chgData name="jemma.smith@up.education" userId="S::urn:spo:guest#jemma.smith@up.education::" providerId="AD" clId="Web-{4FFC65BA-8C90-D6CB-EA46-B51A88FED234}" dt="2024-11-11T02:32:21.148" v="89" actId="1076"/>
          <ac:picMkLst>
            <pc:docMk/>
            <pc:sldMk cId="3826783667" sldId="284"/>
            <ac:picMk id="16" creationId="{8DBC0D1B-AF79-C577-00A1-321E7D8F9E92}"/>
          </ac:picMkLst>
        </pc:picChg>
      </pc:sldChg>
      <pc:sldChg chg="addSp delSp modSp">
        <pc:chgData name="jemma.smith@up.education" userId="S::urn:spo:guest#jemma.smith@up.education::" providerId="AD" clId="Web-{4FFC65BA-8C90-D6CB-EA46-B51A88FED234}" dt="2024-11-11T02:37:40.914" v="162" actId="1076"/>
        <pc:sldMkLst>
          <pc:docMk/>
          <pc:sldMk cId="2600489735" sldId="286"/>
        </pc:sldMkLst>
        <pc:spChg chg="del">
          <ac:chgData name="jemma.smith@up.education" userId="S::urn:spo:guest#jemma.smith@up.education::" providerId="AD" clId="Web-{4FFC65BA-8C90-D6CB-EA46-B51A88FED234}" dt="2024-11-11T02:25:47.227" v="51"/>
          <ac:spMkLst>
            <pc:docMk/>
            <pc:sldMk cId="2600489735" sldId="286"/>
            <ac:spMk id="3" creationId="{004299FE-CFEF-A550-8746-8C60918CE963}"/>
          </ac:spMkLst>
        </pc:spChg>
        <pc:spChg chg="add del mod">
          <ac:chgData name="jemma.smith@up.education" userId="S::urn:spo:guest#jemma.smith@up.education::" providerId="AD" clId="Web-{4FFC65BA-8C90-D6CB-EA46-B51A88FED234}" dt="2024-11-11T02:26:09.509" v="61"/>
          <ac:spMkLst>
            <pc:docMk/>
            <pc:sldMk cId="2600489735" sldId="286"/>
            <ac:spMk id="4" creationId="{8C613FD4-6BDB-06E3-3C12-07B10A3EC7C5}"/>
          </ac:spMkLst>
        </pc:spChg>
        <pc:spChg chg="add">
          <ac:chgData name="jemma.smith@up.education" userId="S::urn:spo:guest#jemma.smith@up.education::" providerId="AD" clId="Web-{4FFC65BA-8C90-D6CB-EA46-B51A88FED234}" dt="2024-11-11T02:25:48.602" v="53"/>
          <ac:spMkLst>
            <pc:docMk/>
            <pc:sldMk cId="2600489735" sldId="286"/>
            <ac:spMk id="5" creationId="{61787BC0-9833-2397-6F55-BDF1DD8173D4}"/>
          </ac:spMkLst>
        </pc:spChg>
        <pc:spChg chg="del">
          <ac:chgData name="jemma.smith@up.education" userId="S::urn:spo:guest#jemma.smith@up.education::" providerId="AD" clId="Web-{4FFC65BA-8C90-D6CB-EA46-B51A88FED234}" dt="2024-11-11T02:25:47.227" v="52"/>
          <ac:spMkLst>
            <pc:docMk/>
            <pc:sldMk cId="2600489735" sldId="286"/>
            <ac:spMk id="6" creationId="{3DB09E5C-0941-B847-B03B-A3A5568E70C9}"/>
          </ac:spMkLst>
        </pc:spChg>
        <pc:spChg chg="add mod">
          <ac:chgData name="jemma.smith@up.education" userId="S::urn:spo:guest#jemma.smith@up.education::" providerId="AD" clId="Web-{4FFC65BA-8C90-D6CB-EA46-B51A88FED234}" dt="2024-11-11T02:26:45.542" v="79" actId="20577"/>
          <ac:spMkLst>
            <pc:docMk/>
            <pc:sldMk cId="2600489735" sldId="286"/>
            <ac:spMk id="8" creationId="{F2296213-8F78-68FD-53DE-3821F3C616ED}"/>
          </ac:spMkLst>
        </pc:spChg>
        <pc:spChg chg="add">
          <ac:chgData name="jemma.smith@up.education" userId="S::urn:spo:guest#jemma.smith@up.education::" providerId="AD" clId="Web-{4FFC65BA-8C90-D6CB-EA46-B51A88FED234}" dt="2024-11-11T02:25:48.602" v="53"/>
          <ac:spMkLst>
            <pc:docMk/>
            <pc:sldMk cId="2600489735" sldId="286"/>
            <ac:spMk id="9" creationId="{820AB09A-70C5-4D12-A31E-FA9D2AB0512D}"/>
          </ac:spMkLst>
        </pc:spChg>
        <pc:spChg chg="add mod">
          <ac:chgData name="jemma.smith@up.education" userId="S::urn:spo:guest#jemma.smith@up.education::" providerId="AD" clId="Web-{4FFC65BA-8C90-D6CB-EA46-B51A88FED234}" dt="2024-11-11T02:33:39.761" v="143" actId="1076"/>
          <ac:spMkLst>
            <pc:docMk/>
            <pc:sldMk cId="2600489735" sldId="286"/>
            <ac:spMk id="10" creationId="{86558932-DE14-0CFB-9C7E-D8E6E21099C7}"/>
          </ac:spMkLst>
        </pc:spChg>
        <pc:spChg chg="add mod">
          <ac:chgData name="jemma.smith@up.education" userId="S::urn:spo:guest#jemma.smith@up.education::" providerId="AD" clId="Web-{4FFC65BA-8C90-D6CB-EA46-B51A88FED234}" dt="2024-11-11T02:33:43.480" v="144" actId="14100"/>
          <ac:spMkLst>
            <pc:docMk/>
            <pc:sldMk cId="2600489735" sldId="286"/>
            <ac:spMk id="11" creationId="{99376385-7ADD-747D-BDE5-6D807FE80CD3}"/>
          </ac:spMkLst>
        </pc:spChg>
        <pc:spChg chg="add mod">
          <ac:chgData name="jemma.smith@up.education" userId="S::urn:spo:guest#jemma.smith@up.education::" providerId="AD" clId="Web-{4FFC65BA-8C90-D6CB-EA46-B51A88FED234}" dt="2024-11-11T02:37:33.055" v="161" actId="1076"/>
          <ac:spMkLst>
            <pc:docMk/>
            <pc:sldMk cId="2600489735" sldId="286"/>
            <ac:spMk id="12" creationId="{B81A089C-6778-4163-F5BB-3ABDC3707171}"/>
          </ac:spMkLst>
        </pc:spChg>
        <pc:spChg chg="add del">
          <ac:chgData name="jemma.smith@up.education" userId="S::urn:spo:guest#jemma.smith@up.education::" providerId="AD" clId="Web-{4FFC65BA-8C90-D6CB-EA46-B51A88FED234}" dt="2024-11-11T02:26:05.244" v="60"/>
          <ac:spMkLst>
            <pc:docMk/>
            <pc:sldMk cId="2600489735" sldId="286"/>
            <ac:spMk id="13" creationId="{1DBC664D-8BF5-9C62-BBD0-09AC5D04FBDD}"/>
          </ac:spMkLst>
        </pc:spChg>
        <pc:spChg chg="add mod">
          <ac:chgData name="jemma.smith@up.education" userId="S::urn:spo:guest#jemma.smith@up.education::" providerId="AD" clId="Web-{4FFC65BA-8C90-D6CB-EA46-B51A88FED234}" dt="2024-11-11T02:25:59.540" v="59" actId="20577"/>
          <ac:spMkLst>
            <pc:docMk/>
            <pc:sldMk cId="2600489735" sldId="286"/>
            <ac:spMk id="14" creationId="{0357E722-CDED-3337-0160-F06E1672B354}"/>
          </ac:spMkLst>
        </pc:spChg>
        <pc:spChg chg="add mod">
          <ac:chgData name="jemma.smith@up.education" userId="S::urn:spo:guest#jemma.smith@up.education::" providerId="AD" clId="Web-{4FFC65BA-8C90-D6CB-EA46-B51A88FED234}" dt="2024-11-11T02:37:40.914" v="162" actId="1076"/>
          <ac:spMkLst>
            <pc:docMk/>
            <pc:sldMk cId="2600489735" sldId="286"/>
            <ac:spMk id="17" creationId="{3251A636-F115-8675-1225-A3D7A4981BD1}"/>
          </ac:spMkLst>
        </pc:spChg>
        <pc:picChg chg="del">
          <ac:chgData name="jemma.smith@up.education" userId="S::urn:spo:guest#jemma.smith@up.education::" providerId="AD" clId="Web-{4FFC65BA-8C90-D6CB-EA46-B51A88FED234}" dt="2024-11-11T02:25:47.196" v="50"/>
          <ac:picMkLst>
            <pc:docMk/>
            <pc:sldMk cId="2600489735" sldId="286"/>
            <ac:picMk id="7" creationId="{CCC17E53-A3CB-AAC8-2D2D-D2A2E216C1C5}"/>
          </ac:picMkLst>
        </pc:picChg>
        <pc:picChg chg="add">
          <ac:chgData name="jemma.smith@up.education" userId="S::urn:spo:guest#jemma.smith@up.education::" providerId="AD" clId="Web-{4FFC65BA-8C90-D6CB-EA46-B51A88FED234}" dt="2024-11-11T02:25:48.602" v="53"/>
          <ac:picMkLst>
            <pc:docMk/>
            <pc:sldMk cId="2600489735" sldId="286"/>
            <ac:picMk id="15" creationId="{2AC638CB-FF16-9EDC-8D84-4ACB08842CA5}"/>
          </ac:picMkLst>
        </pc:picChg>
      </pc:sldChg>
      <pc:sldChg chg="addSp delSp modSp">
        <pc:chgData name="jemma.smith@up.education" userId="S::urn:spo:guest#jemma.smith@up.education::" providerId="AD" clId="Web-{4FFC65BA-8C90-D6CB-EA46-B51A88FED234}" dt="2024-11-11T03:04:34.255" v="787" actId="1076"/>
        <pc:sldMkLst>
          <pc:docMk/>
          <pc:sldMk cId="1820551990" sldId="287"/>
        </pc:sldMkLst>
        <pc:spChg chg="add">
          <ac:chgData name="jemma.smith@up.education" userId="S::urn:spo:guest#jemma.smith@up.education::" providerId="AD" clId="Web-{4FFC65BA-8C90-D6CB-EA46-B51A88FED234}" dt="2024-11-11T03:01:12.295" v="470"/>
          <ac:spMkLst>
            <pc:docMk/>
            <pc:sldMk cId="1820551990" sldId="287"/>
            <ac:spMk id="3" creationId="{193496B0-96BB-76C7-34A1-086C5B885C93}"/>
          </ac:spMkLst>
        </pc:spChg>
        <pc:spChg chg="add mod">
          <ac:chgData name="jemma.smith@up.education" userId="S::urn:spo:guest#jemma.smith@up.education::" providerId="AD" clId="Web-{4FFC65BA-8C90-D6CB-EA46-B51A88FED234}" dt="2024-11-11T03:01:32.327" v="504" actId="20577"/>
          <ac:spMkLst>
            <pc:docMk/>
            <pc:sldMk cId="1820551990" sldId="287"/>
            <ac:spMk id="5" creationId="{A6EA5A70-CAEF-A763-845C-7E81FBE697EF}"/>
          </ac:spMkLst>
        </pc:spChg>
        <pc:spChg chg="del">
          <ac:chgData name="jemma.smith@up.education" userId="S::urn:spo:guest#jemma.smith@up.education::" providerId="AD" clId="Web-{4FFC65BA-8C90-D6CB-EA46-B51A88FED234}" dt="2024-11-11T03:01:11.857" v="464"/>
          <ac:spMkLst>
            <pc:docMk/>
            <pc:sldMk cId="1820551990" sldId="287"/>
            <ac:spMk id="6" creationId="{A0750866-C16A-33F3-5CED-84E4D90BECAE}"/>
          </ac:spMkLst>
        </pc:spChg>
        <pc:spChg chg="del">
          <ac:chgData name="jemma.smith@up.education" userId="S::urn:spo:guest#jemma.smith@up.education::" providerId="AD" clId="Web-{4FFC65BA-8C90-D6CB-EA46-B51A88FED234}" dt="2024-11-11T03:01:11.857" v="467"/>
          <ac:spMkLst>
            <pc:docMk/>
            <pc:sldMk cId="1820551990" sldId="287"/>
            <ac:spMk id="7" creationId="{3EF23A9E-F1F3-9244-AE85-1A11AB3876D7}"/>
          </ac:spMkLst>
        </pc:spChg>
        <pc:spChg chg="add">
          <ac:chgData name="jemma.smith@up.education" userId="S::urn:spo:guest#jemma.smith@up.education::" providerId="AD" clId="Web-{4FFC65BA-8C90-D6CB-EA46-B51A88FED234}" dt="2024-11-11T03:01:12.310" v="472"/>
          <ac:spMkLst>
            <pc:docMk/>
            <pc:sldMk cId="1820551990" sldId="287"/>
            <ac:spMk id="10" creationId="{3352F3C6-7038-3FF8-47D0-497E65CE1B46}"/>
          </ac:spMkLst>
        </pc:spChg>
        <pc:spChg chg="add">
          <ac:chgData name="jemma.smith@up.education" userId="S::urn:spo:guest#jemma.smith@up.education::" providerId="AD" clId="Web-{4FFC65BA-8C90-D6CB-EA46-B51A88FED234}" dt="2024-11-11T03:01:12.326" v="473"/>
          <ac:spMkLst>
            <pc:docMk/>
            <pc:sldMk cId="1820551990" sldId="287"/>
            <ac:spMk id="12" creationId="{6357C500-27EA-CAF7-DBA1-9C251DB44615}"/>
          </ac:spMkLst>
        </pc:spChg>
        <pc:spChg chg="del">
          <ac:chgData name="jemma.smith@up.education" userId="S::urn:spo:guest#jemma.smith@up.education::" providerId="AD" clId="Web-{4FFC65BA-8C90-D6CB-EA46-B51A88FED234}" dt="2024-11-11T03:01:11.857" v="469"/>
          <ac:spMkLst>
            <pc:docMk/>
            <pc:sldMk cId="1820551990" sldId="287"/>
            <ac:spMk id="14" creationId="{2EB492CD-616E-47F8-933B-5E2D952A0593}"/>
          </ac:spMkLst>
        </pc:spChg>
        <pc:spChg chg="add">
          <ac:chgData name="jemma.smith@up.education" userId="S::urn:spo:guest#jemma.smith@up.education::" providerId="AD" clId="Web-{4FFC65BA-8C90-D6CB-EA46-B51A88FED234}" dt="2024-11-11T03:01:12.342" v="474"/>
          <ac:spMkLst>
            <pc:docMk/>
            <pc:sldMk cId="1820551990" sldId="287"/>
            <ac:spMk id="15" creationId="{42B69367-B0CC-BE63-54B0-5AFB78954048}"/>
          </ac:spMkLst>
        </pc:spChg>
        <pc:spChg chg="del">
          <ac:chgData name="jemma.smith@up.education" userId="S::urn:spo:guest#jemma.smith@up.education::" providerId="AD" clId="Web-{4FFC65BA-8C90-D6CB-EA46-B51A88FED234}" dt="2024-11-11T03:01:11.857" v="468"/>
          <ac:spMkLst>
            <pc:docMk/>
            <pc:sldMk cId="1820551990" sldId="287"/>
            <ac:spMk id="16" creationId="{59383CF9-23B5-4335-9B21-1791C4CF1C75}"/>
          </ac:spMkLst>
        </pc:spChg>
        <pc:spChg chg="del">
          <ac:chgData name="jemma.smith@up.education" userId="S::urn:spo:guest#jemma.smith@up.education::" providerId="AD" clId="Web-{4FFC65BA-8C90-D6CB-EA46-B51A88FED234}" dt="2024-11-11T03:01:11.857" v="466"/>
          <ac:spMkLst>
            <pc:docMk/>
            <pc:sldMk cId="1820551990" sldId="287"/>
            <ac:spMk id="18" creationId="{0007FE00-9498-4706-B255-6437B0252C02}"/>
          </ac:spMkLst>
        </pc:spChg>
        <pc:spChg chg="add mod">
          <ac:chgData name="jemma.smith@up.education" userId="S::urn:spo:guest#jemma.smith@up.education::" providerId="AD" clId="Web-{4FFC65BA-8C90-D6CB-EA46-B51A88FED234}" dt="2024-11-11T03:04:28.318" v="785" actId="1076"/>
          <ac:spMkLst>
            <pc:docMk/>
            <pc:sldMk cId="1820551990" sldId="287"/>
            <ac:spMk id="19" creationId="{AE500D79-753E-3D2D-8537-5FFB62597674}"/>
          </ac:spMkLst>
        </pc:spChg>
        <pc:spChg chg="add mod">
          <ac:chgData name="jemma.smith@up.education" userId="S::urn:spo:guest#jemma.smith@up.education::" providerId="AD" clId="Web-{4FFC65BA-8C90-D6CB-EA46-B51A88FED234}" dt="2024-11-11T03:04:34.255" v="786" actId="1076"/>
          <ac:spMkLst>
            <pc:docMk/>
            <pc:sldMk cId="1820551990" sldId="287"/>
            <ac:spMk id="21" creationId="{B2A76EF9-5919-FD93-B459-84A6101FEDF3}"/>
          </ac:spMkLst>
        </pc:spChg>
        <pc:spChg chg="add del mod">
          <ac:chgData name="jemma.smith@up.education" userId="S::urn:spo:guest#jemma.smith@up.education::" providerId="AD" clId="Web-{4FFC65BA-8C90-D6CB-EA46-B51A88FED234}" dt="2024-11-11T03:01:54.359" v="506"/>
          <ac:spMkLst>
            <pc:docMk/>
            <pc:sldMk cId="1820551990" sldId="287"/>
            <ac:spMk id="25" creationId="{7E8312FE-D86A-3D18-816C-56651E0E5F10}"/>
          </ac:spMkLst>
        </pc:spChg>
        <pc:picChg chg="del">
          <ac:chgData name="jemma.smith@up.education" userId="S::urn:spo:guest#jemma.smith@up.education::" providerId="AD" clId="Web-{4FFC65BA-8C90-D6CB-EA46-B51A88FED234}" dt="2024-11-11T03:01:11.857" v="465"/>
          <ac:picMkLst>
            <pc:docMk/>
            <pc:sldMk cId="1820551990" sldId="287"/>
            <ac:picMk id="9" creationId="{A11752F7-E11F-01AD-7D17-437989D906F0}"/>
          </ac:picMkLst>
        </pc:picChg>
        <pc:picChg chg="add mod">
          <ac:chgData name="jemma.smith@up.education" userId="S::urn:spo:guest#jemma.smith@up.education::" providerId="AD" clId="Web-{4FFC65BA-8C90-D6CB-EA46-B51A88FED234}" dt="2024-11-11T03:04:34.255" v="787" actId="1076"/>
          <ac:picMkLst>
            <pc:docMk/>
            <pc:sldMk cId="1820551990" sldId="287"/>
            <ac:picMk id="23" creationId="{3D08F668-DD61-16A9-013D-F3B704DD6611}"/>
          </ac:picMkLst>
        </pc:picChg>
      </pc:sldChg>
      <pc:sldChg chg="addSp delSp modSp">
        <pc:chgData name="jemma.smith@up.education" userId="S::urn:spo:guest#jemma.smith@up.education::" providerId="AD" clId="Web-{4FFC65BA-8C90-D6CB-EA46-B51A88FED234}" dt="2024-11-11T03:20:47.198" v="1215" actId="20577"/>
        <pc:sldMkLst>
          <pc:docMk/>
          <pc:sldMk cId="3661788175" sldId="288"/>
        </pc:sldMkLst>
        <pc:spChg chg="add">
          <ac:chgData name="jemma.smith@up.education" userId="S::urn:spo:guest#jemma.smith@up.education::" providerId="AD" clId="Web-{4FFC65BA-8C90-D6CB-EA46-B51A88FED234}" dt="2024-11-11T03:15:06.904" v="1124"/>
          <ac:spMkLst>
            <pc:docMk/>
            <pc:sldMk cId="3661788175" sldId="288"/>
            <ac:spMk id="3" creationId="{2BAA672C-7E4C-3ADA-24E4-05E8E07FDDA3}"/>
          </ac:spMkLst>
        </pc:spChg>
        <pc:spChg chg="del">
          <ac:chgData name="jemma.smith@up.education" userId="S::urn:spo:guest#jemma.smith@up.education::" providerId="AD" clId="Web-{4FFC65BA-8C90-D6CB-EA46-B51A88FED234}" dt="2024-11-11T03:15:06.248" v="1123"/>
          <ac:spMkLst>
            <pc:docMk/>
            <pc:sldMk cId="3661788175" sldId="288"/>
            <ac:spMk id="5" creationId="{894D6FFC-DD50-F646-847F-2123A744C19A}"/>
          </ac:spMkLst>
        </pc:spChg>
        <pc:spChg chg="del">
          <ac:chgData name="jemma.smith@up.education" userId="S::urn:spo:guest#jemma.smith@up.education::" providerId="AD" clId="Web-{4FFC65BA-8C90-D6CB-EA46-B51A88FED234}" dt="2024-11-11T03:15:06.248" v="1122"/>
          <ac:spMkLst>
            <pc:docMk/>
            <pc:sldMk cId="3661788175" sldId="288"/>
            <ac:spMk id="6" creationId="{C3EDC9E7-F6C2-3D06-E8F2-F413AEF4FC3B}"/>
          </ac:spMkLst>
        </pc:spChg>
        <pc:spChg chg="del">
          <ac:chgData name="jemma.smith@up.education" userId="S::urn:spo:guest#jemma.smith@up.education::" providerId="AD" clId="Web-{4FFC65BA-8C90-D6CB-EA46-B51A88FED234}" dt="2024-11-11T03:15:06.248" v="1121"/>
          <ac:spMkLst>
            <pc:docMk/>
            <pc:sldMk cId="3661788175" sldId="288"/>
            <ac:spMk id="7" creationId="{4A9BBDAB-81DE-1753-3B14-396E0B58145D}"/>
          </ac:spMkLst>
        </pc:spChg>
        <pc:spChg chg="add mod">
          <ac:chgData name="jemma.smith@up.education" userId="S::urn:spo:guest#jemma.smith@up.education::" providerId="AD" clId="Web-{4FFC65BA-8C90-D6CB-EA46-B51A88FED234}" dt="2024-11-11T03:20:47.198" v="1215" actId="20577"/>
          <ac:spMkLst>
            <pc:docMk/>
            <pc:sldMk cId="3661788175" sldId="288"/>
            <ac:spMk id="8" creationId="{8EDE0DC3-C00F-800C-DF7E-4705DCD7486F}"/>
          </ac:spMkLst>
        </pc:spChg>
        <pc:spChg chg="add">
          <ac:chgData name="jemma.smith@up.education" userId="S::urn:spo:guest#jemma.smith@up.education::" providerId="AD" clId="Web-{4FFC65BA-8C90-D6CB-EA46-B51A88FED234}" dt="2024-11-11T03:15:06.920" v="1126"/>
          <ac:spMkLst>
            <pc:docMk/>
            <pc:sldMk cId="3661788175" sldId="288"/>
            <ac:spMk id="10" creationId="{21417A1E-3D5B-907D-CB72-7A602B576811}"/>
          </ac:spMkLst>
        </pc:spChg>
        <pc:spChg chg="add mod">
          <ac:chgData name="jemma.smith@up.education" userId="S::urn:spo:guest#jemma.smith@up.education::" providerId="AD" clId="Web-{4FFC65BA-8C90-D6CB-EA46-B51A88FED234}" dt="2024-11-11T03:15:47.812" v="1178" actId="20577"/>
          <ac:spMkLst>
            <pc:docMk/>
            <pc:sldMk cId="3661788175" sldId="288"/>
            <ac:spMk id="12" creationId="{30D68E2D-C40A-4E42-AD56-E292063DC5A0}"/>
          </ac:spMkLst>
        </pc:spChg>
        <pc:spChg chg="add mod">
          <ac:chgData name="jemma.smith@up.education" userId="S::urn:spo:guest#jemma.smith@up.education::" providerId="AD" clId="Web-{4FFC65BA-8C90-D6CB-EA46-B51A88FED234}" dt="2024-11-11T03:15:55.281" v="1179" actId="1076"/>
          <ac:spMkLst>
            <pc:docMk/>
            <pc:sldMk cId="3661788175" sldId="288"/>
            <ac:spMk id="14" creationId="{D3DB19A8-3AC8-C896-50D7-EF1E8F3D4734}"/>
          </ac:spMkLst>
        </pc:spChg>
        <pc:spChg chg="add">
          <ac:chgData name="jemma.smith@up.education" userId="S::urn:spo:guest#jemma.smith@up.education::" providerId="AD" clId="Web-{4FFC65BA-8C90-D6CB-EA46-B51A88FED234}" dt="2024-11-11T03:15:06.967" v="1130"/>
          <ac:spMkLst>
            <pc:docMk/>
            <pc:sldMk cId="3661788175" sldId="288"/>
            <ac:spMk id="18" creationId="{75104697-EEE4-D0CC-4333-9E38F6804F58}"/>
          </ac:spMkLst>
        </pc:spChg>
        <pc:spChg chg="add">
          <ac:chgData name="jemma.smith@up.education" userId="S::urn:spo:guest#jemma.smith@up.education::" providerId="AD" clId="Web-{4FFC65BA-8C90-D6CB-EA46-B51A88FED234}" dt="2024-11-11T03:15:06.983" v="1131"/>
          <ac:spMkLst>
            <pc:docMk/>
            <pc:sldMk cId="3661788175" sldId="288"/>
            <ac:spMk id="20" creationId="{B4D97FC6-39B7-F78A-1BB3-2159D230C420}"/>
          </ac:spMkLst>
        </pc:spChg>
        <pc:spChg chg="add del">
          <ac:chgData name="jemma.smith@up.education" userId="S::urn:spo:guest#jemma.smith@up.education::" providerId="AD" clId="Web-{4FFC65BA-8C90-D6CB-EA46-B51A88FED234}" dt="2024-11-11T03:15:15.123" v="1133"/>
          <ac:spMkLst>
            <pc:docMk/>
            <pc:sldMk cId="3661788175" sldId="288"/>
            <ac:spMk id="22" creationId="{E67DF5FA-F726-330C-E830-3D7A8B6D4AAA}"/>
          </ac:spMkLst>
        </pc:spChg>
        <pc:picChg chg="add mod">
          <ac:chgData name="jemma.smith@up.education" userId="S::urn:spo:guest#jemma.smith@up.education::" providerId="AD" clId="Web-{4FFC65BA-8C90-D6CB-EA46-B51A88FED234}" dt="2024-11-11T03:15:55.297" v="1180" actId="1076"/>
          <ac:picMkLst>
            <pc:docMk/>
            <pc:sldMk cId="3661788175" sldId="288"/>
            <ac:picMk id="16" creationId="{567272C0-7A1A-AAA5-5D14-433674641455}"/>
          </ac:picMkLst>
        </pc:picChg>
      </pc:sldChg>
      <pc:sldChg chg="addSp delSp modSp">
        <pc:chgData name="jemma.smith@up.education" userId="S::urn:spo:guest#jemma.smith@up.education::" providerId="AD" clId="Web-{4FFC65BA-8C90-D6CB-EA46-B51A88FED234}" dt="2024-11-11T05:36:35.593" v="1766" actId="1076"/>
        <pc:sldMkLst>
          <pc:docMk/>
          <pc:sldMk cId="2933890298" sldId="289"/>
        </pc:sldMkLst>
        <pc:spChg chg="del">
          <ac:chgData name="jemma.smith@up.education" userId="S::urn:spo:guest#jemma.smith@up.education::" providerId="AD" clId="Web-{4FFC65BA-8C90-D6CB-EA46-B51A88FED234}" dt="2024-11-11T05:18:51.234" v="1394"/>
          <ac:spMkLst>
            <pc:docMk/>
            <pc:sldMk cId="2933890298" sldId="289"/>
            <ac:spMk id="2" creationId="{0A6DD720-AFA8-E91A-5FD7-FBC7CCB64A87}"/>
          </ac:spMkLst>
        </pc:spChg>
        <pc:spChg chg="add">
          <ac:chgData name="jemma.smith@up.education" userId="S::urn:spo:guest#jemma.smith@up.education::" providerId="AD" clId="Web-{4FFC65BA-8C90-D6CB-EA46-B51A88FED234}" dt="2024-11-11T05:18:51.937" v="1399"/>
          <ac:spMkLst>
            <pc:docMk/>
            <pc:sldMk cId="2933890298" sldId="289"/>
            <ac:spMk id="4" creationId="{236A7CAD-EB7E-1A65-10A0-1161A29429AE}"/>
          </ac:spMkLst>
        </pc:spChg>
        <pc:spChg chg="del">
          <ac:chgData name="jemma.smith@up.education" userId="S::urn:spo:guest#jemma.smith@up.education::" providerId="AD" clId="Web-{4FFC65BA-8C90-D6CB-EA46-B51A88FED234}" dt="2024-11-11T05:18:51.234" v="1398"/>
          <ac:spMkLst>
            <pc:docMk/>
            <pc:sldMk cId="2933890298" sldId="289"/>
            <ac:spMk id="5" creationId="{8CB4492D-CA02-30FB-733A-94B991525B9F}"/>
          </ac:spMkLst>
        </pc:spChg>
        <pc:spChg chg="add mod">
          <ac:chgData name="jemma.smith@up.education" userId="S::urn:spo:guest#jemma.smith@up.education::" providerId="AD" clId="Web-{4FFC65BA-8C90-D6CB-EA46-B51A88FED234}" dt="2024-11-11T05:19:14.360" v="1434" actId="20577"/>
          <ac:spMkLst>
            <pc:docMk/>
            <pc:sldMk cId="2933890298" sldId="289"/>
            <ac:spMk id="7" creationId="{149F819E-BACB-00AA-1D5A-F457E8316574}"/>
          </ac:spMkLst>
        </pc:spChg>
        <pc:spChg chg="del">
          <ac:chgData name="jemma.smith@up.education" userId="S::urn:spo:guest#jemma.smith@up.education::" providerId="AD" clId="Web-{4FFC65BA-8C90-D6CB-EA46-B51A88FED234}" dt="2024-11-11T05:18:51.234" v="1396"/>
          <ac:spMkLst>
            <pc:docMk/>
            <pc:sldMk cId="2933890298" sldId="289"/>
            <ac:spMk id="8" creationId="{265FAD5D-5973-3B97-BDD8-803DEAE6FB12}"/>
          </ac:spMkLst>
        </pc:spChg>
        <pc:spChg chg="del">
          <ac:chgData name="jemma.smith@up.education" userId="S::urn:spo:guest#jemma.smith@up.education::" providerId="AD" clId="Web-{4FFC65BA-8C90-D6CB-EA46-B51A88FED234}" dt="2024-11-11T05:18:51.234" v="1395"/>
          <ac:spMkLst>
            <pc:docMk/>
            <pc:sldMk cId="2933890298" sldId="289"/>
            <ac:spMk id="11" creationId="{AF9ADFE5-A236-05A7-88E0-A178776F5D06}"/>
          </ac:spMkLst>
        </pc:spChg>
        <pc:spChg chg="del">
          <ac:chgData name="jemma.smith@up.education" userId="S::urn:spo:guest#jemma.smith@up.education::" providerId="AD" clId="Web-{4FFC65BA-8C90-D6CB-EA46-B51A88FED234}" dt="2024-11-11T05:18:51.234" v="1393"/>
          <ac:spMkLst>
            <pc:docMk/>
            <pc:sldMk cId="2933890298" sldId="289"/>
            <ac:spMk id="12" creationId="{633DD8CD-721F-4366-9C71-B3ADA10E54AA}"/>
          </ac:spMkLst>
        </pc:spChg>
        <pc:spChg chg="add">
          <ac:chgData name="jemma.smith@up.education" userId="S::urn:spo:guest#jemma.smith@up.education::" providerId="AD" clId="Web-{4FFC65BA-8C90-D6CB-EA46-B51A88FED234}" dt="2024-11-11T05:18:51.953" v="1401"/>
          <ac:spMkLst>
            <pc:docMk/>
            <pc:sldMk cId="2933890298" sldId="289"/>
            <ac:spMk id="13" creationId="{9F718C3D-7F6F-9DE4-2DC7-E4948C78A3A7}"/>
          </ac:spMkLst>
        </pc:spChg>
        <pc:spChg chg="add mod">
          <ac:chgData name="jemma.smith@up.education" userId="S::urn:spo:guest#jemma.smith@up.education::" providerId="AD" clId="Web-{4FFC65BA-8C90-D6CB-EA46-B51A88FED234}" dt="2024-11-11T05:35:27.732" v="1750" actId="20577"/>
          <ac:spMkLst>
            <pc:docMk/>
            <pc:sldMk cId="2933890298" sldId="289"/>
            <ac:spMk id="15" creationId="{052E3FC0-581B-6E8C-3A20-99508DCA12E8}"/>
          </ac:spMkLst>
        </pc:spChg>
        <pc:spChg chg="add">
          <ac:chgData name="jemma.smith@up.education" userId="S::urn:spo:guest#jemma.smith@up.education::" providerId="AD" clId="Web-{4FFC65BA-8C90-D6CB-EA46-B51A88FED234}" dt="2024-11-11T05:18:51.968" v="1403"/>
          <ac:spMkLst>
            <pc:docMk/>
            <pc:sldMk cId="2933890298" sldId="289"/>
            <ac:spMk id="17" creationId="{B34F1E61-77B9-AD48-5151-30A5C03C02A1}"/>
          </ac:spMkLst>
        </pc:spChg>
        <pc:spChg chg="add">
          <ac:chgData name="jemma.smith@up.education" userId="S::urn:spo:guest#jemma.smith@up.education::" providerId="AD" clId="Web-{4FFC65BA-8C90-D6CB-EA46-B51A88FED234}" dt="2024-11-11T05:18:51.984" v="1405"/>
          <ac:spMkLst>
            <pc:docMk/>
            <pc:sldMk cId="2933890298" sldId="289"/>
            <ac:spMk id="21" creationId="{4517BE49-F2D7-DA72-7DA3-0166BDD77797}"/>
          </ac:spMkLst>
        </pc:spChg>
        <pc:spChg chg="add">
          <ac:chgData name="jemma.smith@up.education" userId="S::urn:spo:guest#jemma.smith@up.education::" providerId="AD" clId="Web-{4FFC65BA-8C90-D6CB-EA46-B51A88FED234}" dt="2024-11-11T05:18:51.984" v="1406"/>
          <ac:spMkLst>
            <pc:docMk/>
            <pc:sldMk cId="2933890298" sldId="289"/>
            <ac:spMk id="23" creationId="{1B14BA8F-6807-6D53-48E6-0FC83D1D0196}"/>
          </ac:spMkLst>
        </pc:spChg>
        <pc:spChg chg="add mod">
          <ac:chgData name="jemma.smith@up.education" userId="S::urn:spo:guest#jemma.smith@up.education::" providerId="AD" clId="Web-{4FFC65BA-8C90-D6CB-EA46-B51A88FED234}" dt="2024-11-11T05:19:33.110" v="1446" actId="20577"/>
          <ac:spMkLst>
            <pc:docMk/>
            <pc:sldMk cId="2933890298" sldId="289"/>
            <ac:spMk id="25" creationId="{D5121CEC-2832-7F42-98F2-52AAF54BA037}"/>
          </ac:spMkLst>
        </pc:spChg>
        <pc:picChg chg="del">
          <ac:chgData name="jemma.smith@up.education" userId="S::urn:spo:guest#jemma.smith@up.education::" providerId="AD" clId="Web-{4FFC65BA-8C90-D6CB-EA46-B51A88FED234}" dt="2024-11-11T05:18:51.234" v="1397"/>
          <ac:picMkLst>
            <pc:docMk/>
            <pc:sldMk cId="2933890298" sldId="289"/>
            <ac:picMk id="10" creationId="{F86842CC-1791-F208-BDB7-D5D620E5D197}"/>
          </ac:picMkLst>
        </pc:picChg>
        <pc:picChg chg="add">
          <ac:chgData name="jemma.smith@up.education" userId="S::urn:spo:guest#jemma.smith@up.education::" providerId="AD" clId="Web-{4FFC65BA-8C90-D6CB-EA46-B51A88FED234}" dt="2024-11-11T05:18:51.968" v="1404"/>
          <ac:picMkLst>
            <pc:docMk/>
            <pc:sldMk cId="2933890298" sldId="289"/>
            <ac:picMk id="19" creationId="{5677A513-9D96-51A3-2985-03FA578C1931}"/>
          </ac:picMkLst>
        </pc:picChg>
        <pc:picChg chg="add mod modCrop">
          <ac:chgData name="jemma.smith@up.education" userId="S::urn:spo:guest#jemma.smith@up.education::" providerId="AD" clId="Web-{4FFC65BA-8C90-D6CB-EA46-B51A88FED234}" dt="2024-11-11T05:36:35.593" v="1766" actId="1076"/>
          <ac:picMkLst>
            <pc:docMk/>
            <pc:sldMk cId="2933890298" sldId="289"/>
            <ac:picMk id="26" creationId="{A4C75A0B-98FA-BFE9-6D78-E0A4A2D31610}"/>
          </ac:picMkLst>
        </pc:picChg>
      </pc:sldChg>
      <pc:sldChg chg="addSp delSp modSp add replId">
        <pc:chgData name="jemma.smith@up.education" userId="S::urn:spo:guest#jemma.smith@up.education::" providerId="AD" clId="Web-{4FFC65BA-8C90-D6CB-EA46-B51A88FED234}" dt="2024-11-11T02:42:41.879" v="319" actId="14100"/>
        <pc:sldMkLst>
          <pc:docMk/>
          <pc:sldMk cId="502645013" sldId="293"/>
        </pc:sldMkLst>
        <pc:spChg chg="add">
          <ac:chgData name="jemma.smith@up.education" userId="S::urn:spo:guest#jemma.smith@up.education::" providerId="AD" clId="Web-{4FFC65BA-8C90-D6CB-EA46-B51A88FED234}" dt="2024-11-11T02:33:13.307" v="116"/>
          <ac:spMkLst>
            <pc:docMk/>
            <pc:sldMk cId="502645013" sldId="293"/>
            <ac:spMk id="3" creationId="{B428B8BD-A6CA-9355-EF7F-014A61C5D1C0}"/>
          </ac:spMkLst>
        </pc:spChg>
        <pc:spChg chg="add">
          <ac:chgData name="jemma.smith@up.education" userId="S::urn:spo:guest#jemma.smith@up.education::" providerId="AD" clId="Web-{4FFC65BA-8C90-D6CB-EA46-B51A88FED234}" dt="2024-11-11T02:33:13.322" v="117"/>
          <ac:spMkLst>
            <pc:docMk/>
            <pc:sldMk cId="502645013" sldId="293"/>
            <ac:spMk id="5" creationId="{5852E984-76AE-B76A-C504-DD559969F32D}"/>
          </ac:spMkLst>
        </pc:spChg>
        <pc:spChg chg="add">
          <ac:chgData name="jemma.smith@up.education" userId="S::urn:spo:guest#jemma.smith@up.education::" providerId="AD" clId="Web-{4FFC65BA-8C90-D6CB-EA46-B51A88FED234}" dt="2024-11-11T02:33:13.322" v="118"/>
          <ac:spMkLst>
            <pc:docMk/>
            <pc:sldMk cId="502645013" sldId="293"/>
            <ac:spMk id="7" creationId="{32152520-6B24-2D91-BA0F-189685E9A092}"/>
          </ac:spMkLst>
        </pc:spChg>
        <pc:spChg chg="del">
          <ac:chgData name="jemma.smith@up.education" userId="S::urn:spo:guest#jemma.smith@up.education::" providerId="AD" clId="Web-{4FFC65BA-8C90-D6CB-EA46-B51A88FED234}" dt="2024-11-11T02:33:12.853" v="115"/>
          <ac:spMkLst>
            <pc:docMk/>
            <pc:sldMk cId="502645013" sldId="293"/>
            <ac:spMk id="9" creationId="{61787BC0-9833-2397-6F55-BDF1DD8173D4}"/>
          </ac:spMkLst>
        </pc:spChg>
        <pc:spChg chg="del">
          <ac:chgData name="jemma.smith@up.education" userId="S::urn:spo:guest#jemma.smith@up.education::" providerId="AD" clId="Web-{4FFC65BA-8C90-D6CB-EA46-B51A88FED234}" dt="2024-11-11T02:33:12.853" v="114"/>
          <ac:spMkLst>
            <pc:docMk/>
            <pc:sldMk cId="502645013" sldId="293"/>
            <ac:spMk id="10" creationId="{E0985126-FF47-3007-64B4-F16EF7C0065E}"/>
          </ac:spMkLst>
        </pc:spChg>
        <pc:spChg chg="del">
          <ac:chgData name="jemma.smith@up.education" userId="S::urn:spo:guest#jemma.smith@up.education::" providerId="AD" clId="Web-{4FFC65BA-8C90-D6CB-EA46-B51A88FED234}" dt="2024-11-11T02:33:12.853" v="111"/>
          <ac:spMkLst>
            <pc:docMk/>
            <pc:sldMk cId="502645013" sldId="293"/>
            <ac:spMk id="13" creationId="{D56D0C05-D33A-8397-7FCA-4D2FFC8852B5}"/>
          </ac:spMkLst>
        </pc:spChg>
        <pc:spChg chg="del">
          <ac:chgData name="jemma.smith@up.education" userId="S::urn:spo:guest#jemma.smith@up.education::" providerId="AD" clId="Web-{4FFC65BA-8C90-D6CB-EA46-B51A88FED234}" dt="2024-11-11T02:33:12.853" v="110"/>
          <ac:spMkLst>
            <pc:docMk/>
            <pc:sldMk cId="502645013" sldId="293"/>
            <ac:spMk id="14" creationId="{9327C525-79E5-EDB9-764A-41BABEA39DCF}"/>
          </ac:spMkLst>
        </pc:spChg>
        <pc:spChg chg="del">
          <ac:chgData name="jemma.smith@up.education" userId="S::urn:spo:guest#jemma.smith@up.education::" providerId="AD" clId="Web-{4FFC65BA-8C90-D6CB-EA46-B51A88FED234}" dt="2024-11-11T02:33:12.853" v="109"/>
          <ac:spMkLst>
            <pc:docMk/>
            <pc:sldMk cId="502645013" sldId="293"/>
            <ac:spMk id="15" creationId="{B7E6F830-1CE4-DCEC-4B19-80503BDDFA67}"/>
          </ac:spMkLst>
        </pc:spChg>
        <pc:spChg chg="add del">
          <ac:chgData name="jemma.smith@up.education" userId="S::urn:spo:guest#jemma.smith@up.education::" providerId="AD" clId="Web-{4FFC65BA-8C90-D6CB-EA46-B51A88FED234}" dt="2024-11-11T02:34:01.449" v="150"/>
          <ac:spMkLst>
            <pc:docMk/>
            <pc:sldMk cId="502645013" sldId="293"/>
            <ac:spMk id="17" creationId="{D5246582-B215-7E91-2EB0-41F64D69135B}"/>
          </ac:spMkLst>
        </pc:spChg>
        <pc:spChg chg="add del">
          <ac:chgData name="jemma.smith@up.education" userId="S::urn:spo:guest#jemma.smith@up.education::" providerId="AD" clId="Web-{4FFC65BA-8C90-D6CB-EA46-B51A88FED234}" dt="2024-11-11T02:34:01.449" v="149"/>
          <ac:spMkLst>
            <pc:docMk/>
            <pc:sldMk cId="502645013" sldId="293"/>
            <ac:spMk id="19" creationId="{3C2D292D-03FB-06CC-A6F4-F48267F31D9C}"/>
          </ac:spMkLst>
        </pc:spChg>
        <pc:spChg chg="add mod">
          <ac:chgData name="jemma.smith@up.education" userId="S::urn:spo:guest#jemma.smith@up.education::" providerId="AD" clId="Web-{4FFC65BA-8C90-D6CB-EA46-B51A88FED234}" dt="2024-11-11T02:42:41.879" v="319" actId="14100"/>
          <ac:spMkLst>
            <pc:docMk/>
            <pc:sldMk cId="502645013" sldId="293"/>
            <ac:spMk id="21" creationId="{83483E95-FDB5-662E-BD00-AE408EB5C28D}"/>
          </ac:spMkLst>
        </pc:spChg>
        <pc:spChg chg="add mod">
          <ac:chgData name="jemma.smith@up.education" userId="S::urn:spo:guest#jemma.smith@up.education::" providerId="AD" clId="Web-{4FFC65BA-8C90-D6CB-EA46-B51A88FED234}" dt="2024-11-11T02:40:50.031" v="285" actId="1076"/>
          <ac:spMkLst>
            <pc:docMk/>
            <pc:sldMk cId="502645013" sldId="293"/>
            <ac:spMk id="23" creationId="{83DE85BC-7D60-5F49-B2A5-095C38DF5CF3}"/>
          </ac:spMkLst>
        </pc:spChg>
        <pc:spChg chg="add">
          <ac:chgData name="jemma.smith@up.education" userId="S::urn:spo:guest#jemma.smith@up.education::" providerId="AD" clId="Web-{4FFC65BA-8C90-D6CB-EA46-B51A88FED234}" dt="2024-11-11T02:34:02.730" v="151"/>
          <ac:spMkLst>
            <pc:docMk/>
            <pc:sldMk cId="502645013" sldId="293"/>
            <ac:spMk id="27" creationId="{8C96D9BE-0271-15FE-FF67-C6777E11BFC1}"/>
          </ac:spMkLst>
        </pc:spChg>
        <pc:spChg chg="add">
          <ac:chgData name="jemma.smith@up.education" userId="S::urn:spo:guest#jemma.smith@up.education::" providerId="AD" clId="Web-{4FFC65BA-8C90-D6CB-EA46-B51A88FED234}" dt="2024-11-11T02:34:02.746" v="152"/>
          <ac:spMkLst>
            <pc:docMk/>
            <pc:sldMk cId="502645013" sldId="293"/>
            <ac:spMk id="29" creationId="{E906EA4A-094A-C5AB-C34A-4C61C4A84C3C}"/>
          </ac:spMkLst>
        </pc:spChg>
        <pc:spChg chg="add mod">
          <ac:chgData name="jemma.smith@up.education" userId="S::urn:spo:guest#jemma.smith@up.education::" providerId="AD" clId="Web-{4FFC65BA-8C90-D6CB-EA46-B51A88FED234}" dt="2024-11-11T02:40:50.046" v="287" actId="1076"/>
          <ac:spMkLst>
            <pc:docMk/>
            <pc:sldMk cId="502645013" sldId="293"/>
            <ac:spMk id="30" creationId="{3A637039-032A-2DA3-1D7E-B522CDA33136}"/>
          </ac:spMkLst>
        </pc:spChg>
        <pc:spChg chg="add del">
          <ac:chgData name="jemma.smith@up.education" userId="S::urn:spo:guest#jemma.smith@up.education::" providerId="AD" clId="Web-{4FFC65BA-8C90-D6CB-EA46-B51A88FED234}" dt="2024-11-11T02:36:28.564" v="157"/>
          <ac:spMkLst>
            <pc:docMk/>
            <pc:sldMk cId="502645013" sldId="293"/>
            <ac:spMk id="31" creationId="{06EE8656-0EBF-95A1-62E2-40836F420B76}"/>
          </ac:spMkLst>
        </pc:spChg>
        <pc:picChg chg="del">
          <ac:chgData name="jemma.smith@up.education" userId="S::urn:spo:guest#jemma.smith@up.education::" providerId="AD" clId="Web-{4FFC65BA-8C90-D6CB-EA46-B51A88FED234}" dt="2024-11-11T02:33:12.853" v="113"/>
          <ac:picMkLst>
            <pc:docMk/>
            <pc:sldMk cId="502645013" sldId="293"/>
            <ac:picMk id="11" creationId="{0CA38543-F127-FDB9-41E8-08F096FD8CB9}"/>
          </ac:picMkLst>
        </pc:picChg>
        <pc:picChg chg="del">
          <ac:chgData name="jemma.smith@up.education" userId="S::urn:spo:guest#jemma.smith@up.education::" providerId="AD" clId="Web-{4FFC65BA-8C90-D6CB-EA46-B51A88FED234}" dt="2024-11-11T02:33:12.853" v="112"/>
          <ac:picMkLst>
            <pc:docMk/>
            <pc:sldMk cId="502645013" sldId="293"/>
            <ac:picMk id="12" creationId="{18B4546B-59F9-633D-2C42-64BB51E63481}"/>
          </ac:picMkLst>
        </pc:picChg>
        <pc:picChg chg="del">
          <ac:chgData name="jemma.smith@up.education" userId="S::urn:spo:guest#jemma.smith@up.education::" providerId="AD" clId="Web-{4FFC65BA-8C90-D6CB-EA46-B51A88FED234}" dt="2024-11-11T02:33:12.853" v="108"/>
          <ac:picMkLst>
            <pc:docMk/>
            <pc:sldMk cId="502645013" sldId="293"/>
            <ac:picMk id="16" creationId="{8DBC0D1B-AF79-C577-00A1-321E7D8F9E92}"/>
          </ac:picMkLst>
        </pc:picChg>
        <pc:picChg chg="add mod">
          <ac:chgData name="jemma.smith@up.education" userId="S::urn:spo:guest#jemma.smith@up.education::" providerId="AD" clId="Web-{4FFC65BA-8C90-D6CB-EA46-B51A88FED234}" dt="2024-11-11T02:40:50.031" v="286" actId="1076"/>
          <ac:picMkLst>
            <pc:docMk/>
            <pc:sldMk cId="502645013" sldId="293"/>
            <ac:picMk id="25" creationId="{DEBCBDB1-981F-F26B-658C-6A3F8C65E6C7}"/>
          </ac:picMkLst>
        </pc:picChg>
      </pc:sldChg>
      <pc:sldChg chg="add del replId">
        <pc:chgData name="jemma.smith@up.education" userId="S::urn:spo:guest#jemma.smith@up.education::" providerId="AD" clId="Web-{4FFC65BA-8C90-D6CB-EA46-B51A88FED234}" dt="2024-11-11T02:37:57.821" v="164"/>
        <pc:sldMkLst>
          <pc:docMk/>
          <pc:sldMk cId="765680726" sldId="294"/>
        </pc:sldMkLst>
      </pc:sldChg>
    </pc:docChg>
  </pc:docChgLst>
  <pc:docChgLst>
    <pc:chgData name="jemma.smith@up.education" userId="S::urn:spo:guest#jemma.smith@up.education::" providerId="AD" clId="Web-{2D1CF3C7-37B7-2722-424D-834326908BB6}"/>
    <pc:docChg chg="modSld">
      <pc:chgData name="jemma.smith@up.education" userId="S::urn:spo:guest#jemma.smith@up.education::" providerId="AD" clId="Web-{2D1CF3C7-37B7-2722-424D-834326908BB6}" dt="2024-11-15T00:19:46.639" v="5" actId="20577"/>
      <pc:docMkLst>
        <pc:docMk/>
      </pc:docMkLst>
      <pc:sldChg chg="modSp">
        <pc:chgData name="jemma.smith@up.education" userId="S::urn:spo:guest#jemma.smith@up.education::" providerId="AD" clId="Web-{2D1CF3C7-37B7-2722-424D-834326908BB6}" dt="2024-11-15T00:19:46.639" v="5" actId="20577"/>
        <pc:sldMkLst>
          <pc:docMk/>
          <pc:sldMk cId="6712493" sldId="278"/>
        </pc:sldMkLst>
        <pc:spChg chg="mod">
          <ac:chgData name="jemma.smith@up.education" userId="S::urn:spo:guest#jemma.smith@up.education::" providerId="AD" clId="Web-{2D1CF3C7-37B7-2722-424D-834326908BB6}" dt="2024-11-15T00:19:46.639" v="5" actId="20577"/>
          <ac:spMkLst>
            <pc:docMk/>
            <pc:sldMk cId="6712493" sldId="278"/>
            <ac:spMk id="16" creationId="{D35862E6-276B-3102-8752-BF0AE6A43135}"/>
          </ac:spMkLst>
        </pc:spChg>
      </pc:sldChg>
      <pc:sldChg chg="modSp">
        <pc:chgData name="jemma.smith@up.education" userId="S::urn:spo:guest#jemma.smith@up.education::" providerId="AD" clId="Web-{2D1CF3C7-37B7-2722-424D-834326908BB6}" dt="2024-11-15T00:19:28.904" v="4" actId="20577"/>
        <pc:sldMkLst>
          <pc:docMk/>
          <pc:sldMk cId="822797990" sldId="283"/>
        </pc:sldMkLst>
        <pc:spChg chg="mod">
          <ac:chgData name="jemma.smith@up.education" userId="S::urn:spo:guest#jemma.smith@up.education::" providerId="AD" clId="Web-{2D1CF3C7-37B7-2722-424D-834326908BB6}" dt="2024-11-15T00:19:28.904" v="4" actId="20577"/>
          <ac:spMkLst>
            <pc:docMk/>
            <pc:sldMk cId="822797990" sldId="283"/>
            <ac:spMk id="10" creationId="{32E62708-0D88-B2EB-BCAB-142A26B4B91B}"/>
          </ac:spMkLst>
        </pc:spChg>
      </pc:sldChg>
    </pc:docChg>
  </pc:docChgLst>
  <pc:docChgLst>
    <pc:chgData name="jemma.smith@up.education" userId="S::urn:spo:guest#jemma.smith@up.education::" providerId="AD" clId="Web-{B4765F2A-22EA-D8C6-924E-64AD75362375}"/>
    <pc:docChg chg="modSld">
      <pc:chgData name="jemma.smith@up.education" userId="S::urn:spo:guest#jemma.smith@up.education::" providerId="AD" clId="Web-{B4765F2A-22EA-D8C6-924E-64AD75362375}" dt="2024-11-11T02:23:50.191" v="51" actId="1076"/>
      <pc:docMkLst>
        <pc:docMk/>
      </pc:docMkLst>
      <pc:sldChg chg="addSp delSp modSp">
        <pc:chgData name="jemma.smith@up.education" userId="S::urn:spo:guest#jemma.smith@up.education::" providerId="AD" clId="Web-{B4765F2A-22EA-D8C6-924E-64AD75362375}" dt="2024-11-11T02:23:50.191" v="51" actId="1076"/>
        <pc:sldMkLst>
          <pc:docMk/>
          <pc:sldMk cId="1167912364" sldId="257"/>
        </pc:sldMkLst>
        <pc:spChg chg="add del mod">
          <ac:chgData name="jemma.smith@up.education" userId="S::urn:spo:guest#jemma.smith@up.education::" providerId="AD" clId="Web-{B4765F2A-22EA-D8C6-924E-64AD75362375}" dt="2024-11-11T02:23:05.643" v="43"/>
          <ac:spMkLst>
            <pc:docMk/>
            <pc:sldMk cId="1167912364" sldId="257"/>
            <ac:spMk id="3" creationId="{142CB425-BA86-091C-4A84-ABD02DD48A70}"/>
          </ac:spMkLst>
        </pc:spChg>
        <pc:spChg chg="del">
          <ac:chgData name="jemma.smith@up.education" userId="S::urn:spo:guest#jemma.smith@up.education::" providerId="AD" clId="Web-{B4765F2A-22EA-D8C6-924E-64AD75362375}" dt="2024-11-11T02:23:01.346" v="41"/>
          <ac:spMkLst>
            <pc:docMk/>
            <pc:sldMk cId="1167912364" sldId="257"/>
            <ac:spMk id="6" creationId="{3DB09E5C-0941-B847-B03B-A3A5568E70C9}"/>
          </ac:spMkLst>
        </pc:spChg>
        <pc:spChg chg="add mod">
          <ac:chgData name="jemma.smith@up.education" userId="S::urn:spo:guest#jemma.smith@up.education::" providerId="AD" clId="Web-{B4765F2A-22EA-D8C6-924E-64AD75362375}" dt="2024-11-11T02:23:50.191" v="51" actId="1076"/>
          <ac:spMkLst>
            <pc:docMk/>
            <pc:sldMk cId="1167912364" sldId="257"/>
            <ac:spMk id="7" creationId="{823B6DFA-AD47-57A2-AA04-D2FB6AD7C725}"/>
          </ac:spMkLst>
        </pc:spChg>
        <pc:picChg chg="del">
          <ac:chgData name="jemma.smith@up.education" userId="S::urn:spo:guest#jemma.smith@up.education::" providerId="AD" clId="Web-{B4765F2A-22EA-D8C6-924E-64AD75362375}" dt="2024-11-11T02:23:01.377" v="42"/>
          <ac:picMkLst>
            <pc:docMk/>
            <pc:sldMk cId="1167912364" sldId="257"/>
            <ac:picMk id="4" creationId="{00000000-0000-0000-0000-000000000000}"/>
          </ac:picMkLst>
        </pc:picChg>
        <pc:picChg chg="add mod">
          <ac:chgData name="jemma.smith@up.education" userId="S::urn:spo:guest#jemma.smith@up.education::" providerId="AD" clId="Web-{B4765F2A-22EA-D8C6-924E-64AD75362375}" dt="2024-11-11T02:23:35.159" v="49" actId="14100"/>
          <ac:picMkLst>
            <pc:docMk/>
            <pc:sldMk cId="1167912364" sldId="257"/>
            <ac:picMk id="5" creationId="{1A3AE03D-4A5A-D85F-04BD-BD18597F30E0}"/>
          </ac:picMkLst>
        </pc:picChg>
      </pc:sldChg>
      <pc:sldChg chg="addSp delSp modSp">
        <pc:chgData name="jemma.smith@up.education" userId="S::urn:spo:guest#jemma.smith@up.education::" providerId="AD" clId="Web-{B4765F2A-22EA-D8C6-924E-64AD75362375}" dt="2024-11-11T01:57:20.652" v="8"/>
        <pc:sldMkLst>
          <pc:docMk/>
          <pc:sldMk cId="6712493" sldId="278"/>
        </pc:sldMkLst>
        <pc:spChg chg="del">
          <ac:chgData name="jemma.smith@up.education" userId="S::urn:spo:guest#jemma.smith@up.education::" providerId="AD" clId="Web-{B4765F2A-22EA-D8C6-924E-64AD75362375}" dt="2024-11-11T01:56:46.573" v="4"/>
          <ac:spMkLst>
            <pc:docMk/>
            <pc:sldMk cId="6712493" sldId="278"/>
            <ac:spMk id="2" creationId="{00000000-0000-0000-0000-000000000000}"/>
          </ac:spMkLst>
        </pc:spChg>
        <pc:spChg chg="del">
          <ac:chgData name="jemma.smith@up.education" userId="S::urn:spo:guest#jemma.smith@up.education::" providerId="AD" clId="Web-{B4765F2A-22EA-D8C6-924E-64AD75362375}" dt="2024-11-11T01:56:46.541" v="3"/>
          <ac:spMkLst>
            <pc:docMk/>
            <pc:sldMk cId="6712493" sldId="278"/>
            <ac:spMk id="3" creationId="{00000000-0000-0000-0000-000000000000}"/>
          </ac:spMkLst>
        </pc:spChg>
        <pc:spChg chg="add del mod">
          <ac:chgData name="jemma.smith@up.education" userId="S::urn:spo:guest#jemma.smith@up.education::" providerId="AD" clId="Web-{B4765F2A-22EA-D8C6-924E-64AD75362375}" dt="2024-11-11T01:57:07.808" v="7"/>
          <ac:spMkLst>
            <pc:docMk/>
            <pc:sldMk cId="6712493" sldId="278"/>
            <ac:spMk id="6" creationId="{E16A5EB3-9797-AB99-57CA-2E478A969108}"/>
          </ac:spMkLst>
        </pc:spChg>
        <pc:spChg chg="del">
          <ac:chgData name="jemma.smith@up.education" userId="S::urn:spo:guest#jemma.smith@up.education::" providerId="AD" clId="Web-{B4765F2A-22EA-D8C6-924E-64AD75362375}" dt="2024-11-11T01:56:46.573" v="5"/>
          <ac:spMkLst>
            <pc:docMk/>
            <pc:sldMk cId="6712493" sldId="278"/>
            <ac:spMk id="8" creationId="{51F5A8D5-E913-4741-A38A-F868B62A011D}"/>
          </ac:spMkLst>
        </pc:spChg>
        <pc:spChg chg="del">
          <ac:chgData name="jemma.smith@up.education" userId="S::urn:spo:guest#jemma.smith@up.education::" providerId="AD" clId="Web-{B4765F2A-22EA-D8C6-924E-64AD75362375}" dt="2024-11-11T01:56:46.479" v="0"/>
          <ac:spMkLst>
            <pc:docMk/>
            <pc:sldMk cId="6712493" sldId="278"/>
            <ac:spMk id="9" creationId="{578DAFF5-2C4D-124B-91FA-3904EAFEC1F0}"/>
          </ac:spMkLst>
        </pc:spChg>
        <pc:spChg chg="add del mod">
          <ac:chgData name="jemma.smith@up.education" userId="S::urn:spo:guest#jemma.smith@up.education::" providerId="AD" clId="Web-{B4765F2A-22EA-D8C6-924E-64AD75362375}" dt="2024-11-11T01:57:06.042" v="6"/>
          <ac:spMkLst>
            <pc:docMk/>
            <pc:sldMk cId="6712493" sldId="278"/>
            <ac:spMk id="11" creationId="{A909B006-7D31-5C40-598C-5324F42EE778}"/>
          </ac:spMkLst>
        </pc:spChg>
        <pc:spChg chg="add">
          <ac:chgData name="jemma.smith@up.education" userId="S::urn:spo:guest#jemma.smith@up.education::" providerId="AD" clId="Web-{B4765F2A-22EA-D8C6-924E-64AD75362375}" dt="2024-11-11T01:57:20.652" v="8"/>
          <ac:spMkLst>
            <pc:docMk/>
            <pc:sldMk cId="6712493" sldId="278"/>
            <ac:spMk id="12" creationId="{51F5A8D5-E913-4741-A38A-F868B62A011D}"/>
          </ac:spMkLst>
        </pc:spChg>
        <pc:spChg chg="add">
          <ac:chgData name="jemma.smith@up.education" userId="S::urn:spo:guest#jemma.smith@up.education::" providerId="AD" clId="Web-{B4765F2A-22EA-D8C6-924E-64AD75362375}" dt="2024-11-11T01:57:20.652" v="8"/>
          <ac:spMkLst>
            <pc:docMk/>
            <pc:sldMk cId="6712493" sldId="278"/>
            <ac:spMk id="13" creationId="{578DAFF5-2C4D-124B-91FA-3904EAFEC1F0}"/>
          </ac:spMkLst>
        </pc:spChg>
        <pc:spChg chg="add">
          <ac:chgData name="jemma.smith@up.education" userId="S::urn:spo:guest#jemma.smith@up.education::" providerId="AD" clId="Web-{B4765F2A-22EA-D8C6-924E-64AD75362375}" dt="2024-11-11T01:57:20.652" v="8"/>
          <ac:spMkLst>
            <pc:docMk/>
            <pc:sldMk cId="6712493" sldId="278"/>
            <ac:spMk id="14" creationId="{1B8A5AD6-8425-5C80-6089-44D0D5532FA7}"/>
          </ac:spMkLst>
        </pc:spChg>
        <pc:spChg chg="add">
          <ac:chgData name="jemma.smith@up.education" userId="S::urn:spo:guest#jemma.smith@up.education::" providerId="AD" clId="Web-{B4765F2A-22EA-D8C6-924E-64AD75362375}" dt="2024-11-11T01:57:20.652" v="8"/>
          <ac:spMkLst>
            <pc:docMk/>
            <pc:sldMk cId="6712493" sldId="278"/>
            <ac:spMk id="15" creationId="{7D2782E7-0CF1-A7F4-C07C-AAE6E6463904}"/>
          </ac:spMkLst>
        </pc:spChg>
        <pc:spChg chg="add">
          <ac:chgData name="jemma.smith@up.education" userId="S::urn:spo:guest#jemma.smith@up.education::" providerId="AD" clId="Web-{B4765F2A-22EA-D8C6-924E-64AD75362375}" dt="2024-11-11T01:57:20.652" v="8"/>
          <ac:spMkLst>
            <pc:docMk/>
            <pc:sldMk cId="6712493" sldId="278"/>
            <ac:spMk id="16" creationId="{D35862E6-276B-3102-8752-BF0AE6A43135}"/>
          </ac:spMkLst>
        </pc:spChg>
        <pc:picChg chg="del">
          <ac:chgData name="jemma.smith@up.education" userId="S::urn:spo:guest#jemma.smith@up.education::" providerId="AD" clId="Web-{B4765F2A-22EA-D8C6-924E-64AD75362375}" dt="2024-11-11T01:56:46.479" v="2"/>
          <ac:picMkLst>
            <pc:docMk/>
            <pc:sldMk cId="6712493" sldId="278"/>
            <ac:picMk id="5" creationId="{5522D625-7094-C046-AB27-AD0EF8589172}"/>
          </ac:picMkLst>
        </pc:picChg>
        <pc:picChg chg="del">
          <ac:chgData name="jemma.smith@up.education" userId="S::urn:spo:guest#jemma.smith@up.education::" providerId="AD" clId="Web-{B4765F2A-22EA-D8C6-924E-64AD75362375}" dt="2024-11-11T01:56:46.479" v="1"/>
          <ac:picMkLst>
            <pc:docMk/>
            <pc:sldMk cId="6712493" sldId="278"/>
            <ac:picMk id="7" creationId="{79BBBC36-7793-8A45-B3ED-EE74EA03DC5B}"/>
          </ac:picMkLst>
        </pc:picChg>
        <pc:picChg chg="add">
          <ac:chgData name="jemma.smith@up.education" userId="S::urn:spo:guest#jemma.smith@up.education::" providerId="AD" clId="Web-{B4765F2A-22EA-D8C6-924E-64AD75362375}" dt="2024-11-11T01:57:20.652" v="8"/>
          <ac:picMkLst>
            <pc:docMk/>
            <pc:sldMk cId="6712493" sldId="278"/>
            <ac:picMk id="17" creationId="{79BBBC36-7793-8A45-B3ED-EE74EA03DC5B}"/>
          </ac:picMkLst>
        </pc:picChg>
        <pc:picChg chg="add">
          <ac:chgData name="jemma.smith@up.education" userId="S::urn:spo:guest#jemma.smith@up.education::" providerId="AD" clId="Web-{B4765F2A-22EA-D8C6-924E-64AD75362375}" dt="2024-11-11T01:57:20.652" v="8"/>
          <ac:picMkLst>
            <pc:docMk/>
            <pc:sldMk cId="6712493" sldId="278"/>
            <ac:picMk id="18" creationId="{DB9A27D7-0BF1-2DAE-C844-B96E581685F5}"/>
          </ac:picMkLst>
        </pc:picChg>
        <pc:picChg chg="add">
          <ac:chgData name="jemma.smith@up.education" userId="S::urn:spo:guest#jemma.smith@up.education::" providerId="AD" clId="Web-{B4765F2A-22EA-D8C6-924E-64AD75362375}" dt="2024-11-11T01:57:20.652" v="8"/>
          <ac:picMkLst>
            <pc:docMk/>
            <pc:sldMk cId="6712493" sldId="278"/>
            <ac:picMk id="19" creationId="{71846ED1-BC91-17ED-FF87-730691A34C56}"/>
          </ac:picMkLst>
        </pc:picChg>
      </pc:sldChg>
      <pc:sldChg chg="addSp delSp modSp">
        <pc:chgData name="jemma.smith@up.education" userId="S::urn:spo:guest#jemma.smith@up.education::" providerId="AD" clId="Web-{B4765F2A-22EA-D8C6-924E-64AD75362375}" dt="2024-11-11T02:14:44.434" v="40" actId="14100"/>
        <pc:sldMkLst>
          <pc:docMk/>
          <pc:sldMk cId="822797990" sldId="283"/>
        </pc:sldMkLst>
        <pc:spChg chg="del">
          <ac:chgData name="jemma.smith@up.education" userId="S::urn:spo:guest#jemma.smith@up.education::" providerId="AD" clId="Web-{B4765F2A-22EA-D8C6-924E-64AD75362375}" dt="2024-11-11T01:57:38.340" v="11"/>
          <ac:spMkLst>
            <pc:docMk/>
            <pc:sldMk cId="822797990" sldId="283"/>
            <ac:spMk id="2" creationId="{80247B58-1886-C846-A163-87B345F959AB}"/>
          </ac:spMkLst>
        </pc:spChg>
        <pc:spChg chg="add">
          <ac:chgData name="jemma.smith@up.education" userId="S::urn:spo:guest#jemma.smith@up.education::" providerId="AD" clId="Web-{B4765F2A-22EA-D8C6-924E-64AD75362375}" dt="2024-11-11T01:57:41.309" v="13"/>
          <ac:spMkLst>
            <pc:docMk/>
            <pc:sldMk cId="822797990" sldId="283"/>
            <ac:spMk id="3" creationId="{1D5736E4-A9C4-FF67-E3B0-2231AF57A553}"/>
          </ac:spMkLst>
        </pc:spChg>
        <pc:spChg chg="del">
          <ac:chgData name="jemma.smith@up.education" userId="S::urn:spo:guest#jemma.smith@up.education::" providerId="AD" clId="Web-{B4765F2A-22EA-D8C6-924E-64AD75362375}" dt="2024-11-11T01:57:38.340" v="12"/>
          <ac:spMkLst>
            <pc:docMk/>
            <pc:sldMk cId="822797990" sldId="283"/>
            <ac:spMk id="4" creationId="{4019AAAC-1A21-1041-B330-8E74558BD047}"/>
          </ac:spMkLst>
        </pc:spChg>
        <pc:spChg chg="del">
          <ac:chgData name="jemma.smith@up.education" userId="S::urn:spo:guest#jemma.smith@up.education::" providerId="AD" clId="Web-{B4765F2A-22EA-D8C6-924E-64AD75362375}" dt="2024-11-11T01:57:38.340" v="10"/>
          <ac:spMkLst>
            <pc:docMk/>
            <pc:sldMk cId="822797990" sldId="283"/>
            <ac:spMk id="5" creationId="{C01AC2FE-8D4A-7E48-946B-F98ADE2A2E04}"/>
          </ac:spMkLst>
        </pc:spChg>
        <pc:spChg chg="add mod">
          <ac:chgData name="jemma.smith@up.education" userId="S::urn:spo:guest#jemma.smith@up.education::" providerId="AD" clId="Web-{B4765F2A-22EA-D8C6-924E-64AD75362375}" dt="2024-11-11T01:58:43.421" v="30" actId="20577"/>
          <ac:spMkLst>
            <pc:docMk/>
            <pc:sldMk cId="822797990" sldId="283"/>
            <ac:spMk id="7" creationId="{8F2EB52E-2723-DCA4-009D-FBE78796F579}"/>
          </ac:spMkLst>
        </pc:spChg>
        <pc:spChg chg="add">
          <ac:chgData name="jemma.smith@up.education" userId="S::urn:spo:guest#jemma.smith@up.education::" providerId="AD" clId="Web-{B4765F2A-22EA-D8C6-924E-64AD75362375}" dt="2024-11-11T01:57:41.309" v="13"/>
          <ac:spMkLst>
            <pc:docMk/>
            <pc:sldMk cId="822797990" sldId="283"/>
            <ac:spMk id="8" creationId="{055E4FFC-D884-3276-14D7-8C1F61B5CAC9}"/>
          </ac:spMkLst>
        </pc:spChg>
        <pc:spChg chg="add mod">
          <ac:chgData name="jemma.smith@up.education" userId="S::urn:spo:guest#jemma.smith@up.education::" providerId="AD" clId="Web-{B4765F2A-22EA-D8C6-924E-64AD75362375}" dt="2024-11-11T02:14:44.434" v="40" actId="14100"/>
          <ac:spMkLst>
            <pc:docMk/>
            <pc:sldMk cId="822797990" sldId="283"/>
            <ac:spMk id="10" creationId="{32E62708-0D88-B2EB-BCAB-142A26B4B91B}"/>
          </ac:spMkLst>
        </pc:spChg>
        <pc:picChg chg="add mod">
          <ac:chgData name="jemma.smith@up.education" userId="S::urn:spo:guest#jemma.smith@up.education::" providerId="AD" clId="Web-{B4765F2A-22EA-D8C6-924E-64AD75362375}" dt="2024-11-11T02:14:37.277" v="38" actId="1076"/>
          <ac:picMkLst>
            <pc:docMk/>
            <pc:sldMk cId="822797990" sldId="283"/>
            <ac:picMk id="2" creationId="{63F42811-5615-C247-D381-C4E2BABA1D74}"/>
          </ac:picMkLst>
        </pc:picChg>
        <pc:picChg chg="add del">
          <ac:chgData name="jemma.smith@up.education" userId="S::urn:spo:guest#jemma.smith@up.education::" providerId="AD" clId="Web-{B4765F2A-22EA-D8C6-924E-64AD75362375}" dt="2024-11-11T02:14:22.152" v="33"/>
          <ac:picMkLst>
            <pc:docMk/>
            <pc:sldMk cId="822797990" sldId="283"/>
            <ac:picMk id="6" creationId="{90381D99-C9A8-7926-285B-D14C7AB279D9}"/>
          </ac:picMkLst>
        </pc:picChg>
        <pc:picChg chg="del">
          <ac:chgData name="jemma.smith@up.education" userId="S::urn:spo:guest#jemma.smith@up.education::" providerId="AD" clId="Web-{B4765F2A-22EA-D8C6-924E-64AD75362375}" dt="2024-11-11T01:57:38.340" v="9"/>
          <ac:picMkLst>
            <pc:docMk/>
            <pc:sldMk cId="822797990" sldId="283"/>
            <ac:picMk id="9" creationId="{F3D87873-26C0-0122-70A9-F70DE7427F1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2053834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413854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3571142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0EF1AD-EA1F-FC46-B614-1B1603314348}"/>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934540A-57B7-D44C-BB58-E61B36FF4DA3}"/>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D870E91B-9728-CE4E-9913-6EB362BB0265}"/>
              </a:ext>
            </a:extLst>
          </p:cNvPr>
          <p:cNvSpPr txBox="1"/>
          <p:nvPr userDrawn="1"/>
        </p:nvSpPr>
        <p:spPr>
          <a:xfrm>
            <a:off x="9775539" y="6492875"/>
            <a:ext cx="2224199" cy="323165"/>
          </a:xfrm>
          <a:prstGeom prst="rect">
            <a:avLst/>
          </a:prstGeom>
          <a:noFill/>
        </p:spPr>
        <p:txBody>
          <a:bodyPr wrap="none" rtlCol="0">
            <a:spAutoFit/>
          </a:bodyPr>
          <a:lstStyle/>
          <a:p>
            <a:pPr algn="r"/>
            <a:r>
              <a:rPr lang="en-US" sz="1200" dirty="0">
                <a:solidFill>
                  <a:schemeClr val="tx1">
                    <a:lumMod val="65000"/>
                    <a:lumOff val="35000"/>
                  </a:schemeClr>
                </a:solidFill>
              </a:rPr>
              <a:t>Connect ’n’ Grow</a:t>
            </a:r>
            <a:r>
              <a:rPr lang="en-US" sz="1500" dirty="0">
                <a:solidFill>
                  <a:schemeClr val="tx1">
                    <a:lumMod val="65000"/>
                    <a:lumOff val="35000"/>
                  </a:schemeClr>
                </a:solidFill>
              </a:rPr>
              <a:t>®</a:t>
            </a:r>
            <a:r>
              <a:rPr lang="en-US" sz="1200" dirty="0">
                <a:solidFill>
                  <a:schemeClr val="tx1">
                    <a:lumMod val="65000"/>
                    <a:lumOff val="35000"/>
                  </a:schemeClr>
                </a:solidFill>
              </a:rPr>
              <a:t> | RTO 40518</a:t>
            </a:r>
          </a:p>
        </p:txBody>
      </p:sp>
      <p:sp>
        <p:nvSpPr>
          <p:cNvPr id="11" name="Title 1">
            <a:extLst>
              <a:ext uri="{FF2B5EF4-FFF2-40B4-BE49-F238E27FC236}">
                <a16:creationId xmlns:a16="http://schemas.microsoft.com/office/drawing/2014/main" id="{56F3DB7E-5EDB-0C4F-85D8-6B486AB252A8}"/>
              </a:ext>
            </a:extLst>
          </p:cNvPr>
          <p:cNvSpPr txBox="1">
            <a:spLocks/>
          </p:cNvSpPr>
          <p:nvPr userDrawn="1"/>
        </p:nvSpPr>
        <p:spPr>
          <a:xfrm>
            <a:off x="838200" y="93821"/>
            <a:ext cx="10515600" cy="991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endParaRPr>
          </a:p>
        </p:txBody>
      </p:sp>
      <p:sp>
        <p:nvSpPr>
          <p:cNvPr id="13" name="Text Placeholder 12">
            <a:extLst>
              <a:ext uri="{FF2B5EF4-FFF2-40B4-BE49-F238E27FC236}">
                <a16:creationId xmlns:a16="http://schemas.microsoft.com/office/drawing/2014/main" id="{E9C17D2E-D684-974F-8618-3134DA74EA21}"/>
              </a:ext>
            </a:extLst>
          </p:cNvPr>
          <p:cNvSpPr>
            <a:spLocks noGrp="1"/>
          </p:cNvSpPr>
          <p:nvPr>
            <p:ph type="body" sz="quarter" idx="10"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3381834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
        <p:nvSpPr>
          <p:cNvPr id="7" name="Rectangle 6">
            <a:extLst>
              <a:ext uri="{FF2B5EF4-FFF2-40B4-BE49-F238E27FC236}">
                <a16:creationId xmlns:a16="http://schemas.microsoft.com/office/drawing/2014/main" id="{484CCF87-CA73-C34F-A137-E9E0454770FF}"/>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D04E981-4BE1-0143-B35D-A0D2390B5C26}"/>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CDB7D4E2-F478-4340-84C9-488DCCC92720}"/>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1557426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
        <p:nvSpPr>
          <p:cNvPr id="7" name="Rectangle 6">
            <a:extLst>
              <a:ext uri="{FF2B5EF4-FFF2-40B4-BE49-F238E27FC236}">
                <a16:creationId xmlns:a16="http://schemas.microsoft.com/office/drawing/2014/main" id="{484CCF87-CA73-C34F-A137-E9E0454770FF}"/>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D04E981-4BE1-0143-B35D-A0D2390B5C26}"/>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CDB7D4E2-F478-4340-84C9-488DCCC92720}"/>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3578473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
        <p:nvSpPr>
          <p:cNvPr id="7" name="Rectangle 6">
            <a:extLst>
              <a:ext uri="{FF2B5EF4-FFF2-40B4-BE49-F238E27FC236}">
                <a16:creationId xmlns:a16="http://schemas.microsoft.com/office/drawing/2014/main" id="{484CCF87-CA73-C34F-A137-E9E0454770FF}"/>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D04E981-4BE1-0143-B35D-A0D2390B5C26}"/>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CDB7D4E2-F478-4340-84C9-488DCCC92720}"/>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3473736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
        <p:nvSpPr>
          <p:cNvPr id="7" name="Rectangle 6">
            <a:extLst>
              <a:ext uri="{FF2B5EF4-FFF2-40B4-BE49-F238E27FC236}">
                <a16:creationId xmlns:a16="http://schemas.microsoft.com/office/drawing/2014/main" id="{484CCF87-CA73-C34F-A137-E9E0454770FF}"/>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D04E981-4BE1-0143-B35D-A0D2390B5C26}"/>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CDB7D4E2-F478-4340-84C9-488DCCC92720}"/>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4103235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
        <p:nvSpPr>
          <p:cNvPr id="7" name="Rectangle 6">
            <a:extLst>
              <a:ext uri="{FF2B5EF4-FFF2-40B4-BE49-F238E27FC236}">
                <a16:creationId xmlns:a16="http://schemas.microsoft.com/office/drawing/2014/main" id="{484CCF87-CA73-C34F-A137-E9E0454770FF}"/>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D04E981-4BE1-0143-B35D-A0D2390B5C26}"/>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CDB7D4E2-F478-4340-84C9-488DCCC92720}"/>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4178474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
        <p:nvSpPr>
          <p:cNvPr id="7" name="Rectangle 6">
            <a:extLst>
              <a:ext uri="{FF2B5EF4-FFF2-40B4-BE49-F238E27FC236}">
                <a16:creationId xmlns:a16="http://schemas.microsoft.com/office/drawing/2014/main" id="{484CCF87-CA73-C34F-A137-E9E0454770FF}"/>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D04E981-4BE1-0143-B35D-A0D2390B5C26}"/>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CDB7D4E2-F478-4340-84C9-488DCCC92720}"/>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1294152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
        <p:nvSpPr>
          <p:cNvPr id="7" name="Rectangle 6">
            <a:extLst>
              <a:ext uri="{FF2B5EF4-FFF2-40B4-BE49-F238E27FC236}">
                <a16:creationId xmlns:a16="http://schemas.microsoft.com/office/drawing/2014/main" id="{E7925DFA-2B84-624F-B81B-E7BF81FEECFE}"/>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82F8EAA-A439-AC4E-A06D-743CDD9E3C57}"/>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9684FF59-3B40-5840-B739-6B454049A0AA}"/>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1814959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2932248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
        <p:nvSpPr>
          <p:cNvPr id="7" name="Rectangle 6">
            <a:extLst>
              <a:ext uri="{FF2B5EF4-FFF2-40B4-BE49-F238E27FC236}">
                <a16:creationId xmlns:a16="http://schemas.microsoft.com/office/drawing/2014/main" id="{C2D7E736-4C07-334E-A319-72A4A9832A0E}"/>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3F0FE5D-5DF4-D74A-BB27-9E070324D2DE}"/>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45274980-5F29-F944-9648-6A42F5766A31}"/>
              </a:ext>
            </a:extLst>
          </p:cNvPr>
          <p:cNvSpPr>
            <a:spLocks noGrp="1"/>
          </p:cNvSpPr>
          <p:nvPr>
            <p:ph type="body" sz="quarter" idx="13"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135442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0AC1547-FC52-C745-986F-A5665B673BDF}"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316770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0AC1547-FC52-C745-986F-A5665B673BDF}"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126095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0AC1547-FC52-C745-986F-A5665B673BDF}"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61336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0AC1547-FC52-C745-986F-A5665B673BDF}"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285958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C1547-FC52-C745-986F-A5665B673BDF}"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51951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0AC1547-FC52-C745-986F-A5665B673BDF}"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2120674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0AC1547-FC52-C745-986F-A5665B673BDF}"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B4707-0C8D-1E4E-AA47-893B6E54E811}" type="slidenum">
              <a:rPr lang="en-US" smtClean="0"/>
              <a:t>‹#›</a:t>
            </a:fld>
            <a:endParaRPr lang="en-US"/>
          </a:p>
        </p:txBody>
      </p:sp>
    </p:spTree>
    <p:extLst>
      <p:ext uri="{BB962C8B-B14F-4D97-AF65-F5344CB8AC3E}">
        <p14:creationId xmlns:p14="http://schemas.microsoft.com/office/powerpoint/2010/main" val="3646784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C1547-FC52-C745-986F-A5665B673BDF}"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B4707-0C8D-1E4E-AA47-893B6E54E811}" type="slidenum">
              <a:rPr lang="en-US" smtClean="0"/>
              <a:t>‹#›</a:t>
            </a:fld>
            <a:endParaRPr lang="en-US"/>
          </a:p>
        </p:txBody>
      </p:sp>
      <p:sp>
        <p:nvSpPr>
          <p:cNvPr id="7" name="TextBox 6">
            <a:extLst>
              <a:ext uri="{FF2B5EF4-FFF2-40B4-BE49-F238E27FC236}">
                <a16:creationId xmlns:a16="http://schemas.microsoft.com/office/drawing/2014/main" id="{26E4461D-E407-2033-5E89-26087E69FAD5}"/>
              </a:ext>
            </a:extLst>
          </p:cNvPr>
          <p:cNvSpPr txBox="1"/>
          <p:nvPr userDrawn="1"/>
        </p:nvSpPr>
        <p:spPr>
          <a:xfrm>
            <a:off x="9775539" y="6492875"/>
            <a:ext cx="2224199" cy="323165"/>
          </a:xfrm>
          <a:prstGeom prst="rect">
            <a:avLst/>
          </a:prstGeom>
          <a:noFill/>
        </p:spPr>
        <p:txBody>
          <a:bodyPr wrap="none" rtlCol="0">
            <a:spAutoFit/>
          </a:bodyPr>
          <a:lstStyle/>
          <a:p>
            <a:pPr algn="r"/>
            <a:r>
              <a:rPr lang="en-US" sz="1200" dirty="0">
                <a:solidFill>
                  <a:schemeClr val="tx1">
                    <a:lumMod val="65000"/>
                    <a:lumOff val="35000"/>
                  </a:schemeClr>
                </a:solidFill>
              </a:rPr>
              <a:t>Connect ’n’ Grow</a:t>
            </a:r>
            <a:r>
              <a:rPr lang="en-US" sz="1500" dirty="0">
                <a:solidFill>
                  <a:schemeClr val="tx1">
                    <a:lumMod val="65000"/>
                    <a:lumOff val="35000"/>
                  </a:schemeClr>
                </a:solidFill>
              </a:rPr>
              <a:t>®</a:t>
            </a:r>
            <a:r>
              <a:rPr lang="en-US" sz="1200" dirty="0">
                <a:solidFill>
                  <a:schemeClr val="tx1">
                    <a:lumMod val="65000"/>
                    <a:lumOff val="35000"/>
                  </a:schemeClr>
                </a:solidFill>
              </a:rPr>
              <a:t> | RTO 40518</a:t>
            </a:r>
          </a:p>
        </p:txBody>
      </p:sp>
    </p:spTree>
    <p:extLst>
      <p:ext uri="{BB962C8B-B14F-4D97-AF65-F5344CB8AC3E}">
        <p14:creationId xmlns:p14="http://schemas.microsoft.com/office/powerpoint/2010/main" val="19784281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3" r:id="rId17"/>
    <p:sldLayoutId id="2147483704" r:id="rId18"/>
    <p:sldLayoutId id="2147483649" r:id="rId19"/>
    <p:sldLayoutId id="214748365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GhJD4qX077s" TargetMode="External"/><Relationship Id="rId7" Type="http://schemas.openxmlformats.org/officeDocument/2006/relationships/image" Target="../media/image16.jpeg"/><Relationship Id="rId2" Type="http://schemas.openxmlformats.org/officeDocument/2006/relationships/slideLayout" Target="../slideLayouts/slideLayout17.xml"/><Relationship Id="rId1" Type="http://schemas.openxmlformats.org/officeDocument/2006/relationships/video" Target="https://www.youtube.com/embed/GhJD4qX077s?feature=oembed" TargetMode="Externa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hyperlink" Target="https://www.google.com/search?q=selective+attention+test&amp;oq=selective+atte&amp;gs_lcrp=EgZjaHJvbWUqBwgCEAAYgAQyDQgAEAAYgwEYsQMYgAQyDAgBEAAYFBiHAhiABDIHCAIQABiABDIGCAMQRRg5MgcIBBAAGIAEMgcIBRAAGIAEMgcIBhAAGIAEMgcIBxAAGIAEMgcICBAAGIAEMgcICRAAGIAE0gEINDA1OGowajSoAgCwAgA&amp;sourceid=chrome&amp;ie=UTF-8#fpstate=ive&amp;vld=cid:46d895f4,vid:vJG698U2Mvo,st: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17.jpeg"/><Relationship Id="rId5" Type="http://schemas.openxmlformats.org/officeDocument/2006/relationships/hyperlink" Target="https://ausidentities.com.au/quizzes/teen/" TargetMode="External"/><Relationship Id="rId4" Type="http://schemas.openxmlformats.org/officeDocument/2006/relationships/hyperlink" Target="https://www.youtube.com/watch?v=vJG698U2Mvo"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video" Target="https://www.youtube.com/embed/dcrw7209Szs?feature=oembed"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F5A8D5-E913-4741-A38A-F868B62A011D}"/>
              </a:ext>
            </a:extLst>
          </p:cNvPr>
          <p:cNvSpPr/>
          <p:nvPr/>
        </p:nvSpPr>
        <p:spPr>
          <a:xfrm>
            <a:off x="0" y="944217"/>
            <a:ext cx="12192000" cy="2657821"/>
          </a:xfrm>
          <a:prstGeom prst="rect">
            <a:avLst/>
          </a:prstGeom>
          <a:solidFill>
            <a:srgbClr val="5AA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ffectLst>
                <a:outerShdw blurRad="50800" dist="38100" dir="2700000" algn="tl" rotWithShape="0">
                  <a:prstClr val="black">
                    <a:alpha val="40000"/>
                  </a:prstClr>
                </a:outerShdw>
              </a:effectLst>
            </a:endParaRPr>
          </a:p>
        </p:txBody>
      </p:sp>
      <p:sp>
        <p:nvSpPr>
          <p:cNvPr id="13" name="Rectangle 12">
            <a:extLst>
              <a:ext uri="{FF2B5EF4-FFF2-40B4-BE49-F238E27FC236}">
                <a16:creationId xmlns:a16="http://schemas.microsoft.com/office/drawing/2014/main" id="{578DAFF5-2C4D-124B-91FA-3904EAFEC1F0}"/>
              </a:ext>
            </a:extLst>
          </p:cNvPr>
          <p:cNvSpPr/>
          <p:nvPr/>
        </p:nvSpPr>
        <p:spPr>
          <a:xfrm>
            <a:off x="-1" y="3606632"/>
            <a:ext cx="12191999" cy="251069"/>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B8A5AD6-8425-5C80-6089-44D0D5532FA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Title 1">
            <a:extLst>
              <a:ext uri="{FF2B5EF4-FFF2-40B4-BE49-F238E27FC236}">
                <a16:creationId xmlns:a16="http://schemas.microsoft.com/office/drawing/2014/main" id="{7D2782E7-0CF1-A7F4-C07C-AAE6E6463904}"/>
              </a:ext>
            </a:extLst>
          </p:cNvPr>
          <p:cNvSpPr>
            <a:spLocks noGrp="1"/>
          </p:cNvSpPr>
          <p:nvPr/>
        </p:nvSpPr>
        <p:spPr>
          <a:xfrm>
            <a:off x="905937" y="1677374"/>
            <a:ext cx="5385135" cy="703384"/>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b="1" dirty="0">
                <a:solidFill>
                  <a:srgbClr val="293B87"/>
                </a:solidFill>
                <a:latin typeface="Helvetica Neue"/>
              </a:rPr>
              <a:t>The S.E.L.F. Program</a:t>
            </a:r>
            <a:endParaRPr lang="en-US" sz="4000" b="1">
              <a:solidFill>
                <a:srgbClr val="293B87"/>
              </a:solidFill>
              <a:latin typeface="Helvetica Neue"/>
              <a:cs typeface="Calibri"/>
            </a:endParaRPr>
          </a:p>
        </p:txBody>
      </p:sp>
      <p:sp>
        <p:nvSpPr>
          <p:cNvPr id="16" name="Subtitle 2">
            <a:extLst>
              <a:ext uri="{FF2B5EF4-FFF2-40B4-BE49-F238E27FC236}">
                <a16:creationId xmlns:a16="http://schemas.microsoft.com/office/drawing/2014/main" id="{D35862E6-276B-3102-8752-BF0AE6A43135}"/>
              </a:ext>
            </a:extLst>
          </p:cNvPr>
          <p:cNvSpPr>
            <a:spLocks noGrp="1"/>
          </p:cNvSpPr>
          <p:nvPr/>
        </p:nvSpPr>
        <p:spPr>
          <a:xfrm>
            <a:off x="905937" y="2594710"/>
            <a:ext cx="5580207" cy="39668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chemeClr val="bg1"/>
                </a:solidFill>
                <a:latin typeface="Helvetica Neue"/>
                <a:ea typeface="Helvetica Neue Medium" panose="02000503000000020004" pitchFamily="2" charset="0"/>
                <a:cs typeface="Helvetica Neue Medium" panose="02000503000000020004" pitchFamily="2" charset="0"/>
              </a:rPr>
              <a:t>Students Exploring Life’s Foundations</a:t>
            </a:r>
          </a:p>
        </p:txBody>
      </p:sp>
      <p:pic>
        <p:nvPicPr>
          <p:cNvPr id="17" name="Picture 16" descr="A close up of a logo&#10;&#10;Description automatically generated">
            <a:extLst>
              <a:ext uri="{FF2B5EF4-FFF2-40B4-BE49-F238E27FC236}">
                <a16:creationId xmlns:a16="http://schemas.microsoft.com/office/drawing/2014/main" id="{79BBBC36-7793-8A45-B3ED-EE74EA03DC5B}"/>
              </a:ext>
            </a:extLst>
          </p:cNvPr>
          <p:cNvPicPr>
            <a:picLocks noChangeAspect="1"/>
          </p:cNvPicPr>
          <p:nvPr/>
        </p:nvPicPr>
        <p:blipFill>
          <a:blip r:embed="rId2"/>
          <a:stretch>
            <a:fillRect/>
          </a:stretch>
        </p:blipFill>
        <p:spPr>
          <a:xfrm>
            <a:off x="3696040" y="4903889"/>
            <a:ext cx="2814690" cy="1154941"/>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DB9A27D7-0BF1-2DAE-C844-B96E581685F5}"/>
              </a:ext>
            </a:extLst>
          </p:cNvPr>
          <p:cNvPicPr>
            <a:picLocks noChangeAspect="1"/>
          </p:cNvPicPr>
          <p:nvPr/>
        </p:nvPicPr>
        <p:blipFill>
          <a:blip r:embed="rId3"/>
          <a:stretch>
            <a:fillRect/>
          </a:stretch>
        </p:blipFill>
        <p:spPr>
          <a:xfrm>
            <a:off x="905938" y="5107168"/>
            <a:ext cx="2682960" cy="748385"/>
          </a:xfrm>
          <a:prstGeom prst="rect">
            <a:avLst/>
          </a:prstGeom>
        </p:spPr>
      </p:pic>
      <p:pic>
        <p:nvPicPr>
          <p:cNvPr id="19" name="Picture 18" descr="A blue circle with white and green circles on it&#10;&#10;Description automatically generated">
            <a:extLst>
              <a:ext uri="{FF2B5EF4-FFF2-40B4-BE49-F238E27FC236}">
                <a16:creationId xmlns:a16="http://schemas.microsoft.com/office/drawing/2014/main" id="{71846ED1-BC91-17ED-FF87-730691A34C56}"/>
              </a:ext>
            </a:extLst>
          </p:cNvPr>
          <p:cNvPicPr>
            <a:picLocks noChangeAspect="1"/>
          </p:cNvPicPr>
          <p:nvPr/>
        </p:nvPicPr>
        <p:blipFill>
          <a:blip r:embed="rId4"/>
          <a:stretch>
            <a:fillRect/>
          </a:stretch>
        </p:blipFill>
        <p:spPr>
          <a:xfrm>
            <a:off x="7924800" y="-261364"/>
            <a:ext cx="7380727" cy="7380727"/>
          </a:xfrm>
          <a:prstGeom prst="rect">
            <a:avLst/>
          </a:prstGeom>
        </p:spPr>
      </p:pic>
    </p:spTree>
    <p:extLst>
      <p:ext uri="{BB962C8B-B14F-4D97-AF65-F5344CB8AC3E}">
        <p14:creationId xmlns:p14="http://schemas.microsoft.com/office/powerpoint/2010/main" val="67124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AA672C-7E4C-3ADA-24E4-05E8E07FDDA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35">
            <a:extLst>
              <a:ext uri="{FF2B5EF4-FFF2-40B4-BE49-F238E27FC236}">
                <a16:creationId xmlns:a16="http://schemas.microsoft.com/office/drawing/2014/main" id="{8EDE0DC3-C00F-800C-DF7E-4705DCD7486F}"/>
              </a:ext>
            </a:extLst>
          </p:cNvPr>
          <p:cNvSpPr txBox="1"/>
          <p:nvPr/>
        </p:nvSpPr>
        <p:spPr>
          <a:xfrm>
            <a:off x="854116" y="1190325"/>
            <a:ext cx="6032421"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There's a 'ME' in every one of you.</a:t>
            </a:r>
          </a:p>
        </p:txBody>
      </p:sp>
      <p:sp>
        <p:nvSpPr>
          <p:cNvPr id="10" name="Title 1">
            <a:extLst>
              <a:ext uri="{FF2B5EF4-FFF2-40B4-BE49-F238E27FC236}">
                <a16:creationId xmlns:a16="http://schemas.microsoft.com/office/drawing/2014/main" id="{21417A1E-3D5B-907D-CB72-7A602B57681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8">
            <a:extLst>
              <a:ext uri="{FF2B5EF4-FFF2-40B4-BE49-F238E27FC236}">
                <a16:creationId xmlns:a16="http://schemas.microsoft.com/office/drawing/2014/main" id="{30D68E2D-C40A-4E42-AD56-E292063DC5A0}"/>
              </a:ext>
            </a:extLst>
          </p:cNvPr>
          <p:cNvSpPr txBox="1"/>
          <p:nvPr/>
        </p:nvSpPr>
        <p:spPr>
          <a:xfrm>
            <a:off x="1622141" y="2902342"/>
            <a:ext cx="7656142"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Complete exercise 6 on page 35 of your S.E.L.F workbook.</a:t>
            </a:r>
            <a:endParaRPr lang="en-US" dirty="0">
              <a:solidFill>
                <a:schemeClr val="bg1"/>
              </a:solidFill>
              <a:latin typeface="Calibri"/>
              <a:cs typeface="Calibri"/>
            </a:endParaRPr>
          </a:p>
        </p:txBody>
      </p:sp>
      <p:sp>
        <p:nvSpPr>
          <p:cNvPr id="14" name="Subtitle 13">
            <a:extLst>
              <a:ext uri="{FF2B5EF4-FFF2-40B4-BE49-F238E27FC236}">
                <a16:creationId xmlns:a16="http://schemas.microsoft.com/office/drawing/2014/main" id="{D3DB19A8-3AC8-C896-50D7-EF1E8F3D4734}"/>
              </a:ext>
            </a:extLst>
          </p:cNvPr>
          <p:cNvSpPr txBox="1">
            <a:spLocks/>
          </p:cNvSpPr>
          <p:nvPr/>
        </p:nvSpPr>
        <p:spPr>
          <a:xfrm>
            <a:off x="1626202" y="2073532"/>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6" name="Graphic 6" descr="Puzzle pieces with solid fill">
            <a:extLst>
              <a:ext uri="{FF2B5EF4-FFF2-40B4-BE49-F238E27FC236}">
                <a16:creationId xmlns:a16="http://schemas.microsoft.com/office/drawing/2014/main" id="{567272C0-7A1A-AAA5-5D14-4336746414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883768"/>
            <a:ext cx="751840" cy="751840"/>
          </a:xfrm>
          <a:prstGeom prst="rect">
            <a:avLst/>
          </a:prstGeom>
        </p:spPr>
      </p:pic>
      <p:sp>
        <p:nvSpPr>
          <p:cNvPr id="18" name="Subtitle 13">
            <a:extLst>
              <a:ext uri="{FF2B5EF4-FFF2-40B4-BE49-F238E27FC236}">
                <a16:creationId xmlns:a16="http://schemas.microsoft.com/office/drawing/2014/main" id="{75104697-EEE4-D0CC-4333-9E38F6804F58}"/>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20" name="Title 1">
            <a:extLst>
              <a:ext uri="{FF2B5EF4-FFF2-40B4-BE49-F238E27FC236}">
                <a16:creationId xmlns:a16="http://schemas.microsoft.com/office/drawing/2014/main" id="{B4D97FC6-39B7-F78A-1BB3-2159D230C420}"/>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Tree>
    <p:extLst>
      <p:ext uri="{BB962C8B-B14F-4D97-AF65-F5344CB8AC3E}">
        <p14:creationId xmlns:p14="http://schemas.microsoft.com/office/powerpoint/2010/main" val="3661788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A62EF4C-BF77-F2BB-1793-4295EEA1A9BF}"/>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Title 1">
            <a:extLst>
              <a:ext uri="{FF2B5EF4-FFF2-40B4-BE49-F238E27FC236}">
                <a16:creationId xmlns:a16="http://schemas.microsoft.com/office/drawing/2014/main" id="{4F339EA5-F8F9-0C84-9E12-7EB16F82A299}"/>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Subtitle 13">
            <a:extLst>
              <a:ext uri="{FF2B5EF4-FFF2-40B4-BE49-F238E27FC236}">
                <a16:creationId xmlns:a16="http://schemas.microsoft.com/office/drawing/2014/main" id="{F05D96E6-0DEB-DB37-5F34-4AB04D4099C2}"/>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31" name="Title 1">
            <a:extLst>
              <a:ext uri="{FF2B5EF4-FFF2-40B4-BE49-F238E27FC236}">
                <a16:creationId xmlns:a16="http://schemas.microsoft.com/office/drawing/2014/main" id="{23FC5799-0E3F-45C2-63AD-8E2E1AD6F271}"/>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
        <p:nvSpPr>
          <p:cNvPr id="16" name="Subtitle 13">
            <a:extLst>
              <a:ext uri="{FF2B5EF4-FFF2-40B4-BE49-F238E27FC236}">
                <a16:creationId xmlns:a16="http://schemas.microsoft.com/office/drawing/2014/main" id="{710E562F-0AF3-DB96-9E09-F4008E4D6487}"/>
              </a:ext>
            </a:extLst>
          </p:cNvPr>
          <p:cNvSpPr txBox="1">
            <a:spLocks/>
          </p:cNvSpPr>
          <p:nvPr/>
        </p:nvSpPr>
        <p:spPr>
          <a:xfrm>
            <a:off x="1914714" y="120156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Helvetica Neue"/>
                <a:ea typeface="Helvetica Neue" panose="02000503000000020004" pitchFamily="2" charset="0"/>
                <a:cs typeface="Helvetica Neue" panose="02000503000000020004" pitchFamily="2" charset="0"/>
              </a:rPr>
              <a:t>The benefits of knowing your purpose:</a:t>
            </a:r>
            <a:endPar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itle 1">
            <a:extLst>
              <a:ext uri="{FF2B5EF4-FFF2-40B4-BE49-F238E27FC236}">
                <a16:creationId xmlns:a16="http://schemas.microsoft.com/office/drawing/2014/main" id="{75BBBAC1-BB5D-C588-9264-92B22AFF50E4}"/>
              </a:ext>
            </a:extLst>
          </p:cNvPr>
          <p:cNvSpPr txBox="1">
            <a:spLocks/>
          </p:cNvSpPr>
          <p:nvPr/>
        </p:nvSpPr>
        <p:spPr>
          <a:xfrm>
            <a:off x="411357" y="2356289"/>
            <a:ext cx="4300344" cy="785965"/>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panose="02000503000000020004" pitchFamily="2" charset="0"/>
                <a:cs typeface="Calibri"/>
              </a:rPr>
              <a:t>If you don’t know your purpose, you </a:t>
            </a:r>
            <a:endParaRPr lang="en-US">
              <a:solidFill>
                <a:schemeClr val="bg1"/>
              </a:solidFill>
              <a:latin typeface="Calibri" panose="020F0502020204030204"/>
              <a:ea typeface="Helvetica Neue" panose="02000503000000020004" pitchFamily="2" charset="0"/>
              <a:cs typeface="Calibri"/>
            </a:endParaRPr>
          </a:p>
          <a:p>
            <a:r>
              <a:rPr lang="en-US" dirty="0">
                <a:solidFill>
                  <a:schemeClr val="bg1"/>
                </a:solidFill>
                <a:latin typeface="Helvetica Neue"/>
                <a:ea typeface="Helvetica Neue" panose="02000503000000020004" pitchFamily="2" charset="0"/>
                <a:cs typeface="Calibri"/>
              </a:rPr>
              <a:t>can’t make choices to move towards it.</a:t>
            </a:r>
            <a:endParaRPr lang="en-US">
              <a:solidFill>
                <a:schemeClr val="bg1"/>
              </a:solidFill>
              <a:cs typeface="Calibri"/>
            </a:endParaRPr>
          </a:p>
        </p:txBody>
      </p:sp>
      <p:sp>
        <p:nvSpPr>
          <p:cNvPr id="19" name="Title 1">
            <a:extLst>
              <a:ext uri="{FF2B5EF4-FFF2-40B4-BE49-F238E27FC236}">
                <a16:creationId xmlns:a16="http://schemas.microsoft.com/office/drawing/2014/main" id="{EB2A7ECE-F30D-9A7A-29DB-1FE308082CC8}"/>
              </a:ext>
            </a:extLst>
          </p:cNvPr>
          <p:cNvSpPr txBox="1">
            <a:spLocks/>
          </p:cNvSpPr>
          <p:nvPr/>
        </p:nvSpPr>
        <p:spPr>
          <a:xfrm>
            <a:off x="832766" y="3577754"/>
            <a:ext cx="3469795" cy="791762"/>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FF"/>
                </a:solidFill>
                <a:latin typeface="Helvetica Neue"/>
                <a:ea typeface="Helvetica Neue" panose="02000503000000020004" pitchFamily="2" charset="0"/>
                <a:cs typeface="Calibri"/>
              </a:rPr>
              <a:t>Knowing your purpose will help you make wise investments. </a:t>
            </a:r>
            <a:endParaRPr lang="en-US" dirty="0">
              <a:solidFill>
                <a:srgbClr val="FFFFFF"/>
              </a:solidFill>
              <a:latin typeface="Helvetica Neue"/>
            </a:endParaRPr>
          </a:p>
        </p:txBody>
      </p:sp>
      <p:sp>
        <p:nvSpPr>
          <p:cNvPr id="20" name="Title 1">
            <a:extLst>
              <a:ext uri="{FF2B5EF4-FFF2-40B4-BE49-F238E27FC236}">
                <a16:creationId xmlns:a16="http://schemas.microsoft.com/office/drawing/2014/main" id="{429A8AFA-5BDA-2551-A3D1-C4D118ACC7F9}"/>
              </a:ext>
            </a:extLst>
          </p:cNvPr>
          <p:cNvSpPr txBox="1">
            <a:spLocks/>
          </p:cNvSpPr>
          <p:nvPr/>
        </p:nvSpPr>
        <p:spPr>
          <a:xfrm>
            <a:off x="947094" y="4788575"/>
            <a:ext cx="3761530" cy="773545"/>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Medium"/>
                <a:ea typeface="Helvetica Neue" panose="02000503000000020004" pitchFamily="2" charset="0"/>
                <a:cs typeface="Calibri"/>
              </a:rPr>
              <a:t>How you invest your time, money, relationships, and activities.</a:t>
            </a:r>
            <a:endParaRPr lang="en-US" dirty="0">
              <a:solidFill>
                <a:schemeClr val="bg1"/>
              </a:solidFill>
              <a:latin typeface="Helvetica Neue Medium"/>
            </a:endParaRPr>
          </a:p>
        </p:txBody>
      </p:sp>
      <p:grpSp>
        <p:nvGrpSpPr>
          <p:cNvPr id="21" name="Group 20">
            <a:extLst>
              <a:ext uri="{FF2B5EF4-FFF2-40B4-BE49-F238E27FC236}">
                <a16:creationId xmlns:a16="http://schemas.microsoft.com/office/drawing/2014/main" id="{D545B882-484F-1387-548D-7B0EAD0E33F6}"/>
              </a:ext>
            </a:extLst>
          </p:cNvPr>
          <p:cNvGrpSpPr/>
          <p:nvPr/>
        </p:nvGrpSpPr>
        <p:grpSpPr>
          <a:xfrm>
            <a:off x="4902489" y="2488193"/>
            <a:ext cx="2357373" cy="2346935"/>
            <a:chOff x="2296637" y="2055453"/>
            <a:chExt cx="3552113" cy="3541675"/>
          </a:xfrm>
        </p:grpSpPr>
        <p:sp>
          <p:nvSpPr>
            <p:cNvPr id="22" name="Oval 21">
              <a:extLst>
                <a:ext uri="{FF2B5EF4-FFF2-40B4-BE49-F238E27FC236}">
                  <a16:creationId xmlns:a16="http://schemas.microsoft.com/office/drawing/2014/main" id="{B7B15154-A9F0-F5C8-9E2C-E41D70C1F672}"/>
                </a:ext>
              </a:extLst>
            </p:cNvPr>
            <p:cNvSpPr/>
            <p:nvPr/>
          </p:nvSpPr>
          <p:spPr>
            <a:xfrm>
              <a:off x="2296637" y="2055453"/>
              <a:ext cx="3552113" cy="3541675"/>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 name="Graphic 34" descr="Brain in head with solid fill">
              <a:extLst>
                <a:ext uri="{FF2B5EF4-FFF2-40B4-BE49-F238E27FC236}">
                  <a16:creationId xmlns:a16="http://schemas.microsoft.com/office/drawing/2014/main" id="{F540F78C-7EE8-3180-3F76-5369F54425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7431" y="2198941"/>
              <a:ext cx="3300747" cy="3229349"/>
            </a:xfrm>
            <a:prstGeom prst="rect">
              <a:avLst/>
            </a:prstGeom>
          </p:spPr>
        </p:pic>
      </p:grpSp>
      <p:sp>
        <p:nvSpPr>
          <p:cNvPr id="2" name="Title 1">
            <a:extLst>
              <a:ext uri="{FF2B5EF4-FFF2-40B4-BE49-F238E27FC236}">
                <a16:creationId xmlns:a16="http://schemas.microsoft.com/office/drawing/2014/main" id="{83970545-202E-9C08-09A2-2663B4CBE01F}"/>
              </a:ext>
            </a:extLst>
          </p:cNvPr>
          <p:cNvSpPr txBox="1">
            <a:spLocks/>
          </p:cNvSpPr>
          <p:nvPr/>
        </p:nvSpPr>
        <p:spPr>
          <a:xfrm>
            <a:off x="7401061" y="2233993"/>
            <a:ext cx="3905233" cy="748336"/>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panose="02000503000000020004" pitchFamily="2" charset="0"/>
                <a:cs typeface="Calibri"/>
              </a:rPr>
              <a:t>If Knowing your purpose helps </a:t>
            </a:r>
          </a:p>
          <a:p>
            <a:r>
              <a:rPr lang="en-US" dirty="0">
                <a:solidFill>
                  <a:schemeClr val="bg1"/>
                </a:solidFill>
                <a:latin typeface="Helvetica Neue"/>
                <a:ea typeface="Helvetica Neue" panose="02000503000000020004" pitchFamily="2" charset="0"/>
                <a:cs typeface="Calibri"/>
              </a:rPr>
              <a:t>you live a more clearly focused life.</a:t>
            </a:r>
            <a:endParaRPr lang="en-US">
              <a:solidFill>
                <a:schemeClr val="bg1"/>
              </a:solidFill>
              <a:latin typeface="Helvetica Neue"/>
              <a:cs typeface="Calibri"/>
            </a:endParaRPr>
          </a:p>
        </p:txBody>
      </p:sp>
      <p:sp>
        <p:nvSpPr>
          <p:cNvPr id="3" name="Title 1">
            <a:extLst>
              <a:ext uri="{FF2B5EF4-FFF2-40B4-BE49-F238E27FC236}">
                <a16:creationId xmlns:a16="http://schemas.microsoft.com/office/drawing/2014/main" id="{774AE79B-172C-E91F-FD97-81AC0ECD6B90}"/>
              </a:ext>
            </a:extLst>
          </p:cNvPr>
          <p:cNvSpPr txBox="1">
            <a:spLocks/>
          </p:cNvSpPr>
          <p:nvPr/>
        </p:nvSpPr>
        <p:spPr>
          <a:xfrm>
            <a:off x="7824394" y="3475770"/>
            <a:ext cx="3152641" cy="748336"/>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panose="02000503000000020004" pitchFamily="2" charset="0"/>
                <a:cs typeface="Calibri"/>
              </a:rPr>
              <a:t>You’ll set goals for activities that empower and fulfil you.</a:t>
            </a:r>
            <a:endParaRPr lang="en-US" dirty="0">
              <a:solidFill>
                <a:schemeClr val="bg1"/>
              </a:solidFill>
              <a:latin typeface="Helvetica Neue"/>
              <a:cs typeface="Calibri"/>
            </a:endParaRPr>
          </a:p>
        </p:txBody>
      </p:sp>
      <p:sp>
        <p:nvSpPr>
          <p:cNvPr id="4" name="Title 1">
            <a:extLst>
              <a:ext uri="{FF2B5EF4-FFF2-40B4-BE49-F238E27FC236}">
                <a16:creationId xmlns:a16="http://schemas.microsoft.com/office/drawing/2014/main" id="{CAE7AB74-00C8-9840-7F8B-E9D1030BD3C6}"/>
              </a:ext>
            </a:extLst>
          </p:cNvPr>
          <p:cNvSpPr txBox="1">
            <a:spLocks/>
          </p:cNvSpPr>
          <p:nvPr/>
        </p:nvSpPr>
        <p:spPr>
          <a:xfrm>
            <a:off x="7448098" y="4698734"/>
            <a:ext cx="3905233" cy="748336"/>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panose="02000503000000020004" pitchFamily="2" charset="0"/>
                <a:cs typeface="Calibri"/>
              </a:rPr>
              <a:t>Knowing your purpose naturally </a:t>
            </a:r>
          </a:p>
          <a:p>
            <a:r>
              <a:rPr lang="en-US" dirty="0">
                <a:solidFill>
                  <a:schemeClr val="bg1"/>
                </a:solidFill>
                <a:latin typeface="Helvetica Neue"/>
                <a:ea typeface="Helvetica Neue" panose="02000503000000020004" pitchFamily="2" charset="0"/>
                <a:cs typeface="Calibri"/>
              </a:rPr>
              <a:t>fills you with motivation and energy.</a:t>
            </a:r>
            <a:endParaRPr lang="en-US">
              <a:solidFill>
                <a:schemeClr val="bg1"/>
              </a:solidFill>
              <a:latin typeface="Helvetica Neue"/>
              <a:cs typeface="Calibri"/>
            </a:endParaRPr>
          </a:p>
        </p:txBody>
      </p:sp>
      <p:sp>
        <p:nvSpPr>
          <p:cNvPr id="5" name="Title 1">
            <a:extLst>
              <a:ext uri="{FF2B5EF4-FFF2-40B4-BE49-F238E27FC236}">
                <a16:creationId xmlns:a16="http://schemas.microsoft.com/office/drawing/2014/main" id="{356EF449-91A9-5B4D-E982-B767D3A426B1}"/>
              </a:ext>
            </a:extLst>
          </p:cNvPr>
          <p:cNvSpPr txBox="1">
            <a:spLocks/>
          </p:cNvSpPr>
          <p:nvPr/>
        </p:nvSpPr>
        <p:spPr>
          <a:xfrm>
            <a:off x="5068024" y="5742956"/>
            <a:ext cx="2842197" cy="400262"/>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panose="02000503000000020004" pitchFamily="2" charset="0"/>
                <a:cs typeface="Calibri"/>
              </a:rPr>
              <a:t>You will achieve success.</a:t>
            </a:r>
            <a:endParaRPr lang="en-US" dirty="0">
              <a:solidFill>
                <a:schemeClr val="bg1"/>
              </a:solidFill>
              <a:latin typeface="Helvetica Neue"/>
              <a:cs typeface="Calibri"/>
            </a:endParaRPr>
          </a:p>
        </p:txBody>
      </p:sp>
    </p:spTree>
    <p:extLst>
      <p:ext uri="{BB962C8B-B14F-4D97-AF65-F5344CB8AC3E}">
        <p14:creationId xmlns:p14="http://schemas.microsoft.com/office/powerpoint/2010/main" val="314094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6A7CAD-EB7E-1A65-10A0-1161A29429AE}"/>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35">
            <a:extLst>
              <a:ext uri="{FF2B5EF4-FFF2-40B4-BE49-F238E27FC236}">
                <a16:creationId xmlns:a16="http://schemas.microsoft.com/office/drawing/2014/main" id="{149F819E-BACB-00AA-1D5A-F457E8316574}"/>
              </a:ext>
            </a:extLst>
          </p:cNvPr>
          <p:cNvSpPr txBox="1"/>
          <p:nvPr/>
        </p:nvSpPr>
        <p:spPr>
          <a:xfrm>
            <a:off x="854116" y="1190325"/>
            <a:ext cx="4351448"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Design your own Tattoo.</a:t>
            </a:r>
          </a:p>
        </p:txBody>
      </p:sp>
      <p:sp>
        <p:nvSpPr>
          <p:cNvPr id="13" name="Title 1">
            <a:extLst>
              <a:ext uri="{FF2B5EF4-FFF2-40B4-BE49-F238E27FC236}">
                <a16:creationId xmlns:a16="http://schemas.microsoft.com/office/drawing/2014/main" id="{9F718C3D-7F6F-9DE4-2DC7-E4948C78A3A7}"/>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8">
            <a:extLst>
              <a:ext uri="{FF2B5EF4-FFF2-40B4-BE49-F238E27FC236}">
                <a16:creationId xmlns:a16="http://schemas.microsoft.com/office/drawing/2014/main" id="{052E3FC0-581B-6E8C-3A20-99508DCA12E8}"/>
              </a:ext>
            </a:extLst>
          </p:cNvPr>
          <p:cNvSpPr txBox="1"/>
          <p:nvPr/>
        </p:nvSpPr>
        <p:spPr>
          <a:xfrm>
            <a:off x="1622141" y="2902342"/>
            <a:ext cx="5131307" cy="35548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pPr>
            <a:r>
              <a:rPr lang="en-US" b="1">
                <a:solidFill>
                  <a:schemeClr val="bg1"/>
                </a:solidFill>
                <a:highlight>
                  <a:srgbClr val="85C140"/>
                </a:highlight>
                <a:latin typeface="Helvetica Neue"/>
                <a:cs typeface="Calibri"/>
              </a:rPr>
              <a:t>"What do I want my life to be about?"</a:t>
            </a:r>
            <a:endParaRPr lang="en-US" dirty="0">
              <a:solidFill>
                <a:schemeClr val="bg1"/>
              </a:solidFill>
              <a:latin typeface="Calibri"/>
              <a:cs typeface="Calibri"/>
            </a:endParaRPr>
          </a:p>
          <a:p>
            <a:pPr marL="285750" indent="-285750">
              <a:lnSpc>
                <a:spcPct val="150000"/>
              </a:lnSpc>
              <a:buFont typeface="Arial"/>
              <a:buChar char="•"/>
            </a:pPr>
            <a:r>
              <a:rPr lang="en-US" b="1">
                <a:solidFill>
                  <a:schemeClr val="bg1"/>
                </a:solidFill>
                <a:highlight>
                  <a:srgbClr val="85C140"/>
                </a:highlight>
                <a:latin typeface="Helvetica Neue"/>
                <a:cs typeface="Calibri"/>
              </a:rPr>
              <a:t>"What is most important to me?"</a:t>
            </a:r>
          </a:p>
          <a:p>
            <a:pPr marL="285750" indent="-285750">
              <a:lnSpc>
                <a:spcPct val="150000"/>
              </a:lnSpc>
              <a:buFont typeface="Arial"/>
              <a:buChar char="•"/>
            </a:pPr>
            <a:r>
              <a:rPr lang="en-US" b="1">
                <a:solidFill>
                  <a:schemeClr val="bg1"/>
                </a:solidFill>
                <a:highlight>
                  <a:srgbClr val="85C140"/>
                </a:highlight>
                <a:latin typeface="Helvetica Neue"/>
                <a:cs typeface="Calibri"/>
              </a:rPr>
              <a:t>"What kind of person do I want to be?"</a:t>
            </a:r>
            <a:endParaRPr lang="en-US" b="1" dirty="0">
              <a:solidFill>
                <a:schemeClr val="bg1"/>
              </a:solidFill>
              <a:highlight>
                <a:srgbClr val="85C140"/>
              </a:highlight>
              <a:latin typeface="Helvetica Neue"/>
              <a:cs typeface="Calibri"/>
            </a:endParaRPr>
          </a:p>
          <a:p>
            <a:endParaRPr lang="en-US" b="1" dirty="0">
              <a:solidFill>
                <a:schemeClr val="bg1"/>
              </a:solidFill>
              <a:highlight>
                <a:srgbClr val="85C140"/>
              </a:highlight>
              <a:latin typeface="Helvetica Neue"/>
              <a:cs typeface="Calibri"/>
            </a:endParaRPr>
          </a:p>
          <a:p>
            <a:r>
              <a:rPr lang="en-US" b="1" dirty="0">
                <a:solidFill>
                  <a:schemeClr val="bg1"/>
                </a:solidFill>
                <a:highlight>
                  <a:srgbClr val="85C140"/>
                </a:highlight>
                <a:latin typeface="Helvetica Neue"/>
                <a:cs typeface="Calibri"/>
              </a:rPr>
              <a:t>Next, design a tattoo that </a:t>
            </a:r>
            <a:r>
              <a:rPr lang="en-US" b="1" dirty="0" err="1">
                <a:solidFill>
                  <a:schemeClr val="bg1"/>
                </a:solidFill>
                <a:highlight>
                  <a:srgbClr val="85C140"/>
                </a:highlight>
                <a:latin typeface="Helvetica Neue"/>
                <a:cs typeface="Calibri"/>
              </a:rPr>
              <a:t>symbolises</a:t>
            </a:r>
            <a:r>
              <a:rPr lang="en-US" b="1" dirty="0">
                <a:solidFill>
                  <a:schemeClr val="bg1"/>
                </a:solidFill>
                <a:highlight>
                  <a:srgbClr val="85C140"/>
                </a:highlight>
                <a:latin typeface="Helvetica Neue"/>
                <a:cs typeface="Calibri"/>
              </a:rPr>
              <a:t> who you are and what you want for your life. You can look online for ideas or design something completely your own! After you are finished, reflect on why this image embodies who you are, what you value, and write down the things that you think about.</a:t>
            </a:r>
          </a:p>
        </p:txBody>
      </p:sp>
      <p:sp>
        <p:nvSpPr>
          <p:cNvPr id="17" name="Subtitle 13">
            <a:extLst>
              <a:ext uri="{FF2B5EF4-FFF2-40B4-BE49-F238E27FC236}">
                <a16:creationId xmlns:a16="http://schemas.microsoft.com/office/drawing/2014/main" id="{B34F1E61-77B9-AD48-5151-30A5C03C02A1}"/>
              </a:ext>
            </a:extLst>
          </p:cNvPr>
          <p:cNvSpPr txBox="1">
            <a:spLocks/>
          </p:cNvSpPr>
          <p:nvPr/>
        </p:nvSpPr>
        <p:spPr>
          <a:xfrm>
            <a:off x="1626202" y="2073532"/>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9" name="Graphic 6" descr="Puzzle pieces with solid fill">
            <a:extLst>
              <a:ext uri="{FF2B5EF4-FFF2-40B4-BE49-F238E27FC236}">
                <a16:creationId xmlns:a16="http://schemas.microsoft.com/office/drawing/2014/main" id="{5677A513-9D96-51A3-2985-03FA578C19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883768"/>
            <a:ext cx="751840" cy="751840"/>
          </a:xfrm>
          <a:prstGeom prst="rect">
            <a:avLst/>
          </a:prstGeom>
        </p:spPr>
      </p:pic>
      <p:sp>
        <p:nvSpPr>
          <p:cNvPr id="21" name="Subtitle 13">
            <a:extLst>
              <a:ext uri="{FF2B5EF4-FFF2-40B4-BE49-F238E27FC236}">
                <a16:creationId xmlns:a16="http://schemas.microsoft.com/office/drawing/2014/main" id="{4517BE49-F2D7-DA72-7DA3-0166BDD77797}"/>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23" name="Title 1">
            <a:extLst>
              <a:ext uri="{FF2B5EF4-FFF2-40B4-BE49-F238E27FC236}">
                <a16:creationId xmlns:a16="http://schemas.microsoft.com/office/drawing/2014/main" id="{1B14BA8F-6807-6D53-48E6-0FC83D1D0196}"/>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
        <p:nvSpPr>
          <p:cNvPr id="25" name="TextBox 39">
            <a:extLst>
              <a:ext uri="{FF2B5EF4-FFF2-40B4-BE49-F238E27FC236}">
                <a16:creationId xmlns:a16="http://schemas.microsoft.com/office/drawing/2014/main" id="{D5121CEC-2832-7F42-98F2-52AAF54BA037}"/>
              </a:ext>
            </a:extLst>
          </p:cNvPr>
          <p:cNvSpPr txBox="1"/>
          <p:nvPr/>
        </p:nvSpPr>
        <p:spPr>
          <a:xfrm>
            <a:off x="1627502" y="2445472"/>
            <a:ext cx="7402338"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Light" panose="02000403000000020004" pitchFamily="2" charset="0"/>
                <a:cs typeface="Calibri"/>
              </a:rPr>
              <a:t>Think about the following questions:</a:t>
            </a:r>
            <a:endParaRPr lang="en-US" dirty="0">
              <a:solidFill>
                <a:schemeClr val="bg1"/>
              </a:solidFill>
              <a:latin typeface="Helvetica Neue"/>
              <a:cs typeface="Calibri"/>
            </a:endParaRPr>
          </a:p>
        </p:txBody>
      </p:sp>
      <p:pic>
        <p:nvPicPr>
          <p:cNvPr id="26" name="Picture 25" descr="A person with tattoos on his arm&#10;&#10;Description automatically generated">
            <a:extLst>
              <a:ext uri="{FF2B5EF4-FFF2-40B4-BE49-F238E27FC236}">
                <a16:creationId xmlns:a16="http://schemas.microsoft.com/office/drawing/2014/main" id="{A4C75A0B-98FA-BFE9-6D78-E0A4A2D31610}"/>
              </a:ext>
            </a:extLst>
          </p:cNvPr>
          <p:cNvPicPr>
            <a:picLocks noChangeAspect="1"/>
          </p:cNvPicPr>
          <p:nvPr/>
        </p:nvPicPr>
        <p:blipFill>
          <a:blip r:embed="rId4"/>
          <a:srcRect t="1923" r="22492" b="769"/>
          <a:stretch/>
        </p:blipFill>
        <p:spPr>
          <a:xfrm>
            <a:off x="7203045" y="1588066"/>
            <a:ext cx="4418397" cy="3690345"/>
          </a:xfrm>
          <a:prstGeom prst="roundRect">
            <a:avLst/>
          </a:prstGeom>
        </p:spPr>
      </p:pic>
    </p:spTree>
    <p:extLst>
      <p:ext uri="{BB962C8B-B14F-4D97-AF65-F5344CB8AC3E}">
        <p14:creationId xmlns:p14="http://schemas.microsoft.com/office/powerpoint/2010/main" val="293389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54E34-E4A4-E0B9-C56C-EF803634D526}"/>
              </a:ext>
            </a:extLst>
          </p:cNvPr>
          <p:cNvSpPr>
            <a:spLocks noGrp="1"/>
          </p:cNvSpPr>
          <p:nvPr>
            <p:ph idx="1"/>
          </p:nvPr>
        </p:nvSpPr>
        <p:spPr/>
        <p:txBody>
          <a:bodyPr vert="horz" lIns="91440" tIns="45720" rIns="91440" bIns="45720" rtlCol="0" anchor="t">
            <a:normAutofit/>
          </a:bodyPr>
          <a:lstStyle/>
          <a:p>
            <a:pPr marL="0" indent="0">
              <a:buNone/>
            </a:pPr>
            <a:r>
              <a:rPr lang="en-US" dirty="0"/>
              <a:t>Red Car Theory</a:t>
            </a:r>
          </a:p>
          <a:p>
            <a:pPr marL="0" indent="0">
              <a:buNone/>
            </a:pPr>
            <a:r>
              <a:rPr lang="en-US" dirty="0">
                <a:hlinkClick r:id="rId3"/>
              </a:rPr>
              <a:t>VIDEO</a:t>
            </a:r>
          </a:p>
          <a:p>
            <a:pPr marL="0" indent="0">
              <a:buNone/>
            </a:pPr>
            <a:endParaRPr lang="en-US" dirty="0">
              <a:cs typeface="Calibri" panose="020F0502020204030204"/>
              <a:hlinkClick r:id="rId3"/>
            </a:endParaRPr>
          </a:p>
          <a:p>
            <a:pPr marL="0" indent="0">
              <a:buNone/>
            </a:pPr>
            <a:endParaRPr lang="en-US" dirty="0">
              <a:cs typeface="Calibri" panose="020F0502020204030204"/>
              <a:hlinkClick r:id="rId3"/>
            </a:endParaRPr>
          </a:p>
          <a:p>
            <a:pPr marL="0" indent="0">
              <a:buNone/>
            </a:pPr>
            <a:r>
              <a:rPr lang="en-US" dirty="0"/>
              <a:t>Exercise: </a:t>
            </a:r>
            <a:r>
              <a:rPr lang="en-US" dirty="0">
                <a:hlinkClick r:id="rId4"/>
              </a:rPr>
              <a:t>Selective Attention Test </a:t>
            </a:r>
            <a:endParaRPr lang="en-US" dirty="0"/>
          </a:p>
          <a:p>
            <a:pPr marL="0" indent="0">
              <a:buNone/>
            </a:pPr>
            <a:endParaRPr lang="en-US" dirty="0">
              <a:cs typeface="Calibri" panose="020F0502020204030204"/>
              <a:hlinkClick r:id="rId3"/>
            </a:endParaRPr>
          </a:p>
        </p:txBody>
      </p:sp>
      <p:pic>
        <p:nvPicPr>
          <p:cNvPr id="4" name="Picture 3" descr="A person standing in front of many cars&#10;&#10;Description automatically generated">
            <a:extLst>
              <a:ext uri="{FF2B5EF4-FFF2-40B4-BE49-F238E27FC236}">
                <a16:creationId xmlns:a16="http://schemas.microsoft.com/office/drawing/2014/main" id="{FFBD1489-1B6D-523F-0934-62B33F7467F3}"/>
              </a:ext>
            </a:extLst>
          </p:cNvPr>
          <p:cNvPicPr>
            <a:picLocks noChangeAspect="1"/>
          </p:cNvPicPr>
          <p:nvPr/>
        </p:nvPicPr>
        <p:blipFill>
          <a:blip r:embed="rId5"/>
          <a:stretch>
            <a:fillRect/>
          </a:stretch>
        </p:blipFill>
        <p:spPr>
          <a:xfrm>
            <a:off x="6096000" y="1727563"/>
            <a:ext cx="5845574" cy="4134394"/>
          </a:xfrm>
          <a:prstGeom prst="rect">
            <a:avLst/>
          </a:prstGeom>
        </p:spPr>
      </p:pic>
      <p:sp>
        <p:nvSpPr>
          <p:cNvPr id="5" name="Rectangle 4">
            <a:extLst>
              <a:ext uri="{FF2B5EF4-FFF2-40B4-BE49-F238E27FC236}">
                <a16:creationId xmlns:a16="http://schemas.microsoft.com/office/drawing/2014/main" id="{3FEDE5B4-86F0-B40F-9520-9E752976C7E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Subtitle 13">
            <a:extLst>
              <a:ext uri="{FF2B5EF4-FFF2-40B4-BE49-F238E27FC236}">
                <a16:creationId xmlns:a16="http://schemas.microsoft.com/office/drawing/2014/main" id="{B24C9752-7BF5-5F31-C43A-E564A9A62EA6}"/>
              </a:ext>
            </a:extLst>
          </p:cNvPr>
          <p:cNvSpPr txBox="1">
            <a:spLocks/>
          </p:cNvSpPr>
          <p:nvPr/>
        </p:nvSpPr>
        <p:spPr>
          <a:xfrm>
            <a:off x="851717" y="101367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Video: The Red Car Theory:</a:t>
            </a:r>
          </a:p>
        </p:txBody>
      </p:sp>
      <p:pic>
        <p:nvPicPr>
          <p:cNvPr id="9" name="Picture 8" descr="A blue circle with white and green circles on it&#10;&#10;Description automatically generated">
            <a:extLst>
              <a:ext uri="{FF2B5EF4-FFF2-40B4-BE49-F238E27FC236}">
                <a16:creationId xmlns:a16="http://schemas.microsoft.com/office/drawing/2014/main" id="{C10F643B-B8D7-1761-7212-72792884002A}"/>
              </a:ext>
            </a:extLst>
          </p:cNvPr>
          <p:cNvPicPr>
            <a:picLocks noChangeAspect="1"/>
          </p:cNvPicPr>
          <p:nvPr/>
        </p:nvPicPr>
        <p:blipFill>
          <a:blip r:embed="rId6"/>
          <a:stretch>
            <a:fillRect/>
          </a:stretch>
        </p:blipFill>
        <p:spPr>
          <a:xfrm>
            <a:off x="7553496" y="2263840"/>
            <a:ext cx="4159854" cy="4159854"/>
          </a:xfrm>
          <a:prstGeom prst="rect">
            <a:avLst/>
          </a:prstGeom>
        </p:spPr>
      </p:pic>
      <p:pic>
        <p:nvPicPr>
          <p:cNvPr id="11" name="Picture 10" descr="A blue circle with white and green circles on it&#10;&#10;Description automatically generated">
            <a:extLst>
              <a:ext uri="{FF2B5EF4-FFF2-40B4-BE49-F238E27FC236}">
                <a16:creationId xmlns:a16="http://schemas.microsoft.com/office/drawing/2014/main" id="{1DEBE377-75E6-BB8E-5D41-80C204C5B72B}"/>
              </a:ext>
            </a:extLst>
          </p:cNvPr>
          <p:cNvPicPr>
            <a:picLocks noChangeAspect="1"/>
          </p:cNvPicPr>
          <p:nvPr/>
        </p:nvPicPr>
        <p:blipFill>
          <a:blip r:embed="rId6"/>
          <a:stretch>
            <a:fillRect/>
          </a:stretch>
        </p:blipFill>
        <p:spPr>
          <a:xfrm>
            <a:off x="514048" y="1731142"/>
            <a:ext cx="2897728" cy="2897728"/>
          </a:xfrm>
          <a:prstGeom prst="rect">
            <a:avLst/>
          </a:prstGeom>
        </p:spPr>
      </p:pic>
      <p:sp>
        <p:nvSpPr>
          <p:cNvPr id="13" name="Title 1">
            <a:extLst>
              <a:ext uri="{FF2B5EF4-FFF2-40B4-BE49-F238E27FC236}">
                <a16:creationId xmlns:a16="http://schemas.microsoft.com/office/drawing/2014/main" id="{5E218BB5-3F57-6808-DE4E-E759F430025D}"/>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Subtitle 13">
            <a:extLst>
              <a:ext uri="{FF2B5EF4-FFF2-40B4-BE49-F238E27FC236}">
                <a16:creationId xmlns:a16="http://schemas.microsoft.com/office/drawing/2014/main" id="{18CAE623-55DE-784A-DF99-2302F2E83FFB}"/>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19" name="Title 1">
            <a:extLst>
              <a:ext uri="{FF2B5EF4-FFF2-40B4-BE49-F238E27FC236}">
                <a16:creationId xmlns:a16="http://schemas.microsoft.com/office/drawing/2014/main" id="{57EE29F0-DE06-4EE8-20E6-215B31E3D6A5}"/>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pic>
        <p:nvPicPr>
          <p:cNvPr id="20" name="Online Media 19" title="The Red Car Theory. Unlock Luck &amp; Opportunity! 🚗">
            <a:hlinkClick r:id="" action="ppaction://media"/>
            <a:extLst>
              <a:ext uri="{FF2B5EF4-FFF2-40B4-BE49-F238E27FC236}">
                <a16:creationId xmlns:a16="http://schemas.microsoft.com/office/drawing/2014/main" id="{EBE04E32-3B90-9501-B069-3252D9B27AD8}"/>
              </a:ext>
            </a:extLst>
          </p:cNvPr>
          <p:cNvPicPr>
            <a:picLocks noRot="1" noChangeAspect="1"/>
          </p:cNvPicPr>
          <p:nvPr>
            <a:videoFile r:link="rId1"/>
          </p:nvPr>
        </p:nvPicPr>
        <p:blipFill>
          <a:blip r:embed="rId7"/>
          <a:stretch>
            <a:fillRect/>
          </a:stretch>
        </p:blipFill>
        <p:spPr>
          <a:xfrm>
            <a:off x="2174022" y="1902725"/>
            <a:ext cx="7845544" cy="4519684"/>
          </a:xfrm>
          <a:prstGeom prst="rect">
            <a:avLst/>
          </a:prstGeom>
        </p:spPr>
      </p:pic>
    </p:spTree>
    <p:extLst>
      <p:ext uri="{BB962C8B-B14F-4D97-AF65-F5344CB8AC3E}">
        <p14:creationId xmlns:p14="http://schemas.microsoft.com/office/powerpoint/2010/main" val="997910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25A7D4-89F7-A0E7-FEB3-9C9E82E8C1F6}"/>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itle 1">
            <a:extLst>
              <a:ext uri="{FF2B5EF4-FFF2-40B4-BE49-F238E27FC236}">
                <a16:creationId xmlns:a16="http://schemas.microsoft.com/office/drawing/2014/main" id="{9024B73F-CF57-EFE3-E358-F8265D9F3AD2}"/>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8">
            <a:extLst>
              <a:ext uri="{FF2B5EF4-FFF2-40B4-BE49-F238E27FC236}">
                <a16:creationId xmlns:a16="http://schemas.microsoft.com/office/drawing/2014/main" id="{7842894E-521F-362A-F95C-EC4CF28842A7}"/>
              </a:ext>
            </a:extLst>
          </p:cNvPr>
          <p:cNvSpPr txBox="1"/>
          <p:nvPr/>
        </p:nvSpPr>
        <p:spPr>
          <a:xfrm>
            <a:off x="1622141" y="2447417"/>
            <a:ext cx="4596769" cy="203132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1. Take the Selective Attention Test:</a:t>
            </a:r>
            <a:endParaRPr lang="en-US" b="1" dirty="0">
              <a:solidFill>
                <a:schemeClr val="bg1"/>
              </a:solidFill>
              <a:highlight>
                <a:srgbClr val="85C140"/>
              </a:highlight>
              <a:latin typeface="Helvetica Neue"/>
              <a:ea typeface="Helvetica Neue" panose="02000503000000020004" pitchFamily="2" charset="0"/>
              <a:cs typeface="Calibri"/>
            </a:endParaRPr>
          </a:p>
          <a:p>
            <a:endParaRPr lang="en-US" b="1">
              <a:solidFill>
                <a:schemeClr val="bg1"/>
              </a:solidFill>
              <a:highlight>
                <a:srgbClr val="85C140"/>
              </a:highlight>
              <a:latin typeface="Helvetica Neue"/>
              <a:cs typeface="Calibri"/>
            </a:endParaRPr>
          </a:p>
          <a:p>
            <a:endParaRPr lang="en-US" b="1" dirty="0">
              <a:solidFill>
                <a:schemeClr val="bg1"/>
              </a:solidFill>
              <a:highlight>
                <a:srgbClr val="85C140"/>
              </a:highlight>
              <a:latin typeface="Helvetica Neue"/>
              <a:cs typeface="Calibri"/>
            </a:endParaRPr>
          </a:p>
          <a:p>
            <a:endParaRPr lang="en-US" b="1" dirty="0">
              <a:solidFill>
                <a:schemeClr val="bg1"/>
              </a:solidFill>
              <a:highlight>
                <a:srgbClr val="85C140"/>
              </a:highlight>
              <a:latin typeface="Helvetica Neue"/>
              <a:cs typeface="Calibri"/>
            </a:endParaRPr>
          </a:p>
          <a:p>
            <a:endParaRPr lang="en-US" b="1" dirty="0">
              <a:solidFill>
                <a:schemeClr val="bg1"/>
              </a:solidFill>
              <a:highlight>
                <a:srgbClr val="85C140"/>
              </a:highlight>
              <a:latin typeface="Helvetica Neue"/>
              <a:cs typeface="Calibri"/>
            </a:endParaRPr>
          </a:p>
          <a:p>
            <a:r>
              <a:rPr lang="en-US" b="1" dirty="0">
                <a:solidFill>
                  <a:schemeClr val="bg1"/>
                </a:solidFill>
                <a:highlight>
                  <a:srgbClr val="85C140"/>
                </a:highlight>
                <a:latin typeface="Helvetica Neue"/>
                <a:cs typeface="Calibri"/>
              </a:rPr>
              <a:t>2. Complete exercise 7 &amp; 8 from pages 37 – 42 in your S.E.L.F workbook.</a:t>
            </a:r>
            <a:endParaRPr lang="en-US">
              <a:solidFill>
                <a:schemeClr val="bg1"/>
              </a:solidFill>
            </a:endParaRPr>
          </a:p>
        </p:txBody>
      </p:sp>
      <p:sp>
        <p:nvSpPr>
          <p:cNvPr id="21" name="Subtitle 13">
            <a:extLst>
              <a:ext uri="{FF2B5EF4-FFF2-40B4-BE49-F238E27FC236}">
                <a16:creationId xmlns:a16="http://schemas.microsoft.com/office/drawing/2014/main" id="{D4F2B96A-FD6D-6556-B393-3D0EBD78C94E}"/>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13" name="Subtitle 13">
            <a:extLst>
              <a:ext uri="{FF2B5EF4-FFF2-40B4-BE49-F238E27FC236}">
                <a16:creationId xmlns:a16="http://schemas.microsoft.com/office/drawing/2014/main" id="{8A1AAA56-9F84-02B7-DC67-B842CC90CC80}"/>
              </a:ext>
            </a:extLst>
          </p:cNvPr>
          <p:cNvSpPr txBox="1">
            <a:spLocks/>
          </p:cNvSpPr>
          <p:nvPr/>
        </p:nvSpPr>
        <p:spPr>
          <a:xfrm>
            <a:off x="1626202" y="1483413"/>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7" name="Graphic 6" descr="Puzzle pieces with solid fill">
            <a:extLst>
              <a:ext uri="{FF2B5EF4-FFF2-40B4-BE49-F238E27FC236}">
                <a16:creationId xmlns:a16="http://schemas.microsoft.com/office/drawing/2014/main" id="{4DB2FE9D-887D-FCE7-950D-97DFA00C52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293649"/>
            <a:ext cx="751840" cy="751840"/>
          </a:xfrm>
          <a:prstGeom prst="rect">
            <a:avLst/>
          </a:prstGeom>
        </p:spPr>
      </p:pic>
      <p:sp>
        <p:nvSpPr>
          <p:cNvPr id="25" name="Title 1">
            <a:extLst>
              <a:ext uri="{FF2B5EF4-FFF2-40B4-BE49-F238E27FC236}">
                <a16:creationId xmlns:a16="http://schemas.microsoft.com/office/drawing/2014/main" id="{09098355-EC0F-328D-E8BD-403A06883E6B}"/>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
        <p:nvSpPr>
          <p:cNvPr id="30" name="Rectangle: Rounded Corners 29">
            <a:extLst>
              <a:ext uri="{FF2B5EF4-FFF2-40B4-BE49-F238E27FC236}">
                <a16:creationId xmlns:a16="http://schemas.microsoft.com/office/drawing/2014/main" id="{09EEA389-41AD-3612-A76E-A0F1284CF41F}"/>
              </a:ext>
            </a:extLst>
          </p:cNvPr>
          <p:cNvSpPr/>
          <p:nvPr/>
        </p:nvSpPr>
        <p:spPr>
          <a:xfrm>
            <a:off x="1732039" y="2887509"/>
            <a:ext cx="2401977" cy="550362"/>
          </a:xfrm>
          <a:prstGeom prst="roundRect">
            <a:avLst/>
          </a:prstGeom>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latin typeface="Helvetica Neue"/>
                <a:cs typeface="Calibri"/>
                <a:hlinkClick r:id="rId4">
                  <a:extLst>
                    <a:ext uri="{A12FA001-AC4F-418D-AE19-62706E023703}">
                      <ahyp:hlinkClr xmlns:ahyp="http://schemas.microsoft.com/office/drawing/2018/hyperlinkcolor" val="tx"/>
                    </a:ext>
                  </a:extLst>
                </a:hlinkClick>
              </a:rPr>
              <a:t>Take the Test</a:t>
            </a:r>
            <a:endParaRPr lang="en-US" b="1" dirty="0">
              <a:solidFill>
                <a:schemeClr val="bg1"/>
              </a:solidFill>
              <a:latin typeface="Helvetica Neue"/>
              <a:cs typeface="Calibri"/>
              <a:hlinkClick r:id="rId5">
                <a:extLst>
                  <a:ext uri="{A12FA001-AC4F-418D-AE19-62706E023703}">
                    <ahyp:hlinkClr xmlns:ahyp="http://schemas.microsoft.com/office/drawing/2018/hyperlinkcolor" val="tx"/>
                  </a:ext>
                </a:extLst>
              </a:hlinkClick>
            </a:endParaRPr>
          </a:p>
        </p:txBody>
      </p:sp>
      <p:pic>
        <p:nvPicPr>
          <p:cNvPr id="31" name="Picture 30" descr="A blue seat in a row of orange seats&#10;&#10;Description automatically generated">
            <a:extLst>
              <a:ext uri="{FF2B5EF4-FFF2-40B4-BE49-F238E27FC236}">
                <a16:creationId xmlns:a16="http://schemas.microsoft.com/office/drawing/2014/main" id="{6788BDA6-26A7-BA83-41B3-27608999BBBB}"/>
              </a:ext>
            </a:extLst>
          </p:cNvPr>
          <p:cNvPicPr>
            <a:picLocks noChangeAspect="1"/>
          </p:cNvPicPr>
          <p:nvPr/>
        </p:nvPicPr>
        <p:blipFill>
          <a:blip r:embed="rId6"/>
          <a:stretch>
            <a:fillRect/>
          </a:stretch>
        </p:blipFill>
        <p:spPr>
          <a:xfrm>
            <a:off x="6539552" y="1747887"/>
            <a:ext cx="5174777" cy="3441837"/>
          </a:xfrm>
          <a:prstGeom prst="roundRect">
            <a:avLst/>
          </a:prstGeom>
        </p:spPr>
      </p:pic>
    </p:spTree>
    <p:extLst>
      <p:ext uri="{BB962C8B-B14F-4D97-AF65-F5344CB8AC3E}">
        <p14:creationId xmlns:p14="http://schemas.microsoft.com/office/powerpoint/2010/main" val="306936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D5AF247-2EA2-DF0B-DD69-9D15CCBA779A}"/>
              </a:ext>
            </a:extLst>
          </p:cNvPr>
          <p:cNvSpPr txBox="1">
            <a:spLocks/>
          </p:cNvSpPr>
          <p:nvPr/>
        </p:nvSpPr>
        <p:spPr>
          <a:xfrm>
            <a:off x="-12153" y="0"/>
            <a:ext cx="4622058" cy="6858000"/>
          </a:xfrm>
          <a:prstGeom prst="rect">
            <a:avLst/>
          </a:prstGeom>
          <a:solidFill>
            <a:srgbClr val="0382C5"/>
          </a:solidFill>
          <a:ln>
            <a:noFill/>
          </a:ln>
        </p:spPr>
        <p:style>
          <a:lnRef idx="1">
            <a:schemeClr val="accent1"/>
          </a:lnRef>
          <a:fillRef idx="2">
            <a:schemeClr val="accent1"/>
          </a:fillRef>
          <a:effectRef idx="1">
            <a:schemeClr val="accent1"/>
          </a:effectRef>
          <a:fontRef idx="minor">
            <a:schemeClr val="dk1"/>
          </a:fontRef>
        </p:style>
        <p:txBody>
          <a:bodyP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r>
              <a:rPr lang="en-US" sz="3600" dirty="0">
                <a:solidFill>
                  <a:schemeClr val="bg1"/>
                </a:solidFill>
                <a:latin typeface="+mj-lt"/>
              </a:rPr>
              <a:t>THE TROUBLE </a:t>
            </a:r>
            <a:br>
              <a:rPr lang="en-US" sz="3600" dirty="0">
                <a:solidFill>
                  <a:schemeClr val="bg1"/>
                </a:solidFill>
                <a:latin typeface="+mj-lt"/>
              </a:rPr>
            </a:br>
            <a:r>
              <a:rPr lang="en-US" sz="3600" dirty="0">
                <a:solidFill>
                  <a:schemeClr val="bg1"/>
                </a:solidFill>
                <a:latin typeface="+mj-lt"/>
              </a:rPr>
              <a:t>WHEN YOU </a:t>
            </a:r>
            <a:br>
              <a:rPr lang="en-US" sz="3600" dirty="0">
                <a:solidFill>
                  <a:schemeClr val="bg1"/>
                </a:solidFill>
                <a:latin typeface="+mj-lt"/>
              </a:rPr>
            </a:br>
            <a:r>
              <a:rPr lang="en-US" sz="3600" dirty="0">
                <a:solidFill>
                  <a:schemeClr val="bg1"/>
                </a:solidFill>
                <a:latin typeface="+mj-lt"/>
              </a:rPr>
              <a:t>DON’T KNOW </a:t>
            </a:r>
            <a:br>
              <a:rPr lang="en-US" sz="3600" dirty="0">
                <a:solidFill>
                  <a:schemeClr val="bg1"/>
                </a:solidFill>
                <a:latin typeface="+mj-lt"/>
              </a:rPr>
            </a:br>
            <a:r>
              <a:rPr lang="en-US" sz="3600" dirty="0">
                <a:solidFill>
                  <a:schemeClr val="bg1"/>
                </a:solidFill>
                <a:latin typeface="+mj-lt"/>
              </a:rPr>
              <a:t>WHO YOU ARE</a:t>
            </a:r>
          </a:p>
        </p:txBody>
      </p:sp>
      <p:sp>
        <p:nvSpPr>
          <p:cNvPr id="21" name="Rectangle 20">
            <a:extLst>
              <a:ext uri="{FF2B5EF4-FFF2-40B4-BE49-F238E27FC236}">
                <a16:creationId xmlns:a16="http://schemas.microsoft.com/office/drawing/2014/main" id="{811BE7CE-6308-155C-2B63-2185B224DAB2}"/>
              </a:ext>
            </a:extLst>
          </p:cNvPr>
          <p:cNvSpPr/>
          <p:nvPr/>
        </p:nvSpPr>
        <p:spPr>
          <a:xfrm>
            <a:off x="-12153"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Subtitle 13">
            <a:extLst>
              <a:ext uri="{FF2B5EF4-FFF2-40B4-BE49-F238E27FC236}">
                <a16:creationId xmlns:a16="http://schemas.microsoft.com/office/drawing/2014/main" id="{F416CFA4-6157-ABB1-FBE9-ED998C73D702}"/>
              </a:ext>
            </a:extLst>
          </p:cNvPr>
          <p:cNvSpPr txBox="1">
            <a:spLocks/>
          </p:cNvSpPr>
          <p:nvPr/>
        </p:nvSpPr>
        <p:spPr>
          <a:xfrm>
            <a:off x="1094595" y="120156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Daily Positive Affirmations.</a:t>
            </a:r>
          </a:p>
        </p:txBody>
      </p:sp>
      <p:sp>
        <p:nvSpPr>
          <p:cNvPr id="23" name="Title 1">
            <a:extLst>
              <a:ext uri="{FF2B5EF4-FFF2-40B4-BE49-F238E27FC236}">
                <a16:creationId xmlns:a16="http://schemas.microsoft.com/office/drawing/2014/main" id="{8D8A30DF-AC45-C153-6EFA-1DCB5FD284DE}"/>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TextBox 8">
            <a:extLst>
              <a:ext uri="{FF2B5EF4-FFF2-40B4-BE49-F238E27FC236}">
                <a16:creationId xmlns:a16="http://schemas.microsoft.com/office/drawing/2014/main" id="{572119F5-705A-267D-12A4-005320EE2995}"/>
              </a:ext>
            </a:extLst>
          </p:cNvPr>
          <p:cNvSpPr txBox="1"/>
          <p:nvPr/>
        </p:nvSpPr>
        <p:spPr>
          <a:xfrm>
            <a:off x="1096663" y="2055268"/>
            <a:ext cx="6951267"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Use the final 5-7 minutes of the </a:t>
            </a:r>
            <a:endParaRPr lang="en-US" b="1" dirty="0">
              <a:solidFill>
                <a:schemeClr val="bg1"/>
              </a:solidFill>
              <a:highlight>
                <a:srgbClr val="85C140"/>
              </a:highlight>
              <a:latin typeface="Helvetica Neue"/>
              <a:ea typeface="Helvetica Neue" panose="02000503000000020004" pitchFamily="2" charset="0"/>
              <a:cs typeface="Calibri"/>
            </a:endParaRPr>
          </a:p>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lesson to write down some affirmations for your classmate(s).</a:t>
            </a:r>
            <a:endParaRPr lang="en-US" b="1" dirty="0">
              <a:solidFill>
                <a:schemeClr val="bg1"/>
              </a:solidFill>
              <a:highlight>
                <a:srgbClr val="85C140"/>
              </a:highlight>
              <a:latin typeface="Helvetica Neue"/>
              <a:ea typeface="Helvetica Neue" panose="02000503000000020004" pitchFamily="2" charset="0"/>
              <a:cs typeface="Calibri"/>
            </a:endParaRPr>
          </a:p>
          <a:p>
            <a:endParaRPr lang="en-US" b="1" dirty="0">
              <a:solidFill>
                <a:schemeClr val="bg1"/>
              </a:solidFill>
              <a:highlight>
                <a:srgbClr val="85C140"/>
              </a:highlight>
              <a:latin typeface="Helvetica Neue"/>
              <a:cs typeface="Calibri"/>
            </a:endParaRPr>
          </a:p>
          <a:p>
            <a:r>
              <a:rPr lang="en-US" b="1" dirty="0">
                <a:solidFill>
                  <a:schemeClr val="bg1"/>
                </a:solidFill>
                <a:highlight>
                  <a:srgbClr val="85C140"/>
                </a:highlight>
                <a:latin typeface="Helvetica Neue"/>
                <a:cs typeface="Calibri"/>
              </a:rPr>
              <a:t>Also write an affirmation for yourself.</a:t>
            </a:r>
          </a:p>
        </p:txBody>
      </p:sp>
      <p:sp>
        <p:nvSpPr>
          <p:cNvPr id="28" name="Subtitle 13">
            <a:extLst>
              <a:ext uri="{FF2B5EF4-FFF2-40B4-BE49-F238E27FC236}">
                <a16:creationId xmlns:a16="http://schemas.microsoft.com/office/drawing/2014/main" id="{A42C0877-5203-5BD5-5FE0-968B52051C71}"/>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30" name="Title 1">
            <a:extLst>
              <a:ext uri="{FF2B5EF4-FFF2-40B4-BE49-F238E27FC236}">
                <a16:creationId xmlns:a16="http://schemas.microsoft.com/office/drawing/2014/main" id="{A9EE152D-1EEE-9FB8-392B-3A87E260917F}"/>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Tree>
    <p:extLst>
      <p:ext uri="{BB962C8B-B14F-4D97-AF65-F5344CB8AC3E}">
        <p14:creationId xmlns:p14="http://schemas.microsoft.com/office/powerpoint/2010/main" val="879235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B5B644-28A8-F730-F245-F203739BD6A5}"/>
              </a:ext>
            </a:extLst>
          </p:cNvPr>
          <p:cNvSpPr/>
          <p:nvPr/>
        </p:nvSpPr>
        <p:spPr>
          <a:xfrm>
            <a:off x="3459284" y="93506"/>
            <a:ext cx="5273431"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Reflective Journal</a:t>
            </a:r>
          </a:p>
        </p:txBody>
      </p:sp>
      <p:sp>
        <p:nvSpPr>
          <p:cNvPr id="7" name="TextBox 6">
            <a:extLst>
              <a:ext uri="{FF2B5EF4-FFF2-40B4-BE49-F238E27FC236}">
                <a16:creationId xmlns:a16="http://schemas.microsoft.com/office/drawing/2014/main" id="{1F888BB7-D1E1-5275-BCD8-93E5F0D3DAF6}"/>
              </a:ext>
            </a:extLst>
          </p:cNvPr>
          <p:cNvSpPr txBox="1"/>
          <p:nvPr/>
        </p:nvSpPr>
        <p:spPr>
          <a:xfrm>
            <a:off x="2210637" y="1879042"/>
            <a:ext cx="768698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dirty="0"/>
              <a:t>Please complete the questions on page 69 of your SELF work book for</a:t>
            </a:r>
          </a:p>
          <a:p>
            <a:r>
              <a:rPr lang="en-US" dirty="0"/>
              <a:t>	 Topic 2: Emotional Intelligence</a:t>
            </a:r>
          </a:p>
        </p:txBody>
      </p:sp>
      <p:sp>
        <p:nvSpPr>
          <p:cNvPr id="9" name="Rectangle 8">
            <a:extLst>
              <a:ext uri="{FF2B5EF4-FFF2-40B4-BE49-F238E27FC236}">
                <a16:creationId xmlns:a16="http://schemas.microsoft.com/office/drawing/2014/main" id="{33EAEF5C-153C-CFDE-7BC4-3F0B14D916A1}"/>
              </a:ext>
            </a:extLst>
          </p:cNvPr>
          <p:cNvSpPr/>
          <p:nvPr/>
        </p:nvSpPr>
        <p:spPr>
          <a:xfrm>
            <a:off x="-17406"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TextBox 12">
            <a:extLst>
              <a:ext uri="{FF2B5EF4-FFF2-40B4-BE49-F238E27FC236}">
                <a16:creationId xmlns:a16="http://schemas.microsoft.com/office/drawing/2014/main" id="{25D9C95A-FFCB-5987-2390-67D8E39CE7D3}"/>
              </a:ext>
            </a:extLst>
          </p:cNvPr>
          <p:cNvSpPr txBox="1"/>
          <p:nvPr/>
        </p:nvSpPr>
        <p:spPr>
          <a:xfrm>
            <a:off x="1968416" y="2766797"/>
            <a:ext cx="75569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Calibri"/>
              </a:rPr>
              <a:t>Please turn to page 71 of your S.E.L.F workbook and complete the reflective journal questions for Topic 4: Your Purpose and Passion.</a:t>
            </a:r>
            <a:endParaRPr lang="en-US" dirty="0">
              <a:solidFill>
                <a:schemeClr val="bg1"/>
              </a:solidFill>
              <a:latin typeface="Helvetica Neue"/>
              <a:cs typeface="Calibri"/>
            </a:endParaRPr>
          </a:p>
        </p:txBody>
      </p:sp>
      <p:sp>
        <p:nvSpPr>
          <p:cNvPr id="13" name="Title 1">
            <a:extLst>
              <a:ext uri="{FF2B5EF4-FFF2-40B4-BE49-F238E27FC236}">
                <a16:creationId xmlns:a16="http://schemas.microsoft.com/office/drawing/2014/main" id="{F862AF67-8BA8-5995-87D3-016089D6336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Subtitle 13">
            <a:extLst>
              <a:ext uri="{FF2B5EF4-FFF2-40B4-BE49-F238E27FC236}">
                <a16:creationId xmlns:a16="http://schemas.microsoft.com/office/drawing/2014/main" id="{1153F479-1C66-3A86-B215-F283F05BD6AF}"/>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19" name="Title 1">
            <a:extLst>
              <a:ext uri="{FF2B5EF4-FFF2-40B4-BE49-F238E27FC236}">
                <a16:creationId xmlns:a16="http://schemas.microsoft.com/office/drawing/2014/main" id="{5E25D518-121E-2138-0E78-142B9301F9C8}"/>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
        <p:nvSpPr>
          <p:cNvPr id="2" name="Subtitle 13">
            <a:extLst>
              <a:ext uri="{FF2B5EF4-FFF2-40B4-BE49-F238E27FC236}">
                <a16:creationId xmlns:a16="http://schemas.microsoft.com/office/drawing/2014/main" id="{D8E069FF-78DB-67DE-4EA8-45E31C27F47A}"/>
              </a:ext>
            </a:extLst>
          </p:cNvPr>
          <p:cNvSpPr txBox="1">
            <a:spLocks/>
          </p:cNvSpPr>
          <p:nvPr/>
        </p:nvSpPr>
        <p:spPr>
          <a:xfrm>
            <a:off x="1850249" y="1788199"/>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Reflective Journal</a:t>
            </a:r>
          </a:p>
        </p:txBody>
      </p:sp>
      <p:pic>
        <p:nvPicPr>
          <p:cNvPr id="3" name="Graphic 18" descr="Signature with solid fill">
            <a:extLst>
              <a:ext uri="{FF2B5EF4-FFF2-40B4-BE49-F238E27FC236}">
                <a16:creationId xmlns:a16="http://schemas.microsoft.com/office/drawing/2014/main" id="{A436C6F4-F08B-5FB1-8D82-65711FB0A3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762" y="1622261"/>
            <a:ext cx="842433" cy="842433"/>
          </a:xfrm>
          <a:prstGeom prst="rect">
            <a:avLst/>
          </a:prstGeom>
        </p:spPr>
      </p:pic>
    </p:spTree>
    <p:extLst>
      <p:ext uri="{BB962C8B-B14F-4D97-AF65-F5344CB8AC3E}">
        <p14:creationId xmlns:p14="http://schemas.microsoft.com/office/powerpoint/2010/main" val="3385464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110EF3-7A6A-4A9D-F39C-19CDAD903AAD}"/>
              </a:ext>
            </a:extLst>
          </p:cNvPr>
          <p:cNvSpPr/>
          <p:nvPr/>
        </p:nvSpPr>
        <p:spPr>
          <a:xfrm>
            <a:off x="2896814" y="0"/>
            <a:ext cx="6237606" cy="923330"/>
          </a:xfrm>
          <a:prstGeom prst="rect">
            <a:avLst/>
          </a:prstGeom>
          <a:noFill/>
        </p:spPr>
        <p:txBody>
          <a:bodyPr wrap="none" lIns="91440" tIns="45720" rIns="91440" bIns="45720">
            <a:spAutoFit/>
          </a:bodyPr>
          <a:lstStyle/>
          <a:p>
            <a:pPr algn="ctr"/>
            <a:r>
              <a:rPr lang="en-GB" sz="5400" b="0" cap="none" spc="0" dirty="0">
                <a:ln w="0"/>
                <a:solidFill>
                  <a:schemeClr val="accent1"/>
                </a:solidFill>
                <a:effectLst>
                  <a:outerShdw blurRad="38100" dist="25400" dir="5400000" algn="ctr" rotWithShape="0">
                    <a:srgbClr val="6E747A">
                      <a:alpha val="43000"/>
                    </a:srgbClr>
                  </a:outerShdw>
                </a:effectLst>
              </a:rPr>
              <a:t>TEACHER RESOURCES</a:t>
            </a:r>
          </a:p>
        </p:txBody>
      </p:sp>
      <p:graphicFrame>
        <p:nvGraphicFramePr>
          <p:cNvPr id="5" name="Table 4">
            <a:extLst>
              <a:ext uri="{FF2B5EF4-FFF2-40B4-BE49-F238E27FC236}">
                <a16:creationId xmlns:a16="http://schemas.microsoft.com/office/drawing/2014/main" id="{44300274-5EBE-E7D4-53EB-5BE44D8D04EE}"/>
              </a:ext>
            </a:extLst>
          </p:cNvPr>
          <p:cNvGraphicFramePr>
            <a:graphicFrameLocks noGrp="1"/>
          </p:cNvGraphicFramePr>
          <p:nvPr>
            <p:extLst>
              <p:ext uri="{D42A27DB-BD31-4B8C-83A1-F6EECF244321}">
                <p14:modId xmlns:p14="http://schemas.microsoft.com/office/powerpoint/2010/main" val="685017063"/>
              </p:ext>
            </p:extLst>
          </p:nvPr>
        </p:nvGraphicFramePr>
        <p:xfrm>
          <a:off x="2032000" y="1262277"/>
          <a:ext cx="8128000" cy="5405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922715205"/>
                    </a:ext>
                  </a:extLst>
                </a:gridCol>
                <a:gridCol w="4064000">
                  <a:extLst>
                    <a:ext uri="{9D8B030D-6E8A-4147-A177-3AD203B41FA5}">
                      <a16:colId xmlns:a16="http://schemas.microsoft.com/office/drawing/2014/main" val="1499789627"/>
                    </a:ext>
                  </a:extLst>
                </a:gridCol>
              </a:tblGrid>
              <a:tr h="370840">
                <a:tc>
                  <a:txBody>
                    <a:bodyPr/>
                    <a:lstStyle/>
                    <a:p>
                      <a:r>
                        <a:rPr lang="en-US" dirty="0"/>
                        <a:t>Entire Lesson</a:t>
                      </a:r>
                    </a:p>
                  </a:txBody>
                  <a:tcPr/>
                </a:tc>
                <a:tc>
                  <a:txBody>
                    <a:bodyPr/>
                    <a:lstStyle/>
                    <a:p>
                      <a:pPr marL="285750" indent="-285750">
                        <a:buFontTx/>
                        <a:buChar char="-"/>
                      </a:pPr>
                      <a:r>
                        <a:rPr lang="en-US" dirty="0"/>
                        <a:t>Laptop</a:t>
                      </a:r>
                    </a:p>
                    <a:p>
                      <a:pPr marL="285750" indent="-285750">
                        <a:buFontTx/>
                        <a:buChar char="-"/>
                      </a:pPr>
                      <a:r>
                        <a:rPr lang="en-US" dirty="0"/>
                        <a:t>Projector &amp; speakers</a:t>
                      </a:r>
                    </a:p>
                    <a:p>
                      <a:pPr marL="285750" indent="-285750">
                        <a:buFontTx/>
                        <a:buChar char="-"/>
                      </a:pPr>
                      <a:r>
                        <a:rPr lang="en-US" dirty="0"/>
                        <a:t>Student notebooks</a:t>
                      </a:r>
                    </a:p>
                    <a:p>
                      <a:pPr marL="285750" indent="-285750">
                        <a:buFontTx/>
                        <a:buChar char="-"/>
                      </a:pPr>
                      <a:r>
                        <a:rPr lang="en-US" dirty="0"/>
                        <a:t>Student SELF work books</a:t>
                      </a:r>
                    </a:p>
                  </a:txBody>
                  <a:tcPr/>
                </a:tc>
                <a:extLst>
                  <a:ext uri="{0D108BD9-81ED-4DB2-BD59-A6C34878D82A}">
                    <a16:rowId xmlns:a16="http://schemas.microsoft.com/office/drawing/2014/main" val="4166397476"/>
                  </a:ext>
                </a:extLst>
              </a:tr>
              <a:tr h="370840">
                <a:tc>
                  <a:txBody>
                    <a:bodyPr/>
                    <a:lstStyle/>
                    <a:p>
                      <a:r>
                        <a:rPr lang="en-US" dirty="0"/>
                        <a:t>Journalling activity</a:t>
                      </a:r>
                    </a:p>
                  </a:txBody>
                  <a:tcPr/>
                </a:tc>
                <a:tc>
                  <a:txBody>
                    <a:bodyPr/>
                    <a:lstStyle/>
                    <a:p>
                      <a:pPr marL="285750" indent="-285750">
                        <a:buFontTx/>
                        <a:buChar char="-"/>
                      </a:pPr>
                      <a:r>
                        <a:rPr lang="en-US" dirty="0"/>
                        <a:t>Student notebooks</a:t>
                      </a:r>
                    </a:p>
                  </a:txBody>
                  <a:tcPr/>
                </a:tc>
                <a:extLst>
                  <a:ext uri="{0D108BD9-81ED-4DB2-BD59-A6C34878D82A}">
                    <a16:rowId xmlns:a16="http://schemas.microsoft.com/office/drawing/2014/main" val="43714428"/>
                  </a:ext>
                </a:extLst>
              </a:tr>
              <a:tr h="370840">
                <a:tc>
                  <a:txBody>
                    <a:bodyPr/>
                    <a:lstStyle/>
                    <a:p>
                      <a:r>
                        <a:rPr lang="en-US" dirty="0"/>
                        <a:t>Discovering me</a:t>
                      </a:r>
                    </a:p>
                  </a:txBody>
                  <a:tcPr/>
                </a:tc>
                <a:tc>
                  <a:txBody>
                    <a:bodyPr/>
                    <a:lstStyle/>
                    <a:p>
                      <a:pPr marL="285750" indent="-285750">
                        <a:buFontTx/>
                        <a:buChar char="-"/>
                      </a:pPr>
                      <a:r>
                        <a:rPr lang="en-US" u="sng" dirty="0"/>
                        <a:t>Six</a:t>
                      </a:r>
                      <a:r>
                        <a:rPr lang="en-US" dirty="0"/>
                        <a:t> large pieces of butchers paper. Each one with a title:</a:t>
                      </a:r>
                    </a:p>
                    <a:p>
                      <a:pPr marL="285750" indent="-285750">
                        <a:buFontTx/>
                        <a:buChar char="-"/>
                      </a:pPr>
                      <a:r>
                        <a:rPr lang="en-US" dirty="0"/>
                        <a:t>‘Likes’</a:t>
                      </a:r>
                    </a:p>
                    <a:p>
                      <a:pPr marL="285750" indent="-285750">
                        <a:buFontTx/>
                        <a:buChar char="-"/>
                      </a:pPr>
                      <a:r>
                        <a:rPr lang="en-US" dirty="0"/>
                        <a:t>‘Dislikes’</a:t>
                      </a:r>
                    </a:p>
                    <a:p>
                      <a:pPr marL="285750" indent="-285750">
                        <a:buFontTx/>
                        <a:buChar char="-"/>
                      </a:pPr>
                      <a:r>
                        <a:rPr lang="en-US" dirty="0"/>
                        <a:t>‘Careers’</a:t>
                      </a:r>
                    </a:p>
                    <a:p>
                      <a:pPr marL="285750" indent="-285750">
                        <a:buFontTx/>
                        <a:buChar char="-"/>
                      </a:pPr>
                      <a:r>
                        <a:rPr lang="en-US" dirty="0"/>
                        <a:t>‘My activities’</a:t>
                      </a:r>
                    </a:p>
                    <a:p>
                      <a:pPr marL="285750" indent="-285750">
                        <a:buFontTx/>
                        <a:buChar char="-"/>
                      </a:pPr>
                      <a:r>
                        <a:rPr lang="en-US" dirty="0"/>
                        <a:t>‘Personality traits’</a:t>
                      </a:r>
                    </a:p>
                    <a:p>
                      <a:pPr marL="285750" indent="-285750">
                        <a:buFontTx/>
                        <a:buChar char="-"/>
                      </a:pPr>
                      <a:r>
                        <a:rPr lang="en-US" dirty="0"/>
                        <a:t>‘Travel’</a:t>
                      </a:r>
                    </a:p>
                  </a:txBody>
                  <a:tcPr/>
                </a:tc>
                <a:extLst>
                  <a:ext uri="{0D108BD9-81ED-4DB2-BD59-A6C34878D82A}">
                    <a16:rowId xmlns:a16="http://schemas.microsoft.com/office/drawing/2014/main" val="24376289"/>
                  </a:ext>
                </a:extLst>
              </a:tr>
              <a:tr h="370840">
                <a:tc>
                  <a:txBody>
                    <a:bodyPr/>
                    <a:lstStyle/>
                    <a:p>
                      <a:r>
                        <a:rPr lang="en-US" dirty="0"/>
                        <a:t>Design your own tattoo</a:t>
                      </a:r>
                    </a:p>
                  </a:txBody>
                  <a:tcPr/>
                </a:tc>
                <a:tc>
                  <a:txBody>
                    <a:bodyPr/>
                    <a:lstStyle/>
                    <a:p>
                      <a:pPr marL="285750" indent="-285750">
                        <a:buFontTx/>
                        <a:buChar char="-"/>
                      </a:pPr>
                      <a:r>
                        <a:rPr lang="en-US" dirty="0"/>
                        <a:t>Student notebooks</a:t>
                      </a:r>
                    </a:p>
                    <a:p>
                      <a:pPr marL="285750" indent="-285750">
                        <a:buFontTx/>
                        <a:buChar char="-"/>
                      </a:pPr>
                      <a:r>
                        <a:rPr lang="en-US" dirty="0"/>
                        <a:t>Pencils &amp;/or pens</a:t>
                      </a:r>
                    </a:p>
                    <a:p>
                      <a:pPr marL="285750" indent="-285750">
                        <a:buFontTx/>
                        <a:buChar char="-"/>
                      </a:pPr>
                      <a:r>
                        <a:rPr lang="en-US" dirty="0"/>
                        <a:t>Laptop/device</a:t>
                      </a:r>
                    </a:p>
                    <a:p>
                      <a:pPr marL="285750" indent="-285750">
                        <a:buFontTx/>
                        <a:buChar char="-"/>
                      </a:pPr>
                      <a:r>
                        <a:rPr lang="en-US" dirty="0"/>
                        <a:t>Paint</a:t>
                      </a:r>
                    </a:p>
                  </a:txBody>
                  <a:tcPr/>
                </a:tc>
                <a:extLst>
                  <a:ext uri="{0D108BD9-81ED-4DB2-BD59-A6C34878D82A}">
                    <a16:rowId xmlns:a16="http://schemas.microsoft.com/office/drawing/2014/main" val="1588302091"/>
                  </a:ext>
                </a:extLst>
              </a:tr>
              <a:tr h="370840">
                <a:tc>
                  <a:txBody>
                    <a:bodyPr/>
                    <a:lstStyle/>
                    <a:p>
                      <a:r>
                        <a:rPr lang="en-US" dirty="0"/>
                        <a:t>Affirmations</a:t>
                      </a:r>
                    </a:p>
                  </a:txBody>
                  <a:tcPr/>
                </a:tc>
                <a:tc>
                  <a:txBody>
                    <a:bodyPr/>
                    <a:lstStyle/>
                    <a:p>
                      <a:pPr marL="285750" indent="-285750">
                        <a:buFontTx/>
                        <a:buChar char="-"/>
                      </a:pPr>
                      <a:r>
                        <a:rPr lang="en-US" dirty="0"/>
                        <a:t>Post it size pieces of paper</a:t>
                      </a:r>
                    </a:p>
                  </a:txBody>
                  <a:tcPr/>
                </a:tc>
                <a:extLst>
                  <a:ext uri="{0D108BD9-81ED-4DB2-BD59-A6C34878D82A}">
                    <a16:rowId xmlns:a16="http://schemas.microsoft.com/office/drawing/2014/main" val="3043909025"/>
                  </a:ext>
                </a:extLst>
              </a:tr>
            </a:tbl>
          </a:graphicData>
        </a:graphic>
      </p:graphicFrame>
    </p:spTree>
    <p:extLst>
      <p:ext uri="{BB962C8B-B14F-4D97-AF65-F5344CB8AC3E}">
        <p14:creationId xmlns:p14="http://schemas.microsoft.com/office/powerpoint/2010/main" val="394730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5736E4-A9C4-FF67-E3B0-2231AF57A55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Subtitle 13">
            <a:extLst>
              <a:ext uri="{FF2B5EF4-FFF2-40B4-BE49-F238E27FC236}">
                <a16:creationId xmlns:a16="http://schemas.microsoft.com/office/drawing/2014/main" id="{8F2EB52E-2723-DCA4-009D-FBE78796F579}"/>
              </a:ext>
            </a:extLst>
          </p:cNvPr>
          <p:cNvSpPr txBox="1">
            <a:spLocks/>
          </p:cNvSpPr>
          <p:nvPr/>
        </p:nvSpPr>
        <p:spPr>
          <a:xfrm>
            <a:off x="641638" y="2340820"/>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10" name="Title 1">
            <a:extLst>
              <a:ext uri="{FF2B5EF4-FFF2-40B4-BE49-F238E27FC236}">
                <a16:creationId xmlns:a16="http://schemas.microsoft.com/office/drawing/2014/main" id="{32E62708-0D88-B2EB-BCAB-142A26B4B91B}"/>
              </a:ext>
            </a:extLst>
          </p:cNvPr>
          <p:cNvSpPr txBox="1">
            <a:spLocks/>
          </p:cNvSpPr>
          <p:nvPr/>
        </p:nvSpPr>
        <p:spPr>
          <a:xfrm>
            <a:off x="717775" y="2865603"/>
            <a:ext cx="2822216" cy="109933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293B87"/>
                </a:solidFill>
                <a:latin typeface="Helvetica Neue"/>
              </a:rPr>
              <a:t>Your Purpose and Passion</a:t>
            </a:r>
            <a:endParaRPr lang="en-US" sz="3200" b="1" dirty="0">
              <a:solidFill>
                <a:srgbClr val="293B87"/>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endParaRPr>
          </a:p>
        </p:txBody>
      </p:sp>
      <p:pic>
        <p:nvPicPr>
          <p:cNvPr id="2" name="Picture 1" descr="A person holding a tennis racket and a ball&#10;&#10;Description automatically generated">
            <a:extLst>
              <a:ext uri="{FF2B5EF4-FFF2-40B4-BE49-F238E27FC236}">
                <a16:creationId xmlns:a16="http://schemas.microsoft.com/office/drawing/2014/main" id="{63F42811-5615-C247-D381-C4E2BABA1D74}"/>
              </a:ext>
            </a:extLst>
          </p:cNvPr>
          <p:cNvPicPr>
            <a:picLocks noChangeAspect="1"/>
          </p:cNvPicPr>
          <p:nvPr/>
        </p:nvPicPr>
        <p:blipFill>
          <a:blip r:embed="rId2"/>
          <a:stretch>
            <a:fillRect/>
          </a:stretch>
        </p:blipFill>
        <p:spPr>
          <a:xfrm>
            <a:off x="4361386" y="981245"/>
            <a:ext cx="7292988" cy="4869814"/>
          </a:xfrm>
          <a:prstGeom prst="roundRect">
            <a:avLst/>
          </a:prstGeom>
        </p:spPr>
      </p:pic>
      <p:sp>
        <p:nvSpPr>
          <p:cNvPr id="5" name="Title 1">
            <a:extLst>
              <a:ext uri="{FF2B5EF4-FFF2-40B4-BE49-F238E27FC236}">
                <a16:creationId xmlns:a16="http://schemas.microsoft.com/office/drawing/2014/main" id="{D84726F3-9DA7-19E0-45A5-DE0BFAC3B437}"/>
              </a:ext>
            </a:extLst>
          </p:cNvPr>
          <p:cNvSpPr>
            <a:spLocks noGrp="1"/>
          </p:cNvSpPr>
          <p:nvPr/>
        </p:nvSpPr>
        <p:spPr>
          <a:xfrm>
            <a:off x="301592" y="287979"/>
            <a:ext cx="1717603" cy="25660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293B87"/>
                </a:solidFill>
                <a:latin typeface="Helvetica Neue"/>
              </a:rPr>
              <a:t>The S.E.L.F. Program</a:t>
            </a:r>
            <a:endParaRPr lang="en-US" sz="1200" b="1">
              <a:solidFill>
                <a:srgbClr val="293B87"/>
              </a:solidFill>
              <a:latin typeface="Helvetica Neue"/>
              <a:cs typeface="Calibri"/>
            </a:endParaRPr>
          </a:p>
        </p:txBody>
      </p:sp>
      <p:pic>
        <p:nvPicPr>
          <p:cNvPr id="12" name="Picture 11" descr="A close up of a logo&#10;&#10;Description automatically generated">
            <a:extLst>
              <a:ext uri="{FF2B5EF4-FFF2-40B4-BE49-F238E27FC236}">
                <a16:creationId xmlns:a16="http://schemas.microsoft.com/office/drawing/2014/main" id="{4A57E5CB-E647-8BA0-97CA-32B192F19F3B}"/>
              </a:ext>
            </a:extLst>
          </p:cNvPr>
          <p:cNvPicPr>
            <a:picLocks noChangeAspect="1"/>
          </p:cNvPicPr>
          <p:nvPr/>
        </p:nvPicPr>
        <p:blipFill>
          <a:blip r:embed="rId3"/>
          <a:stretch>
            <a:fillRect/>
          </a:stretch>
        </p:blipFill>
        <p:spPr>
          <a:xfrm>
            <a:off x="2285771" y="5779620"/>
            <a:ext cx="2086810" cy="85924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BE872B59-E567-8B64-AF54-3E45D2E571FF}"/>
              </a:ext>
            </a:extLst>
          </p:cNvPr>
          <p:cNvPicPr>
            <a:picLocks noChangeAspect="1"/>
          </p:cNvPicPr>
          <p:nvPr/>
        </p:nvPicPr>
        <p:blipFill>
          <a:blip r:embed="rId4"/>
          <a:stretch>
            <a:fillRect/>
          </a:stretch>
        </p:blipFill>
        <p:spPr>
          <a:xfrm>
            <a:off x="143939" y="5937407"/>
            <a:ext cx="1989199" cy="555042"/>
          </a:xfrm>
          <a:prstGeom prst="rect">
            <a:avLst/>
          </a:prstGeom>
        </p:spPr>
      </p:pic>
      <p:pic>
        <p:nvPicPr>
          <p:cNvPr id="16" name="Picture 15" descr="A blue circle with white and green circles on it&#10;&#10;Description automatically generated">
            <a:extLst>
              <a:ext uri="{FF2B5EF4-FFF2-40B4-BE49-F238E27FC236}">
                <a16:creationId xmlns:a16="http://schemas.microsoft.com/office/drawing/2014/main" id="{E0241BCD-3E6C-41B8-04CC-B39B56AD20D0}"/>
              </a:ext>
            </a:extLst>
          </p:cNvPr>
          <p:cNvPicPr>
            <a:picLocks noChangeAspect="1"/>
          </p:cNvPicPr>
          <p:nvPr/>
        </p:nvPicPr>
        <p:blipFill>
          <a:blip r:embed="rId5"/>
          <a:stretch>
            <a:fillRect/>
          </a:stretch>
        </p:blipFill>
        <p:spPr>
          <a:xfrm>
            <a:off x="12314830" y="-261364"/>
            <a:ext cx="7380727" cy="7380727"/>
          </a:xfrm>
          <a:prstGeom prst="rect">
            <a:avLst/>
          </a:prstGeom>
        </p:spPr>
      </p:pic>
    </p:spTree>
    <p:extLst>
      <p:ext uri="{BB962C8B-B14F-4D97-AF65-F5344CB8AC3E}">
        <p14:creationId xmlns:p14="http://schemas.microsoft.com/office/powerpoint/2010/main" val="822797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3AE03D-4A5A-D85F-04BD-BD18597F30E0}"/>
              </a:ext>
            </a:extLst>
          </p:cNvPr>
          <p:cNvPicPr>
            <a:picLocks noChangeAspect="1"/>
          </p:cNvPicPr>
          <p:nvPr/>
        </p:nvPicPr>
        <p:blipFill>
          <a:blip r:embed="rId2"/>
          <a:srcRect t="15923" r="-77" b="-121"/>
          <a:stretch/>
        </p:blipFill>
        <p:spPr>
          <a:xfrm>
            <a:off x="0" y="4444"/>
            <a:ext cx="12201423" cy="6857153"/>
          </a:xfrm>
          <a:prstGeom prst="rect">
            <a:avLst/>
          </a:prstGeom>
        </p:spPr>
      </p:pic>
      <p:sp>
        <p:nvSpPr>
          <p:cNvPr id="2" name="TextBox 1">
            <a:extLst>
              <a:ext uri="{FF2B5EF4-FFF2-40B4-BE49-F238E27FC236}">
                <a16:creationId xmlns:a16="http://schemas.microsoft.com/office/drawing/2014/main" id="{DF0BA55B-7209-4088-C381-64FA081C7953}"/>
              </a:ext>
            </a:extLst>
          </p:cNvPr>
          <p:cNvSpPr txBox="1"/>
          <p:nvPr/>
        </p:nvSpPr>
        <p:spPr>
          <a:xfrm>
            <a:off x="1059807" y="1357194"/>
            <a:ext cx="465624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latin typeface="Helvetica Neue"/>
              </a:rPr>
              <a:t>Discovering your Unique Life Purpose...</a:t>
            </a:r>
            <a:endParaRPr lang="en-US" dirty="0">
              <a:solidFill>
                <a:schemeClr val="bg1"/>
              </a:solidFill>
            </a:endParaRPr>
          </a:p>
        </p:txBody>
      </p:sp>
    </p:spTree>
    <p:extLst>
      <p:ext uri="{BB962C8B-B14F-4D97-AF65-F5344CB8AC3E}">
        <p14:creationId xmlns:p14="http://schemas.microsoft.com/office/powerpoint/2010/main" val="1167912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35">
            <a:extLst>
              <a:ext uri="{FF2B5EF4-FFF2-40B4-BE49-F238E27FC236}">
                <a16:creationId xmlns:a16="http://schemas.microsoft.com/office/drawing/2014/main" id="{F2296213-8F78-68FD-53DE-3821F3C616ED}"/>
              </a:ext>
            </a:extLst>
          </p:cNvPr>
          <p:cNvSpPr txBox="1"/>
          <p:nvPr/>
        </p:nvSpPr>
        <p:spPr>
          <a:xfrm>
            <a:off x="854116" y="1190325"/>
            <a:ext cx="4834978"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Exploring my Life Purpose.</a:t>
            </a:r>
          </a:p>
        </p:txBody>
      </p:sp>
      <p:sp>
        <p:nvSpPr>
          <p:cNvPr id="9" name="Title 1">
            <a:extLst>
              <a:ext uri="{FF2B5EF4-FFF2-40B4-BE49-F238E27FC236}">
                <a16:creationId xmlns:a16="http://schemas.microsoft.com/office/drawing/2014/main" id="{820AB09A-70C5-4D12-A31E-FA9D2AB0512D}"/>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Subtitle 13">
            <a:extLst>
              <a:ext uri="{FF2B5EF4-FFF2-40B4-BE49-F238E27FC236}">
                <a16:creationId xmlns:a16="http://schemas.microsoft.com/office/drawing/2014/main" id="{86558932-DE14-0CFB-9C7E-D8E6E21099C7}"/>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11" name="Title 1">
            <a:extLst>
              <a:ext uri="{FF2B5EF4-FFF2-40B4-BE49-F238E27FC236}">
                <a16:creationId xmlns:a16="http://schemas.microsoft.com/office/drawing/2014/main" id="{99376385-7ADD-747D-BDE5-6D807FE80CD3}"/>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
        <p:nvSpPr>
          <p:cNvPr id="12" name="TextBox 8">
            <a:extLst>
              <a:ext uri="{FF2B5EF4-FFF2-40B4-BE49-F238E27FC236}">
                <a16:creationId xmlns:a16="http://schemas.microsoft.com/office/drawing/2014/main" id="{B81A089C-6778-4163-F5BB-3ABDC3707171}"/>
              </a:ext>
            </a:extLst>
          </p:cNvPr>
          <p:cNvSpPr txBox="1"/>
          <p:nvPr/>
        </p:nvSpPr>
        <p:spPr>
          <a:xfrm>
            <a:off x="1622140" y="3247398"/>
            <a:ext cx="7929312"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What does purpose in life mean? </a:t>
            </a:r>
            <a:endParaRPr lang="en-US" dirty="0">
              <a:solidFill>
                <a:schemeClr val="bg1"/>
              </a:solidFill>
              <a:cs typeface="Calibri"/>
            </a:endParaRPr>
          </a:p>
        </p:txBody>
      </p:sp>
      <p:sp>
        <p:nvSpPr>
          <p:cNvPr id="14" name="Subtitle 13">
            <a:extLst>
              <a:ext uri="{FF2B5EF4-FFF2-40B4-BE49-F238E27FC236}">
                <a16:creationId xmlns:a16="http://schemas.microsoft.com/office/drawing/2014/main" id="{0357E722-CDED-3337-0160-F06E1672B354}"/>
              </a:ext>
            </a:extLst>
          </p:cNvPr>
          <p:cNvSpPr txBox="1">
            <a:spLocks/>
          </p:cNvSpPr>
          <p:nvPr/>
        </p:nvSpPr>
        <p:spPr>
          <a:xfrm>
            <a:off x="1626202" y="2125244"/>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Helvetica Neue"/>
                <a:ea typeface="Helvetica Neue" panose="02000503000000020004" pitchFamily="2" charset="0"/>
                <a:cs typeface="Helvetica Neue" panose="02000503000000020004" pitchFamily="2" charset="0"/>
              </a:rPr>
              <a:t>Class Activity:</a:t>
            </a:r>
          </a:p>
        </p:txBody>
      </p:sp>
      <p:pic>
        <p:nvPicPr>
          <p:cNvPr id="15" name="Graphic 6" descr="Puzzle pieces with solid fill">
            <a:extLst>
              <a:ext uri="{FF2B5EF4-FFF2-40B4-BE49-F238E27FC236}">
                <a16:creationId xmlns:a16="http://schemas.microsoft.com/office/drawing/2014/main" id="{2AC638CB-FF16-9EDC-8D84-4ACB08842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935480"/>
            <a:ext cx="751840" cy="751840"/>
          </a:xfrm>
          <a:prstGeom prst="rect">
            <a:avLst/>
          </a:prstGeom>
        </p:spPr>
      </p:pic>
      <p:sp>
        <p:nvSpPr>
          <p:cNvPr id="17" name="TextBox 39">
            <a:extLst>
              <a:ext uri="{FF2B5EF4-FFF2-40B4-BE49-F238E27FC236}">
                <a16:creationId xmlns:a16="http://schemas.microsoft.com/office/drawing/2014/main" id="{3251A636-F115-8675-1225-A3D7A4981BD1}"/>
              </a:ext>
            </a:extLst>
          </p:cNvPr>
          <p:cNvSpPr txBox="1"/>
          <p:nvPr/>
        </p:nvSpPr>
        <p:spPr>
          <a:xfrm>
            <a:off x="1627502" y="2554462"/>
            <a:ext cx="7402338"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Light" panose="02000403000000020004" pitchFamily="2" charset="0"/>
                <a:cs typeface="Calibri"/>
              </a:rPr>
              <a:t>In your notebook, consider the following question:</a:t>
            </a:r>
            <a:endParaRPr lang="en-US" dirty="0">
              <a:solidFill>
                <a:schemeClr val="bg1"/>
              </a:solidFill>
              <a:latin typeface="Helvetica Neue"/>
              <a:cs typeface="Calibri"/>
            </a:endParaRPr>
          </a:p>
        </p:txBody>
      </p:sp>
    </p:spTree>
    <p:extLst>
      <p:ext uri="{BB962C8B-B14F-4D97-AF65-F5344CB8AC3E}">
        <p14:creationId xmlns:p14="http://schemas.microsoft.com/office/powerpoint/2010/main" val="2600489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Subtitle 13">
            <a:extLst>
              <a:ext uri="{FF2B5EF4-FFF2-40B4-BE49-F238E27FC236}">
                <a16:creationId xmlns:a16="http://schemas.microsoft.com/office/drawing/2014/main" id="{E0985126-FF47-3007-64B4-F16EF7C0065E}"/>
              </a:ext>
            </a:extLst>
          </p:cNvPr>
          <p:cNvSpPr txBox="1">
            <a:spLocks/>
          </p:cNvSpPr>
          <p:nvPr/>
        </p:nvSpPr>
        <p:spPr>
          <a:xfrm>
            <a:off x="851717" y="101367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Video: What is your Purpose?</a:t>
            </a:r>
          </a:p>
        </p:txBody>
      </p:sp>
      <p:pic>
        <p:nvPicPr>
          <p:cNvPr id="11" name="Picture 10"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3"/>
          <a:stretch>
            <a:fillRect/>
          </a:stretch>
        </p:blipFill>
        <p:spPr>
          <a:xfrm>
            <a:off x="7553496" y="2411691"/>
            <a:ext cx="4159854" cy="4159854"/>
          </a:xfrm>
          <a:prstGeom prst="rect">
            <a:avLst/>
          </a:prstGeom>
        </p:spPr>
      </p:pic>
      <p:pic>
        <p:nvPicPr>
          <p:cNvPr id="12" name="Picture 11"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3"/>
          <a:stretch>
            <a:fillRect/>
          </a:stretch>
        </p:blipFill>
        <p:spPr>
          <a:xfrm>
            <a:off x="514048" y="1731142"/>
            <a:ext cx="2897728" cy="2897728"/>
          </a:xfrm>
          <a:prstGeom prst="rect">
            <a:avLst/>
          </a:prstGeom>
        </p:spPr>
      </p:pic>
      <p:sp>
        <p:nvSpPr>
          <p:cNvPr id="13" name="Title 1">
            <a:extLst>
              <a:ext uri="{FF2B5EF4-FFF2-40B4-BE49-F238E27FC236}">
                <a16:creationId xmlns:a16="http://schemas.microsoft.com/office/drawing/2014/main" id="{D56D0C05-D33A-8397-7FCA-4D2FFC8852B5}"/>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Online Media 15" title="Every teenager NEEDS to hear this! | What Is Your Purpose? (2023)">
            <a:hlinkClick r:id="" action="ppaction://media"/>
            <a:extLst>
              <a:ext uri="{FF2B5EF4-FFF2-40B4-BE49-F238E27FC236}">
                <a16:creationId xmlns:a16="http://schemas.microsoft.com/office/drawing/2014/main" id="{8DBC0D1B-AF79-C577-00A1-321E7D8F9E92}"/>
              </a:ext>
            </a:extLst>
          </p:cNvPr>
          <p:cNvPicPr>
            <a:picLocks noRot="1" noChangeAspect="1"/>
          </p:cNvPicPr>
          <p:nvPr>
            <a:videoFile r:link="rId1"/>
          </p:nvPr>
        </p:nvPicPr>
        <p:blipFill>
          <a:blip r:embed="rId4"/>
          <a:stretch>
            <a:fillRect/>
          </a:stretch>
        </p:blipFill>
        <p:spPr>
          <a:xfrm>
            <a:off x="2105783" y="1936844"/>
            <a:ext cx="7765933" cy="4440072"/>
          </a:xfrm>
          <a:prstGeom prst="rect">
            <a:avLst/>
          </a:prstGeom>
        </p:spPr>
      </p:pic>
      <p:sp>
        <p:nvSpPr>
          <p:cNvPr id="18" name="Subtitle 13">
            <a:extLst>
              <a:ext uri="{FF2B5EF4-FFF2-40B4-BE49-F238E27FC236}">
                <a16:creationId xmlns:a16="http://schemas.microsoft.com/office/drawing/2014/main" id="{F7E98390-3892-2C60-AA2A-46566B2920CC}"/>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20" name="Title 1">
            <a:extLst>
              <a:ext uri="{FF2B5EF4-FFF2-40B4-BE49-F238E27FC236}">
                <a16:creationId xmlns:a16="http://schemas.microsoft.com/office/drawing/2014/main" id="{8BEF4C75-AD77-E730-8050-6F9A5305E718}"/>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Tree>
    <p:extLst>
      <p:ext uri="{BB962C8B-B14F-4D97-AF65-F5344CB8AC3E}">
        <p14:creationId xmlns:p14="http://schemas.microsoft.com/office/powerpoint/2010/main" val="3826783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28B8BD-A6CA-9355-EF7F-014A61C5D1C0}"/>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TextBox 35">
            <a:extLst>
              <a:ext uri="{FF2B5EF4-FFF2-40B4-BE49-F238E27FC236}">
                <a16:creationId xmlns:a16="http://schemas.microsoft.com/office/drawing/2014/main" id="{5852E984-76AE-B76A-C504-DD559969F32D}"/>
              </a:ext>
            </a:extLst>
          </p:cNvPr>
          <p:cNvSpPr txBox="1"/>
          <p:nvPr/>
        </p:nvSpPr>
        <p:spPr>
          <a:xfrm>
            <a:off x="854116" y="1190325"/>
            <a:ext cx="4834978"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Exploring my Life Purpose.</a:t>
            </a:r>
          </a:p>
        </p:txBody>
      </p:sp>
      <p:sp>
        <p:nvSpPr>
          <p:cNvPr id="7" name="Title 1">
            <a:extLst>
              <a:ext uri="{FF2B5EF4-FFF2-40B4-BE49-F238E27FC236}">
                <a16:creationId xmlns:a16="http://schemas.microsoft.com/office/drawing/2014/main" id="{32152520-6B24-2D91-BA0F-189685E9A092}"/>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TextBox 8">
            <a:extLst>
              <a:ext uri="{FF2B5EF4-FFF2-40B4-BE49-F238E27FC236}">
                <a16:creationId xmlns:a16="http://schemas.microsoft.com/office/drawing/2014/main" id="{83483E95-FDB5-662E-BD00-AE408EB5C28D}"/>
              </a:ext>
            </a:extLst>
          </p:cNvPr>
          <p:cNvSpPr txBox="1"/>
          <p:nvPr/>
        </p:nvSpPr>
        <p:spPr>
          <a:xfrm>
            <a:off x="1622141" y="2902342"/>
            <a:ext cx="7656142" cy="370357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1. What are your </a:t>
            </a:r>
            <a:r>
              <a:rPr lang="en-US" sz="1400" b="1" err="1">
                <a:solidFill>
                  <a:schemeClr val="bg1"/>
                </a:solidFill>
                <a:highlight>
                  <a:srgbClr val="85C140"/>
                </a:highlight>
                <a:latin typeface="Helvetica Neue"/>
                <a:ea typeface="Helvetica Neue" panose="02000503000000020004" pitchFamily="2" charset="0"/>
                <a:cs typeface="Helvetica Neue" panose="02000503000000020004" pitchFamily="2" charset="0"/>
              </a:rPr>
              <a:t>favourite</a:t>
            </a:r>
            <a:r>
              <a:rPr lang="en-US" sz="1400" b="1">
                <a:solidFill>
                  <a:schemeClr val="bg1"/>
                </a:solidFill>
                <a:highlight>
                  <a:srgbClr val="85C140"/>
                </a:highlight>
                <a:latin typeface="Helvetica Neue"/>
                <a:ea typeface="Helvetica Neue" panose="02000503000000020004" pitchFamily="2" charset="0"/>
                <a:cs typeface="Helvetica Neue" panose="02000503000000020004" pitchFamily="2" charset="0"/>
              </a:rPr>
              <a:t> hobbies, and why?</a:t>
            </a:r>
            <a:endParaRPr lang="en-US" sz="1400">
              <a:solidFill>
                <a:schemeClr val="bg1"/>
              </a:solidFill>
              <a:latin typeface="Calibri"/>
              <a:cs typeface="Calibri"/>
            </a:endParaRPr>
          </a:p>
          <a:p>
            <a:r>
              <a:rPr lang="en-US" sz="1400" b="1" dirty="0">
                <a:solidFill>
                  <a:schemeClr val="bg1"/>
                </a:solidFill>
                <a:highlight>
                  <a:srgbClr val="85C140"/>
                </a:highlight>
                <a:latin typeface="Helvetica Neue"/>
                <a:cs typeface="Calibri"/>
              </a:rPr>
              <a:t>2. Close your eye and think about you're grateful for. What comes up, what do you think that means for you?</a:t>
            </a:r>
            <a:endParaRPr lang="en-US" sz="1400">
              <a:solidFill>
                <a:schemeClr val="bg1"/>
              </a:solidFill>
              <a:cs typeface="Calibri"/>
            </a:endParaRPr>
          </a:p>
          <a:p>
            <a:pPr>
              <a:lnSpc>
                <a:spcPct val="90000"/>
              </a:lnSpc>
              <a:spcBef>
                <a:spcPts val="1000"/>
              </a:spcBef>
            </a:pPr>
            <a:r>
              <a:rPr lang="en-US" sz="1400" b="1" dirty="0">
                <a:solidFill>
                  <a:schemeClr val="bg1"/>
                </a:solidFill>
                <a:highlight>
                  <a:srgbClr val="85C140"/>
                </a:highlight>
                <a:latin typeface="Helvetica Neue"/>
                <a:cs typeface="Calibri"/>
              </a:rPr>
              <a:t>3. </a:t>
            </a:r>
            <a:r>
              <a:rPr lang="en-AU" sz="1400" b="1" dirty="0">
                <a:solidFill>
                  <a:schemeClr val="bg1"/>
                </a:solidFill>
                <a:highlight>
                  <a:srgbClr val="85C140"/>
                </a:highlight>
                <a:latin typeface="Helvetica Neue"/>
                <a:cs typeface="Segoe UI"/>
              </a:rPr>
              <a:t>What does your ideal day look like?</a:t>
            </a:r>
            <a:endParaRPr lang="en-US" sz="1400" b="1">
              <a:solidFill>
                <a:schemeClr val="bg1"/>
              </a:solidFill>
              <a:highlight>
                <a:srgbClr val="85C140"/>
              </a:highlight>
              <a:latin typeface="Helvetica Neue"/>
              <a:cs typeface="Segoe UI"/>
            </a:endParaRPr>
          </a:p>
          <a:p>
            <a:pPr>
              <a:lnSpc>
                <a:spcPct val="90000"/>
              </a:lnSpc>
              <a:spcBef>
                <a:spcPts val="1000"/>
              </a:spcBef>
            </a:pPr>
            <a:r>
              <a:rPr lang="en-AU" sz="1400" b="1" dirty="0">
                <a:solidFill>
                  <a:schemeClr val="bg1"/>
                </a:solidFill>
                <a:highlight>
                  <a:srgbClr val="85C140"/>
                </a:highlight>
                <a:latin typeface="Helvetica Neue"/>
                <a:cs typeface="Segoe UI"/>
              </a:rPr>
              <a:t>4. When you lose track of time, what are you typically doing? </a:t>
            </a:r>
            <a:endParaRPr lang="en-US" sz="1400" b="1">
              <a:solidFill>
                <a:schemeClr val="bg1"/>
              </a:solidFill>
              <a:highlight>
                <a:srgbClr val="85C140"/>
              </a:highlight>
              <a:latin typeface="Helvetica Neue"/>
              <a:cs typeface="Segoe UI"/>
            </a:endParaRPr>
          </a:p>
          <a:p>
            <a:pPr>
              <a:lnSpc>
                <a:spcPct val="90000"/>
              </a:lnSpc>
              <a:spcBef>
                <a:spcPts val="1000"/>
              </a:spcBef>
            </a:pPr>
            <a:r>
              <a:rPr lang="en-AU" sz="1400" b="1" dirty="0">
                <a:solidFill>
                  <a:schemeClr val="bg1"/>
                </a:solidFill>
                <a:highlight>
                  <a:srgbClr val="85C140"/>
                </a:highlight>
                <a:latin typeface="Helvetica Neue"/>
                <a:cs typeface="Segoe UI"/>
              </a:rPr>
              <a:t>5. When you were a kid, what did you want to be when you grew up? Is that what you're doing now?</a:t>
            </a:r>
            <a:endParaRPr lang="en-US" sz="1400" b="1">
              <a:solidFill>
                <a:schemeClr val="bg1"/>
              </a:solidFill>
              <a:highlight>
                <a:srgbClr val="85C140"/>
              </a:highlight>
              <a:latin typeface="Helvetica Neue"/>
              <a:cs typeface="Segoe UI"/>
            </a:endParaRPr>
          </a:p>
          <a:p>
            <a:pPr>
              <a:lnSpc>
                <a:spcPct val="90000"/>
              </a:lnSpc>
              <a:spcBef>
                <a:spcPts val="1000"/>
              </a:spcBef>
            </a:pPr>
            <a:r>
              <a:rPr lang="en-AU" sz="1400" b="1" dirty="0">
                <a:solidFill>
                  <a:schemeClr val="bg1"/>
                </a:solidFill>
                <a:highlight>
                  <a:srgbClr val="85C140"/>
                </a:highlight>
                <a:latin typeface="Helvetica Neue"/>
                <a:cs typeface="Segoe UI"/>
              </a:rPr>
              <a:t>6. What's the most important relationship in your life, and why?</a:t>
            </a:r>
            <a:endParaRPr lang="en-US" sz="1400" b="1">
              <a:solidFill>
                <a:schemeClr val="bg1"/>
              </a:solidFill>
              <a:highlight>
                <a:srgbClr val="85C140"/>
              </a:highlight>
              <a:latin typeface="Helvetica Neue"/>
              <a:cs typeface="Segoe UI"/>
            </a:endParaRPr>
          </a:p>
          <a:p>
            <a:pPr>
              <a:lnSpc>
                <a:spcPct val="90000"/>
              </a:lnSpc>
              <a:spcBef>
                <a:spcPts val="1000"/>
              </a:spcBef>
            </a:pPr>
            <a:r>
              <a:rPr lang="en-AU" sz="1400" b="1" dirty="0">
                <a:solidFill>
                  <a:schemeClr val="bg1"/>
                </a:solidFill>
                <a:highlight>
                  <a:srgbClr val="85C140"/>
                </a:highlight>
                <a:latin typeface="Helvetica Neue"/>
                <a:cs typeface="Segoe UI"/>
              </a:rPr>
              <a:t>7. When was the last time you felt really engrossed in a task, and what were you doing?</a:t>
            </a:r>
            <a:endParaRPr lang="en-US" sz="1400" b="1">
              <a:solidFill>
                <a:schemeClr val="bg1"/>
              </a:solidFill>
              <a:highlight>
                <a:srgbClr val="85C140"/>
              </a:highlight>
              <a:latin typeface="Helvetica Neue"/>
              <a:cs typeface="Segoe UI"/>
            </a:endParaRPr>
          </a:p>
          <a:p>
            <a:pPr>
              <a:lnSpc>
                <a:spcPct val="90000"/>
              </a:lnSpc>
              <a:spcBef>
                <a:spcPts val="1000"/>
              </a:spcBef>
            </a:pPr>
            <a:r>
              <a:rPr lang="en-AU" sz="1400" b="1" dirty="0">
                <a:solidFill>
                  <a:schemeClr val="bg1"/>
                </a:solidFill>
                <a:highlight>
                  <a:srgbClr val="85C140"/>
                </a:highlight>
                <a:latin typeface="Helvetica Neue"/>
                <a:cs typeface="Segoe UI"/>
              </a:rPr>
              <a:t>8. When do you feel the most loved?</a:t>
            </a:r>
            <a:endParaRPr lang="en-US" sz="1400" b="1">
              <a:solidFill>
                <a:schemeClr val="bg1"/>
              </a:solidFill>
              <a:highlight>
                <a:srgbClr val="85C140"/>
              </a:highlight>
              <a:latin typeface="Helvetica Neue"/>
              <a:cs typeface="Segoe UI"/>
            </a:endParaRPr>
          </a:p>
          <a:p>
            <a:pPr>
              <a:lnSpc>
                <a:spcPct val="90000"/>
              </a:lnSpc>
              <a:spcBef>
                <a:spcPts val="1000"/>
              </a:spcBef>
            </a:pPr>
            <a:r>
              <a:rPr lang="en-AU" sz="1400" b="1" dirty="0">
                <a:solidFill>
                  <a:schemeClr val="bg1"/>
                </a:solidFill>
                <a:highlight>
                  <a:srgbClr val="85C140"/>
                </a:highlight>
                <a:latin typeface="Helvetica Neue"/>
                <a:cs typeface="Segoe UI"/>
              </a:rPr>
              <a:t>9. Take a moment to write about all the things you worry about. Of those things, which ones are truly important?</a:t>
            </a:r>
            <a:endParaRPr lang="en-US" sz="1400" b="1">
              <a:solidFill>
                <a:schemeClr val="bg1"/>
              </a:solidFill>
              <a:highlight>
                <a:srgbClr val="85C140"/>
              </a:highlight>
              <a:latin typeface="Helvetica Neue"/>
              <a:cs typeface="Segoe UI"/>
            </a:endParaRPr>
          </a:p>
          <a:p>
            <a:pPr>
              <a:lnSpc>
                <a:spcPct val="90000"/>
              </a:lnSpc>
              <a:spcBef>
                <a:spcPts val="1000"/>
              </a:spcBef>
            </a:pPr>
            <a:r>
              <a:rPr lang="en-AU" sz="1400" b="1" dirty="0">
                <a:solidFill>
                  <a:schemeClr val="bg1"/>
                </a:solidFill>
                <a:highlight>
                  <a:srgbClr val="85C140"/>
                </a:highlight>
                <a:latin typeface="Helvetica Neue"/>
                <a:cs typeface="Segoe UI"/>
              </a:rPr>
              <a:t>10. Taking money out of the equation, what's your dream career?</a:t>
            </a:r>
            <a:endParaRPr lang="en-US" sz="1400" b="1">
              <a:solidFill>
                <a:schemeClr val="bg1"/>
              </a:solidFill>
              <a:latin typeface="Helvetica Neue"/>
              <a:cs typeface="Calibri"/>
            </a:endParaRPr>
          </a:p>
        </p:txBody>
      </p:sp>
      <p:sp>
        <p:nvSpPr>
          <p:cNvPr id="23" name="Subtitle 13">
            <a:extLst>
              <a:ext uri="{FF2B5EF4-FFF2-40B4-BE49-F238E27FC236}">
                <a16:creationId xmlns:a16="http://schemas.microsoft.com/office/drawing/2014/main" id="{83DE85BC-7D60-5F49-B2A5-095C38DF5CF3}"/>
              </a:ext>
            </a:extLst>
          </p:cNvPr>
          <p:cNvSpPr txBox="1">
            <a:spLocks/>
          </p:cNvSpPr>
          <p:nvPr/>
        </p:nvSpPr>
        <p:spPr>
          <a:xfrm>
            <a:off x="1626202" y="1938338"/>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25" name="Graphic 6" descr="Puzzle pieces with solid fill">
            <a:extLst>
              <a:ext uri="{FF2B5EF4-FFF2-40B4-BE49-F238E27FC236}">
                <a16:creationId xmlns:a16="http://schemas.microsoft.com/office/drawing/2014/main" id="{DEBCBDB1-981F-F26B-658C-6A3F8C65E6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748574"/>
            <a:ext cx="751840" cy="751840"/>
          </a:xfrm>
          <a:prstGeom prst="rect">
            <a:avLst/>
          </a:prstGeom>
        </p:spPr>
      </p:pic>
      <p:sp>
        <p:nvSpPr>
          <p:cNvPr id="27" name="Subtitle 13">
            <a:extLst>
              <a:ext uri="{FF2B5EF4-FFF2-40B4-BE49-F238E27FC236}">
                <a16:creationId xmlns:a16="http://schemas.microsoft.com/office/drawing/2014/main" id="{8C96D9BE-0271-15FE-FF67-C6777E11BFC1}"/>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29" name="Title 1">
            <a:extLst>
              <a:ext uri="{FF2B5EF4-FFF2-40B4-BE49-F238E27FC236}">
                <a16:creationId xmlns:a16="http://schemas.microsoft.com/office/drawing/2014/main" id="{E906EA4A-094A-C5AB-C34A-4C61C4A84C3C}"/>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
        <p:nvSpPr>
          <p:cNvPr id="30" name="TextBox 39">
            <a:extLst>
              <a:ext uri="{FF2B5EF4-FFF2-40B4-BE49-F238E27FC236}">
                <a16:creationId xmlns:a16="http://schemas.microsoft.com/office/drawing/2014/main" id="{3A637039-032A-2DA3-1D7E-B522CDA33136}"/>
              </a:ext>
            </a:extLst>
          </p:cNvPr>
          <p:cNvSpPr txBox="1"/>
          <p:nvPr/>
        </p:nvSpPr>
        <p:spPr>
          <a:xfrm>
            <a:off x="1627502" y="2396311"/>
            <a:ext cx="7402338"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Light" panose="02000403000000020004" pitchFamily="2" charset="0"/>
                <a:cs typeface="Calibri"/>
              </a:rPr>
              <a:t>In your notebook, answer the following questions:</a:t>
            </a:r>
            <a:endParaRPr lang="en-US" dirty="0">
              <a:solidFill>
                <a:schemeClr val="bg1"/>
              </a:solidFill>
              <a:latin typeface="Helvetica Neue"/>
              <a:cs typeface="Calibri"/>
            </a:endParaRPr>
          </a:p>
        </p:txBody>
      </p:sp>
    </p:spTree>
    <p:extLst>
      <p:ext uri="{BB962C8B-B14F-4D97-AF65-F5344CB8AC3E}">
        <p14:creationId xmlns:p14="http://schemas.microsoft.com/office/powerpoint/2010/main" val="50264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amp;#39;s face&#10;&#10;Description automatically generated">
            <a:extLst>
              <a:ext uri="{FF2B5EF4-FFF2-40B4-BE49-F238E27FC236}">
                <a16:creationId xmlns:a16="http://schemas.microsoft.com/office/drawing/2014/main" id="{693F6D13-D765-DF9E-1029-5844741A767E}"/>
              </a:ext>
            </a:extLst>
          </p:cNvPr>
          <p:cNvPicPr>
            <a:picLocks noChangeAspect="1"/>
          </p:cNvPicPr>
          <p:nvPr/>
        </p:nvPicPr>
        <p:blipFill>
          <a:blip r:embed="rId2"/>
          <a:srcRect l="-280" t="8031" r="93" b="7332"/>
          <a:stretch/>
        </p:blipFill>
        <p:spPr>
          <a:xfrm>
            <a:off x="-34119" y="11374"/>
            <a:ext cx="12214883" cy="6908685"/>
          </a:xfrm>
          <a:prstGeom prst="rect">
            <a:avLst/>
          </a:prstGeom>
        </p:spPr>
      </p:pic>
      <p:sp>
        <p:nvSpPr>
          <p:cNvPr id="8" name="Title 1">
            <a:extLst>
              <a:ext uri="{FF2B5EF4-FFF2-40B4-BE49-F238E27FC236}">
                <a16:creationId xmlns:a16="http://schemas.microsoft.com/office/drawing/2014/main" id="{21F108DC-DEE6-330F-DC40-B2136DD11234}"/>
              </a:ext>
            </a:extLst>
          </p:cNvPr>
          <p:cNvSpPr txBox="1">
            <a:spLocks/>
          </p:cNvSpPr>
          <p:nvPr/>
        </p:nvSpPr>
        <p:spPr>
          <a:xfrm>
            <a:off x="491172" y="2920485"/>
            <a:ext cx="5633637" cy="476205"/>
          </a:xfrm>
          <a:prstGeom prst="rect">
            <a:avLst/>
          </a:prstGeom>
          <a:solidFill>
            <a:schemeClr val="bg1"/>
          </a:solidFill>
          <a:ln>
            <a:noFill/>
          </a:ln>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283986"/>
                </a:solidFill>
                <a:effectLst>
                  <a:outerShdw blurRad="63500" dist="25400" dir="2700000" algn="tl" rotWithShape="0">
                    <a:prstClr val="black">
                      <a:alpha val="0"/>
                    </a:prstClr>
                  </a:outerShdw>
                </a:effectLst>
                <a:latin typeface="Helvetica Neue"/>
              </a:rPr>
              <a:t>What do you want for your life?</a:t>
            </a:r>
          </a:p>
        </p:txBody>
      </p:sp>
      <p:sp>
        <p:nvSpPr>
          <p:cNvPr id="9" name="Title 1">
            <a:extLst>
              <a:ext uri="{FF2B5EF4-FFF2-40B4-BE49-F238E27FC236}">
                <a16:creationId xmlns:a16="http://schemas.microsoft.com/office/drawing/2014/main" id="{38CBB7DC-0F06-7F1A-BBB6-BA6719EC9F79}"/>
              </a:ext>
            </a:extLst>
          </p:cNvPr>
          <p:cNvSpPr txBox="1">
            <a:spLocks/>
          </p:cNvSpPr>
          <p:nvPr/>
        </p:nvSpPr>
        <p:spPr>
          <a:xfrm>
            <a:off x="1294593" y="3581533"/>
            <a:ext cx="4026797" cy="476205"/>
          </a:xfrm>
          <a:prstGeom prst="rect">
            <a:avLst/>
          </a:prstGeom>
          <a:solidFill>
            <a:schemeClr val="bg1"/>
          </a:solidFill>
          <a:ln>
            <a:noFill/>
          </a:ln>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283986"/>
                </a:solidFill>
                <a:effectLst>
                  <a:outerShdw blurRad="63500" dist="25400" dir="2700000" algn="tl" rotWithShape="0">
                    <a:prstClr val="black">
                      <a:alpha val="0"/>
                    </a:prstClr>
                  </a:outerShdw>
                </a:effectLst>
                <a:latin typeface="Helvetica Neue"/>
              </a:rPr>
              <a:t>Why do you want this?</a:t>
            </a:r>
          </a:p>
        </p:txBody>
      </p:sp>
    </p:spTree>
    <p:extLst>
      <p:ext uri="{BB962C8B-B14F-4D97-AF65-F5344CB8AC3E}">
        <p14:creationId xmlns:p14="http://schemas.microsoft.com/office/powerpoint/2010/main" val="117792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3496B0-96BB-76C7-34A1-086C5B885C9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TextBox 35">
            <a:extLst>
              <a:ext uri="{FF2B5EF4-FFF2-40B4-BE49-F238E27FC236}">
                <a16:creationId xmlns:a16="http://schemas.microsoft.com/office/drawing/2014/main" id="{A6EA5A70-CAEF-A763-845C-7E81FBE697EF}"/>
              </a:ext>
            </a:extLst>
          </p:cNvPr>
          <p:cNvSpPr txBox="1"/>
          <p:nvPr/>
        </p:nvSpPr>
        <p:spPr>
          <a:xfrm>
            <a:off x="854116" y="1190325"/>
            <a:ext cx="2842445"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rPr>
              <a:t>Discovering Me</a:t>
            </a:r>
            <a:endParaRPr lang="en-US" dirty="0"/>
          </a:p>
        </p:txBody>
      </p:sp>
      <p:sp>
        <p:nvSpPr>
          <p:cNvPr id="10" name="Title 1">
            <a:extLst>
              <a:ext uri="{FF2B5EF4-FFF2-40B4-BE49-F238E27FC236}">
                <a16:creationId xmlns:a16="http://schemas.microsoft.com/office/drawing/2014/main" id="{3352F3C6-7038-3FF8-47D0-497E65CE1B46}"/>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Subtitle 13">
            <a:extLst>
              <a:ext uri="{FF2B5EF4-FFF2-40B4-BE49-F238E27FC236}">
                <a16:creationId xmlns:a16="http://schemas.microsoft.com/office/drawing/2014/main" id="{6357C500-27EA-CAF7-DBA1-9C251DB44615}"/>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4</a:t>
            </a:r>
          </a:p>
        </p:txBody>
      </p:sp>
      <p:sp>
        <p:nvSpPr>
          <p:cNvPr id="15" name="Title 1">
            <a:extLst>
              <a:ext uri="{FF2B5EF4-FFF2-40B4-BE49-F238E27FC236}">
                <a16:creationId xmlns:a16="http://schemas.microsoft.com/office/drawing/2014/main" id="{42B69367-B0CC-BE63-54B0-5AFB78954048}"/>
              </a:ext>
            </a:extLst>
          </p:cNvPr>
          <p:cNvSpPr txBox="1">
            <a:spLocks/>
          </p:cNvSpPr>
          <p:nvPr/>
        </p:nvSpPr>
        <p:spPr>
          <a:xfrm>
            <a:off x="9611297" y="255306"/>
            <a:ext cx="2101920" cy="26260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p>
        </p:txBody>
      </p:sp>
      <p:sp>
        <p:nvSpPr>
          <p:cNvPr id="19" name="TextBox 8">
            <a:extLst>
              <a:ext uri="{FF2B5EF4-FFF2-40B4-BE49-F238E27FC236}">
                <a16:creationId xmlns:a16="http://schemas.microsoft.com/office/drawing/2014/main" id="{AE500D79-753E-3D2D-8537-5FFB62597674}"/>
              </a:ext>
            </a:extLst>
          </p:cNvPr>
          <p:cNvSpPr txBox="1"/>
          <p:nvPr/>
        </p:nvSpPr>
        <p:spPr>
          <a:xfrm>
            <a:off x="1622140" y="2686681"/>
            <a:ext cx="7929312" cy="36933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Around the classroom there will be various sheets of butcher's paper. These will be titled:</a:t>
            </a:r>
          </a:p>
          <a:p>
            <a:endParaRPr lang="en-US" b="1" dirty="0">
              <a:solidFill>
                <a:schemeClr val="bg1"/>
              </a:solidFill>
              <a:highlight>
                <a:srgbClr val="85C140"/>
              </a:highlight>
              <a:latin typeface="Helvetica Neue"/>
              <a:cs typeface="Calibri"/>
            </a:endParaRPr>
          </a:p>
          <a:p>
            <a:pPr marL="285750" indent="-285750">
              <a:buFont typeface="Arial"/>
              <a:buChar char="•"/>
            </a:pPr>
            <a:r>
              <a:rPr lang="en-US" b="1">
                <a:solidFill>
                  <a:schemeClr val="bg1"/>
                </a:solidFill>
                <a:highlight>
                  <a:srgbClr val="85C140"/>
                </a:highlight>
                <a:latin typeface="Helvetica Neue"/>
                <a:cs typeface="Calibri"/>
              </a:rPr>
              <a:t>'Likes'</a:t>
            </a:r>
            <a:endParaRPr lang="en-US" b="1" dirty="0">
              <a:solidFill>
                <a:schemeClr val="bg1"/>
              </a:solidFill>
              <a:highlight>
                <a:srgbClr val="85C140"/>
              </a:highlight>
              <a:latin typeface="Helvetica Neue"/>
              <a:cs typeface="Calibri"/>
            </a:endParaRPr>
          </a:p>
          <a:p>
            <a:pPr marL="285750" indent="-285750">
              <a:buFont typeface="Arial"/>
              <a:buChar char="•"/>
            </a:pPr>
            <a:r>
              <a:rPr lang="en-US" b="1">
                <a:solidFill>
                  <a:schemeClr val="bg1"/>
                </a:solidFill>
                <a:highlight>
                  <a:srgbClr val="85C140"/>
                </a:highlight>
                <a:latin typeface="Helvetica Neue"/>
                <a:cs typeface="Calibri"/>
              </a:rPr>
              <a:t>'Dislikes'</a:t>
            </a:r>
          </a:p>
          <a:p>
            <a:pPr marL="285750" indent="-285750">
              <a:buFont typeface="Arial"/>
              <a:buChar char="•"/>
            </a:pPr>
            <a:r>
              <a:rPr lang="en-US" b="1">
                <a:solidFill>
                  <a:schemeClr val="bg1"/>
                </a:solidFill>
                <a:highlight>
                  <a:srgbClr val="85C140"/>
                </a:highlight>
                <a:latin typeface="Helvetica Neue"/>
                <a:cs typeface="Calibri"/>
              </a:rPr>
              <a:t>'Careers' </a:t>
            </a:r>
          </a:p>
          <a:p>
            <a:pPr marL="285750" indent="-285750">
              <a:buFont typeface="Arial"/>
              <a:buChar char="•"/>
            </a:pPr>
            <a:r>
              <a:rPr lang="en-US" b="1">
                <a:solidFill>
                  <a:schemeClr val="bg1"/>
                </a:solidFill>
                <a:highlight>
                  <a:srgbClr val="85C140"/>
                </a:highlight>
                <a:latin typeface="Helvetica Neue"/>
                <a:cs typeface="Calibri"/>
              </a:rPr>
              <a:t>'My activities'</a:t>
            </a:r>
          </a:p>
          <a:p>
            <a:pPr marL="285750" indent="-285750">
              <a:buFont typeface="Arial"/>
              <a:buChar char="•"/>
            </a:pPr>
            <a:r>
              <a:rPr lang="en-US" b="1">
                <a:solidFill>
                  <a:schemeClr val="bg1"/>
                </a:solidFill>
                <a:highlight>
                  <a:srgbClr val="85C140"/>
                </a:highlight>
                <a:latin typeface="Helvetica Neue"/>
                <a:cs typeface="Calibri"/>
              </a:rPr>
              <a:t>'Personality Traits'</a:t>
            </a:r>
          </a:p>
          <a:p>
            <a:pPr marL="285750" indent="-285750">
              <a:buFont typeface="Arial"/>
              <a:buChar char="•"/>
            </a:pPr>
            <a:r>
              <a:rPr lang="en-US" b="1" dirty="0">
                <a:solidFill>
                  <a:schemeClr val="bg1"/>
                </a:solidFill>
                <a:highlight>
                  <a:srgbClr val="85C140"/>
                </a:highlight>
                <a:latin typeface="Helvetica Neue"/>
                <a:cs typeface="Calibri"/>
              </a:rPr>
              <a:t>'Travel'</a:t>
            </a:r>
          </a:p>
          <a:p>
            <a:endParaRPr lang="en-US" b="1" dirty="0">
              <a:solidFill>
                <a:schemeClr val="bg1"/>
              </a:solidFill>
              <a:highlight>
                <a:srgbClr val="85C140"/>
              </a:highlight>
              <a:latin typeface="Helvetica Neue"/>
              <a:cs typeface="Calibri"/>
            </a:endParaRPr>
          </a:p>
          <a:p>
            <a:r>
              <a:rPr lang="en-US" b="1" dirty="0">
                <a:solidFill>
                  <a:schemeClr val="bg1"/>
                </a:solidFill>
                <a:highlight>
                  <a:srgbClr val="85C140"/>
                </a:highlight>
                <a:latin typeface="Helvetica Neue"/>
                <a:cs typeface="Calibri"/>
              </a:rPr>
              <a:t>The teach will allow 7-10 minutes for you to circulate the classroom and write your thoughts onto the paper. These will be collected and discussed as a class.</a:t>
            </a:r>
          </a:p>
        </p:txBody>
      </p:sp>
      <p:sp>
        <p:nvSpPr>
          <p:cNvPr id="21" name="Subtitle 13">
            <a:extLst>
              <a:ext uri="{FF2B5EF4-FFF2-40B4-BE49-F238E27FC236}">
                <a16:creationId xmlns:a16="http://schemas.microsoft.com/office/drawing/2014/main" id="{B2A76EF9-5919-FD93-B459-84A6101FEDF3}"/>
              </a:ext>
            </a:extLst>
          </p:cNvPr>
          <p:cNvSpPr txBox="1">
            <a:spLocks/>
          </p:cNvSpPr>
          <p:nvPr/>
        </p:nvSpPr>
        <p:spPr>
          <a:xfrm>
            <a:off x="1626202" y="2010225"/>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Helvetica Neue"/>
                <a:ea typeface="Helvetica Neue" panose="02000503000000020004" pitchFamily="2" charset="0"/>
                <a:cs typeface="Helvetica Neue" panose="02000503000000020004" pitchFamily="2" charset="0"/>
              </a:rPr>
              <a:t>Class Activity:</a:t>
            </a:r>
          </a:p>
        </p:txBody>
      </p:sp>
      <p:pic>
        <p:nvPicPr>
          <p:cNvPr id="23" name="Graphic 6" descr="Puzzle pieces with solid fill">
            <a:extLst>
              <a:ext uri="{FF2B5EF4-FFF2-40B4-BE49-F238E27FC236}">
                <a16:creationId xmlns:a16="http://schemas.microsoft.com/office/drawing/2014/main" id="{3D08F668-DD61-16A9-013D-F3B704DD66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820461"/>
            <a:ext cx="751840" cy="751840"/>
          </a:xfrm>
          <a:prstGeom prst="rect">
            <a:avLst/>
          </a:prstGeom>
        </p:spPr>
      </p:pic>
    </p:spTree>
    <p:extLst>
      <p:ext uri="{BB962C8B-B14F-4D97-AF65-F5344CB8AC3E}">
        <p14:creationId xmlns:p14="http://schemas.microsoft.com/office/powerpoint/2010/main" val="1820551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974445-0DCF-D5F3-8C53-4EE6740F9B03}"/>
              </a:ext>
            </a:extLst>
          </p:cNvPr>
          <p:cNvSpPr/>
          <p:nvPr/>
        </p:nvSpPr>
        <p:spPr>
          <a:xfrm>
            <a:off x="1" y="0"/>
            <a:ext cx="12307017"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itle 1">
            <a:extLst>
              <a:ext uri="{FF2B5EF4-FFF2-40B4-BE49-F238E27FC236}">
                <a16:creationId xmlns:a16="http://schemas.microsoft.com/office/drawing/2014/main" id="{D45F2CD8-72BD-A40F-C874-A8067B3F3C6E}"/>
              </a:ext>
            </a:extLst>
          </p:cNvPr>
          <p:cNvSpPr txBox="1">
            <a:spLocks/>
          </p:cNvSpPr>
          <p:nvPr/>
        </p:nvSpPr>
        <p:spPr>
          <a:xfrm>
            <a:off x="223185" y="254641"/>
            <a:ext cx="1739727" cy="257423"/>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p>
        </p:txBody>
      </p:sp>
      <p:pic>
        <p:nvPicPr>
          <p:cNvPr id="8" name="Picture 7" descr="A person with her arms crossed&#10;&#10;Description automatically generated">
            <a:extLst>
              <a:ext uri="{FF2B5EF4-FFF2-40B4-BE49-F238E27FC236}">
                <a16:creationId xmlns:a16="http://schemas.microsoft.com/office/drawing/2014/main" id="{87CF8085-B8E8-520B-8CF1-2C6D6D8366A3}"/>
              </a:ext>
            </a:extLst>
          </p:cNvPr>
          <p:cNvPicPr>
            <a:picLocks noChangeAspect="1"/>
          </p:cNvPicPr>
          <p:nvPr/>
        </p:nvPicPr>
        <p:blipFill>
          <a:blip r:embed="rId2"/>
          <a:stretch>
            <a:fillRect/>
          </a:stretch>
        </p:blipFill>
        <p:spPr>
          <a:xfrm>
            <a:off x="7258775" y="2680970"/>
            <a:ext cx="4451549" cy="4451549"/>
          </a:xfrm>
          <a:prstGeom prst="rect">
            <a:avLst/>
          </a:prstGeom>
        </p:spPr>
      </p:pic>
      <p:sp>
        <p:nvSpPr>
          <p:cNvPr id="10" name="TextBox 11">
            <a:extLst>
              <a:ext uri="{FF2B5EF4-FFF2-40B4-BE49-F238E27FC236}">
                <a16:creationId xmlns:a16="http://schemas.microsoft.com/office/drawing/2014/main" id="{57F5D245-3D85-C739-E9EE-ACB0AFB7CCFD}"/>
              </a:ext>
            </a:extLst>
          </p:cNvPr>
          <p:cNvSpPr txBox="1"/>
          <p:nvPr/>
        </p:nvSpPr>
        <p:spPr>
          <a:xfrm>
            <a:off x="517586" y="1452114"/>
            <a:ext cx="7018641" cy="5778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dirty="0">
                <a:solidFill>
                  <a:srgbClr val="283986"/>
                </a:solidFill>
                <a:latin typeface="Helvetica Neue"/>
              </a:rPr>
              <a:t>There's a 'ME' you think you should be.</a:t>
            </a:r>
          </a:p>
        </p:txBody>
      </p:sp>
      <p:sp>
        <p:nvSpPr>
          <p:cNvPr id="14" name="Subtitle 13">
            <a:extLst>
              <a:ext uri="{FF2B5EF4-FFF2-40B4-BE49-F238E27FC236}">
                <a16:creationId xmlns:a16="http://schemas.microsoft.com/office/drawing/2014/main" id="{B66E0990-8448-CDCD-973B-1E1E0E6F51AA}"/>
              </a:ext>
            </a:extLst>
          </p:cNvPr>
          <p:cNvSpPr txBox="1">
            <a:spLocks/>
          </p:cNvSpPr>
          <p:nvPr/>
        </p:nvSpPr>
        <p:spPr>
          <a:xfrm>
            <a:off x="8741610"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rgbClr val="293B87"/>
                </a:solidFill>
                <a:latin typeface="Helvetica Neue"/>
                <a:ea typeface="Helvetica Neue" panose="02000503000000020004" pitchFamily="2" charset="0"/>
                <a:cs typeface="Helvetica Neue" panose="02000503000000020004" pitchFamily="2" charset="0"/>
              </a:rPr>
              <a:t>Module 4</a:t>
            </a:r>
          </a:p>
        </p:txBody>
      </p:sp>
      <p:pic>
        <p:nvPicPr>
          <p:cNvPr id="17" name="Picture 16" descr="A close-up of a color palette&#10;&#10;Description automatically generated">
            <a:extLst>
              <a:ext uri="{FF2B5EF4-FFF2-40B4-BE49-F238E27FC236}">
                <a16:creationId xmlns:a16="http://schemas.microsoft.com/office/drawing/2014/main" id="{AF00FA58-3455-4135-B44E-672B11AB3260}"/>
              </a:ext>
            </a:extLst>
          </p:cNvPr>
          <p:cNvPicPr>
            <a:picLocks noChangeAspect="1"/>
          </p:cNvPicPr>
          <p:nvPr/>
        </p:nvPicPr>
        <p:blipFill>
          <a:blip r:embed="rId3"/>
          <a:stretch>
            <a:fillRect/>
          </a:stretch>
        </p:blipFill>
        <p:spPr>
          <a:xfrm>
            <a:off x="12430305" y="-261488"/>
            <a:ext cx="4152900" cy="2952750"/>
          </a:xfrm>
          <a:prstGeom prst="rect">
            <a:avLst/>
          </a:prstGeom>
        </p:spPr>
      </p:pic>
      <p:sp>
        <p:nvSpPr>
          <p:cNvPr id="18" name="Title 1">
            <a:extLst>
              <a:ext uri="{FF2B5EF4-FFF2-40B4-BE49-F238E27FC236}">
                <a16:creationId xmlns:a16="http://schemas.microsoft.com/office/drawing/2014/main" id="{07D5F7E4-2B5A-9490-B068-9450699B6468}"/>
              </a:ext>
            </a:extLst>
          </p:cNvPr>
          <p:cNvSpPr txBox="1">
            <a:spLocks/>
          </p:cNvSpPr>
          <p:nvPr/>
        </p:nvSpPr>
        <p:spPr>
          <a:xfrm>
            <a:off x="9607988" y="290635"/>
            <a:ext cx="2168471" cy="214190"/>
          </a:xfrm>
          <a:prstGeom prst="rect">
            <a:avLst/>
          </a:prstGeom>
          <a:solidFill>
            <a:srgbClr val="283986"/>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bg1"/>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Your Purpose and Passion</a:t>
            </a:r>
            <a:endParaRPr lang="en-US" sz="1200" b="1" dirty="0">
              <a:solidFill>
                <a:schemeClr val="bg1"/>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extBox 11">
            <a:extLst>
              <a:ext uri="{FF2B5EF4-FFF2-40B4-BE49-F238E27FC236}">
                <a16:creationId xmlns:a16="http://schemas.microsoft.com/office/drawing/2014/main" id="{8C0ECDB4-F79E-77A2-D107-CF83CEE6C6C8}"/>
              </a:ext>
            </a:extLst>
          </p:cNvPr>
          <p:cNvSpPr txBox="1"/>
          <p:nvPr/>
        </p:nvSpPr>
        <p:spPr>
          <a:xfrm>
            <a:off x="517586" y="2314755"/>
            <a:ext cx="7018641"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283986"/>
                </a:solidFill>
                <a:latin typeface="Helvetica Neue"/>
              </a:rPr>
              <a:t>There's always a 'ME' others want you to be and say you should be...</a:t>
            </a:r>
            <a:endParaRPr lang="en-US"/>
          </a:p>
        </p:txBody>
      </p:sp>
      <p:sp>
        <p:nvSpPr>
          <p:cNvPr id="20" name="TextBox 11">
            <a:extLst>
              <a:ext uri="{FF2B5EF4-FFF2-40B4-BE49-F238E27FC236}">
                <a16:creationId xmlns:a16="http://schemas.microsoft.com/office/drawing/2014/main" id="{94E4EACF-77D4-3B32-F4EA-114BF09383DA}"/>
              </a:ext>
            </a:extLst>
          </p:cNvPr>
          <p:cNvSpPr txBox="1"/>
          <p:nvPr/>
        </p:nvSpPr>
        <p:spPr>
          <a:xfrm>
            <a:off x="517586" y="3335547"/>
            <a:ext cx="7018641" cy="5778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dirty="0">
                <a:solidFill>
                  <a:srgbClr val="283986"/>
                </a:solidFill>
                <a:latin typeface="Helvetica Neue"/>
              </a:rPr>
              <a:t>There's a 'ME' you don't want to be.</a:t>
            </a:r>
          </a:p>
        </p:txBody>
      </p:sp>
      <p:sp>
        <p:nvSpPr>
          <p:cNvPr id="22" name="TextBox 11">
            <a:extLst>
              <a:ext uri="{FF2B5EF4-FFF2-40B4-BE49-F238E27FC236}">
                <a16:creationId xmlns:a16="http://schemas.microsoft.com/office/drawing/2014/main" id="{5D8298DB-DA95-8E2F-DEFB-A54167A20D47}"/>
              </a:ext>
            </a:extLst>
          </p:cNvPr>
          <p:cNvSpPr txBox="1"/>
          <p:nvPr/>
        </p:nvSpPr>
        <p:spPr>
          <a:xfrm>
            <a:off x="517586" y="4097547"/>
            <a:ext cx="7018641"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dirty="0">
                <a:solidFill>
                  <a:srgbClr val="283986"/>
                </a:solidFill>
                <a:latin typeface="Helvetica Neue"/>
              </a:rPr>
              <a:t>There's a 'ME' you're afraid to be.</a:t>
            </a:r>
          </a:p>
          <a:p>
            <a:pPr algn="ctr"/>
            <a:r>
              <a:rPr lang="en-US" sz="2400" b="1" dirty="0">
                <a:solidFill>
                  <a:srgbClr val="283986"/>
                </a:solidFill>
                <a:latin typeface="Helvetica Neue"/>
              </a:rPr>
              <a:t>AND THEN...</a:t>
            </a:r>
            <a:endParaRPr lang="en-US" dirty="0"/>
          </a:p>
        </p:txBody>
      </p:sp>
      <p:sp>
        <p:nvSpPr>
          <p:cNvPr id="23" name="TextBox 11">
            <a:extLst>
              <a:ext uri="{FF2B5EF4-FFF2-40B4-BE49-F238E27FC236}">
                <a16:creationId xmlns:a16="http://schemas.microsoft.com/office/drawing/2014/main" id="{6826A82F-A334-4B90-A317-6D06D274EDF7}"/>
              </a:ext>
            </a:extLst>
          </p:cNvPr>
          <p:cNvSpPr txBox="1"/>
          <p:nvPr/>
        </p:nvSpPr>
        <p:spPr>
          <a:xfrm>
            <a:off x="517586" y="5305245"/>
            <a:ext cx="7018641" cy="5778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b="1" dirty="0">
                <a:solidFill>
                  <a:srgbClr val="283986"/>
                </a:solidFill>
                <a:latin typeface="Helvetica Neue"/>
              </a:rPr>
              <a:t>There's a 'ME' you were created to be.</a:t>
            </a:r>
          </a:p>
        </p:txBody>
      </p:sp>
    </p:spTree>
    <p:extLst>
      <p:ext uri="{BB962C8B-B14F-4D97-AF65-F5344CB8AC3E}">
        <p14:creationId xmlns:p14="http://schemas.microsoft.com/office/powerpoint/2010/main" val="1450864879"/>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814CDA7B1DA43BE2AD0A45456F2AA" ma:contentTypeVersion="16" ma:contentTypeDescription="Create a new document." ma:contentTypeScope="" ma:versionID="0a15de8663cccfa0bade28c4e5749e74">
  <xsd:schema xmlns:xsd="http://www.w3.org/2001/XMLSchema" xmlns:xs="http://www.w3.org/2001/XMLSchema" xmlns:p="http://schemas.microsoft.com/office/2006/metadata/properties" xmlns:ns2="46ddbcca-f3dd-48bd-9e50-d222d6e1e35a" xmlns:ns3="100fb647-2ea8-417d-ab9f-e5abce94c961" targetNamespace="http://schemas.microsoft.com/office/2006/metadata/properties" ma:root="true" ma:fieldsID="1ad9ea4ab3afa59a2d17741dbd239bb0" ns2:_="" ns3:_="">
    <xsd:import namespace="46ddbcca-f3dd-48bd-9e50-d222d6e1e35a"/>
    <xsd:import namespace="100fb647-2ea8-417d-ab9f-e5abce94c9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Comme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ddbcca-f3dd-48bd-9e50-d222d6e1e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834b279-c310-4d92-b269-4ff53a8fac9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Comments" ma:index="21" nillable="true" ma:displayName="Comments" ma:description="Add status or other info" ma:format="Dropdown" ma:internalName="Comments">
      <xsd:simpleType>
        <xsd:restriction base="dms:Text">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0fb647-2ea8-417d-ab9f-e5abce94c96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74944e3-38b2-4849-81c6-191305008b0c}" ma:internalName="TaxCatchAll" ma:showField="CatchAllData" ma:web="100fb647-2ea8-417d-ab9f-e5abce94c9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0fb647-2ea8-417d-ab9f-e5abce94c961" xsi:nil="true"/>
    <Comments xmlns="46ddbcca-f3dd-48bd-9e50-d222d6e1e35a" xsi:nil="true"/>
    <lcf76f155ced4ddcb4097134ff3c332f xmlns="46ddbcca-f3dd-48bd-9e50-d222d6e1e3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2AC2B3-F1AE-495F-B8D9-568F66E337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ddbcca-f3dd-48bd-9e50-d222d6e1e35a"/>
    <ds:schemaRef ds:uri="100fb647-2ea8-417d-ab9f-e5abce94c9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61A75A-DFF5-4D3E-B28D-9C26030CB04C}">
  <ds:schemaRefs>
    <ds:schemaRef ds:uri="http://schemas.microsoft.com/sharepoint/v3/contenttype/forms"/>
  </ds:schemaRefs>
</ds:datastoreItem>
</file>

<file path=customXml/itemProps3.xml><?xml version="1.0" encoding="utf-8"?>
<ds:datastoreItem xmlns:ds="http://schemas.openxmlformats.org/officeDocument/2006/customXml" ds:itemID="{378F2B0B-7C5A-49FE-B427-63C8B32BF388}">
  <ds:schemaRefs>
    <ds:schemaRef ds:uri="100fb647-2ea8-417d-ab9f-e5abce94c961"/>
    <ds:schemaRef ds:uri="46ddbcca-f3dd-48bd-9e50-d222d6e1e35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376</TotalTime>
  <Words>618</Words>
  <Application>Microsoft Office PowerPoint</Application>
  <PresentationFormat>Widescreen</PresentationFormat>
  <Paragraphs>103</Paragraphs>
  <Slides>17</Slides>
  <Notes>0</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you are. Why you’re here.</dc:title>
  <dc:creator>Kathryn Wiseman</dc:creator>
  <cp:lastModifiedBy>Nicole Parish</cp:lastModifiedBy>
  <cp:revision>545</cp:revision>
  <dcterms:created xsi:type="dcterms:W3CDTF">2020-06-18T02:55:01Z</dcterms:created>
  <dcterms:modified xsi:type="dcterms:W3CDTF">2024-11-15T01:48:08Z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2024-08-20T01:52:33Z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81268380-4d76-4804-acc3-495b7637a9e3</vt:lpwstr>
  </property>
  <property fmtid="{D5CDD505-2E9C-101B-9397-08002B2CF9AE}" pid="7" name="MSIP_Label_defa4170-0d19-0005-0004-bc88714345d2_ActionId">
    <vt:lpwstr>a16fb0ce-93da-4e7d-bb58-b3e60c8a9889</vt:lpwstr>
  </property>
  <property fmtid="{D5CDD505-2E9C-101B-9397-08002B2CF9AE}" pid="8" name="MSIP_Label_defa4170-0d19-0005-0004-bc88714345d2_ContentBits">
    <vt:lpwstr>0</vt:lpwstr>
  </property>
  <property fmtid="{D5CDD505-2E9C-101B-9397-08002B2CF9AE}" pid="9" name="ContentTypeId">
    <vt:lpwstr>0x010100563814CDA7B1DA43BE2AD0A45456F2AA</vt:lpwstr>
  </property>
  <property fmtid="{D5CDD505-2E9C-101B-9397-08002B2CF9AE}" pid="10" name="MediaServiceImageTags">
    <vt:lpwstr/>
  </property>
</Properties>
</file>