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78" r:id="rId5"/>
    <p:sldId id="279" r:id="rId6"/>
    <p:sldId id="286" r:id="rId7"/>
    <p:sldId id="311" r:id="rId8"/>
    <p:sldId id="257" r:id="rId9"/>
    <p:sldId id="258" r:id="rId10"/>
    <p:sldId id="288" r:id="rId11"/>
    <p:sldId id="259" r:id="rId12"/>
    <p:sldId id="287" r:id="rId13"/>
    <p:sldId id="262" r:id="rId14"/>
    <p:sldId id="261" r:id="rId15"/>
    <p:sldId id="290" r:id="rId16"/>
    <p:sldId id="264" r:id="rId17"/>
    <p:sldId id="312" r:id="rId18"/>
    <p:sldId id="289" r:id="rId19"/>
    <p:sldId id="291" r:id="rId20"/>
    <p:sldId id="292" r:id="rId21"/>
    <p:sldId id="293" r:id="rId22"/>
    <p:sldId id="294" r:id="rId23"/>
    <p:sldId id="295" r:id="rId24"/>
    <p:sldId id="296" r:id="rId25"/>
    <p:sldId id="297" r:id="rId26"/>
    <p:sldId id="298" r:id="rId27"/>
    <p:sldId id="299" r:id="rId28"/>
    <p:sldId id="300" r:id="rId29"/>
    <p:sldId id="301" r:id="rId30"/>
    <p:sldId id="306" r:id="rId31"/>
    <p:sldId id="307" r:id="rId32"/>
    <p:sldId id="308" r:id="rId33"/>
    <p:sldId id="309" r:id="rId34"/>
    <p:sldId id="302" r:id="rId35"/>
    <p:sldId id="303" r:id="rId36"/>
    <p:sldId id="305" r:id="rId37"/>
    <p:sldId id="30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3987"/>
    <a:srgbClr val="FFFFFF"/>
    <a:srgbClr val="398AC4"/>
    <a:srgbClr val="3888C9"/>
    <a:srgbClr val="5AACD4"/>
    <a:srgbClr val="D4E9EF"/>
    <a:srgbClr val="3A8D4A"/>
    <a:srgbClr val="5B9CD6"/>
    <a:srgbClr val="86C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B6F041-9059-78D9-A4F3-11B1A010C0D1}" v="26" dt="2024-11-15T00:19:02.178"/>
    <p1510:client id="{8897B847-9C14-5EF6-AC47-E419D00B52F3}" v="71" dt="2024-11-15T01:44:25.372"/>
    <p1510:client id="{B54DFB23-F988-27E8-A5E5-C6E8D820D5BD}" v="1" dt="2024-11-15T00:23:11.1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mma.smith@up.education" userId="S::urn:spo:guest#jemma.smith@up.education::" providerId="AD" clId="Web-{1C77E4A2-F150-BE61-6AA3-F067AA674EB6}"/>
    <pc:docChg chg="modSld">
      <pc:chgData name="jemma.smith@up.education" userId="S::urn:spo:guest#jemma.smith@up.education::" providerId="AD" clId="Web-{1C77E4A2-F150-BE61-6AA3-F067AA674EB6}" dt="2024-11-11T02:36:10.617" v="0" actId="20577"/>
      <pc:docMkLst>
        <pc:docMk/>
      </pc:docMkLst>
      <pc:sldChg chg="modSp">
        <pc:chgData name="jemma.smith@up.education" userId="S::urn:spo:guest#jemma.smith@up.education::" providerId="AD" clId="Web-{1C77E4A2-F150-BE61-6AA3-F067AA674EB6}" dt="2024-11-11T02:36:10.617" v="0" actId="20577"/>
        <pc:sldMkLst>
          <pc:docMk/>
          <pc:sldMk cId="2894011086" sldId="302"/>
        </pc:sldMkLst>
        <pc:spChg chg="mod">
          <ac:chgData name="jemma.smith@up.education" userId="S::urn:spo:guest#jemma.smith@up.education::" providerId="AD" clId="Web-{1C77E4A2-F150-BE61-6AA3-F067AA674EB6}" dt="2024-11-11T02:36:10.617" v="0" actId="20577"/>
          <ac:spMkLst>
            <pc:docMk/>
            <pc:sldMk cId="2894011086" sldId="302"/>
            <ac:spMk id="17" creationId="{06EE8656-0EBF-95A1-62E2-40836F420B76}"/>
          </ac:spMkLst>
        </pc:spChg>
      </pc:sldChg>
    </pc:docChg>
  </pc:docChgLst>
  <pc:docChgLst>
    <pc:chgData name="jemma.smith@up.education" userId="S::urn:spo:guest#jemma.smith@up.education::" providerId="AD" clId="Web-{8897B847-9C14-5EF6-AC47-E419D00B52F3}"/>
    <pc:docChg chg="modSld">
      <pc:chgData name="jemma.smith@up.education" userId="S::urn:spo:guest#jemma.smith@up.education::" providerId="AD" clId="Web-{8897B847-9C14-5EF6-AC47-E419D00B52F3}" dt="2024-11-15T01:44:25.357" v="69"/>
      <pc:docMkLst>
        <pc:docMk/>
      </pc:docMkLst>
      <pc:sldChg chg="modSp">
        <pc:chgData name="jemma.smith@up.education" userId="S::urn:spo:guest#jemma.smith@up.education::" providerId="AD" clId="Web-{8897B847-9C14-5EF6-AC47-E419D00B52F3}" dt="2024-11-15T01:44:25.357" v="69"/>
        <pc:sldMkLst>
          <pc:docMk/>
          <pc:sldMk cId="914815877" sldId="257"/>
        </pc:sldMkLst>
        <pc:spChg chg="mod">
          <ac:chgData name="jemma.smith@up.education" userId="S::urn:spo:guest#jemma.smith@up.education::" providerId="AD" clId="Web-{8897B847-9C14-5EF6-AC47-E419D00B52F3}" dt="2024-11-15T01:44:19.544" v="66"/>
          <ac:spMkLst>
            <pc:docMk/>
            <pc:sldMk cId="914815877" sldId="257"/>
            <ac:spMk id="30" creationId="{5927FAB8-45D2-59B7-4022-962AAF67168E}"/>
          </ac:spMkLst>
        </pc:spChg>
        <pc:spChg chg="mod">
          <ac:chgData name="jemma.smith@up.education" userId="S::urn:spo:guest#jemma.smith@up.education::" providerId="AD" clId="Web-{8897B847-9C14-5EF6-AC47-E419D00B52F3}" dt="2024-11-15T01:44:19.575" v="67"/>
          <ac:spMkLst>
            <pc:docMk/>
            <pc:sldMk cId="914815877" sldId="257"/>
            <ac:spMk id="71" creationId="{B4A404EE-ED47-91E4-171D-D0E1CDA1FF51}"/>
          </ac:spMkLst>
        </pc:spChg>
        <pc:spChg chg="mod">
          <ac:chgData name="jemma.smith@up.education" userId="S::urn:spo:guest#jemma.smith@up.education::" providerId="AD" clId="Web-{8897B847-9C14-5EF6-AC47-E419D00B52F3}" dt="2024-11-15T01:44:25.341" v="68"/>
          <ac:spMkLst>
            <pc:docMk/>
            <pc:sldMk cId="914815877" sldId="257"/>
            <ac:spMk id="72" creationId="{D112510A-0524-0B71-6911-4F2B5B03AD36}"/>
          </ac:spMkLst>
        </pc:spChg>
        <pc:spChg chg="mod">
          <ac:chgData name="jemma.smith@up.education" userId="S::urn:spo:guest#jemma.smith@up.education::" providerId="AD" clId="Web-{8897B847-9C14-5EF6-AC47-E419D00B52F3}" dt="2024-11-15T01:44:02.575" v="60"/>
          <ac:spMkLst>
            <pc:docMk/>
            <pc:sldMk cId="914815877" sldId="257"/>
            <ac:spMk id="73" creationId="{9D1CF0D0-ECD4-5CEF-41E4-863A3EA9E2AC}"/>
          </ac:spMkLst>
        </pc:spChg>
        <pc:spChg chg="mod">
          <ac:chgData name="jemma.smith@up.education" userId="S::urn:spo:guest#jemma.smith@up.education::" providerId="AD" clId="Web-{8897B847-9C14-5EF6-AC47-E419D00B52F3}" dt="2024-11-15T01:44:25.357" v="69"/>
          <ac:spMkLst>
            <pc:docMk/>
            <pc:sldMk cId="914815877" sldId="257"/>
            <ac:spMk id="74" creationId="{397BB0AA-43EF-A9B7-EB4A-AF2B52D865CC}"/>
          </ac:spMkLst>
        </pc:spChg>
      </pc:sldChg>
      <pc:sldChg chg="modSp">
        <pc:chgData name="jemma.smith@up.education" userId="S::urn:spo:guest#jemma.smith@up.education::" providerId="AD" clId="Web-{8897B847-9C14-5EF6-AC47-E419D00B52F3}" dt="2024-11-15T01:40:05.373" v="26" actId="1076"/>
        <pc:sldMkLst>
          <pc:docMk/>
          <pc:sldMk cId="4152280170" sldId="278"/>
        </pc:sldMkLst>
        <pc:spChg chg="mod">
          <ac:chgData name="jemma.smith@up.education" userId="S::urn:spo:guest#jemma.smith@up.education::" providerId="AD" clId="Web-{8897B847-9C14-5EF6-AC47-E419D00B52F3}" dt="2024-11-15T01:40:05.373" v="26" actId="1076"/>
          <ac:spMkLst>
            <pc:docMk/>
            <pc:sldMk cId="4152280170" sldId="278"/>
            <ac:spMk id="2" creationId="{31360DCD-26C9-FC20-33D1-CCD584C0AD85}"/>
          </ac:spMkLst>
        </pc:spChg>
        <pc:picChg chg="mod">
          <ac:chgData name="jemma.smith@up.education" userId="S::urn:spo:guest#jemma.smith@up.education::" providerId="AD" clId="Web-{8897B847-9C14-5EF6-AC47-E419D00B52F3}" dt="2024-11-15T01:40:05.357" v="25" actId="1076"/>
          <ac:picMkLst>
            <pc:docMk/>
            <pc:sldMk cId="4152280170" sldId="278"/>
            <ac:picMk id="19" creationId="{71846ED1-BC91-17ED-FF87-730691A34C56}"/>
          </ac:picMkLst>
        </pc:picChg>
      </pc:sldChg>
      <pc:sldChg chg="addSp delSp modSp modTransition">
        <pc:chgData name="jemma.smith@up.education" userId="S::urn:spo:guest#jemma.smith@up.education::" providerId="AD" clId="Web-{8897B847-9C14-5EF6-AC47-E419D00B52F3}" dt="2024-11-15T01:43:21.058" v="51" actId="1076"/>
        <pc:sldMkLst>
          <pc:docMk/>
          <pc:sldMk cId="679311952" sldId="279"/>
        </pc:sldMkLst>
        <pc:spChg chg="add mod">
          <ac:chgData name="jemma.smith@up.education" userId="S::urn:spo:guest#jemma.smith@up.education::" providerId="AD" clId="Web-{8897B847-9C14-5EF6-AC47-E419D00B52F3}" dt="2024-11-15T01:41:21.985" v="41" actId="1076"/>
          <ac:spMkLst>
            <pc:docMk/>
            <pc:sldMk cId="679311952" sldId="279"/>
            <ac:spMk id="5" creationId="{FE85D25E-7163-659A-733A-B35F40077CF9}"/>
          </ac:spMkLst>
        </pc:spChg>
        <pc:spChg chg="del">
          <ac:chgData name="jemma.smith@up.education" userId="S::urn:spo:guest#jemma.smith@up.education::" providerId="AD" clId="Web-{8897B847-9C14-5EF6-AC47-E419D00B52F3}" dt="2024-11-15T01:41:12.813" v="39"/>
          <ac:spMkLst>
            <pc:docMk/>
            <pc:sldMk cId="679311952" sldId="279"/>
            <ac:spMk id="9" creationId="{055E4FFC-D884-3276-14D7-8C1F61B5CAC9}"/>
          </ac:spMkLst>
        </pc:spChg>
        <pc:spChg chg="add mod">
          <ac:chgData name="jemma.smith@up.education" userId="S::urn:spo:guest#jemma.smith@up.education::" providerId="AD" clId="Web-{8897B847-9C14-5EF6-AC47-E419D00B52F3}" dt="2024-11-15T01:41:16.907" v="40" actId="1076"/>
          <ac:spMkLst>
            <pc:docMk/>
            <pc:sldMk cId="679311952" sldId="279"/>
            <ac:spMk id="16" creationId="{EAD2804E-D965-265C-6664-AF3C68DD9225}"/>
          </ac:spMkLst>
        </pc:spChg>
        <pc:picChg chg="add mod">
          <ac:chgData name="jemma.smith@up.education" userId="S::urn:spo:guest#jemma.smith@up.education::" providerId="AD" clId="Web-{8897B847-9C14-5EF6-AC47-E419D00B52F3}" dt="2024-11-15T01:38:07.931" v="4" actId="1076"/>
          <ac:picMkLst>
            <pc:docMk/>
            <pc:sldMk cId="679311952" sldId="279"/>
            <ac:picMk id="2" creationId="{33366B44-E8F7-7537-0E54-460A9CC01426}"/>
          </ac:picMkLst>
        </pc:picChg>
        <pc:picChg chg="add mod">
          <ac:chgData name="jemma.smith@up.education" userId="S::urn:spo:guest#jemma.smith@up.education::" providerId="AD" clId="Web-{8897B847-9C14-5EF6-AC47-E419D00B52F3}" dt="2024-11-15T01:41:40.413" v="46" actId="1076"/>
          <ac:picMkLst>
            <pc:docMk/>
            <pc:sldMk cId="679311952" sldId="279"/>
            <ac:picMk id="8" creationId="{61C0D600-01FF-90CA-B33C-015831536DE8}"/>
          </ac:picMkLst>
        </pc:picChg>
        <pc:picChg chg="add mod">
          <ac:chgData name="jemma.smith@up.education" userId="S::urn:spo:guest#jemma.smith@up.education::" providerId="AD" clId="Web-{8897B847-9C14-5EF6-AC47-E419D00B52F3}" dt="2024-11-15T01:41:36.522" v="45" actId="1076"/>
          <ac:picMkLst>
            <pc:docMk/>
            <pc:sldMk cId="679311952" sldId="279"/>
            <ac:picMk id="12" creationId="{A04DD768-4C3F-0550-B319-F467EA8837B2}"/>
          </ac:picMkLst>
        </pc:picChg>
        <pc:picChg chg="add mod">
          <ac:chgData name="jemma.smith@up.education" userId="S::urn:spo:guest#jemma.smith@up.education::" providerId="AD" clId="Web-{8897B847-9C14-5EF6-AC47-E419D00B52F3}" dt="2024-11-15T01:41:44.366" v="47" actId="1076"/>
          <ac:picMkLst>
            <pc:docMk/>
            <pc:sldMk cId="679311952" sldId="279"/>
            <ac:picMk id="14" creationId="{D97A64A5-070D-C2C3-D0DE-A5208225E6C0}"/>
          </ac:picMkLst>
        </pc:picChg>
        <pc:picChg chg="add mod ord">
          <ac:chgData name="jemma.smith@up.education" userId="S::urn:spo:guest#jemma.smith@up.education::" providerId="AD" clId="Web-{8897B847-9C14-5EF6-AC47-E419D00B52F3}" dt="2024-11-15T01:43:21.058" v="51" actId="1076"/>
          <ac:picMkLst>
            <pc:docMk/>
            <pc:sldMk cId="679311952" sldId="279"/>
            <ac:picMk id="18" creationId="{A2E70AAE-07BE-7ED0-6287-7BD70CAF3D2B}"/>
          </ac:picMkLst>
        </pc:picChg>
      </pc:sldChg>
      <pc:sldChg chg="addSp delSp modSp modTransition">
        <pc:chgData name="jemma.smith@up.education" userId="S::urn:spo:guest#jemma.smith@up.education::" providerId="AD" clId="Web-{8897B847-9C14-5EF6-AC47-E419D00B52F3}" dt="2024-11-15T01:39:54.310" v="24"/>
        <pc:sldMkLst>
          <pc:docMk/>
          <pc:sldMk cId="290475895" sldId="286"/>
        </pc:sldMkLst>
        <pc:spChg chg="add mod">
          <ac:chgData name="jemma.smith@up.education" userId="S::urn:spo:guest#jemma.smith@up.education::" providerId="AD" clId="Web-{8897B847-9C14-5EF6-AC47-E419D00B52F3}" dt="2024-11-15T01:39:09.340" v="17" actId="1076"/>
          <ac:spMkLst>
            <pc:docMk/>
            <pc:sldMk cId="290475895" sldId="286"/>
            <ac:spMk id="3" creationId="{DF65FA40-FE4E-E8B5-4092-8EE10DD84607}"/>
          </ac:spMkLst>
        </pc:spChg>
        <pc:spChg chg="add mod">
          <ac:chgData name="jemma.smith@up.education" userId="S::urn:spo:guest#jemma.smith@up.education::" providerId="AD" clId="Web-{8897B847-9C14-5EF6-AC47-E419D00B52F3}" dt="2024-11-15T01:39:29.919" v="22" actId="14100"/>
          <ac:spMkLst>
            <pc:docMk/>
            <pc:sldMk cId="290475895" sldId="286"/>
            <ac:spMk id="5" creationId="{889019CD-D9C1-92B6-EC51-AF731B5D9A49}"/>
          </ac:spMkLst>
        </pc:spChg>
        <pc:spChg chg="del">
          <ac:chgData name="jemma.smith@up.education" userId="S::urn:spo:guest#jemma.smith@up.education::" providerId="AD" clId="Web-{8897B847-9C14-5EF6-AC47-E419D00B52F3}" dt="2024-11-15T01:39:03.011" v="16"/>
          <ac:spMkLst>
            <pc:docMk/>
            <pc:sldMk cId="290475895" sldId="286"/>
            <ac:spMk id="15" creationId="{9327C525-79E5-EDB9-764A-41BABEA39DCF}"/>
          </ac:spMkLst>
        </pc:spChg>
        <pc:spChg chg="del">
          <ac:chgData name="jemma.smith@up.education" userId="S::urn:spo:guest#jemma.smith@up.education::" providerId="AD" clId="Web-{8897B847-9C14-5EF6-AC47-E419D00B52F3}" dt="2024-11-15T01:39:03.011" v="15"/>
          <ac:spMkLst>
            <pc:docMk/>
            <pc:sldMk cId="290475895" sldId="286"/>
            <ac:spMk id="16" creationId="{B7E6F830-1CE4-DCEC-4B19-80503BDDFA67}"/>
          </ac:spMkLst>
        </pc:spChg>
      </pc:sldChg>
    </pc:docChg>
  </pc:docChgLst>
  <pc:docChgLst>
    <pc:chgData name="jemma.smith@up.education" userId="S::urn:spo:guest#jemma.smith@up.education::" providerId="AD" clId="Web-{50B6F041-9059-78D9-A4F3-11B1A010C0D1}"/>
    <pc:docChg chg="modSld">
      <pc:chgData name="jemma.smith@up.education" userId="S::urn:spo:guest#jemma.smith@up.education::" providerId="AD" clId="Web-{50B6F041-9059-78D9-A4F3-11B1A010C0D1}" dt="2024-11-15T00:19:02.178" v="24" actId="20577"/>
      <pc:docMkLst>
        <pc:docMk/>
      </pc:docMkLst>
      <pc:sldChg chg="addSp delSp modSp">
        <pc:chgData name="jemma.smith@up.education" userId="S::urn:spo:guest#jemma.smith@up.education::" providerId="AD" clId="Web-{50B6F041-9059-78D9-A4F3-11B1A010C0D1}" dt="2024-11-15T00:19:02.178" v="24" actId="20577"/>
        <pc:sldMkLst>
          <pc:docMk/>
          <pc:sldMk cId="4152280170" sldId="278"/>
        </pc:sldMkLst>
        <pc:spChg chg="add mod">
          <ac:chgData name="jemma.smith@up.education" userId="S::urn:spo:guest#jemma.smith@up.education::" providerId="AD" clId="Web-{50B6F041-9059-78D9-A4F3-11B1A010C0D1}" dt="2024-11-15T00:13:55.699" v="13" actId="1076"/>
          <ac:spMkLst>
            <pc:docMk/>
            <pc:sldMk cId="4152280170" sldId="278"/>
            <ac:spMk id="2" creationId="{31360DCD-26C9-FC20-33D1-CCD584C0AD85}"/>
          </ac:spMkLst>
        </pc:spChg>
        <pc:spChg chg="add del">
          <ac:chgData name="jemma.smith@up.education" userId="S::urn:spo:guest#jemma.smith@up.education::" providerId="AD" clId="Web-{50B6F041-9059-78D9-A4F3-11B1A010C0D1}" dt="2024-11-15T00:13:36.714" v="7"/>
          <ac:spMkLst>
            <pc:docMk/>
            <pc:sldMk cId="4152280170" sldId="278"/>
            <ac:spMk id="6" creationId="{BDEEA585-5896-61C8-B303-21F81076C975}"/>
          </ac:spMkLst>
        </pc:spChg>
        <pc:spChg chg="del">
          <ac:chgData name="jemma.smith@up.education" userId="S::urn:spo:guest#jemma.smith@up.education::" providerId="AD" clId="Web-{50B6F041-9059-78D9-A4F3-11B1A010C0D1}" dt="2024-11-15T00:13:29.682" v="2"/>
          <ac:spMkLst>
            <pc:docMk/>
            <pc:sldMk cId="4152280170" sldId="278"/>
            <ac:spMk id="11" creationId="{62ED4F47-33FA-E1B4-FD49-8F2EAD9D81EF}"/>
          </ac:spMkLst>
        </pc:spChg>
        <pc:spChg chg="del">
          <ac:chgData name="jemma.smith@up.education" userId="S::urn:spo:guest#jemma.smith@up.education::" providerId="AD" clId="Web-{50B6F041-9059-78D9-A4F3-11B1A010C0D1}" dt="2024-11-15T00:13:29.682" v="1"/>
          <ac:spMkLst>
            <pc:docMk/>
            <pc:sldMk cId="4152280170" sldId="278"/>
            <ac:spMk id="12" creationId="{51F5A8D5-E913-4741-A38A-F868B62A011D}"/>
          </ac:spMkLst>
        </pc:spChg>
        <pc:spChg chg="del">
          <ac:chgData name="jemma.smith@up.education" userId="S::urn:spo:guest#jemma.smith@up.education::" providerId="AD" clId="Web-{50B6F041-9059-78D9-A4F3-11B1A010C0D1}" dt="2024-11-15T00:13:37.760" v="8"/>
          <ac:spMkLst>
            <pc:docMk/>
            <pc:sldMk cId="4152280170" sldId="278"/>
            <ac:spMk id="13" creationId="{578DAFF5-2C4D-124B-91FA-3904EAFEC1F0}"/>
          </ac:spMkLst>
        </pc:spChg>
        <pc:spChg chg="add del mod">
          <ac:chgData name="jemma.smith@up.education" userId="S::urn:spo:guest#jemma.smith@up.education::" providerId="AD" clId="Web-{50B6F041-9059-78D9-A4F3-11B1A010C0D1}" dt="2024-11-15T00:13:52.011" v="12" actId="1076"/>
          <ac:spMkLst>
            <pc:docMk/>
            <pc:sldMk cId="4152280170" sldId="278"/>
            <ac:spMk id="14" creationId="{1B8A5AD6-8425-5C80-6089-44D0D5532FA7}"/>
          </ac:spMkLst>
        </pc:spChg>
        <pc:spChg chg="del">
          <ac:chgData name="jemma.smith@up.education" userId="S::urn:spo:guest#jemma.smith@up.education::" providerId="AD" clId="Web-{50B6F041-9059-78D9-A4F3-11B1A010C0D1}" dt="2024-11-15T00:13:49.917" v="11"/>
          <ac:spMkLst>
            <pc:docMk/>
            <pc:sldMk cId="4152280170" sldId="278"/>
            <ac:spMk id="15" creationId="{7D2782E7-0CF1-A7F4-C07C-AAE6E6463904}"/>
          </ac:spMkLst>
        </pc:spChg>
        <pc:spChg chg="mod">
          <ac:chgData name="jemma.smith@up.education" userId="S::urn:spo:guest#jemma.smith@up.education::" providerId="AD" clId="Web-{50B6F041-9059-78D9-A4F3-11B1A010C0D1}" dt="2024-11-15T00:19:02.178" v="24" actId="20577"/>
          <ac:spMkLst>
            <pc:docMk/>
            <pc:sldMk cId="4152280170" sldId="278"/>
            <ac:spMk id="16" creationId="{D35862E6-276B-3102-8752-BF0AE6A43135}"/>
          </ac:spMkLst>
        </pc:spChg>
      </pc:sldChg>
      <pc:sldChg chg="modSp">
        <pc:chgData name="jemma.smith@up.education" userId="S::urn:spo:guest#jemma.smith@up.education::" providerId="AD" clId="Web-{50B6F041-9059-78D9-A4F3-11B1A010C0D1}" dt="2024-11-15T00:18:29.052" v="18" actId="20577"/>
        <pc:sldMkLst>
          <pc:docMk/>
          <pc:sldMk cId="679311952" sldId="279"/>
        </pc:sldMkLst>
        <pc:spChg chg="mod">
          <ac:chgData name="jemma.smith@up.education" userId="S::urn:spo:guest#jemma.smith@up.education::" providerId="AD" clId="Web-{50B6F041-9059-78D9-A4F3-11B1A010C0D1}" dt="2024-11-15T00:18:29.052" v="18" actId="20577"/>
          <ac:spMkLst>
            <pc:docMk/>
            <pc:sldMk cId="679311952" sldId="279"/>
            <ac:spMk id="10" creationId="{32E62708-0D88-B2EB-BCAB-142A26B4B91B}"/>
          </ac:spMkLst>
        </pc:spChg>
      </pc:sldChg>
      <pc:sldChg chg="modSp">
        <pc:chgData name="jemma.smith@up.education" userId="S::urn:spo:guest#jemma.smith@up.education::" providerId="AD" clId="Web-{50B6F041-9059-78D9-A4F3-11B1A010C0D1}" dt="2024-11-15T00:18:49.193" v="23" actId="20577"/>
        <pc:sldMkLst>
          <pc:docMk/>
          <pc:sldMk cId="4166454970" sldId="310"/>
        </pc:sldMkLst>
        <pc:spChg chg="mod">
          <ac:chgData name="jemma.smith@up.education" userId="S::urn:spo:guest#jemma.smith@up.education::" providerId="AD" clId="Web-{50B6F041-9059-78D9-A4F3-11B1A010C0D1}" dt="2024-11-15T00:18:49.193" v="23" actId="20577"/>
          <ac:spMkLst>
            <pc:docMk/>
            <pc:sldMk cId="4166454970" sldId="310"/>
            <ac:spMk id="10" creationId="{32E62708-0D88-B2EB-BCAB-142A26B4B91B}"/>
          </ac:spMkLst>
        </pc:spChg>
      </pc:sldChg>
    </pc:docChg>
  </pc:docChgLst>
  <pc:docChgLst>
    <pc:chgData name="jemma.smith@up.education" userId="S::urn:spo:guest#jemma.smith@up.education::" providerId="AD" clId="Web-{16F69464-5B71-71A8-6C4D-B7CE29F7494F}"/>
    <pc:docChg chg="addSld modSld sldOrd">
      <pc:chgData name="jemma.smith@up.education" userId="S::urn:spo:guest#jemma.smith@up.education::" providerId="AD" clId="Web-{16F69464-5B71-71A8-6C4D-B7CE29F7494F}" dt="2024-11-11T01:47:55" v="3223"/>
      <pc:docMkLst>
        <pc:docMk/>
      </pc:docMkLst>
      <pc:sldChg chg="addSp delSp modSp">
        <pc:chgData name="jemma.smith@up.education" userId="S::urn:spo:guest#jemma.smith@up.education::" providerId="AD" clId="Web-{16F69464-5B71-71A8-6C4D-B7CE29F7494F}" dt="2024-11-10T23:54:34.994" v="591" actId="20577"/>
        <pc:sldMkLst>
          <pc:docMk/>
          <pc:sldMk cId="914815877" sldId="257"/>
        </pc:sldMkLst>
        <pc:spChg chg="del">
          <ac:chgData name="jemma.smith@up.education" userId="S::urn:spo:guest#jemma.smith@up.education::" providerId="AD" clId="Web-{16F69464-5B71-71A8-6C4D-B7CE29F7494F}" dt="2024-11-10T23:36:45.256" v="343"/>
          <ac:spMkLst>
            <pc:docMk/>
            <pc:sldMk cId="914815877" sldId="257"/>
            <ac:spMk id="2" creationId="{00000000-0000-0000-0000-000000000000}"/>
          </ac:spMkLst>
        </pc:spChg>
        <pc:spChg chg="del">
          <ac:chgData name="jemma.smith@up.education" userId="S::urn:spo:guest#jemma.smith@up.education::" providerId="AD" clId="Web-{16F69464-5B71-71A8-6C4D-B7CE29F7494F}" dt="2024-11-10T23:36:45.225" v="341"/>
          <ac:spMkLst>
            <pc:docMk/>
            <pc:sldMk cId="914815877" sldId="257"/>
            <ac:spMk id="5" creationId="{B842C706-09B1-B16D-F2A0-1A2A9A938150}"/>
          </ac:spMkLst>
        </pc:spChg>
        <pc:spChg chg="add del mod">
          <ac:chgData name="jemma.smith@up.education" userId="S::urn:spo:guest#jemma.smith@up.education::" providerId="AD" clId="Web-{16F69464-5B71-71A8-6C4D-B7CE29F7494F}" dt="2024-11-10T23:41:43.672" v="426"/>
          <ac:spMkLst>
            <pc:docMk/>
            <pc:sldMk cId="914815877" sldId="257"/>
            <ac:spMk id="6" creationId="{1D2ADD8F-96AD-23D6-A6F9-05D9707B488E}"/>
          </ac:spMkLst>
        </pc:spChg>
        <pc:spChg chg="add mod ord">
          <ac:chgData name="jemma.smith@up.education" userId="S::urn:spo:guest#jemma.smith@up.education::" providerId="AD" clId="Web-{16F69464-5B71-71A8-6C4D-B7CE29F7494F}" dt="2024-11-10T23:41:58.860" v="429"/>
          <ac:spMkLst>
            <pc:docMk/>
            <pc:sldMk cId="914815877" sldId="257"/>
            <ac:spMk id="8" creationId="{F3FB58BB-54C9-8B99-4555-F33577A9AC9F}"/>
          </ac:spMkLst>
        </pc:spChg>
        <pc:spChg chg="add">
          <ac:chgData name="jemma.smith@up.education" userId="S::urn:spo:guest#jemma.smith@up.education::" providerId="AD" clId="Web-{16F69464-5B71-71A8-6C4D-B7CE29F7494F}" dt="2024-11-10T23:36:45.771" v="345"/>
          <ac:spMkLst>
            <pc:docMk/>
            <pc:sldMk cId="914815877" sldId="257"/>
            <ac:spMk id="10" creationId="{64008501-321B-D11B-D04B-0DF7093B7BE0}"/>
          </ac:spMkLst>
        </pc:spChg>
        <pc:spChg chg="add mod">
          <ac:chgData name="jemma.smith@up.education" userId="S::urn:spo:guest#jemma.smith@up.education::" providerId="AD" clId="Web-{16F69464-5B71-71A8-6C4D-B7CE29F7494F}" dt="2024-11-10T23:36:54.319" v="359" actId="20577"/>
          <ac:spMkLst>
            <pc:docMk/>
            <pc:sldMk cId="914815877" sldId="257"/>
            <ac:spMk id="12" creationId="{2D1A7EFC-F83B-514C-A9DE-965ACA5AEA53}"/>
          </ac:spMkLst>
        </pc:spChg>
        <pc:spChg chg="add del">
          <ac:chgData name="jemma.smith@up.education" userId="S::urn:spo:guest#jemma.smith@up.education::" providerId="AD" clId="Web-{16F69464-5B71-71A8-6C4D-B7CE29F7494F}" dt="2024-11-10T23:38:09.087" v="424"/>
          <ac:spMkLst>
            <pc:docMk/>
            <pc:sldMk cId="914815877" sldId="257"/>
            <ac:spMk id="14" creationId="{B1AE5BB8-82F9-1385-FD8B-CE54AE36B626}"/>
          </ac:spMkLst>
        </pc:spChg>
        <pc:spChg chg="add del">
          <ac:chgData name="jemma.smith@up.education" userId="S::urn:spo:guest#jemma.smith@up.education::" providerId="AD" clId="Web-{16F69464-5B71-71A8-6C4D-B7CE29F7494F}" dt="2024-11-10T23:38:12.290" v="425"/>
          <ac:spMkLst>
            <pc:docMk/>
            <pc:sldMk cId="914815877" sldId="257"/>
            <ac:spMk id="16" creationId="{896AE6D7-374C-F8AC-82BE-BA172F969B18}"/>
          </ac:spMkLst>
        </pc:spChg>
        <pc:spChg chg="add del">
          <ac:chgData name="jemma.smith@up.education" userId="S::urn:spo:guest#jemma.smith@up.education::" providerId="AD" clId="Web-{16F69464-5B71-71A8-6C4D-B7CE29F7494F}" dt="2024-11-10T23:37:13.804" v="361"/>
          <ac:spMkLst>
            <pc:docMk/>
            <pc:sldMk cId="914815877" sldId="257"/>
            <ac:spMk id="18" creationId="{6B75BD41-D5CE-3E61-3C06-D80C7802DFE7}"/>
          </ac:spMkLst>
        </pc:spChg>
        <pc:spChg chg="add mod">
          <ac:chgData name="jemma.smith@up.education" userId="S::urn:spo:guest#jemma.smith@up.education::" providerId="AD" clId="Web-{16F69464-5B71-71A8-6C4D-B7CE29F7494F}" dt="2024-11-10T23:42:28.267" v="438" actId="20577"/>
          <ac:spMkLst>
            <pc:docMk/>
            <pc:sldMk cId="914815877" sldId="257"/>
            <ac:spMk id="22" creationId="{FED125E9-2C92-51C4-29B6-74FB1F58A166}"/>
          </ac:spMkLst>
        </pc:spChg>
        <pc:spChg chg="add">
          <ac:chgData name="jemma.smith@up.education" userId="S::urn:spo:guest#jemma.smith@up.education::" providerId="AD" clId="Web-{16F69464-5B71-71A8-6C4D-B7CE29F7494F}" dt="2024-11-10T23:36:45.850" v="352"/>
          <ac:spMkLst>
            <pc:docMk/>
            <pc:sldMk cId="914815877" sldId="257"/>
            <ac:spMk id="24" creationId="{73DD11D3-A0D6-747B-4739-BEDC54EF5C63}"/>
          </ac:spMkLst>
        </pc:spChg>
        <pc:spChg chg="add">
          <ac:chgData name="jemma.smith@up.education" userId="S::urn:spo:guest#jemma.smith@up.education::" providerId="AD" clId="Web-{16F69464-5B71-71A8-6C4D-B7CE29F7494F}" dt="2024-11-10T23:36:45.850" v="353"/>
          <ac:spMkLst>
            <pc:docMk/>
            <pc:sldMk cId="914815877" sldId="257"/>
            <ac:spMk id="26" creationId="{6F2643B5-BA12-165D-E1A4-3D5D05EB0553}"/>
          </ac:spMkLst>
        </pc:spChg>
        <pc:spChg chg="add del mod">
          <ac:chgData name="jemma.smith@up.education" userId="S::urn:spo:guest#jemma.smith@up.education::" providerId="AD" clId="Web-{16F69464-5B71-71A8-6C4D-B7CE29F7494F}" dt="2024-11-10T23:42:23.517" v="436"/>
          <ac:spMkLst>
            <pc:docMk/>
            <pc:sldMk cId="914815877" sldId="257"/>
            <ac:spMk id="29" creationId="{4017A775-CC93-F6B4-BDD1-51E623826663}"/>
          </ac:spMkLst>
        </pc:spChg>
        <pc:spChg chg="add mod">
          <ac:chgData name="jemma.smith@up.education" userId="S::urn:spo:guest#jemma.smith@up.education::" providerId="AD" clId="Web-{16F69464-5B71-71A8-6C4D-B7CE29F7494F}" dt="2024-11-10T23:49:19.671" v="546" actId="20577"/>
          <ac:spMkLst>
            <pc:docMk/>
            <pc:sldMk cId="914815877" sldId="257"/>
            <ac:spMk id="30" creationId="{5927FAB8-45D2-59B7-4022-962AAF67168E}"/>
          </ac:spMkLst>
        </pc:spChg>
        <pc:spChg chg="add del">
          <ac:chgData name="jemma.smith@up.education" userId="S::urn:spo:guest#jemma.smith@up.education::" providerId="AD" clId="Web-{16F69464-5B71-71A8-6C4D-B7CE29F7494F}" dt="2024-11-10T23:43:05.034" v="459"/>
          <ac:spMkLst>
            <pc:docMk/>
            <pc:sldMk cId="914815877" sldId="257"/>
            <ac:spMk id="32" creationId="{CE6A5607-C72F-32E8-1AA0-2FE764C9D18E}"/>
          </ac:spMkLst>
        </pc:spChg>
        <pc:spChg chg="add del">
          <ac:chgData name="jemma.smith@up.education" userId="S::urn:spo:guest#jemma.smith@up.education::" providerId="AD" clId="Web-{16F69464-5B71-71A8-6C4D-B7CE29F7494F}" dt="2024-11-10T23:43:05.034" v="458"/>
          <ac:spMkLst>
            <pc:docMk/>
            <pc:sldMk cId="914815877" sldId="257"/>
            <ac:spMk id="34" creationId="{226BEC6C-E927-3ABF-7D7C-F329D0EFC415}"/>
          </ac:spMkLst>
        </pc:spChg>
        <pc:spChg chg="add del">
          <ac:chgData name="jemma.smith@up.education" userId="S::urn:spo:guest#jemma.smith@up.education::" providerId="AD" clId="Web-{16F69464-5B71-71A8-6C4D-B7CE29F7494F}" dt="2024-11-10T23:43:05.034" v="457"/>
          <ac:spMkLst>
            <pc:docMk/>
            <pc:sldMk cId="914815877" sldId="257"/>
            <ac:spMk id="36" creationId="{2CD94641-9388-E425-71A6-EF0F9D02FA44}"/>
          </ac:spMkLst>
        </pc:spChg>
        <pc:spChg chg="add del">
          <ac:chgData name="jemma.smith@up.education" userId="S::urn:spo:guest#jemma.smith@up.education::" providerId="AD" clId="Web-{16F69464-5B71-71A8-6C4D-B7CE29F7494F}" dt="2024-11-10T23:43:05.034" v="456"/>
          <ac:spMkLst>
            <pc:docMk/>
            <pc:sldMk cId="914815877" sldId="257"/>
            <ac:spMk id="38" creationId="{B97648DA-8167-95C7-4ECA-E2DFCAA46B3E}"/>
          </ac:spMkLst>
        </pc:spChg>
        <pc:spChg chg="add del">
          <ac:chgData name="jemma.smith@up.education" userId="S::urn:spo:guest#jemma.smith@up.education::" providerId="AD" clId="Web-{16F69464-5B71-71A8-6C4D-B7CE29F7494F}" dt="2024-11-10T23:43:05.034" v="455"/>
          <ac:spMkLst>
            <pc:docMk/>
            <pc:sldMk cId="914815877" sldId="257"/>
            <ac:spMk id="40" creationId="{DADADDE5-9E4B-A47B-6081-23C332800677}"/>
          </ac:spMkLst>
        </pc:spChg>
        <pc:spChg chg="add del">
          <ac:chgData name="jemma.smith@up.education" userId="S::urn:spo:guest#jemma.smith@up.education::" providerId="AD" clId="Web-{16F69464-5B71-71A8-6C4D-B7CE29F7494F}" dt="2024-11-10T23:43:05.034" v="454"/>
          <ac:spMkLst>
            <pc:docMk/>
            <pc:sldMk cId="914815877" sldId="257"/>
            <ac:spMk id="42" creationId="{04A6B9F9-35AF-4A26-95EE-B953E5A6189D}"/>
          </ac:spMkLst>
        </pc:spChg>
        <pc:spChg chg="add del">
          <ac:chgData name="jemma.smith@up.education" userId="S::urn:spo:guest#jemma.smith@up.education::" providerId="AD" clId="Web-{16F69464-5B71-71A8-6C4D-B7CE29F7494F}" dt="2024-11-10T23:43:05.034" v="452"/>
          <ac:spMkLst>
            <pc:docMk/>
            <pc:sldMk cId="914815877" sldId="257"/>
            <ac:spMk id="46" creationId="{68587633-12FC-0463-47FF-16AEE9E09E45}"/>
          </ac:spMkLst>
        </pc:spChg>
        <pc:spChg chg="add del">
          <ac:chgData name="jemma.smith@up.education" userId="S::urn:spo:guest#jemma.smith@up.education::" providerId="AD" clId="Web-{16F69464-5B71-71A8-6C4D-B7CE29F7494F}" dt="2024-11-10T23:43:05.034" v="451"/>
          <ac:spMkLst>
            <pc:docMk/>
            <pc:sldMk cId="914815877" sldId="257"/>
            <ac:spMk id="48" creationId="{EB517359-9702-91D1-CCEC-276A55B6B519}"/>
          </ac:spMkLst>
        </pc:spChg>
        <pc:spChg chg="add del">
          <ac:chgData name="jemma.smith@up.education" userId="S::urn:spo:guest#jemma.smith@up.education::" providerId="AD" clId="Web-{16F69464-5B71-71A8-6C4D-B7CE29F7494F}" dt="2024-11-10T23:43:05.018" v="450"/>
          <ac:spMkLst>
            <pc:docMk/>
            <pc:sldMk cId="914815877" sldId="257"/>
            <ac:spMk id="50" creationId="{B8AD378E-BCAD-C8BD-5A55-1E829435D4BE}"/>
          </ac:spMkLst>
        </pc:spChg>
        <pc:spChg chg="add del">
          <ac:chgData name="jemma.smith@up.education" userId="S::urn:spo:guest#jemma.smith@up.education::" providerId="AD" clId="Web-{16F69464-5B71-71A8-6C4D-B7CE29F7494F}" dt="2024-11-10T23:43:09.878" v="479"/>
          <ac:spMkLst>
            <pc:docMk/>
            <pc:sldMk cId="914815877" sldId="257"/>
            <ac:spMk id="52" creationId="{C65E313B-1064-0C55-367F-2F2BFBADF9D1}"/>
          </ac:spMkLst>
        </pc:spChg>
        <pc:spChg chg="add del">
          <ac:chgData name="jemma.smith@up.education" userId="S::urn:spo:guest#jemma.smith@up.education::" providerId="AD" clId="Web-{16F69464-5B71-71A8-6C4D-B7CE29F7494F}" dt="2024-11-10T23:43:09.878" v="478"/>
          <ac:spMkLst>
            <pc:docMk/>
            <pc:sldMk cId="914815877" sldId="257"/>
            <ac:spMk id="54" creationId="{60CFDBE6-34F0-0380-129E-760EF73ED4F9}"/>
          </ac:spMkLst>
        </pc:spChg>
        <pc:spChg chg="add del">
          <ac:chgData name="jemma.smith@up.education" userId="S::urn:spo:guest#jemma.smith@up.education::" providerId="AD" clId="Web-{16F69464-5B71-71A8-6C4D-B7CE29F7494F}" dt="2024-11-10T23:43:09.878" v="477"/>
          <ac:spMkLst>
            <pc:docMk/>
            <pc:sldMk cId="914815877" sldId="257"/>
            <ac:spMk id="56" creationId="{251EB40A-08DC-A8D5-955A-CF80D6BB53A0}"/>
          </ac:spMkLst>
        </pc:spChg>
        <pc:spChg chg="add del">
          <ac:chgData name="jemma.smith@up.education" userId="S::urn:spo:guest#jemma.smith@up.education::" providerId="AD" clId="Web-{16F69464-5B71-71A8-6C4D-B7CE29F7494F}" dt="2024-11-10T23:43:09.878" v="476"/>
          <ac:spMkLst>
            <pc:docMk/>
            <pc:sldMk cId="914815877" sldId="257"/>
            <ac:spMk id="58" creationId="{28436862-BB46-4A96-C813-5092B9EBFE64}"/>
          </ac:spMkLst>
        </pc:spChg>
        <pc:spChg chg="add del">
          <ac:chgData name="jemma.smith@up.education" userId="S::urn:spo:guest#jemma.smith@up.education::" providerId="AD" clId="Web-{16F69464-5B71-71A8-6C4D-B7CE29F7494F}" dt="2024-11-10T23:43:09.878" v="475"/>
          <ac:spMkLst>
            <pc:docMk/>
            <pc:sldMk cId="914815877" sldId="257"/>
            <ac:spMk id="60" creationId="{51789333-C48C-49DC-D22B-45D38180E66E}"/>
          </ac:spMkLst>
        </pc:spChg>
        <pc:spChg chg="add del">
          <ac:chgData name="jemma.smith@up.education" userId="S::urn:spo:guest#jemma.smith@up.education::" providerId="AD" clId="Web-{16F69464-5B71-71A8-6C4D-B7CE29F7494F}" dt="2024-11-10T23:43:09.878" v="474"/>
          <ac:spMkLst>
            <pc:docMk/>
            <pc:sldMk cId="914815877" sldId="257"/>
            <ac:spMk id="62" creationId="{C7BA52EE-612C-CBB3-3586-061131F0C172}"/>
          </ac:spMkLst>
        </pc:spChg>
        <pc:spChg chg="add del">
          <ac:chgData name="jemma.smith@up.education" userId="S::urn:spo:guest#jemma.smith@up.education::" providerId="AD" clId="Web-{16F69464-5B71-71A8-6C4D-B7CE29F7494F}" dt="2024-11-10T23:43:09.878" v="472"/>
          <ac:spMkLst>
            <pc:docMk/>
            <pc:sldMk cId="914815877" sldId="257"/>
            <ac:spMk id="66" creationId="{8BE79BA1-DC07-2A58-B285-CE4E0847F4B5}"/>
          </ac:spMkLst>
        </pc:spChg>
        <pc:spChg chg="add del">
          <ac:chgData name="jemma.smith@up.education" userId="S::urn:spo:guest#jemma.smith@up.education::" providerId="AD" clId="Web-{16F69464-5B71-71A8-6C4D-B7CE29F7494F}" dt="2024-11-10T23:43:09.878" v="471"/>
          <ac:spMkLst>
            <pc:docMk/>
            <pc:sldMk cId="914815877" sldId="257"/>
            <ac:spMk id="68" creationId="{C2316A96-4756-55F0-C24E-BB3A17A20997}"/>
          </ac:spMkLst>
        </pc:spChg>
        <pc:spChg chg="add del">
          <ac:chgData name="jemma.smith@up.education" userId="S::urn:spo:guest#jemma.smith@up.education::" providerId="AD" clId="Web-{16F69464-5B71-71A8-6C4D-B7CE29F7494F}" dt="2024-11-10T23:43:09.878" v="470"/>
          <ac:spMkLst>
            <pc:docMk/>
            <pc:sldMk cId="914815877" sldId="257"/>
            <ac:spMk id="70" creationId="{8995225E-8072-D5F0-F39F-4C30EB0BB066}"/>
          </ac:spMkLst>
        </pc:spChg>
        <pc:spChg chg="add mod">
          <ac:chgData name="jemma.smith@up.education" userId="S::urn:spo:guest#jemma.smith@up.education::" providerId="AD" clId="Web-{16F69464-5B71-71A8-6C4D-B7CE29F7494F}" dt="2024-11-10T23:50:23.579" v="555" actId="20577"/>
          <ac:spMkLst>
            <pc:docMk/>
            <pc:sldMk cId="914815877" sldId="257"/>
            <ac:spMk id="71" creationId="{B4A404EE-ED47-91E4-171D-D0E1CDA1FF51}"/>
          </ac:spMkLst>
        </pc:spChg>
        <pc:spChg chg="add mod">
          <ac:chgData name="jemma.smith@up.education" userId="S::urn:spo:guest#jemma.smith@up.education::" providerId="AD" clId="Web-{16F69464-5B71-71A8-6C4D-B7CE29F7494F}" dt="2024-11-10T23:50:31.048" v="561" actId="20577"/>
          <ac:spMkLst>
            <pc:docMk/>
            <pc:sldMk cId="914815877" sldId="257"/>
            <ac:spMk id="72" creationId="{D112510A-0524-0B71-6911-4F2B5B03AD36}"/>
          </ac:spMkLst>
        </pc:spChg>
        <pc:spChg chg="add mod">
          <ac:chgData name="jemma.smith@up.education" userId="S::urn:spo:guest#jemma.smith@up.education::" providerId="AD" clId="Web-{16F69464-5B71-71A8-6C4D-B7CE29F7494F}" dt="2024-11-10T23:54:34.994" v="591" actId="20577"/>
          <ac:spMkLst>
            <pc:docMk/>
            <pc:sldMk cId="914815877" sldId="257"/>
            <ac:spMk id="73" creationId="{9D1CF0D0-ECD4-5CEF-41E4-863A3EA9E2AC}"/>
          </ac:spMkLst>
        </pc:spChg>
        <pc:spChg chg="add mod">
          <ac:chgData name="jemma.smith@up.education" userId="S::urn:spo:guest#jemma.smith@up.education::" providerId="AD" clId="Web-{16F69464-5B71-71A8-6C4D-B7CE29F7494F}" dt="2024-11-10T23:54:12.837" v="578" actId="20577"/>
          <ac:spMkLst>
            <pc:docMk/>
            <pc:sldMk cId="914815877" sldId="257"/>
            <ac:spMk id="74" creationId="{397BB0AA-43EF-A9B7-EB4A-AF2B52D865CC}"/>
          </ac:spMkLst>
        </pc:spChg>
        <pc:picChg chg="del">
          <ac:chgData name="jemma.smith@up.education" userId="S::urn:spo:guest#jemma.smith@up.education::" providerId="AD" clId="Web-{16F69464-5B71-71A8-6C4D-B7CE29F7494F}" dt="2024-11-10T23:36:45.256" v="342"/>
          <ac:picMkLst>
            <pc:docMk/>
            <pc:sldMk cId="914815877" sldId="257"/>
            <ac:picMk id="4" creationId="{00000000-0000-0000-0000-000000000000}"/>
          </ac:picMkLst>
        </pc:picChg>
        <pc:picChg chg="add del">
          <ac:chgData name="jemma.smith@up.education" userId="S::urn:spo:guest#jemma.smith@up.education::" providerId="AD" clId="Web-{16F69464-5B71-71A8-6C4D-B7CE29F7494F}" dt="2024-11-10T23:37:13.804" v="360"/>
          <ac:picMkLst>
            <pc:docMk/>
            <pc:sldMk cId="914815877" sldId="257"/>
            <ac:picMk id="20" creationId="{9C8A3733-2D81-2B37-39F2-0881059686AA}"/>
          </ac:picMkLst>
        </pc:picChg>
        <pc:picChg chg="add del mod ord">
          <ac:chgData name="jemma.smith@up.education" userId="S::urn:spo:guest#jemma.smith@up.education::" providerId="AD" clId="Web-{16F69464-5B71-71A8-6C4D-B7CE29F7494F}" dt="2024-11-10T23:42:03.610" v="431"/>
          <ac:picMkLst>
            <pc:docMk/>
            <pc:sldMk cId="914815877" sldId="257"/>
            <ac:picMk id="27" creationId="{307F4B03-CC35-812E-250E-B863CCBF0A30}"/>
          </ac:picMkLst>
        </pc:picChg>
        <pc:picChg chg="add del">
          <ac:chgData name="jemma.smith@up.education" userId="S::urn:spo:guest#jemma.smith@up.education::" providerId="AD" clId="Web-{16F69464-5B71-71A8-6C4D-B7CE29F7494F}" dt="2024-11-10T23:43:05.034" v="453"/>
          <ac:picMkLst>
            <pc:docMk/>
            <pc:sldMk cId="914815877" sldId="257"/>
            <ac:picMk id="44" creationId="{AC1901C5-4877-06FE-8072-0087CD152C0A}"/>
          </ac:picMkLst>
        </pc:picChg>
        <pc:picChg chg="add del">
          <ac:chgData name="jemma.smith@up.education" userId="S::urn:spo:guest#jemma.smith@up.education::" providerId="AD" clId="Web-{16F69464-5B71-71A8-6C4D-B7CE29F7494F}" dt="2024-11-10T23:43:09.878" v="473"/>
          <ac:picMkLst>
            <pc:docMk/>
            <pc:sldMk cId="914815877" sldId="257"/>
            <ac:picMk id="64" creationId="{3A2360D2-A52F-607C-7A96-E9EC343DE6C8}"/>
          </ac:picMkLst>
        </pc:picChg>
        <pc:picChg chg="add mod">
          <ac:chgData name="jemma.smith@up.education" userId="S::urn:spo:guest#jemma.smith@up.education::" providerId="AD" clId="Web-{16F69464-5B71-71A8-6C4D-B7CE29F7494F}" dt="2024-11-10T23:47:14.057" v="526" actId="1076"/>
          <ac:picMkLst>
            <pc:docMk/>
            <pc:sldMk cId="914815877" sldId="257"/>
            <ac:picMk id="75" creationId="{50A419C1-5D82-DB84-62B7-497562D39B78}"/>
          </ac:picMkLst>
        </pc:picChg>
      </pc:sldChg>
      <pc:sldChg chg="addSp delSp modSp">
        <pc:chgData name="jemma.smith@up.education" userId="S::urn:spo:guest#jemma.smith@up.education::" providerId="AD" clId="Web-{16F69464-5B71-71A8-6C4D-B7CE29F7494F}" dt="2024-11-11T00:33:45.774" v="1370" actId="1076"/>
        <pc:sldMkLst>
          <pc:docMk/>
          <pc:sldMk cId="828948068" sldId="258"/>
        </pc:sldMkLst>
        <pc:spChg chg="del">
          <ac:chgData name="jemma.smith@up.education" userId="S::urn:spo:guest#jemma.smith@up.education::" providerId="AD" clId="Web-{16F69464-5B71-71A8-6C4D-B7CE29F7494F}" dt="2024-11-10T23:56:59.530" v="594"/>
          <ac:spMkLst>
            <pc:docMk/>
            <pc:sldMk cId="828948068" sldId="258"/>
            <ac:spMk id="2" creationId="{00000000-0000-0000-0000-000000000000}"/>
          </ac:spMkLst>
        </pc:spChg>
        <pc:spChg chg="del">
          <ac:chgData name="jemma.smith@up.education" userId="S::urn:spo:guest#jemma.smith@up.education::" providerId="AD" clId="Web-{16F69464-5B71-71A8-6C4D-B7CE29F7494F}" dt="2024-11-10T23:56:59.530" v="593"/>
          <ac:spMkLst>
            <pc:docMk/>
            <pc:sldMk cId="828948068" sldId="258"/>
            <ac:spMk id="3" creationId="{00000000-0000-0000-0000-000000000000}"/>
          </ac:spMkLst>
        </pc:spChg>
        <pc:spChg chg="add del mod">
          <ac:chgData name="jemma.smith@up.education" userId="S::urn:spo:guest#jemma.smith@up.education::" providerId="AD" clId="Web-{16F69464-5B71-71A8-6C4D-B7CE29F7494F}" dt="2024-11-10T23:57:32.312" v="660"/>
          <ac:spMkLst>
            <pc:docMk/>
            <pc:sldMk cId="828948068" sldId="258"/>
            <ac:spMk id="6" creationId="{1C4A21EB-6E66-721C-47ED-DC4AFAC00931}"/>
          </ac:spMkLst>
        </pc:spChg>
        <pc:spChg chg="add del mod">
          <ac:chgData name="jemma.smith@up.education" userId="S::urn:spo:guest#jemma.smith@up.education::" providerId="AD" clId="Web-{16F69464-5B71-71A8-6C4D-B7CE29F7494F}" dt="2024-11-11T00:30:45.018" v="1275"/>
          <ac:spMkLst>
            <pc:docMk/>
            <pc:sldMk cId="828948068" sldId="258"/>
            <ac:spMk id="8" creationId="{57E2826A-E9BB-CEC2-F4F4-52872E55373F}"/>
          </ac:spMkLst>
        </pc:spChg>
        <pc:spChg chg="add">
          <ac:chgData name="jemma.smith@up.education" userId="S::urn:spo:guest#jemma.smith@up.education::" providerId="AD" clId="Web-{16F69464-5B71-71A8-6C4D-B7CE29F7494F}" dt="2024-11-10T23:57:00.280" v="596"/>
          <ac:spMkLst>
            <pc:docMk/>
            <pc:sldMk cId="828948068" sldId="258"/>
            <ac:spMk id="10" creationId="{992389AA-BB65-2A0D-8C64-BA7F8F5BCFC8}"/>
          </ac:spMkLst>
        </pc:spChg>
        <pc:spChg chg="add mod">
          <ac:chgData name="jemma.smith@up.education" userId="S::urn:spo:guest#jemma.smith@up.education::" providerId="AD" clId="Web-{16F69464-5B71-71A8-6C4D-B7CE29F7494F}" dt="2024-11-11T00:08:04.707" v="804" actId="1076"/>
          <ac:spMkLst>
            <pc:docMk/>
            <pc:sldMk cId="828948068" sldId="258"/>
            <ac:spMk id="12" creationId="{A44A6580-3CFB-456F-55CC-B2D9FC7D1925}"/>
          </ac:spMkLst>
        </pc:spChg>
        <pc:spChg chg="add del mod">
          <ac:chgData name="jemma.smith@up.education" userId="S::urn:spo:guest#jemma.smith@up.education::" providerId="AD" clId="Web-{16F69464-5B71-71A8-6C4D-B7CE29F7494F}" dt="2024-11-11T00:32:20.411" v="1344"/>
          <ac:spMkLst>
            <pc:docMk/>
            <pc:sldMk cId="828948068" sldId="258"/>
            <ac:spMk id="14" creationId="{C517911A-AA0B-3314-70F6-BA6D7AAF8051}"/>
          </ac:spMkLst>
        </pc:spChg>
        <pc:spChg chg="add">
          <ac:chgData name="jemma.smith@up.education" userId="S::urn:spo:guest#jemma.smith@up.education::" providerId="AD" clId="Web-{16F69464-5B71-71A8-6C4D-B7CE29F7494F}" dt="2024-11-10T23:57:00.295" v="599"/>
          <ac:spMkLst>
            <pc:docMk/>
            <pc:sldMk cId="828948068" sldId="258"/>
            <ac:spMk id="16" creationId="{067D353A-2478-5C8E-B637-4BCDAA5E49A8}"/>
          </ac:spMkLst>
        </pc:spChg>
        <pc:spChg chg="add">
          <ac:chgData name="jemma.smith@up.education" userId="S::urn:spo:guest#jemma.smith@up.education::" providerId="AD" clId="Web-{16F69464-5B71-71A8-6C4D-B7CE29F7494F}" dt="2024-11-10T23:57:00.311" v="600"/>
          <ac:spMkLst>
            <pc:docMk/>
            <pc:sldMk cId="828948068" sldId="258"/>
            <ac:spMk id="18" creationId="{B5F7BA75-FFDB-A878-7536-DFB0D4CA5367}"/>
          </ac:spMkLst>
        </pc:spChg>
        <pc:spChg chg="add del">
          <ac:chgData name="jemma.smith@up.education" userId="S::urn:spo:guest#jemma.smith@up.education::" providerId="AD" clId="Web-{16F69464-5B71-71A8-6C4D-B7CE29F7494F}" dt="2024-11-10T23:57:32.312" v="659"/>
          <ac:spMkLst>
            <pc:docMk/>
            <pc:sldMk cId="828948068" sldId="258"/>
            <ac:spMk id="20" creationId="{A3CE6B24-3FEC-179E-B406-FCF26755E2A4}"/>
          </ac:spMkLst>
        </pc:spChg>
        <pc:spChg chg="add del">
          <ac:chgData name="jemma.smith@up.education" userId="S::urn:spo:guest#jemma.smith@up.education::" providerId="AD" clId="Web-{16F69464-5B71-71A8-6C4D-B7CE29F7494F}" dt="2024-11-10T23:57:32.296" v="658"/>
          <ac:spMkLst>
            <pc:docMk/>
            <pc:sldMk cId="828948068" sldId="258"/>
            <ac:spMk id="22" creationId="{91FC329E-E364-2AFF-7EFF-5D6C4E235962}"/>
          </ac:spMkLst>
        </pc:spChg>
        <pc:spChg chg="add del">
          <ac:chgData name="jemma.smith@up.education" userId="S::urn:spo:guest#jemma.smith@up.education::" providerId="AD" clId="Web-{16F69464-5B71-71A8-6C4D-B7CE29F7494F}" dt="2024-11-10T23:57:32.296" v="657"/>
          <ac:spMkLst>
            <pc:docMk/>
            <pc:sldMk cId="828948068" sldId="258"/>
            <ac:spMk id="24" creationId="{4FB7357E-8116-48CA-5169-F055B6B40949}"/>
          </ac:spMkLst>
        </pc:spChg>
        <pc:spChg chg="add del">
          <ac:chgData name="jemma.smith@up.education" userId="S::urn:spo:guest#jemma.smith@up.education::" providerId="AD" clId="Web-{16F69464-5B71-71A8-6C4D-B7CE29F7494F}" dt="2024-11-10T23:57:32.296" v="656"/>
          <ac:spMkLst>
            <pc:docMk/>
            <pc:sldMk cId="828948068" sldId="258"/>
            <ac:spMk id="26" creationId="{870E6F03-5012-0C71-0969-41D037845DC2}"/>
          </ac:spMkLst>
        </pc:spChg>
        <pc:spChg chg="add del">
          <ac:chgData name="jemma.smith@up.education" userId="S::urn:spo:guest#jemma.smith@up.education::" providerId="AD" clId="Web-{16F69464-5B71-71A8-6C4D-B7CE29F7494F}" dt="2024-11-10T23:57:32.296" v="655"/>
          <ac:spMkLst>
            <pc:docMk/>
            <pc:sldMk cId="828948068" sldId="258"/>
            <ac:spMk id="28" creationId="{3556D4FC-4DD6-A8A7-E041-FEB42EF9A02D}"/>
          </ac:spMkLst>
        </pc:spChg>
        <pc:spChg chg="add del">
          <ac:chgData name="jemma.smith@up.education" userId="S::urn:spo:guest#jemma.smith@up.education::" providerId="AD" clId="Web-{16F69464-5B71-71A8-6C4D-B7CE29F7494F}" dt="2024-11-11T00:08:06.801" v="805"/>
          <ac:spMkLst>
            <pc:docMk/>
            <pc:sldMk cId="828948068" sldId="258"/>
            <ac:spMk id="31" creationId="{EC4FEA3D-D3A3-AB41-DA60-0896742DDB1E}"/>
          </ac:spMkLst>
        </pc:spChg>
        <pc:spChg chg="add mod">
          <ac:chgData name="jemma.smith@up.education" userId="S::urn:spo:guest#jemma.smith@up.education::" providerId="AD" clId="Web-{16F69464-5B71-71A8-6C4D-B7CE29F7494F}" dt="2024-11-11T00:33:45.774" v="1370" actId="1076"/>
          <ac:spMkLst>
            <pc:docMk/>
            <pc:sldMk cId="828948068" sldId="258"/>
            <ac:spMk id="32" creationId="{F6197AF6-8E3D-5F6B-A5D4-D0F827BA9349}"/>
          </ac:spMkLst>
        </pc:spChg>
        <pc:spChg chg="add del mod">
          <ac:chgData name="jemma.smith@up.education" userId="S::urn:spo:guest#jemma.smith@up.education::" providerId="AD" clId="Web-{16F69464-5B71-71A8-6C4D-B7CE29F7494F}" dt="2024-11-11T00:32:26.021" v="1346"/>
          <ac:spMkLst>
            <pc:docMk/>
            <pc:sldMk cId="828948068" sldId="258"/>
            <ac:spMk id="33" creationId="{B0D68653-4BCF-F6A8-DF8C-61E5E37E0EDC}"/>
          </ac:spMkLst>
        </pc:spChg>
        <pc:spChg chg="add mod">
          <ac:chgData name="jemma.smith@up.education" userId="S::urn:spo:guest#jemma.smith@up.education::" providerId="AD" clId="Web-{16F69464-5B71-71A8-6C4D-B7CE29F7494F}" dt="2024-11-11T00:33:45.742" v="1369" actId="1076"/>
          <ac:spMkLst>
            <pc:docMk/>
            <pc:sldMk cId="828948068" sldId="258"/>
            <ac:spMk id="34" creationId="{D32A89BB-1DC8-EE9F-46A1-0BC1D0603B1F}"/>
          </ac:spMkLst>
        </pc:spChg>
        <pc:picChg chg="del">
          <ac:chgData name="jemma.smith@up.education" userId="S::urn:spo:guest#jemma.smith@up.education::" providerId="AD" clId="Web-{16F69464-5B71-71A8-6C4D-B7CE29F7494F}" dt="2024-11-10T23:56:59.483" v="592"/>
          <ac:picMkLst>
            <pc:docMk/>
            <pc:sldMk cId="828948068" sldId="258"/>
            <ac:picMk id="4" creationId="{00000000-0000-0000-0000-000000000000}"/>
          </ac:picMkLst>
        </pc:picChg>
        <pc:picChg chg="add mod">
          <ac:chgData name="jemma.smith@up.education" userId="S::urn:spo:guest#jemma.smith@up.education::" providerId="AD" clId="Web-{16F69464-5B71-71A8-6C4D-B7CE29F7494F}" dt="2024-11-11T00:33:06.116" v="1361" actId="1076"/>
          <ac:picMkLst>
            <pc:docMk/>
            <pc:sldMk cId="828948068" sldId="258"/>
            <ac:picMk id="29" creationId="{BE43FAF8-94C2-D951-ECC9-CC77CE8C5679}"/>
          </ac:picMkLst>
        </pc:picChg>
      </pc:sldChg>
      <pc:sldChg chg="addSp delSp modSp">
        <pc:chgData name="jemma.smith@up.education" userId="S::urn:spo:guest#jemma.smith@up.education::" providerId="AD" clId="Web-{16F69464-5B71-71A8-6C4D-B7CE29F7494F}" dt="2024-11-11T00:40:45.147" v="1465" actId="1076"/>
        <pc:sldMkLst>
          <pc:docMk/>
          <pc:sldMk cId="926233307" sldId="259"/>
        </pc:sldMkLst>
        <pc:spChg chg="del">
          <ac:chgData name="jemma.smith@up.education" userId="S::urn:spo:guest#jemma.smith@up.education::" providerId="AD" clId="Web-{16F69464-5B71-71A8-6C4D-B7CE29F7494F}" dt="2024-11-11T00:25:59.524" v="999"/>
          <ac:spMkLst>
            <pc:docMk/>
            <pc:sldMk cId="926233307" sldId="259"/>
            <ac:spMk id="2" creationId="{00000000-0000-0000-0000-000000000000}"/>
          </ac:spMkLst>
        </pc:spChg>
        <pc:spChg chg="del">
          <ac:chgData name="jemma.smith@up.education" userId="S::urn:spo:guest#jemma.smith@up.education::" providerId="AD" clId="Web-{16F69464-5B71-71A8-6C4D-B7CE29F7494F}" dt="2024-11-11T00:25:59.508" v="997"/>
          <ac:spMkLst>
            <pc:docMk/>
            <pc:sldMk cId="926233307" sldId="259"/>
            <ac:spMk id="5" creationId="{00000000-0000-0000-0000-000000000000}"/>
          </ac:spMkLst>
        </pc:spChg>
        <pc:spChg chg="del">
          <ac:chgData name="jemma.smith@up.education" userId="S::urn:spo:guest#jemma.smith@up.education::" providerId="AD" clId="Web-{16F69464-5B71-71A8-6C4D-B7CE29F7494F}" dt="2024-11-11T00:25:59.508" v="996"/>
          <ac:spMkLst>
            <pc:docMk/>
            <pc:sldMk cId="926233307" sldId="259"/>
            <ac:spMk id="6" creationId="{00000000-0000-0000-0000-000000000000}"/>
          </ac:spMkLst>
        </pc:spChg>
        <pc:spChg chg="add mod">
          <ac:chgData name="jemma.smith@up.education" userId="S::urn:spo:guest#jemma.smith@up.education::" providerId="AD" clId="Web-{16F69464-5B71-71A8-6C4D-B7CE29F7494F}" dt="2024-11-11T00:40:20.099" v="1459" actId="1076"/>
          <ac:spMkLst>
            <pc:docMk/>
            <pc:sldMk cId="926233307" sldId="259"/>
            <ac:spMk id="7" creationId="{CE40D543-7A30-9E82-CE53-35B82812F413}"/>
          </ac:spMkLst>
        </pc:spChg>
        <pc:spChg chg="add">
          <ac:chgData name="jemma.smith@up.education" userId="S::urn:spo:guest#jemma.smith@up.education::" providerId="AD" clId="Web-{16F69464-5B71-71A8-6C4D-B7CE29F7494F}" dt="2024-11-11T00:26:14.837" v="1001"/>
          <ac:spMkLst>
            <pc:docMk/>
            <pc:sldMk cId="926233307" sldId="259"/>
            <ac:spMk id="9" creationId="{51720DD5-E675-D650-1525-91A8EC000CD5}"/>
          </ac:spMkLst>
        </pc:spChg>
        <pc:spChg chg="add mod">
          <ac:chgData name="jemma.smith@up.education" userId="S::urn:spo:guest#jemma.smith@up.education::" providerId="AD" clId="Web-{16F69464-5B71-71A8-6C4D-B7CE29F7494F}" dt="2024-11-11T00:26:34.259" v="1079" actId="20577"/>
          <ac:spMkLst>
            <pc:docMk/>
            <pc:sldMk cId="926233307" sldId="259"/>
            <ac:spMk id="11" creationId="{D1241A2A-BDB3-591F-890F-3F21103E49E5}"/>
          </ac:spMkLst>
        </pc:spChg>
        <pc:spChg chg="add del mod">
          <ac:chgData name="jemma.smith@up.education" userId="S::urn:spo:guest#jemma.smith@up.education::" providerId="AD" clId="Web-{16F69464-5B71-71A8-6C4D-B7CE29F7494F}" dt="2024-11-11T00:35:01.229" v="1439"/>
          <ac:spMkLst>
            <pc:docMk/>
            <pc:sldMk cId="926233307" sldId="259"/>
            <ac:spMk id="13" creationId="{13E1FE94-3B4B-690D-B2B1-CEAB0ABB535C}"/>
          </ac:spMkLst>
        </pc:spChg>
        <pc:spChg chg="add">
          <ac:chgData name="jemma.smith@up.education" userId="S::urn:spo:guest#jemma.smith@up.education::" providerId="AD" clId="Web-{16F69464-5B71-71A8-6C4D-B7CE29F7494F}" dt="2024-11-11T00:26:14.852" v="1004"/>
          <ac:spMkLst>
            <pc:docMk/>
            <pc:sldMk cId="926233307" sldId="259"/>
            <ac:spMk id="15" creationId="{9B070BD5-EA2D-20C8-2BF3-445D55710D28}"/>
          </ac:spMkLst>
        </pc:spChg>
        <pc:spChg chg="add">
          <ac:chgData name="jemma.smith@up.education" userId="S::urn:spo:guest#jemma.smith@up.education::" providerId="AD" clId="Web-{16F69464-5B71-71A8-6C4D-B7CE29F7494F}" dt="2024-11-11T00:26:14.868" v="1005"/>
          <ac:spMkLst>
            <pc:docMk/>
            <pc:sldMk cId="926233307" sldId="259"/>
            <ac:spMk id="17" creationId="{36BCD362-8EB8-056F-06D5-F4A373610EB5}"/>
          </ac:spMkLst>
        </pc:spChg>
        <pc:spChg chg="add del">
          <ac:chgData name="jemma.smith@up.education" userId="S::urn:spo:guest#jemma.smith@up.education::" providerId="AD" clId="Web-{16F69464-5B71-71A8-6C4D-B7CE29F7494F}" dt="2024-11-11T00:27:48.918" v="1161"/>
          <ac:spMkLst>
            <pc:docMk/>
            <pc:sldMk cId="926233307" sldId="259"/>
            <ac:spMk id="19" creationId="{CF2A005F-8FBD-F6CA-E284-ED46698F73C9}"/>
          </ac:spMkLst>
        </pc:spChg>
        <pc:spChg chg="add del">
          <ac:chgData name="jemma.smith@up.education" userId="S::urn:spo:guest#jemma.smith@up.education::" providerId="AD" clId="Web-{16F69464-5B71-71A8-6C4D-B7CE29F7494F}" dt="2024-11-11T00:27:48.918" v="1160"/>
          <ac:spMkLst>
            <pc:docMk/>
            <pc:sldMk cId="926233307" sldId="259"/>
            <ac:spMk id="21" creationId="{2BD7A253-017A-CE52-9C28-7E411B2100A8}"/>
          </ac:spMkLst>
        </pc:spChg>
        <pc:spChg chg="add del">
          <ac:chgData name="jemma.smith@up.education" userId="S::urn:spo:guest#jemma.smith@up.education::" providerId="AD" clId="Web-{16F69464-5B71-71A8-6C4D-B7CE29F7494F}" dt="2024-11-11T00:27:48.918" v="1159"/>
          <ac:spMkLst>
            <pc:docMk/>
            <pc:sldMk cId="926233307" sldId="259"/>
            <ac:spMk id="23" creationId="{1F6C736C-CB50-2C87-64FD-2FA02BB4342A}"/>
          </ac:spMkLst>
        </pc:spChg>
        <pc:spChg chg="add del">
          <ac:chgData name="jemma.smith@up.education" userId="S::urn:spo:guest#jemma.smith@up.education::" providerId="AD" clId="Web-{16F69464-5B71-71A8-6C4D-B7CE29F7494F}" dt="2024-11-11T00:27:48.918" v="1158"/>
          <ac:spMkLst>
            <pc:docMk/>
            <pc:sldMk cId="926233307" sldId="259"/>
            <ac:spMk id="25" creationId="{01F67EFA-DF9E-D4C8-201A-70BF56705C30}"/>
          </ac:spMkLst>
        </pc:spChg>
        <pc:spChg chg="add del">
          <ac:chgData name="jemma.smith@up.education" userId="S::urn:spo:guest#jemma.smith@up.education::" providerId="AD" clId="Web-{16F69464-5B71-71A8-6C4D-B7CE29F7494F}" dt="2024-11-11T00:27:48.918" v="1157"/>
          <ac:spMkLst>
            <pc:docMk/>
            <pc:sldMk cId="926233307" sldId="259"/>
            <ac:spMk id="27" creationId="{300D24A7-DCDD-7E4F-4C0E-6E90ECA20E4E}"/>
          </ac:spMkLst>
        </pc:spChg>
        <pc:spChg chg="add mod">
          <ac:chgData name="jemma.smith@up.education" userId="S::urn:spo:guest#jemma.smith@up.education::" providerId="AD" clId="Web-{16F69464-5B71-71A8-6C4D-B7CE29F7494F}" dt="2024-11-11T00:40:45.022" v="1463" actId="1076"/>
          <ac:spMkLst>
            <pc:docMk/>
            <pc:sldMk cId="926233307" sldId="259"/>
            <ac:spMk id="29" creationId="{21F108DC-DEE6-330F-DC40-B2136DD11234}"/>
          </ac:spMkLst>
        </pc:spChg>
        <pc:spChg chg="add mod">
          <ac:chgData name="jemma.smith@up.education" userId="S::urn:spo:guest#jemma.smith@up.education::" providerId="AD" clId="Web-{16F69464-5B71-71A8-6C4D-B7CE29F7494F}" dt="2024-11-11T00:40:45.053" v="1464" actId="1076"/>
          <ac:spMkLst>
            <pc:docMk/>
            <pc:sldMk cId="926233307" sldId="259"/>
            <ac:spMk id="30" creationId="{38CBB7DC-0F06-7F1A-BBB6-BA6719EC9F79}"/>
          </ac:spMkLst>
        </pc:spChg>
        <pc:spChg chg="add mod topLvl">
          <ac:chgData name="jemma.smith@up.education" userId="S::urn:spo:guest#jemma.smith@up.education::" providerId="AD" clId="Web-{16F69464-5B71-71A8-6C4D-B7CE29F7494F}" dt="2024-11-11T00:40:01.489" v="1453" actId="20577"/>
          <ac:spMkLst>
            <pc:docMk/>
            <pc:sldMk cId="926233307" sldId="259"/>
            <ac:spMk id="33" creationId="{B7B15154-A9F0-F5C8-9E2C-E41D70C1F672}"/>
          </ac:spMkLst>
        </pc:spChg>
        <pc:grpChg chg="add del mod">
          <ac:chgData name="jemma.smith@up.education" userId="S::urn:spo:guest#jemma.smith@up.education::" providerId="AD" clId="Web-{16F69464-5B71-71A8-6C4D-B7CE29F7494F}" dt="2024-11-11T00:39:51.661" v="1452"/>
          <ac:grpSpMkLst>
            <pc:docMk/>
            <pc:sldMk cId="926233307" sldId="259"/>
            <ac:grpSpMk id="32" creationId="{A2866642-198A-2556-EC98-100B2EC8C8B4}"/>
          </ac:grpSpMkLst>
        </pc:grpChg>
        <pc:grpChg chg="add mod">
          <ac:chgData name="jemma.smith@up.education" userId="S::urn:spo:guest#jemma.smith@up.education::" providerId="AD" clId="Web-{16F69464-5B71-71A8-6C4D-B7CE29F7494F}" dt="2024-11-11T00:40:45.147" v="1465" actId="1076"/>
          <ac:grpSpMkLst>
            <pc:docMk/>
            <pc:sldMk cId="926233307" sldId="259"/>
            <ac:grpSpMk id="35" creationId="{2852B915-368E-680A-C746-A480E4FB3E27}"/>
          </ac:grpSpMkLst>
        </pc:grpChg>
        <pc:picChg chg="del">
          <ac:chgData name="jemma.smith@up.education" userId="S::urn:spo:guest#jemma.smith@up.education::" providerId="AD" clId="Web-{16F69464-5B71-71A8-6C4D-B7CE29F7494F}" dt="2024-11-11T00:25:59.508" v="998"/>
          <ac:picMkLst>
            <pc:docMk/>
            <pc:sldMk cId="926233307" sldId="259"/>
            <ac:picMk id="4" creationId="{00000000-0000-0000-0000-000000000000}"/>
          </ac:picMkLst>
        </pc:picChg>
        <pc:picChg chg="add del mod">
          <ac:chgData name="jemma.smith@up.education" userId="S::urn:spo:guest#jemma.smith@up.education::" providerId="AD" clId="Web-{16F69464-5B71-71A8-6C4D-B7CE29F7494F}" dt="2024-11-11T00:39:46.535" v="1450"/>
          <ac:picMkLst>
            <pc:docMk/>
            <pc:sldMk cId="926233307" sldId="259"/>
            <ac:picMk id="31" creationId="{950E110E-2605-A2EA-5543-5EA7E6BACD80}"/>
          </ac:picMkLst>
        </pc:picChg>
        <pc:picChg chg="add mod topLvl">
          <ac:chgData name="jemma.smith@up.education" userId="S::urn:spo:guest#jemma.smith@up.education::" providerId="AD" clId="Web-{16F69464-5B71-71A8-6C4D-B7CE29F7494F}" dt="2024-11-11T00:40:07.442" v="1455" actId="1076"/>
          <ac:picMkLst>
            <pc:docMk/>
            <pc:sldMk cId="926233307" sldId="259"/>
            <ac:picMk id="34" creationId="{D5D4CF18-5688-F48A-A346-3A24D32A31B0}"/>
          </ac:picMkLst>
        </pc:picChg>
      </pc:sldChg>
      <pc:sldChg chg="addSp delSp modSp">
        <pc:chgData name="jemma.smith@up.education" userId="S::urn:spo:guest#jemma.smith@up.education::" providerId="AD" clId="Web-{16F69464-5B71-71A8-6C4D-B7CE29F7494F}" dt="2024-11-11T00:59:18.418" v="1869" actId="1076"/>
        <pc:sldMkLst>
          <pc:docMk/>
          <pc:sldMk cId="1879291862" sldId="261"/>
        </pc:sldMkLst>
        <pc:spChg chg="add del mod">
          <ac:chgData name="jemma.smith@up.education" userId="S::urn:spo:guest#jemma.smith@up.education::" providerId="AD" clId="Web-{16F69464-5B71-71A8-6C4D-B7CE29F7494F}" dt="2024-11-11T00:50:59.042" v="1735"/>
          <ac:spMkLst>
            <pc:docMk/>
            <pc:sldMk cId="1879291862" sldId="261"/>
            <ac:spMk id="3" creationId="{138FF623-06E2-2631-F2A6-450878428CD6}"/>
          </ac:spMkLst>
        </pc:spChg>
        <pc:spChg chg="del">
          <ac:chgData name="jemma.smith@up.education" userId="S::urn:spo:guest#jemma.smith@up.education::" providerId="AD" clId="Web-{16F69464-5B71-71A8-6C4D-B7CE29F7494F}" dt="2024-11-11T00:48:52.819" v="1636"/>
          <ac:spMkLst>
            <pc:docMk/>
            <pc:sldMk cId="1879291862" sldId="261"/>
            <ac:spMk id="5" creationId="{00000000-0000-0000-0000-000000000000}"/>
          </ac:spMkLst>
        </pc:spChg>
        <pc:spChg chg="add del mod">
          <ac:chgData name="jemma.smith@up.education" userId="S::urn:spo:guest#jemma.smith@up.education::" providerId="AD" clId="Web-{16F69464-5B71-71A8-6C4D-B7CE29F7494F}" dt="2024-11-11T00:50:59.042" v="1734"/>
          <ac:spMkLst>
            <pc:docMk/>
            <pc:sldMk cId="1879291862" sldId="261"/>
            <ac:spMk id="6" creationId="{7059E209-998B-DA6B-5931-4E79DFB9CF84}"/>
          </ac:spMkLst>
        </pc:spChg>
        <pc:spChg chg="del">
          <ac:chgData name="jemma.smith@up.education" userId="S::urn:spo:guest#jemma.smith@up.education::" providerId="AD" clId="Web-{16F69464-5B71-71A8-6C4D-B7CE29F7494F}" dt="2024-11-11T00:48:52.772" v="1635"/>
          <ac:spMkLst>
            <pc:docMk/>
            <pc:sldMk cId="1879291862" sldId="261"/>
            <ac:spMk id="7" creationId="{00000000-0000-0000-0000-000000000000}"/>
          </ac:spMkLst>
        </pc:spChg>
        <pc:spChg chg="add del mod">
          <ac:chgData name="jemma.smith@up.education" userId="S::urn:spo:guest#jemma.smith@up.education::" providerId="AD" clId="Web-{16F69464-5B71-71A8-6C4D-B7CE29F7494F}" dt="2024-11-11T00:51:01.979" v="1736"/>
          <ac:spMkLst>
            <pc:docMk/>
            <pc:sldMk cId="1879291862" sldId="261"/>
            <ac:spMk id="9" creationId="{821E5633-BA52-8E78-FFCB-C99C76172F56}"/>
          </ac:spMkLst>
        </pc:spChg>
        <pc:spChg chg="add">
          <ac:chgData name="jemma.smith@up.education" userId="S::urn:spo:guest#jemma.smith@up.education::" providerId="AD" clId="Web-{16F69464-5B71-71A8-6C4D-B7CE29F7494F}" dt="2024-11-11T00:48:58.491" v="1637"/>
          <ac:spMkLst>
            <pc:docMk/>
            <pc:sldMk cId="1879291862" sldId="261"/>
            <ac:spMk id="12" creationId="{815595EE-4EA2-6F4B-4CED-5FA652C48D1E}"/>
          </ac:spMkLst>
        </pc:spChg>
        <pc:spChg chg="add">
          <ac:chgData name="jemma.smith@up.education" userId="S::urn:spo:guest#jemma.smith@up.education::" providerId="AD" clId="Web-{16F69464-5B71-71A8-6C4D-B7CE29F7494F}" dt="2024-11-11T00:48:58.522" v="1638"/>
          <ac:spMkLst>
            <pc:docMk/>
            <pc:sldMk cId="1879291862" sldId="261"/>
            <ac:spMk id="14" creationId="{DFC15613-5FC2-90E1-EB13-98F642E47CC7}"/>
          </ac:spMkLst>
        </pc:spChg>
        <pc:spChg chg="add mod">
          <ac:chgData name="jemma.smith@up.education" userId="S::urn:spo:guest#jemma.smith@up.education::" providerId="AD" clId="Web-{16F69464-5B71-71A8-6C4D-B7CE29F7494F}" dt="2024-11-11T00:50:00.587" v="1698" actId="20577"/>
          <ac:spMkLst>
            <pc:docMk/>
            <pc:sldMk cId="1879291862" sldId="261"/>
            <ac:spMk id="16" creationId="{A50AA542-A3C4-6CF8-0C18-141E5A8BB219}"/>
          </ac:spMkLst>
        </pc:spChg>
        <pc:spChg chg="add">
          <ac:chgData name="jemma.smith@up.education" userId="S::urn:spo:guest#jemma.smith@up.education::" providerId="AD" clId="Web-{16F69464-5B71-71A8-6C4D-B7CE29F7494F}" dt="2024-11-11T00:48:58.554" v="1640"/>
          <ac:spMkLst>
            <pc:docMk/>
            <pc:sldMk cId="1879291862" sldId="261"/>
            <ac:spMk id="18" creationId="{C65A526C-7249-FDA3-CA36-ED617A914CDE}"/>
          </ac:spMkLst>
        </pc:spChg>
        <pc:spChg chg="add">
          <ac:chgData name="jemma.smith@up.education" userId="S::urn:spo:guest#jemma.smith@up.education::" providerId="AD" clId="Web-{16F69464-5B71-71A8-6C4D-B7CE29F7494F}" dt="2024-11-11T00:48:58.585" v="1641"/>
          <ac:spMkLst>
            <pc:docMk/>
            <pc:sldMk cId="1879291862" sldId="261"/>
            <ac:spMk id="20" creationId="{497D9951-E478-8F78-26FD-59E227BA6988}"/>
          </ac:spMkLst>
        </pc:spChg>
        <pc:spChg chg="add del">
          <ac:chgData name="jemma.smith@up.education" userId="S::urn:spo:guest#jemma.smith@up.education::" providerId="AD" clId="Web-{16F69464-5B71-71A8-6C4D-B7CE29F7494F}" dt="2024-11-11T00:50:51.495" v="1732"/>
          <ac:spMkLst>
            <pc:docMk/>
            <pc:sldMk cId="1879291862" sldId="261"/>
            <ac:spMk id="22" creationId="{0A2B4D28-056A-67FC-2C9D-9F1C739C62EC}"/>
          </ac:spMkLst>
        </pc:spChg>
        <pc:spChg chg="add del">
          <ac:chgData name="jemma.smith@up.education" userId="S::urn:spo:guest#jemma.smith@up.education::" providerId="AD" clId="Web-{16F69464-5B71-71A8-6C4D-B7CE29F7494F}" dt="2024-11-11T00:50:53.620" v="1733"/>
          <ac:spMkLst>
            <pc:docMk/>
            <pc:sldMk cId="1879291862" sldId="261"/>
            <ac:spMk id="24" creationId="{378E1DFB-BFFF-6001-AA01-359F9229DDB3}"/>
          </ac:spMkLst>
        </pc:spChg>
        <pc:spChg chg="add mod">
          <ac:chgData name="jemma.smith@up.education" userId="S::urn:spo:guest#jemma.smith@up.education::" providerId="AD" clId="Web-{16F69464-5B71-71A8-6C4D-B7CE29F7494F}" dt="2024-11-11T00:56:32.162" v="1753" actId="20577"/>
          <ac:spMkLst>
            <pc:docMk/>
            <pc:sldMk cId="1879291862" sldId="261"/>
            <ac:spMk id="30" creationId="{424C8D72-B3F6-FF61-98C8-8B51110EB763}"/>
          </ac:spMkLst>
        </pc:spChg>
        <pc:spChg chg="add mod">
          <ac:chgData name="jemma.smith@up.education" userId="S::urn:spo:guest#jemma.smith@up.education::" providerId="AD" clId="Web-{16F69464-5B71-71A8-6C4D-B7CE29F7494F}" dt="2024-11-11T00:59:06.183" v="1867" actId="1076"/>
          <ac:spMkLst>
            <pc:docMk/>
            <pc:sldMk cId="1879291862" sldId="261"/>
            <ac:spMk id="32" creationId="{06E6F591-CF4B-1C0C-D67B-6EAFBB4E987B}"/>
          </ac:spMkLst>
        </pc:spChg>
        <pc:grpChg chg="add del">
          <ac:chgData name="jemma.smith@up.education" userId="S::urn:spo:guest#jemma.smith@up.education::" providerId="AD" clId="Web-{16F69464-5B71-71A8-6C4D-B7CE29F7494F}" dt="2024-11-11T00:51:04.526" v="1737"/>
          <ac:grpSpMkLst>
            <pc:docMk/>
            <pc:sldMk cId="1879291862" sldId="261"/>
            <ac:grpSpMk id="28" creationId="{70A3169E-ABA9-8ED0-3933-3895CCE5CCBC}"/>
          </ac:grpSpMkLst>
        </pc:grpChg>
        <pc:picChg chg="del">
          <ac:chgData name="jemma.smith@up.education" userId="S::urn:spo:guest#jemma.smith@up.education::" providerId="AD" clId="Web-{16F69464-5B71-71A8-6C4D-B7CE29F7494F}" dt="2024-11-11T00:48:52.741" v="1634"/>
          <ac:picMkLst>
            <pc:docMk/>
            <pc:sldMk cId="1879291862" sldId="261"/>
            <ac:picMk id="10" creationId="{00000000-0000-0000-0000-000000000000}"/>
          </ac:picMkLst>
        </pc:picChg>
        <pc:picChg chg="add mod modCrop">
          <ac:chgData name="jemma.smith@up.education" userId="S::urn:spo:guest#jemma.smith@up.education::" providerId="AD" clId="Web-{16F69464-5B71-71A8-6C4D-B7CE29F7494F}" dt="2024-11-11T00:59:18.418" v="1869" actId="1076"/>
          <ac:picMkLst>
            <pc:docMk/>
            <pc:sldMk cId="1879291862" sldId="261"/>
            <ac:picMk id="31" creationId="{5766AC14-4152-D9C0-3BD1-B0B5DDDAA17B}"/>
          </ac:picMkLst>
        </pc:picChg>
      </pc:sldChg>
      <pc:sldChg chg="addSp delSp modSp">
        <pc:chgData name="jemma.smith@up.education" userId="S::urn:spo:guest#jemma.smith@up.education::" providerId="AD" clId="Web-{16F69464-5B71-71A8-6C4D-B7CE29F7494F}" dt="2024-11-11T00:46:21.158" v="1633" actId="1076"/>
        <pc:sldMkLst>
          <pc:docMk/>
          <pc:sldMk cId="359026696" sldId="262"/>
        </pc:sldMkLst>
        <pc:spChg chg="del">
          <ac:chgData name="jemma.smith@up.education" userId="S::urn:spo:guest#jemma.smith@up.education::" providerId="AD" clId="Web-{16F69464-5B71-71A8-6C4D-B7CE29F7494F}" dt="2024-11-11T00:43:55.278" v="1569"/>
          <ac:spMkLst>
            <pc:docMk/>
            <pc:sldMk cId="359026696" sldId="262"/>
            <ac:spMk id="2" creationId="{00000000-0000-0000-0000-000000000000}"/>
          </ac:spMkLst>
        </pc:spChg>
        <pc:spChg chg="add del mod">
          <ac:chgData name="jemma.smith@up.education" userId="S::urn:spo:guest#jemma.smith@up.education::" providerId="AD" clId="Web-{16F69464-5B71-71A8-6C4D-B7CE29F7494F}" dt="2024-11-11T00:44:28.076" v="1631"/>
          <ac:spMkLst>
            <pc:docMk/>
            <pc:sldMk cId="359026696" sldId="262"/>
            <ac:spMk id="5" creationId="{21989551-3229-63A2-A519-F30E9B70E96F}"/>
          </ac:spMkLst>
        </pc:spChg>
        <pc:spChg chg="add">
          <ac:chgData name="jemma.smith@up.education" userId="S::urn:spo:guest#jemma.smith@up.education::" providerId="AD" clId="Web-{16F69464-5B71-71A8-6C4D-B7CE29F7494F}" dt="2024-11-11T00:43:55.872" v="1570"/>
          <ac:spMkLst>
            <pc:docMk/>
            <pc:sldMk cId="359026696" sldId="262"/>
            <ac:spMk id="7" creationId="{FEC16764-DB4C-BD50-368A-1D4E63DD51BD}"/>
          </ac:spMkLst>
        </pc:spChg>
        <pc:spChg chg="add">
          <ac:chgData name="jemma.smith@up.education" userId="S::urn:spo:guest#jemma.smith@up.education::" providerId="AD" clId="Web-{16F69464-5B71-71A8-6C4D-B7CE29F7494F}" dt="2024-11-11T00:43:55.887" v="1571"/>
          <ac:spMkLst>
            <pc:docMk/>
            <pc:sldMk cId="359026696" sldId="262"/>
            <ac:spMk id="9" creationId="{24F7BF2E-D915-5B2F-81B0-DED7B70BB352}"/>
          </ac:spMkLst>
        </pc:spChg>
        <pc:spChg chg="add mod">
          <ac:chgData name="jemma.smith@up.education" userId="S::urn:spo:guest#jemma.smith@up.education::" providerId="AD" clId="Web-{16F69464-5B71-71A8-6C4D-B7CE29F7494F}" dt="2024-11-11T00:44:21.482" v="1627" actId="1076"/>
          <ac:spMkLst>
            <pc:docMk/>
            <pc:sldMk cId="359026696" sldId="262"/>
            <ac:spMk id="11" creationId="{4AE3A546-367B-0ED2-2FC0-5B8842519A7A}"/>
          </ac:spMkLst>
        </pc:spChg>
        <pc:spChg chg="add del">
          <ac:chgData name="jemma.smith@up.education" userId="S::urn:spo:guest#jemma.smith@up.education::" providerId="AD" clId="Web-{16F69464-5B71-71A8-6C4D-B7CE29F7494F}" dt="2024-11-11T00:44:28.076" v="1630"/>
          <ac:spMkLst>
            <pc:docMk/>
            <pc:sldMk cId="359026696" sldId="262"/>
            <ac:spMk id="13" creationId="{CC2E46C6-5B4A-FAEE-5B68-29203AEB6CEC}"/>
          </ac:spMkLst>
        </pc:spChg>
        <pc:spChg chg="add del">
          <ac:chgData name="jemma.smith@up.education" userId="S::urn:spo:guest#jemma.smith@up.education::" providerId="AD" clId="Web-{16F69464-5B71-71A8-6C4D-B7CE29F7494F}" dt="2024-11-11T00:44:28.076" v="1629"/>
          <ac:spMkLst>
            <pc:docMk/>
            <pc:sldMk cId="359026696" sldId="262"/>
            <ac:spMk id="15" creationId="{ED322DE5-C6CC-7BC6-8B3F-7B4AE6D925FE}"/>
          </ac:spMkLst>
        </pc:spChg>
        <pc:spChg chg="add">
          <ac:chgData name="jemma.smith@up.education" userId="S::urn:spo:guest#jemma.smith@up.education::" providerId="AD" clId="Web-{16F69464-5B71-71A8-6C4D-B7CE29F7494F}" dt="2024-11-11T00:43:55.950" v="1576"/>
          <ac:spMkLst>
            <pc:docMk/>
            <pc:sldMk cId="359026696" sldId="262"/>
            <ac:spMk id="19" creationId="{4262C664-ECAE-D46D-E8F0-F2BB8FD6A866}"/>
          </ac:spMkLst>
        </pc:spChg>
        <pc:spChg chg="add">
          <ac:chgData name="jemma.smith@up.education" userId="S::urn:spo:guest#jemma.smith@up.education::" providerId="AD" clId="Web-{16F69464-5B71-71A8-6C4D-B7CE29F7494F}" dt="2024-11-11T00:43:55.966" v="1577"/>
          <ac:spMkLst>
            <pc:docMk/>
            <pc:sldMk cId="359026696" sldId="262"/>
            <ac:spMk id="21" creationId="{D94DF12F-F9E4-9A1F-95D7-F13710ADC20E}"/>
          </ac:spMkLst>
        </pc:spChg>
        <pc:picChg chg="del">
          <ac:chgData name="jemma.smith@up.education" userId="S::urn:spo:guest#jemma.smith@up.education::" providerId="AD" clId="Web-{16F69464-5B71-71A8-6C4D-B7CE29F7494F}" dt="2024-11-11T00:43:55.278" v="1568"/>
          <ac:picMkLst>
            <pc:docMk/>
            <pc:sldMk cId="359026696" sldId="262"/>
            <ac:picMk id="4" creationId="{00000000-0000-0000-0000-000000000000}"/>
          </ac:picMkLst>
        </pc:picChg>
        <pc:picChg chg="add del">
          <ac:chgData name="jemma.smith@up.education" userId="S::urn:spo:guest#jemma.smith@up.education::" providerId="AD" clId="Web-{16F69464-5B71-71A8-6C4D-B7CE29F7494F}" dt="2024-11-11T00:44:28.076" v="1628"/>
          <ac:picMkLst>
            <pc:docMk/>
            <pc:sldMk cId="359026696" sldId="262"/>
            <ac:picMk id="17" creationId="{39540067-1FD9-F0E1-94FD-8DA5A1BF885A}"/>
          </ac:picMkLst>
        </pc:picChg>
        <pc:picChg chg="add mod">
          <ac:chgData name="jemma.smith@up.education" userId="S::urn:spo:guest#jemma.smith@up.education::" providerId="AD" clId="Web-{16F69464-5B71-71A8-6C4D-B7CE29F7494F}" dt="2024-11-11T00:46:21.158" v="1633" actId="1076"/>
          <ac:picMkLst>
            <pc:docMk/>
            <pc:sldMk cId="359026696" sldId="262"/>
            <ac:picMk id="22" creationId="{9569D4A5-DDA8-621E-3EA9-7051A4E43AEE}"/>
          </ac:picMkLst>
        </pc:picChg>
      </pc:sldChg>
      <pc:sldChg chg="addSp delSp modSp ord">
        <pc:chgData name="jemma.smith@up.education" userId="S::urn:spo:guest#jemma.smith@up.education::" providerId="AD" clId="Web-{16F69464-5B71-71A8-6C4D-B7CE29F7494F}" dt="2024-11-11T01:20:54.603" v="2048" actId="1076"/>
        <pc:sldMkLst>
          <pc:docMk/>
          <pc:sldMk cId="1287531576" sldId="264"/>
        </pc:sldMkLst>
        <pc:spChg chg="add del">
          <ac:chgData name="jemma.smith@up.education" userId="S::urn:spo:guest#jemma.smith@up.education::" providerId="AD" clId="Web-{16F69464-5B71-71A8-6C4D-B7CE29F7494F}" dt="2024-11-11T01:00:13.014" v="1880"/>
          <ac:spMkLst>
            <pc:docMk/>
            <pc:sldMk cId="1287531576" sldId="264"/>
            <ac:spMk id="3" creationId="{2009603F-7E1D-B087-EB6C-FDFEC06D30C5}"/>
          </ac:spMkLst>
        </pc:spChg>
        <pc:spChg chg="add del mod">
          <ac:chgData name="jemma.smith@up.education" userId="S::urn:spo:guest#jemma.smith@up.education::" providerId="AD" clId="Web-{16F69464-5B71-71A8-6C4D-B7CE29F7494F}" dt="2024-11-11T01:00:05.732" v="1879"/>
          <ac:spMkLst>
            <pc:docMk/>
            <pc:sldMk cId="1287531576" sldId="264"/>
            <ac:spMk id="4" creationId="{3878E7BB-1C85-EDC2-633C-E31D1A2F9BAB}"/>
          </ac:spMkLst>
        </pc:spChg>
        <pc:spChg chg="add del">
          <ac:chgData name="jemma.smith@up.education" userId="S::urn:spo:guest#jemma.smith@up.education::" providerId="AD" clId="Web-{16F69464-5B71-71A8-6C4D-B7CE29F7494F}" dt="2024-11-11T01:00:13.029" v="1882"/>
          <ac:spMkLst>
            <pc:docMk/>
            <pc:sldMk cId="1287531576" sldId="264"/>
            <ac:spMk id="5" creationId="{00000000-0000-0000-0000-000000000000}"/>
          </ac:spMkLst>
        </pc:spChg>
        <pc:spChg chg="add del mod">
          <ac:chgData name="jemma.smith@up.education" userId="S::urn:spo:guest#jemma.smith@up.education::" providerId="AD" clId="Web-{16F69464-5B71-71A8-6C4D-B7CE29F7494F}" dt="2024-11-11T01:00:05.716" v="1877"/>
          <ac:spMkLst>
            <pc:docMk/>
            <pc:sldMk cId="1287531576" sldId="264"/>
            <ac:spMk id="8" creationId="{E5468531-DA4E-531B-66B9-248ACEA87D01}"/>
          </ac:spMkLst>
        </pc:spChg>
        <pc:spChg chg="add del mod">
          <ac:chgData name="jemma.smith@up.education" userId="S::urn:spo:guest#jemma.smith@up.education::" providerId="AD" clId="Web-{16F69464-5B71-71A8-6C4D-B7CE29F7494F}" dt="2024-11-11T01:00:16.482" v="1884"/>
          <ac:spMkLst>
            <pc:docMk/>
            <pc:sldMk cId="1287531576" sldId="264"/>
            <ac:spMk id="10" creationId="{C1AD1929-A55D-6E26-71FE-CBF615E55F56}"/>
          </ac:spMkLst>
        </pc:spChg>
        <pc:spChg chg="add del mod">
          <ac:chgData name="jemma.smith@up.education" userId="S::urn:spo:guest#jemma.smith@up.education::" providerId="AD" clId="Web-{16F69464-5B71-71A8-6C4D-B7CE29F7494F}" dt="2024-11-11T01:00:16.482" v="1883"/>
          <ac:spMkLst>
            <pc:docMk/>
            <pc:sldMk cId="1287531576" sldId="264"/>
            <ac:spMk id="12" creationId="{DE4E056A-F239-6B5C-D025-C7A30CC07851}"/>
          </ac:spMkLst>
        </pc:spChg>
        <pc:spChg chg="add">
          <ac:chgData name="jemma.smith@up.education" userId="S::urn:spo:guest#jemma.smith@up.education::" providerId="AD" clId="Web-{16F69464-5B71-71A8-6C4D-B7CE29F7494F}" dt="2024-11-11T01:00:17.967" v="1885"/>
          <ac:spMkLst>
            <pc:docMk/>
            <pc:sldMk cId="1287531576" sldId="264"/>
            <ac:spMk id="13" creationId="{96BC0126-4024-0E88-4E1B-8D3D5EBC4FB4}"/>
          </ac:spMkLst>
        </pc:spChg>
        <pc:spChg chg="add">
          <ac:chgData name="jemma.smith@up.education" userId="S::urn:spo:guest#jemma.smith@up.education::" providerId="AD" clId="Web-{16F69464-5B71-71A8-6C4D-B7CE29F7494F}" dt="2024-11-11T01:00:46.999" v="1891"/>
          <ac:spMkLst>
            <pc:docMk/>
            <pc:sldMk cId="1287531576" sldId="264"/>
            <ac:spMk id="17" creationId="{E14087E0-F9EB-FEA9-309C-8099B8993B61}"/>
          </ac:spMkLst>
        </pc:spChg>
        <pc:spChg chg="add">
          <ac:chgData name="jemma.smith@up.education" userId="S::urn:spo:guest#jemma.smith@up.education::" providerId="AD" clId="Web-{16F69464-5B71-71A8-6C4D-B7CE29F7494F}" dt="2024-11-11T01:00:47.015" v="1892"/>
          <ac:spMkLst>
            <pc:docMk/>
            <pc:sldMk cId="1287531576" sldId="264"/>
            <ac:spMk id="19" creationId="{F0EB0C14-97FD-4A97-3F24-BC7FB6F25204}"/>
          </ac:spMkLst>
        </pc:spChg>
        <pc:spChg chg="add">
          <ac:chgData name="jemma.smith@up.education" userId="S::urn:spo:guest#jemma.smith@up.education::" providerId="AD" clId="Web-{16F69464-5B71-71A8-6C4D-B7CE29F7494F}" dt="2024-11-11T01:00:47.015" v="1893"/>
          <ac:spMkLst>
            <pc:docMk/>
            <pc:sldMk cId="1287531576" sldId="264"/>
            <ac:spMk id="21" creationId="{56B45C1D-21B8-543E-3AA1-A68CA6ED12E8}"/>
          </ac:spMkLst>
        </pc:spChg>
        <pc:spChg chg="add mod">
          <ac:chgData name="jemma.smith@up.education" userId="S::urn:spo:guest#jemma.smith@up.education::" providerId="AD" clId="Web-{16F69464-5B71-71A8-6C4D-B7CE29F7494F}" dt="2024-11-11T01:20:54.603" v="2048" actId="1076"/>
          <ac:spMkLst>
            <pc:docMk/>
            <pc:sldMk cId="1287531576" sldId="264"/>
            <ac:spMk id="23" creationId="{DDF6DB77-8E9C-3F99-E565-4F775EF0C061}"/>
          </ac:spMkLst>
        </pc:spChg>
        <pc:picChg chg="add del">
          <ac:chgData name="jemma.smith@up.education" userId="S::urn:spo:guest#jemma.smith@up.education::" providerId="AD" clId="Web-{16F69464-5B71-71A8-6C4D-B7CE29F7494F}" dt="2024-11-11T01:00:13.014" v="1881"/>
          <ac:picMkLst>
            <pc:docMk/>
            <pc:sldMk cId="1287531576" sldId="264"/>
            <ac:picMk id="6" creationId="{C26CF7F1-A62F-7C25-BC60-167B57950468}"/>
          </ac:picMkLst>
        </pc:picChg>
        <pc:picChg chg="add mod">
          <ac:chgData name="jemma.smith@up.education" userId="S::urn:spo:guest#jemma.smith@up.education::" providerId="AD" clId="Web-{16F69464-5B71-71A8-6C4D-B7CE29F7494F}" dt="2024-11-11T01:17:26.049" v="2041" actId="1076"/>
          <ac:picMkLst>
            <pc:docMk/>
            <pc:sldMk cId="1287531576" sldId="264"/>
            <ac:picMk id="14" creationId="{E8BE3B46-0DA5-CC6E-BFB3-843EAA9F3BC4}"/>
          </ac:picMkLst>
        </pc:picChg>
        <pc:picChg chg="add mod">
          <ac:chgData name="jemma.smith@up.education" userId="S::urn:spo:guest#jemma.smith@up.education::" providerId="AD" clId="Web-{16F69464-5B71-71A8-6C4D-B7CE29F7494F}" dt="2024-11-11T01:17:26.080" v="2042" actId="1076"/>
          <ac:picMkLst>
            <pc:docMk/>
            <pc:sldMk cId="1287531576" sldId="264"/>
            <ac:picMk id="15" creationId="{9A6F54A5-8D89-C20B-53F3-E751F56614F9}"/>
          </ac:picMkLst>
        </pc:picChg>
        <pc:picChg chg="add mod">
          <ac:chgData name="jemma.smith@up.education" userId="S::urn:spo:guest#jemma.smith@up.education::" providerId="AD" clId="Web-{16F69464-5B71-71A8-6C4D-B7CE29F7494F}" dt="2024-11-11T01:17:26.111" v="2043" actId="1076"/>
          <ac:picMkLst>
            <pc:docMk/>
            <pc:sldMk cId="1287531576" sldId="264"/>
            <ac:picMk id="24" creationId="{D8DBE45D-824F-4B81-A96B-E406F292CA4F}"/>
          </ac:picMkLst>
        </pc:picChg>
      </pc:sldChg>
      <pc:sldChg chg="addSp delSp modSp">
        <pc:chgData name="jemma.smith@up.education" userId="S::urn:spo:guest#jemma.smith@up.education::" providerId="AD" clId="Web-{16F69464-5B71-71A8-6C4D-B7CE29F7494F}" dt="2024-11-08T01:59:09.109" v="6"/>
        <pc:sldMkLst>
          <pc:docMk/>
          <pc:sldMk cId="4152280170" sldId="278"/>
        </pc:sldMkLst>
        <pc:spChg chg="add mod">
          <ac:chgData name="jemma.smith@up.education" userId="S::urn:spo:guest#jemma.smith@up.education::" providerId="AD" clId="Web-{16F69464-5B71-71A8-6C4D-B7CE29F7494F}" dt="2024-11-08T01:59:07.906" v="3"/>
          <ac:spMkLst>
            <pc:docMk/>
            <pc:sldMk cId="4152280170" sldId="278"/>
            <ac:spMk id="6" creationId="{BDEEA585-5896-61C8-B303-21F81076C975}"/>
          </ac:spMkLst>
        </pc:spChg>
        <pc:spChg chg="add mod">
          <ac:chgData name="jemma.smith@up.education" userId="S::urn:spo:guest#jemma.smith@up.education::" providerId="AD" clId="Web-{16F69464-5B71-71A8-6C4D-B7CE29F7494F}" dt="2024-11-08T01:59:07.953" v="4"/>
          <ac:spMkLst>
            <pc:docMk/>
            <pc:sldMk cId="4152280170" sldId="278"/>
            <ac:spMk id="11" creationId="{62ED4F47-33FA-E1B4-FD49-8F2EAD9D81EF}"/>
          </ac:spMkLst>
        </pc:spChg>
        <pc:spChg chg="add">
          <ac:chgData name="jemma.smith@up.education" userId="S::urn:spo:guest#jemma.smith@up.education::" providerId="AD" clId="Web-{16F69464-5B71-71A8-6C4D-B7CE29F7494F}" dt="2024-11-08T01:59:09.109" v="6"/>
          <ac:spMkLst>
            <pc:docMk/>
            <pc:sldMk cId="4152280170" sldId="278"/>
            <ac:spMk id="12" creationId="{51F5A8D5-E913-4741-A38A-F868B62A011D}"/>
          </ac:spMkLst>
        </pc:spChg>
        <pc:spChg chg="add">
          <ac:chgData name="jemma.smith@up.education" userId="S::urn:spo:guest#jemma.smith@up.education::" providerId="AD" clId="Web-{16F69464-5B71-71A8-6C4D-B7CE29F7494F}" dt="2024-11-08T01:59:09.109" v="6"/>
          <ac:spMkLst>
            <pc:docMk/>
            <pc:sldMk cId="4152280170" sldId="278"/>
            <ac:spMk id="13" creationId="{578DAFF5-2C4D-124B-91FA-3904EAFEC1F0}"/>
          </ac:spMkLst>
        </pc:spChg>
        <pc:spChg chg="add">
          <ac:chgData name="jemma.smith@up.education" userId="S::urn:spo:guest#jemma.smith@up.education::" providerId="AD" clId="Web-{16F69464-5B71-71A8-6C4D-B7CE29F7494F}" dt="2024-11-08T01:59:09.109" v="6"/>
          <ac:spMkLst>
            <pc:docMk/>
            <pc:sldMk cId="4152280170" sldId="278"/>
            <ac:spMk id="14" creationId="{1B8A5AD6-8425-5C80-6089-44D0D5532FA7}"/>
          </ac:spMkLst>
        </pc:spChg>
        <pc:spChg chg="add">
          <ac:chgData name="jemma.smith@up.education" userId="S::urn:spo:guest#jemma.smith@up.education::" providerId="AD" clId="Web-{16F69464-5B71-71A8-6C4D-B7CE29F7494F}" dt="2024-11-08T01:59:09.109" v="6"/>
          <ac:spMkLst>
            <pc:docMk/>
            <pc:sldMk cId="4152280170" sldId="278"/>
            <ac:spMk id="15" creationId="{7D2782E7-0CF1-A7F4-C07C-AAE6E6463904}"/>
          </ac:spMkLst>
        </pc:spChg>
        <pc:spChg chg="add">
          <ac:chgData name="jemma.smith@up.education" userId="S::urn:spo:guest#jemma.smith@up.education::" providerId="AD" clId="Web-{16F69464-5B71-71A8-6C4D-B7CE29F7494F}" dt="2024-11-08T01:59:09.109" v="6"/>
          <ac:spMkLst>
            <pc:docMk/>
            <pc:sldMk cId="4152280170" sldId="278"/>
            <ac:spMk id="16" creationId="{D35862E6-276B-3102-8752-BF0AE6A43135}"/>
          </ac:spMkLst>
        </pc:spChg>
        <pc:picChg chg="add">
          <ac:chgData name="jemma.smith@up.education" userId="S::urn:spo:guest#jemma.smith@up.education::" providerId="AD" clId="Web-{16F69464-5B71-71A8-6C4D-B7CE29F7494F}" dt="2024-11-08T01:59:09.109" v="6"/>
          <ac:picMkLst>
            <pc:docMk/>
            <pc:sldMk cId="4152280170" sldId="278"/>
            <ac:picMk id="17" creationId="{79BBBC36-7793-8A45-B3ED-EE74EA03DC5B}"/>
          </ac:picMkLst>
        </pc:picChg>
        <pc:picChg chg="add">
          <ac:chgData name="jemma.smith@up.education" userId="S::urn:spo:guest#jemma.smith@up.education::" providerId="AD" clId="Web-{16F69464-5B71-71A8-6C4D-B7CE29F7494F}" dt="2024-11-08T01:59:09.109" v="6"/>
          <ac:picMkLst>
            <pc:docMk/>
            <pc:sldMk cId="4152280170" sldId="278"/>
            <ac:picMk id="18" creationId="{DB9A27D7-0BF1-2DAE-C844-B96E581685F5}"/>
          </ac:picMkLst>
        </pc:picChg>
        <pc:picChg chg="add">
          <ac:chgData name="jemma.smith@up.education" userId="S::urn:spo:guest#jemma.smith@up.education::" providerId="AD" clId="Web-{16F69464-5B71-71A8-6C4D-B7CE29F7494F}" dt="2024-11-08T01:59:09.109" v="6"/>
          <ac:picMkLst>
            <pc:docMk/>
            <pc:sldMk cId="4152280170" sldId="278"/>
            <ac:picMk id="19" creationId="{71846ED1-BC91-17ED-FF87-730691A34C56}"/>
          </ac:picMkLst>
        </pc:picChg>
      </pc:sldChg>
      <pc:sldChg chg="addSp delSp modSp">
        <pc:chgData name="jemma.smith@up.education" userId="S::urn:spo:guest#jemma.smith@up.education::" providerId="AD" clId="Web-{16F69464-5B71-71A8-6C4D-B7CE29F7494F}" dt="2024-11-08T03:30:09.432" v="27"/>
        <pc:sldMkLst>
          <pc:docMk/>
          <pc:sldMk cId="679311952" sldId="279"/>
        </pc:sldMkLst>
        <pc:spChg chg="add">
          <ac:chgData name="jemma.smith@up.education" userId="S::urn:spo:guest#jemma.smith@up.education::" providerId="AD" clId="Web-{16F69464-5B71-71A8-6C4D-B7CE29F7494F}" dt="2024-11-08T01:59:26.938" v="11"/>
          <ac:spMkLst>
            <pc:docMk/>
            <pc:sldMk cId="679311952" sldId="279"/>
            <ac:spMk id="3" creationId="{1D5736E4-A9C4-FF67-E3B0-2231AF57A553}"/>
          </ac:spMkLst>
        </pc:spChg>
        <pc:spChg chg="add mod">
          <ac:chgData name="jemma.smith@up.education" userId="S::urn:spo:guest#jemma.smith@up.education::" providerId="AD" clId="Web-{16F69464-5B71-71A8-6C4D-B7CE29F7494F}" dt="2024-11-08T01:59:31.782" v="12" actId="20577"/>
          <ac:spMkLst>
            <pc:docMk/>
            <pc:sldMk cId="679311952" sldId="279"/>
            <ac:spMk id="7" creationId="{8F2EB52E-2723-DCA4-009D-FBE78796F579}"/>
          </ac:spMkLst>
        </pc:spChg>
        <pc:spChg chg="add">
          <ac:chgData name="jemma.smith@up.education" userId="S::urn:spo:guest#jemma.smith@up.education::" providerId="AD" clId="Web-{16F69464-5B71-71A8-6C4D-B7CE29F7494F}" dt="2024-11-08T01:59:26.938" v="11"/>
          <ac:spMkLst>
            <pc:docMk/>
            <pc:sldMk cId="679311952" sldId="279"/>
            <ac:spMk id="9" creationId="{055E4FFC-D884-3276-14D7-8C1F61B5CAC9}"/>
          </ac:spMkLst>
        </pc:spChg>
        <pc:spChg chg="add mod">
          <ac:chgData name="jemma.smith@up.education" userId="S::urn:spo:guest#jemma.smith@up.education::" providerId="AD" clId="Web-{16F69464-5B71-71A8-6C4D-B7CE29F7494F}" dt="2024-11-08T03:29:50.228" v="26" actId="14100"/>
          <ac:spMkLst>
            <pc:docMk/>
            <pc:sldMk cId="679311952" sldId="279"/>
            <ac:spMk id="10" creationId="{32E62708-0D88-B2EB-BCAB-142A26B4B91B}"/>
          </ac:spMkLst>
        </pc:spChg>
      </pc:sldChg>
      <pc:sldChg chg="addSp delSp modSp">
        <pc:chgData name="jemma.smith@up.education" userId="S::urn:spo:guest#jemma.smith@up.education::" providerId="AD" clId="Web-{16F69464-5B71-71A8-6C4D-B7CE29F7494F}" dt="2024-11-10T23:35:12.878" v="332" actId="20577"/>
        <pc:sldMkLst>
          <pc:docMk/>
          <pc:sldMk cId="290475895" sldId="286"/>
        </pc:sldMkLst>
        <pc:spChg chg="add">
          <ac:chgData name="jemma.smith@up.education" userId="S::urn:spo:guest#jemma.smith@up.education::" providerId="AD" clId="Web-{16F69464-5B71-71A8-6C4D-B7CE29F7494F}" dt="2024-11-08T03:36:31.707" v="71"/>
          <ac:spMkLst>
            <pc:docMk/>
            <pc:sldMk cId="290475895" sldId="286"/>
            <ac:spMk id="7" creationId="{61787BC0-9833-2397-6F55-BDF1DD8173D4}"/>
          </ac:spMkLst>
        </pc:spChg>
        <pc:spChg chg="add del mod">
          <ac:chgData name="jemma.smith@up.education" userId="S::urn:spo:guest#jemma.smith@up.education::" providerId="AD" clId="Web-{16F69464-5B71-71A8-6C4D-B7CE29F7494F}" dt="2024-11-08T03:47:07.006" v="110" actId="20577"/>
          <ac:spMkLst>
            <pc:docMk/>
            <pc:sldMk cId="290475895" sldId="286"/>
            <ac:spMk id="8" creationId="{E0985126-FF47-3007-64B4-F16EF7C0065E}"/>
          </ac:spMkLst>
        </pc:spChg>
        <pc:spChg chg="add">
          <ac:chgData name="jemma.smith@up.education" userId="S::urn:spo:guest#jemma.smith@up.education::" providerId="AD" clId="Web-{16F69464-5B71-71A8-6C4D-B7CE29F7494F}" dt="2024-11-08T03:36:31.707" v="71"/>
          <ac:spMkLst>
            <pc:docMk/>
            <pc:sldMk cId="290475895" sldId="286"/>
            <ac:spMk id="14" creationId="{D56D0C05-D33A-8397-7FCA-4D2FFC8852B5}"/>
          </ac:spMkLst>
        </pc:spChg>
        <pc:spChg chg="add mod">
          <ac:chgData name="jemma.smith@up.education" userId="S::urn:spo:guest#jemma.smith@up.education::" providerId="AD" clId="Web-{16F69464-5B71-71A8-6C4D-B7CE29F7494F}" dt="2024-11-10T23:34:59.674" v="330" actId="20577"/>
          <ac:spMkLst>
            <pc:docMk/>
            <pc:sldMk cId="290475895" sldId="286"/>
            <ac:spMk id="15" creationId="{9327C525-79E5-EDB9-764A-41BABEA39DCF}"/>
          </ac:spMkLst>
        </pc:spChg>
        <pc:spChg chg="add mod">
          <ac:chgData name="jemma.smith@up.education" userId="S::urn:spo:guest#jemma.smith@up.education::" providerId="AD" clId="Web-{16F69464-5B71-71A8-6C4D-B7CE29F7494F}" dt="2024-11-10T23:35:12.878" v="332" actId="20577"/>
          <ac:spMkLst>
            <pc:docMk/>
            <pc:sldMk cId="290475895" sldId="286"/>
            <ac:spMk id="16" creationId="{B7E6F830-1CE4-DCEC-4B19-80503BDDFA67}"/>
          </ac:spMkLst>
        </pc:spChg>
        <pc:picChg chg="add">
          <ac:chgData name="jemma.smith@up.education" userId="S::urn:spo:guest#jemma.smith@up.education::" providerId="AD" clId="Web-{16F69464-5B71-71A8-6C4D-B7CE29F7494F}" dt="2024-11-08T03:36:31.707" v="71"/>
          <ac:picMkLst>
            <pc:docMk/>
            <pc:sldMk cId="290475895" sldId="286"/>
            <ac:picMk id="12" creationId="{0CA38543-F127-FDB9-41E8-08F096FD8CB9}"/>
          </ac:picMkLst>
        </pc:picChg>
        <pc:picChg chg="add">
          <ac:chgData name="jemma.smith@up.education" userId="S::urn:spo:guest#jemma.smith@up.education::" providerId="AD" clId="Web-{16F69464-5B71-71A8-6C4D-B7CE29F7494F}" dt="2024-11-08T03:36:31.707" v="71"/>
          <ac:picMkLst>
            <pc:docMk/>
            <pc:sldMk cId="290475895" sldId="286"/>
            <ac:picMk id="13" creationId="{18B4546B-59F9-633D-2C42-64BB51E63481}"/>
          </ac:picMkLst>
        </pc:picChg>
        <pc:picChg chg="add mod">
          <ac:chgData name="jemma.smith@up.education" userId="S::urn:spo:guest#jemma.smith@up.education::" providerId="AD" clId="Web-{16F69464-5B71-71A8-6C4D-B7CE29F7494F}" dt="2024-11-08T03:46:52.990" v="105" actId="1076"/>
          <ac:picMkLst>
            <pc:docMk/>
            <pc:sldMk cId="290475895" sldId="286"/>
            <ac:picMk id="17" creationId="{220F687A-2C69-05FA-7154-ED8E77BDBB4C}"/>
          </ac:picMkLst>
        </pc:picChg>
      </pc:sldChg>
      <pc:sldChg chg="addSp delSp modSp">
        <pc:chgData name="jemma.smith@up.education" userId="S::urn:spo:guest#jemma.smith@up.education::" providerId="AD" clId="Web-{16F69464-5B71-71A8-6C4D-B7CE29F7494F}" dt="2024-11-11T00:42:12.040" v="1567"/>
        <pc:sldMkLst>
          <pc:docMk/>
          <pc:sldMk cId="2709873159" sldId="287"/>
        </pc:sldMkLst>
        <pc:spChg chg="del">
          <ac:chgData name="jemma.smith@up.education" userId="S::urn:spo:guest#jemma.smith@up.education::" providerId="AD" clId="Web-{16F69464-5B71-71A8-6C4D-B7CE29F7494F}" dt="2024-11-11T00:41:03.350" v="1469"/>
          <ac:spMkLst>
            <pc:docMk/>
            <pc:sldMk cId="2709873159" sldId="287"/>
            <ac:spMk id="2" creationId="{00000000-0000-0000-0000-000000000000}"/>
          </ac:spMkLst>
        </pc:spChg>
        <pc:spChg chg="add">
          <ac:chgData name="jemma.smith@up.education" userId="S::urn:spo:guest#jemma.smith@up.education::" providerId="AD" clId="Web-{16F69464-5B71-71A8-6C4D-B7CE29F7494F}" dt="2024-11-11T00:41:03.788" v="1470"/>
          <ac:spMkLst>
            <pc:docMk/>
            <pc:sldMk cId="2709873159" sldId="287"/>
            <ac:spMk id="4" creationId="{7AFD2A27-E213-D9B8-D069-DADF96C8EBCE}"/>
          </ac:spMkLst>
        </pc:spChg>
        <pc:spChg chg="add">
          <ac:chgData name="jemma.smith@up.education" userId="S::urn:spo:guest#jemma.smith@up.education::" providerId="AD" clId="Web-{16F69464-5B71-71A8-6C4D-B7CE29F7494F}" dt="2024-11-11T00:41:03.804" v="1471"/>
          <ac:spMkLst>
            <pc:docMk/>
            <pc:sldMk cId="2709873159" sldId="287"/>
            <ac:spMk id="6" creationId="{BD0985DC-EE16-BD76-109C-F0A0C2F30C2B}"/>
          </ac:spMkLst>
        </pc:spChg>
        <pc:spChg chg="del">
          <ac:chgData name="jemma.smith@up.education" userId="S::urn:spo:guest#jemma.smith@up.education::" providerId="AD" clId="Web-{16F69464-5B71-71A8-6C4D-B7CE29F7494F}" dt="2024-11-11T00:41:03.350" v="1467"/>
          <ac:spMkLst>
            <pc:docMk/>
            <pc:sldMk cId="2709873159" sldId="287"/>
            <ac:spMk id="8" creationId="{4A4D57E4-E1D9-6305-5323-81EE1DB33AE5}"/>
          </ac:spMkLst>
        </pc:spChg>
        <pc:spChg chg="del">
          <ac:chgData name="jemma.smith@up.education" userId="S::urn:spo:guest#jemma.smith@up.education::" providerId="AD" clId="Web-{16F69464-5B71-71A8-6C4D-B7CE29F7494F}" dt="2024-11-11T00:41:03.350" v="1466"/>
          <ac:spMkLst>
            <pc:docMk/>
            <pc:sldMk cId="2709873159" sldId="287"/>
            <ac:spMk id="9" creationId="{9DCC62DB-874B-8B48-F9D0-21A182E38727}"/>
          </ac:spMkLst>
        </pc:spChg>
        <pc:spChg chg="add mod">
          <ac:chgData name="jemma.smith@up.education" userId="S::urn:spo:guest#jemma.smith@up.education::" providerId="AD" clId="Web-{16F69464-5B71-71A8-6C4D-B7CE29F7494F}" dt="2024-11-11T00:41:20.445" v="1501" actId="20577"/>
          <ac:spMkLst>
            <pc:docMk/>
            <pc:sldMk cId="2709873159" sldId="287"/>
            <ac:spMk id="11" creationId="{43C1D7DA-CF1C-E262-C01D-4E5D108B8A7E}"/>
          </ac:spMkLst>
        </pc:spChg>
        <pc:spChg chg="add mod">
          <ac:chgData name="jemma.smith@up.education" userId="S::urn:spo:guest#jemma.smith@up.education::" providerId="AD" clId="Web-{16F69464-5B71-71A8-6C4D-B7CE29F7494F}" dt="2024-11-11T00:42:08.853" v="1566" actId="20577"/>
          <ac:spMkLst>
            <pc:docMk/>
            <pc:sldMk cId="2709873159" sldId="287"/>
            <ac:spMk id="13" creationId="{7764589D-4E73-A4CE-4CB3-D45F0DFCEF93}"/>
          </ac:spMkLst>
        </pc:spChg>
        <pc:spChg chg="add del">
          <ac:chgData name="jemma.smith@up.education" userId="S::urn:spo:guest#jemma.smith@up.education::" providerId="AD" clId="Web-{16F69464-5B71-71A8-6C4D-B7CE29F7494F}" dt="2024-11-11T00:42:12.040" v="1567"/>
          <ac:spMkLst>
            <pc:docMk/>
            <pc:sldMk cId="2709873159" sldId="287"/>
            <ac:spMk id="15" creationId="{85C56CDD-3787-6380-B55C-962953428990}"/>
          </ac:spMkLst>
        </pc:spChg>
        <pc:spChg chg="add">
          <ac:chgData name="jemma.smith@up.education" userId="S::urn:spo:guest#jemma.smith@up.education::" providerId="AD" clId="Web-{16F69464-5B71-71A8-6C4D-B7CE29F7494F}" dt="2024-11-11T00:41:03.850" v="1475"/>
          <ac:spMkLst>
            <pc:docMk/>
            <pc:sldMk cId="2709873159" sldId="287"/>
            <ac:spMk id="17" creationId="{FE95C5A3-BE49-F202-FDB8-1380320F4B36}"/>
          </ac:spMkLst>
        </pc:spChg>
        <pc:spChg chg="add del">
          <ac:chgData name="jemma.smith@up.education" userId="S::urn:spo:guest#jemma.smith@up.education::" providerId="AD" clId="Web-{16F69464-5B71-71A8-6C4D-B7CE29F7494F}" dt="2024-11-11T00:41:24.804" v="1502"/>
          <ac:spMkLst>
            <pc:docMk/>
            <pc:sldMk cId="2709873159" sldId="287"/>
            <ac:spMk id="21" creationId="{AEBEA787-050E-6514-7512-088EFF41BC26}"/>
          </ac:spMkLst>
        </pc:spChg>
        <pc:spChg chg="add">
          <ac:chgData name="jemma.smith@up.education" userId="S::urn:spo:guest#jemma.smith@up.education::" providerId="AD" clId="Web-{16F69464-5B71-71A8-6C4D-B7CE29F7494F}" dt="2024-11-11T00:41:03.897" v="1478"/>
          <ac:spMkLst>
            <pc:docMk/>
            <pc:sldMk cId="2709873159" sldId="287"/>
            <ac:spMk id="23" creationId="{2A47FB69-ED7D-475D-AD58-E3037D949DA9}"/>
          </ac:spMkLst>
        </pc:spChg>
        <pc:spChg chg="add">
          <ac:chgData name="jemma.smith@up.education" userId="S::urn:spo:guest#jemma.smith@up.education::" providerId="AD" clId="Web-{16F69464-5B71-71A8-6C4D-B7CE29F7494F}" dt="2024-11-11T00:41:03.913" v="1479"/>
          <ac:spMkLst>
            <pc:docMk/>
            <pc:sldMk cId="2709873159" sldId="287"/>
            <ac:spMk id="25" creationId="{9A19367F-1FF4-2E74-787C-113ED92C12DC}"/>
          </ac:spMkLst>
        </pc:spChg>
        <pc:picChg chg="del">
          <ac:chgData name="jemma.smith@up.education" userId="S::urn:spo:guest#jemma.smith@up.education::" providerId="AD" clId="Web-{16F69464-5B71-71A8-6C4D-B7CE29F7494F}" dt="2024-11-11T00:41:03.350" v="1468"/>
          <ac:picMkLst>
            <pc:docMk/>
            <pc:sldMk cId="2709873159" sldId="287"/>
            <ac:picMk id="7" creationId="{17AE18D4-B49B-4480-FBF7-4A62757065F4}"/>
          </ac:picMkLst>
        </pc:picChg>
        <pc:picChg chg="add">
          <ac:chgData name="jemma.smith@up.education" userId="S::urn:spo:guest#jemma.smith@up.education::" providerId="AD" clId="Web-{16F69464-5B71-71A8-6C4D-B7CE29F7494F}" dt="2024-11-11T00:41:03.882" v="1476"/>
          <ac:picMkLst>
            <pc:docMk/>
            <pc:sldMk cId="2709873159" sldId="287"/>
            <ac:picMk id="19" creationId="{5937C112-FC3E-589A-768A-58047F28985D}"/>
          </ac:picMkLst>
        </pc:picChg>
      </pc:sldChg>
      <pc:sldChg chg="addSp delSp modSp">
        <pc:chgData name="jemma.smith@up.education" userId="S::urn:spo:guest#jemma.smith@up.education::" providerId="AD" clId="Web-{16F69464-5B71-71A8-6C4D-B7CE29F7494F}" dt="2024-11-11T00:33:52.961" v="1372" actId="20577"/>
        <pc:sldMkLst>
          <pc:docMk/>
          <pc:sldMk cId="1042989165" sldId="288"/>
        </pc:sldMkLst>
        <pc:spChg chg="del">
          <ac:chgData name="jemma.smith@up.education" userId="S::urn:spo:guest#jemma.smith@up.education::" providerId="AD" clId="Web-{16F69464-5B71-71A8-6C4D-B7CE29F7494F}" dt="2024-11-11T00:10:11.243" v="815"/>
          <ac:spMkLst>
            <pc:docMk/>
            <pc:sldMk cId="1042989165" sldId="288"/>
            <ac:spMk id="2" creationId="{00000000-0000-0000-0000-000000000000}"/>
          </ac:spMkLst>
        </pc:spChg>
        <pc:spChg chg="add mod">
          <ac:chgData name="jemma.smith@up.education" userId="S::urn:spo:guest#jemma.smith@up.education::" providerId="AD" clId="Web-{16F69464-5B71-71A8-6C4D-B7CE29F7494F}" dt="2024-11-11T00:24:51.412" v="976" actId="1076"/>
          <ac:spMkLst>
            <pc:docMk/>
            <pc:sldMk cId="1042989165" sldId="288"/>
            <ac:spMk id="4" creationId="{6C18C16E-54C6-33F3-2126-8E943CB1AB6A}"/>
          </ac:spMkLst>
        </pc:spChg>
        <pc:spChg chg="del">
          <ac:chgData name="jemma.smith@up.education" userId="S::urn:spo:guest#jemma.smith@up.education::" providerId="AD" clId="Web-{16F69464-5B71-71A8-6C4D-B7CE29F7494F}" dt="2024-11-11T00:10:11.243" v="814"/>
          <ac:spMkLst>
            <pc:docMk/>
            <pc:sldMk cId="1042989165" sldId="288"/>
            <ac:spMk id="5" creationId="{CCB1B901-21A6-A84D-9547-D3A5A316E556}"/>
          </ac:spMkLst>
        </pc:spChg>
        <pc:spChg chg="del">
          <ac:chgData name="jemma.smith@up.education" userId="S::urn:spo:guest#jemma.smith@up.education::" providerId="AD" clId="Web-{16F69464-5B71-71A8-6C4D-B7CE29F7494F}" dt="2024-11-11T00:10:11.243" v="813"/>
          <ac:spMkLst>
            <pc:docMk/>
            <pc:sldMk cId="1042989165" sldId="288"/>
            <ac:spMk id="6" creationId="{70CEF8B7-1180-0EE1-F6FC-8214129CAA3F}"/>
          </ac:spMkLst>
        </pc:spChg>
        <pc:spChg chg="add">
          <ac:chgData name="jemma.smith@up.education" userId="S::urn:spo:guest#jemma.smith@up.education::" providerId="AD" clId="Web-{16F69464-5B71-71A8-6C4D-B7CE29F7494F}" dt="2024-11-11T00:10:12.321" v="817"/>
          <ac:spMkLst>
            <pc:docMk/>
            <pc:sldMk cId="1042989165" sldId="288"/>
            <ac:spMk id="9" creationId="{DE3748E2-FAD0-B8F9-6034-C94319124CC1}"/>
          </ac:spMkLst>
        </pc:spChg>
        <pc:spChg chg="add mod">
          <ac:chgData name="jemma.smith@up.education" userId="S::urn:spo:guest#jemma.smith@up.education::" providerId="AD" clId="Web-{16F69464-5B71-71A8-6C4D-B7CE29F7494F}" dt="2024-11-11T00:33:52.961" v="1372" actId="20577"/>
          <ac:spMkLst>
            <pc:docMk/>
            <pc:sldMk cId="1042989165" sldId="288"/>
            <ac:spMk id="11" creationId="{9156E935-66B3-CB48-B45A-304384C1CA83}"/>
          </ac:spMkLst>
        </pc:spChg>
        <pc:spChg chg="add mod">
          <ac:chgData name="jemma.smith@up.education" userId="S::urn:spo:guest#jemma.smith@up.education::" providerId="AD" clId="Web-{16F69464-5B71-71A8-6C4D-B7CE29F7494F}" dt="2024-11-11T00:25:25.835" v="992" actId="1076"/>
          <ac:spMkLst>
            <pc:docMk/>
            <pc:sldMk cId="1042989165" sldId="288"/>
            <ac:spMk id="13" creationId="{2A05876F-165C-CB7E-485A-BC48C000EBB2}"/>
          </ac:spMkLst>
        </pc:spChg>
        <pc:spChg chg="add mod">
          <ac:chgData name="jemma.smith@up.education" userId="S::urn:spo:guest#jemma.smith@up.education::" providerId="AD" clId="Web-{16F69464-5B71-71A8-6C4D-B7CE29F7494F}" dt="2024-11-11T00:25:25.835" v="991" actId="1076"/>
          <ac:spMkLst>
            <pc:docMk/>
            <pc:sldMk cId="1042989165" sldId="288"/>
            <ac:spMk id="15" creationId="{DDFBCFDE-A5F8-53B9-A1D4-6843C7FFD5DC}"/>
          </ac:spMkLst>
        </pc:spChg>
        <pc:spChg chg="add mod">
          <ac:chgData name="jemma.smith@up.education" userId="S::urn:spo:guest#jemma.smith@up.education::" providerId="AD" clId="Web-{16F69464-5B71-71A8-6C4D-B7CE29F7494F}" dt="2024-11-11T00:25:25.835" v="994" actId="1076"/>
          <ac:spMkLst>
            <pc:docMk/>
            <pc:sldMk cId="1042989165" sldId="288"/>
            <ac:spMk id="17" creationId="{0218A574-3D7F-DC9F-29DE-BDEFFC679F0B}"/>
          </ac:spMkLst>
        </pc:spChg>
        <pc:spChg chg="add del">
          <ac:chgData name="jemma.smith@up.education" userId="S::urn:spo:guest#jemma.smith@up.education::" providerId="AD" clId="Web-{16F69464-5B71-71A8-6C4D-B7CE29F7494F}" dt="2024-11-11T00:10:34.025" v="863"/>
          <ac:spMkLst>
            <pc:docMk/>
            <pc:sldMk cId="1042989165" sldId="288"/>
            <ac:spMk id="21" creationId="{25260221-6E53-7BEB-C3D3-997E2851FF1A}"/>
          </ac:spMkLst>
        </pc:spChg>
        <pc:spChg chg="add">
          <ac:chgData name="jemma.smith@up.education" userId="S::urn:spo:guest#jemma.smith@up.education::" providerId="AD" clId="Web-{16F69464-5B71-71A8-6C4D-B7CE29F7494F}" dt="2024-11-11T00:10:12.415" v="824"/>
          <ac:spMkLst>
            <pc:docMk/>
            <pc:sldMk cId="1042989165" sldId="288"/>
            <ac:spMk id="23" creationId="{199FCAAF-255C-57F9-5049-DAFF059D41EF}"/>
          </ac:spMkLst>
        </pc:spChg>
        <pc:spChg chg="add">
          <ac:chgData name="jemma.smith@up.education" userId="S::urn:spo:guest#jemma.smith@up.education::" providerId="AD" clId="Web-{16F69464-5B71-71A8-6C4D-B7CE29F7494F}" dt="2024-11-11T00:10:12.430" v="825"/>
          <ac:spMkLst>
            <pc:docMk/>
            <pc:sldMk cId="1042989165" sldId="288"/>
            <ac:spMk id="25" creationId="{38EA2C51-A562-43EC-A1D7-9B07375AB359}"/>
          </ac:spMkLst>
        </pc:spChg>
        <pc:grpChg chg="add mod">
          <ac:chgData name="jemma.smith@up.education" userId="S::urn:spo:guest#jemma.smith@up.education::" providerId="AD" clId="Web-{16F69464-5B71-71A8-6C4D-B7CE29F7494F}" dt="2024-11-11T00:25:30.226" v="995" actId="1076"/>
          <ac:grpSpMkLst>
            <pc:docMk/>
            <pc:sldMk cId="1042989165" sldId="288"/>
            <ac:grpSpMk id="28" creationId="{36C5B463-8DB2-6C94-8440-FE38C0BDC516}"/>
          </ac:grpSpMkLst>
        </pc:grpChg>
        <pc:picChg chg="del">
          <ac:chgData name="jemma.smith@up.education" userId="S::urn:spo:guest#jemma.smith@up.education::" providerId="AD" clId="Web-{16F69464-5B71-71A8-6C4D-B7CE29F7494F}" dt="2024-11-11T00:10:11.243" v="812"/>
          <ac:picMkLst>
            <pc:docMk/>
            <pc:sldMk cId="1042989165" sldId="288"/>
            <ac:picMk id="8" creationId="{7A3F19B8-283D-64B6-F1AA-82EEF2C8E95D}"/>
          </ac:picMkLst>
        </pc:picChg>
        <pc:picChg chg="add mod">
          <ac:chgData name="jemma.smith@up.education" userId="S::urn:spo:guest#jemma.smith@up.education::" providerId="AD" clId="Web-{16F69464-5B71-71A8-6C4D-B7CE29F7494F}" dt="2024-11-11T00:25:25.835" v="993" actId="1076"/>
          <ac:picMkLst>
            <pc:docMk/>
            <pc:sldMk cId="1042989165" sldId="288"/>
            <ac:picMk id="19" creationId="{C8D7AE6F-5BDF-AFF2-2D9A-CAE025003876}"/>
          </ac:picMkLst>
        </pc:picChg>
        <pc:picChg chg="add mod">
          <ac:chgData name="jemma.smith@up.education" userId="S::urn:spo:guest#jemma.smith@up.education::" providerId="AD" clId="Web-{16F69464-5B71-71A8-6C4D-B7CE29F7494F}" dt="2024-11-11T00:24:34.459" v="970" actId="14100"/>
          <ac:picMkLst>
            <pc:docMk/>
            <pc:sldMk cId="1042989165" sldId="288"/>
            <ac:picMk id="26" creationId="{5B4E42D0-3493-4D00-8525-D05CA3B6E58A}"/>
          </ac:picMkLst>
        </pc:picChg>
        <pc:picChg chg="add mod ord">
          <ac:chgData name="jemma.smith@up.education" userId="S::urn:spo:guest#jemma.smith@up.education::" providerId="AD" clId="Web-{16F69464-5B71-71A8-6C4D-B7CE29F7494F}" dt="2024-11-11T00:24:12.927" v="964"/>
          <ac:picMkLst>
            <pc:docMk/>
            <pc:sldMk cId="1042989165" sldId="288"/>
            <ac:picMk id="27" creationId="{67E4AB29-5515-206A-60C3-61977420253A}"/>
          </ac:picMkLst>
        </pc:picChg>
      </pc:sldChg>
      <pc:sldChg chg="addSp delSp modSp">
        <pc:chgData name="jemma.smith@up.education" userId="S::urn:spo:guest#jemma.smith@up.education::" providerId="AD" clId="Web-{16F69464-5B71-71A8-6C4D-B7CE29F7494F}" dt="2024-11-11T01:32:01.891" v="2476" actId="1076"/>
        <pc:sldMkLst>
          <pc:docMk/>
          <pc:sldMk cId="1185597646" sldId="289"/>
        </pc:sldMkLst>
        <pc:spChg chg="add">
          <ac:chgData name="jemma.smith@up.education" userId="S::urn:spo:guest#jemma.smith@up.education::" providerId="AD" clId="Web-{16F69464-5B71-71A8-6C4D-B7CE29F7494F}" dt="2024-11-11T01:26:23.239" v="2240"/>
          <ac:spMkLst>
            <pc:docMk/>
            <pc:sldMk cId="1185597646" sldId="289"/>
            <ac:spMk id="3" creationId="{A5253428-3936-9365-264C-6C3C9F714CFA}"/>
          </ac:spMkLst>
        </pc:spChg>
        <pc:spChg chg="del">
          <ac:chgData name="jemma.smith@up.education" userId="S::urn:spo:guest#jemma.smith@up.education::" providerId="AD" clId="Web-{16F69464-5B71-71A8-6C4D-B7CE29F7494F}" dt="2024-11-11T01:26:21.051" v="2238"/>
          <ac:spMkLst>
            <pc:docMk/>
            <pc:sldMk cId="1185597646" sldId="289"/>
            <ac:spMk id="4" creationId="{2D34C77A-7FB2-7595-A13C-E3978DF8567F}"/>
          </ac:spMkLst>
        </pc:spChg>
        <pc:spChg chg="del">
          <ac:chgData name="jemma.smith@up.education" userId="S::urn:spo:guest#jemma.smith@up.education::" providerId="AD" clId="Web-{16F69464-5B71-71A8-6C4D-B7CE29F7494F}" dt="2024-11-11T01:26:21.051" v="2239"/>
          <ac:spMkLst>
            <pc:docMk/>
            <pc:sldMk cId="1185597646" sldId="289"/>
            <ac:spMk id="5" creationId="{00000000-0000-0000-0000-000000000000}"/>
          </ac:spMkLst>
        </pc:spChg>
        <pc:spChg chg="del">
          <ac:chgData name="jemma.smith@up.education" userId="S::urn:spo:guest#jemma.smith@up.education::" providerId="AD" clId="Web-{16F69464-5B71-71A8-6C4D-B7CE29F7494F}" dt="2024-11-11T01:26:21.051" v="2237"/>
          <ac:spMkLst>
            <pc:docMk/>
            <pc:sldMk cId="1185597646" sldId="289"/>
            <ac:spMk id="6" creationId="{323AE231-EE38-7BF7-4D59-414975B2D3B7}"/>
          </ac:spMkLst>
        </pc:spChg>
        <pc:spChg chg="add">
          <ac:chgData name="jemma.smith@up.education" userId="S::urn:spo:guest#jemma.smith@up.education::" providerId="AD" clId="Web-{16F69464-5B71-71A8-6C4D-B7CE29F7494F}" dt="2024-11-11T01:26:23.239" v="2241"/>
          <ac:spMkLst>
            <pc:docMk/>
            <pc:sldMk cId="1185597646" sldId="289"/>
            <ac:spMk id="8" creationId="{61C0F989-2BCD-ABD1-E79B-DE7E9FA26C1E}"/>
          </ac:spMkLst>
        </pc:spChg>
        <pc:spChg chg="add">
          <ac:chgData name="jemma.smith@up.education" userId="S::urn:spo:guest#jemma.smith@up.education::" providerId="AD" clId="Web-{16F69464-5B71-71A8-6C4D-B7CE29F7494F}" dt="2024-11-11T01:26:23.254" v="2242"/>
          <ac:spMkLst>
            <pc:docMk/>
            <pc:sldMk cId="1185597646" sldId="289"/>
            <ac:spMk id="10" creationId="{E1FB34A3-50B4-BA2B-7D1C-1906F400CEB8}"/>
          </ac:spMkLst>
        </pc:spChg>
        <pc:spChg chg="add">
          <ac:chgData name="jemma.smith@up.education" userId="S::urn:spo:guest#jemma.smith@up.education::" providerId="AD" clId="Web-{16F69464-5B71-71A8-6C4D-B7CE29F7494F}" dt="2024-11-11T01:26:23.270" v="2243"/>
          <ac:spMkLst>
            <pc:docMk/>
            <pc:sldMk cId="1185597646" sldId="289"/>
            <ac:spMk id="12" creationId="{C021A564-EF57-7B2C-BF24-D7EA344687F6}"/>
          </ac:spMkLst>
        </pc:spChg>
        <pc:spChg chg="add del mod">
          <ac:chgData name="jemma.smith@up.education" userId="S::urn:spo:guest#jemma.smith@up.education::" providerId="AD" clId="Web-{16F69464-5B71-71A8-6C4D-B7CE29F7494F}" dt="2024-11-11T01:31:55.187" v="2473"/>
          <ac:spMkLst>
            <pc:docMk/>
            <pc:sldMk cId="1185597646" sldId="289"/>
            <ac:spMk id="14" creationId="{26B64E90-640F-FEB2-53C8-E1C1CAD796D2}"/>
          </ac:spMkLst>
        </pc:spChg>
        <pc:spChg chg="add del mod">
          <ac:chgData name="jemma.smith@up.education" userId="S::urn:spo:guest#jemma.smith@up.education::" providerId="AD" clId="Web-{16F69464-5B71-71A8-6C4D-B7CE29F7494F}" dt="2024-11-11T01:31:37.812" v="2472"/>
          <ac:spMkLst>
            <pc:docMk/>
            <pc:sldMk cId="1185597646" sldId="289"/>
            <ac:spMk id="16" creationId="{E2DFB989-BEE6-5FB0-266C-F10984AB64CC}"/>
          </ac:spMkLst>
        </pc:spChg>
        <pc:spChg chg="add mod">
          <ac:chgData name="jemma.smith@up.education" userId="S::urn:spo:guest#jemma.smith@up.education::" providerId="AD" clId="Web-{16F69464-5B71-71A8-6C4D-B7CE29F7494F}" dt="2024-11-11T01:32:01.875" v="2474" actId="1076"/>
          <ac:spMkLst>
            <pc:docMk/>
            <pc:sldMk cId="1185597646" sldId="289"/>
            <ac:spMk id="18" creationId="{B2AEBCCA-1A94-14B1-3D5D-004B33A5419C}"/>
          </ac:spMkLst>
        </pc:spChg>
        <pc:spChg chg="add mod">
          <ac:chgData name="jemma.smith@up.education" userId="S::urn:spo:guest#jemma.smith@up.education::" providerId="AD" clId="Web-{16F69464-5B71-71A8-6C4D-B7CE29F7494F}" dt="2024-11-11T01:32:01.891" v="2476" actId="1076"/>
          <ac:spMkLst>
            <pc:docMk/>
            <pc:sldMk cId="1185597646" sldId="289"/>
            <ac:spMk id="22" creationId="{BA5811F3-3360-39E6-EBC8-351E5332350B}"/>
          </ac:spMkLst>
        </pc:spChg>
        <pc:picChg chg="add mod">
          <ac:chgData name="jemma.smith@up.education" userId="S::urn:spo:guest#jemma.smith@up.education::" providerId="AD" clId="Web-{16F69464-5B71-71A8-6C4D-B7CE29F7494F}" dt="2024-11-11T01:32:01.875" v="2475" actId="1076"/>
          <ac:picMkLst>
            <pc:docMk/>
            <pc:sldMk cId="1185597646" sldId="289"/>
            <ac:picMk id="20" creationId="{66AEE075-CC58-9CA5-C3BF-D1EE359FA82D}"/>
          </ac:picMkLst>
        </pc:picChg>
      </pc:sldChg>
      <pc:sldChg chg="addSp delSp modSp">
        <pc:chgData name="jemma.smith@up.education" userId="S::urn:spo:guest#jemma.smith@up.education::" providerId="AD" clId="Web-{16F69464-5B71-71A8-6C4D-B7CE29F7494F}" dt="2024-11-11T01:10:57.504" v="1961" actId="1076"/>
        <pc:sldMkLst>
          <pc:docMk/>
          <pc:sldMk cId="2975636811" sldId="290"/>
        </pc:sldMkLst>
        <pc:spChg chg="del">
          <ac:chgData name="jemma.smith@up.education" userId="S::urn:spo:guest#jemma.smith@up.education::" providerId="AD" clId="Web-{16F69464-5B71-71A8-6C4D-B7CE29F7494F}" dt="2024-11-11T01:08:37.359" v="1923"/>
          <ac:spMkLst>
            <pc:docMk/>
            <pc:sldMk cId="2975636811" sldId="290"/>
            <ac:spMk id="2" creationId="{EE73D511-101D-2E6F-8B8F-8669BAFBAE8C}"/>
          </ac:spMkLst>
        </pc:spChg>
        <pc:spChg chg="del mod">
          <ac:chgData name="jemma.smith@up.education" userId="S::urn:spo:guest#jemma.smith@up.education::" providerId="AD" clId="Web-{16F69464-5B71-71A8-6C4D-B7CE29F7494F}" dt="2024-11-11T01:08:05.264" v="1915"/>
          <ac:spMkLst>
            <pc:docMk/>
            <pc:sldMk cId="2975636811" sldId="290"/>
            <ac:spMk id="3" creationId="{2009603F-7E1D-B087-EB6C-FDFEC06D30C5}"/>
          </ac:spMkLst>
        </pc:spChg>
        <pc:spChg chg="mod">
          <ac:chgData name="jemma.smith@up.education" userId="S::urn:spo:guest#jemma.smith@up.education::" providerId="AD" clId="Web-{16F69464-5B71-71A8-6C4D-B7CE29F7494F}" dt="2024-11-11T01:10:57.504" v="1961" actId="1076"/>
          <ac:spMkLst>
            <pc:docMk/>
            <pc:sldMk cId="2975636811" sldId="290"/>
            <ac:spMk id="5" creationId="{00000000-0000-0000-0000-000000000000}"/>
          </ac:spMkLst>
        </pc:spChg>
        <pc:spChg chg="del">
          <ac:chgData name="jemma.smith@up.education" userId="S::urn:spo:guest#jemma.smith@up.education::" providerId="AD" clId="Web-{16F69464-5B71-71A8-6C4D-B7CE29F7494F}" dt="2024-11-11T01:08:39.890" v="1924"/>
          <ac:spMkLst>
            <pc:docMk/>
            <pc:sldMk cId="2975636811" sldId="290"/>
            <ac:spMk id="7" creationId="{9D0DE4E0-F34E-2262-289C-6192F8A88C05}"/>
          </ac:spMkLst>
        </pc:spChg>
        <pc:spChg chg="add del mod">
          <ac:chgData name="jemma.smith@up.education" userId="S::urn:spo:guest#jemma.smith@up.education::" providerId="AD" clId="Web-{16F69464-5B71-71A8-6C4D-B7CE29F7494F}" dt="2024-11-11T01:08:33.155" v="1922"/>
          <ac:spMkLst>
            <pc:docMk/>
            <pc:sldMk cId="2975636811" sldId="290"/>
            <ac:spMk id="8" creationId="{1EFFF61A-CA06-1289-5FC2-D7F3936044F4}"/>
          </ac:spMkLst>
        </pc:spChg>
        <pc:picChg chg="mod ord modCrop">
          <ac:chgData name="jemma.smith@up.education" userId="S::urn:spo:guest#jemma.smith@up.education::" providerId="AD" clId="Web-{16F69464-5B71-71A8-6C4D-B7CE29F7494F}" dt="2024-11-11T01:09:21.673" v="1934"/>
          <ac:picMkLst>
            <pc:docMk/>
            <pc:sldMk cId="2975636811" sldId="290"/>
            <ac:picMk id="6" creationId="{C26CF7F1-A62F-7C25-BC60-167B57950468}"/>
          </ac:picMkLst>
        </pc:picChg>
      </pc:sldChg>
      <pc:sldChg chg="addSp delSp modSp">
        <pc:chgData name="jemma.smith@up.education" userId="S::urn:spo:guest#jemma.smith@up.education::" providerId="AD" clId="Web-{16F69464-5B71-71A8-6C4D-B7CE29F7494F}" dt="2024-11-11T01:34:08.504" v="2530" actId="20577"/>
        <pc:sldMkLst>
          <pc:docMk/>
          <pc:sldMk cId="3561118552" sldId="291"/>
        </pc:sldMkLst>
        <pc:spChg chg="add del">
          <ac:chgData name="jemma.smith@up.education" userId="S::urn:spo:guest#jemma.smith@up.education::" providerId="AD" clId="Web-{16F69464-5B71-71A8-6C4D-B7CE29F7494F}" dt="2024-11-11T01:32:52.705" v="2490"/>
          <ac:spMkLst>
            <pc:docMk/>
            <pc:sldMk cId="3561118552" sldId="291"/>
            <ac:spMk id="3" creationId="{A908973D-A408-7418-33FB-478ECF247B0B}"/>
          </ac:spMkLst>
        </pc:spChg>
        <pc:spChg chg="del">
          <ac:chgData name="jemma.smith@up.education" userId="S::urn:spo:guest#jemma.smith@up.education::" providerId="AD" clId="Web-{16F69464-5B71-71A8-6C4D-B7CE29F7494F}" dt="2024-11-11T01:32:55.158" v="2492"/>
          <ac:spMkLst>
            <pc:docMk/>
            <pc:sldMk cId="3561118552" sldId="291"/>
            <ac:spMk id="4" creationId="{2D34C77A-7FB2-7595-A13C-E3978DF8567F}"/>
          </ac:spMkLst>
        </pc:spChg>
        <pc:spChg chg="del">
          <ac:chgData name="jemma.smith@up.education" userId="S::urn:spo:guest#jemma.smith@up.education::" providerId="AD" clId="Web-{16F69464-5B71-71A8-6C4D-B7CE29F7494F}" dt="2024-11-11T01:32:55.158" v="2493"/>
          <ac:spMkLst>
            <pc:docMk/>
            <pc:sldMk cId="3561118552" sldId="291"/>
            <ac:spMk id="5" creationId="{00000000-0000-0000-0000-000000000000}"/>
          </ac:spMkLst>
        </pc:spChg>
        <pc:spChg chg="del">
          <ac:chgData name="jemma.smith@up.education" userId="S::urn:spo:guest#jemma.smith@up.education::" providerId="AD" clId="Web-{16F69464-5B71-71A8-6C4D-B7CE29F7494F}" dt="2024-11-11T01:32:55.142" v="2491"/>
          <ac:spMkLst>
            <pc:docMk/>
            <pc:sldMk cId="3561118552" sldId="291"/>
            <ac:spMk id="6" creationId="{323AE231-EE38-7BF7-4D59-414975B2D3B7}"/>
          </ac:spMkLst>
        </pc:spChg>
        <pc:spChg chg="add del">
          <ac:chgData name="jemma.smith@up.education" userId="S::urn:spo:guest#jemma.smith@up.education::" providerId="AD" clId="Web-{16F69464-5B71-71A8-6C4D-B7CE29F7494F}" dt="2024-11-11T01:32:52.705" v="2489"/>
          <ac:spMkLst>
            <pc:docMk/>
            <pc:sldMk cId="3561118552" sldId="291"/>
            <ac:spMk id="8" creationId="{A6EAA46B-CDE0-D3ED-567D-866183B46EBD}"/>
          </ac:spMkLst>
        </pc:spChg>
        <pc:spChg chg="add del">
          <ac:chgData name="jemma.smith@up.education" userId="S::urn:spo:guest#jemma.smith@up.education::" providerId="AD" clId="Web-{16F69464-5B71-71A8-6C4D-B7CE29F7494F}" dt="2024-11-11T01:32:52.705" v="2488"/>
          <ac:spMkLst>
            <pc:docMk/>
            <pc:sldMk cId="3561118552" sldId="291"/>
            <ac:spMk id="10" creationId="{79A46F12-9277-D368-3CAB-BAA4CC652FE8}"/>
          </ac:spMkLst>
        </pc:spChg>
        <pc:spChg chg="add del">
          <ac:chgData name="jemma.smith@up.education" userId="S::urn:spo:guest#jemma.smith@up.education::" providerId="AD" clId="Web-{16F69464-5B71-71A8-6C4D-B7CE29F7494F}" dt="2024-11-11T01:32:52.705" v="2487"/>
          <ac:spMkLst>
            <pc:docMk/>
            <pc:sldMk cId="3561118552" sldId="291"/>
            <ac:spMk id="12" creationId="{6AE8AE2B-1FDF-D3C4-C748-5519CA627F21}"/>
          </ac:spMkLst>
        </pc:spChg>
        <pc:spChg chg="add del">
          <ac:chgData name="jemma.smith@up.education" userId="S::urn:spo:guest#jemma.smith@up.education::" providerId="AD" clId="Web-{16F69464-5B71-71A8-6C4D-B7CE29F7494F}" dt="2024-11-11T01:32:52.705" v="2486"/>
          <ac:spMkLst>
            <pc:docMk/>
            <pc:sldMk cId="3561118552" sldId="291"/>
            <ac:spMk id="14" creationId="{AB87223A-E88A-59A8-58A5-F76B63C94F53}"/>
          </ac:spMkLst>
        </pc:spChg>
        <pc:spChg chg="add del">
          <ac:chgData name="jemma.smith@up.education" userId="S::urn:spo:guest#jemma.smith@up.education::" providerId="AD" clId="Web-{16F69464-5B71-71A8-6C4D-B7CE29F7494F}" dt="2024-11-11T01:32:52.705" v="2484"/>
          <ac:spMkLst>
            <pc:docMk/>
            <pc:sldMk cId="3561118552" sldId="291"/>
            <ac:spMk id="18" creationId="{C841AA32-094A-D96B-1653-D79391A72D48}"/>
          </ac:spMkLst>
        </pc:spChg>
        <pc:spChg chg="add">
          <ac:chgData name="jemma.smith@up.education" userId="S::urn:spo:guest#jemma.smith@up.education::" providerId="AD" clId="Web-{16F69464-5B71-71A8-6C4D-B7CE29F7494F}" dt="2024-11-11T01:32:56.080" v="2494"/>
          <ac:spMkLst>
            <pc:docMk/>
            <pc:sldMk cId="3561118552" sldId="291"/>
            <ac:spMk id="20" creationId="{4366C39D-BD7C-5FB0-DE62-BF292564B078}"/>
          </ac:spMkLst>
        </pc:spChg>
        <pc:spChg chg="add">
          <ac:chgData name="jemma.smith@up.education" userId="S::urn:spo:guest#jemma.smith@up.education::" providerId="AD" clId="Web-{16F69464-5B71-71A8-6C4D-B7CE29F7494F}" dt="2024-11-11T01:32:56.095" v="2495"/>
          <ac:spMkLst>
            <pc:docMk/>
            <pc:sldMk cId="3561118552" sldId="291"/>
            <ac:spMk id="22" creationId="{5B84C55E-FEF0-BA8E-4465-331E89BAC800}"/>
          </ac:spMkLst>
        </pc:spChg>
        <pc:spChg chg="add">
          <ac:chgData name="jemma.smith@up.education" userId="S::urn:spo:guest#jemma.smith@up.education::" providerId="AD" clId="Web-{16F69464-5B71-71A8-6C4D-B7CE29F7494F}" dt="2024-11-11T01:32:56.111" v="2496"/>
          <ac:spMkLst>
            <pc:docMk/>
            <pc:sldMk cId="3561118552" sldId="291"/>
            <ac:spMk id="24" creationId="{625BF7CE-3A3E-A185-A9D7-A4895D6E7A43}"/>
          </ac:spMkLst>
        </pc:spChg>
        <pc:spChg chg="add">
          <ac:chgData name="jemma.smith@up.education" userId="S::urn:spo:guest#jemma.smith@up.education::" providerId="AD" clId="Web-{16F69464-5B71-71A8-6C4D-B7CE29F7494F}" dt="2024-11-11T01:32:56.127" v="2497"/>
          <ac:spMkLst>
            <pc:docMk/>
            <pc:sldMk cId="3561118552" sldId="291"/>
            <ac:spMk id="26" creationId="{CE181927-C4D4-F82B-9FDE-5607CFFB1D9A}"/>
          </ac:spMkLst>
        </pc:spChg>
        <pc:spChg chg="add mod">
          <ac:chgData name="jemma.smith@up.education" userId="S::urn:spo:guest#jemma.smith@up.education::" providerId="AD" clId="Web-{16F69464-5B71-71A8-6C4D-B7CE29F7494F}" dt="2024-11-11T01:34:08.504" v="2530" actId="20577"/>
          <ac:spMkLst>
            <pc:docMk/>
            <pc:sldMk cId="3561118552" sldId="291"/>
            <ac:spMk id="28" creationId="{585C7D22-F05D-BC8F-96D9-AC5C0A5E5BF2}"/>
          </ac:spMkLst>
        </pc:spChg>
        <pc:spChg chg="add del">
          <ac:chgData name="jemma.smith@up.education" userId="S::urn:spo:guest#jemma.smith@up.education::" providerId="AD" clId="Web-{16F69464-5B71-71A8-6C4D-B7CE29F7494F}" dt="2024-11-11T01:33:02.221" v="2501"/>
          <ac:spMkLst>
            <pc:docMk/>
            <pc:sldMk cId="3561118552" sldId="291"/>
            <ac:spMk id="32" creationId="{57AF8EBE-AC4C-C809-F1A8-D8CEE0D8EBC3}"/>
          </ac:spMkLst>
        </pc:spChg>
        <pc:picChg chg="add del">
          <ac:chgData name="jemma.smith@up.education" userId="S::urn:spo:guest#jemma.smith@up.education::" providerId="AD" clId="Web-{16F69464-5B71-71A8-6C4D-B7CE29F7494F}" dt="2024-11-11T01:32:52.705" v="2485"/>
          <ac:picMkLst>
            <pc:docMk/>
            <pc:sldMk cId="3561118552" sldId="291"/>
            <ac:picMk id="16" creationId="{80F1DE8D-8599-8D6A-7500-51573B62FF07}"/>
          </ac:picMkLst>
        </pc:picChg>
        <pc:picChg chg="add del">
          <ac:chgData name="jemma.smith@up.education" userId="S::urn:spo:guest#jemma.smith@up.education::" providerId="AD" clId="Web-{16F69464-5B71-71A8-6C4D-B7CE29F7494F}" dt="2024-11-11T01:33:03.564" v="2502"/>
          <ac:picMkLst>
            <pc:docMk/>
            <pc:sldMk cId="3561118552" sldId="291"/>
            <ac:picMk id="30" creationId="{21263AB9-051C-895D-9B37-9054C39F26C8}"/>
          </ac:picMkLst>
        </pc:picChg>
      </pc:sldChg>
      <pc:sldChg chg="addSp delSp modSp">
        <pc:chgData name="jemma.smith@up.education" userId="S::urn:spo:guest#jemma.smith@up.education::" providerId="AD" clId="Web-{16F69464-5B71-71A8-6C4D-B7CE29F7494F}" dt="2024-11-11T01:34:27.208" v="2562" actId="20577"/>
        <pc:sldMkLst>
          <pc:docMk/>
          <pc:sldMk cId="2648800856" sldId="292"/>
        </pc:sldMkLst>
        <pc:spChg chg="add">
          <ac:chgData name="jemma.smith@up.education" userId="S::urn:spo:guest#jemma.smith@up.education::" providerId="AD" clId="Web-{16F69464-5B71-71A8-6C4D-B7CE29F7494F}" dt="2024-11-11T01:34:15.848" v="2534"/>
          <ac:spMkLst>
            <pc:docMk/>
            <pc:sldMk cId="2648800856" sldId="292"/>
            <ac:spMk id="3" creationId="{06FFE503-0722-5703-CBDB-BD8D9F3129C2}"/>
          </ac:spMkLst>
        </pc:spChg>
        <pc:spChg chg="del">
          <ac:chgData name="jemma.smith@up.education" userId="S::urn:spo:guest#jemma.smith@up.education::" providerId="AD" clId="Web-{16F69464-5B71-71A8-6C4D-B7CE29F7494F}" dt="2024-11-11T01:34:15.207" v="2532"/>
          <ac:spMkLst>
            <pc:docMk/>
            <pc:sldMk cId="2648800856" sldId="292"/>
            <ac:spMk id="4" creationId="{2D34C77A-7FB2-7595-A13C-E3978DF8567F}"/>
          </ac:spMkLst>
        </pc:spChg>
        <pc:spChg chg="del">
          <ac:chgData name="jemma.smith@up.education" userId="S::urn:spo:guest#jemma.smith@up.education::" providerId="AD" clId="Web-{16F69464-5B71-71A8-6C4D-B7CE29F7494F}" dt="2024-11-11T01:34:15.207" v="2533"/>
          <ac:spMkLst>
            <pc:docMk/>
            <pc:sldMk cId="2648800856" sldId="292"/>
            <ac:spMk id="5" creationId="{00000000-0000-0000-0000-000000000000}"/>
          </ac:spMkLst>
        </pc:spChg>
        <pc:spChg chg="del">
          <ac:chgData name="jemma.smith@up.education" userId="S::urn:spo:guest#jemma.smith@up.education::" providerId="AD" clId="Web-{16F69464-5B71-71A8-6C4D-B7CE29F7494F}" dt="2024-11-11T01:34:15.207" v="2531"/>
          <ac:spMkLst>
            <pc:docMk/>
            <pc:sldMk cId="2648800856" sldId="292"/>
            <ac:spMk id="6" creationId="{323AE231-EE38-7BF7-4D59-414975B2D3B7}"/>
          </ac:spMkLst>
        </pc:spChg>
        <pc:spChg chg="add">
          <ac:chgData name="jemma.smith@up.education" userId="S::urn:spo:guest#jemma.smith@up.education::" providerId="AD" clId="Web-{16F69464-5B71-71A8-6C4D-B7CE29F7494F}" dt="2024-11-11T01:34:15.848" v="2535"/>
          <ac:spMkLst>
            <pc:docMk/>
            <pc:sldMk cId="2648800856" sldId="292"/>
            <ac:spMk id="8" creationId="{D167DF76-41AF-69F7-BD56-1D21D246AA57}"/>
          </ac:spMkLst>
        </pc:spChg>
        <pc:spChg chg="add">
          <ac:chgData name="jemma.smith@up.education" userId="S::urn:spo:guest#jemma.smith@up.education::" providerId="AD" clId="Web-{16F69464-5B71-71A8-6C4D-B7CE29F7494F}" dt="2024-11-11T01:34:15.864" v="2536"/>
          <ac:spMkLst>
            <pc:docMk/>
            <pc:sldMk cId="2648800856" sldId="292"/>
            <ac:spMk id="10" creationId="{292B43EE-CBF9-0759-1B41-00C090EB61D5}"/>
          </ac:spMkLst>
        </pc:spChg>
        <pc:spChg chg="add">
          <ac:chgData name="jemma.smith@up.education" userId="S::urn:spo:guest#jemma.smith@up.education::" providerId="AD" clId="Web-{16F69464-5B71-71A8-6C4D-B7CE29F7494F}" dt="2024-11-11T01:34:15.879" v="2537"/>
          <ac:spMkLst>
            <pc:docMk/>
            <pc:sldMk cId="2648800856" sldId="292"/>
            <ac:spMk id="12" creationId="{F2D9CC42-4CE7-0793-9697-BDFA90742E07}"/>
          </ac:spMkLst>
        </pc:spChg>
        <pc:spChg chg="add mod">
          <ac:chgData name="jemma.smith@up.education" userId="S::urn:spo:guest#jemma.smith@up.education::" providerId="AD" clId="Web-{16F69464-5B71-71A8-6C4D-B7CE29F7494F}" dt="2024-11-11T01:34:27.208" v="2562" actId="20577"/>
          <ac:spMkLst>
            <pc:docMk/>
            <pc:sldMk cId="2648800856" sldId="292"/>
            <ac:spMk id="14" creationId="{083860F0-B49E-F608-B944-202194112140}"/>
          </ac:spMkLst>
        </pc:spChg>
      </pc:sldChg>
      <pc:sldChg chg="addSp delSp modSp">
        <pc:chgData name="jemma.smith@up.education" userId="S::urn:spo:guest#jemma.smith@up.education::" providerId="AD" clId="Web-{16F69464-5B71-71A8-6C4D-B7CE29F7494F}" dt="2024-11-11T01:34:52.334" v="2583" actId="20577"/>
        <pc:sldMkLst>
          <pc:docMk/>
          <pc:sldMk cId="1929236030" sldId="293"/>
        </pc:sldMkLst>
        <pc:spChg chg="add">
          <ac:chgData name="jemma.smith@up.education" userId="S::urn:spo:guest#jemma.smith@up.education::" providerId="AD" clId="Web-{16F69464-5B71-71A8-6C4D-B7CE29F7494F}" dt="2024-11-11T01:34:33.833" v="2566"/>
          <ac:spMkLst>
            <pc:docMk/>
            <pc:sldMk cId="1929236030" sldId="293"/>
            <ac:spMk id="3" creationId="{8D02F306-BD2F-3611-25F6-FF02AD4B7B49}"/>
          </ac:spMkLst>
        </pc:spChg>
        <pc:spChg chg="del">
          <ac:chgData name="jemma.smith@up.education" userId="S::urn:spo:guest#jemma.smith@up.education::" providerId="AD" clId="Web-{16F69464-5B71-71A8-6C4D-B7CE29F7494F}" dt="2024-11-11T01:34:33.099" v="2564"/>
          <ac:spMkLst>
            <pc:docMk/>
            <pc:sldMk cId="1929236030" sldId="293"/>
            <ac:spMk id="4" creationId="{2D34C77A-7FB2-7595-A13C-E3978DF8567F}"/>
          </ac:spMkLst>
        </pc:spChg>
        <pc:spChg chg="del">
          <ac:chgData name="jemma.smith@up.education" userId="S::urn:spo:guest#jemma.smith@up.education::" providerId="AD" clId="Web-{16F69464-5B71-71A8-6C4D-B7CE29F7494F}" dt="2024-11-11T01:34:33.099" v="2565"/>
          <ac:spMkLst>
            <pc:docMk/>
            <pc:sldMk cId="1929236030" sldId="293"/>
            <ac:spMk id="5" creationId="{00000000-0000-0000-0000-000000000000}"/>
          </ac:spMkLst>
        </pc:spChg>
        <pc:spChg chg="del">
          <ac:chgData name="jemma.smith@up.education" userId="S::urn:spo:guest#jemma.smith@up.education::" providerId="AD" clId="Web-{16F69464-5B71-71A8-6C4D-B7CE29F7494F}" dt="2024-11-11T01:34:33.099" v="2563"/>
          <ac:spMkLst>
            <pc:docMk/>
            <pc:sldMk cId="1929236030" sldId="293"/>
            <ac:spMk id="6" creationId="{323AE231-EE38-7BF7-4D59-414975B2D3B7}"/>
          </ac:spMkLst>
        </pc:spChg>
        <pc:spChg chg="add">
          <ac:chgData name="jemma.smith@up.education" userId="S::urn:spo:guest#jemma.smith@up.education::" providerId="AD" clId="Web-{16F69464-5B71-71A8-6C4D-B7CE29F7494F}" dt="2024-11-11T01:34:33.833" v="2567"/>
          <ac:spMkLst>
            <pc:docMk/>
            <pc:sldMk cId="1929236030" sldId="293"/>
            <ac:spMk id="8" creationId="{06CE2FA5-3398-86D1-6C38-A6F1E10E2153}"/>
          </ac:spMkLst>
        </pc:spChg>
        <pc:spChg chg="add">
          <ac:chgData name="jemma.smith@up.education" userId="S::urn:spo:guest#jemma.smith@up.education::" providerId="AD" clId="Web-{16F69464-5B71-71A8-6C4D-B7CE29F7494F}" dt="2024-11-11T01:34:33.849" v="2568"/>
          <ac:spMkLst>
            <pc:docMk/>
            <pc:sldMk cId="1929236030" sldId="293"/>
            <ac:spMk id="10" creationId="{E3375722-456A-1F6E-77AF-524CCFE40E4C}"/>
          </ac:spMkLst>
        </pc:spChg>
        <pc:spChg chg="add">
          <ac:chgData name="jemma.smith@up.education" userId="S::urn:spo:guest#jemma.smith@up.education::" providerId="AD" clId="Web-{16F69464-5B71-71A8-6C4D-B7CE29F7494F}" dt="2024-11-11T01:34:33.849" v="2569"/>
          <ac:spMkLst>
            <pc:docMk/>
            <pc:sldMk cId="1929236030" sldId="293"/>
            <ac:spMk id="12" creationId="{67BE65C1-F6F4-4166-2EEB-0A7F763D3F42}"/>
          </ac:spMkLst>
        </pc:spChg>
        <pc:spChg chg="add mod">
          <ac:chgData name="jemma.smith@up.education" userId="S::urn:spo:guest#jemma.smith@up.education::" providerId="AD" clId="Web-{16F69464-5B71-71A8-6C4D-B7CE29F7494F}" dt="2024-11-11T01:34:52.334" v="2583" actId="20577"/>
          <ac:spMkLst>
            <pc:docMk/>
            <pc:sldMk cId="1929236030" sldId="293"/>
            <ac:spMk id="14" creationId="{5787CAF1-B4A6-3A59-955C-5F7354B619FD}"/>
          </ac:spMkLst>
        </pc:spChg>
      </pc:sldChg>
      <pc:sldChg chg="addSp delSp modSp">
        <pc:chgData name="jemma.smith@up.education" userId="S::urn:spo:guest#jemma.smith@up.education::" providerId="AD" clId="Web-{16F69464-5B71-71A8-6C4D-B7CE29F7494F}" dt="2024-11-11T01:35:20.053" v="2611" actId="14100"/>
        <pc:sldMkLst>
          <pc:docMk/>
          <pc:sldMk cId="1129975016" sldId="294"/>
        </pc:sldMkLst>
        <pc:spChg chg="add">
          <ac:chgData name="jemma.smith@up.education" userId="S::urn:spo:guest#jemma.smith@up.education::" providerId="AD" clId="Web-{16F69464-5B71-71A8-6C4D-B7CE29F7494F}" dt="2024-11-11T01:34:57.240" v="2587"/>
          <ac:spMkLst>
            <pc:docMk/>
            <pc:sldMk cId="1129975016" sldId="294"/>
            <ac:spMk id="3" creationId="{8418E898-0EDD-42E9-F7C9-0964BFF2C1E4}"/>
          </ac:spMkLst>
        </pc:spChg>
        <pc:spChg chg="del">
          <ac:chgData name="jemma.smith@up.education" userId="S::urn:spo:guest#jemma.smith@up.education::" providerId="AD" clId="Web-{16F69464-5B71-71A8-6C4D-B7CE29F7494F}" dt="2024-11-11T01:34:56.709" v="2585"/>
          <ac:spMkLst>
            <pc:docMk/>
            <pc:sldMk cId="1129975016" sldId="294"/>
            <ac:spMk id="4" creationId="{2D34C77A-7FB2-7595-A13C-E3978DF8567F}"/>
          </ac:spMkLst>
        </pc:spChg>
        <pc:spChg chg="del">
          <ac:chgData name="jemma.smith@up.education" userId="S::urn:spo:guest#jemma.smith@up.education::" providerId="AD" clId="Web-{16F69464-5B71-71A8-6C4D-B7CE29F7494F}" dt="2024-11-11T01:34:56.709" v="2586"/>
          <ac:spMkLst>
            <pc:docMk/>
            <pc:sldMk cId="1129975016" sldId="294"/>
            <ac:spMk id="5" creationId="{00000000-0000-0000-0000-000000000000}"/>
          </ac:spMkLst>
        </pc:spChg>
        <pc:spChg chg="del">
          <ac:chgData name="jemma.smith@up.education" userId="S::urn:spo:guest#jemma.smith@up.education::" providerId="AD" clId="Web-{16F69464-5B71-71A8-6C4D-B7CE29F7494F}" dt="2024-11-11T01:34:56.709" v="2584"/>
          <ac:spMkLst>
            <pc:docMk/>
            <pc:sldMk cId="1129975016" sldId="294"/>
            <ac:spMk id="6" creationId="{323AE231-EE38-7BF7-4D59-414975B2D3B7}"/>
          </ac:spMkLst>
        </pc:spChg>
        <pc:spChg chg="add">
          <ac:chgData name="jemma.smith@up.education" userId="S::urn:spo:guest#jemma.smith@up.education::" providerId="AD" clId="Web-{16F69464-5B71-71A8-6C4D-B7CE29F7494F}" dt="2024-11-11T01:34:57.271" v="2588"/>
          <ac:spMkLst>
            <pc:docMk/>
            <pc:sldMk cId="1129975016" sldId="294"/>
            <ac:spMk id="8" creationId="{C140FDDE-7D7D-FF19-2C94-B4A9B1431DE4}"/>
          </ac:spMkLst>
        </pc:spChg>
        <pc:spChg chg="add">
          <ac:chgData name="jemma.smith@up.education" userId="S::urn:spo:guest#jemma.smith@up.education::" providerId="AD" clId="Web-{16F69464-5B71-71A8-6C4D-B7CE29F7494F}" dt="2024-11-11T01:34:57.287" v="2589"/>
          <ac:spMkLst>
            <pc:docMk/>
            <pc:sldMk cId="1129975016" sldId="294"/>
            <ac:spMk id="10" creationId="{5B0A9661-C139-460A-E20D-5B2B5548604F}"/>
          </ac:spMkLst>
        </pc:spChg>
        <pc:spChg chg="add">
          <ac:chgData name="jemma.smith@up.education" userId="S::urn:spo:guest#jemma.smith@up.education::" providerId="AD" clId="Web-{16F69464-5B71-71A8-6C4D-B7CE29F7494F}" dt="2024-11-11T01:34:57.287" v="2590"/>
          <ac:spMkLst>
            <pc:docMk/>
            <pc:sldMk cId="1129975016" sldId="294"/>
            <ac:spMk id="12" creationId="{ED796C6E-CB1D-4045-D71C-94278FEB6F0A}"/>
          </ac:spMkLst>
        </pc:spChg>
        <pc:spChg chg="add mod">
          <ac:chgData name="jemma.smith@up.education" userId="S::urn:spo:guest#jemma.smith@up.education::" providerId="AD" clId="Web-{16F69464-5B71-71A8-6C4D-B7CE29F7494F}" dt="2024-11-11T01:35:20.053" v="2611" actId="14100"/>
          <ac:spMkLst>
            <pc:docMk/>
            <pc:sldMk cId="1129975016" sldId="294"/>
            <ac:spMk id="14" creationId="{33A2E463-66AF-E917-E268-AC5EE32893AD}"/>
          </ac:spMkLst>
        </pc:spChg>
      </pc:sldChg>
      <pc:sldChg chg="addSp delSp modSp">
        <pc:chgData name="jemma.smith@up.education" userId="S::urn:spo:guest#jemma.smith@up.education::" providerId="AD" clId="Web-{16F69464-5B71-71A8-6C4D-B7CE29F7494F}" dt="2024-11-11T01:35:50.304" v="2645" actId="1076"/>
        <pc:sldMkLst>
          <pc:docMk/>
          <pc:sldMk cId="4186256972" sldId="295"/>
        </pc:sldMkLst>
        <pc:spChg chg="add">
          <ac:chgData name="jemma.smith@up.education" userId="S::urn:spo:guest#jemma.smith@up.education::" providerId="AD" clId="Web-{16F69464-5B71-71A8-6C4D-B7CE29F7494F}" dt="2024-11-11T01:35:23.710" v="2615"/>
          <ac:spMkLst>
            <pc:docMk/>
            <pc:sldMk cId="4186256972" sldId="295"/>
            <ac:spMk id="3" creationId="{E8FF1A77-234F-478B-554C-04BBEC02DE45}"/>
          </ac:spMkLst>
        </pc:spChg>
        <pc:spChg chg="del">
          <ac:chgData name="jemma.smith@up.education" userId="S::urn:spo:guest#jemma.smith@up.education::" providerId="AD" clId="Web-{16F69464-5B71-71A8-6C4D-B7CE29F7494F}" dt="2024-11-11T01:35:23.069" v="2613"/>
          <ac:spMkLst>
            <pc:docMk/>
            <pc:sldMk cId="4186256972" sldId="295"/>
            <ac:spMk id="4" creationId="{2D34C77A-7FB2-7595-A13C-E3978DF8567F}"/>
          </ac:spMkLst>
        </pc:spChg>
        <pc:spChg chg="del">
          <ac:chgData name="jemma.smith@up.education" userId="S::urn:spo:guest#jemma.smith@up.education::" providerId="AD" clId="Web-{16F69464-5B71-71A8-6C4D-B7CE29F7494F}" dt="2024-11-11T01:35:23.069" v="2614"/>
          <ac:spMkLst>
            <pc:docMk/>
            <pc:sldMk cId="4186256972" sldId="295"/>
            <ac:spMk id="5" creationId="{00000000-0000-0000-0000-000000000000}"/>
          </ac:spMkLst>
        </pc:spChg>
        <pc:spChg chg="del">
          <ac:chgData name="jemma.smith@up.education" userId="S::urn:spo:guest#jemma.smith@up.education::" providerId="AD" clId="Web-{16F69464-5B71-71A8-6C4D-B7CE29F7494F}" dt="2024-11-11T01:35:23.069" v="2612"/>
          <ac:spMkLst>
            <pc:docMk/>
            <pc:sldMk cId="4186256972" sldId="295"/>
            <ac:spMk id="6" creationId="{323AE231-EE38-7BF7-4D59-414975B2D3B7}"/>
          </ac:spMkLst>
        </pc:spChg>
        <pc:spChg chg="add">
          <ac:chgData name="jemma.smith@up.education" userId="S::urn:spo:guest#jemma.smith@up.education::" providerId="AD" clId="Web-{16F69464-5B71-71A8-6C4D-B7CE29F7494F}" dt="2024-11-11T01:35:23.725" v="2616"/>
          <ac:spMkLst>
            <pc:docMk/>
            <pc:sldMk cId="4186256972" sldId="295"/>
            <ac:spMk id="8" creationId="{D4297F2D-508E-CAF4-9E43-6AFC7A874D5C}"/>
          </ac:spMkLst>
        </pc:spChg>
        <pc:spChg chg="add">
          <ac:chgData name="jemma.smith@up.education" userId="S::urn:spo:guest#jemma.smith@up.education::" providerId="AD" clId="Web-{16F69464-5B71-71A8-6C4D-B7CE29F7494F}" dt="2024-11-11T01:35:23.725" v="2617"/>
          <ac:spMkLst>
            <pc:docMk/>
            <pc:sldMk cId="4186256972" sldId="295"/>
            <ac:spMk id="10" creationId="{4286397F-4D1F-47FB-A611-2E240C0A143F}"/>
          </ac:spMkLst>
        </pc:spChg>
        <pc:spChg chg="add">
          <ac:chgData name="jemma.smith@up.education" userId="S::urn:spo:guest#jemma.smith@up.education::" providerId="AD" clId="Web-{16F69464-5B71-71A8-6C4D-B7CE29F7494F}" dt="2024-11-11T01:35:23.741" v="2618"/>
          <ac:spMkLst>
            <pc:docMk/>
            <pc:sldMk cId="4186256972" sldId="295"/>
            <ac:spMk id="12" creationId="{482A0A14-E1E0-8603-FE60-B0444D58ED09}"/>
          </ac:spMkLst>
        </pc:spChg>
        <pc:spChg chg="add mod">
          <ac:chgData name="jemma.smith@up.education" userId="S::urn:spo:guest#jemma.smith@up.education::" providerId="AD" clId="Web-{16F69464-5B71-71A8-6C4D-B7CE29F7494F}" dt="2024-11-11T01:35:50.304" v="2645" actId="1076"/>
          <ac:spMkLst>
            <pc:docMk/>
            <pc:sldMk cId="4186256972" sldId="295"/>
            <ac:spMk id="14" creationId="{F15775EE-CF37-74A2-6D29-BD6463936A04}"/>
          </ac:spMkLst>
        </pc:spChg>
      </pc:sldChg>
      <pc:sldChg chg="addSp delSp modSp">
        <pc:chgData name="jemma.smith@up.education" userId="S::urn:spo:guest#jemma.smith@up.education::" providerId="AD" clId="Web-{16F69464-5B71-71A8-6C4D-B7CE29F7494F}" dt="2024-11-11T01:36:03.914" v="2661" actId="20577"/>
        <pc:sldMkLst>
          <pc:docMk/>
          <pc:sldMk cId="1754870107" sldId="296"/>
        </pc:sldMkLst>
        <pc:spChg chg="add">
          <ac:chgData name="jemma.smith@up.education" userId="S::urn:spo:guest#jemma.smith@up.education::" providerId="AD" clId="Web-{16F69464-5B71-71A8-6C4D-B7CE29F7494F}" dt="2024-11-11T01:35:55.570" v="2649"/>
          <ac:spMkLst>
            <pc:docMk/>
            <pc:sldMk cId="1754870107" sldId="296"/>
            <ac:spMk id="3" creationId="{64C7579A-DF99-DD9D-7B95-8929B76BEB0D}"/>
          </ac:spMkLst>
        </pc:spChg>
        <pc:spChg chg="del">
          <ac:chgData name="jemma.smith@up.education" userId="S::urn:spo:guest#jemma.smith@up.education::" providerId="AD" clId="Web-{16F69464-5B71-71A8-6C4D-B7CE29F7494F}" dt="2024-11-11T01:35:54.992" v="2647"/>
          <ac:spMkLst>
            <pc:docMk/>
            <pc:sldMk cId="1754870107" sldId="296"/>
            <ac:spMk id="4" creationId="{2D34C77A-7FB2-7595-A13C-E3978DF8567F}"/>
          </ac:spMkLst>
        </pc:spChg>
        <pc:spChg chg="del">
          <ac:chgData name="jemma.smith@up.education" userId="S::urn:spo:guest#jemma.smith@up.education::" providerId="AD" clId="Web-{16F69464-5B71-71A8-6C4D-B7CE29F7494F}" dt="2024-11-11T01:35:54.992" v="2648"/>
          <ac:spMkLst>
            <pc:docMk/>
            <pc:sldMk cId="1754870107" sldId="296"/>
            <ac:spMk id="5" creationId="{00000000-0000-0000-0000-000000000000}"/>
          </ac:spMkLst>
        </pc:spChg>
        <pc:spChg chg="del">
          <ac:chgData name="jemma.smith@up.education" userId="S::urn:spo:guest#jemma.smith@up.education::" providerId="AD" clId="Web-{16F69464-5B71-71A8-6C4D-B7CE29F7494F}" dt="2024-11-11T01:35:54.992" v="2646"/>
          <ac:spMkLst>
            <pc:docMk/>
            <pc:sldMk cId="1754870107" sldId="296"/>
            <ac:spMk id="6" creationId="{323AE231-EE38-7BF7-4D59-414975B2D3B7}"/>
          </ac:spMkLst>
        </pc:spChg>
        <pc:spChg chg="add">
          <ac:chgData name="jemma.smith@up.education" userId="S::urn:spo:guest#jemma.smith@up.education::" providerId="AD" clId="Web-{16F69464-5B71-71A8-6C4D-B7CE29F7494F}" dt="2024-11-11T01:35:55.586" v="2650"/>
          <ac:spMkLst>
            <pc:docMk/>
            <pc:sldMk cId="1754870107" sldId="296"/>
            <ac:spMk id="8" creationId="{52E3D9A7-0D7D-6904-B07E-555F251E0D25}"/>
          </ac:spMkLst>
        </pc:spChg>
        <pc:spChg chg="add">
          <ac:chgData name="jemma.smith@up.education" userId="S::urn:spo:guest#jemma.smith@up.education::" providerId="AD" clId="Web-{16F69464-5B71-71A8-6C4D-B7CE29F7494F}" dt="2024-11-11T01:35:55.586" v="2651"/>
          <ac:spMkLst>
            <pc:docMk/>
            <pc:sldMk cId="1754870107" sldId="296"/>
            <ac:spMk id="10" creationId="{2BB0258E-66BC-D39D-C9A6-1485BE284951}"/>
          </ac:spMkLst>
        </pc:spChg>
        <pc:spChg chg="add">
          <ac:chgData name="jemma.smith@up.education" userId="S::urn:spo:guest#jemma.smith@up.education::" providerId="AD" clId="Web-{16F69464-5B71-71A8-6C4D-B7CE29F7494F}" dt="2024-11-11T01:35:55.601" v="2652"/>
          <ac:spMkLst>
            <pc:docMk/>
            <pc:sldMk cId="1754870107" sldId="296"/>
            <ac:spMk id="12" creationId="{6BF6BC20-4A5D-0948-C5D1-BE65EE13B7A4}"/>
          </ac:spMkLst>
        </pc:spChg>
        <pc:spChg chg="add mod">
          <ac:chgData name="jemma.smith@up.education" userId="S::urn:spo:guest#jemma.smith@up.education::" providerId="AD" clId="Web-{16F69464-5B71-71A8-6C4D-B7CE29F7494F}" dt="2024-11-11T01:36:03.914" v="2661" actId="20577"/>
          <ac:spMkLst>
            <pc:docMk/>
            <pc:sldMk cId="1754870107" sldId="296"/>
            <ac:spMk id="14" creationId="{03F8AF3F-C41C-DE04-C27D-E8E78CE50736}"/>
          </ac:spMkLst>
        </pc:spChg>
      </pc:sldChg>
      <pc:sldChg chg="addSp delSp modSp">
        <pc:chgData name="jemma.smith@up.education" userId="S::urn:spo:guest#jemma.smith@up.education::" providerId="AD" clId="Web-{16F69464-5B71-71A8-6C4D-B7CE29F7494F}" dt="2024-11-11T01:36:15.446" v="2675" actId="20577"/>
        <pc:sldMkLst>
          <pc:docMk/>
          <pc:sldMk cId="435658190" sldId="297"/>
        </pc:sldMkLst>
        <pc:spChg chg="add">
          <ac:chgData name="jemma.smith@up.education" userId="S::urn:spo:guest#jemma.smith@up.education::" providerId="AD" clId="Web-{16F69464-5B71-71A8-6C4D-B7CE29F7494F}" dt="2024-11-11T01:36:08.727" v="2665"/>
          <ac:spMkLst>
            <pc:docMk/>
            <pc:sldMk cId="435658190" sldId="297"/>
            <ac:spMk id="3" creationId="{DFC2629D-54ED-1317-E982-6873BFE39AB4}"/>
          </ac:spMkLst>
        </pc:spChg>
        <pc:spChg chg="del">
          <ac:chgData name="jemma.smith@up.education" userId="S::urn:spo:guest#jemma.smith@up.education::" providerId="AD" clId="Web-{16F69464-5B71-71A8-6C4D-B7CE29F7494F}" dt="2024-11-11T01:36:08.180" v="2663"/>
          <ac:spMkLst>
            <pc:docMk/>
            <pc:sldMk cId="435658190" sldId="297"/>
            <ac:spMk id="4" creationId="{2D34C77A-7FB2-7595-A13C-E3978DF8567F}"/>
          </ac:spMkLst>
        </pc:spChg>
        <pc:spChg chg="del">
          <ac:chgData name="jemma.smith@up.education" userId="S::urn:spo:guest#jemma.smith@up.education::" providerId="AD" clId="Web-{16F69464-5B71-71A8-6C4D-B7CE29F7494F}" dt="2024-11-11T01:36:08.180" v="2664"/>
          <ac:spMkLst>
            <pc:docMk/>
            <pc:sldMk cId="435658190" sldId="297"/>
            <ac:spMk id="5" creationId="{00000000-0000-0000-0000-000000000000}"/>
          </ac:spMkLst>
        </pc:spChg>
        <pc:spChg chg="del">
          <ac:chgData name="jemma.smith@up.education" userId="S::urn:spo:guest#jemma.smith@up.education::" providerId="AD" clId="Web-{16F69464-5B71-71A8-6C4D-B7CE29F7494F}" dt="2024-11-11T01:36:08.180" v="2662"/>
          <ac:spMkLst>
            <pc:docMk/>
            <pc:sldMk cId="435658190" sldId="297"/>
            <ac:spMk id="6" creationId="{323AE231-EE38-7BF7-4D59-414975B2D3B7}"/>
          </ac:spMkLst>
        </pc:spChg>
        <pc:spChg chg="add">
          <ac:chgData name="jemma.smith@up.education" userId="S::urn:spo:guest#jemma.smith@up.education::" providerId="AD" clId="Web-{16F69464-5B71-71A8-6C4D-B7CE29F7494F}" dt="2024-11-11T01:36:08.742" v="2666"/>
          <ac:spMkLst>
            <pc:docMk/>
            <pc:sldMk cId="435658190" sldId="297"/>
            <ac:spMk id="8" creationId="{FF54A972-9D9F-B7C4-911A-2030E0AC1F03}"/>
          </ac:spMkLst>
        </pc:spChg>
        <pc:spChg chg="add">
          <ac:chgData name="jemma.smith@up.education" userId="S::urn:spo:guest#jemma.smith@up.education::" providerId="AD" clId="Web-{16F69464-5B71-71A8-6C4D-B7CE29F7494F}" dt="2024-11-11T01:36:08.758" v="2667"/>
          <ac:spMkLst>
            <pc:docMk/>
            <pc:sldMk cId="435658190" sldId="297"/>
            <ac:spMk id="10" creationId="{AB316AF1-4E12-CE6F-2ED7-F5D6E879E6EA}"/>
          </ac:spMkLst>
        </pc:spChg>
        <pc:spChg chg="add">
          <ac:chgData name="jemma.smith@up.education" userId="S::urn:spo:guest#jemma.smith@up.education::" providerId="AD" clId="Web-{16F69464-5B71-71A8-6C4D-B7CE29F7494F}" dt="2024-11-11T01:36:08.774" v="2668"/>
          <ac:spMkLst>
            <pc:docMk/>
            <pc:sldMk cId="435658190" sldId="297"/>
            <ac:spMk id="12" creationId="{7EDDCDC2-AE4F-73C7-5D94-918593701C7E}"/>
          </ac:spMkLst>
        </pc:spChg>
        <pc:spChg chg="add mod">
          <ac:chgData name="jemma.smith@up.education" userId="S::urn:spo:guest#jemma.smith@up.education::" providerId="AD" clId="Web-{16F69464-5B71-71A8-6C4D-B7CE29F7494F}" dt="2024-11-11T01:36:15.446" v="2675" actId="20577"/>
          <ac:spMkLst>
            <pc:docMk/>
            <pc:sldMk cId="435658190" sldId="297"/>
            <ac:spMk id="14" creationId="{E567CDA5-FD9D-F715-34D1-E73E5A0EFF98}"/>
          </ac:spMkLst>
        </pc:spChg>
      </pc:sldChg>
      <pc:sldChg chg="addSp delSp modSp">
        <pc:chgData name="jemma.smith@up.education" userId="S::urn:spo:guest#jemma.smith@up.education::" providerId="AD" clId="Web-{16F69464-5B71-71A8-6C4D-B7CE29F7494F}" dt="2024-11-11T01:36:34.009" v="2709" actId="1076"/>
        <pc:sldMkLst>
          <pc:docMk/>
          <pc:sldMk cId="1452047862" sldId="298"/>
        </pc:sldMkLst>
        <pc:spChg chg="add">
          <ac:chgData name="jemma.smith@up.education" userId="S::urn:spo:guest#jemma.smith@up.education::" providerId="AD" clId="Web-{16F69464-5B71-71A8-6C4D-B7CE29F7494F}" dt="2024-11-11T01:36:20.680" v="2679"/>
          <ac:spMkLst>
            <pc:docMk/>
            <pc:sldMk cId="1452047862" sldId="298"/>
            <ac:spMk id="3" creationId="{B48256DA-6398-6BE2-18C7-682F8A5AF51B}"/>
          </ac:spMkLst>
        </pc:spChg>
        <pc:spChg chg="del">
          <ac:chgData name="jemma.smith@up.education" userId="S::urn:spo:guest#jemma.smith@up.education::" providerId="AD" clId="Web-{16F69464-5B71-71A8-6C4D-B7CE29F7494F}" dt="2024-11-11T01:36:19.821" v="2677"/>
          <ac:spMkLst>
            <pc:docMk/>
            <pc:sldMk cId="1452047862" sldId="298"/>
            <ac:spMk id="4" creationId="{2D34C77A-7FB2-7595-A13C-E3978DF8567F}"/>
          </ac:spMkLst>
        </pc:spChg>
        <pc:spChg chg="del">
          <ac:chgData name="jemma.smith@up.education" userId="S::urn:spo:guest#jemma.smith@up.education::" providerId="AD" clId="Web-{16F69464-5B71-71A8-6C4D-B7CE29F7494F}" dt="2024-11-11T01:36:19.821" v="2678"/>
          <ac:spMkLst>
            <pc:docMk/>
            <pc:sldMk cId="1452047862" sldId="298"/>
            <ac:spMk id="5" creationId="{00000000-0000-0000-0000-000000000000}"/>
          </ac:spMkLst>
        </pc:spChg>
        <pc:spChg chg="del">
          <ac:chgData name="jemma.smith@up.education" userId="S::urn:spo:guest#jemma.smith@up.education::" providerId="AD" clId="Web-{16F69464-5B71-71A8-6C4D-B7CE29F7494F}" dt="2024-11-11T01:36:19.821" v="2676"/>
          <ac:spMkLst>
            <pc:docMk/>
            <pc:sldMk cId="1452047862" sldId="298"/>
            <ac:spMk id="6" creationId="{323AE231-EE38-7BF7-4D59-414975B2D3B7}"/>
          </ac:spMkLst>
        </pc:spChg>
        <pc:spChg chg="add">
          <ac:chgData name="jemma.smith@up.education" userId="S::urn:spo:guest#jemma.smith@up.education::" providerId="AD" clId="Web-{16F69464-5B71-71A8-6C4D-B7CE29F7494F}" dt="2024-11-11T01:36:20.696" v="2680"/>
          <ac:spMkLst>
            <pc:docMk/>
            <pc:sldMk cId="1452047862" sldId="298"/>
            <ac:spMk id="8" creationId="{DBF5472B-FC59-38E1-DD72-8395BDCD64A0}"/>
          </ac:spMkLst>
        </pc:spChg>
        <pc:spChg chg="add">
          <ac:chgData name="jemma.smith@up.education" userId="S::urn:spo:guest#jemma.smith@up.education::" providerId="AD" clId="Web-{16F69464-5B71-71A8-6C4D-B7CE29F7494F}" dt="2024-11-11T01:36:20.696" v="2681"/>
          <ac:spMkLst>
            <pc:docMk/>
            <pc:sldMk cId="1452047862" sldId="298"/>
            <ac:spMk id="10" creationId="{96E5BB20-9ADD-42E3-29C0-064EA9B45A50}"/>
          </ac:spMkLst>
        </pc:spChg>
        <pc:spChg chg="add">
          <ac:chgData name="jemma.smith@up.education" userId="S::urn:spo:guest#jemma.smith@up.education::" providerId="AD" clId="Web-{16F69464-5B71-71A8-6C4D-B7CE29F7494F}" dt="2024-11-11T01:36:20.712" v="2682"/>
          <ac:spMkLst>
            <pc:docMk/>
            <pc:sldMk cId="1452047862" sldId="298"/>
            <ac:spMk id="12" creationId="{59DE115C-51CA-DB7F-D004-B56005761CB5}"/>
          </ac:spMkLst>
        </pc:spChg>
        <pc:spChg chg="add mod">
          <ac:chgData name="jemma.smith@up.education" userId="S::urn:spo:guest#jemma.smith@up.education::" providerId="AD" clId="Web-{16F69464-5B71-71A8-6C4D-B7CE29F7494F}" dt="2024-11-11T01:36:34.009" v="2709" actId="1076"/>
          <ac:spMkLst>
            <pc:docMk/>
            <pc:sldMk cId="1452047862" sldId="298"/>
            <ac:spMk id="14" creationId="{594D1B19-C46C-E6BC-8E69-76CDFCBE7819}"/>
          </ac:spMkLst>
        </pc:spChg>
      </pc:sldChg>
      <pc:sldChg chg="addSp delSp modSp">
        <pc:chgData name="jemma.smith@up.education" userId="S::urn:spo:guest#jemma.smith@up.education::" providerId="AD" clId="Web-{16F69464-5B71-71A8-6C4D-B7CE29F7494F}" dt="2024-11-11T01:36:58.963" v="2759" actId="1076"/>
        <pc:sldMkLst>
          <pc:docMk/>
          <pc:sldMk cId="3737044180" sldId="299"/>
        </pc:sldMkLst>
        <pc:spChg chg="add">
          <ac:chgData name="jemma.smith@up.education" userId="S::urn:spo:guest#jemma.smith@up.education::" providerId="AD" clId="Web-{16F69464-5B71-71A8-6C4D-B7CE29F7494F}" dt="2024-11-11T01:36:39.587" v="2713"/>
          <ac:spMkLst>
            <pc:docMk/>
            <pc:sldMk cId="3737044180" sldId="299"/>
            <ac:spMk id="3" creationId="{6BC9732F-743C-9550-DEF2-9A33228E204D}"/>
          </ac:spMkLst>
        </pc:spChg>
        <pc:spChg chg="del">
          <ac:chgData name="jemma.smith@up.education" userId="S::urn:spo:guest#jemma.smith@up.education::" providerId="AD" clId="Web-{16F69464-5B71-71A8-6C4D-B7CE29F7494F}" dt="2024-11-11T01:36:39.165" v="2711"/>
          <ac:spMkLst>
            <pc:docMk/>
            <pc:sldMk cId="3737044180" sldId="299"/>
            <ac:spMk id="4" creationId="{2D34C77A-7FB2-7595-A13C-E3978DF8567F}"/>
          </ac:spMkLst>
        </pc:spChg>
        <pc:spChg chg="del">
          <ac:chgData name="jemma.smith@up.education" userId="S::urn:spo:guest#jemma.smith@up.education::" providerId="AD" clId="Web-{16F69464-5B71-71A8-6C4D-B7CE29F7494F}" dt="2024-11-11T01:36:39.165" v="2712"/>
          <ac:spMkLst>
            <pc:docMk/>
            <pc:sldMk cId="3737044180" sldId="299"/>
            <ac:spMk id="5" creationId="{00000000-0000-0000-0000-000000000000}"/>
          </ac:spMkLst>
        </pc:spChg>
        <pc:spChg chg="del">
          <ac:chgData name="jemma.smith@up.education" userId="S::urn:spo:guest#jemma.smith@up.education::" providerId="AD" clId="Web-{16F69464-5B71-71A8-6C4D-B7CE29F7494F}" dt="2024-11-11T01:36:39.165" v="2710"/>
          <ac:spMkLst>
            <pc:docMk/>
            <pc:sldMk cId="3737044180" sldId="299"/>
            <ac:spMk id="6" creationId="{323AE231-EE38-7BF7-4D59-414975B2D3B7}"/>
          </ac:spMkLst>
        </pc:spChg>
        <pc:spChg chg="add">
          <ac:chgData name="jemma.smith@up.education" userId="S::urn:spo:guest#jemma.smith@up.education::" providerId="AD" clId="Web-{16F69464-5B71-71A8-6C4D-B7CE29F7494F}" dt="2024-11-11T01:36:39.587" v="2714"/>
          <ac:spMkLst>
            <pc:docMk/>
            <pc:sldMk cId="3737044180" sldId="299"/>
            <ac:spMk id="8" creationId="{B5EF42F4-9D78-FBC9-718E-6545368F7D2B}"/>
          </ac:spMkLst>
        </pc:spChg>
        <pc:spChg chg="add">
          <ac:chgData name="jemma.smith@up.education" userId="S::urn:spo:guest#jemma.smith@up.education::" providerId="AD" clId="Web-{16F69464-5B71-71A8-6C4D-B7CE29F7494F}" dt="2024-11-11T01:36:39.603" v="2715"/>
          <ac:spMkLst>
            <pc:docMk/>
            <pc:sldMk cId="3737044180" sldId="299"/>
            <ac:spMk id="10" creationId="{1B021A29-5CB2-B866-76EE-A3BF180F9FAB}"/>
          </ac:spMkLst>
        </pc:spChg>
        <pc:spChg chg="add">
          <ac:chgData name="jemma.smith@up.education" userId="S::urn:spo:guest#jemma.smith@up.education::" providerId="AD" clId="Web-{16F69464-5B71-71A8-6C4D-B7CE29F7494F}" dt="2024-11-11T01:36:39.603" v="2716"/>
          <ac:spMkLst>
            <pc:docMk/>
            <pc:sldMk cId="3737044180" sldId="299"/>
            <ac:spMk id="12" creationId="{1C39792F-D3C6-2C05-6967-605BEE6C784E}"/>
          </ac:spMkLst>
        </pc:spChg>
        <pc:spChg chg="add mod">
          <ac:chgData name="jemma.smith@up.education" userId="S::urn:spo:guest#jemma.smith@up.education::" providerId="AD" clId="Web-{16F69464-5B71-71A8-6C4D-B7CE29F7494F}" dt="2024-11-11T01:36:58.963" v="2759" actId="1076"/>
          <ac:spMkLst>
            <pc:docMk/>
            <pc:sldMk cId="3737044180" sldId="299"/>
            <ac:spMk id="14" creationId="{04A78494-C975-B1F7-0551-B081E93E1EB5}"/>
          </ac:spMkLst>
        </pc:spChg>
      </pc:sldChg>
      <pc:sldChg chg="addSp delSp modSp">
        <pc:chgData name="jemma.smith@up.education" userId="S::urn:spo:guest#jemma.smith@up.education::" providerId="AD" clId="Web-{16F69464-5B71-71A8-6C4D-B7CE29F7494F}" dt="2024-11-11T01:37:43.699" v="2813" actId="1076"/>
        <pc:sldMkLst>
          <pc:docMk/>
          <pc:sldMk cId="2136994897" sldId="300"/>
        </pc:sldMkLst>
        <pc:spChg chg="add">
          <ac:chgData name="jemma.smith@up.education" userId="S::urn:spo:guest#jemma.smith@up.education::" providerId="AD" clId="Web-{16F69464-5B71-71A8-6C4D-B7CE29F7494F}" dt="2024-11-11T01:37:05.432" v="2763"/>
          <ac:spMkLst>
            <pc:docMk/>
            <pc:sldMk cId="2136994897" sldId="300"/>
            <ac:spMk id="3" creationId="{C9FBD068-7B57-64D0-226E-B8EDCC71F87B}"/>
          </ac:spMkLst>
        </pc:spChg>
        <pc:spChg chg="del">
          <ac:chgData name="jemma.smith@up.education" userId="S::urn:spo:guest#jemma.smith@up.education::" providerId="AD" clId="Web-{16F69464-5B71-71A8-6C4D-B7CE29F7494F}" dt="2024-11-11T01:37:05.057" v="2761"/>
          <ac:spMkLst>
            <pc:docMk/>
            <pc:sldMk cId="2136994897" sldId="300"/>
            <ac:spMk id="4" creationId="{2D34C77A-7FB2-7595-A13C-E3978DF8567F}"/>
          </ac:spMkLst>
        </pc:spChg>
        <pc:spChg chg="del">
          <ac:chgData name="jemma.smith@up.education" userId="S::urn:spo:guest#jemma.smith@up.education::" providerId="AD" clId="Web-{16F69464-5B71-71A8-6C4D-B7CE29F7494F}" dt="2024-11-11T01:37:05.057" v="2762"/>
          <ac:spMkLst>
            <pc:docMk/>
            <pc:sldMk cId="2136994897" sldId="300"/>
            <ac:spMk id="5" creationId="{00000000-0000-0000-0000-000000000000}"/>
          </ac:spMkLst>
        </pc:spChg>
        <pc:spChg chg="del">
          <ac:chgData name="jemma.smith@up.education" userId="S::urn:spo:guest#jemma.smith@up.education::" providerId="AD" clId="Web-{16F69464-5B71-71A8-6C4D-B7CE29F7494F}" dt="2024-11-11T01:37:05.057" v="2760"/>
          <ac:spMkLst>
            <pc:docMk/>
            <pc:sldMk cId="2136994897" sldId="300"/>
            <ac:spMk id="6" creationId="{323AE231-EE38-7BF7-4D59-414975B2D3B7}"/>
          </ac:spMkLst>
        </pc:spChg>
        <pc:spChg chg="add">
          <ac:chgData name="jemma.smith@up.education" userId="S::urn:spo:guest#jemma.smith@up.education::" providerId="AD" clId="Web-{16F69464-5B71-71A8-6C4D-B7CE29F7494F}" dt="2024-11-11T01:37:05.432" v="2764"/>
          <ac:spMkLst>
            <pc:docMk/>
            <pc:sldMk cId="2136994897" sldId="300"/>
            <ac:spMk id="8" creationId="{512FB7F3-33DC-8E5E-E67E-BAA62E0FD909}"/>
          </ac:spMkLst>
        </pc:spChg>
        <pc:spChg chg="add">
          <ac:chgData name="jemma.smith@up.education" userId="S::urn:spo:guest#jemma.smith@up.education::" providerId="AD" clId="Web-{16F69464-5B71-71A8-6C4D-B7CE29F7494F}" dt="2024-11-11T01:37:05.447" v="2765"/>
          <ac:spMkLst>
            <pc:docMk/>
            <pc:sldMk cId="2136994897" sldId="300"/>
            <ac:spMk id="10" creationId="{6CB447C1-BF46-F02D-2D8A-E7CADA4127E4}"/>
          </ac:spMkLst>
        </pc:spChg>
        <pc:spChg chg="add">
          <ac:chgData name="jemma.smith@up.education" userId="S::urn:spo:guest#jemma.smith@up.education::" providerId="AD" clId="Web-{16F69464-5B71-71A8-6C4D-B7CE29F7494F}" dt="2024-11-11T01:37:05.447" v="2766"/>
          <ac:spMkLst>
            <pc:docMk/>
            <pc:sldMk cId="2136994897" sldId="300"/>
            <ac:spMk id="12" creationId="{7E4DDD93-229B-A1DD-7CD7-6B48670698A0}"/>
          </ac:spMkLst>
        </pc:spChg>
        <pc:spChg chg="add mod">
          <ac:chgData name="jemma.smith@up.education" userId="S::urn:spo:guest#jemma.smith@up.education::" providerId="AD" clId="Web-{16F69464-5B71-71A8-6C4D-B7CE29F7494F}" dt="2024-11-11T01:37:43.699" v="2813" actId="1076"/>
          <ac:spMkLst>
            <pc:docMk/>
            <pc:sldMk cId="2136994897" sldId="300"/>
            <ac:spMk id="14" creationId="{BE2CEAC1-1224-C1B4-3B95-CD828E469389}"/>
          </ac:spMkLst>
        </pc:spChg>
      </pc:sldChg>
      <pc:sldChg chg="addSp delSp modSp">
        <pc:chgData name="jemma.smith@up.education" userId="S::urn:spo:guest#jemma.smith@up.education::" providerId="AD" clId="Web-{16F69464-5B71-71A8-6C4D-B7CE29F7494F}" dt="2024-11-11T01:38:25.028" v="2849" actId="1076"/>
        <pc:sldMkLst>
          <pc:docMk/>
          <pc:sldMk cId="1233903365" sldId="301"/>
        </pc:sldMkLst>
        <pc:spChg chg="add mod">
          <ac:chgData name="jemma.smith@up.education" userId="S::urn:spo:guest#jemma.smith@up.education::" providerId="AD" clId="Web-{16F69464-5B71-71A8-6C4D-B7CE29F7494F}" dt="2024-11-11T01:38:18.653" v="2848" actId="1076"/>
          <ac:spMkLst>
            <pc:docMk/>
            <pc:sldMk cId="1233903365" sldId="301"/>
            <ac:spMk id="3" creationId="{A0C33AB0-D0A2-F99B-430F-E9E5F29AE225}"/>
          </ac:spMkLst>
        </pc:spChg>
        <pc:spChg chg="del">
          <ac:chgData name="jemma.smith@up.education" userId="S::urn:spo:guest#jemma.smith@up.education::" providerId="AD" clId="Web-{16F69464-5B71-71A8-6C4D-B7CE29F7494F}" dt="2024-11-11T01:37:55.402" v="2815"/>
          <ac:spMkLst>
            <pc:docMk/>
            <pc:sldMk cId="1233903365" sldId="301"/>
            <ac:spMk id="4" creationId="{2D34C77A-7FB2-7595-A13C-E3978DF8567F}"/>
          </ac:spMkLst>
        </pc:spChg>
        <pc:spChg chg="del">
          <ac:chgData name="jemma.smith@up.education" userId="S::urn:spo:guest#jemma.smith@up.education::" providerId="AD" clId="Web-{16F69464-5B71-71A8-6C4D-B7CE29F7494F}" dt="2024-11-11T01:37:55.402" v="2816"/>
          <ac:spMkLst>
            <pc:docMk/>
            <pc:sldMk cId="1233903365" sldId="301"/>
            <ac:spMk id="5" creationId="{00000000-0000-0000-0000-000000000000}"/>
          </ac:spMkLst>
        </pc:spChg>
        <pc:spChg chg="del">
          <ac:chgData name="jemma.smith@up.education" userId="S::urn:spo:guest#jemma.smith@up.education::" providerId="AD" clId="Web-{16F69464-5B71-71A8-6C4D-B7CE29F7494F}" dt="2024-11-11T01:37:55.402" v="2814"/>
          <ac:spMkLst>
            <pc:docMk/>
            <pc:sldMk cId="1233903365" sldId="301"/>
            <ac:spMk id="6" creationId="{323AE231-EE38-7BF7-4D59-414975B2D3B7}"/>
          </ac:spMkLst>
        </pc:spChg>
        <pc:spChg chg="add">
          <ac:chgData name="jemma.smith@up.education" userId="S::urn:spo:guest#jemma.smith@up.education::" providerId="AD" clId="Web-{16F69464-5B71-71A8-6C4D-B7CE29F7494F}" dt="2024-11-11T01:37:55.996" v="2818"/>
          <ac:spMkLst>
            <pc:docMk/>
            <pc:sldMk cId="1233903365" sldId="301"/>
            <ac:spMk id="8" creationId="{27741E91-7FEE-6E6A-7E41-2CB8791BEDA6}"/>
          </ac:spMkLst>
        </pc:spChg>
        <pc:spChg chg="add">
          <ac:chgData name="jemma.smith@up.education" userId="S::urn:spo:guest#jemma.smith@up.education::" providerId="AD" clId="Web-{16F69464-5B71-71A8-6C4D-B7CE29F7494F}" dt="2024-11-11T01:37:56.012" v="2819"/>
          <ac:spMkLst>
            <pc:docMk/>
            <pc:sldMk cId="1233903365" sldId="301"/>
            <ac:spMk id="10" creationId="{FEE22FD3-44FE-6B36-545D-29B6A2821ADD}"/>
          </ac:spMkLst>
        </pc:spChg>
        <pc:spChg chg="add">
          <ac:chgData name="jemma.smith@up.education" userId="S::urn:spo:guest#jemma.smith@up.education::" providerId="AD" clId="Web-{16F69464-5B71-71A8-6C4D-B7CE29F7494F}" dt="2024-11-11T01:37:56.012" v="2820"/>
          <ac:spMkLst>
            <pc:docMk/>
            <pc:sldMk cId="1233903365" sldId="301"/>
            <ac:spMk id="12" creationId="{885A1CEA-3E8D-A43A-DC34-7B3EFDB8A599}"/>
          </ac:spMkLst>
        </pc:spChg>
        <pc:spChg chg="add mod">
          <ac:chgData name="jemma.smith@up.education" userId="S::urn:spo:guest#jemma.smith@up.education::" providerId="AD" clId="Web-{16F69464-5B71-71A8-6C4D-B7CE29F7494F}" dt="2024-11-11T01:38:25.028" v="2849" actId="1076"/>
          <ac:spMkLst>
            <pc:docMk/>
            <pc:sldMk cId="1233903365" sldId="301"/>
            <ac:spMk id="14" creationId="{DBB8C90B-77D1-98C6-3774-BB7AF06F835D}"/>
          </ac:spMkLst>
        </pc:spChg>
      </pc:sldChg>
      <pc:sldChg chg="addSp delSp modSp">
        <pc:chgData name="jemma.smith@up.education" userId="S::urn:spo:guest#jemma.smith@up.education::" providerId="AD" clId="Web-{16F69464-5B71-71A8-6C4D-B7CE29F7494F}" dt="2024-11-11T01:44:27.196" v="3102" actId="1076"/>
        <pc:sldMkLst>
          <pc:docMk/>
          <pc:sldMk cId="2894011086" sldId="302"/>
        </pc:sldMkLst>
        <pc:spChg chg="add">
          <ac:chgData name="jemma.smith@up.education" userId="S::urn:spo:guest#jemma.smith@up.education::" providerId="AD" clId="Web-{16F69464-5B71-71A8-6C4D-B7CE29F7494F}" dt="2024-11-11T01:42:06.754" v="2996"/>
          <ac:spMkLst>
            <pc:docMk/>
            <pc:sldMk cId="2894011086" sldId="302"/>
            <ac:spMk id="3" creationId="{0BEF41B9-B66C-81CF-B968-8E3A7D33EC3E}"/>
          </ac:spMkLst>
        </pc:spChg>
        <pc:spChg chg="add">
          <ac:chgData name="jemma.smith@up.education" userId="S::urn:spo:guest#jemma.smith@up.education::" providerId="AD" clId="Web-{16F69464-5B71-71A8-6C4D-B7CE29F7494F}" dt="2024-11-11T01:42:06.770" v="2997"/>
          <ac:spMkLst>
            <pc:docMk/>
            <pc:sldMk cId="2894011086" sldId="302"/>
            <ac:spMk id="9" creationId="{F16243FB-0874-4D97-F954-A800E452BAAE}"/>
          </ac:spMkLst>
        </pc:spChg>
        <pc:spChg chg="add">
          <ac:chgData name="jemma.smith@up.education" userId="S::urn:spo:guest#jemma.smith@up.education::" providerId="AD" clId="Web-{16F69464-5B71-71A8-6C4D-B7CE29F7494F}" dt="2024-11-11T01:42:06.770" v="2998"/>
          <ac:spMkLst>
            <pc:docMk/>
            <pc:sldMk cId="2894011086" sldId="302"/>
            <ac:spMk id="11" creationId="{0D6979A5-235D-5C3E-070E-C6075B55F98A}"/>
          </ac:spMkLst>
        </pc:spChg>
        <pc:spChg chg="add">
          <ac:chgData name="jemma.smith@up.education" userId="S::urn:spo:guest#jemma.smith@up.education::" providerId="AD" clId="Web-{16F69464-5B71-71A8-6C4D-B7CE29F7494F}" dt="2024-11-11T01:42:06.786" v="2999"/>
          <ac:spMkLst>
            <pc:docMk/>
            <pc:sldMk cId="2894011086" sldId="302"/>
            <ac:spMk id="13" creationId="{361F8B15-9B84-CD8C-DA8D-F1D0CA554BA2}"/>
          </ac:spMkLst>
        </pc:spChg>
        <pc:spChg chg="add del">
          <ac:chgData name="jemma.smith@up.education" userId="S::urn:spo:guest#jemma.smith@up.education::" providerId="AD" clId="Web-{16F69464-5B71-71A8-6C4D-B7CE29F7494F}" dt="2024-11-11T01:42:26.817" v="3005"/>
          <ac:spMkLst>
            <pc:docMk/>
            <pc:sldMk cId="2894011086" sldId="302"/>
            <ac:spMk id="15" creationId="{C0EB7BC1-B2AF-6BCE-4259-1F0D6CA2EEC9}"/>
          </ac:spMkLst>
        </pc:spChg>
        <pc:spChg chg="add mod">
          <ac:chgData name="jemma.smith@up.education" userId="S::urn:spo:guest#jemma.smith@up.education::" providerId="AD" clId="Web-{16F69464-5B71-71A8-6C4D-B7CE29F7494F}" dt="2024-11-11T01:44:27.196" v="3101" actId="1076"/>
          <ac:spMkLst>
            <pc:docMk/>
            <pc:sldMk cId="2894011086" sldId="302"/>
            <ac:spMk id="17" creationId="{06EE8656-0EBF-95A1-62E2-40836F420B76}"/>
          </ac:spMkLst>
        </pc:spChg>
        <pc:spChg chg="add mod">
          <ac:chgData name="jemma.smith@up.education" userId="S::urn:spo:guest#jemma.smith@up.education::" providerId="AD" clId="Web-{16F69464-5B71-71A8-6C4D-B7CE29F7494F}" dt="2024-11-11T01:44:13.446" v="3098" actId="1076"/>
          <ac:spMkLst>
            <pc:docMk/>
            <pc:sldMk cId="2894011086" sldId="302"/>
            <ac:spMk id="19" creationId="{D5D0A250-E4E9-45E9-B1AF-3147861DACF4}"/>
          </ac:spMkLst>
        </pc:spChg>
        <pc:spChg chg="add mod">
          <ac:chgData name="jemma.smith@up.education" userId="S::urn:spo:guest#jemma.smith@up.education::" providerId="AD" clId="Web-{16F69464-5B71-71A8-6C4D-B7CE29F7494F}" dt="2024-11-11T01:44:27.196" v="3102" actId="1076"/>
          <ac:spMkLst>
            <pc:docMk/>
            <pc:sldMk cId="2894011086" sldId="302"/>
            <ac:spMk id="23" creationId="{3A637039-032A-2DA3-1D7E-B522CDA33136}"/>
          </ac:spMkLst>
        </pc:spChg>
        <pc:picChg chg="add mod">
          <ac:chgData name="jemma.smith@up.education" userId="S::urn:spo:guest#jemma.smith@up.education::" providerId="AD" clId="Web-{16F69464-5B71-71A8-6C4D-B7CE29F7494F}" dt="2024-11-11T01:44:13.446" v="3097" actId="1076"/>
          <ac:picMkLst>
            <pc:docMk/>
            <pc:sldMk cId="2894011086" sldId="302"/>
            <ac:picMk id="21" creationId="{1B0E8615-77DF-2B77-9B12-20142B176133}"/>
          </ac:picMkLst>
        </pc:picChg>
        <pc:picChg chg="add mod">
          <ac:chgData name="jemma.smith@up.education" userId="S::urn:spo:guest#jemma.smith@up.education::" providerId="AD" clId="Web-{16F69464-5B71-71A8-6C4D-B7CE29F7494F}" dt="2024-11-11T01:44:20.181" v="3100" actId="1076"/>
          <ac:picMkLst>
            <pc:docMk/>
            <pc:sldMk cId="2894011086" sldId="302"/>
            <ac:picMk id="24" creationId="{F8F62BA6-BF4E-94DB-5809-C9D825701848}"/>
          </ac:picMkLst>
        </pc:picChg>
      </pc:sldChg>
      <pc:sldChg chg="addSp delSp modSp">
        <pc:chgData name="jemma.smith@up.education" userId="S::urn:spo:guest#jemma.smith@up.education::" providerId="AD" clId="Web-{16F69464-5B71-71A8-6C4D-B7CE29F7494F}" dt="2024-11-11T01:45:50.137" v="3113" actId="1076"/>
        <pc:sldMkLst>
          <pc:docMk/>
          <pc:sldMk cId="3679461582" sldId="303"/>
        </pc:sldMkLst>
        <pc:spChg chg="del">
          <ac:chgData name="jemma.smith@up.education" userId="S::urn:spo:guest#jemma.smith@up.education::" providerId="AD" clId="Web-{16F69464-5B71-71A8-6C4D-B7CE29F7494F}" dt="2024-11-11T01:44:57.354" v="3103"/>
          <ac:spMkLst>
            <pc:docMk/>
            <pc:sldMk cId="3679461582" sldId="303"/>
            <ac:spMk id="2" creationId="{9CC4B644-D574-3DD1-1E45-9B0941ED0C36}"/>
          </ac:spMkLst>
        </pc:spChg>
        <pc:spChg chg="add del mod">
          <ac:chgData name="jemma.smith@up.education" userId="S::urn:spo:guest#jemma.smith@up.education::" providerId="AD" clId="Web-{16F69464-5B71-71A8-6C4D-B7CE29F7494F}" dt="2024-11-11T01:45:05.041" v="3109"/>
          <ac:spMkLst>
            <pc:docMk/>
            <pc:sldMk cId="3679461582" sldId="303"/>
            <ac:spMk id="4" creationId="{18ABEE89-71F5-45B7-DFB3-37C1FFA634A0}"/>
          </ac:spMkLst>
        </pc:spChg>
        <pc:spChg chg="del">
          <ac:chgData name="jemma.smith@up.education" userId="S::urn:spo:guest#jemma.smith@up.education::" providerId="AD" clId="Web-{16F69464-5B71-71A8-6C4D-B7CE29F7494F}" dt="2024-11-11T01:44:57.385" v="3105"/>
          <ac:spMkLst>
            <pc:docMk/>
            <pc:sldMk cId="3679461582" sldId="303"/>
            <ac:spMk id="5" creationId="{00000000-0000-0000-0000-000000000000}"/>
          </ac:spMkLst>
        </pc:spChg>
        <pc:spChg chg="add del">
          <ac:chgData name="jemma.smith@up.education" userId="S::urn:spo:guest#jemma.smith@up.education::" providerId="AD" clId="Web-{16F69464-5B71-71A8-6C4D-B7CE29F7494F}" dt="2024-11-11T01:45:05.041" v="3108"/>
          <ac:spMkLst>
            <pc:docMk/>
            <pc:sldMk cId="3679461582" sldId="303"/>
            <ac:spMk id="6" creationId="{ECC07320-C2CA-4E29-8481-9D9E143C7788}"/>
          </ac:spMkLst>
        </pc:spChg>
        <pc:spChg chg="add del">
          <ac:chgData name="jemma.smith@up.education" userId="S::urn:spo:guest#jemma.smith@up.education::" providerId="AD" clId="Web-{16F69464-5B71-71A8-6C4D-B7CE29F7494F}" dt="2024-11-11T01:45:05.041" v="3107"/>
          <ac:spMkLst>
            <pc:docMk/>
            <pc:sldMk cId="3679461582" sldId="303"/>
            <ac:spMk id="8" creationId="{178FB36B-5BFE-42CA-BC60-1115E0D95EEC}"/>
          </ac:spMkLst>
        </pc:spChg>
        <pc:spChg chg="add del">
          <ac:chgData name="jemma.smith@up.education" userId="S::urn:spo:guest#jemma.smith@up.education::" providerId="AD" clId="Web-{16F69464-5B71-71A8-6C4D-B7CE29F7494F}" dt="2024-11-11T01:45:08.323" v="3111"/>
          <ac:spMkLst>
            <pc:docMk/>
            <pc:sldMk cId="3679461582" sldId="303"/>
            <ac:spMk id="9" creationId="{710B5A12-6DD8-8F03-79EA-346DA9E8A996}"/>
          </ac:spMkLst>
        </pc:spChg>
        <pc:spChg chg="add del">
          <ac:chgData name="jemma.smith@up.education" userId="S::urn:spo:guest#jemma.smith@up.education::" providerId="AD" clId="Web-{16F69464-5B71-71A8-6C4D-B7CE29F7494F}" dt="2024-11-11T01:45:08.323" v="3110"/>
          <ac:spMkLst>
            <pc:docMk/>
            <pc:sldMk cId="3679461582" sldId="303"/>
            <ac:spMk id="10" creationId="{1C44815D-1C0E-5B8C-BEB5-6A2BAF6C7E54}"/>
          </ac:spMkLst>
        </pc:spChg>
        <pc:spChg chg="add">
          <ac:chgData name="jemma.smith@up.education" userId="S::urn:spo:guest#jemma.smith@up.education::" providerId="AD" clId="Web-{16F69464-5B71-71A8-6C4D-B7CE29F7494F}" dt="2024-11-11T01:44:58.104" v="3106"/>
          <ac:spMkLst>
            <pc:docMk/>
            <pc:sldMk cId="3679461582" sldId="303"/>
            <ac:spMk id="11" creationId="{ED5AF247-2EA2-DF0B-DD69-9D15CCBA779A}"/>
          </ac:spMkLst>
        </pc:spChg>
        <pc:spChg chg="add">
          <ac:chgData name="jemma.smith@up.education" userId="S::urn:spo:guest#jemma.smith@up.education::" providerId="AD" clId="Web-{16F69464-5B71-71A8-6C4D-B7CE29F7494F}" dt="2024-11-11T01:44:58.104" v="3106"/>
          <ac:spMkLst>
            <pc:docMk/>
            <pc:sldMk cId="3679461582" sldId="303"/>
            <ac:spMk id="12" creationId="{811BE7CE-6308-155C-2B63-2185B224DAB2}"/>
          </ac:spMkLst>
        </pc:spChg>
        <pc:spChg chg="add">
          <ac:chgData name="jemma.smith@up.education" userId="S::urn:spo:guest#jemma.smith@up.education::" providerId="AD" clId="Web-{16F69464-5B71-71A8-6C4D-B7CE29F7494F}" dt="2024-11-11T01:44:58.104" v="3106"/>
          <ac:spMkLst>
            <pc:docMk/>
            <pc:sldMk cId="3679461582" sldId="303"/>
            <ac:spMk id="13" creationId="{F416CFA4-6157-ABB1-FBE9-ED998C73D702}"/>
          </ac:spMkLst>
        </pc:spChg>
        <pc:spChg chg="add">
          <ac:chgData name="jemma.smith@up.education" userId="S::urn:spo:guest#jemma.smith@up.education::" providerId="AD" clId="Web-{16F69464-5B71-71A8-6C4D-B7CE29F7494F}" dt="2024-11-11T01:44:58.104" v="3106"/>
          <ac:spMkLst>
            <pc:docMk/>
            <pc:sldMk cId="3679461582" sldId="303"/>
            <ac:spMk id="14" creationId="{8D8A30DF-AC45-C153-6EFA-1DCB5FD284DE}"/>
          </ac:spMkLst>
        </pc:spChg>
        <pc:spChg chg="add">
          <ac:chgData name="jemma.smith@up.education" userId="S::urn:spo:guest#jemma.smith@up.education::" providerId="AD" clId="Web-{16F69464-5B71-71A8-6C4D-B7CE29F7494F}" dt="2024-11-11T01:44:58.104" v="3106"/>
          <ac:spMkLst>
            <pc:docMk/>
            <pc:sldMk cId="3679461582" sldId="303"/>
            <ac:spMk id="15" creationId="{29041345-5875-13F4-0A63-3AFB8BD7ADFB}"/>
          </ac:spMkLst>
        </pc:spChg>
        <pc:spChg chg="add">
          <ac:chgData name="jemma.smith@up.education" userId="S::urn:spo:guest#jemma.smith@up.education::" providerId="AD" clId="Web-{16F69464-5B71-71A8-6C4D-B7CE29F7494F}" dt="2024-11-11T01:44:58.104" v="3106"/>
          <ac:spMkLst>
            <pc:docMk/>
            <pc:sldMk cId="3679461582" sldId="303"/>
            <ac:spMk id="16" creationId="{572119F5-705A-267D-12A4-005320EE2995}"/>
          </ac:spMkLst>
        </pc:spChg>
        <pc:spChg chg="add">
          <ac:chgData name="jemma.smith@up.education" userId="S::urn:spo:guest#jemma.smith@up.education::" providerId="AD" clId="Web-{16F69464-5B71-71A8-6C4D-B7CE29F7494F}" dt="2024-11-11T01:44:58.104" v="3106"/>
          <ac:spMkLst>
            <pc:docMk/>
            <pc:sldMk cId="3679461582" sldId="303"/>
            <ac:spMk id="17" creationId="{52F96684-4EC7-5555-3ED7-2947170F2561}"/>
          </ac:spMkLst>
        </pc:spChg>
        <pc:picChg chg="del">
          <ac:chgData name="jemma.smith@up.education" userId="S::urn:spo:guest#jemma.smith@up.education::" providerId="AD" clId="Web-{16F69464-5B71-71A8-6C4D-B7CE29F7494F}" dt="2024-11-11T01:44:57.354" v="3104"/>
          <ac:picMkLst>
            <pc:docMk/>
            <pc:sldMk cId="3679461582" sldId="303"/>
            <ac:picMk id="7" creationId="{C42DC2B3-79FE-C563-36F5-2F473EF4EE17}"/>
          </ac:picMkLst>
        </pc:picChg>
        <pc:picChg chg="add mod">
          <ac:chgData name="jemma.smith@up.education" userId="S::urn:spo:guest#jemma.smith@up.education::" providerId="AD" clId="Web-{16F69464-5B71-71A8-6C4D-B7CE29F7494F}" dt="2024-11-11T01:45:50.137" v="3113" actId="1076"/>
          <ac:picMkLst>
            <pc:docMk/>
            <pc:sldMk cId="3679461582" sldId="303"/>
            <ac:picMk id="18" creationId="{8EB4C2F7-DA67-734C-97E4-EF401B2BD656}"/>
          </ac:picMkLst>
        </pc:picChg>
      </pc:sldChg>
      <pc:sldChg chg="addSp delSp modSp">
        <pc:chgData name="jemma.smith@up.education" userId="S::urn:spo:guest#jemma.smith@up.education::" providerId="AD" clId="Web-{16F69464-5B71-71A8-6C4D-B7CE29F7494F}" dt="2024-11-11T01:47:55" v="3223"/>
        <pc:sldMkLst>
          <pc:docMk/>
          <pc:sldMk cId="3083438163" sldId="305"/>
        </pc:sldMkLst>
        <pc:spChg chg="del">
          <ac:chgData name="jemma.smith@up.education" userId="S::urn:spo:guest#jemma.smith@up.education::" providerId="AD" clId="Web-{16F69464-5B71-71A8-6C4D-B7CE29F7494F}" dt="2024-11-11T01:46:37.341" v="3116"/>
          <ac:spMkLst>
            <pc:docMk/>
            <pc:sldMk cId="3083438163" sldId="305"/>
            <ac:spMk id="2" creationId="{80247B58-1886-C846-A163-87B345F959AB}"/>
          </ac:spMkLst>
        </pc:spChg>
        <pc:spChg chg="del">
          <ac:chgData name="jemma.smith@up.education" userId="S::urn:spo:guest#jemma.smith@up.education::" providerId="AD" clId="Web-{16F69464-5B71-71A8-6C4D-B7CE29F7494F}" dt="2024-11-11T01:46:37.341" v="3114"/>
          <ac:spMkLst>
            <pc:docMk/>
            <pc:sldMk cId="3083438163" sldId="305"/>
            <ac:spMk id="3" creationId="{F16A085C-6617-416A-ACB8-1595AA8C57D2}"/>
          </ac:spMkLst>
        </pc:spChg>
        <pc:spChg chg="del">
          <ac:chgData name="jemma.smith@up.education" userId="S::urn:spo:guest#jemma.smith@up.education::" providerId="AD" clId="Web-{16F69464-5B71-71A8-6C4D-B7CE29F7494F}" dt="2024-11-11T01:46:37.341" v="3117"/>
          <ac:spMkLst>
            <pc:docMk/>
            <pc:sldMk cId="3083438163" sldId="305"/>
            <ac:spMk id="4" creationId="{4019AAAC-1A21-1041-B330-8E74558BD047}"/>
          </ac:spMkLst>
        </pc:spChg>
        <pc:spChg chg="del">
          <ac:chgData name="jemma.smith@up.education" userId="S::urn:spo:guest#jemma.smith@up.education::" providerId="AD" clId="Web-{16F69464-5B71-71A8-6C4D-B7CE29F7494F}" dt="2024-11-11T01:46:37.341" v="3115"/>
          <ac:spMkLst>
            <pc:docMk/>
            <pc:sldMk cId="3083438163" sldId="305"/>
            <ac:spMk id="5" creationId="{C01AC2FE-8D4A-7E48-946B-F98ADE2A2E04}"/>
          </ac:spMkLst>
        </pc:spChg>
        <pc:spChg chg="add">
          <ac:chgData name="jemma.smith@up.education" userId="S::urn:spo:guest#jemma.smith@up.education::" providerId="AD" clId="Web-{16F69464-5B71-71A8-6C4D-B7CE29F7494F}" dt="2024-11-11T01:46:38.091" v="3118"/>
          <ac:spMkLst>
            <pc:docMk/>
            <pc:sldMk cId="3083438163" sldId="305"/>
            <ac:spMk id="6" creationId="{BCB5B644-28A8-F730-F245-F203739BD6A5}"/>
          </ac:spMkLst>
        </pc:spChg>
        <pc:spChg chg="add">
          <ac:chgData name="jemma.smith@up.education" userId="S::urn:spo:guest#jemma.smith@up.education::" providerId="AD" clId="Web-{16F69464-5B71-71A8-6C4D-B7CE29F7494F}" dt="2024-11-11T01:46:38.091" v="3118"/>
          <ac:spMkLst>
            <pc:docMk/>
            <pc:sldMk cId="3083438163" sldId="305"/>
            <ac:spMk id="7" creationId="{1F888BB7-D1E1-5275-BCD8-93E5F0D3DAF6}"/>
          </ac:spMkLst>
        </pc:spChg>
        <pc:spChg chg="add">
          <ac:chgData name="jemma.smith@up.education" userId="S::urn:spo:guest#jemma.smith@up.education::" providerId="AD" clId="Web-{16F69464-5B71-71A8-6C4D-B7CE29F7494F}" dt="2024-11-11T01:46:38.091" v="3118"/>
          <ac:spMkLst>
            <pc:docMk/>
            <pc:sldMk cId="3083438163" sldId="305"/>
            <ac:spMk id="8" creationId="{33EAEF5C-153C-CFDE-7BC4-3F0B14D916A1}"/>
          </ac:spMkLst>
        </pc:spChg>
        <pc:spChg chg="add">
          <ac:chgData name="jemma.smith@up.education" userId="S::urn:spo:guest#jemma.smith@up.education::" providerId="AD" clId="Web-{16F69464-5B71-71A8-6C4D-B7CE29F7494F}" dt="2024-11-11T01:46:38.091" v="3118"/>
          <ac:spMkLst>
            <pc:docMk/>
            <pc:sldMk cId="3083438163" sldId="305"/>
            <ac:spMk id="9" creationId="{D8E069FF-78DB-67DE-4EA8-45E31C27F47A}"/>
          </ac:spMkLst>
        </pc:spChg>
        <pc:spChg chg="add del mod">
          <ac:chgData name="jemma.smith@up.education" userId="S::urn:spo:guest#jemma.smith@up.education::" providerId="AD" clId="Web-{16F69464-5B71-71A8-6C4D-B7CE29F7494F}" dt="2024-11-11T01:47:55" v="3223"/>
          <ac:spMkLst>
            <pc:docMk/>
            <pc:sldMk cId="3083438163" sldId="305"/>
            <ac:spMk id="10" creationId="{25D9C95A-FFCB-5987-2390-67D8E39CE7D3}"/>
          </ac:spMkLst>
        </pc:spChg>
        <pc:spChg chg="add">
          <ac:chgData name="jemma.smith@up.education" userId="S::urn:spo:guest#jemma.smith@up.education::" providerId="AD" clId="Web-{16F69464-5B71-71A8-6C4D-B7CE29F7494F}" dt="2024-11-11T01:46:38.091" v="3118"/>
          <ac:spMkLst>
            <pc:docMk/>
            <pc:sldMk cId="3083438163" sldId="305"/>
            <ac:spMk id="12" creationId="{F862AF67-8BA8-5995-87D3-016089D63361}"/>
          </ac:spMkLst>
        </pc:spChg>
        <pc:spChg chg="add del">
          <ac:chgData name="jemma.smith@up.education" userId="S::urn:spo:guest#jemma.smith@up.education::" providerId="AD" clId="Web-{16F69464-5B71-71A8-6C4D-B7CE29F7494F}" dt="2024-11-11T01:46:42.904" v="3120"/>
          <ac:spMkLst>
            <pc:docMk/>
            <pc:sldMk cId="3083438163" sldId="305"/>
            <ac:spMk id="13" creationId="{523E23AC-10DC-3DBB-7FDB-407A9879CB76}"/>
          </ac:spMkLst>
        </pc:spChg>
        <pc:spChg chg="add del">
          <ac:chgData name="jemma.smith@up.education" userId="S::urn:spo:guest#jemma.smith@up.education::" providerId="AD" clId="Web-{16F69464-5B71-71A8-6C4D-B7CE29F7494F}" dt="2024-11-11T01:46:42.904" v="3119"/>
          <ac:spMkLst>
            <pc:docMk/>
            <pc:sldMk cId="3083438163" sldId="305"/>
            <ac:spMk id="14" creationId="{CD1BCB6E-4A5D-94BB-5E4D-8CA0D180AF6C}"/>
          </ac:spMkLst>
        </pc:spChg>
        <pc:spChg chg="add">
          <ac:chgData name="jemma.smith@up.education" userId="S::urn:spo:guest#jemma.smith@up.education::" providerId="AD" clId="Web-{16F69464-5B71-71A8-6C4D-B7CE29F7494F}" dt="2024-11-11T01:46:48.560" v="3121"/>
          <ac:spMkLst>
            <pc:docMk/>
            <pc:sldMk cId="3083438163" sldId="305"/>
            <ac:spMk id="16" creationId="{6885D9E8-0E1C-49E1-6976-E6E5FB82F1C6}"/>
          </ac:spMkLst>
        </pc:spChg>
        <pc:spChg chg="add">
          <ac:chgData name="jemma.smith@up.education" userId="S::urn:spo:guest#jemma.smith@up.education::" providerId="AD" clId="Web-{16F69464-5B71-71A8-6C4D-B7CE29F7494F}" dt="2024-11-11T01:46:48.576" v="3122"/>
          <ac:spMkLst>
            <pc:docMk/>
            <pc:sldMk cId="3083438163" sldId="305"/>
            <ac:spMk id="18" creationId="{C7B9B99C-CD5A-DD76-41D4-FE3BA3825C92}"/>
          </ac:spMkLst>
        </pc:spChg>
        <pc:picChg chg="add">
          <ac:chgData name="jemma.smith@up.education" userId="S::urn:spo:guest#jemma.smith@up.education::" providerId="AD" clId="Web-{16F69464-5B71-71A8-6C4D-B7CE29F7494F}" dt="2024-11-11T01:46:38.091" v="3118"/>
          <ac:picMkLst>
            <pc:docMk/>
            <pc:sldMk cId="3083438163" sldId="305"/>
            <ac:picMk id="11" creationId="{A436C6F4-F08B-5FB1-8D82-65711FB0A3BB}"/>
          </ac:picMkLst>
        </pc:picChg>
      </pc:sldChg>
      <pc:sldChg chg="addSp delSp modSp">
        <pc:chgData name="jemma.smith@up.education" userId="S::urn:spo:guest#jemma.smith@up.education::" providerId="AD" clId="Web-{16F69464-5B71-71A8-6C4D-B7CE29F7494F}" dt="2024-11-11T01:40:22.704" v="2896" actId="1076"/>
        <pc:sldMkLst>
          <pc:docMk/>
          <pc:sldMk cId="2586249689" sldId="306"/>
        </pc:sldMkLst>
        <pc:spChg chg="add">
          <ac:chgData name="jemma.smith@up.education" userId="S::urn:spo:guest#jemma.smith@up.education::" providerId="AD" clId="Web-{16F69464-5B71-71A8-6C4D-B7CE29F7494F}" dt="2024-11-11T01:38:29.169" v="2853"/>
          <ac:spMkLst>
            <pc:docMk/>
            <pc:sldMk cId="2586249689" sldId="306"/>
            <ac:spMk id="3" creationId="{DAD31C12-974B-A146-DC85-92AB3D071C2A}"/>
          </ac:spMkLst>
        </pc:spChg>
        <pc:spChg chg="del">
          <ac:chgData name="jemma.smith@up.education" userId="S::urn:spo:guest#jemma.smith@up.education::" providerId="AD" clId="Web-{16F69464-5B71-71A8-6C4D-B7CE29F7494F}" dt="2024-11-11T01:38:28.747" v="2851"/>
          <ac:spMkLst>
            <pc:docMk/>
            <pc:sldMk cId="2586249689" sldId="306"/>
            <ac:spMk id="4" creationId="{2D34C77A-7FB2-7595-A13C-E3978DF8567F}"/>
          </ac:spMkLst>
        </pc:spChg>
        <pc:spChg chg="del">
          <ac:chgData name="jemma.smith@up.education" userId="S::urn:spo:guest#jemma.smith@up.education::" providerId="AD" clId="Web-{16F69464-5B71-71A8-6C4D-B7CE29F7494F}" dt="2024-11-11T01:38:28.747" v="2852"/>
          <ac:spMkLst>
            <pc:docMk/>
            <pc:sldMk cId="2586249689" sldId="306"/>
            <ac:spMk id="5" creationId="{00000000-0000-0000-0000-000000000000}"/>
          </ac:spMkLst>
        </pc:spChg>
        <pc:spChg chg="del">
          <ac:chgData name="jemma.smith@up.education" userId="S::urn:spo:guest#jemma.smith@up.education::" providerId="AD" clId="Web-{16F69464-5B71-71A8-6C4D-B7CE29F7494F}" dt="2024-11-11T01:38:28.747" v="2850"/>
          <ac:spMkLst>
            <pc:docMk/>
            <pc:sldMk cId="2586249689" sldId="306"/>
            <ac:spMk id="6" creationId="{323AE231-EE38-7BF7-4D59-414975B2D3B7}"/>
          </ac:spMkLst>
        </pc:spChg>
        <pc:spChg chg="add">
          <ac:chgData name="jemma.smith@up.education" userId="S::urn:spo:guest#jemma.smith@up.education::" providerId="AD" clId="Web-{16F69464-5B71-71A8-6C4D-B7CE29F7494F}" dt="2024-11-11T01:38:29.185" v="2854"/>
          <ac:spMkLst>
            <pc:docMk/>
            <pc:sldMk cId="2586249689" sldId="306"/>
            <ac:spMk id="8" creationId="{BC128C23-F02C-0BED-F19F-E01BF6348CBA}"/>
          </ac:spMkLst>
        </pc:spChg>
        <pc:spChg chg="add">
          <ac:chgData name="jemma.smith@up.education" userId="S::urn:spo:guest#jemma.smith@up.education::" providerId="AD" clId="Web-{16F69464-5B71-71A8-6C4D-B7CE29F7494F}" dt="2024-11-11T01:38:29.185" v="2855"/>
          <ac:spMkLst>
            <pc:docMk/>
            <pc:sldMk cId="2586249689" sldId="306"/>
            <ac:spMk id="10" creationId="{D5164A3C-3A44-726D-A12A-A082951A9093}"/>
          </ac:spMkLst>
        </pc:spChg>
        <pc:spChg chg="add">
          <ac:chgData name="jemma.smith@up.education" userId="S::urn:spo:guest#jemma.smith@up.education::" providerId="AD" clId="Web-{16F69464-5B71-71A8-6C4D-B7CE29F7494F}" dt="2024-11-11T01:38:29.200" v="2856"/>
          <ac:spMkLst>
            <pc:docMk/>
            <pc:sldMk cId="2586249689" sldId="306"/>
            <ac:spMk id="12" creationId="{34DCFD93-6949-7F62-516B-88091448E6B5}"/>
          </ac:spMkLst>
        </pc:spChg>
        <pc:spChg chg="add mod">
          <ac:chgData name="jemma.smith@up.education" userId="S::urn:spo:guest#jemma.smith@up.education::" providerId="AD" clId="Web-{16F69464-5B71-71A8-6C4D-B7CE29F7494F}" dt="2024-11-11T01:40:22.704" v="2896" actId="1076"/>
          <ac:spMkLst>
            <pc:docMk/>
            <pc:sldMk cId="2586249689" sldId="306"/>
            <ac:spMk id="14" creationId="{C0E4DAEC-4254-D50B-47D3-CBCA58838099}"/>
          </ac:spMkLst>
        </pc:spChg>
      </pc:sldChg>
      <pc:sldChg chg="addSp delSp modSp">
        <pc:chgData name="jemma.smith@up.education" userId="S::urn:spo:guest#jemma.smith@up.education::" providerId="AD" clId="Web-{16F69464-5B71-71A8-6C4D-B7CE29F7494F}" dt="2024-11-11T01:40:44.189" v="2908" actId="1076"/>
        <pc:sldMkLst>
          <pc:docMk/>
          <pc:sldMk cId="2753344418" sldId="307"/>
        </pc:sldMkLst>
        <pc:spChg chg="add">
          <ac:chgData name="jemma.smith@up.education" userId="S::urn:spo:guest#jemma.smith@up.education::" providerId="AD" clId="Web-{16F69464-5B71-71A8-6C4D-B7CE29F7494F}" dt="2024-11-11T01:40:29.329" v="2901"/>
          <ac:spMkLst>
            <pc:docMk/>
            <pc:sldMk cId="2753344418" sldId="307"/>
            <ac:spMk id="3" creationId="{9A4830E2-85A9-C5E1-32EA-5E1B26F8FE15}"/>
          </ac:spMkLst>
        </pc:spChg>
        <pc:spChg chg="del mod">
          <ac:chgData name="jemma.smith@up.education" userId="S::urn:spo:guest#jemma.smith@up.education::" providerId="AD" clId="Web-{16F69464-5B71-71A8-6C4D-B7CE29F7494F}" dt="2024-11-11T01:40:28.595" v="2899"/>
          <ac:spMkLst>
            <pc:docMk/>
            <pc:sldMk cId="2753344418" sldId="307"/>
            <ac:spMk id="4" creationId="{2D34C77A-7FB2-7595-A13C-E3978DF8567F}"/>
          </ac:spMkLst>
        </pc:spChg>
        <pc:spChg chg="del">
          <ac:chgData name="jemma.smith@up.education" userId="S::urn:spo:guest#jemma.smith@up.education::" providerId="AD" clId="Web-{16F69464-5B71-71A8-6C4D-B7CE29F7494F}" dt="2024-11-11T01:40:28.595" v="2900"/>
          <ac:spMkLst>
            <pc:docMk/>
            <pc:sldMk cId="2753344418" sldId="307"/>
            <ac:spMk id="5" creationId="{00000000-0000-0000-0000-000000000000}"/>
          </ac:spMkLst>
        </pc:spChg>
        <pc:spChg chg="del">
          <ac:chgData name="jemma.smith@up.education" userId="S::urn:spo:guest#jemma.smith@up.education::" providerId="AD" clId="Web-{16F69464-5B71-71A8-6C4D-B7CE29F7494F}" dt="2024-11-11T01:40:28.579" v="2898"/>
          <ac:spMkLst>
            <pc:docMk/>
            <pc:sldMk cId="2753344418" sldId="307"/>
            <ac:spMk id="6" creationId="{323AE231-EE38-7BF7-4D59-414975B2D3B7}"/>
          </ac:spMkLst>
        </pc:spChg>
        <pc:spChg chg="add">
          <ac:chgData name="jemma.smith@up.education" userId="S::urn:spo:guest#jemma.smith@up.education::" providerId="AD" clId="Web-{16F69464-5B71-71A8-6C4D-B7CE29F7494F}" dt="2024-11-11T01:40:29.345" v="2902"/>
          <ac:spMkLst>
            <pc:docMk/>
            <pc:sldMk cId="2753344418" sldId="307"/>
            <ac:spMk id="8" creationId="{604BF8B5-5313-5C4B-1C86-26B98F975B93}"/>
          </ac:spMkLst>
        </pc:spChg>
        <pc:spChg chg="add">
          <ac:chgData name="jemma.smith@up.education" userId="S::urn:spo:guest#jemma.smith@up.education::" providerId="AD" clId="Web-{16F69464-5B71-71A8-6C4D-B7CE29F7494F}" dt="2024-11-11T01:40:29.345" v="2903"/>
          <ac:spMkLst>
            <pc:docMk/>
            <pc:sldMk cId="2753344418" sldId="307"/>
            <ac:spMk id="10" creationId="{86596F84-B253-C72E-66F2-B81B63A21013}"/>
          </ac:spMkLst>
        </pc:spChg>
        <pc:spChg chg="add">
          <ac:chgData name="jemma.smith@up.education" userId="S::urn:spo:guest#jemma.smith@up.education::" providerId="AD" clId="Web-{16F69464-5B71-71A8-6C4D-B7CE29F7494F}" dt="2024-11-11T01:40:29.360" v="2904"/>
          <ac:spMkLst>
            <pc:docMk/>
            <pc:sldMk cId="2753344418" sldId="307"/>
            <ac:spMk id="12" creationId="{C1E32594-36A5-3C9C-A81E-D09B84630623}"/>
          </ac:spMkLst>
        </pc:spChg>
        <pc:spChg chg="add mod">
          <ac:chgData name="jemma.smith@up.education" userId="S::urn:spo:guest#jemma.smith@up.education::" providerId="AD" clId="Web-{16F69464-5B71-71A8-6C4D-B7CE29F7494F}" dt="2024-11-11T01:40:44.189" v="2908" actId="1076"/>
          <ac:spMkLst>
            <pc:docMk/>
            <pc:sldMk cId="2753344418" sldId="307"/>
            <ac:spMk id="14" creationId="{3DB7BAD6-71DC-4038-7E07-53ADBB3C30E0}"/>
          </ac:spMkLst>
        </pc:spChg>
      </pc:sldChg>
      <pc:sldChg chg="addSp delSp modSp">
        <pc:chgData name="jemma.smith@up.education" userId="S::urn:spo:guest#jemma.smith@up.education::" providerId="AD" clId="Web-{16F69464-5B71-71A8-6C4D-B7CE29F7494F}" dt="2024-11-11T01:41:24.347" v="2960" actId="1076"/>
        <pc:sldMkLst>
          <pc:docMk/>
          <pc:sldMk cId="1688454471" sldId="308"/>
        </pc:sldMkLst>
        <pc:spChg chg="add">
          <ac:chgData name="jemma.smith@up.education" userId="S::urn:spo:guest#jemma.smith@up.education::" providerId="AD" clId="Web-{16F69464-5B71-71A8-6C4D-B7CE29F7494F}" dt="2024-11-11T01:40:48.767" v="2912"/>
          <ac:spMkLst>
            <pc:docMk/>
            <pc:sldMk cId="1688454471" sldId="308"/>
            <ac:spMk id="3" creationId="{A883C8E8-19D9-5911-220A-F5985DB494FB}"/>
          </ac:spMkLst>
        </pc:spChg>
        <pc:spChg chg="del">
          <ac:chgData name="jemma.smith@up.education" userId="S::urn:spo:guest#jemma.smith@up.education::" providerId="AD" clId="Web-{16F69464-5B71-71A8-6C4D-B7CE29F7494F}" dt="2024-11-11T01:40:48.299" v="2910"/>
          <ac:spMkLst>
            <pc:docMk/>
            <pc:sldMk cId="1688454471" sldId="308"/>
            <ac:spMk id="4" creationId="{2D34C77A-7FB2-7595-A13C-E3978DF8567F}"/>
          </ac:spMkLst>
        </pc:spChg>
        <pc:spChg chg="del">
          <ac:chgData name="jemma.smith@up.education" userId="S::urn:spo:guest#jemma.smith@up.education::" providerId="AD" clId="Web-{16F69464-5B71-71A8-6C4D-B7CE29F7494F}" dt="2024-11-11T01:40:48.299" v="2911"/>
          <ac:spMkLst>
            <pc:docMk/>
            <pc:sldMk cId="1688454471" sldId="308"/>
            <ac:spMk id="5" creationId="{00000000-0000-0000-0000-000000000000}"/>
          </ac:spMkLst>
        </pc:spChg>
        <pc:spChg chg="del">
          <ac:chgData name="jemma.smith@up.education" userId="S::urn:spo:guest#jemma.smith@up.education::" providerId="AD" clId="Web-{16F69464-5B71-71A8-6C4D-B7CE29F7494F}" dt="2024-11-11T01:40:48.299" v="2909"/>
          <ac:spMkLst>
            <pc:docMk/>
            <pc:sldMk cId="1688454471" sldId="308"/>
            <ac:spMk id="6" creationId="{323AE231-EE38-7BF7-4D59-414975B2D3B7}"/>
          </ac:spMkLst>
        </pc:spChg>
        <pc:spChg chg="add">
          <ac:chgData name="jemma.smith@up.education" userId="S::urn:spo:guest#jemma.smith@up.education::" providerId="AD" clId="Web-{16F69464-5B71-71A8-6C4D-B7CE29F7494F}" dt="2024-11-11T01:40:48.767" v="2913"/>
          <ac:spMkLst>
            <pc:docMk/>
            <pc:sldMk cId="1688454471" sldId="308"/>
            <ac:spMk id="8" creationId="{DC1B36F5-0560-5964-2D53-1C669A06DAEE}"/>
          </ac:spMkLst>
        </pc:spChg>
        <pc:spChg chg="add">
          <ac:chgData name="jemma.smith@up.education" userId="S::urn:spo:guest#jemma.smith@up.education::" providerId="AD" clId="Web-{16F69464-5B71-71A8-6C4D-B7CE29F7494F}" dt="2024-11-11T01:40:48.783" v="2914"/>
          <ac:spMkLst>
            <pc:docMk/>
            <pc:sldMk cId="1688454471" sldId="308"/>
            <ac:spMk id="10" creationId="{1B6600A9-F991-CD06-8AB7-5409466F2216}"/>
          </ac:spMkLst>
        </pc:spChg>
        <pc:spChg chg="add">
          <ac:chgData name="jemma.smith@up.education" userId="S::urn:spo:guest#jemma.smith@up.education::" providerId="AD" clId="Web-{16F69464-5B71-71A8-6C4D-B7CE29F7494F}" dt="2024-11-11T01:40:48.799" v="2915"/>
          <ac:spMkLst>
            <pc:docMk/>
            <pc:sldMk cId="1688454471" sldId="308"/>
            <ac:spMk id="12" creationId="{24250E79-4AF7-513F-F79B-426246FB5330}"/>
          </ac:spMkLst>
        </pc:spChg>
        <pc:spChg chg="add mod">
          <ac:chgData name="jemma.smith@up.education" userId="S::urn:spo:guest#jemma.smith@up.education::" providerId="AD" clId="Web-{16F69464-5B71-71A8-6C4D-B7CE29F7494F}" dt="2024-11-11T01:41:24.347" v="2960" actId="1076"/>
          <ac:spMkLst>
            <pc:docMk/>
            <pc:sldMk cId="1688454471" sldId="308"/>
            <ac:spMk id="14" creationId="{9E889764-641A-79B2-9CCA-3A30BD21D860}"/>
          </ac:spMkLst>
        </pc:spChg>
      </pc:sldChg>
      <pc:sldChg chg="addSp delSp modSp">
        <pc:chgData name="jemma.smith@up.education" userId="S::urn:spo:guest#jemma.smith@up.education::" providerId="AD" clId="Web-{16F69464-5B71-71A8-6C4D-B7CE29F7494F}" dt="2024-11-11T01:41:48.676" v="2995" actId="1076"/>
        <pc:sldMkLst>
          <pc:docMk/>
          <pc:sldMk cId="1817873299" sldId="309"/>
        </pc:sldMkLst>
        <pc:spChg chg="add">
          <ac:chgData name="jemma.smith@up.education" userId="S::urn:spo:guest#jemma.smith@up.education::" providerId="AD" clId="Web-{16F69464-5B71-71A8-6C4D-B7CE29F7494F}" dt="2024-11-11T01:41:32.722" v="2964"/>
          <ac:spMkLst>
            <pc:docMk/>
            <pc:sldMk cId="1817873299" sldId="309"/>
            <ac:spMk id="3" creationId="{489EEC24-9132-D887-B00C-72A592778198}"/>
          </ac:spMkLst>
        </pc:spChg>
        <pc:spChg chg="del">
          <ac:chgData name="jemma.smith@up.education" userId="S::urn:spo:guest#jemma.smith@up.education::" providerId="AD" clId="Web-{16F69464-5B71-71A8-6C4D-B7CE29F7494F}" dt="2024-11-11T01:41:32.238" v="2962"/>
          <ac:spMkLst>
            <pc:docMk/>
            <pc:sldMk cId="1817873299" sldId="309"/>
            <ac:spMk id="4" creationId="{2D34C77A-7FB2-7595-A13C-E3978DF8567F}"/>
          </ac:spMkLst>
        </pc:spChg>
        <pc:spChg chg="del">
          <ac:chgData name="jemma.smith@up.education" userId="S::urn:spo:guest#jemma.smith@up.education::" providerId="AD" clId="Web-{16F69464-5B71-71A8-6C4D-B7CE29F7494F}" dt="2024-11-11T01:41:32.238" v="2963"/>
          <ac:spMkLst>
            <pc:docMk/>
            <pc:sldMk cId="1817873299" sldId="309"/>
            <ac:spMk id="5" creationId="{00000000-0000-0000-0000-000000000000}"/>
          </ac:spMkLst>
        </pc:spChg>
        <pc:spChg chg="del">
          <ac:chgData name="jemma.smith@up.education" userId="S::urn:spo:guest#jemma.smith@up.education::" providerId="AD" clId="Web-{16F69464-5B71-71A8-6C4D-B7CE29F7494F}" dt="2024-11-11T01:41:32.238" v="2961"/>
          <ac:spMkLst>
            <pc:docMk/>
            <pc:sldMk cId="1817873299" sldId="309"/>
            <ac:spMk id="6" creationId="{323AE231-EE38-7BF7-4D59-414975B2D3B7}"/>
          </ac:spMkLst>
        </pc:spChg>
        <pc:spChg chg="add">
          <ac:chgData name="jemma.smith@up.education" userId="S::urn:spo:guest#jemma.smith@up.education::" providerId="AD" clId="Web-{16F69464-5B71-71A8-6C4D-B7CE29F7494F}" dt="2024-11-11T01:41:32.738" v="2965"/>
          <ac:spMkLst>
            <pc:docMk/>
            <pc:sldMk cId="1817873299" sldId="309"/>
            <ac:spMk id="8" creationId="{086B3310-BBC3-6E95-BE51-7C53958C6C98}"/>
          </ac:spMkLst>
        </pc:spChg>
        <pc:spChg chg="add">
          <ac:chgData name="jemma.smith@up.education" userId="S::urn:spo:guest#jemma.smith@up.education::" providerId="AD" clId="Web-{16F69464-5B71-71A8-6C4D-B7CE29F7494F}" dt="2024-11-11T01:41:32.753" v="2966"/>
          <ac:spMkLst>
            <pc:docMk/>
            <pc:sldMk cId="1817873299" sldId="309"/>
            <ac:spMk id="10" creationId="{1C676369-54E9-DCE6-8CBD-4C55D2A2CD98}"/>
          </ac:spMkLst>
        </pc:spChg>
        <pc:spChg chg="add">
          <ac:chgData name="jemma.smith@up.education" userId="S::urn:spo:guest#jemma.smith@up.education::" providerId="AD" clId="Web-{16F69464-5B71-71A8-6C4D-B7CE29F7494F}" dt="2024-11-11T01:41:32.753" v="2967"/>
          <ac:spMkLst>
            <pc:docMk/>
            <pc:sldMk cId="1817873299" sldId="309"/>
            <ac:spMk id="12" creationId="{4E9C23BA-5074-BA31-A9C6-82EAB8D481B8}"/>
          </ac:spMkLst>
        </pc:spChg>
        <pc:spChg chg="add mod">
          <ac:chgData name="jemma.smith@up.education" userId="S::urn:spo:guest#jemma.smith@up.education::" providerId="AD" clId="Web-{16F69464-5B71-71A8-6C4D-B7CE29F7494F}" dt="2024-11-11T01:41:48.676" v="2995" actId="1076"/>
          <ac:spMkLst>
            <pc:docMk/>
            <pc:sldMk cId="1817873299" sldId="309"/>
            <ac:spMk id="14" creationId="{50CF6930-7F18-E74E-7068-74228FE784B2}"/>
          </ac:spMkLst>
        </pc:spChg>
      </pc:sldChg>
      <pc:sldChg chg="addSp modSp add replId">
        <pc:chgData name="jemma.smith@up.education" userId="S::urn:spo:guest#jemma.smith@up.education::" providerId="AD" clId="Web-{16F69464-5B71-71A8-6C4D-B7CE29F7494F}" dt="2024-11-08T03:31:43.981" v="62" actId="1076"/>
        <pc:sldMkLst>
          <pc:docMk/>
          <pc:sldMk cId="4166454970" sldId="310"/>
        </pc:sldMkLst>
        <pc:spChg chg="add mod">
          <ac:chgData name="jemma.smith@up.education" userId="S::urn:spo:guest#jemma.smith@up.education::" providerId="AD" clId="Web-{16F69464-5B71-71A8-6C4D-B7CE29F7494F}" dt="2024-11-08T03:31:43.981" v="62" actId="1076"/>
          <ac:spMkLst>
            <pc:docMk/>
            <pc:sldMk cId="4166454970" sldId="310"/>
            <ac:spMk id="2" creationId="{898A54B2-2E27-D5F0-615D-1A3F7FF69C41}"/>
          </ac:spMkLst>
        </pc:spChg>
        <pc:spChg chg="mod">
          <ac:chgData name="jemma.smith@up.education" userId="S::urn:spo:guest#jemma.smith@up.education::" providerId="AD" clId="Web-{16F69464-5B71-71A8-6C4D-B7CE29F7494F}" dt="2024-11-08T03:31:07.761" v="32" actId="1076"/>
          <ac:spMkLst>
            <pc:docMk/>
            <pc:sldMk cId="4166454970" sldId="310"/>
            <ac:spMk id="7" creationId="{8F2EB52E-2723-DCA4-009D-FBE78796F579}"/>
          </ac:spMkLst>
        </pc:spChg>
        <pc:spChg chg="mod">
          <ac:chgData name="jemma.smith@up.education" userId="S::urn:spo:guest#jemma.smith@up.education::" providerId="AD" clId="Web-{16F69464-5B71-71A8-6C4D-B7CE29F7494F}" dt="2024-11-08T03:31:03.042" v="31" actId="1076"/>
          <ac:spMkLst>
            <pc:docMk/>
            <pc:sldMk cId="4166454970" sldId="310"/>
            <ac:spMk id="10" creationId="{32E62708-0D88-B2EB-BCAB-142A26B4B91B}"/>
          </ac:spMkLst>
        </pc:spChg>
      </pc:sldChg>
      <pc:sldChg chg="addSp delSp modSp add replId">
        <pc:chgData name="jemma.smith@up.education" userId="S::urn:spo:guest#jemma.smith@up.education::" providerId="AD" clId="Web-{16F69464-5B71-71A8-6C4D-B7CE29F7494F}" dt="2024-11-10T23:35:45.582" v="340"/>
        <pc:sldMkLst>
          <pc:docMk/>
          <pc:sldMk cId="4058205428" sldId="311"/>
        </pc:sldMkLst>
        <pc:spChg chg="add">
          <ac:chgData name="jemma.smith@up.education" userId="S::urn:spo:guest#jemma.smith@up.education::" providerId="AD" clId="Web-{16F69464-5B71-71A8-6C4D-B7CE29F7494F}" dt="2024-11-08T03:47:58.195" v="116"/>
          <ac:spMkLst>
            <pc:docMk/>
            <pc:sldMk cId="4058205428" sldId="311"/>
            <ac:spMk id="2" creationId="{F2296213-8F78-68FD-53DE-3821F3C616ED}"/>
          </ac:spMkLst>
        </pc:spChg>
        <pc:spChg chg="add mod">
          <ac:chgData name="jemma.smith@up.education" userId="S::urn:spo:guest#jemma.smith@up.education::" providerId="AD" clId="Web-{16F69464-5B71-71A8-6C4D-B7CE29F7494F}" dt="2024-11-08T03:51:15.075" v="327" actId="1076"/>
          <ac:spMkLst>
            <pc:docMk/>
            <pc:sldMk cId="4058205428" sldId="311"/>
            <ac:spMk id="3" creationId="{B81A089C-6778-4163-F5BB-3ABDC3707171}"/>
          </ac:spMkLst>
        </pc:spChg>
        <pc:spChg chg="add mod">
          <ac:chgData name="jemma.smith@up.education" userId="S::urn:spo:guest#jemma.smith@up.education::" providerId="AD" clId="Web-{16F69464-5B71-71A8-6C4D-B7CE29F7494F}" dt="2024-11-08T03:51:15.090" v="328" actId="1076"/>
          <ac:spMkLst>
            <pc:docMk/>
            <pc:sldMk cId="4058205428" sldId="311"/>
            <ac:spMk id="4" creationId="{1DBC664D-8BF5-9C62-BBD0-09AC5D04FBDD}"/>
          </ac:spMkLst>
        </pc:spChg>
        <pc:spChg chg="add">
          <ac:chgData name="jemma.smith@up.education" userId="S::urn:spo:guest#jemma.smith@up.education::" providerId="AD" clId="Web-{16F69464-5B71-71A8-6C4D-B7CE29F7494F}" dt="2024-11-08T03:47:58.195" v="116"/>
          <ac:spMkLst>
            <pc:docMk/>
            <pc:sldMk cId="4058205428" sldId="311"/>
            <ac:spMk id="5" creationId="{0357E722-CDED-3337-0160-F06E1672B354}"/>
          </ac:spMkLst>
        </pc:spChg>
        <pc:spChg chg="mod">
          <ac:chgData name="jemma.smith@up.education" userId="S::urn:spo:guest#jemma.smith@up.education::" providerId="AD" clId="Web-{16F69464-5B71-71A8-6C4D-B7CE29F7494F}" dt="2024-11-08T03:48:52.118" v="151" actId="1076"/>
          <ac:spMkLst>
            <pc:docMk/>
            <pc:sldMk cId="4058205428" sldId="311"/>
            <ac:spMk id="7" creationId="{61787BC0-9833-2397-6F55-BDF1DD8173D4}"/>
          </ac:spMkLst>
        </pc:spChg>
        <pc:spChg chg="add mod">
          <ac:chgData name="jemma.smith@up.education" userId="S::urn:spo:guest#jemma.smith@up.education::" providerId="AD" clId="Web-{16F69464-5B71-71A8-6C4D-B7CE29F7494F}" dt="2024-11-08T03:51:09.606" v="326" actId="1076"/>
          <ac:spMkLst>
            <pc:docMk/>
            <pc:sldMk cId="4058205428" sldId="311"/>
            <ac:spMk id="9" creationId="{495F5977-85BE-ACEE-D094-451EF3F17030}"/>
          </ac:spMkLst>
        </pc:spChg>
        <pc:spChg chg="add">
          <ac:chgData name="jemma.smith@up.education" userId="S::urn:spo:guest#jemma.smith@up.education::" providerId="AD" clId="Web-{16F69464-5B71-71A8-6C4D-B7CE29F7494F}" dt="2024-11-10T23:35:21.253" v="335"/>
          <ac:spMkLst>
            <pc:docMk/>
            <pc:sldMk cId="4058205428" sldId="311"/>
            <ac:spMk id="10" creationId="{A1FE627B-1FD2-5BB5-2ECB-4E843070899F}"/>
          </ac:spMkLst>
        </pc:spChg>
        <pc:spChg chg="add">
          <ac:chgData name="jemma.smith@up.education" userId="S::urn:spo:guest#jemma.smith@up.education::" providerId="AD" clId="Web-{16F69464-5B71-71A8-6C4D-B7CE29F7494F}" dt="2024-11-10T23:35:21.284" v="336"/>
          <ac:spMkLst>
            <pc:docMk/>
            <pc:sldMk cId="4058205428" sldId="311"/>
            <ac:spMk id="12" creationId="{E6D654AE-4D83-3390-5268-E4B34369B21D}"/>
          </ac:spMkLst>
        </pc:spChg>
        <pc:spChg chg="del">
          <ac:chgData name="jemma.smith@up.education" userId="S::urn:spo:guest#jemma.smith@up.education::" providerId="AD" clId="Web-{16F69464-5B71-71A8-6C4D-B7CE29F7494F}" dt="2024-11-10T23:35:19.347" v="334"/>
          <ac:spMkLst>
            <pc:docMk/>
            <pc:sldMk cId="4058205428" sldId="311"/>
            <ac:spMk id="15" creationId="{9327C525-79E5-EDB9-764A-41BABEA39DCF}"/>
          </ac:spMkLst>
        </pc:spChg>
        <pc:spChg chg="del">
          <ac:chgData name="jemma.smith@up.education" userId="S::urn:spo:guest#jemma.smith@up.education::" providerId="AD" clId="Web-{16F69464-5B71-71A8-6C4D-B7CE29F7494F}" dt="2024-11-10T23:35:19.347" v="333"/>
          <ac:spMkLst>
            <pc:docMk/>
            <pc:sldMk cId="4058205428" sldId="311"/>
            <ac:spMk id="16" creationId="{B7E6F830-1CE4-DCEC-4B19-80503BDDFA67}"/>
          </ac:spMkLst>
        </pc:spChg>
        <pc:spChg chg="add del">
          <ac:chgData name="jemma.smith@up.education" userId="S::urn:spo:guest#jemma.smith@up.education::" providerId="AD" clId="Web-{16F69464-5B71-71A8-6C4D-B7CE29F7494F}" dt="2024-11-10T23:35:45.582" v="340"/>
          <ac:spMkLst>
            <pc:docMk/>
            <pc:sldMk cId="4058205428" sldId="311"/>
            <ac:spMk id="17" creationId="{BA663A7B-8176-A4C6-5BC6-BB7DE5787690}"/>
          </ac:spMkLst>
        </pc:spChg>
        <pc:spChg chg="add del">
          <ac:chgData name="jemma.smith@up.education" userId="S::urn:spo:guest#jemma.smith@up.education::" providerId="AD" clId="Web-{16F69464-5B71-71A8-6C4D-B7CE29F7494F}" dt="2024-11-10T23:35:45.582" v="339"/>
          <ac:spMkLst>
            <pc:docMk/>
            <pc:sldMk cId="4058205428" sldId="311"/>
            <ac:spMk id="19" creationId="{30BCDE69-58DD-634F-07A7-93DB0247A638}"/>
          </ac:spMkLst>
        </pc:spChg>
        <pc:picChg chg="add">
          <ac:chgData name="jemma.smith@up.education" userId="S::urn:spo:guest#jemma.smith@up.education::" providerId="AD" clId="Web-{16F69464-5B71-71A8-6C4D-B7CE29F7494F}" dt="2024-11-08T03:47:58.195" v="116"/>
          <ac:picMkLst>
            <pc:docMk/>
            <pc:sldMk cId="4058205428" sldId="311"/>
            <ac:picMk id="6" creationId="{2AC638CB-FF16-9EDC-8D84-4ACB08842CA5}"/>
          </ac:picMkLst>
        </pc:picChg>
      </pc:sldChg>
      <pc:sldChg chg="addSp delSp modSp add replId">
        <pc:chgData name="jemma.smith@up.education" userId="S::urn:spo:guest#jemma.smith@up.education::" providerId="AD" clId="Web-{16F69464-5B71-71A8-6C4D-B7CE29F7494F}" dt="2024-11-11T01:24:43.407" v="2236" actId="1076"/>
        <pc:sldMkLst>
          <pc:docMk/>
          <pc:sldMk cId="3447825892" sldId="312"/>
        </pc:sldMkLst>
        <pc:spChg chg="add del">
          <ac:chgData name="jemma.smith@up.education" userId="S::urn:spo:guest#jemma.smith@up.education::" providerId="AD" clId="Web-{16F69464-5B71-71A8-6C4D-B7CE29F7494F}" dt="2024-11-11T01:22:43.419" v="2071"/>
          <ac:spMkLst>
            <pc:docMk/>
            <pc:sldMk cId="3447825892" sldId="312"/>
            <ac:spMk id="3" creationId="{D26D532B-6C2F-D56F-1574-2E99A55D5701}"/>
          </ac:spMkLst>
        </pc:spChg>
        <pc:spChg chg="add del">
          <ac:chgData name="jemma.smith@up.education" userId="S::urn:spo:guest#jemma.smith@up.education::" providerId="AD" clId="Web-{16F69464-5B71-71A8-6C4D-B7CE29F7494F}" dt="2024-11-11T01:22:43.419" v="2070"/>
          <ac:spMkLst>
            <pc:docMk/>
            <pc:sldMk cId="3447825892" sldId="312"/>
            <ac:spMk id="5" creationId="{1DFBE617-4B84-5B93-529F-8E824EA75093}"/>
          </ac:spMkLst>
        </pc:spChg>
        <pc:spChg chg="add del">
          <ac:chgData name="jemma.smith@up.education" userId="S::urn:spo:guest#jemma.smith@up.education::" providerId="AD" clId="Web-{16F69464-5B71-71A8-6C4D-B7CE29F7494F}" dt="2024-11-11T01:22:43.419" v="2069"/>
          <ac:spMkLst>
            <pc:docMk/>
            <pc:sldMk cId="3447825892" sldId="312"/>
            <ac:spMk id="7" creationId="{F59A42C3-62BA-E725-6E6C-4693423368CB}"/>
          </ac:spMkLst>
        </pc:spChg>
        <pc:spChg chg="add del">
          <ac:chgData name="jemma.smith@up.education" userId="S::urn:spo:guest#jemma.smith@up.education::" providerId="AD" clId="Web-{16F69464-5B71-71A8-6C4D-B7CE29F7494F}" dt="2024-11-11T01:22:43.419" v="2068"/>
          <ac:spMkLst>
            <pc:docMk/>
            <pc:sldMk cId="3447825892" sldId="312"/>
            <ac:spMk id="9" creationId="{B8BAE1E7-BDD7-CF7B-2CC2-FA36BBF46548}"/>
          </ac:spMkLst>
        </pc:spChg>
        <pc:spChg chg="add del">
          <ac:chgData name="jemma.smith@up.education" userId="S::urn:spo:guest#jemma.smith@up.education::" providerId="AD" clId="Web-{16F69464-5B71-71A8-6C4D-B7CE29F7494F}" dt="2024-11-11T01:22:43.419" v="2067"/>
          <ac:spMkLst>
            <pc:docMk/>
            <pc:sldMk cId="3447825892" sldId="312"/>
            <ac:spMk id="11" creationId="{8D96322F-43A4-D972-05C9-BA77C098B6E7}"/>
          </ac:spMkLst>
        </pc:spChg>
        <pc:spChg chg="add del">
          <ac:chgData name="jemma.smith@up.education" userId="S::urn:spo:guest#jemma.smith@up.education::" providerId="AD" clId="Web-{16F69464-5B71-71A8-6C4D-B7CE29F7494F}" dt="2024-11-11T01:22:43.419" v="2065"/>
          <ac:spMkLst>
            <pc:docMk/>
            <pc:sldMk cId="3447825892" sldId="312"/>
            <ac:spMk id="20" creationId="{28B34A08-9D50-1E61-045F-5F9E0DCBF86D}"/>
          </ac:spMkLst>
        </pc:spChg>
        <pc:spChg chg="del mod">
          <ac:chgData name="jemma.smith@up.education" userId="S::urn:spo:guest#jemma.smith@up.education::" providerId="AD" clId="Web-{16F69464-5B71-71A8-6C4D-B7CE29F7494F}" dt="2024-11-11T01:22:36.981" v="2055"/>
          <ac:spMkLst>
            <pc:docMk/>
            <pc:sldMk cId="3447825892" sldId="312"/>
            <ac:spMk id="23" creationId="{DDF6DB77-8E9C-3F99-E565-4F775EF0C061}"/>
          </ac:spMkLst>
        </pc:spChg>
        <pc:spChg chg="add del">
          <ac:chgData name="jemma.smith@up.education" userId="S::urn:spo:guest#jemma.smith@up.education::" providerId="AD" clId="Web-{16F69464-5B71-71A8-6C4D-B7CE29F7494F}" dt="2024-11-11T01:22:43.419" v="2064"/>
          <ac:spMkLst>
            <pc:docMk/>
            <pc:sldMk cId="3447825892" sldId="312"/>
            <ac:spMk id="25" creationId="{52EA054B-0092-5BA0-9468-05C354D69A9D}"/>
          </ac:spMkLst>
        </pc:spChg>
        <pc:spChg chg="add mod">
          <ac:chgData name="jemma.smith@up.education" userId="S::urn:spo:guest#jemma.smith@up.education::" providerId="AD" clId="Web-{16F69464-5B71-71A8-6C4D-B7CE29F7494F}" dt="2024-11-11T01:23:16.857" v="2149" actId="20577"/>
          <ac:spMkLst>
            <pc:docMk/>
            <pc:sldMk cId="3447825892" sldId="312"/>
            <ac:spMk id="27" creationId="{7A806EC5-F971-E393-C4A6-63E3E67B582C}"/>
          </ac:spMkLst>
        </pc:spChg>
        <pc:spChg chg="add mod">
          <ac:chgData name="jemma.smith@up.education" userId="S::urn:spo:guest#jemma.smith@up.education::" providerId="AD" clId="Web-{16F69464-5B71-71A8-6C4D-B7CE29F7494F}" dt="2024-11-11T01:24:43.407" v="2236" actId="1076"/>
          <ac:spMkLst>
            <pc:docMk/>
            <pc:sldMk cId="3447825892" sldId="312"/>
            <ac:spMk id="29" creationId="{6234887B-F3AF-CB6F-4E49-2C22E8287BC6}"/>
          </ac:spMkLst>
        </pc:spChg>
        <pc:spChg chg="add">
          <ac:chgData name="jemma.smith@up.education" userId="S::urn:spo:guest#jemma.smith@up.education::" providerId="AD" clId="Web-{16F69464-5B71-71A8-6C4D-B7CE29F7494F}" dt="2024-11-11T01:22:51.169" v="2074"/>
          <ac:spMkLst>
            <pc:docMk/>
            <pc:sldMk cId="3447825892" sldId="312"/>
            <ac:spMk id="31" creationId="{3CEC9F8C-66A4-1128-814A-E1CE4DF5FAB5}"/>
          </ac:spMkLst>
        </pc:spChg>
        <pc:spChg chg="add">
          <ac:chgData name="jemma.smith@up.education" userId="S::urn:spo:guest#jemma.smith@up.education::" providerId="AD" clId="Web-{16F69464-5B71-71A8-6C4D-B7CE29F7494F}" dt="2024-11-11T01:24:36.704" v="2234"/>
          <ac:spMkLst>
            <pc:docMk/>
            <pc:sldMk cId="3447825892" sldId="312"/>
            <ac:spMk id="35" creationId="{E836A637-B364-A8D5-6B51-349088044294}"/>
          </ac:spMkLst>
        </pc:spChg>
        <pc:picChg chg="del">
          <ac:chgData name="jemma.smith@up.education" userId="S::urn:spo:guest#jemma.smith@up.education::" providerId="AD" clId="Web-{16F69464-5B71-71A8-6C4D-B7CE29F7494F}" dt="2024-11-11T01:22:32.418" v="2052"/>
          <ac:picMkLst>
            <pc:docMk/>
            <pc:sldMk cId="3447825892" sldId="312"/>
            <ac:picMk id="14" creationId="{E8BE3B46-0DA5-CC6E-BFB3-843EAA9F3BC4}"/>
          </ac:picMkLst>
        </pc:picChg>
        <pc:picChg chg="del">
          <ac:chgData name="jemma.smith@up.education" userId="S::urn:spo:guest#jemma.smith@up.education::" providerId="AD" clId="Web-{16F69464-5B71-71A8-6C4D-B7CE29F7494F}" dt="2024-11-11T01:22:32.418" v="2051"/>
          <ac:picMkLst>
            <pc:docMk/>
            <pc:sldMk cId="3447825892" sldId="312"/>
            <ac:picMk id="15" creationId="{9A6F54A5-8D89-C20B-53F3-E751F56614F9}"/>
          </ac:picMkLst>
        </pc:picChg>
        <pc:picChg chg="add del">
          <ac:chgData name="jemma.smith@up.education" userId="S::urn:spo:guest#jemma.smith@up.education::" providerId="AD" clId="Web-{16F69464-5B71-71A8-6C4D-B7CE29F7494F}" dt="2024-11-11T01:22:43.419" v="2066"/>
          <ac:picMkLst>
            <pc:docMk/>
            <pc:sldMk cId="3447825892" sldId="312"/>
            <ac:picMk id="16" creationId="{F050542A-A0BC-98CB-4211-D49F9CC62F7B}"/>
          </ac:picMkLst>
        </pc:picChg>
        <pc:picChg chg="del">
          <ac:chgData name="jemma.smith@up.education" userId="S::urn:spo:guest#jemma.smith@up.education::" providerId="AD" clId="Web-{16F69464-5B71-71A8-6C4D-B7CE29F7494F}" dt="2024-11-11T01:22:32.418" v="2050"/>
          <ac:picMkLst>
            <pc:docMk/>
            <pc:sldMk cId="3447825892" sldId="312"/>
            <ac:picMk id="24" creationId="{D8DBE45D-824F-4B81-A96B-E406F292CA4F}"/>
          </ac:picMkLst>
        </pc:picChg>
        <pc:picChg chg="add">
          <ac:chgData name="jemma.smith@up.education" userId="S::urn:spo:guest#jemma.smith@up.education::" providerId="AD" clId="Web-{16F69464-5B71-71A8-6C4D-B7CE29F7494F}" dt="2024-11-11T01:22:51.185" v="2075"/>
          <ac:picMkLst>
            <pc:docMk/>
            <pc:sldMk cId="3447825892" sldId="312"/>
            <ac:picMk id="33" creationId="{89FAFD91-C2BC-66DF-430C-FE9EAF413208}"/>
          </ac:picMkLst>
        </pc:picChg>
      </pc:sldChg>
    </pc:docChg>
  </pc:docChgLst>
  <pc:docChgLst>
    <pc:chgData name="jemma.smith@up.education" userId="S::urn:spo:guest#jemma.smith@up.education::" providerId="AD" clId="Web-{B54DFB23-F988-27E8-A5E5-C6E8D820D5BD}"/>
    <pc:docChg chg="delSld">
      <pc:chgData name="jemma.smith@up.education" userId="S::urn:spo:guest#jemma.smith@up.education::" providerId="AD" clId="Web-{B54DFB23-F988-27E8-A5E5-C6E8D820D5BD}" dt="2024-11-15T00:23:11.133" v="0"/>
      <pc:docMkLst>
        <pc:docMk/>
      </pc:docMkLst>
      <pc:sldChg chg="del">
        <pc:chgData name="jemma.smith@up.education" userId="S::urn:spo:guest#jemma.smith@up.education::" providerId="AD" clId="Web-{B54DFB23-F988-27E8-A5E5-C6E8D820D5BD}" dt="2024-11-15T00:23:11.133" v="0"/>
        <pc:sldMkLst>
          <pc:docMk/>
          <pc:sldMk cId="4166454970" sldId="310"/>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F8FA6BF-596F-E54A-A8EA-E5DB1BC2BD1E}"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1624BB-35A5-F441-80A5-82AAEBEB8CA0}" type="slidenum">
              <a:rPr lang="en-US" smtClean="0"/>
              <a:t>‹#›</a:t>
            </a:fld>
            <a:endParaRPr lang="en-US"/>
          </a:p>
        </p:txBody>
      </p:sp>
      <p:sp>
        <p:nvSpPr>
          <p:cNvPr id="7" name="Rectangle 6">
            <a:extLst>
              <a:ext uri="{FF2B5EF4-FFF2-40B4-BE49-F238E27FC236}">
                <a16:creationId xmlns:a16="http://schemas.microsoft.com/office/drawing/2014/main" id="{79F72C91-4C60-3846-8ECA-F60D4F81E525}"/>
              </a:ext>
            </a:extLst>
          </p:cNvPr>
          <p:cNvSpPr/>
          <p:nvPr userDrawn="1"/>
        </p:nvSpPr>
        <p:spPr>
          <a:xfrm>
            <a:off x="-1" y="992560"/>
            <a:ext cx="12191999" cy="130527"/>
          </a:xfrm>
          <a:prstGeom prst="rect">
            <a:avLst/>
          </a:prstGeom>
          <a:solidFill>
            <a:srgbClr val="038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90601C7-8A36-F04A-86C9-18E35F22AC2A}"/>
              </a:ext>
            </a:extLst>
          </p:cNvPr>
          <p:cNvSpPr/>
          <p:nvPr userDrawn="1"/>
        </p:nvSpPr>
        <p:spPr>
          <a:xfrm>
            <a:off x="0" y="14115"/>
            <a:ext cx="12192000" cy="97403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2">
            <a:extLst>
              <a:ext uri="{FF2B5EF4-FFF2-40B4-BE49-F238E27FC236}">
                <a16:creationId xmlns:a16="http://schemas.microsoft.com/office/drawing/2014/main" id="{E9A062FD-F174-674D-A4AB-7D2CE985CC3F}"/>
              </a:ext>
            </a:extLst>
          </p:cNvPr>
          <p:cNvSpPr>
            <a:spLocks noGrp="1"/>
          </p:cNvSpPr>
          <p:nvPr>
            <p:ph type="body" sz="quarter" idx="13" hasCustomPrompt="1"/>
          </p:nvPr>
        </p:nvSpPr>
        <p:spPr>
          <a:xfrm>
            <a:off x="2290763" y="171450"/>
            <a:ext cx="7667625" cy="815975"/>
          </a:xfrm>
        </p:spPr>
        <p:txBody>
          <a:bodyPr>
            <a:normAutofit/>
          </a:bodyPr>
          <a:lstStyle>
            <a:lvl1pPr marL="0" indent="0" algn="ctr">
              <a:buNone/>
              <a:defRPr sz="4400" b="0" i="0">
                <a:solidFill>
                  <a:schemeClr val="bg1"/>
                </a:solidFill>
                <a:latin typeface="Calibri" panose="020F0502020204030204" pitchFamily="34" charset="0"/>
                <a:cs typeface="Calibri" panose="020F0502020204030204" pitchFamily="34" charset="0"/>
              </a:defRPr>
            </a:lvl1pPr>
          </a:lstStyle>
          <a:p>
            <a:pPr lvl="0"/>
            <a:r>
              <a:rPr lang="en-US"/>
              <a:t>Module 1 – Who am I?</a:t>
            </a:r>
          </a:p>
        </p:txBody>
      </p:sp>
    </p:spTree>
    <p:extLst>
      <p:ext uri="{BB962C8B-B14F-4D97-AF65-F5344CB8AC3E}">
        <p14:creationId xmlns:p14="http://schemas.microsoft.com/office/powerpoint/2010/main" val="1920159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8FA6BF-596F-E54A-A8EA-E5DB1BC2BD1E}" type="datetimeFigureOut">
              <a:rPr lang="en-US" smtClean="0"/>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1624BB-35A5-F441-80A5-82AAEBEB8CA0}" type="slidenum">
              <a:rPr lang="en-US" smtClean="0"/>
              <a:t>‹#›</a:t>
            </a:fld>
            <a:endParaRPr lang="en-US"/>
          </a:p>
        </p:txBody>
      </p:sp>
    </p:spTree>
    <p:extLst>
      <p:ext uri="{BB962C8B-B14F-4D97-AF65-F5344CB8AC3E}">
        <p14:creationId xmlns:p14="http://schemas.microsoft.com/office/powerpoint/2010/main" val="1878522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8FA6BF-596F-E54A-A8EA-E5DB1BC2BD1E}" type="datetimeFigureOut">
              <a:rPr lang="en-US" smtClean="0"/>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1624BB-35A5-F441-80A5-82AAEBEB8CA0}" type="slidenum">
              <a:rPr lang="en-US" smtClean="0"/>
              <a:t>‹#›</a:t>
            </a:fld>
            <a:endParaRPr lang="en-US"/>
          </a:p>
        </p:txBody>
      </p:sp>
    </p:spTree>
    <p:extLst>
      <p:ext uri="{BB962C8B-B14F-4D97-AF65-F5344CB8AC3E}">
        <p14:creationId xmlns:p14="http://schemas.microsoft.com/office/powerpoint/2010/main" val="199027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8FA6BF-596F-E54A-A8EA-E5DB1BC2BD1E}"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1624BB-35A5-F441-80A5-82AAEBEB8CA0}" type="slidenum">
              <a:rPr lang="en-US" smtClean="0"/>
              <a:t>‹#›</a:t>
            </a:fld>
            <a:endParaRPr lang="en-US"/>
          </a:p>
        </p:txBody>
      </p:sp>
    </p:spTree>
    <p:extLst>
      <p:ext uri="{BB962C8B-B14F-4D97-AF65-F5344CB8AC3E}">
        <p14:creationId xmlns:p14="http://schemas.microsoft.com/office/powerpoint/2010/main" val="1646108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8FA6BF-596F-E54A-A8EA-E5DB1BC2BD1E}"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1624BB-35A5-F441-80A5-82AAEBEB8CA0}" type="slidenum">
              <a:rPr lang="en-US" smtClean="0"/>
              <a:t>‹#›</a:t>
            </a:fld>
            <a:endParaRPr lang="en-US"/>
          </a:p>
        </p:txBody>
      </p:sp>
    </p:spTree>
    <p:extLst>
      <p:ext uri="{BB962C8B-B14F-4D97-AF65-F5344CB8AC3E}">
        <p14:creationId xmlns:p14="http://schemas.microsoft.com/office/powerpoint/2010/main" val="1153486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055267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8FA6BF-596F-E54A-A8EA-E5DB1BC2BD1E}"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1624BB-35A5-F441-80A5-82AAEBEB8CA0}" type="slidenum">
              <a:rPr lang="en-US" smtClean="0"/>
              <a:t>‹#›</a:t>
            </a:fld>
            <a:endParaRPr lang="en-US"/>
          </a:p>
        </p:txBody>
      </p:sp>
      <p:sp>
        <p:nvSpPr>
          <p:cNvPr id="7" name="Rectangle 6">
            <a:extLst>
              <a:ext uri="{FF2B5EF4-FFF2-40B4-BE49-F238E27FC236}">
                <a16:creationId xmlns:a16="http://schemas.microsoft.com/office/drawing/2014/main" id="{B9612DD1-947A-684E-966F-1E91F0A30777}"/>
              </a:ext>
            </a:extLst>
          </p:cNvPr>
          <p:cNvSpPr/>
          <p:nvPr userDrawn="1"/>
        </p:nvSpPr>
        <p:spPr>
          <a:xfrm>
            <a:off x="-1" y="992560"/>
            <a:ext cx="12191999" cy="130527"/>
          </a:xfrm>
          <a:prstGeom prst="rect">
            <a:avLst/>
          </a:prstGeom>
          <a:solidFill>
            <a:srgbClr val="038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267BF81-FFEA-B04F-8C95-C2D9897AD491}"/>
              </a:ext>
            </a:extLst>
          </p:cNvPr>
          <p:cNvSpPr/>
          <p:nvPr userDrawn="1"/>
        </p:nvSpPr>
        <p:spPr>
          <a:xfrm>
            <a:off x="0" y="14115"/>
            <a:ext cx="12192000" cy="97403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2">
            <a:extLst>
              <a:ext uri="{FF2B5EF4-FFF2-40B4-BE49-F238E27FC236}">
                <a16:creationId xmlns:a16="http://schemas.microsoft.com/office/drawing/2014/main" id="{CE33CE48-9FA7-6049-8DBB-8A19C919C9E1}"/>
              </a:ext>
            </a:extLst>
          </p:cNvPr>
          <p:cNvSpPr>
            <a:spLocks noGrp="1"/>
          </p:cNvSpPr>
          <p:nvPr>
            <p:ph type="body" sz="quarter" idx="13" hasCustomPrompt="1"/>
          </p:nvPr>
        </p:nvSpPr>
        <p:spPr>
          <a:xfrm>
            <a:off x="2290763" y="171450"/>
            <a:ext cx="7667625" cy="815975"/>
          </a:xfrm>
        </p:spPr>
        <p:txBody>
          <a:bodyPr>
            <a:normAutofit/>
          </a:bodyPr>
          <a:lstStyle>
            <a:lvl1pPr marL="0" indent="0" algn="ctr">
              <a:buNone/>
              <a:defRPr sz="4400" b="0" i="0">
                <a:solidFill>
                  <a:schemeClr val="bg1"/>
                </a:solidFill>
                <a:latin typeface="Calibri" panose="020F0502020204030204" pitchFamily="34" charset="0"/>
                <a:cs typeface="Calibri" panose="020F0502020204030204" pitchFamily="34" charset="0"/>
              </a:defRPr>
            </a:lvl1pPr>
          </a:lstStyle>
          <a:p>
            <a:pPr lvl="0"/>
            <a:r>
              <a:rPr lang="en-US"/>
              <a:t>Module 1 – Who am I?</a:t>
            </a:r>
          </a:p>
        </p:txBody>
      </p:sp>
    </p:spTree>
    <p:extLst>
      <p:ext uri="{BB962C8B-B14F-4D97-AF65-F5344CB8AC3E}">
        <p14:creationId xmlns:p14="http://schemas.microsoft.com/office/powerpoint/2010/main" val="1887213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40EF1AD-EA1F-FC46-B614-1B1603314348}"/>
              </a:ext>
            </a:extLst>
          </p:cNvPr>
          <p:cNvSpPr/>
          <p:nvPr userDrawn="1"/>
        </p:nvSpPr>
        <p:spPr>
          <a:xfrm>
            <a:off x="-1" y="992560"/>
            <a:ext cx="12191999" cy="130527"/>
          </a:xfrm>
          <a:prstGeom prst="rect">
            <a:avLst/>
          </a:prstGeom>
          <a:solidFill>
            <a:srgbClr val="038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934540A-57B7-D44C-BB58-E61B36FF4DA3}"/>
              </a:ext>
            </a:extLst>
          </p:cNvPr>
          <p:cNvSpPr/>
          <p:nvPr userDrawn="1"/>
        </p:nvSpPr>
        <p:spPr>
          <a:xfrm>
            <a:off x="0" y="14115"/>
            <a:ext cx="12192000" cy="97403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D870E91B-9728-CE4E-9913-6EB362BB0265}"/>
              </a:ext>
            </a:extLst>
          </p:cNvPr>
          <p:cNvSpPr txBox="1"/>
          <p:nvPr userDrawn="1"/>
        </p:nvSpPr>
        <p:spPr>
          <a:xfrm>
            <a:off x="9775539" y="6492875"/>
            <a:ext cx="2224199" cy="323165"/>
          </a:xfrm>
          <a:prstGeom prst="rect">
            <a:avLst/>
          </a:prstGeom>
          <a:noFill/>
        </p:spPr>
        <p:txBody>
          <a:bodyPr wrap="none" rtlCol="0">
            <a:spAutoFit/>
          </a:bodyPr>
          <a:lstStyle/>
          <a:p>
            <a:pPr algn="r"/>
            <a:r>
              <a:rPr lang="en-US" sz="1200">
                <a:solidFill>
                  <a:schemeClr val="tx1">
                    <a:lumMod val="65000"/>
                    <a:lumOff val="35000"/>
                  </a:schemeClr>
                </a:solidFill>
              </a:rPr>
              <a:t>Connect ’n’ Grow</a:t>
            </a:r>
            <a:r>
              <a:rPr lang="en-US" sz="1500">
                <a:solidFill>
                  <a:schemeClr val="tx1">
                    <a:lumMod val="65000"/>
                    <a:lumOff val="35000"/>
                  </a:schemeClr>
                </a:solidFill>
              </a:rPr>
              <a:t>®</a:t>
            </a:r>
            <a:r>
              <a:rPr lang="en-US" sz="1200">
                <a:solidFill>
                  <a:schemeClr val="tx1">
                    <a:lumMod val="65000"/>
                    <a:lumOff val="35000"/>
                  </a:schemeClr>
                </a:solidFill>
              </a:rPr>
              <a:t> | RTO 40518</a:t>
            </a:r>
          </a:p>
        </p:txBody>
      </p:sp>
      <p:sp>
        <p:nvSpPr>
          <p:cNvPr id="11" name="Title 1">
            <a:extLst>
              <a:ext uri="{FF2B5EF4-FFF2-40B4-BE49-F238E27FC236}">
                <a16:creationId xmlns:a16="http://schemas.microsoft.com/office/drawing/2014/main" id="{56F3DB7E-5EDB-0C4F-85D8-6B486AB252A8}"/>
              </a:ext>
            </a:extLst>
          </p:cNvPr>
          <p:cNvSpPr txBox="1">
            <a:spLocks/>
          </p:cNvSpPr>
          <p:nvPr userDrawn="1"/>
        </p:nvSpPr>
        <p:spPr>
          <a:xfrm>
            <a:off x="838200" y="93821"/>
            <a:ext cx="10515600" cy="9914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a:solidFill>
                <a:schemeClr val="bg1"/>
              </a:solidFill>
            </a:endParaRPr>
          </a:p>
        </p:txBody>
      </p:sp>
      <p:sp>
        <p:nvSpPr>
          <p:cNvPr id="13" name="Text Placeholder 12">
            <a:extLst>
              <a:ext uri="{FF2B5EF4-FFF2-40B4-BE49-F238E27FC236}">
                <a16:creationId xmlns:a16="http://schemas.microsoft.com/office/drawing/2014/main" id="{E9C17D2E-D684-974F-8618-3134DA74EA21}"/>
              </a:ext>
            </a:extLst>
          </p:cNvPr>
          <p:cNvSpPr>
            <a:spLocks noGrp="1"/>
          </p:cNvSpPr>
          <p:nvPr>
            <p:ph type="body" sz="quarter" idx="10" hasCustomPrompt="1"/>
          </p:nvPr>
        </p:nvSpPr>
        <p:spPr>
          <a:xfrm>
            <a:off x="2290763" y="171450"/>
            <a:ext cx="7667625" cy="815975"/>
          </a:xfrm>
        </p:spPr>
        <p:txBody>
          <a:bodyPr>
            <a:normAutofit/>
          </a:bodyPr>
          <a:lstStyle>
            <a:lvl1pPr marL="0" indent="0" algn="ctr">
              <a:buNone/>
              <a:defRPr sz="4400" b="0" i="0">
                <a:solidFill>
                  <a:schemeClr val="bg1"/>
                </a:solidFill>
                <a:latin typeface="Calibri" panose="020F0502020204030204" pitchFamily="34" charset="0"/>
                <a:cs typeface="Calibri" panose="020F0502020204030204" pitchFamily="34" charset="0"/>
              </a:defRPr>
            </a:lvl1pPr>
          </a:lstStyle>
          <a:p>
            <a:pPr lvl="0"/>
            <a:r>
              <a:rPr lang="en-US"/>
              <a:t>Module 1 – Who am I?</a:t>
            </a:r>
          </a:p>
        </p:txBody>
      </p:sp>
    </p:spTree>
    <p:extLst>
      <p:ext uri="{BB962C8B-B14F-4D97-AF65-F5344CB8AC3E}">
        <p14:creationId xmlns:p14="http://schemas.microsoft.com/office/powerpoint/2010/main" val="194830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8FA6BF-596F-E54A-A8EA-E5DB1BC2BD1E}"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1624BB-35A5-F441-80A5-82AAEBEB8CA0}" type="slidenum">
              <a:rPr lang="en-US" smtClean="0"/>
              <a:t>‹#›</a:t>
            </a:fld>
            <a:endParaRPr lang="en-US"/>
          </a:p>
        </p:txBody>
      </p:sp>
      <p:sp>
        <p:nvSpPr>
          <p:cNvPr id="7" name="TextBox 6">
            <a:extLst>
              <a:ext uri="{FF2B5EF4-FFF2-40B4-BE49-F238E27FC236}">
                <a16:creationId xmlns:a16="http://schemas.microsoft.com/office/drawing/2014/main" id="{7EF1A157-51BE-594B-9902-FBE1BCD5D87F}"/>
              </a:ext>
            </a:extLst>
          </p:cNvPr>
          <p:cNvSpPr txBox="1"/>
          <p:nvPr userDrawn="1"/>
        </p:nvSpPr>
        <p:spPr>
          <a:xfrm>
            <a:off x="9775539" y="6492875"/>
            <a:ext cx="2224199" cy="323165"/>
          </a:xfrm>
          <a:prstGeom prst="rect">
            <a:avLst/>
          </a:prstGeom>
          <a:noFill/>
        </p:spPr>
        <p:txBody>
          <a:bodyPr wrap="none" rtlCol="0">
            <a:spAutoFit/>
          </a:bodyPr>
          <a:lstStyle/>
          <a:p>
            <a:pPr algn="r"/>
            <a:r>
              <a:rPr lang="en-US" sz="1200">
                <a:solidFill>
                  <a:schemeClr val="tx1">
                    <a:lumMod val="65000"/>
                    <a:lumOff val="35000"/>
                  </a:schemeClr>
                </a:solidFill>
              </a:rPr>
              <a:t>Connect ’n’ Grow</a:t>
            </a:r>
            <a:r>
              <a:rPr lang="en-US" sz="1500">
                <a:solidFill>
                  <a:schemeClr val="tx1">
                    <a:lumMod val="65000"/>
                    <a:lumOff val="35000"/>
                  </a:schemeClr>
                </a:solidFill>
              </a:rPr>
              <a:t>®</a:t>
            </a:r>
            <a:r>
              <a:rPr lang="en-US" sz="1200">
                <a:solidFill>
                  <a:schemeClr val="tx1">
                    <a:lumMod val="65000"/>
                    <a:lumOff val="35000"/>
                  </a:schemeClr>
                </a:solidFill>
              </a:rPr>
              <a:t> | RTO 40518</a:t>
            </a:r>
          </a:p>
        </p:txBody>
      </p:sp>
    </p:spTree>
    <p:extLst>
      <p:ext uri="{BB962C8B-B14F-4D97-AF65-F5344CB8AC3E}">
        <p14:creationId xmlns:p14="http://schemas.microsoft.com/office/powerpoint/2010/main" val="65324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8FA6BF-596F-E54A-A8EA-E5DB1BC2BD1E}" type="datetimeFigureOut">
              <a:rPr lang="en-US" smtClean="0"/>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1624BB-35A5-F441-80A5-82AAEBEB8CA0}" type="slidenum">
              <a:rPr lang="en-US" smtClean="0"/>
              <a:t>‹#›</a:t>
            </a:fld>
            <a:endParaRPr lang="en-US"/>
          </a:p>
        </p:txBody>
      </p:sp>
      <p:sp>
        <p:nvSpPr>
          <p:cNvPr id="8" name="TextBox 7">
            <a:extLst>
              <a:ext uri="{FF2B5EF4-FFF2-40B4-BE49-F238E27FC236}">
                <a16:creationId xmlns:a16="http://schemas.microsoft.com/office/drawing/2014/main" id="{953DC63E-5D64-C547-A002-09CDEF645069}"/>
              </a:ext>
            </a:extLst>
          </p:cNvPr>
          <p:cNvSpPr txBox="1"/>
          <p:nvPr userDrawn="1"/>
        </p:nvSpPr>
        <p:spPr>
          <a:xfrm>
            <a:off x="9775539" y="6492875"/>
            <a:ext cx="2224199" cy="323165"/>
          </a:xfrm>
          <a:prstGeom prst="rect">
            <a:avLst/>
          </a:prstGeom>
          <a:noFill/>
        </p:spPr>
        <p:txBody>
          <a:bodyPr wrap="none" rtlCol="0">
            <a:spAutoFit/>
          </a:bodyPr>
          <a:lstStyle/>
          <a:p>
            <a:pPr algn="r"/>
            <a:r>
              <a:rPr lang="en-US" sz="1200">
                <a:solidFill>
                  <a:schemeClr val="tx1">
                    <a:lumMod val="65000"/>
                    <a:lumOff val="35000"/>
                  </a:schemeClr>
                </a:solidFill>
              </a:rPr>
              <a:t>Connect ’n’ Grow</a:t>
            </a:r>
            <a:r>
              <a:rPr lang="en-US" sz="1500">
                <a:solidFill>
                  <a:schemeClr val="tx1">
                    <a:lumMod val="65000"/>
                    <a:lumOff val="35000"/>
                  </a:schemeClr>
                </a:solidFill>
              </a:rPr>
              <a:t>®</a:t>
            </a:r>
            <a:r>
              <a:rPr lang="en-US" sz="1200">
                <a:solidFill>
                  <a:schemeClr val="tx1">
                    <a:lumMod val="65000"/>
                    <a:lumOff val="35000"/>
                  </a:schemeClr>
                </a:solidFill>
              </a:rPr>
              <a:t> | RTO 40518</a:t>
            </a:r>
          </a:p>
        </p:txBody>
      </p:sp>
    </p:spTree>
    <p:extLst>
      <p:ext uri="{BB962C8B-B14F-4D97-AF65-F5344CB8AC3E}">
        <p14:creationId xmlns:p14="http://schemas.microsoft.com/office/powerpoint/2010/main" val="538559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8FA6BF-596F-E54A-A8EA-E5DB1BC2BD1E}" type="datetimeFigureOut">
              <a:rPr lang="en-US" smtClean="0"/>
              <a:t>11/14/2024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1624BB-35A5-F441-80A5-82AAEBEB8CA0}" type="slidenum">
              <a:rPr lang="en-US" smtClean="0"/>
              <a:t>‹#›</a:t>
            </a:fld>
            <a:endParaRPr lang="en-US"/>
          </a:p>
        </p:txBody>
      </p:sp>
      <p:sp>
        <p:nvSpPr>
          <p:cNvPr id="10" name="TextBox 9">
            <a:extLst>
              <a:ext uri="{FF2B5EF4-FFF2-40B4-BE49-F238E27FC236}">
                <a16:creationId xmlns:a16="http://schemas.microsoft.com/office/drawing/2014/main" id="{EB9B049C-C98D-E449-B2E2-7689D5430A51}"/>
              </a:ext>
            </a:extLst>
          </p:cNvPr>
          <p:cNvSpPr txBox="1"/>
          <p:nvPr userDrawn="1"/>
        </p:nvSpPr>
        <p:spPr>
          <a:xfrm>
            <a:off x="9775539" y="6492875"/>
            <a:ext cx="2224199" cy="323165"/>
          </a:xfrm>
          <a:prstGeom prst="rect">
            <a:avLst/>
          </a:prstGeom>
          <a:noFill/>
        </p:spPr>
        <p:txBody>
          <a:bodyPr wrap="none" rtlCol="0">
            <a:spAutoFit/>
          </a:bodyPr>
          <a:lstStyle/>
          <a:p>
            <a:pPr algn="r"/>
            <a:r>
              <a:rPr lang="en-US" sz="1200">
                <a:solidFill>
                  <a:schemeClr val="tx1">
                    <a:lumMod val="65000"/>
                    <a:lumOff val="35000"/>
                  </a:schemeClr>
                </a:solidFill>
              </a:rPr>
              <a:t>Connect ’n’ Grow</a:t>
            </a:r>
            <a:r>
              <a:rPr lang="en-US" sz="1500">
                <a:solidFill>
                  <a:schemeClr val="tx1">
                    <a:lumMod val="65000"/>
                    <a:lumOff val="35000"/>
                  </a:schemeClr>
                </a:solidFill>
              </a:rPr>
              <a:t>®</a:t>
            </a:r>
            <a:r>
              <a:rPr lang="en-US" sz="1200">
                <a:solidFill>
                  <a:schemeClr val="tx1">
                    <a:lumMod val="65000"/>
                    <a:lumOff val="35000"/>
                  </a:schemeClr>
                </a:solidFill>
              </a:rPr>
              <a:t> | RTO 40518</a:t>
            </a:r>
          </a:p>
        </p:txBody>
      </p:sp>
    </p:spTree>
    <p:extLst>
      <p:ext uri="{BB962C8B-B14F-4D97-AF65-F5344CB8AC3E}">
        <p14:creationId xmlns:p14="http://schemas.microsoft.com/office/powerpoint/2010/main" val="2077024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8FA6BF-596F-E54A-A8EA-E5DB1BC2BD1E}" type="datetimeFigureOut">
              <a:rPr lang="en-US" smtClean="0"/>
              <a:t>11/14/2024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1624BB-35A5-F441-80A5-82AAEBEB8CA0}" type="slidenum">
              <a:rPr lang="en-US" smtClean="0"/>
              <a:t>‹#›</a:t>
            </a:fld>
            <a:endParaRPr lang="en-US"/>
          </a:p>
        </p:txBody>
      </p:sp>
    </p:spTree>
    <p:extLst>
      <p:ext uri="{BB962C8B-B14F-4D97-AF65-F5344CB8AC3E}">
        <p14:creationId xmlns:p14="http://schemas.microsoft.com/office/powerpoint/2010/main" val="1208123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8FA6BF-596F-E54A-A8EA-E5DB1BC2BD1E}" type="datetimeFigureOut">
              <a:rPr lang="en-US" smtClean="0"/>
              <a:t>11/14/2024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1624BB-35A5-F441-80A5-82AAEBEB8CA0}" type="slidenum">
              <a:rPr lang="en-US" smtClean="0"/>
              <a:t>‹#›</a:t>
            </a:fld>
            <a:endParaRPr lang="en-US"/>
          </a:p>
        </p:txBody>
      </p:sp>
      <p:sp>
        <p:nvSpPr>
          <p:cNvPr id="5" name="TextBox 4">
            <a:extLst>
              <a:ext uri="{FF2B5EF4-FFF2-40B4-BE49-F238E27FC236}">
                <a16:creationId xmlns:a16="http://schemas.microsoft.com/office/drawing/2014/main" id="{143C1F66-7729-4643-8A4C-9D4BE8D35141}"/>
              </a:ext>
            </a:extLst>
          </p:cNvPr>
          <p:cNvSpPr txBox="1"/>
          <p:nvPr userDrawn="1"/>
        </p:nvSpPr>
        <p:spPr>
          <a:xfrm>
            <a:off x="9775539" y="6492875"/>
            <a:ext cx="2224199" cy="323165"/>
          </a:xfrm>
          <a:prstGeom prst="rect">
            <a:avLst/>
          </a:prstGeom>
          <a:noFill/>
        </p:spPr>
        <p:txBody>
          <a:bodyPr wrap="none" rtlCol="0">
            <a:spAutoFit/>
          </a:bodyPr>
          <a:lstStyle/>
          <a:p>
            <a:pPr algn="r"/>
            <a:r>
              <a:rPr lang="en-US" sz="1200">
                <a:solidFill>
                  <a:schemeClr val="tx1">
                    <a:lumMod val="65000"/>
                    <a:lumOff val="35000"/>
                  </a:schemeClr>
                </a:solidFill>
              </a:rPr>
              <a:t>Connect ’n’ Grow</a:t>
            </a:r>
            <a:r>
              <a:rPr lang="en-US" sz="1500">
                <a:solidFill>
                  <a:schemeClr val="tx1">
                    <a:lumMod val="65000"/>
                    <a:lumOff val="35000"/>
                  </a:schemeClr>
                </a:solidFill>
              </a:rPr>
              <a:t>®</a:t>
            </a:r>
            <a:r>
              <a:rPr lang="en-US" sz="1200">
                <a:solidFill>
                  <a:schemeClr val="tx1">
                    <a:lumMod val="65000"/>
                    <a:lumOff val="35000"/>
                  </a:schemeClr>
                </a:solidFill>
              </a:rPr>
              <a:t> | RTO 40518</a:t>
            </a:r>
          </a:p>
        </p:txBody>
      </p:sp>
    </p:spTree>
    <p:extLst>
      <p:ext uri="{BB962C8B-B14F-4D97-AF65-F5344CB8AC3E}">
        <p14:creationId xmlns:p14="http://schemas.microsoft.com/office/powerpoint/2010/main" val="468655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7" name="TextBox 6">
            <a:extLst>
              <a:ext uri="{FF2B5EF4-FFF2-40B4-BE49-F238E27FC236}">
                <a16:creationId xmlns:a16="http://schemas.microsoft.com/office/drawing/2014/main" id="{4688C3C7-5713-3349-9534-7052F287CF31}"/>
              </a:ext>
            </a:extLst>
          </p:cNvPr>
          <p:cNvSpPr txBox="1"/>
          <p:nvPr userDrawn="1"/>
        </p:nvSpPr>
        <p:spPr>
          <a:xfrm>
            <a:off x="9736874" y="6492875"/>
            <a:ext cx="2262864" cy="323165"/>
          </a:xfrm>
          <a:prstGeom prst="rect">
            <a:avLst/>
          </a:prstGeom>
          <a:noFill/>
        </p:spPr>
        <p:txBody>
          <a:bodyPr wrap="none" rtlCol="0">
            <a:spAutoFit/>
          </a:bodyPr>
          <a:lstStyle/>
          <a:p>
            <a:pPr algn="r"/>
            <a:r>
              <a:rPr lang="en-US" sz="1200">
                <a:solidFill>
                  <a:schemeClr val="tx1">
                    <a:lumMod val="65000"/>
                    <a:lumOff val="35000"/>
                  </a:schemeClr>
                </a:solidFill>
              </a:rPr>
              <a:t>Connect ‘n’ Grow</a:t>
            </a:r>
            <a:r>
              <a:rPr lang="en-US" sz="1500">
                <a:solidFill>
                  <a:schemeClr val="tx1">
                    <a:lumMod val="65000"/>
                    <a:lumOff val="35000"/>
                  </a:schemeClr>
                </a:solidFill>
              </a:rPr>
              <a:t>®</a:t>
            </a:r>
            <a:r>
              <a:rPr lang="en-US" sz="1200">
                <a:solidFill>
                  <a:schemeClr val="tx1">
                    <a:lumMod val="65000"/>
                    <a:lumOff val="35000"/>
                  </a:schemeClr>
                </a:solidFill>
              </a:rPr>
              <a:t>  | RTO 40518</a:t>
            </a:r>
          </a:p>
        </p:txBody>
      </p:sp>
    </p:spTree>
    <p:extLst>
      <p:ext uri="{BB962C8B-B14F-4D97-AF65-F5344CB8AC3E}">
        <p14:creationId xmlns:p14="http://schemas.microsoft.com/office/powerpoint/2010/main" val="2960453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8FA6BF-596F-E54A-A8EA-E5DB1BC2BD1E}" type="datetimeFigureOut">
              <a:rPr lang="en-US" smtClean="0"/>
              <a:t>11/14/2024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1624BB-35A5-F441-80A5-82AAEBEB8CA0}" type="slidenum">
              <a:rPr lang="en-US" smtClean="0"/>
              <a:t>‹#›</a:t>
            </a:fld>
            <a:endParaRPr lang="en-US"/>
          </a:p>
        </p:txBody>
      </p:sp>
      <p:sp>
        <p:nvSpPr>
          <p:cNvPr id="7" name="TextBox 6">
            <a:extLst>
              <a:ext uri="{FF2B5EF4-FFF2-40B4-BE49-F238E27FC236}">
                <a16:creationId xmlns:a16="http://schemas.microsoft.com/office/drawing/2014/main" id="{9DCF45E6-C961-9B40-AD5E-C2ED7B5E01ED}"/>
              </a:ext>
            </a:extLst>
          </p:cNvPr>
          <p:cNvSpPr txBox="1"/>
          <p:nvPr userDrawn="1"/>
        </p:nvSpPr>
        <p:spPr>
          <a:xfrm>
            <a:off x="9775539" y="6492875"/>
            <a:ext cx="2224199" cy="323165"/>
          </a:xfrm>
          <a:prstGeom prst="rect">
            <a:avLst/>
          </a:prstGeom>
          <a:noFill/>
        </p:spPr>
        <p:txBody>
          <a:bodyPr wrap="none" rtlCol="0">
            <a:spAutoFit/>
          </a:bodyPr>
          <a:lstStyle/>
          <a:p>
            <a:pPr algn="r"/>
            <a:r>
              <a:rPr lang="en-US" sz="1200">
                <a:solidFill>
                  <a:schemeClr val="tx1">
                    <a:lumMod val="65000"/>
                    <a:lumOff val="35000"/>
                  </a:schemeClr>
                </a:solidFill>
              </a:rPr>
              <a:t>Connect ’n’ Grow</a:t>
            </a:r>
            <a:r>
              <a:rPr lang="en-US" sz="1500">
                <a:solidFill>
                  <a:schemeClr val="tx1">
                    <a:lumMod val="65000"/>
                    <a:lumOff val="35000"/>
                  </a:schemeClr>
                </a:solidFill>
              </a:rPr>
              <a:t>®</a:t>
            </a:r>
            <a:r>
              <a:rPr lang="en-US" sz="1200">
                <a:solidFill>
                  <a:schemeClr val="tx1">
                    <a:lumMod val="65000"/>
                    <a:lumOff val="35000"/>
                  </a:schemeClr>
                </a:solidFill>
              </a:rPr>
              <a:t> | RTO 40518</a:t>
            </a:r>
          </a:p>
        </p:txBody>
      </p:sp>
    </p:spTree>
    <p:extLst>
      <p:ext uri="{BB962C8B-B14F-4D97-AF65-F5344CB8AC3E}">
        <p14:creationId xmlns:p14="http://schemas.microsoft.com/office/powerpoint/2010/main" val="5683215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61" r:id="rId9"/>
    <p:sldLayoutId id="2147483656" r:id="rId10"/>
    <p:sldLayoutId id="2147483657" r:id="rId11"/>
    <p:sldLayoutId id="2147483658" r:id="rId12"/>
    <p:sldLayoutId id="2147483659"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5.xml"/><Relationship Id="rId1" Type="http://schemas.openxmlformats.org/officeDocument/2006/relationships/video" Target="https://www.youtube.com/embed/QbL0X3B4mjg?feature=oembed" TargetMode="Externa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3.xml"/><Relationship Id="rId1" Type="http://schemas.openxmlformats.org/officeDocument/2006/relationships/video" Target="https://www.youtube.com/embed/XsasCrk7oBY?feature=oembed" TargetMode="Externa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7.svg"/></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B8A5AD6-8425-5C80-6089-44D0D5532FA7}"/>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Subtitle 2">
            <a:extLst>
              <a:ext uri="{FF2B5EF4-FFF2-40B4-BE49-F238E27FC236}">
                <a16:creationId xmlns:a16="http://schemas.microsoft.com/office/drawing/2014/main" id="{D35862E6-276B-3102-8752-BF0AE6A43135}"/>
              </a:ext>
            </a:extLst>
          </p:cNvPr>
          <p:cNvSpPr>
            <a:spLocks noGrp="1"/>
          </p:cNvSpPr>
          <p:nvPr/>
        </p:nvSpPr>
        <p:spPr>
          <a:xfrm>
            <a:off x="905937" y="2594710"/>
            <a:ext cx="5580207" cy="396688"/>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dirty="0">
                <a:solidFill>
                  <a:schemeClr val="bg1"/>
                </a:solidFill>
                <a:latin typeface="Helvetica Neue"/>
                <a:ea typeface="Helvetica Neue Medium" panose="02000503000000020004" pitchFamily="2" charset="0"/>
                <a:cs typeface="Helvetica Neue Medium" panose="02000503000000020004" pitchFamily="2" charset="0"/>
              </a:rPr>
              <a:t>Students Exploring Life’s Foundations</a:t>
            </a:r>
          </a:p>
        </p:txBody>
      </p:sp>
      <p:pic>
        <p:nvPicPr>
          <p:cNvPr id="17" name="Picture 16" descr="A close up of a logo&#10;&#10;Description automatically generated">
            <a:extLst>
              <a:ext uri="{FF2B5EF4-FFF2-40B4-BE49-F238E27FC236}">
                <a16:creationId xmlns:a16="http://schemas.microsoft.com/office/drawing/2014/main" id="{79BBBC36-7793-8A45-B3ED-EE74EA03DC5B}"/>
              </a:ext>
            </a:extLst>
          </p:cNvPr>
          <p:cNvPicPr>
            <a:picLocks noChangeAspect="1"/>
          </p:cNvPicPr>
          <p:nvPr/>
        </p:nvPicPr>
        <p:blipFill>
          <a:blip r:embed="rId2"/>
          <a:stretch>
            <a:fillRect/>
          </a:stretch>
        </p:blipFill>
        <p:spPr>
          <a:xfrm>
            <a:off x="3696040" y="4903889"/>
            <a:ext cx="2814690" cy="1154941"/>
          </a:xfrm>
          <a:prstGeom prst="rect">
            <a:avLst/>
          </a:prstGeom>
        </p:spPr>
      </p:pic>
      <p:pic>
        <p:nvPicPr>
          <p:cNvPr id="18" name="Picture 17" descr="A black and white logo&#10;&#10;Description automatically generated">
            <a:extLst>
              <a:ext uri="{FF2B5EF4-FFF2-40B4-BE49-F238E27FC236}">
                <a16:creationId xmlns:a16="http://schemas.microsoft.com/office/drawing/2014/main" id="{DB9A27D7-0BF1-2DAE-C844-B96E581685F5}"/>
              </a:ext>
            </a:extLst>
          </p:cNvPr>
          <p:cNvPicPr>
            <a:picLocks noChangeAspect="1"/>
          </p:cNvPicPr>
          <p:nvPr/>
        </p:nvPicPr>
        <p:blipFill>
          <a:blip r:embed="rId3"/>
          <a:stretch>
            <a:fillRect/>
          </a:stretch>
        </p:blipFill>
        <p:spPr>
          <a:xfrm>
            <a:off x="905938" y="5107168"/>
            <a:ext cx="2682960" cy="748385"/>
          </a:xfrm>
          <a:prstGeom prst="rect">
            <a:avLst/>
          </a:prstGeom>
        </p:spPr>
      </p:pic>
      <p:pic>
        <p:nvPicPr>
          <p:cNvPr id="19" name="Picture 18" descr="A blue circle with white and green circles on it&#10;&#10;Description automatically generated">
            <a:extLst>
              <a:ext uri="{FF2B5EF4-FFF2-40B4-BE49-F238E27FC236}">
                <a16:creationId xmlns:a16="http://schemas.microsoft.com/office/drawing/2014/main" id="{71846ED1-BC91-17ED-FF87-730691A34C56}"/>
              </a:ext>
            </a:extLst>
          </p:cNvPr>
          <p:cNvPicPr>
            <a:picLocks noChangeAspect="1"/>
          </p:cNvPicPr>
          <p:nvPr/>
        </p:nvPicPr>
        <p:blipFill>
          <a:blip r:embed="rId4"/>
          <a:stretch>
            <a:fillRect/>
          </a:stretch>
        </p:blipFill>
        <p:spPr>
          <a:xfrm>
            <a:off x="7860224" y="-261364"/>
            <a:ext cx="7380727" cy="7380727"/>
          </a:xfrm>
          <a:prstGeom prst="rect">
            <a:avLst/>
          </a:prstGeom>
        </p:spPr>
      </p:pic>
      <p:sp>
        <p:nvSpPr>
          <p:cNvPr id="2" name="Title 1">
            <a:extLst>
              <a:ext uri="{FF2B5EF4-FFF2-40B4-BE49-F238E27FC236}">
                <a16:creationId xmlns:a16="http://schemas.microsoft.com/office/drawing/2014/main" id="{31360DCD-26C9-FC20-33D1-CCD584C0AD85}"/>
              </a:ext>
            </a:extLst>
          </p:cNvPr>
          <p:cNvSpPr>
            <a:spLocks noGrp="1"/>
          </p:cNvSpPr>
          <p:nvPr/>
        </p:nvSpPr>
        <p:spPr>
          <a:xfrm>
            <a:off x="888399" y="1715003"/>
            <a:ext cx="5262839" cy="675162"/>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4000" b="1">
                <a:solidFill>
                  <a:srgbClr val="283986"/>
                </a:solidFill>
                <a:latin typeface="Helvetica Neue"/>
              </a:rPr>
              <a:t>The S.E.L.F. Program</a:t>
            </a:r>
            <a:endParaRPr lang="en-US" sz="4000" b="1">
              <a:solidFill>
                <a:srgbClr val="283986"/>
              </a:solidFill>
              <a:latin typeface="Helvetica Neue"/>
              <a:cs typeface="Calibri Light"/>
            </a:endParaRPr>
          </a:p>
        </p:txBody>
      </p:sp>
    </p:spTree>
    <p:extLst>
      <p:ext uri="{BB962C8B-B14F-4D97-AF65-F5344CB8AC3E}">
        <p14:creationId xmlns:p14="http://schemas.microsoft.com/office/powerpoint/2010/main" val="4152280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EC16764-DB4C-BD50-368A-1D4E63DD51BD}"/>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itle 1">
            <a:extLst>
              <a:ext uri="{FF2B5EF4-FFF2-40B4-BE49-F238E27FC236}">
                <a16:creationId xmlns:a16="http://schemas.microsoft.com/office/drawing/2014/main" id="{24F7BF2E-D915-5B2F-81B0-DED7B70BB352}"/>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sp>
        <p:nvSpPr>
          <p:cNvPr id="11" name="TextBox 35">
            <a:extLst>
              <a:ext uri="{FF2B5EF4-FFF2-40B4-BE49-F238E27FC236}">
                <a16:creationId xmlns:a16="http://schemas.microsoft.com/office/drawing/2014/main" id="{4AE3A546-367B-0ED2-2FC0-5B8842519A7A}"/>
              </a:ext>
            </a:extLst>
          </p:cNvPr>
          <p:cNvSpPr txBox="1"/>
          <p:nvPr/>
        </p:nvSpPr>
        <p:spPr>
          <a:xfrm>
            <a:off x="2521890" y="1190325"/>
            <a:ext cx="7165744" cy="52322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bg1"/>
                </a:solidFill>
                <a:latin typeface="Helvetica Neue"/>
                <a:ea typeface="Helvetica Neue" panose="02000503000000020004" pitchFamily="2" charset="0"/>
                <a:cs typeface="Helvetica Neue" panose="02000503000000020004" pitchFamily="2" charset="0"/>
              </a:rPr>
              <a:t>Who Taught you what you should Value?</a:t>
            </a:r>
          </a:p>
        </p:txBody>
      </p:sp>
      <p:sp>
        <p:nvSpPr>
          <p:cNvPr id="19" name="Subtitle 13">
            <a:extLst>
              <a:ext uri="{FF2B5EF4-FFF2-40B4-BE49-F238E27FC236}">
                <a16:creationId xmlns:a16="http://schemas.microsoft.com/office/drawing/2014/main" id="{4262C664-ECAE-D46D-E8F0-F2BB8FD6A866}"/>
              </a:ext>
            </a:extLst>
          </p:cNvPr>
          <p:cNvSpPr txBox="1">
            <a:spLocks/>
          </p:cNvSpPr>
          <p:nvPr/>
        </p:nvSpPr>
        <p:spPr>
          <a:xfrm>
            <a:off x="9004948"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chemeClr val="bg1"/>
                </a:solidFill>
                <a:latin typeface="Helvetica Neue"/>
                <a:ea typeface="Helvetica Neue" panose="02000503000000020004" pitchFamily="2" charset="0"/>
                <a:cs typeface="Helvetica Neue" panose="02000503000000020004" pitchFamily="2" charset="0"/>
              </a:rPr>
              <a:t>Module 3</a:t>
            </a:r>
          </a:p>
        </p:txBody>
      </p:sp>
      <p:sp>
        <p:nvSpPr>
          <p:cNvPr id="21" name="Title 1">
            <a:extLst>
              <a:ext uri="{FF2B5EF4-FFF2-40B4-BE49-F238E27FC236}">
                <a16:creationId xmlns:a16="http://schemas.microsoft.com/office/drawing/2014/main" id="{D94DF12F-F9E4-9A1F-95D7-F13710ADC20E}"/>
              </a:ext>
            </a:extLst>
          </p:cNvPr>
          <p:cNvSpPr txBox="1">
            <a:spLocks/>
          </p:cNvSpPr>
          <p:nvPr/>
        </p:nvSpPr>
        <p:spPr>
          <a:xfrm>
            <a:off x="9874635" y="249704"/>
            <a:ext cx="1838582" cy="257000"/>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Exploring Core Values</a:t>
            </a:r>
          </a:p>
        </p:txBody>
      </p:sp>
      <p:pic>
        <p:nvPicPr>
          <p:cNvPr id="22" name="Picture 21" descr="A row of books on a shelf&#10;&#10;Description automatically generated">
            <a:extLst>
              <a:ext uri="{FF2B5EF4-FFF2-40B4-BE49-F238E27FC236}">
                <a16:creationId xmlns:a16="http://schemas.microsoft.com/office/drawing/2014/main" id="{9569D4A5-DDA8-621E-3EA9-7051A4E43AEE}"/>
              </a:ext>
            </a:extLst>
          </p:cNvPr>
          <p:cNvPicPr>
            <a:picLocks noChangeAspect="1"/>
          </p:cNvPicPr>
          <p:nvPr/>
        </p:nvPicPr>
        <p:blipFill>
          <a:blip r:embed="rId2"/>
          <a:stretch>
            <a:fillRect/>
          </a:stretch>
        </p:blipFill>
        <p:spPr>
          <a:xfrm>
            <a:off x="1595438" y="1856387"/>
            <a:ext cx="9001125" cy="4352925"/>
          </a:xfrm>
          <a:prstGeom prst="rect">
            <a:avLst/>
          </a:prstGeom>
        </p:spPr>
      </p:pic>
    </p:spTree>
    <p:extLst>
      <p:ext uri="{BB962C8B-B14F-4D97-AF65-F5344CB8AC3E}">
        <p14:creationId xmlns:p14="http://schemas.microsoft.com/office/powerpoint/2010/main" val="359026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15595EE-4EA2-6F4B-4CED-5FA652C48D1E}"/>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Title 1">
            <a:extLst>
              <a:ext uri="{FF2B5EF4-FFF2-40B4-BE49-F238E27FC236}">
                <a16:creationId xmlns:a16="http://schemas.microsoft.com/office/drawing/2014/main" id="{DFC15613-5FC2-90E1-EB13-98F642E47CC7}"/>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sp>
        <p:nvSpPr>
          <p:cNvPr id="16" name="TextBox 35">
            <a:extLst>
              <a:ext uri="{FF2B5EF4-FFF2-40B4-BE49-F238E27FC236}">
                <a16:creationId xmlns:a16="http://schemas.microsoft.com/office/drawing/2014/main" id="{A50AA542-A3C4-6CF8-0C18-141E5A8BB219}"/>
              </a:ext>
            </a:extLst>
          </p:cNvPr>
          <p:cNvSpPr txBox="1"/>
          <p:nvPr/>
        </p:nvSpPr>
        <p:spPr>
          <a:xfrm>
            <a:off x="854116" y="1190325"/>
            <a:ext cx="6476453" cy="52322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bg1"/>
                </a:solidFill>
                <a:latin typeface="Helvetica Neue"/>
                <a:ea typeface="Helvetica Neue" panose="02000503000000020004" pitchFamily="2" charset="0"/>
                <a:cs typeface="Helvetica Neue" panose="02000503000000020004" pitchFamily="2" charset="0"/>
              </a:rPr>
              <a:t>When you go against what you value</a:t>
            </a:r>
          </a:p>
        </p:txBody>
      </p:sp>
      <p:sp>
        <p:nvSpPr>
          <p:cNvPr id="18" name="Subtitle 13">
            <a:extLst>
              <a:ext uri="{FF2B5EF4-FFF2-40B4-BE49-F238E27FC236}">
                <a16:creationId xmlns:a16="http://schemas.microsoft.com/office/drawing/2014/main" id="{C65A526C-7249-FDA3-CA36-ED617A914CDE}"/>
              </a:ext>
            </a:extLst>
          </p:cNvPr>
          <p:cNvSpPr txBox="1">
            <a:spLocks/>
          </p:cNvSpPr>
          <p:nvPr/>
        </p:nvSpPr>
        <p:spPr>
          <a:xfrm>
            <a:off x="9004948"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chemeClr val="bg1"/>
                </a:solidFill>
                <a:latin typeface="Helvetica Neue"/>
                <a:ea typeface="Helvetica Neue" panose="02000503000000020004" pitchFamily="2" charset="0"/>
                <a:cs typeface="Helvetica Neue" panose="02000503000000020004" pitchFamily="2" charset="0"/>
              </a:rPr>
              <a:t>Module 3</a:t>
            </a:r>
          </a:p>
        </p:txBody>
      </p:sp>
      <p:sp>
        <p:nvSpPr>
          <p:cNvPr id="20" name="Title 1">
            <a:extLst>
              <a:ext uri="{FF2B5EF4-FFF2-40B4-BE49-F238E27FC236}">
                <a16:creationId xmlns:a16="http://schemas.microsoft.com/office/drawing/2014/main" id="{497D9951-E478-8F78-26FD-59E227BA6988}"/>
              </a:ext>
            </a:extLst>
          </p:cNvPr>
          <p:cNvSpPr txBox="1">
            <a:spLocks/>
          </p:cNvSpPr>
          <p:nvPr/>
        </p:nvSpPr>
        <p:spPr>
          <a:xfrm>
            <a:off x="9874635" y="249704"/>
            <a:ext cx="1838582" cy="257000"/>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Exploring Core Values</a:t>
            </a:r>
          </a:p>
        </p:txBody>
      </p:sp>
      <p:sp>
        <p:nvSpPr>
          <p:cNvPr id="30" name="TextBox 39">
            <a:extLst>
              <a:ext uri="{FF2B5EF4-FFF2-40B4-BE49-F238E27FC236}">
                <a16:creationId xmlns:a16="http://schemas.microsoft.com/office/drawing/2014/main" id="{424C8D72-B3F6-FF61-98C8-8B51110EB763}"/>
              </a:ext>
            </a:extLst>
          </p:cNvPr>
          <p:cNvSpPr txBox="1"/>
          <p:nvPr/>
        </p:nvSpPr>
        <p:spPr>
          <a:xfrm>
            <a:off x="1091280" y="1823080"/>
            <a:ext cx="6033561"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chemeClr val="bg1"/>
                </a:solidFill>
                <a:latin typeface="Helvetica Neue"/>
                <a:cs typeface="Calibri"/>
              </a:rPr>
              <a:t>You may feel...</a:t>
            </a:r>
          </a:p>
        </p:txBody>
      </p:sp>
      <p:pic>
        <p:nvPicPr>
          <p:cNvPr id="31" name="Picture 30" descr="A person sitting on the floor with headphones on&#10;&#10;Description automatically generated">
            <a:extLst>
              <a:ext uri="{FF2B5EF4-FFF2-40B4-BE49-F238E27FC236}">
                <a16:creationId xmlns:a16="http://schemas.microsoft.com/office/drawing/2014/main" id="{5766AC14-4152-D9C0-3BD1-B0B5DDDAA17B}"/>
              </a:ext>
            </a:extLst>
          </p:cNvPr>
          <p:cNvPicPr>
            <a:picLocks noChangeAspect="1"/>
          </p:cNvPicPr>
          <p:nvPr/>
        </p:nvPicPr>
        <p:blipFill>
          <a:blip r:embed="rId2"/>
          <a:srcRect l="366" t="4411" r="12028"/>
          <a:stretch/>
        </p:blipFill>
        <p:spPr>
          <a:xfrm>
            <a:off x="6845975" y="2220980"/>
            <a:ext cx="5081664" cy="3712543"/>
          </a:xfrm>
          <a:prstGeom prst="roundRect">
            <a:avLst/>
          </a:prstGeom>
        </p:spPr>
      </p:pic>
      <p:sp>
        <p:nvSpPr>
          <p:cNvPr id="32" name="TextBox 8">
            <a:extLst>
              <a:ext uri="{FF2B5EF4-FFF2-40B4-BE49-F238E27FC236}">
                <a16:creationId xmlns:a16="http://schemas.microsoft.com/office/drawing/2014/main" id="{06E6F591-CF4B-1C0C-D67B-6EAFBB4E987B}"/>
              </a:ext>
            </a:extLst>
          </p:cNvPr>
          <p:cNvSpPr txBox="1"/>
          <p:nvPr/>
        </p:nvSpPr>
        <p:spPr>
          <a:xfrm>
            <a:off x="858678" y="2680771"/>
            <a:ext cx="6577841" cy="280532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50000"/>
              </a:lnSpc>
              <a:buFont typeface="Arial"/>
              <a:buChar char="•"/>
            </a:pPr>
            <a:r>
              <a:rPr lang="en-US" sz="2000" b="1" dirty="0">
                <a:solidFill>
                  <a:schemeClr val="bg1"/>
                </a:solidFill>
                <a:highlight>
                  <a:srgbClr val="85C140"/>
                </a:highlight>
                <a:latin typeface="Helvetica Neue"/>
                <a:cs typeface="Calibri"/>
              </a:rPr>
              <a:t>Bad/down.</a:t>
            </a:r>
            <a:endParaRPr lang="en-US" sz="2000" dirty="0">
              <a:solidFill>
                <a:schemeClr val="bg1"/>
              </a:solidFill>
              <a:cs typeface="Calibri"/>
            </a:endParaRPr>
          </a:p>
          <a:p>
            <a:pPr marL="342900" indent="-342900">
              <a:lnSpc>
                <a:spcPct val="150000"/>
              </a:lnSpc>
              <a:buFont typeface="Arial"/>
              <a:buChar char="•"/>
            </a:pPr>
            <a:r>
              <a:rPr lang="en-US" sz="2000" b="1" dirty="0">
                <a:solidFill>
                  <a:schemeClr val="bg1"/>
                </a:solidFill>
                <a:highlight>
                  <a:srgbClr val="85C140"/>
                </a:highlight>
                <a:latin typeface="Helvetica Neue"/>
                <a:cs typeface="Calibri"/>
              </a:rPr>
              <a:t>Regret.</a:t>
            </a:r>
          </a:p>
          <a:p>
            <a:pPr marL="342900" indent="-342900">
              <a:lnSpc>
                <a:spcPct val="150000"/>
              </a:lnSpc>
              <a:buFont typeface="Arial"/>
              <a:buChar char="•"/>
            </a:pPr>
            <a:r>
              <a:rPr lang="en-US" sz="2000" b="1" dirty="0">
                <a:solidFill>
                  <a:schemeClr val="bg1"/>
                </a:solidFill>
                <a:highlight>
                  <a:srgbClr val="85C140"/>
                </a:highlight>
                <a:latin typeface="Helvetica Neue"/>
                <a:cs typeface="Calibri"/>
              </a:rPr>
              <a:t>Like you're settling for less.</a:t>
            </a:r>
          </a:p>
          <a:p>
            <a:pPr marL="342900" indent="-342900">
              <a:lnSpc>
                <a:spcPct val="150000"/>
              </a:lnSpc>
              <a:buFont typeface="Arial"/>
              <a:buChar char="•"/>
            </a:pPr>
            <a:r>
              <a:rPr lang="en-US" sz="2000" b="1" dirty="0">
                <a:solidFill>
                  <a:schemeClr val="bg1"/>
                </a:solidFill>
                <a:highlight>
                  <a:srgbClr val="85C140"/>
                </a:highlight>
                <a:latin typeface="Helvetica Neue"/>
                <a:cs typeface="Calibri"/>
              </a:rPr>
              <a:t>You make internal pacts– </a:t>
            </a:r>
            <a:r>
              <a:rPr lang="en-US" sz="2000" b="1">
                <a:solidFill>
                  <a:schemeClr val="bg1"/>
                </a:solidFill>
                <a:highlight>
                  <a:srgbClr val="85C140"/>
                </a:highlight>
                <a:latin typeface="Helvetica Neue"/>
                <a:cs typeface="Calibri"/>
              </a:rPr>
              <a:t>"I'll just fake this".</a:t>
            </a:r>
          </a:p>
          <a:p>
            <a:pPr marL="342900" indent="-342900">
              <a:lnSpc>
                <a:spcPct val="150000"/>
              </a:lnSpc>
              <a:buFont typeface="Arial"/>
              <a:buChar char="•"/>
            </a:pPr>
            <a:r>
              <a:rPr lang="en-US" sz="2000" b="1" dirty="0">
                <a:solidFill>
                  <a:schemeClr val="bg1"/>
                </a:solidFill>
                <a:highlight>
                  <a:srgbClr val="85C140"/>
                </a:highlight>
                <a:latin typeface="Helvetica Neue"/>
                <a:cs typeface="Calibri"/>
              </a:rPr>
              <a:t>Like you're not good enough.</a:t>
            </a:r>
          </a:p>
          <a:p>
            <a:pPr marL="342900" indent="-342900">
              <a:lnSpc>
                <a:spcPct val="150000"/>
              </a:lnSpc>
              <a:buFont typeface="Arial"/>
              <a:buChar char="•"/>
            </a:pPr>
            <a:r>
              <a:rPr lang="en-US" sz="2000" b="1" dirty="0">
                <a:solidFill>
                  <a:schemeClr val="bg1"/>
                </a:solidFill>
                <a:highlight>
                  <a:srgbClr val="85C140"/>
                </a:highlight>
                <a:latin typeface="Helvetica Neue"/>
                <a:cs typeface="Calibri"/>
              </a:rPr>
              <a:t>End up unhappy.</a:t>
            </a:r>
          </a:p>
        </p:txBody>
      </p:sp>
    </p:spTree>
    <p:extLst>
      <p:ext uri="{BB962C8B-B14F-4D97-AF65-F5344CB8AC3E}">
        <p14:creationId xmlns:p14="http://schemas.microsoft.com/office/powerpoint/2010/main" val="1879291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tanding in the water&#10;&#10;Description automatically generated">
            <a:extLst>
              <a:ext uri="{FF2B5EF4-FFF2-40B4-BE49-F238E27FC236}">
                <a16:creationId xmlns:a16="http://schemas.microsoft.com/office/drawing/2014/main" id="{C26CF7F1-A62F-7C25-BC60-167B57950468}"/>
              </a:ext>
            </a:extLst>
          </p:cNvPr>
          <p:cNvPicPr>
            <a:picLocks noChangeAspect="1"/>
          </p:cNvPicPr>
          <p:nvPr/>
        </p:nvPicPr>
        <p:blipFill>
          <a:blip r:embed="rId2"/>
          <a:srcRect l="8776" t="19500" r="-206" b="27952"/>
          <a:stretch/>
        </p:blipFill>
        <p:spPr>
          <a:xfrm>
            <a:off x="6666" y="-544"/>
            <a:ext cx="12520602" cy="6855413"/>
          </a:xfrm>
          <a:prstGeom prst="rect">
            <a:avLst/>
          </a:prstGeom>
          <a:noFill/>
        </p:spPr>
      </p:pic>
      <p:sp>
        <p:nvSpPr>
          <p:cNvPr id="5" name="Title 4"/>
          <p:cNvSpPr>
            <a:spLocks noGrp="1"/>
          </p:cNvSpPr>
          <p:nvPr>
            <p:ph type="title"/>
          </p:nvPr>
        </p:nvSpPr>
        <p:spPr>
          <a:xfrm>
            <a:off x="6266275" y="938977"/>
            <a:ext cx="5821304" cy="1325563"/>
          </a:xfrm>
        </p:spPr>
        <p:txBody>
          <a:bodyPr anchor="ctr">
            <a:normAutofit/>
          </a:bodyPr>
          <a:lstStyle/>
          <a:p>
            <a:pPr>
              <a:lnSpc>
                <a:spcPct val="100000"/>
              </a:lnSpc>
              <a:spcBef>
                <a:spcPts val="0"/>
              </a:spcBef>
            </a:pPr>
            <a:r>
              <a:rPr lang="en-US" sz="2500" b="1" i="1" dirty="0">
                <a:solidFill>
                  <a:schemeClr val="bg1"/>
                </a:solidFill>
              </a:rPr>
              <a:t>‘You are the author of your own book of life.’</a:t>
            </a:r>
            <a:br>
              <a:rPr lang="en-US" sz="2800" b="1" i="1" dirty="0"/>
            </a:br>
            <a:r>
              <a:rPr lang="en-US" sz="2000" b="1" i="1" dirty="0">
                <a:solidFill>
                  <a:schemeClr val="bg1"/>
                </a:solidFill>
                <a:cs typeface="Calibri Light"/>
              </a:rPr>
              <a:t>- Matthew </a:t>
            </a:r>
            <a:r>
              <a:rPr lang="en-US" sz="2000" b="1" i="1" dirty="0">
                <a:solidFill>
                  <a:schemeClr val="bg1"/>
                </a:solidFill>
                <a:ea typeface="+mj-lt"/>
                <a:cs typeface="+mj-lt"/>
              </a:rPr>
              <a:t>M</a:t>
            </a:r>
            <a:r>
              <a:rPr lang="en-US" sz="2000" i="1" dirty="0">
                <a:solidFill>
                  <a:schemeClr val="bg1"/>
                </a:solidFill>
                <a:ea typeface="+mj-lt"/>
                <a:cs typeface="+mj-lt"/>
              </a:rPr>
              <a:t>cConaughey</a:t>
            </a:r>
            <a:endParaRPr lang="en-US" sz="2000" b="1" i="1" dirty="0">
              <a:solidFill>
                <a:schemeClr val="bg1"/>
              </a:solidFill>
              <a:cs typeface="Calibri Light"/>
            </a:endParaRPr>
          </a:p>
        </p:txBody>
      </p:sp>
    </p:spTree>
    <p:extLst>
      <p:ext uri="{BB962C8B-B14F-4D97-AF65-F5344CB8AC3E}">
        <p14:creationId xmlns:p14="http://schemas.microsoft.com/office/powerpoint/2010/main" val="29756368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6BC0126-4024-0E88-4E1B-8D3D5EBC4FB4}"/>
              </a:ext>
            </a:extLst>
          </p:cNvPr>
          <p:cNvSpPr/>
          <p:nvPr/>
        </p:nvSpPr>
        <p:spPr>
          <a:xfrm>
            <a:off x="0"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14" name="Picture 13" descr="A blue background with white and green circles&#10;&#10;Description automatically generated">
            <a:extLst>
              <a:ext uri="{FF2B5EF4-FFF2-40B4-BE49-F238E27FC236}">
                <a16:creationId xmlns:a16="http://schemas.microsoft.com/office/drawing/2014/main" id="{E8BE3B46-0DA5-CC6E-BFB3-843EAA9F3BC4}"/>
              </a:ext>
            </a:extLst>
          </p:cNvPr>
          <p:cNvPicPr>
            <a:picLocks noChangeAspect="1"/>
          </p:cNvPicPr>
          <p:nvPr/>
        </p:nvPicPr>
        <p:blipFill>
          <a:blip r:embed="rId3"/>
          <a:stretch>
            <a:fillRect/>
          </a:stretch>
        </p:blipFill>
        <p:spPr>
          <a:xfrm>
            <a:off x="-280636" y="1771244"/>
            <a:ext cx="7864056" cy="4626994"/>
          </a:xfrm>
          <a:prstGeom prst="rect">
            <a:avLst/>
          </a:prstGeom>
        </p:spPr>
      </p:pic>
      <p:pic>
        <p:nvPicPr>
          <p:cNvPr id="15" name="Picture 14" descr="A blue background with white and green circles&#10;&#10;Description automatically generated">
            <a:extLst>
              <a:ext uri="{FF2B5EF4-FFF2-40B4-BE49-F238E27FC236}">
                <a16:creationId xmlns:a16="http://schemas.microsoft.com/office/drawing/2014/main" id="{9A6F54A5-8D89-C20B-53F3-E751F56614F9}"/>
              </a:ext>
            </a:extLst>
          </p:cNvPr>
          <p:cNvPicPr>
            <a:picLocks noChangeAspect="1"/>
          </p:cNvPicPr>
          <p:nvPr/>
        </p:nvPicPr>
        <p:blipFill>
          <a:blip r:embed="rId3"/>
          <a:stretch>
            <a:fillRect/>
          </a:stretch>
        </p:blipFill>
        <p:spPr>
          <a:xfrm>
            <a:off x="4406017" y="1773008"/>
            <a:ext cx="7873581" cy="4626994"/>
          </a:xfrm>
          <a:prstGeom prst="rect">
            <a:avLst/>
          </a:prstGeom>
        </p:spPr>
      </p:pic>
      <p:sp>
        <p:nvSpPr>
          <p:cNvPr id="17" name="Title 1">
            <a:extLst>
              <a:ext uri="{FF2B5EF4-FFF2-40B4-BE49-F238E27FC236}">
                <a16:creationId xmlns:a16="http://schemas.microsoft.com/office/drawing/2014/main" id="{E14087E0-F9EB-FEA9-309C-8099B8993B61}"/>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sp>
        <p:nvSpPr>
          <p:cNvPr id="19" name="Subtitle 13">
            <a:extLst>
              <a:ext uri="{FF2B5EF4-FFF2-40B4-BE49-F238E27FC236}">
                <a16:creationId xmlns:a16="http://schemas.microsoft.com/office/drawing/2014/main" id="{F0EB0C14-97FD-4A97-3F24-BC7FB6F25204}"/>
              </a:ext>
            </a:extLst>
          </p:cNvPr>
          <p:cNvSpPr txBox="1">
            <a:spLocks/>
          </p:cNvSpPr>
          <p:nvPr/>
        </p:nvSpPr>
        <p:spPr>
          <a:xfrm>
            <a:off x="9004948"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chemeClr val="bg1"/>
                </a:solidFill>
                <a:latin typeface="Helvetica Neue"/>
                <a:ea typeface="Helvetica Neue" panose="02000503000000020004" pitchFamily="2" charset="0"/>
                <a:cs typeface="Helvetica Neue" panose="02000503000000020004" pitchFamily="2" charset="0"/>
              </a:rPr>
              <a:t>Module 3</a:t>
            </a:r>
          </a:p>
        </p:txBody>
      </p:sp>
      <p:sp>
        <p:nvSpPr>
          <p:cNvPr id="21" name="Title 1">
            <a:extLst>
              <a:ext uri="{FF2B5EF4-FFF2-40B4-BE49-F238E27FC236}">
                <a16:creationId xmlns:a16="http://schemas.microsoft.com/office/drawing/2014/main" id="{56B45C1D-21B8-543E-3AA1-A68CA6ED12E8}"/>
              </a:ext>
            </a:extLst>
          </p:cNvPr>
          <p:cNvSpPr txBox="1">
            <a:spLocks/>
          </p:cNvSpPr>
          <p:nvPr/>
        </p:nvSpPr>
        <p:spPr>
          <a:xfrm>
            <a:off x="9874635" y="249704"/>
            <a:ext cx="1838582" cy="257000"/>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Exploring Core Values</a:t>
            </a:r>
          </a:p>
        </p:txBody>
      </p:sp>
      <p:sp>
        <p:nvSpPr>
          <p:cNvPr id="23" name="TextBox 35">
            <a:extLst>
              <a:ext uri="{FF2B5EF4-FFF2-40B4-BE49-F238E27FC236}">
                <a16:creationId xmlns:a16="http://schemas.microsoft.com/office/drawing/2014/main" id="{DDF6DB77-8E9C-3F99-E565-4F775EF0C061}"/>
              </a:ext>
            </a:extLst>
          </p:cNvPr>
          <p:cNvSpPr txBox="1"/>
          <p:nvPr/>
        </p:nvSpPr>
        <p:spPr>
          <a:xfrm>
            <a:off x="916418" y="1101577"/>
            <a:ext cx="1370375" cy="52322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bg1"/>
                </a:solidFill>
                <a:latin typeface="Helvetica Neue"/>
                <a:ea typeface="Helvetica Neue" panose="02000503000000020004" pitchFamily="2" charset="0"/>
                <a:cs typeface="Helvetica Neue" panose="02000503000000020004" pitchFamily="2" charset="0"/>
              </a:rPr>
              <a:t>Watch:</a:t>
            </a:r>
          </a:p>
        </p:txBody>
      </p:sp>
      <p:pic>
        <p:nvPicPr>
          <p:cNvPr id="24" name="Online Media 23" title="5 Minutes for the Next 50 Years - Mathhew McConaughey Motivational Speech">
            <a:hlinkClick r:id="" action="ppaction://media"/>
            <a:extLst>
              <a:ext uri="{FF2B5EF4-FFF2-40B4-BE49-F238E27FC236}">
                <a16:creationId xmlns:a16="http://schemas.microsoft.com/office/drawing/2014/main" id="{D8DBE45D-824F-4B81-A96B-E406F292CA4F}"/>
              </a:ext>
            </a:extLst>
          </p:cNvPr>
          <p:cNvPicPr>
            <a:picLocks noRot="1" noChangeAspect="1"/>
          </p:cNvPicPr>
          <p:nvPr>
            <a:videoFile r:link="rId1"/>
          </p:nvPr>
        </p:nvPicPr>
        <p:blipFill>
          <a:blip r:embed="rId4"/>
          <a:stretch>
            <a:fillRect/>
          </a:stretch>
        </p:blipFill>
        <p:spPr>
          <a:xfrm>
            <a:off x="1945915" y="1764101"/>
            <a:ext cx="8172361" cy="4638137"/>
          </a:xfrm>
          <a:prstGeom prst="rect">
            <a:avLst/>
          </a:prstGeom>
        </p:spPr>
      </p:pic>
    </p:spTree>
    <p:extLst>
      <p:ext uri="{BB962C8B-B14F-4D97-AF65-F5344CB8AC3E}">
        <p14:creationId xmlns:p14="http://schemas.microsoft.com/office/powerpoint/2010/main" val="1287531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6BC0126-4024-0E88-4E1B-8D3D5EBC4FB4}"/>
              </a:ext>
            </a:extLst>
          </p:cNvPr>
          <p:cNvSpPr/>
          <p:nvPr/>
        </p:nvSpPr>
        <p:spPr>
          <a:xfrm>
            <a:off x="0"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7" name="Title 1">
            <a:extLst>
              <a:ext uri="{FF2B5EF4-FFF2-40B4-BE49-F238E27FC236}">
                <a16:creationId xmlns:a16="http://schemas.microsoft.com/office/drawing/2014/main" id="{E14087E0-F9EB-FEA9-309C-8099B8993B61}"/>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sp>
        <p:nvSpPr>
          <p:cNvPr id="19" name="Subtitle 13">
            <a:extLst>
              <a:ext uri="{FF2B5EF4-FFF2-40B4-BE49-F238E27FC236}">
                <a16:creationId xmlns:a16="http://schemas.microsoft.com/office/drawing/2014/main" id="{F0EB0C14-97FD-4A97-3F24-BC7FB6F25204}"/>
              </a:ext>
            </a:extLst>
          </p:cNvPr>
          <p:cNvSpPr txBox="1">
            <a:spLocks/>
          </p:cNvSpPr>
          <p:nvPr/>
        </p:nvSpPr>
        <p:spPr>
          <a:xfrm>
            <a:off x="9004948"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chemeClr val="bg1"/>
                </a:solidFill>
                <a:latin typeface="Helvetica Neue"/>
                <a:ea typeface="Helvetica Neue" panose="02000503000000020004" pitchFamily="2" charset="0"/>
                <a:cs typeface="Helvetica Neue" panose="02000503000000020004" pitchFamily="2" charset="0"/>
              </a:rPr>
              <a:t>Module 3</a:t>
            </a:r>
          </a:p>
        </p:txBody>
      </p:sp>
      <p:sp>
        <p:nvSpPr>
          <p:cNvPr id="21" name="Title 1">
            <a:extLst>
              <a:ext uri="{FF2B5EF4-FFF2-40B4-BE49-F238E27FC236}">
                <a16:creationId xmlns:a16="http://schemas.microsoft.com/office/drawing/2014/main" id="{56B45C1D-21B8-543E-3AA1-A68CA6ED12E8}"/>
              </a:ext>
            </a:extLst>
          </p:cNvPr>
          <p:cNvSpPr txBox="1">
            <a:spLocks/>
          </p:cNvSpPr>
          <p:nvPr/>
        </p:nvSpPr>
        <p:spPr>
          <a:xfrm>
            <a:off x="9874635" y="249704"/>
            <a:ext cx="1838582" cy="257000"/>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Exploring Core Values</a:t>
            </a:r>
          </a:p>
        </p:txBody>
      </p:sp>
      <p:sp>
        <p:nvSpPr>
          <p:cNvPr id="27" name="TextBox 35">
            <a:extLst>
              <a:ext uri="{FF2B5EF4-FFF2-40B4-BE49-F238E27FC236}">
                <a16:creationId xmlns:a16="http://schemas.microsoft.com/office/drawing/2014/main" id="{7A806EC5-F971-E393-C4A6-63E3E67B582C}"/>
              </a:ext>
            </a:extLst>
          </p:cNvPr>
          <p:cNvSpPr txBox="1"/>
          <p:nvPr/>
        </p:nvSpPr>
        <p:spPr>
          <a:xfrm>
            <a:off x="854116" y="1190325"/>
            <a:ext cx="7924542" cy="52322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bg1"/>
                </a:solidFill>
                <a:latin typeface="Helvetica Neue"/>
                <a:ea typeface="Helvetica Neue" panose="02000503000000020004" pitchFamily="2" charset="0"/>
                <a:cs typeface="Helvetica Neue" panose="02000503000000020004" pitchFamily="2" charset="0"/>
              </a:rPr>
              <a:t>"You are the author of your own book of life."</a:t>
            </a:r>
          </a:p>
        </p:txBody>
      </p:sp>
      <p:sp>
        <p:nvSpPr>
          <p:cNvPr id="29" name="TextBox 8">
            <a:extLst>
              <a:ext uri="{FF2B5EF4-FFF2-40B4-BE49-F238E27FC236}">
                <a16:creationId xmlns:a16="http://schemas.microsoft.com/office/drawing/2014/main" id="{6234887B-F3AF-CB6F-4E49-2C22E8287BC6}"/>
              </a:ext>
            </a:extLst>
          </p:cNvPr>
          <p:cNvSpPr txBox="1"/>
          <p:nvPr/>
        </p:nvSpPr>
        <p:spPr>
          <a:xfrm>
            <a:off x="1632307" y="3317139"/>
            <a:ext cx="4528747" cy="203132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highlight>
                  <a:srgbClr val="85C140"/>
                </a:highlight>
                <a:latin typeface="Helvetica Neue"/>
                <a:ea typeface="Helvetica Neue" panose="02000503000000020004" pitchFamily="2" charset="0"/>
                <a:cs typeface="Helvetica Neue" panose="02000503000000020004" pitchFamily="2" charset="0"/>
              </a:rPr>
              <a:t> A. What is your hill?</a:t>
            </a:r>
          </a:p>
          <a:p>
            <a:endParaRPr lang="en-US" b="1" dirty="0">
              <a:solidFill>
                <a:schemeClr val="bg1"/>
              </a:solidFill>
              <a:highlight>
                <a:srgbClr val="85C140"/>
              </a:highlight>
              <a:latin typeface="Helvetica Neue"/>
              <a:cs typeface="Calibri"/>
            </a:endParaRPr>
          </a:p>
          <a:p>
            <a:r>
              <a:rPr lang="en-US" b="1" dirty="0">
                <a:solidFill>
                  <a:schemeClr val="bg1"/>
                </a:solidFill>
                <a:highlight>
                  <a:srgbClr val="85C140"/>
                </a:highlight>
                <a:latin typeface="Helvetica Neue"/>
                <a:cs typeface="Calibri"/>
              </a:rPr>
              <a:t>B. What does 'success' look like for you?</a:t>
            </a:r>
          </a:p>
          <a:p>
            <a:endParaRPr lang="en-US" b="1" dirty="0">
              <a:solidFill>
                <a:schemeClr val="bg1"/>
              </a:solidFill>
              <a:highlight>
                <a:srgbClr val="85C140"/>
              </a:highlight>
              <a:latin typeface="Helvetica Neue"/>
              <a:cs typeface="Calibri"/>
            </a:endParaRPr>
          </a:p>
          <a:p>
            <a:r>
              <a:rPr lang="en-US" b="1" dirty="0">
                <a:solidFill>
                  <a:schemeClr val="bg1"/>
                </a:solidFill>
                <a:highlight>
                  <a:srgbClr val="85C140"/>
                </a:highlight>
                <a:latin typeface="Helvetica Neue"/>
                <a:cs typeface="Calibri"/>
              </a:rPr>
              <a:t>C. Finish this sentence: 'I know who I am not, I am not..."</a:t>
            </a:r>
          </a:p>
        </p:txBody>
      </p:sp>
      <p:sp>
        <p:nvSpPr>
          <p:cNvPr id="31" name="Subtitle 13">
            <a:extLst>
              <a:ext uri="{FF2B5EF4-FFF2-40B4-BE49-F238E27FC236}">
                <a16:creationId xmlns:a16="http://schemas.microsoft.com/office/drawing/2014/main" id="{3CEC9F8C-66A4-1128-814A-E1CE4DF5FAB5}"/>
              </a:ext>
            </a:extLst>
          </p:cNvPr>
          <p:cNvSpPr txBox="1">
            <a:spLocks/>
          </p:cNvSpPr>
          <p:nvPr/>
        </p:nvSpPr>
        <p:spPr>
          <a:xfrm>
            <a:off x="1626202" y="2125244"/>
            <a:ext cx="8781706" cy="508446"/>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2400" b="1">
                <a:solidFill>
                  <a:schemeClr val="bg1"/>
                </a:solidFill>
                <a:latin typeface="Helvetica Neue"/>
                <a:ea typeface="Helvetica Neue" panose="02000503000000020004" pitchFamily="2" charset="0"/>
                <a:cs typeface="Helvetica Neue" panose="02000503000000020004" pitchFamily="2" charset="0"/>
              </a:rPr>
              <a:t>Activity:</a:t>
            </a:r>
          </a:p>
        </p:txBody>
      </p:sp>
      <p:pic>
        <p:nvPicPr>
          <p:cNvPr id="33" name="Graphic 6" descr="Puzzle pieces with solid fill">
            <a:extLst>
              <a:ext uri="{FF2B5EF4-FFF2-40B4-BE49-F238E27FC236}">
                <a16:creationId xmlns:a16="http://schemas.microsoft.com/office/drawing/2014/main" id="{89FAFD91-C2BC-66DF-430C-FE9EAF4132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6085" y="1935480"/>
            <a:ext cx="751840" cy="751840"/>
          </a:xfrm>
          <a:prstGeom prst="rect">
            <a:avLst/>
          </a:prstGeom>
        </p:spPr>
      </p:pic>
      <p:sp>
        <p:nvSpPr>
          <p:cNvPr id="35" name="TextBox 39">
            <a:extLst>
              <a:ext uri="{FF2B5EF4-FFF2-40B4-BE49-F238E27FC236}">
                <a16:creationId xmlns:a16="http://schemas.microsoft.com/office/drawing/2014/main" id="{E836A637-B364-A8D5-6B51-349088044294}"/>
              </a:ext>
            </a:extLst>
          </p:cNvPr>
          <p:cNvSpPr txBox="1"/>
          <p:nvPr/>
        </p:nvSpPr>
        <p:spPr>
          <a:xfrm>
            <a:off x="1627502" y="2683858"/>
            <a:ext cx="7402338" cy="3693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Helvetica Neue"/>
                <a:ea typeface="Helvetica Neue Light" panose="02000403000000020004" pitchFamily="2" charset="0"/>
                <a:cs typeface="Calibri"/>
              </a:rPr>
              <a:t>In your notebook, answer the following questions:</a:t>
            </a:r>
            <a:endParaRPr lang="en-US">
              <a:solidFill>
                <a:schemeClr val="bg1"/>
              </a:solidFill>
              <a:latin typeface="Helvetica Neue"/>
              <a:cs typeface="Calibri"/>
            </a:endParaRPr>
          </a:p>
        </p:txBody>
      </p:sp>
    </p:spTree>
    <p:extLst>
      <p:ext uri="{BB962C8B-B14F-4D97-AF65-F5344CB8AC3E}">
        <p14:creationId xmlns:p14="http://schemas.microsoft.com/office/powerpoint/2010/main" val="34478258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5253428-3936-9365-264C-6C3C9F714CFA}"/>
              </a:ext>
            </a:extLst>
          </p:cNvPr>
          <p:cNvSpPr/>
          <p:nvPr/>
        </p:nvSpPr>
        <p:spPr>
          <a:xfrm>
            <a:off x="0"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8" name="Title 1">
            <a:extLst>
              <a:ext uri="{FF2B5EF4-FFF2-40B4-BE49-F238E27FC236}">
                <a16:creationId xmlns:a16="http://schemas.microsoft.com/office/drawing/2014/main" id="{61C0F989-2BCD-ABD1-E79B-DE7E9FA26C1E}"/>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sp>
        <p:nvSpPr>
          <p:cNvPr id="10" name="Subtitle 13">
            <a:extLst>
              <a:ext uri="{FF2B5EF4-FFF2-40B4-BE49-F238E27FC236}">
                <a16:creationId xmlns:a16="http://schemas.microsoft.com/office/drawing/2014/main" id="{E1FB34A3-50B4-BA2B-7D1C-1906F400CEB8}"/>
              </a:ext>
            </a:extLst>
          </p:cNvPr>
          <p:cNvSpPr txBox="1">
            <a:spLocks/>
          </p:cNvSpPr>
          <p:nvPr/>
        </p:nvSpPr>
        <p:spPr>
          <a:xfrm>
            <a:off x="9004948"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chemeClr val="bg1"/>
                </a:solidFill>
                <a:latin typeface="Helvetica Neue"/>
                <a:ea typeface="Helvetica Neue" panose="02000503000000020004" pitchFamily="2" charset="0"/>
                <a:cs typeface="Helvetica Neue" panose="02000503000000020004" pitchFamily="2" charset="0"/>
              </a:rPr>
              <a:t>Module 3</a:t>
            </a:r>
          </a:p>
        </p:txBody>
      </p:sp>
      <p:sp>
        <p:nvSpPr>
          <p:cNvPr id="12" name="Title 1">
            <a:extLst>
              <a:ext uri="{FF2B5EF4-FFF2-40B4-BE49-F238E27FC236}">
                <a16:creationId xmlns:a16="http://schemas.microsoft.com/office/drawing/2014/main" id="{C021A564-EF57-7B2C-BF24-D7EA344687F6}"/>
              </a:ext>
            </a:extLst>
          </p:cNvPr>
          <p:cNvSpPr txBox="1">
            <a:spLocks/>
          </p:cNvSpPr>
          <p:nvPr/>
        </p:nvSpPr>
        <p:spPr>
          <a:xfrm>
            <a:off x="9874635" y="249704"/>
            <a:ext cx="1838582" cy="257000"/>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Exploring Core Values</a:t>
            </a:r>
          </a:p>
        </p:txBody>
      </p:sp>
      <p:sp>
        <p:nvSpPr>
          <p:cNvPr id="18" name="Subtitle 13">
            <a:extLst>
              <a:ext uri="{FF2B5EF4-FFF2-40B4-BE49-F238E27FC236}">
                <a16:creationId xmlns:a16="http://schemas.microsoft.com/office/drawing/2014/main" id="{B2AEBCCA-1A94-14B1-3D5D-004B33A5419C}"/>
              </a:ext>
            </a:extLst>
          </p:cNvPr>
          <p:cNvSpPr txBox="1">
            <a:spLocks/>
          </p:cNvSpPr>
          <p:nvPr/>
        </p:nvSpPr>
        <p:spPr>
          <a:xfrm>
            <a:off x="1626202" y="1463886"/>
            <a:ext cx="8781706" cy="50844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bg1"/>
                </a:solidFill>
                <a:latin typeface="Helvetica Neue"/>
                <a:ea typeface="Helvetica Neue" panose="02000503000000020004" pitchFamily="2" charset="0"/>
                <a:cs typeface="Helvetica Neue" panose="02000503000000020004" pitchFamily="2" charset="0"/>
              </a:rPr>
              <a:t>Class Activity:</a:t>
            </a:r>
          </a:p>
        </p:txBody>
      </p:sp>
      <p:pic>
        <p:nvPicPr>
          <p:cNvPr id="20" name="Graphic 6" descr="Puzzle pieces with solid fill">
            <a:extLst>
              <a:ext uri="{FF2B5EF4-FFF2-40B4-BE49-F238E27FC236}">
                <a16:creationId xmlns:a16="http://schemas.microsoft.com/office/drawing/2014/main" id="{66AEE075-CC58-9CA5-C3BF-D1EE359FA8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6085" y="1274122"/>
            <a:ext cx="751840" cy="751840"/>
          </a:xfrm>
          <a:prstGeom prst="rect">
            <a:avLst/>
          </a:prstGeom>
        </p:spPr>
      </p:pic>
      <p:sp>
        <p:nvSpPr>
          <p:cNvPr id="22" name="TextBox 39">
            <a:extLst>
              <a:ext uri="{FF2B5EF4-FFF2-40B4-BE49-F238E27FC236}">
                <a16:creationId xmlns:a16="http://schemas.microsoft.com/office/drawing/2014/main" id="{BA5811F3-3360-39E6-EBC8-351E5332350B}"/>
              </a:ext>
            </a:extLst>
          </p:cNvPr>
          <p:cNvSpPr txBox="1"/>
          <p:nvPr/>
        </p:nvSpPr>
        <p:spPr>
          <a:xfrm>
            <a:off x="1627502" y="2123142"/>
            <a:ext cx="8782564" cy="397031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en-US" dirty="0">
                <a:solidFill>
                  <a:schemeClr val="bg1"/>
                </a:solidFill>
                <a:latin typeface="Helvetica Neue"/>
                <a:ea typeface="Helvetica Neue Light" panose="02000403000000020004" pitchFamily="2" charset="0"/>
                <a:cs typeface="Calibri"/>
              </a:rPr>
              <a:t>The teacher will put numbers 1-5 around the classroom: </a:t>
            </a:r>
            <a:endParaRPr lang="en-US">
              <a:solidFill>
                <a:schemeClr val="bg1"/>
              </a:solidFill>
              <a:latin typeface="Helvetica Neue"/>
            </a:endParaRPr>
          </a:p>
          <a:p>
            <a:r>
              <a:rPr lang="en-US" dirty="0">
                <a:solidFill>
                  <a:schemeClr val="bg1"/>
                </a:solidFill>
                <a:latin typeface="Helvetica Neue"/>
                <a:cs typeface="Calibri"/>
              </a:rPr>
              <a:t>  1. Highly Disagree</a:t>
            </a:r>
          </a:p>
          <a:p>
            <a:r>
              <a:rPr lang="en-US" dirty="0">
                <a:solidFill>
                  <a:schemeClr val="bg1"/>
                </a:solidFill>
                <a:latin typeface="Helvetica Neue"/>
                <a:cs typeface="Calibri"/>
              </a:rPr>
              <a:t>  2. Somewhat Disagree</a:t>
            </a:r>
          </a:p>
          <a:p>
            <a:r>
              <a:rPr lang="en-US" dirty="0">
                <a:solidFill>
                  <a:schemeClr val="bg1"/>
                </a:solidFill>
                <a:latin typeface="Helvetica Neue"/>
                <a:cs typeface="Calibri"/>
              </a:rPr>
              <a:t>  3. Neutral</a:t>
            </a:r>
          </a:p>
          <a:p>
            <a:r>
              <a:rPr lang="en-US" dirty="0">
                <a:solidFill>
                  <a:schemeClr val="bg1"/>
                </a:solidFill>
                <a:latin typeface="Helvetica Neue"/>
                <a:cs typeface="Calibri"/>
              </a:rPr>
              <a:t>  4. Somewhat Agree</a:t>
            </a:r>
          </a:p>
          <a:p>
            <a:r>
              <a:rPr lang="en-US" dirty="0">
                <a:solidFill>
                  <a:schemeClr val="bg1"/>
                </a:solidFill>
                <a:latin typeface="Helvetica Neue"/>
                <a:cs typeface="Calibri"/>
              </a:rPr>
              <a:t>  5. Highly Agree</a:t>
            </a:r>
          </a:p>
          <a:p>
            <a:endParaRPr lang="en-US" dirty="0">
              <a:solidFill>
                <a:schemeClr val="bg1"/>
              </a:solidFill>
              <a:latin typeface="Helvetica Neue"/>
              <a:cs typeface="Calibri"/>
            </a:endParaRPr>
          </a:p>
          <a:p>
            <a:pPr marL="285750" indent="-285750">
              <a:buFont typeface="Arial"/>
              <a:buChar char="•"/>
            </a:pPr>
            <a:r>
              <a:rPr lang="en-US" dirty="0">
                <a:solidFill>
                  <a:schemeClr val="bg1"/>
                </a:solidFill>
                <a:latin typeface="Helvetica Neue"/>
                <a:cs typeface="Calibri"/>
              </a:rPr>
              <a:t>The teacher will make various statements, and you will move to the number which makes sense to you. E.g. ‘Science is the best subject in the world’. (Do you agree? Disagree? Neutral? </a:t>
            </a:r>
            <a:r>
              <a:rPr lang="en-US" dirty="0" err="1">
                <a:solidFill>
                  <a:schemeClr val="bg1"/>
                </a:solidFill>
                <a:latin typeface="Helvetica Neue"/>
                <a:cs typeface="Calibri"/>
              </a:rPr>
              <a:t>Etc</a:t>
            </a:r>
            <a:r>
              <a:rPr lang="en-US" dirty="0">
                <a:solidFill>
                  <a:schemeClr val="bg1"/>
                </a:solidFill>
                <a:latin typeface="Helvetica Neue"/>
                <a:cs typeface="Calibri"/>
              </a:rPr>
              <a:t>). </a:t>
            </a:r>
          </a:p>
          <a:p>
            <a:pPr marL="285750" indent="-285750">
              <a:buFont typeface="Arial"/>
              <a:buChar char="•"/>
            </a:pPr>
            <a:endParaRPr lang="en-US" dirty="0">
              <a:solidFill>
                <a:schemeClr val="bg1"/>
              </a:solidFill>
              <a:latin typeface="Helvetica Neue"/>
              <a:cs typeface="Calibri"/>
            </a:endParaRPr>
          </a:p>
          <a:p>
            <a:pPr marL="285750" indent="-285750">
              <a:buFont typeface="Arial"/>
              <a:buChar char="•"/>
            </a:pPr>
            <a:r>
              <a:rPr lang="en-US" dirty="0">
                <a:solidFill>
                  <a:schemeClr val="bg1"/>
                </a:solidFill>
                <a:latin typeface="Helvetica Neue"/>
                <a:cs typeface="Calibri"/>
              </a:rPr>
              <a:t>Try not to be influenced by those around you. Be true to your values.</a:t>
            </a:r>
          </a:p>
          <a:p>
            <a:pPr marL="285750" indent="-285750">
              <a:buFont typeface="Arial"/>
              <a:buChar char="•"/>
            </a:pPr>
            <a:endParaRPr lang="en-US" dirty="0">
              <a:solidFill>
                <a:schemeClr val="bg1"/>
              </a:solidFill>
              <a:latin typeface="Helvetica Neue"/>
              <a:cs typeface="Calibri"/>
            </a:endParaRPr>
          </a:p>
          <a:p>
            <a:pPr marL="285750" indent="-285750">
              <a:buFont typeface="Arial"/>
              <a:buChar char="•"/>
            </a:pPr>
            <a:r>
              <a:rPr lang="en-US" dirty="0">
                <a:solidFill>
                  <a:schemeClr val="bg1"/>
                </a:solidFill>
                <a:latin typeface="Helvetica Neue"/>
                <a:cs typeface="Calibri"/>
              </a:rPr>
              <a:t>Teachers ‘may’ choose to ask you why you feel a certain way about a statement. </a:t>
            </a:r>
          </a:p>
        </p:txBody>
      </p:sp>
    </p:spTree>
    <p:extLst>
      <p:ext uri="{BB962C8B-B14F-4D97-AF65-F5344CB8AC3E}">
        <p14:creationId xmlns:p14="http://schemas.microsoft.com/office/powerpoint/2010/main" val="11855976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366C39D-BD7C-5FB0-DE62-BF292564B078}"/>
              </a:ext>
            </a:extLst>
          </p:cNvPr>
          <p:cNvSpPr/>
          <p:nvPr/>
        </p:nvSpPr>
        <p:spPr>
          <a:xfrm>
            <a:off x="0"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2" name="Title 1">
            <a:extLst>
              <a:ext uri="{FF2B5EF4-FFF2-40B4-BE49-F238E27FC236}">
                <a16:creationId xmlns:a16="http://schemas.microsoft.com/office/drawing/2014/main" id="{5B84C55E-FEF0-BA8E-4465-331E89BAC800}"/>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sp>
        <p:nvSpPr>
          <p:cNvPr id="24" name="Subtitle 13">
            <a:extLst>
              <a:ext uri="{FF2B5EF4-FFF2-40B4-BE49-F238E27FC236}">
                <a16:creationId xmlns:a16="http://schemas.microsoft.com/office/drawing/2014/main" id="{625BF7CE-3A3E-A185-A9D7-A4895D6E7A43}"/>
              </a:ext>
            </a:extLst>
          </p:cNvPr>
          <p:cNvSpPr txBox="1">
            <a:spLocks/>
          </p:cNvSpPr>
          <p:nvPr/>
        </p:nvSpPr>
        <p:spPr>
          <a:xfrm>
            <a:off x="9004948"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chemeClr val="bg1"/>
                </a:solidFill>
                <a:latin typeface="Helvetica Neue"/>
                <a:ea typeface="Helvetica Neue" panose="02000503000000020004" pitchFamily="2" charset="0"/>
                <a:cs typeface="Helvetica Neue" panose="02000503000000020004" pitchFamily="2" charset="0"/>
              </a:rPr>
              <a:t>Module 3</a:t>
            </a:r>
          </a:p>
        </p:txBody>
      </p:sp>
      <p:sp>
        <p:nvSpPr>
          <p:cNvPr id="26" name="Title 1">
            <a:extLst>
              <a:ext uri="{FF2B5EF4-FFF2-40B4-BE49-F238E27FC236}">
                <a16:creationId xmlns:a16="http://schemas.microsoft.com/office/drawing/2014/main" id="{CE181927-C4D4-F82B-9FDE-5607CFFB1D9A}"/>
              </a:ext>
            </a:extLst>
          </p:cNvPr>
          <p:cNvSpPr txBox="1">
            <a:spLocks/>
          </p:cNvSpPr>
          <p:nvPr/>
        </p:nvSpPr>
        <p:spPr>
          <a:xfrm>
            <a:off x="9874635" y="249704"/>
            <a:ext cx="1838582" cy="257000"/>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Exploring Core Values</a:t>
            </a:r>
          </a:p>
        </p:txBody>
      </p:sp>
      <p:sp>
        <p:nvSpPr>
          <p:cNvPr id="28" name="Subtitle 13">
            <a:extLst>
              <a:ext uri="{FF2B5EF4-FFF2-40B4-BE49-F238E27FC236}">
                <a16:creationId xmlns:a16="http://schemas.microsoft.com/office/drawing/2014/main" id="{585C7D22-F05D-BC8F-96D9-AC5C0A5E5BF2}"/>
              </a:ext>
            </a:extLst>
          </p:cNvPr>
          <p:cNvSpPr txBox="1">
            <a:spLocks/>
          </p:cNvSpPr>
          <p:nvPr/>
        </p:nvSpPr>
        <p:spPr>
          <a:xfrm>
            <a:off x="1698089" y="3174792"/>
            <a:ext cx="8781706" cy="50844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bg1"/>
                </a:solidFill>
                <a:latin typeface="Helvetica Neue"/>
                <a:ea typeface="Helvetica Neue" panose="02000503000000020004" pitchFamily="2" charset="0"/>
                <a:cs typeface="Helvetica Neue" panose="02000503000000020004" pitchFamily="2" charset="0"/>
              </a:rPr>
              <a:t>"A sunrise is better than a sunset."</a:t>
            </a:r>
          </a:p>
        </p:txBody>
      </p:sp>
    </p:spTree>
    <p:extLst>
      <p:ext uri="{BB962C8B-B14F-4D97-AF65-F5344CB8AC3E}">
        <p14:creationId xmlns:p14="http://schemas.microsoft.com/office/powerpoint/2010/main" val="3561118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FFE503-0722-5703-CBDB-BD8D9F3129C2}"/>
              </a:ext>
            </a:extLst>
          </p:cNvPr>
          <p:cNvSpPr/>
          <p:nvPr/>
        </p:nvSpPr>
        <p:spPr>
          <a:xfrm>
            <a:off x="0"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8" name="Title 1">
            <a:extLst>
              <a:ext uri="{FF2B5EF4-FFF2-40B4-BE49-F238E27FC236}">
                <a16:creationId xmlns:a16="http://schemas.microsoft.com/office/drawing/2014/main" id="{D167DF76-41AF-69F7-BD56-1D21D246AA57}"/>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sp>
        <p:nvSpPr>
          <p:cNvPr id="10" name="Subtitle 13">
            <a:extLst>
              <a:ext uri="{FF2B5EF4-FFF2-40B4-BE49-F238E27FC236}">
                <a16:creationId xmlns:a16="http://schemas.microsoft.com/office/drawing/2014/main" id="{292B43EE-CBF9-0759-1B41-00C090EB61D5}"/>
              </a:ext>
            </a:extLst>
          </p:cNvPr>
          <p:cNvSpPr txBox="1">
            <a:spLocks/>
          </p:cNvSpPr>
          <p:nvPr/>
        </p:nvSpPr>
        <p:spPr>
          <a:xfrm>
            <a:off x="9004948"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chemeClr val="bg1"/>
                </a:solidFill>
                <a:latin typeface="Helvetica Neue"/>
                <a:ea typeface="Helvetica Neue" panose="02000503000000020004" pitchFamily="2" charset="0"/>
                <a:cs typeface="Helvetica Neue" panose="02000503000000020004" pitchFamily="2" charset="0"/>
              </a:rPr>
              <a:t>Module 3</a:t>
            </a:r>
          </a:p>
        </p:txBody>
      </p:sp>
      <p:sp>
        <p:nvSpPr>
          <p:cNvPr id="12" name="Title 1">
            <a:extLst>
              <a:ext uri="{FF2B5EF4-FFF2-40B4-BE49-F238E27FC236}">
                <a16:creationId xmlns:a16="http://schemas.microsoft.com/office/drawing/2014/main" id="{F2D9CC42-4CE7-0793-9697-BDFA90742E07}"/>
              </a:ext>
            </a:extLst>
          </p:cNvPr>
          <p:cNvSpPr txBox="1">
            <a:spLocks/>
          </p:cNvSpPr>
          <p:nvPr/>
        </p:nvSpPr>
        <p:spPr>
          <a:xfrm>
            <a:off x="9874635" y="249704"/>
            <a:ext cx="1838582" cy="257000"/>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Exploring Core Values</a:t>
            </a:r>
          </a:p>
        </p:txBody>
      </p:sp>
      <p:sp>
        <p:nvSpPr>
          <p:cNvPr id="14" name="Subtitle 13">
            <a:extLst>
              <a:ext uri="{FF2B5EF4-FFF2-40B4-BE49-F238E27FC236}">
                <a16:creationId xmlns:a16="http://schemas.microsoft.com/office/drawing/2014/main" id="{083860F0-B49E-F608-B944-202194112140}"/>
              </a:ext>
            </a:extLst>
          </p:cNvPr>
          <p:cNvSpPr txBox="1">
            <a:spLocks/>
          </p:cNvSpPr>
          <p:nvPr/>
        </p:nvSpPr>
        <p:spPr>
          <a:xfrm>
            <a:off x="1698089" y="3174792"/>
            <a:ext cx="8781706" cy="50844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bg1"/>
                </a:solidFill>
                <a:latin typeface="Helvetica Neue"/>
                <a:ea typeface="Helvetica Neue" panose="02000503000000020004" pitchFamily="2" charset="0"/>
                <a:cs typeface="Helvetica Neue" panose="02000503000000020004" pitchFamily="2" charset="0"/>
              </a:rPr>
              <a:t>"Pasta is better than pizza."</a:t>
            </a:r>
          </a:p>
        </p:txBody>
      </p:sp>
    </p:spTree>
    <p:extLst>
      <p:ext uri="{BB962C8B-B14F-4D97-AF65-F5344CB8AC3E}">
        <p14:creationId xmlns:p14="http://schemas.microsoft.com/office/powerpoint/2010/main" val="26488008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02F306-BD2F-3611-25F6-FF02AD4B7B49}"/>
              </a:ext>
            </a:extLst>
          </p:cNvPr>
          <p:cNvSpPr/>
          <p:nvPr/>
        </p:nvSpPr>
        <p:spPr>
          <a:xfrm>
            <a:off x="0"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8" name="Title 1">
            <a:extLst>
              <a:ext uri="{FF2B5EF4-FFF2-40B4-BE49-F238E27FC236}">
                <a16:creationId xmlns:a16="http://schemas.microsoft.com/office/drawing/2014/main" id="{06CE2FA5-3398-86D1-6C38-A6F1E10E2153}"/>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sp>
        <p:nvSpPr>
          <p:cNvPr id="10" name="Subtitle 13">
            <a:extLst>
              <a:ext uri="{FF2B5EF4-FFF2-40B4-BE49-F238E27FC236}">
                <a16:creationId xmlns:a16="http://schemas.microsoft.com/office/drawing/2014/main" id="{E3375722-456A-1F6E-77AF-524CCFE40E4C}"/>
              </a:ext>
            </a:extLst>
          </p:cNvPr>
          <p:cNvSpPr txBox="1">
            <a:spLocks/>
          </p:cNvSpPr>
          <p:nvPr/>
        </p:nvSpPr>
        <p:spPr>
          <a:xfrm>
            <a:off x="9004948"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chemeClr val="bg1"/>
                </a:solidFill>
                <a:latin typeface="Helvetica Neue"/>
                <a:ea typeface="Helvetica Neue" panose="02000503000000020004" pitchFamily="2" charset="0"/>
                <a:cs typeface="Helvetica Neue" panose="02000503000000020004" pitchFamily="2" charset="0"/>
              </a:rPr>
              <a:t>Module 3</a:t>
            </a:r>
          </a:p>
        </p:txBody>
      </p:sp>
      <p:sp>
        <p:nvSpPr>
          <p:cNvPr id="12" name="Title 1">
            <a:extLst>
              <a:ext uri="{FF2B5EF4-FFF2-40B4-BE49-F238E27FC236}">
                <a16:creationId xmlns:a16="http://schemas.microsoft.com/office/drawing/2014/main" id="{67BE65C1-F6F4-4166-2EEB-0A7F763D3F42}"/>
              </a:ext>
            </a:extLst>
          </p:cNvPr>
          <p:cNvSpPr txBox="1">
            <a:spLocks/>
          </p:cNvSpPr>
          <p:nvPr/>
        </p:nvSpPr>
        <p:spPr>
          <a:xfrm>
            <a:off x="9874635" y="249704"/>
            <a:ext cx="1838582" cy="257000"/>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Exploring Core Values</a:t>
            </a:r>
          </a:p>
        </p:txBody>
      </p:sp>
      <p:sp>
        <p:nvSpPr>
          <p:cNvPr id="14" name="Subtitle 13">
            <a:extLst>
              <a:ext uri="{FF2B5EF4-FFF2-40B4-BE49-F238E27FC236}">
                <a16:creationId xmlns:a16="http://schemas.microsoft.com/office/drawing/2014/main" id="{5787CAF1-B4A6-3A59-955C-5F7354B619FD}"/>
              </a:ext>
            </a:extLst>
          </p:cNvPr>
          <p:cNvSpPr txBox="1">
            <a:spLocks/>
          </p:cNvSpPr>
          <p:nvPr/>
        </p:nvSpPr>
        <p:spPr>
          <a:xfrm>
            <a:off x="1698089" y="3174792"/>
            <a:ext cx="8781706" cy="50844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bg1"/>
                </a:solidFill>
                <a:latin typeface="Helvetica Neue"/>
                <a:ea typeface="Helvetica Neue" panose="02000503000000020004" pitchFamily="2" charset="0"/>
                <a:cs typeface="Helvetica Neue" panose="02000503000000020004" pitchFamily="2" charset="0"/>
              </a:rPr>
              <a:t>"I prefer summer to winter."</a:t>
            </a:r>
          </a:p>
        </p:txBody>
      </p:sp>
    </p:spTree>
    <p:extLst>
      <p:ext uri="{BB962C8B-B14F-4D97-AF65-F5344CB8AC3E}">
        <p14:creationId xmlns:p14="http://schemas.microsoft.com/office/powerpoint/2010/main" val="19292360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18E898-0EDD-42E9-F7C9-0964BFF2C1E4}"/>
              </a:ext>
            </a:extLst>
          </p:cNvPr>
          <p:cNvSpPr/>
          <p:nvPr/>
        </p:nvSpPr>
        <p:spPr>
          <a:xfrm>
            <a:off x="0"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8" name="Title 1">
            <a:extLst>
              <a:ext uri="{FF2B5EF4-FFF2-40B4-BE49-F238E27FC236}">
                <a16:creationId xmlns:a16="http://schemas.microsoft.com/office/drawing/2014/main" id="{C140FDDE-7D7D-FF19-2C94-B4A9B1431DE4}"/>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sp>
        <p:nvSpPr>
          <p:cNvPr id="10" name="Subtitle 13">
            <a:extLst>
              <a:ext uri="{FF2B5EF4-FFF2-40B4-BE49-F238E27FC236}">
                <a16:creationId xmlns:a16="http://schemas.microsoft.com/office/drawing/2014/main" id="{5B0A9661-C139-460A-E20D-5B2B5548604F}"/>
              </a:ext>
            </a:extLst>
          </p:cNvPr>
          <p:cNvSpPr txBox="1">
            <a:spLocks/>
          </p:cNvSpPr>
          <p:nvPr/>
        </p:nvSpPr>
        <p:spPr>
          <a:xfrm>
            <a:off x="9004948"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chemeClr val="bg1"/>
                </a:solidFill>
                <a:latin typeface="Helvetica Neue"/>
                <a:ea typeface="Helvetica Neue" panose="02000503000000020004" pitchFamily="2" charset="0"/>
                <a:cs typeface="Helvetica Neue" panose="02000503000000020004" pitchFamily="2" charset="0"/>
              </a:rPr>
              <a:t>Module 3</a:t>
            </a:r>
          </a:p>
        </p:txBody>
      </p:sp>
      <p:sp>
        <p:nvSpPr>
          <p:cNvPr id="12" name="Title 1">
            <a:extLst>
              <a:ext uri="{FF2B5EF4-FFF2-40B4-BE49-F238E27FC236}">
                <a16:creationId xmlns:a16="http://schemas.microsoft.com/office/drawing/2014/main" id="{ED796C6E-CB1D-4045-D71C-94278FEB6F0A}"/>
              </a:ext>
            </a:extLst>
          </p:cNvPr>
          <p:cNvSpPr txBox="1">
            <a:spLocks/>
          </p:cNvSpPr>
          <p:nvPr/>
        </p:nvSpPr>
        <p:spPr>
          <a:xfrm>
            <a:off x="9874635" y="249704"/>
            <a:ext cx="1838582" cy="257000"/>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Exploring Core Values</a:t>
            </a:r>
          </a:p>
        </p:txBody>
      </p:sp>
      <p:sp>
        <p:nvSpPr>
          <p:cNvPr id="14" name="Subtitle 13">
            <a:extLst>
              <a:ext uri="{FF2B5EF4-FFF2-40B4-BE49-F238E27FC236}">
                <a16:creationId xmlns:a16="http://schemas.microsoft.com/office/drawing/2014/main" id="{33A2E463-66AF-E917-E268-AC5EE32893AD}"/>
              </a:ext>
            </a:extLst>
          </p:cNvPr>
          <p:cNvSpPr txBox="1">
            <a:spLocks/>
          </p:cNvSpPr>
          <p:nvPr/>
        </p:nvSpPr>
        <p:spPr>
          <a:xfrm>
            <a:off x="1707496" y="2911385"/>
            <a:ext cx="8781706" cy="1157557"/>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bg1"/>
                </a:solidFill>
                <a:latin typeface="Helvetica Neue"/>
                <a:ea typeface="Helvetica Neue" panose="02000503000000020004" pitchFamily="2" charset="0"/>
                <a:cs typeface="Helvetica Neue" panose="02000503000000020004" pitchFamily="2" charset="0"/>
              </a:rPr>
              <a:t>"Swimming in the ocean is better than a public pool."</a:t>
            </a:r>
          </a:p>
        </p:txBody>
      </p:sp>
    </p:spTree>
    <p:extLst>
      <p:ext uri="{BB962C8B-B14F-4D97-AF65-F5344CB8AC3E}">
        <p14:creationId xmlns:p14="http://schemas.microsoft.com/office/powerpoint/2010/main" val="1129975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5736E4-A9C4-FF67-E3B0-2231AF57A553}"/>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Subtitle 13">
            <a:extLst>
              <a:ext uri="{FF2B5EF4-FFF2-40B4-BE49-F238E27FC236}">
                <a16:creationId xmlns:a16="http://schemas.microsoft.com/office/drawing/2014/main" id="{8F2EB52E-2723-DCA4-009D-FBE78796F579}"/>
              </a:ext>
            </a:extLst>
          </p:cNvPr>
          <p:cNvSpPr txBox="1">
            <a:spLocks/>
          </p:cNvSpPr>
          <p:nvPr/>
        </p:nvSpPr>
        <p:spPr>
          <a:xfrm>
            <a:off x="641638" y="2340820"/>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1">
                <a:solidFill>
                  <a:schemeClr val="bg1"/>
                </a:solidFill>
                <a:latin typeface="Helvetica Neue"/>
                <a:ea typeface="Helvetica Neue" panose="02000503000000020004" pitchFamily="2" charset="0"/>
                <a:cs typeface="Helvetica Neue" panose="02000503000000020004" pitchFamily="2" charset="0"/>
              </a:rPr>
              <a:t>Module 3</a:t>
            </a:r>
          </a:p>
        </p:txBody>
      </p:sp>
      <p:sp>
        <p:nvSpPr>
          <p:cNvPr id="10" name="Title 1">
            <a:extLst>
              <a:ext uri="{FF2B5EF4-FFF2-40B4-BE49-F238E27FC236}">
                <a16:creationId xmlns:a16="http://schemas.microsoft.com/office/drawing/2014/main" id="{32E62708-0D88-B2EB-BCAB-142A26B4B91B}"/>
              </a:ext>
            </a:extLst>
          </p:cNvPr>
          <p:cNvSpPr txBox="1">
            <a:spLocks/>
          </p:cNvSpPr>
          <p:nvPr/>
        </p:nvSpPr>
        <p:spPr>
          <a:xfrm>
            <a:off x="717775" y="2865603"/>
            <a:ext cx="2641089" cy="1144966"/>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a:solidFill>
                  <a:srgbClr val="002060"/>
                </a:solidFill>
                <a:latin typeface="Helvetica Neue"/>
              </a:rPr>
              <a:t>Exploring Core Values.</a:t>
            </a:r>
            <a:endParaRPr lang="en-US" sz="3200" b="1">
              <a:solidFill>
                <a:srgbClr val="002060"/>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endParaRPr>
          </a:p>
        </p:txBody>
      </p:sp>
      <p:pic>
        <p:nvPicPr>
          <p:cNvPr id="2" name="Picture 1" descr="Two women smiling at the camera&#10;&#10;Description automatically generated">
            <a:extLst>
              <a:ext uri="{FF2B5EF4-FFF2-40B4-BE49-F238E27FC236}">
                <a16:creationId xmlns:a16="http://schemas.microsoft.com/office/drawing/2014/main" id="{33366B44-E8F7-7537-0E54-460A9CC01426}"/>
              </a:ext>
            </a:extLst>
          </p:cNvPr>
          <p:cNvPicPr>
            <a:picLocks noChangeAspect="1"/>
          </p:cNvPicPr>
          <p:nvPr/>
        </p:nvPicPr>
        <p:blipFill>
          <a:blip r:embed="rId2"/>
          <a:stretch>
            <a:fillRect/>
          </a:stretch>
        </p:blipFill>
        <p:spPr>
          <a:xfrm>
            <a:off x="5152223" y="1401182"/>
            <a:ext cx="6096000" cy="4066044"/>
          </a:xfrm>
          <a:prstGeom prst="roundRect">
            <a:avLst/>
          </a:prstGeom>
        </p:spPr>
      </p:pic>
      <p:sp>
        <p:nvSpPr>
          <p:cNvPr id="5" name="Subtitle 2">
            <a:extLst>
              <a:ext uri="{FF2B5EF4-FFF2-40B4-BE49-F238E27FC236}">
                <a16:creationId xmlns:a16="http://schemas.microsoft.com/office/drawing/2014/main" id="{FE85D25E-7163-659A-733A-B35F40077CF9}"/>
              </a:ext>
            </a:extLst>
          </p:cNvPr>
          <p:cNvSpPr>
            <a:spLocks noGrp="1"/>
          </p:cNvSpPr>
          <p:nvPr/>
        </p:nvSpPr>
        <p:spPr>
          <a:xfrm>
            <a:off x="13119104" y="2531210"/>
            <a:ext cx="5580207" cy="396688"/>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dirty="0">
                <a:solidFill>
                  <a:schemeClr val="bg1"/>
                </a:solidFill>
                <a:latin typeface="Helvetica Neue"/>
                <a:ea typeface="Helvetica Neue Medium" panose="02000503000000020004" pitchFamily="2" charset="0"/>
                <a:cs typeface="Helvetica Neue Medium" panose="02000503000000020004" pitchFamily="2" charset="0"/>
              </a:rPr>
              <a:t>Students Exploring Life’s Foundations</a:t>
            </a:r>
          </a:p>
        </p:txBody>
      </p:sp>
      <p:pic>
        <p:nvPicPr>
          <p:cNvPr id="8" name="Picture 7" descr="A close up of a logo&#10;&#10;Description automatically generated">
            <a:extLst>
              <a:ext uri="{FF2B5EF4-FFF2-40B4-BE49-F238E27FC236}">
                <a16:creationId xmlns:a16="http://schemas.microsoft.com/office/drawing/2014/main" id="{61C0D600-01FF-90CA-B33C-015831536DE8}"/>
              </a:ext>
            </a:extLst>
          </p:cNvPr>
          <p:cNvPicPr>
            <a:picLocks noChangeAspect="1"/>
          </p:cNvPicPr>
          <p:nvPr/>
        </p:nvPicPr>
        <p:blipFill>
          <a:blip r:embed="rId3"/>
          <a:stretch>
            <a:fillRect/>
          </a:stretch>
        </p:blipFill>
        <p:spPr>
          <a:xfrm>
            <a:off x="2373124" y="5919888"/>
            <a:ext cx="2095024" cy="858608"/>
          </a:xfrm>
          <a:prstGeom prst="rect">
            <a:avLst/>
          </a:prstGeom>
        </p:spPr>
      </p:pic>
      <p:pic>
        <p:nvPicPr>
          <p:cNvPr id="12" name="Picture 11" descr="A black and white logo&#10;&#10;Description automatically generated">
            <a:extLst>
              <a:ext uri="{FF2B5EF4-FFF2-40B4-BE49-F238E27FC236}">
                <a16:creationId xmlns:a16="http://schemas.microsoft.com/office/drawing/2014/main" id="{A04DD768-4C3F-0550-B319-F467EA8837B2}"/>
              </a:ext>
            </a:extLst>
          </p:cNvPr>
          <p:cNvPicPr>
            <a:picLocks noChangeAspect="1"/>
          </p:cNvPicPr>
          <p:nvPr/>
        </p:nvPicPr>
        <p:blipFill>
          <a:blip r:embed="rId4"/>
          <a:stretch>
            <a:fillRect/>
          </a:stretch>
        </p:blipFill>
        <p:spPr>
          <a:xfrm>
            <a:off x="228605" y="6070251"/>
            <a:ext cx="1995044" cy="557885"/>
          </a:xfrm>
          <a:prstGeom prst="rect">
            <a:avLst/>
          </a:prstGeom>
        </p:spPr>
      </p:pic>
      <p:pic>
        <p:nvPicPr>
          <p:cNvPr id="18" name="Picture 17" descr="A blue circle with white and green circles on it&#10;&#10;Description automatically generated">
            <a:extLst>
              <a:ext uri="{FF2B5EF4-FFF2-40B4-BE49-F238E27FC236}">
                <a16:creationId xmlns:a16="http://schemas.microsoft.com/office/drawing/2014/main" id="{A2E70AAE-07BE-7ED0-6287-7BD70CAF3D2B}"/>
              </a:ext>
            </a:extLst>
          </p:cNvPr>
          <p:cNvPicPr>
            <a:picLocks noChangeAspect="1"/>
          </p:cNvPicPr>
          <p:nvPr/>
        </p:nvPicPr>
        <p:blipFill>
          <a:blip r:embed="rId5"/>
          <a:stretch>
            <a:fillRect/>
          </a:stretch>
        </p:blipFill>
        <p:spPr>
          <a:xfrm>
            <a:off x="-3111597" y="1718852"/>
            <a:ext cx="2897728" cy="2897728"/>
          </a:xfrm>
          <a:prstGeom prst="rect">
            <a:avLst/>
          </a:prstGeom>
        </p:spPr>
      </p:pic>
      <p:pic>
        <p:nvPicPr>
          <p:cNvPr id="14" name="Picture 13" descr="A blue circle with white and green circles on it&#10;&#10;Description automatically generated">
            <a:extLst>
              <a:ext uri="{FF2B5EF4-FFF2-40B4-BE49-F238E27FC236}">
                <a16:creationId xmlns:a16="http://schemas.microsoft.com/office/drawing/2014/main" id="{D97A64A5-070D-C2C3-D0DE-A5208225E6C0}"/>
              </a:ext>
            </a:extLst>
          </p:cNvPr>
          <p:cNvPicPr>
            <a:picLocks noChangeAspect="1"/>
          </p:cNvPicPr>
          <p:nvPr/>
        </p:nvPicPr>
        <p:blipFill>
          <a:blip r:embed="rId5"/>
          <a:stretch>
            <a:fillRect/>
          </a:stretch>
        </p:blipFill>
        <p:spPr>
          <a:xfrm>
            <a:off x="12326391" y="-250781"/>
            <a:ext cx="7380727" cy="7380727"/>
          </a:xfrm>
          <a:prstGeom prst="rect">
            <a:avLst/>
          </a:prstGeom>
        </p:spPr>
      </p:pic>
      <p:sp>
        <p:nvSpPr>
          <p:cNvPr id="16" name="Title 1">
            <a:extLst>
              <a:ext uri="{FF2B5EF4-FFF2-40B4-BE49-F238E27FC236}">
                <a16:creationId xmlns:a16="http://schemas.microsoft.com/office/drawing/2014/main" id="{EAD2804E-D965-265C-6664-AF3C68DD9225}"/>
              </a:ext>
            </a:extLst>
          </p:cNvPr>
          <p:cNvSpPr>
            <a:spLocks noGrp="1"/>
          </p:cNvSpPr>
          <p:nvPr/>
        </p:nvSpPr>
        <p:spPr>
          <a:xfrm>
            <a:off x="221648" y="254503"/>
            <a:ext cx="1738590" cy="241246"/>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vert="horz" lIns="91440" tIns="45720" rIns="91440" bIns="45720" rtlCol="0" anchor="b">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rgbClr val="283986"/>
                </a:solidFill>
                <a:latin typeface="Helvetica Neue"/>
              </a:rPr>
              <a:t>The S.E.L.F. Program</a:t>
            </a:r>
            <a:endParaRPr lang="en-US" sz="1200" b="1" dirty="0">
              <a:solidFill>
                <a:srgbClr val="283986"/>
              </a:solidFill>
              <a:latin typeface="Helvetica Neue"/>
              <a:cs typeface="Calibri Light"/>
            </a:endParaRPr>
          </a:p>
        </p:txBody>
      </p:sp>
    </p:spTree>
    <p:extLst>
      <p:ext uri="{BB962C8B-B14F-4D97-AF65-F5344CB8AC3E}">
        <p14:creationId xmlns:p14="http://schemas.microsoft.com/office/powerpoint/2010/main" val="6793119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FF1A77-234F-478B-554C-04BBEC02DE45}"/>
              </a:ext>
            </a:extLst>
          </p:cNvPr>
          <p:cNvSpPr/>
          <p:nvPr/>
        </p:nvSpPr>
        <p:spPr>
          <a:xfrm>
            <a:off x="0"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8" name="Title 1">
            <a:extLst>
              <a:ext uri="{FF2B5EF4-FFF2-40B4-BE49-F238E27FC236}">
                <a16:creationId xmlns:a16="http://schemas.microsoft.com/office/drawing/2014/main" id="{D4297F2D-508E-CAF4-9E43-6AFC7A874D5C}"/>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sp>
        <p:nvSpPr>
          <p:cNvPr id="10" name="Subtitle 13">
            <a:extLst>
              <a:ext uri="{FF2B5EF4-FFF2-40B4-BE49-F238E27FC236}">
                <a16:creationId xmlns:a16="http://schemas.microsoft.com/office/drawing/2014/main" id="{4286397F-4D1F-47FB-A611-2E240C0A143F}"/>
              </a:ext>
            </a:extLst>
          </p:cNvPr>
          <p:cNvSpPr txBox="1">
            <a:spLocks/>
          </p:cNvSpPr>
          <p:nvPr/>
        </p:nvSpPr>
        <p:spPr>
          <a:xfrm>
            <a:off x="9004948"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chemeClr val="bg1"/>
                </a:solidFill>
                <a:latin typeface="Helvetica Neue"/>
                <a:ea typeface="Helvetica Neue" panose="02000503000000020004" pitchFamily="2" charset="0"/>
                <a:cs typeface="Helvetica Neue" panose="02000503000000020004" pitchFamily="2" charset="0"/>
              </a:rPr>
              <a:t>Module 3</a:t>
            </a:r>
          </a:p>
        </p:txBody>
      </p:sp>
      <p:sp>
        <p:nvSpPr>
          <p:cNvPr id="12" name="Title 1">
            <a:extLst>
              <a:ext uri="{FF2B5EF4-FFF2-40B4-BE49-F238E27FC236}">
                <a16:creationId xmlns:a16="http://schemas.microsoft.com/office/drawing/2014/main" id="{482A0A14-E1E0-8603-FE60-B0444D58ED09}"/>
              </a:ext>
            </a:extLst>
          </p:cNvPr>
          <p:cNvSpPr txBox="1">
            <a:spLocks/>
          </p:cNvSpPr>
          <p:nvPr/>
        </p:nvSpPr>
        <p:spPr>
          <a:xfrm>
            <a:off x="9874635" y="249704"/>
            <a:ext cx="1838582" cy="257000"/>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Exploring Core Values</a:t>
            </a:r>
          </a:p>
        </p:txBody>
      </p:sp>
      <p:sp>
        <p:nvSpPr>
          <p:cNvPr id="14" name="Subtitle 13">
            <a:extLst>
              <a:ext uri="{FF2B5EF4-FFF2-40B4-BE49-F238E27FC236}">
                <a16:creationId xmlns:a16="http://schemas.microsoft.com/office/drawing/2014/main" id="{F15775EE-CF37-74A2-6D29-BD6463936A04}"/>
              </a:ext>
            </a:extLst>
          </p:cNvPr>
          <p:cNvSpPr txBox="1">
            <a:spLocks/>
          </p:cNvSpPr>
          <p:nvPr/>
        </p:nvSpPr>
        <p:spPr>
          <a:xfrm>
            <a:off x="1707496" y="3174792"/>
            <a:ext cx="8781706" cy="50844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bg1"/>
                </a:solidFill>
                <a:latin typeface="Helvetica Neue"/>
                <a:ea typeface="Helvetica Neue" panose="02000503000000020004" pitchFamily="2" charset="0"/>
                <a:cs typeface="Helvetica Neue" panose="02000503000000020004" pitchFamily="2" charset="0"/>
              </a:rPr>
              <a:t>"Schools should ask students to evaluate their teachers."</a:t>
            </a:r>
          </a:p>
        </p:txBody>
      </p:sp>
    </p:spTree>
    <p:extLst>
      <p:ext uri="{BB962C8B-B14F-4D97-AF65-F5344CB8AC3E}">
        <p14:creationId xmlns:p14="http://schemas.microsoft.com/office/powerpoint/2010/main" val="41862569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4C7579A-DF99-DD9D-7B95-8929B76BEB0D}"/>
              </a:ext>
            </a:extLst>
          </p:cNvPr>
          <p:cNvSpPr/>
          <p:nvPr/>
        </p:nvSpPr>
        <p:spPr>
          <a:xfrm>
            <a:off x="0"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8" name="Title 1">
            <a:extLst>
              <a:ext uri="{FF2B5EF4-FFF2-40B4-BE49-F238E27FC236}">
                <a16:creationId xmlns:a16="http://schemas.microsoft.com/office/drawing/2014/main" id="{52E3D9A7-0D7D-6904-B07E-555F251E0D25}"/>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sp>
        <p:nvSpPr>
          <p:cNvPr id="10" name="Subtitle 13">
            <a:extLst>
              <a:ext uri="{FF2B5EF4-FFF2-40B4-BE49-F238E27FC236}">
                <a16:creationId xmlns:a16="http://schemas.microsoft.com/office/drawing/2014/main" id="{2BB0258E-66BC-D39D-C9A6-1485BE284951}"/>
              </a:ext>
            </a:extLst>
          </p:cNvPr>
          <p:cNvSpPr txBox="1">
            <a:spLocks/>
          </p:cNvSpPr>
          <p:nvPr/>
        </p:nvSpPr>
        <p:spPr>
          <a:xfrm>
            <a:off x="9004948"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chemeClr val="bg1"/>
                </a:solidFill>
                <a:latin typeface="Helvetica Neue"/>
                <a:ea typeface="Helvetica Neue" panose="02000503000000020004" pitchFamily="2" charset="0"/>
                <a:cs typeface="Helvetica Neue" panose="02000503000000020004" pitchFamily="2" charset="0"/>
              </a:rPr>
              <a:t>Module 3</a:t>
            </a:r>
          </a:p>
        </p:txBody>
      </p:sp>
      <p:sp>
        <p:nvSpPr>
          <p:cNvPr id="12" name="Title 1">
            <a:extLst>
              <a:ext uri="{FF2B5EF4-FFF2-40B4-BE49-F238E27FC236}">
                <a16:creationId xmlns:a16="http://schemas.microsoft.com/office/drawing/2014/main" id="{6BF6BC20-4A5D-0948-C5D1-BE65EE13B7A4}"/>
              </a:ext>
            </a:extLst>
          </p:cNvPr>
          <p:cNvSpPr txBox="1">
            <a:spLocks/>
          </p:cNvSpPr>
          <p:nvPr/>
        </p:nvSpPr>
        <p:spPr>
          <a:xfrm>
            <a:off x="9874635" y="249704"/>
            <a:ext cx="1838582" cy="257000"/>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Exploring Core Values</a:t>
            </a:r>
          </a:p>
        </p:txBody>
      </p:sp>
      <p:sp>
        <p:nvSpPr>
          <p:cNvPr id="14" name="Subtitle 13">
            <a:extLst>
              <a:ext uri="{FF2B5EF4-FFF2-40B4-BE49-F238E27FC236}">
                <a16:creationId xmlns:a16="http://schemas.microsoft.com/office/drawing/2014/main" id="{03F8AF3F-C41C-DE04-C27D-E8E78CE50736}"/>
              </a:ext>
            </a:extLst>
          </p:cNvPr>
          <p:cNvSpPr txBox="1">
            <a:spLocks/>
          </p:cNvSpPr>
          <p:nvPr/>
        </p:nvSpPr>
        <p:spPr>
          <a:xfrm>
            <a:off x="1698089" y="3174792"/>
            <a:ext cx="8781706" cy="50844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bg1"/>
                </a:solidFill>
                <a:latin typeface="Helvetica Neue"/>
                <a:ea typeface="Helvetica Neue" panose="02000503000000020004" pitchFamily="2" charset="0"/>
                <a:cs typeface="Helvetica Neue" panose="02000503000000020004" pitchFamily="2" charset="0"/>
              </a:rPr>
              <a:t>"Parents are the best teachers."</a:t>
            </a:r>
          </a:p>
        </p:txBody>
      </p:sp>
    </p:spTree>
    <p:extLst>
      <p:ext uri="{BB962C8B-B14F-4D97-AF65-F5344CB8AC3E}">
        <p14:creationId xmlns:p14="http://schemas.microsoft.com/office/powerpoint/2010/main" val="17548701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C2629D-54ED-1317-E982-6873BFE39AB4}"/>
              </a:ext>
            </a:extLst>
          </p:cNvPr>
          <p:cNvSpPr/>
          <p:nvPr/>
        </p:nvSpPr>
        <p:spPr>
          <a:xfrm>
            <a:off x="0"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8" name="Title 1">
            <a:extLst>
              <a:ext uri="{FF2B5EF4-FFF2-40B4-BE49-F238E27FC236}">
                <a16:creationId xmlns:a16="http://schemas.microsoft.com/office/drawing/2014/main" id="{FF54A972-9D9F-B7C4-911A-2030E0AC1F03}"/>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sp>
        <p:nvSpPr>
          <p:cNvPr id="10" name="Subtitle 13">
            <a:extLst>
              <a:ext uri="{FF2B5EF4-FFF2-40B4-BE49-F238E27FC236}">
                <a16:creationId xmlns:a16="http://schemas.microsoft.com/office/drawing/2014/main" id="{AB316AF1-4E12-CE6F-2ED7-F5D6E879E6EA}"/>
              </a:ext>
            </a:extLst>
          </p:cNvPr>
          <p:cNvSpPr txBox="1">
            <a:spLocks/>
          </p:cNvSpPr>
          <p:nvPr/>
        </p:nvSpPr>
        <p:spPr>
          <a:xfrm>
            <a:off x="9004948"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chemeClr val="bg1"/>
                </a:solidFill>
                <a:latin typeface="Helvetica Neue"/>
                <a:ea typeface="Helvetica Neue" panose="02000503000000020004" pitchFamily="2" charset="0"/>
                <a:cs typeface="Helvetica Neue" panose="02000503000000020004" pitchFamily="2" charset="0"/>
              </a:rPr>
              <a:t>Module 3</a:t>
            </a:r>
          </a:p>
        </p:txBody>
      </p:sp>
      <p:sp>
        <p:nvSpPr>
          <p:cNvPr id="12" name="Title 1">
            <a:extLst>
              <a:ext uri="{FF2B5EF4-FFF2-40B4-BE49-F238E27FC236}">
                <a16:creationId xmlns:a16="http://schemas.microsoft.com/office/drawing/2014/main" id="{7EDDCDC2-AE4F-73C7-5D94-918593701C7E}"/>
              </a:ext>
            </a:extLst>
          </p:cNvPr>
          <p:cNvSpPr txBox="1">
            <a:spLocks/>
          </p:cNvSpPr>
          <p:nvPr/>
        </p:nvSpPr>
        <p:spPr>
          <a:xfrm>
            <a:off x="9874635" y="249704"/>
            <a:ext cx="1838582" cy="257000"/>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Exploring Core Values</a:t>
            </a:r>
          </a:p>
        </p:txBody>
      </p:sp>
      <p:sp>
        <p:nvSpPr>
          <p:cNvPr id="14" name="Subtitle 13">
            <a:extLst>
              <a:ext uri="{FF2B5EF4-FFF2-40B4-BE49-F238E27FC236}">
                <a16:creationId xmlns:a16="http://schemas.microsoft.com/office/drawing/2014/main" id="{E567CDA5-FD9D-F715-34D1-E73E5A0EFF98}"/>
              </a:ext>
            </a:extLst>
          </p:cNvPr>
          <p:cNvSpPr txBox="1">
            <a:spLocks/>
          </p:cNvSpPr>
          <p:nvPr/>
        </p:nvSpPr>
        <p:spPr>
          <a:xfrm>
            <a:off x="1698089" y="3174792"/>
            <a:ext cx="8781706" cy="50844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bg1"/>
                </a:solidFill>
                <a:latin typeface="Helvetica Neue"/>
                <a:ea typeface="Helvetica Neue" panose="02000503000000020004" pitchFamily="2" charset="0"/>
                <a:cs typeface="Helvetica Neue" panose="02000503000000020004" pitchFamily="2" charset="0"/>
              </a:rPr>
              <a:t>"It's okay to lie."</a:t>
            </a:r>
          </a:p>
        </p:txBody>
      </p:sp>
    </p:spTree>
    <p:extLst>
      <p:ext uri="{BB962C8B-B14F-4D97-AF65-F5344CB8AC3E}">
        <p14:creationId xmlns:p14="http://schemas.microsoft.com/office/powerpoint/2010/main" val="4356581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8256DA-6398-6BE2-18C7-682F8A5AF51B}"/>
              </a:ext>
            </a:extLst>
          </p:cNvPr>
          <p:cNvSpPr/>
          <p:nvPr/>
        </p:nvSpPr>
        <p:spPr>
          <a:xfrm>
            <a:off x="0"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8" name="Title 1">
            <a:extLst>
              <a:ext uri="{FF2B5EF4-FFF2-40B4-BE49-F238E27FC236}">
                <a16:creationId xmlns:a16="http://schemas.microsoft.com/office/drawing/2014/main" id="{DBF5472B-FC59-38E1-DD72-8395BDCD64A0}"/>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sp>
        <p:nvSpPr>
          <p:cNvPr id="10" name="Subtitle 13">
            <a:extLst>
              <a:ext uri="{FF2B5EF4-FFF2-40B4-BE49-F238E27FC236}">
                <a16:creationId xmlns:a16="http://schemas.microsoft.com/office/drawing/2014/main" id="{96E5BB20-9ADD-42E3-29C0-064EA9B45A50}"/>
              </a:ext>
            </a:extLst>
          </p:cNvPr>
          <p:cNvSpPr txBox="1">
            <a:spLocks/>
          </p:cNvSpPr>
          <p:nvPr/>
        </p:nvSpPr>
        <p:spPr>
          <a:xfrm>
            <a:off x="9004948"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chemeClr val="bg1"/>
                </a:solidFill>
                <a:latin typeface="Helvetica Neue"/>
                <a:ea typeface="Helvetica Neue" panose="02000503000000020004" pitchFamily="2" charset="0"/>
                <a:cs typeface="Helvetica Neue" panose="02000503000000020004" pitchFamily="2" charset="0"/>
              </a:rPr>
              <a:t>Module 3</a:t>
            </a:r>
          </a:p>
        </p:txBody>
      </p:sp>
      <p:sp>
        <p:nvSpPr>
          <p:cNvPr id="12" name="Title 1">
            <a:extLst>
              <a:ext uri="{FF2B5EF4-FFF2-40B4-BE49-F238E27FC236}">
                <a16:creationId xmlns:a16="http://schemas.microsoft.com/office/drawing/2014/main" id="{59DE115C-51CA-DB7F-D004-B56005761CB5}"/>
              </a:ext>
            </a:extLst>
          </p:cNvPr>
          <p:cNvSpPr txBox="1">
            <a:spLocks/>
          </p:cNvSpPr>
          <p:nvPr/>
        </p:nvSpPr>
        <p:spPr>
          <a:xfrm>
            <a:off x="9874635" y="249704"/>
            <a:ext cx="1838582" cy="257000"/>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Exploring Core Values</a:t>
            </a:r>
          </a:p>
        </p:txBody>
      </p:sp>
      <p:sp>
        <p:nvSpPr>
          <p:cNvPr id="14" name="Subtitle 13">
            <a:extLst>
              <a:ext uri="{FF2B5EF4-FFF2-40B4-BE49-F238E27FC236}">
                <a16:creationId xmlns:a16="http://schemas.microsoft.com/office/drawing/2014/main" id="{594D1B19-C46C-E6BC-8E69-76CDFCBE7819}"/>
              </a:ext>
            </a:extLst>
          </p:cNvPr>
          <p:cNvSpPr txBox="1">
            <a:spLocks/>
          </p:cNvSpPr>
          <p:nvPr/>
        </p:nvSpPr>
        <p:spPr>
          <a:xfrm>
            <a:off x="1707496" y="2911385"/>
            <a:ext cx="8781706" cy="50844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bg1"/>
                </a:solidFill>
                <a:latin typeface="Helvetica Neue"/>
                <a:ea typeface="Helvetica Neue" panose="02000503000000020004" pitchFamily="2" charset="0"/>
                <a:cs typeface="Helvetica Neue" panose="02000503000000020004" pitchFamily="2" charset="0"/>
              </a:rPr>
              <a:t>"The more money you have the happier you will be."</a:t>
            </a:r>
          </a:p>
        </p:txBody>
      </p:sp>
    </p:spTree>
    <p:extLst>
      <p:ext uri="{BB962C8B-B14F-4D97-AF65-F5344CB8AC3E}">
        <p14:creationId xmlns:p14="http://schemas.microsoft.com/office/powerpoint/2010/main" val="14520478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C9732F-743C-9550-DEF2-9A33228E204D}"/>
              </a:ext>
            </a:extLst>
          </p:cNvPr>
          <p:cNvSpPr/>
          <p:nvPr/>
        </p:nvSpPr>
        <p:spPr>
          <a:xfrm>
            <a:off x="0"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8" name="Title 1">
            <a:extLst>
              <a:ext uri="{FF2B5EF4-FFF2-40B4-BE49-F238E27FC236}">
                <a16:creationId xmlns:a16="http://schemas.microsoft.com/office/drawing/2014/main" id="{B5EF42F4-9D78-FBC9-718E-6545368F7D2B}"/>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sp>
        <p:nvSpPr>
          <p:cNvPr id="10" name="Subtitle 13">
            <a:extLst>
              <a:ext uri="{FF2B5EF4-FFF2-40B4-BE49-F238E27FC236}">
                <a16:creationId xmlns:a16="http://schemas.microsoft.com/office/drawing/2014/main" id="{1B021A29-5CB2-B866-76EE-A3BF180F9FAB}"/>
              </a:ext>
            </a:extLst>
          </p:cNvPr>
          <p:cNvSpPr txBox="1">
            <a:spLocks/>
          </p:cNvSpPr>
          <p:nvPr/>
        </p:nvSpPr>
        <p:spPr>
          <a:xfrm>
            <a:off x="9004948"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chemeClr val="bg1"/>
                </a:solidFill>
                <a:latin typeface="Helvetica Neue"/>
                <a:ea typeface="Helvetica Neue" panose="02000503000000020004" pitchFamily="2" charset="0"/>
                <a:cs typeface="Helvetica Neue" panose="02000503000000020004" pitchFamily="2" charset="0"/>
              </a:rPr>
              <a:t>Module 3</a:t>
            </a:r>
          </a:p>
        </p:txBody>
      </p:sp>
      <p:sp>
        <p:nvSpPr>
          <p:cNvPr id="12" name="Title 1">
            <a:extLst>
              <a:ext uri="{FF2B5EF4-FFF2-40B4-BE49-F238E27FC236}">
                <a16:creationId xmlns:a16="http://schemas.microsoft.com/office/drawing/2014/main" id="{1C39792F-D3C6-2C05-6967-605BEE6C784E}"/>
              </a:ext>
            </a:extLst>
          </p:cNvPr>
          <p:cNvSpPr txBox="1">
            <a:spLocks/>
          </p:cNvSpPr>
          <p:nvPr/>
        </p:nvSpPr>
        <p:spPr>
          <a:xfrm>
            <a:off x="9874635" y="249704"/>
            <a:ext cx="1838582" cy="257000"/>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Exploring Core Values</a:t>
            </a:r>
          </a:p>
        </p:txBody>
      </p:sp>
      <p:sp>
        <p:nvSpPr>
          <p:cNvPr id="14" name="Subtitle 13">
            <a:extLst>
              <a:ext uri="{FF2B5EF4-FFF2-40B4-BE49-F238E27FC236}">
                <a16:creationId xmlns:a16="http://schemas.microsoft.com/office/drawing/2014/main" id="{04A78494-C975-B1F7-0551-B081E93E1EB5}"/>
              </a:ext>
            </a:extLst>
          </p:cNvPr>
          <p:cNvSpPr txBox="1">
            <a:spLocks/>
          </p:cNvSpPr>
          <p:nvPr/>
        </p:nvSpPr>
        <p:spPr>
          <a:xfrm>
            <a:off x="1707496" y="2911385"/>
            <a:ext cx="8781706" cy="50844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bg1"/>
                </a:solidFill>
                <a:latin typeface="Helvetica Neue"/>
                <a:ea typeface="Helvetica Neue" panose="02000503000000020004" pitchFamily="2" charset="0"/>
                <a:cs typeface="Helvetica Neue" panose="02000503000000020004" pitchFamily="2" charset="0"/>
              </a:rPr>
              <a:t>"Being attractive is more important than being a good person."</a:t>
            </a:r>
          </a:p>
        </p:txBody>
      </p:sp>
    </p:spTree>
    <p:extLst>
      <p:ext uri="{BB962C8B-B14F-4D97-AF65-F5344CB8AC3E}">
        <p14:creationId xmlns:p14="http://schemas.microsoft.com/office/powerpoint/2010/main" val="37370441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9FBD068-7B57-64D0-226E-B8EDCC71F87B}"/>
              </a:ext>
            </a:extLst>
          </p:cNvPr>
          <p:cNvSpPr/>
          <p:nvPr/>
        </p:nvSpPr>
        <p:spPr>
          <a:xfrm>
            <a:off x="0"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8" name="Title 1">
            <a:extLst>
              <a:ext uri="{FF2B5EF4-FFF2-40B4-BE49-F238E27FC236}">
                <a16:creationId xmlns:a16="http://schemas.microsoft.com/office/drawing/2014/main" id="{512FB7F3-33DC-8E5E-E67E-BAA62E0FD909}"/>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sp>
        <p:nvSpPr>
          <p:cNvPr id="10" name="Subtitle 13">
            <a:extLst>
              <a:ext uri="{FF2B5EF4-FFF2-40B4-BE49-F238E27FC236}">
                <a16:creationId xmlns:a16="http://schemas.microsoft.com/office/drawing/2014/main" id="{6CB447C1-BF46-F02D-2D8A-E7CADA4127E4}"/>
              </a:ext>
            </a:extLst>
          </p:cNvPr>
          <p:cNvSpPr txBox="1">
            <a:spLocks/>
          </p:cNvSpPr>
          <p:nvPr/>
        </p:nvSpPr>
        <p:spPr>
          <a:xfrm>
            <a:off x="9004948"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chemeClr val="bg1"/>
                </a:solidFill>
                <a:latin typeface="Helvetica Neue"/>
                <a:ea typeface="Helvetica Neue" panose="02000503000000020004" pitchFamily="2" charset="0"/>
                <a:cs typeface="Helvetica Neue" panose="02000503000000020004" pitchFamily="2" charset="0"/>
              </a:rPr>
              <a:t>Module 3</a:t>
            </a:r>
          </a:p>
        </p:txBody>
      </p:sp>
      <p:sp>
        <p:nvSpPr>
          <p:cNvPr id="12" name="Title 1">
            <a:extLst>
              <a:ext uri="{FF2B5EF4-FFF2-40B4-BE49-F238E27FC236}">
                <a16:creationId xmlns:a16="http://schemas.microsoft.com/office/drawing/2014/main" id="{7E4DDD93-229B-A1DD-7CD7-6B48670698A0}"/>
              </a:ext>
            </a:extLst>
          </p:cNvPr>
          <p:cNvSpPr txBox="1">
            <a:spLocks/>
          </p:cNvSpPr>
          <p:nvPr/>
        </p:nvSpPr>
        <p:spPr>
          <a:xfrm>
            <a:off x="9874635" y="249704"/>
            <a:ext cx="1838582" cy="257000"/>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Exploring Core Values</a:t>
            </a:r>
          </a:p>
        </p:txBody>
      </p:sp>
      <p:sp>
        <p:nvSpPr>
          <p:cNvPr id="14" name="Subtitle 13">
            <a:extLst>
              <a:ext uri="{FF2B5EF4-FFF2-40B4-BE49-F238E27FC236}">
                <a16:creationId xmlns:a16="http://schemas.microsoft.com/office/drawing/2014/main" id="{BE2CEAC1-1224-C1B4-3B95-CD828E469389}"/>
              </a:ext>
            </a:extLst>
          </p:cNvPr>
          <p:cNvSpPr txBox="1">
            <a:spLocks/>
          </p:cNvSpPr>
          <p:nvPr/>
        </p:nvSpPr>
        <p:spPr>
          <a:xfrm>
            <a:off x="1707496" y="2911385"/>
            <a:ext cx="8781706" cy="50844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bg1"/>
                </a:solidFill>
                <a:latin typeface="Helvetica Neue"/>
                <a:ea typeface="Helvetica Neue" panose="02000503000000020004" pitchFamily="2" charset="0"/>
                <a:cs typeface="Helvetica Neue" panose="02000503000000020004" pitchFamily="2" charset="0"/>
              </a:rPr>
              <a:t>"Does having more followers on TikTok or Snapchat = more happiness?"</a:t>
            </a:r>
          </a:p>
        </p:txBody>
      </p:sp>
    </p:spTree>
    <p:extLst>
      <p:ext uri="{BB962C8B-B14F-4D97-AF65-F5344CB8AC3E}">
        <p14:creationId xmlns:p14="http://schemas.microsoft.com/office/powerpoint/2010/main" val="21369948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C33AB0-D0A2-F99B-430F-E9E5F29AE225}"/>
              </a:ext>
            </a:extLst>
          </p:cNvPr>
          <p:cNvSpPr/>
          <p:nvPr/>
        </p:nvSpPr>
        <p:spPr>
          <a:xfrm>
            <a:off x="0"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8" name="Title 1">
            <a:extLst>
              <a:ext uri="{FF2B5EF4-FFF2-40B4-BE49-F238E27FC236}">
                <a16:creationId xmlns:a16="http://schemas.microsoft.com/office/drawing/2014/main" id="{27741E91-7FEE-6E6A-7E41-2CB8791BEDA6}"/>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sp>
        <p:nvSpPr>
          <p:cNvPr id="10" name="Subtitle 13">
            <a:extLst>
              <a:ext uri="{FF2B5EF4-FFF2-40B4-BE49-F238E27FC236}">
                <a16:creationId xmlns:a16="http://schemas.microsoft.com/office/drawing/2014/main" id="{FEE22FD3-44FE-6B36-545D-29B6A2821ADD}"/>
              </a:ext>
            </a:extLst>
          </p:cNvPr>
          <p:cNvSpPr txBox="1">
            <a:spLocks/>
          </p:cNvSpPr>
          <p:nvPr/>
        </p:nvSpPr>
        <p:spPr>
          <a:xfrm>
            <a:off x="9004948"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chemeClr val="bg1"/>
                </a:solidFill>
                <a:latin typeface="Helvetica Neue"/>
                <a:ea typeface="Helvetica Neue" panose="02000503000000020004" pitchFamily="2" charset="0"/>
                <a:cs typeface="Helvetica Neue" panose="02000503000000020004" pitchFamily="2" charset="0"/>
              </a:rPr>
              <a:t>Module 3</a:t>
            </a:r>
          </a:p>
        </p:txBody>
      </p:sp>
      <p:sp>
        <p:nvSpPr>
          <p:cNvPr id="12" name="Title 1">
            <a:extLst>
              <a:ext uri="{FF2B5EF4-FFF2-40B4-BE49-F238E27FC236}">
                <a16:creationId xmlns:a16="http://schemas.microsoft.com/office/drawing/2014/main" id="{885A1CEA-3E8D-A43A-DC34-7B3EFDB8A599}"/>
              </a:ext>
            </a:extLst>
          </p:cNvPr>
          <p:cNvSpPr txBox="1">
            <a:spLocks/>
          </p:cNvSpPr>
          <p:nvPr/>
        </p:nvSpPr>
        <p:spPr>
          <a:xfrm>
            <a:off x="9874635" y="249704"/>
            <a:ext cx="1838582" cy="257000"/>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Exploring Core Values</a:t>
            </a:r>
          </a:p>
        </p:txBody>
      </p:sp>
      <p:sp>
        <p:nvSpPr>
          <p:cNvPr id="14" name="Subtitle 13">
            <a:extLst>
              <a:ext uri="{FF2B5EF4-FFF2-40B4-BE49-F238E27FC236}">
                <a16:creationId xmlns:a16="http://schemas.microsoft.com/office/drawing/2014/main" id="{DBB8C90B-77D1-98C6-3774-BB7AF06F835D}"/>
              </a:ext>
            </a:extLst>
          </p:cNvPr>
          <p:cNvSpPr txBox="1">
            <a:spLocks/>
          </p:cNvSpPr>
          <p:nvPr/>
        </p:nvSpPr>
        <p:spPr>
          <a:xfrm>
            <a:off x="1707496" y="2911385"/>
            <a:ext cx="8781706" cy="50844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bg1"/>
                </a:solidFill>
                <a:latin typeface="Helvetica Neue"/>
                <a:ea typeface="Helvetica Neue" panose="02000503000000020004" pitchFamily="2" charset="0"/>
                <a:cs typeface="Helvetica Neue" panose="02000503000000020004" pitchFamily="2" charset="0"/>
              </a:rPr>
              <a:t>"My happiness and well-being comes before anyone else's."</a:t>
            </a:r>
          </a:p>
        </p:txBody>
      </p:sp>
    </p:spTree>
    <p:extLst>
      <p:ext uri="{BB962C8B-B14F-4D97-AF65-F5344CB8AC3E}">
        <p14:creationId xmlns:p14="http://schemas.microsoft.com/office/powerpoint/2010/main" val="12339033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AD31C12-974B-A146-DC85-92AB3D071C2A}"/>
              </a:ext>
            </a:extLst>
          </p:cNvPr>
          <p:cNvSpPr/>
          <p:nvPr/>
        </p:nvSpPr>
        <p:spPr>
          <a:xfrm>
            <a:off x="0"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8" name="Title 1">
            <a:extLst>
              <a:ext uri="{FF2B5EF4-FFF2-40B4-BE49-F238E27FC236}">
                <a16:creationId xmlns:a16="http://schemas.microsoft.com/office/drawing/2014/main" id="{BC128C23-F02C-0BED-F19F-E01BF6348CBA}"/>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sp>
        <p:nvSpPr>
          <p:cNvPr id="10" name="Subtitle 13">
            <a:extLst>
              <a:ext uri="{FF2B5EF4-FFF2-40B4-BE49-F238E27FC236}">
                <a16:creationId xmlns:a16="http://schemas.microsoft.com/office/drawing/2014/main" id="{D5164A3C-3A44-726D-A12A-A082951A9093}"/>
              </a:ext>
            </a:extLst>
          </p:cNvPr>
          <p:cNvSpPr txBox="1">
            <a:spLocks/>
          </p:cNvSpPr>
          <p:nvPr/>
        </p:nvSpPr>
        <p:spPr>
          <a:xfrm>
            <a:off x="9004948"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chemeClr val="bg1"/>
                </a:solidFill>
                <a:latin typeface="Helvetica Neue"/>
                <a:ea typeface="Helvetica Neue" panose="02000503000000020004" pitchFamily="2" charset="0"/>
                <a:cs typeface="Helvetica Neue" panose="02000503000000020004" pitchFamily="2" charset="0"/>
              </a:rPr>
              <a:t>Module 3</a:t>
            </a:r>
          </a:p>
        </p:txBody>
      </p:sp>
      <p:sp>
        <p:nvSpPr>
          <p:cNvPr id="12" name="Title 1">
            <a:extLst>
              <a:ext uri="{FF2B5EF4-FFF2-40B4-BE49-F238E27FC236}">
                <a16:creationId xmlns:a16="http://schemas.microsoft.com/office/drawing/2014/main" id="{34DCFD93-6949-7F62-516B-88091448E6B5}"/>
              </a:ext>
            </a:extLst>
          </p:cNvPr>
          <p:cNvSpPr txBox="1">
            <a:spLocks/>
          </p:cNvSpPr>
          <p:nvPr/>
        </p:nvSpPr>
        <p:spPr>
          <a:xfrm>
            <a:off x="9874635" y="249704"/>
            <a:ext cx="1838582" cy="257000"/>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Exploring Core Values</a:t>
            </a:r>
          </a:p>
        </p:txBody>
      </p:sp>
      <p:sp>
        <p:nvSpPr>
          <p:cNvPr id="14" name="Subtitle 13">
            <a:extLst>
              <a:ext uri="{FF2B5EF4-FFF2-40B4-BE49-F238E27FC236}">
                <a16:creationId xmlns:a16="http://schemas.microsoft.com/office/drawing/2014/main" id="{C0E4DAEC-4254-D50B-47D3-CBCA58838099}"/>
              </a:ext>
            </a:extLst>
          </p:cNvPr>
          <p:cNvSpPr txBox="1">
            <a:spLocks/>
          </p:cNvSpPr>
          <p:nvPr/>
        </p:nvSpPr>
        <p:spPr>
          <a:xfrm>
            <a:off x="1707496" y="2911385"/>
            <a:ext cx="8781706" cy="50844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bg1"/>
                </a:solidFill>
                <a:latin typeface="Helvetica Neue"/>
                <a:ea typeface="Helvetica Neue" panose="02000503000000020004" pitchFamily="2" charset="0"/>
                <a:cs typeface="Helvetica Neue" panose="02000503000000020004" pitchFamily="2" charset="0"/>
              </a:rPr>
              <a:t>"Being completely honest with my parents/guardians is important."</a:t>
            </a:r>
          </a:p>
        </p:txBody>
      </p:sp>
    </p:spTree>
    <p:extLst>
      <p:ext uri="{BB962C8B-B14F-4D97-AF65-F5344CB8AC3E}">
        <p14:creationId xmlns:p14="http://schemas.microsoft.com/office/powerpoint/2010/main" val="25862496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4830E2-85A9-C5E1-32EA-5E1B26F8FE15}"/>
              </a:ext>
            </a:extLst>
          </p:cNvPr>
          <p:cNvSpPr/>
          <p:nvPr/>
        </p:nvSpPr>
        <p:spPr>
          <a:xfrm>
            <a:off x="0"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8" name="Title 1">
            <a:extLst>
              <a:ext uri="{FF2B5EF4-FFF2-40B4-BE49-F238E27FC236}">
                <a16:creationId xmlns:a16="http://schemas.microsoft.com/office/drawing/2014/main" id="{604BF8B5-5313-5C4B-1C86-26B98F975B93}"/>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sp>
        <p:nvSpPr>
          <p:cNvPr id="10" name="Subtitle 13">
            <a:extLst>
              <a:ext uri="{FF2B5EF4-FFF2-40B4-BE49-F238E27FC236}">
                <a16:creationId xmlns:a16="http://schemas.microsoft.com/office/drawing/2014/main" id="{86596F84-B253-C72E-66F2-B81B63A21013}"/>
              </a:ext>
            </a:extLst>
          </p:cNvPr>
          <p:cNvSpPr txBox="1">
            <a:spLocks/>
          </p:cNvSpPr>
          <p:nvPr/>
        </p:nvSpPr>
        <p:spPr>
          <a:xfrm>
            <a:off x="9004948"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chemeClr val="bg1"/>
                </a:solidFill>
                <a:latin typeface="Helvetica Neue"/>
                <a:ea typeface="Helvetica Neue" panose="02000503000000020004" pitchFamily="2" charset="0"/>
                <a:cs typeface="Helvetica Neue" panose="02000503000000020004" pitchFamily="2" charset="0"/>
              </a:rPr>
              <a:t>Module 3</a:t>
            </a:r>
          </a:p>
        </p:txBody>
      </p:sp>
      <p:sp>
        <p:nvSpPr>
          <p:cNvPr id="12" name="Title 1">
            <a:extLst>
              <a:ext uri="{FF2B5EF4-FFF2-40B4-BE49-F238E27FC236}">
                <a16:creationId xmlns:a16="http://schemas.microsoft.com/office/drawing/2014/main" id="{C1E32594-36A5-3C9C-A81E-D09B84630623}"/>
              </a:ext>
            </a:extLst>
          </p:cNvPr>
          <p:cNvSpPr txBox="1">
            <a:spLocks/>
          </p:cNvSpPr>
          <p:nvPr/>
        </p:nvSpPr>
        <p:spPr>
          <a:xfrm>
            <a:off x="9874635" y="249704"/>
            <a:ext cx="1838582" cy="257000"/>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Exploring Core Values</a:t>
            </a:r>
          </a:p>
        </p:txBody>
      </p:sp>
      <p:sp>
        <p:nvSpPr>
          <p:cNvPr id="14" name="Subtitle 13">
            <a:extLst>
              <a:ext uri="{FF2B5EF4-FFF2-40B4-BE49-F238E27FC236}">
                <a16:creationId xmlns:a16="http://schemas.microsoft.com/office/drawing/2014/main" id="{3DB7BAD6-71DC-4038-7E07-53ADBB3C30E0}"/>
              </a:ext>
            </a:extLst>
          </p:cNvPr>
          <p:cNvSpPr txBox="1">
            <a:spLocks/>
          </p:cNvSpPr>
          <p:nvPr/>
        </p:nvSpPr>
        <p:spPr>
          <a:xfrm>
            <a:off x="1707496" y="3174792"/>
            <a:ext cx="8781706" cy="50844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bg1"/>
                </a:solidFill>
                <a:latin typeface="Helvetica Neue"/>
                <a:ea typeface="Helvetica Neue" panose="02000503000000020004" pitchFamily="2" charset="0"/>
                <a:cs typeface="Helvetica Neue" panose="02000503000000020004" pitchFamily="2" charset="0"/>
              </a:rPr>
              <a:t>"The law is there to be broken."</a:t>
            </a:r>
          </a:p>
        </p:txBody>
      </p:sp>
    </p:spTree>
    <p:extLst>
      <p:ext uri="{BB962C8B-B14F-4D97-AF65-F5344CB8AC3E}">
        <p14:creationId xmlns:p14="http://schemas.microsoft.com/office/powerpoint/2010/main" val="27533444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83C8E8-19D9-5911-220A-F5985DB494FB}"/>
              </a:ext>
            </a:extLst>
          </p:cNvPr>
          <p:cNvSpPr/>
          <p:nvPr/>
        </p:nvSpPr>
        <p:spPr>
          <a:xfrm>
            <a:off x="0"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8" name="Title 1">
            <a:extLst>
              <a:ext uri="{FF2B5EF4-FFF2-40B4-BE49-F238E27FC236}">
                <a16:creationId xmlns:a16="http://schemas.microsoft.com/office/drawing/2014/main" id="{DC1B36F5-0560-5964-2D53-1C669A06DAEE}"/>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sp>
        <p:nvSpPr>
          <p:cNvPr id="10" name="Subtitle 13">
            <a:extLst>
              <a:ext uri="{FF2B5EF4-FFF2-40B4-BE49-F238E27FC236}">
                <a16:creationId xmlns:a16="http://schemas.microsoft.com/office/drawing/2014/main" id="{1B6600A9-F991-CD06-8AB7-5409466F2216}"/>
              </a:ext>
            </a:extLst>
          </p:cNvPr>
          <p:cNvSpPr txBox="1">
            <a:spLocks/>
          </p:cNvSpPr>
          <p:nvPr/>
        </p:nvSpPr>
        <p:spPr>
          <a:xfrm>
            <a:off x="9004948"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chemeClr val="bg1"/>
                </a:solidFill>
                <a:latin typeface="Helvetica Neue"/>
                <a:ea typeface="Helvetica Neue" panose="02000503000000020004" pitchFamily="2" charset="0"/>
                <a:cs typeface="Helvetica Neue" panose="02000503000000020004" pitchFamily="2" charset="0"/>
              </a:rPr>
              <a:t>Module 3</a:t>
            </a:r>
          </a:p>
        </p:txBody>
      </p:sp>
      <p:sp>
        <p:nvSpPr>
          <p:cNvPr id="12" name="Title 1">
            <a:extLst>
              <a:ext uri="{FF2B5EF4-FFF2-40B4-BE49-F238E27FC236}">
                <a16:creationId xmlns:a16="http://schemas.microsoft.com/office/drawing/2014/main" id="{24250E79-4AF7-513F-F79B-426246FB5330}"/>
              </a:ext>
            </a:extLst>
          </p:cNvPr>
          <p:cNvSpPr txBox="1">
            <a:spLocks/>
          </p:cNvSpPr>
          <p:nvPr/>
        </p:nvSpPr>
        <p:spPr>
          <a:xfrm>
            <a:off x="9874635" y="249704"/>
            <a:ext cx="1838582" cy="257000"/>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Exploring Core Values</a:t>
            </a:r>
          </a:p>
        </p:txBody>
      </p:sp>
      <p:sp>
        <p:nvSpPr>
          <p:cNvPr id="14" name="Subtitle 13">
            <a:extLst>
              <a:ext uri="{FF2B5EF4-FFF2-40B4-BE49-F238E27FC236}">
                <a16:creationId xmlns:a16="http://schemas.microsoft.com/office/drawing/2014/main" id="{9E889764-641A-79B2-9CCA-3A30BD21D860}"/>
              </a:ext>
            </a:extLst>
          </p:cNvPr>
          <p:cNvSpPr txBox="1">
            <a:spLocks/>
          </p:cNvSpPr>
          <p:nvPr/>
        </p:nvSpPr>
        <p:spPr>
          <a:xfrm>
            <a:off x="1707496" y="2911385"/>
            <a:ext cx="8781706" cy="50844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bg1"/>
                </a:solidFill>
                <a:latin typeface="Helvetica Neue"/>
                <a:ea typeface="Helvetica Neue" panose="02000503000000020004" pitchFamily="2" charset="0"/>
                <a:cs typeface="Helvetica Neue" panose="02000503000000020004" pitchFamily="2" charset="0"/>
              </a:rPr>
              <a:t>"All drugs and alcohol should be illegal 'My body, my choice'."</a:t>
            </a:r>
          </a:p>
        </p:txBody>
      </p:sp>
    </p:spTree>
    <p:extLst>
      <p:ext uri="{BB962C8B-B14F-4D97-AF65-F5344CB8AC3E}">
        <p14:creationId xmlns:p14="http://schemas.microsoft.com/office/powerpoint/2010/main" val="1688454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787BC0-9833-2397-6F55-BDF1DD8173D4}"/>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Subtitle 13">
            <a:extLst>
              <a:ext uri="{FF2B5EF4-FFF2-40B4-BE49-F238E27FC236}">
                <a16:creationId xmlns:a16="http://schemas.microsoft.com/office/drawing/2014/main" id="{E0985126-FF47-3007-64B4-F16EF7C0065E}"/>
              </a:ext>
            </a:extLst>
          </p:cNvPr>
          <p:cNvSpPr txBox="1">
            <a:spLocks/>
          </p:cNvSpPr>
          <p:nvPr/>
        </p:nvSpPr>
        <p:spPr>
          <a:xfrm>
            <a:off x="851717" y="1013670"/>
            <a:ext cx="8781706" cy="50844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a:solidFill>
                  <a:schemeClr val="bg1"/>
                </a:solidFill>
                <a:latin typeface="Helvetica Neue"/>
                <a:ea typeface="Helvetica Neue" panose="02000503000000020004" pitchFamily="2" charset="0"/>
                <a:cs typeface="Helvetica Neue" panose="02000503000000020004" pitchFamily="2" charset="0"/>
              </a:rPr>
              <a:t>The Secret of the Leaky Bucket:</a:t>
            </a:r>
          </a:p>
        </p:txBody>
      </p:sp>
      <p:pic>
        <p:nvPicPr>
          <p:cNvPr id="12" name="Picture 11" descr="A blue circle with white and green circles on it&#10;&#10;Description automatically generated">
            <a:extLst>
              <a:ext uri="{FF2B5EF4-FFF2-40B4-BE49-F238E27FC236}">
                <a16:creationId xmlns:a16="http://schemas.microsoft.com/office/drawing/2014/main" id="{0CA38543-F127-FDB9-41E8-08F096FD8CB9}"/>
              </a:ext>
            </a:extLst>
          </p:cNvPr>
          <p:cNvPicPr>
            <a:picLocks noChangeAspect="1"/>
          </p:cNvPicPr>
          <p:nvPr/>
        </p:nvPicPr>
        <p:blipFill>
          <a:blip r:embed="rId3"/>
          <a:stretch>
            <a:fillRect/>
          </a:stretch>
        </p:blipFill>
        <p:spPr>
          <a:xfrm>
            <a:off x="7553496" y="2411691"/>
            <a:ext cx="4159854" cy="4159854"/>
          </a:xfrm>
          <a:prstGeom prst="rect">
            <a:avLst/>
          </a:prstGeom>
        </p:spPr>
      </p:pic>
      <p:pic>
        <p:nvPicPr>
          <p:cNvPr id="13" name="Picture 12" descr="A blue circle with white and green circles on it&#10;&#10;Description automatically generated">
            <a:extLst>
              <a:ext uri="{FF2B5EF4-FFF2-40B4-BE49-F238E27FC236}">
                <a16:creationId xmlns:a16="http://schemas.microsoft.com/office/drawing/2014/main" id="{18B4546B-59F9-633D-2C42-64BB51E63481}"/>
              </a:ext>
            </a:extLst>
          </p:cNvPr>
          <p:cNvPicPr>
            <a:picLocks noChangeAspect="1"/>
          </p:cNvPicPr>
          <p:nvPr/>
        </p:nvPicPr>
        <p:blipFill>
          <a:blip r:embed="rId3"/>
          <a:stretch>
            <a:fillRect/>
          </a:stretch>
        </p:blipFill>
        <p:spPr>
          <a:xfrm>
            <a:off x="514048" y="1731142"/>
            <a:ext cx="2897728" cy="2897728"/>
          </a:xfrm>
          <a:prstGeom prst="rect">
            <a:avLst/>
          </a:prstGeom>
        </p:spPr>
      </p:pic>
      <p:sp>
        <p:nvSpPr>
          <p:cNvPr id="14" name="Title 1">
            <a:extLst>
              <a:ext uri="{FF2B5EF4-FFF2-40B4-BE49-F238E27FC236}">
                <a16:creationId xmlns:a16="http://schemas.microsoft.com/office/drawing/2014/main" id="{D56D0C05-D33A-8397-7FCA-4D2FFC8852B5}"/>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pic>
        <p:nvPicPr>
          <p:cNvPr id="17" name="Online Media 16" title="The Secret of the Leaky Bucket: A Timeless Lesson for Life">
            <a:hlinkClick r:id="" action="ppaction://media"/>
            <a:extLst>
              <a:ext uri="{FF2B5EF4-FFF2-40B4-BE49-F238E27FC236}">
                <a16:creationId xmlns:a16="http://schemas.microsoft.com/office/drawing/2014/main" id="{220F687A-2C69-05FA-7154-ED8E77BDBB4C}"/>
              </a:ext>
            </a:extLst>
          </p:cNvPr>
          <p:cNvPicPr>
            <a:picLocks noRot="1" noChangeAspect="1"/>
          </p:cNvPicPr>
          <p:nvPr>
            <a:videoFile r:link="rId1"/>
          </p:nvPr>
        </p:nvPicPr>
        <p:blipFill>
          <a:blip r:embed="rId4"/>
          <a:stretch>
            <a:fillRect/>
          </a:stretch>
        </p:blipFill>
        <p:spPr>
          <a:xfrm>
            <a:off x="2185395" y="1936845"/>
            <a:ext cx="7072170" cy="3996519"/>
          </a:xfrm>
          <a:prstGeom prst="rect">
            <a:avLst/>
          </a:prstGeom>
        </p:spPr>
      </p:pic>
      <p:sp>
        <p:nvSpPr>
          <p:cNvPr id="3" name="Subtitle 13">
            <a:extLst>
              <a:ext uri="{FF2B5EF4-FFF2-40B4-BE49-F238E27FC236}">
                <a16:creationId xmlns:a16="http://schemas.microsoft.com/office/drawing/2014/main" id="{DF65FA40-FE4E-E8B5-4092-8EE10DD84607}"/>
              </a:ext>
            </a:extLst>
          </p:cNvPr>
          <p:cNvSpPr txBox="1">
            <a:spLocks/>
          </p:cNvSpPr>
          <p:nvPr/>
        </p:nvSpPr>
        <p:spPr>
          <a:xfrm>
            <a:off x="9000892" y="350522"/>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1"/>
                </a:solidFill>
                <a:latin typeface="Helvetica Neue"/>
                <a:ea typeface="Helvetica Neue" panose="02000503000000020004" pitchFamily="2" charset="0"/>
                <a:cs typeface="Helvetica Neue" panose="02000503000000020004" pitchFamily="2" charset="0"/>
              </a:rPr>
              <a:t>Module 3</a:t>
            </a:r>
          </a:p>
        </p:txBody>
      </p:sp>
      <p:sp>
        <p:nvSpPr>
          <p:cNvPr id="5" name="Title 1">
            <a:extLst>
              <a:ext uri="{FF2B5EF4-FFF2-40B4-BE49-F238E27FC236}">
                <a16:creationId xmlns:a16="http://schemas.microsoft.com/office/drawing/2014/main" id="{889019CD-D9C1-92B6-EC51-AF731B5D9A49}"/>
              </a:ext>
            </a:extLst>
          </p:cNvPr>
          <p:cNvSpPr txBox="1">
            <a:spLocks/>
          </p:cNvSpPr>
          <p:nvPr/>
        </p:nvSpPr>
        <p:spPr>
          <a:xfrm>
            <a:off x="9873148" y="329394"/>
            <a:ext cx="1901836" cy="235117"/>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002060"/>
                </a:solidFill>
                <a:latin typeface="Helvetica Neue"/>
              </a:rPr>
              <a:t>Exploring Core Values.</a:t>
            </a:r>
            <a:endParaRPr lang="en-US" sz="1200" b="1" dirty="0">
              <a:solidFill>
                <a:srgbClr val="002060"/>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9047589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89EEC24-9132-D887-B00C-72A592778198}"/>
              </a:ext>
            </a:extLst>
          </p:cNvPr>
          <p:cNvSpPr/>
          <p:nvPr/>
        </p:nvSpPr>
        <p:spPr>
          <a:xfrm>
            <a:off x="0"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8" name="Title 1">
            <a:extLst>
              <a:ext uri="{FF2B5EF4-FFF2-40B4-BE49-F238E27FC236}">
                <a16:creationId xmlns:a16="http://schemas.microsoft.com/office/drawing/2014/main" id="{086B3310-BBC3-6E95-BE51-7C53958C6C98}"/>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sp>
        <p:nvSpPr>
          <p:cNvPr id="10" name="Subtitle 13">
            <a:extLst>
              <a:ext uri="{FF2B5EF4-FFF2-40B4-BE49-F238E27FC236}">
                <a16:creationId xmlns:a16="http://schemas.microsoft.com/office/drawing/2014/main" id="{1C676369-54E9-DCE6-8CBD-4C55D2A2CD98}"/>
              </a:ext>
            </a:extLst>
          </p:cNvPr>
          <p:cNvSpPr txBox="1">
            <a:spLocks/>
          </p:cNvSpPr>
          <p:nvPr/>
        </p:nvSpPr>
        <p:spPr>
          <a:xfrm>
            <a:off x="9004948"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chemeClr val="bg1"/>
                </a:solidFill>
                <a:latin typeface="Helvetica Neue"/>
                <a:ea typeface="Helvetica Neue" panose="02000503000000020004" pitchFamily="2" charset="0"/>
                <a:cs typeface="Helvetica Neue" panose="02000503000000020004" pitchFamily="2" charset="0"/>
              </a:rPr>
              <a:t>Module 3</a:t>
            </a:r>
          </a:p>
        </p:txBody>
      </p:sp>
      <p:sp>
        <p:nvSpPr>
          <p:cNvPr id="12" name="Title 1">
            <a:extLst>
              <a:ext uri="{FF2B5EF4-FFF2-40B4-BE49-F238E27FC236}">
                <a16:creationId xmlns:a16="http://schemas.microsoft.com/office/drawing/2014/main" id="{4E9C23BA-5074-BA31-A9C6-82EAB8D481B8}"/>
              </a:ext>
            </a:extLst>
          </p:cNvPr>
          <p:cNvSpPr txBox="1">
            <a:spLocks/>
          </p:cNvSpPr>
          <p:nvPr/>
        </p:nvSpPr>
        <p:spPr>
          <a:xfrm>
            <a:off x="9874635" y="249704"/>
            <a:ext cx="1838582" cy="257000"/>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Exploring Core Values</a:t>
            </a:r>
          </a:p>
        </p:txBody>
      </p:sp>
      <p:sp>
        <p:nvSpPr>
          <p:cNvPr id="14" name="Subtitle 13">
            <a:extLst>
              <a:ext uri="{FF2B5EF4-FFF2-40B4-BE49-F238E27FC236}">
                <a16:creationId xmlns:a16="http://schemas.microsoft.com/office/drawing/2014/main" id="{50CF6930-7F18-E74E-7068-74228FE784B2}"/>
              </a:ext>
            </a:extLst>
          </p:cNvPr>
          <p:cNvSpPr txBox="1">
            <a:spLocks/>
          </p:cNvSpPr>
          <p:nvPr/>
        </p:nvSpPr>
        <p:spPr>
          <a:xfrm>
            <a:off x="1707496" y="3174792"/>
            <a:ext cx="8781706" cy="50844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bg1"/>
                </a:solidFill>
                <a:latin typeface="Helvetica Neue"/>
                <a:ea typeface="Helvetica Neue" panose="02000503000000020004" pitchFamily="2" charset="0"/>
                <a:cs typeface="Helvetica Neue" panose="02000503000000020004" pitchFamily="2" charset="0"/>
              </a:rPr>
              <a:t>"Vaping is better than cigarettes."</a:t>
            </a:r>
          </a:p>
        </p:txBody>
      </p:sp>
    </p:spTree>
    <p:extLst>
      <p:ext uri="{BB962C8B-B14F-4D97-AF65-F5344CB8AC3E}">
        <p14:creationId xmlns:p14="http://schemas.microsoft.com/office/powerpoint/2010/main" val="18178732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838200" y="1"/>
            <a:ext cx="10515600" cy="1116530"/>
          </a:xfrm>
        </p:spPr>
        <p:txBody>
          <a:bodyPr/>
          <a:lstStyle/>
          <a:p>
            <a:pPr algn="ctr"/>
            <a:r>
              <a:rPr lang="en-US">
                <a:solidFill>
                  <a:schemeClr val="bg1"/>
                </a:solidFill>
              </a:rPr>
              <a:t>Making choices based on your values</a:t>
            </a:r>
          </a:p>
        </p:txBody>
      </p:sp>
      <p:sp>
        <p:nvSpPr>
          <p:cNvPr id="4" name="Rectangle 3">
            <a:extLst>
              <a:ext uri="{FF2B5EF4-FFF2-40B4-BE49-F238E27FC236}">
                <a16:creationId xmlns:a16="http://schemas.microsoft.com/office/drawing/2014/main" id="{2D34C77A-7FB2-7595-A13C-E3978DF8567F}"/>
              </a:ext>
            </a:extLst>
          </p:cNvPr>
          <p:cNvSpPr/>
          <p:nvPr/>
        </p:nvSpPr>
        <p:spPr>
          <a:xfrm>
            <a:off x="378613" y="1138475"/>
            <a:ext cx="2371163" cy="923330"/>
          </a:xfrm>
          <a:prstGeom prst="rect">
            <a:avLst/>
          </a:prstGeom>
          <a:noFill/>
        </p:spPr>
        <p:txBody>
          <a:bodyPr wrap="none" lIns="91440" tIns="45720" rIns="91440" bIns="45720">
            <a:spAutoFit/>
          </a:bodyPr>
          <a:lstStyle/>
          <a:p>
            <a:pPr algn="ctr"/>
            <a:r>
              <a:rPr lang="en-GB" sz="5400" b="1">
                <a:ln w="22225">
                  <a:solidFill>
                    <a:schemeClr val="accent2"/>
                  </a:solidFill>
                  <a:prstDash val="solid"/>
                </a:ln>
                <a:solidFill>
                  <a:schemeClr val="accent2">
                    <a:lumMod val="40000"/>
                    <a:lumOff val="60000"/>
                  </a:schemeClr>
                </a:solidFill>
              </a:rPr>
              <a:t>A</a:t>
            </a:r>
            <a:r>
              <a:rPr lang="en-GB" sz="5400" b="1" cap="none" spc="0">
                <a:ln w="22225">
                  <a:solidFill>
                    <a:schemeClr val="accent2"/>
                  </a:solidFill>
                  <a:prstDash val="solid"/>
                </a:ln>
                <a:solidFill>
                  <a:schemeClr val="accent2">
                    <a:lumMod val="40000"/>
                    <a:lumOff val="60000"/>
                  </a:schemeClr>
                </a:solidFill>
                <a:effectLst/>
              </a:rPr>
              <a:t>ctivity</a:t>
            </a:r>
          </a:p>
        </p:txBody>
      </p:sp>
      <p:sp>
        <p:nvSpPr>
          <p:cNvPr id="6" name="TextBox 5">
            <a:extLst>
              <a:ext uri="{FF2B5EF4-FFF2-40B4-BE49-F238E27FC236}">
                <a16:creationId xmlns:a16="http://schemas.microsoft.com/office/drawing/2014/main" id="{323AE231-EE38-7BF7-4D59-414975B2D3B7}"/>
              </a:ext>
            </a:extLst>
          </p:cNvPr>
          <p:cNvSpPr txBox="1"/>
          <p:nvPr/>
        </p:nvSpPr>
        <p:spPr>
          <a:xfrm>
            <a:off x="82061" y="1994435"/>
            <a:ext cx="11905820" cy="1631216"/>
          </a:xfrm>
          <a:prstGeom prst="rect">
            <a:avLst/>
          </a:prstGeom>
          <a:noFill/>
        </p:spPr>
        <p:txBody>
          <a:bodyPr wrap="square" rtlCol="0">
            <a:spAutoFit/>
          </a:bodyPr>
          <a:lstStyle/>
          <a:p>
            <a:pPr marL="342900" indent="-342900" algn="ctr">
              <a:buFontTx/>
              <a:buChar char="-"/>
            </a:pPr>
            <a:r>
              <a:rPr lang="en-US" sz="2500"/>
              <a:t>In your notebook consider the following question.</a:t>
            </a:r>
          </a:p>
          <a:p>
            <a:pPr marL="342900" indent="-342900" algn="ctr">
              <a:buFontTx/>
              <a:buChar char="-"/>
            </a:pPr>
            <a:endParaRPr lang="en-US" sz="2500"/>
          </a:p>
          <a:p>
            <a:pPr algn="ctr"/>
            <a:r>
              <a:rPr lang="en-US" sz="2500"/>
              <a:t>a) </a:t>
            </a:r>
            <a:r>
              <a:rPr lang="en-US" sz="2500" b="1"/>
              <a:t>After completing the ‘What do you think’ activity, finish this sentence: </a:t>
            </a:r>
          </a:p>
          <a:p>
            <a:pPr marL="342900" indent="-342900" algn="ctr">
              <a:buFontTx/>
              <a:buChar char="-"/>
            </a:pPr>
            <a:r>
              <a:rPr lang="en-US" sz="2500" b="1" i="1"/>
              <a:t>‘I know I am……’</a:t>
            </a:r>
          </a:p>
        </p:txBody>
      </p:sp>
      <p:pic>
        <p:nvPicPr>
          <p:cNvPr id="7" name="Picture 6" descr="A person in a blue suit&#10;&#10;Description automatically generated">
            <a:extLst>
              <a:ext uri="{FF2B5EF4-FFF2-40B4-BE49-F238E27FC236}">
                <a16:creationId xmlns:a16="http://schemas.microsoft.com/office/drawing/2014/main" id="{74FFD181-688E-32B7-8E41-E17EE4962F91}"/>
              </a:ext>
            </a:extLst>
          </p:cNvPr>
          <p:cNvPicPr>
            <a:picLocks noChangeAspect="1"/>
          </p:cNvPicPr>
          <p:nvPr/>
        </p:nvPicPr>
        <p:blipFill>
          <a:blip r:embed="rId2"/>
          <a:stretch>
            <a:fillRect/>
          </a:stretch>
        </p:blipFill>
        <p:spPr>
          <a:xfrm>
            <a:off x="7622483" y="4541855"/>
            <a:ext cx="4365398" cy="2014799"/>
          </a:xfrm>
          <a:prstGeom prst="rect">
            <a:avLst/>
          </a:prstGeom>
        </p:spPr>
      </p:pic>
      <p:sp>
        <p:nvSpPr>
          <p:cNvPr id="3" name="Rectangle 2">
            <a:extLst>
              <a:ext uri="{FF2B5EF4-FFF2-40B4-BE49-F238E27FC236}">
                <a16:creationId xmlns:a16="http://schemas.microsoft.com/office/drawing/2014/main" id="{0BEF41B9-B66C-81CF-B968-8E3A7D33EC3E}"/>
              </a:ext>
            </a:extLst>
          </p:cNvPr>
          <p:cNvSpPr/>
          <p:nvPr/>
        </p:nvSpPr>
        <p:spPr>
          <a:xfrm>
            <a:off x="0"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9" name="Title 1">
            <a:extLst>
              <a:ext uri="{FF2B5EF4-FFF2-40B4-BE49-F238E27FC236}">
                <a16:creationId xmlns:a16="http://schemas.microsoft.com/office/drawing/2014/main" id="{F16243FB-0874-4D97-F954-A800E452BAAE}"/>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sp>
        <p:nvSpPr>
          <p:cNvPr id="11" name="Subtitle 13">
            <a:extLst>
              <a:ext uri="{FF2B5EF4-FFF2-40B4-BE49-F238E27FC236}">
                <a16:creationId xmlns:a16="http://schemas.microsoft.com/office/drawing/2014/main" id="{0D6979A5-235D-5C3E-070E-C6075B55F98A}"/>
              </a:ext>
            </a:extLst>
          </p:cNvPr>
          <p:cNvSpPr txBox="1">
            <a:spLocks/>
          </p:cNvSpPr>
          <p:nvPr/>
        </p:nvSpPr>
        <p:spPr>
          <a:xfrm>
            <a:off x="9004948"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chemeClr val="bg1"/>
                </a:solidFill>
                <a:latin typeface="Helvetica Neue"/>
                <a:ea typeface="Helvetica Neue" panose="02000503000000020004" pitchFamily="2" charset="0"/>
                <a:cs typeface="Helvetica Neue" panose="02000503000000020004" pitchFamily="2" charset="0"/>
              </a:rPr>
              <a:t>Module 3</a:t>
            </a:r>
          </a:p>
        </p:txBody>
      </p:sp>
      <p:sp>
        <p:nvSpPr>
          <p:cNvPr id="13" name="Title 1">
            <a:extLst>
              <a:ext uri="{FF2B5EF4-FFF2-40B4-BE49-F238E27FC236}">
                <a16:creationId xmlns:a16="http://schemas.microsoft.com/office/drawing/2014/main" id="{361F8B15-9B84-CD8C-DA8D-F1D0CA554BA2}"/>
              </a:ext>
            </a:extLst>
          </p:cNvPr>
          <p:cNvSpPr txBox="1">
            <a:spLocks/>
          </p:cNvSpPr>
          <p:nvPr/>
        </p:nvSpPr>
        <p:spPr>
          <a:xfrm>
            <a:off x="9874635" y="249704"/>
            <a:ext cx="1838582" cy="257000"/>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Exploring Core Values</a:t>
            </a:r>
          </a:p>
        </p:txBody>
      </p:sp>
      <p:sp>
        <p:nvSpPr>
          <p:cNvPr id="17" name="TextBox 8">
            <a:extLst>
              <a:ext uri="{FF2B5EF4-FFF2-40B4-BE49-F238E27FC236}">
                <a16:creationId xmlns:a16="http://schemas.microsoft.com/office/drawing/2014/main" id="{06EE8656-0EBF-95A1-62E2-40836F420B76}"/>
              </a:ext>
            </a:extLst>
          </p:cNvPr>
          <p:cNvSpPr txBox="1"/>
          <p:nvPr/>
        </p:nvSpPr>
        <p:spPr>
          <a:xfrm>
            <a:off x="1632307" y="2627026"/>
            <a:ext cx="5046331"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highlight>
                  <a:srgbClr val="85C140"/>
                </a:highlight>
                <a:latin typeface="Helvetica Neue"/>
                <a:ea typeface="Helvetica Neue" panose="02000503000000020004" pitchFamily="2" charset="0"/>
                <a:cs typeface="Helvetica Neue" panose="02000503000000020004" pitchFamily="2" charset="0"/>
              </a:rPr>
              <a:t> After completing the 'What do you think' activity, finish the sentence 'I know I am...'</a:t>
            </a:r>
          </a:p>
        </p:txBody>
      </p:sp>
      <p:sp>
        <p:nvSpPr>
          <p:cNvPr id="19" name="Subtitle 13">
            <a:extLst>
              <a:ext uri="{FF2B5EF4-FFF2-40B4-BE49-F238E27FC236}">
                <a16:creationId xmlns:a16="http://schemas.microsoft.com/office/drawing/2014/main" id="{D5D0A250-E4E9-45E9-B1AF-3147861DACF4}"/>
              </a:ext>
            </a:extLst>
          </p:cNvPr>
          <p:cNvSpPr txBox="1">
            <a:spLocks/>
          </p:cNvSpPr>
          <p:nvPr/>
        </p:nvSpPr>
        <p:spPr>
          <a:xfrm>
            <a:off x="1626202" y="1535772"/>
            <a:ext cx="8781706" cy="508446"/>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2400" b="1">
                <a:solidFill>
                  <a:schemeClr val="bg1"/>
                </a:solidFill>
                <a:latin typeface="Helvetica Neue"/>
                <a:ea typeface="Helvetica Neue" panose="02000503000000020004" pitchFamily="2" charset="0"/>
                <a:cs typeface="Helvetica Neue" panose="02000503000000020004" pitchFamily="2" charset="0"/>
              </a:rPr>
              <a:t>Activity:</a:t>
            </a:r>
          </a:p>
        </p:txBody>
      </p:sp>
      <p:pic>
        <p:nvPicPr>
          <p:cNvPr id="21" name="Graphic 6" descr="Puzzle pieces with solid fill">
            <a:extLst>
              <a:ext uri="{FF2B5EF4-FFF2-40B4-BE49-F238E27FC236}">
                <a16:creationId xmlns:a16="http://schemas.microsoft.com/office/drawing/2014/main" id="{1B0E8615-77DF-2B77-9B12-20142B1761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6085" y="1346008"/>
            <a:ext cx="751840" cy="751840"/>
          </a:xfrm>
          <a:prstGeom prst="rect">
            <a:avLst/>
          </a:prstGeom>
        </p:spPr>
      </p:pic>
      <p:sp>
        <p:nvSpPr>
          <p:cNvPr id="23" name="TextBox 39">
            <a:extLst>
              <a:ext uri="{FF2B5EF4-FFF2-40B4-BE49-F238E27FC236}">
                <a16:creationId xmlns:a16="http://schemas.microsoft.com/office/drawing/2014/main" id="{3A637039-032A-2DA3-1D7E-B522CDA33136}"/>
              </a:ext>
            </a:extLst>
          </p:cNvPr>
          <p:cNvSpPr txBox="1"/>
          <p:nvPr/>
        </p:nvSpPr>
        <p:spPr>
          <a:xfrm>
            <a:off x="1627502" y="2123141"/>
            <a:ext cx="7402338" cy="3693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latin typeface="Helvetica Neue"/>
                <a:ea typeface="Helvetica Neue Light" panose="02000403000000020004" pitchFamily="2" charset="0"/>
                <a:cs typeface="Calibri"/>
              </a:rPr>
              <a:t>In your notebook, consider the following question:</a:t>
            </a:r>
            <a:endParaRPr lang="en-US" dirty="0">
              <a:solidFill>
                <a:schemeClr val="bg1"/>
              </a:solidFill>
              <a:latin typeface="Helvetica Neue"/>
              <a:cs typeface="Calibri"/>
            </a:endParaRPr>
          </a:p>
        </p:txBody>
      </p:sp>
      <p:pic>
        <p:nvPicPr>
          <p:cNvPr id="24" name="Picture 23" descr="A person in a blue suit&#10;&#10;Description automatically generated">
            <a:extLst>
              <a:ext uri="{FF2B5EF4-FFF2-40B4-BE49-F238E27FC236}">
                <a16:creationId xmlns:a16="http://schemas.microsoft.com/office/drawing/2014/main" id="{F8F62BA6-BF4E-94DB-5809-C9D825701848}"/>
              </a:ext>
            </a:extLst>
          </p:cNvPr>
          <p:cNvPicPr>
            <a:picLocks noChangeAspect="1"/>
          </p:cNvPicPr>
          <p:nvPr/>
        </p:nvPicPr>
        <p:blipFill>
          <a:blip r:embed="rId5"/>
          <a:stretch>
            <a:fillRect/>
          </a:stretch>
        </p:blipFill>
        <p:spPr>
          <a:xfrm>
            <a:off x="5563408" y="3612671"/>
            <a:ext cx="6154768" cy="2881942"/>
          </a:xfrm>
          <a:prstGeom prst="rect">
            <a:avLst/>
          </a:prstGeom>
        </p:spPr>
      </p:pic>
    </p:spTree>
    <p:extLst>
      <p:ext uri="{BB962C8B-B14F-4D97-AF65-F5344CB8AC3E}">
        <p14:creationId xmlns:p14="http://schemas.microsoft.com/office/powerpoint/2010/main" val="28940110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D5AF247-2EA2-DF0B-DD69-9D15CCBA779A}"/>
              </a:ext>
            </a:extLst>
          </p:cNvPr>
          <p:cNvSpPr txBox="1">
            <a:spLocks/>
          </p:cNvSpPr>
          <p:nvPr/>
        </p:nvSpPr>
        <p:spPr>
          <a:xfrm>
            <a:off x="-12153" y="0"/>
            <a:ext cx="4622058" cy="6858000"/>
          </a:xfrm>
          <a:prstGeom prst="rect">
            <a:avLst/>
          </a:prstGeom>
          <a:solidFill>
            <a:srgbClr val="0382C5"/>
          </a:solidFill>
          <a:ln>
            <a:noFill/>
          </a:ln>
        </p:spPr>
        <p:style>
          <a:lnRef idx="1">
            <a:schemeClr val="accent1"/>
          </a:lnRef>
          <a:fillRef idx="2">
            <a:schemeClr val="accent1"/>
          </a:fillRef>
          <a:effectRef idx="1">
            <a:schemeClr val="accent1"/>
          </a:effectRef>
          <a:fontRef idx="minor">
            <a:schemeClr val="dk1"/>
          </a:fontRef>
        </p:style>
        <p:txBody>
          <a:bodyPr>
            <a:norm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sz="3600" dirty="0">
              <a:solidFill>
                <a:schemeClr val="bg1"/>
              </a:solidFill>
              <a:latin typeface="+mj-lt"/>
            </a:endParaRPr>
          </a:p>
          <a:p>
            <a:pPr algn="ctr"/>
            <a:endParaRPr lang="en-US" sz="3600" dirty="0">
              <a:solidFill>
                <a:schemeClr val="bg1"/>
              </a:solidFill>
              <a:latin typeface="+mj-lt"/>
            </a:endParaRPr>
          </a:p>
          <a:p>
            <a:pPr algn="ctr"/>
            <a:endParaRPr lang="en-US" sz="3600" dirty="0">
              <a:solidFill>
                <a:schemeClr val="bg1"/>
              </a:solidFill>
              <a:latin typeface="+mj-lt"/>
            </a:endParaRPr>
          </a:p>
          <a:p>
            <a:pPr algn="ctr"/>
            <a:endParaRPr lang="en-US" sz="3600" dirty="0">
              <a:solidFill>
                <a:schemeClr val="bg1"/>
              </a:solidFill>
              <a:latin typeface="+mj-lt"/>
            </a:endParaRPr>
          </a:p>
          <a:p>
            <a:pPr algn="ctr"/>
            <a:r>
              <a:rPr lang="en-US" sz="3600" dirty="0">
                <a:solidFill>
                  <a:schemeClr val="bg1"/>
                </a:solidFill>
                <a:latin typeface="+mj-lt"/>
              </a:rPr>
              <a:t>THE TROUBLE </a:t>
            </a:r>
            <a:br>
              <a:rPr lang="en-US" sz="3600" dirty="0">
                <a:solidFill>
                  <a:schemeClr val="bg1"/>
                </a:solidFill>
                <a:latin typeface="+mj-lt"/>
              </a:rPr>
            </a:br>
            <a:r>
              <a:rPr lang="en-US" sz="3600" dirty="0">
                <a:solidFill>
                  <a:schemeClr val="bg1"/>
                </a:solidFill>
                <a:latin typeface="+mj-lt"/>
              </a:rPr>
              <a:t>WHEN YOU </a:t>
            </a:r>
            <a:br>
              <a:rPr lang="en-US" sz="3600" dirty="0">
                <a:solidFill>
                  <a:schemeClr val="bg1"/>
                </a:solidFill>
                <a:latin typeface="+mj-lt"/>
              </a:rPr>
            </a:br>
            <a:r>
              <a:rPr lang="en-US" sz="3600" dirty="0">
                <a:solidFill>
                  <a:schemeClr val="bg1"/>
                </a:solidFill>
                <a:latin typeface="+mj-lt"/>
              </a:rPr>
              <a:t>DON’T KNOW </a:t>
            </a:r>
            <a:br>
              <a:rPr lang="en-US" sz="3600" dirty="0">
                <a:solidFill>
                  <a:schemeClr val="bg1"/>
                </a:solidFill>
                <a:latin typeface="+mj-lt"/>
              </a:rPr>
            </a:br>
            <a:r>
              <a:rPr lang="en-US" sz="3600" dirty="0">
                <a:solidFill>
                  <a:schemeClr val="bg1"/>
                </a:solidFill>
                <a:latin typeface="+mj-lt"/>
              </a:rPr>
              <a:t>WHO YOU ARE</a:t>
            </a:r>
          </a:p>
        </p:txBody>
      </p:sp>
      <p:sp>
        <p:nvSpPr>
          <p:cNvPr id="12" name="Rectangle 11">
            <a:extLst>
              <a:ext uri="{FF2B5EF4-FFF2-40B4-BE49-F238E27FC236}">
                <a16:creationId xmlns:a16="http://schemas.microsoft.com/office/drawing/2014/main" id="{811BE7CE-6308-155C-2B63-2185B224DAB2}"/>
              </a:ext>
            </a:extLst>
          </p:cNvPr>
          <p:cNvSpPr/>
          <p:nvPr/>
        </p:nvSpPr>
        <p:spPr>
          <a:xfrm>
            <a:off x="-12153"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3" name="Subtitle 13">
            <a:extLst>
              <a:ext uri="{FF2B5EF4-FFF2-40B4-BE49-F238E27FC236}">
                <a16:creationId xmlns:a16="http://schemas.microsoft.com/office/drawing/2014/main" id="{F416CFA4-6157-ABB1-FBE9-ED998C73D702}"/>
              </a:ext>
            </a:extLst>
          </p:cNvPr>
          <p:cNvSpPr txBox="1">
            <a:spLocks/>
          </p:cNvSpPr>
          <p:nvPr/>
        </p:nvSpPr>
        <p:spPr>
          <a:xfrm>
            <a:off x="1094595" y="1201560"/>
            <a:ext cx="8781706" cy="50844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bg1"/>
                </a:solidFill>
                <a:latin typeface="Helvetica Neue"/>
                <a:ea typeface="Helvetica Neue" panose="02000503000000020004" pitchFamily="2" charset="0"/>
                <a:cs typeface="Helvetica Neue" panose="02000503000000020004" pitchFamily="2" charset="0"/>
              </a:rPr>
              <a:t>Daily Positive Affirmations.</a:t>
            </a:r>
          </a:p>
        </p:txBody>
      </p:sp>
      <p:sp>
        <p:nvSpPr>
          <p:cNvPr id="14" name="Title 1">
            <a:extLst>
              <a:ext uri="{FF2B5EF4-FFF2-40B4-BE49-F238E27FC236}">
                <a16:creationId xmlns:a16="http://schemas.microsoft.com/office/drawing/2014/main" id="{8D8A30DF-AC45-C153-6EFA-1DCB5FD284DE}"/>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endParaRPr lang="en-US" sz="1200" b="1" dirty="0">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 name="Title 1">
            <a:extLst>
              <a:ext uri="{FF2B5EF4-FFF2-40B4-BE49-F238E27FC236}">
                <a16:creationId xmlns:a16="http://schemas.microsoft.com/office/drawing/2014/main" id="{29041345-5875-13F4-0A63-3AFB8BD7ADFB}"/>
              </a:ext>
            </a:extLst>
          </p:cNvPr>
          <p:cNvSpPr txBox="1">
            <a:spLocks/>
          </p:cNvSpPr>
          <p:nvPr/>
        </p:nvSpPr>
        <p:spPr>
          <a:xfrm>
            <a:off x="9874635" y="249704"/>
            <a:ext cx="1838582" cy="257000"/>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Emotional Intelligence</a:t>
            </a:r>
          </a:p>
        </p:txBody>
      </p:sp>
      <p:sp>
        <p:nvSpPr>
          <p:cNvPr id="16" name="TextBox 8">
            <a:extLst>
              <a:ext uri="{FF2B5EF4-FFF2-40B4-BE49-F238E27FC236}">
                <a16:creationId xmlns:a16="http://schemas.microsoft.com/office/drawing/2014/main" id="{572119F5-705A-267D-12A4-005320EE2995}"/>
              </a:ext>
            </a:extLst>
          </p:cNvPr>
          <p:cNvSpPr txBox="1"/>
          <p:nvPr/>
        </p:nvSpPr>
        <p:spPr>
          <a:xfrm>
            <a:off x="1096663" y="2055268"/>
            <a:ext cx="4813118"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highlight>
                  <a:srgbClr val="85C140"/>
                </a:highlight>
                <a:latin typeface="Helvetica Neue"/>
                <a:ea typeface="Helvetica Neue" panose="02000503000000020004" pitchFamily="2" charset="0"/>
                <a:cs typeface="Helvetica Neue" panose="02000503000000020004" pitchFamily="2" charset="0"/>
              </a:rPr>
              <a:t>Use the final 5-7 minutes of the </a:t>
            </a:r>
            <a:endParaRPr lang="en-US" b="1" dirty="0">
              <a:solidFill>
                <a:schemeClr val="bg1"/>
              </a:solidFill>
              <a:highlight>
                <a:srgbClr val="85C140"/>
              </a:highlight>
              <a:latin typeface="Helvetica Neue"/>
              <a:ea typeface="Helvetica Neue" panose="02000503000000020004" pitchFamily="2" charset="0"/>
              <a:cs typeface="Calibri"/>
            </a:endParaRPr>
          </a:p>
          <a:p>
            <a:r>
              <a:rPr lang="en-US" b="1" dirty="0">
                <a:solidFill>
                  <a:schemeClr val="bg1"/>
                </a:solidFill>
                <a:highlight>
                  <a:srgbClr val="85C140"/>
                </a:highlight>
                <a:latin typeface="Helvetica Neue"/>
                <a:ea typeface="Helvetica Neue" panose="02000503000000020004" pitchFamily="2" charset="0"/>
                <a:cs typeface="Helvetica Neue" panose="02000503000000020004" pitchFamily="2" charset="0"/>
              </a:rPr>
              <a:t>lesson to write down positive affirmations.</a:t>
            </a:r>
            <a:endParaRPr lang="en-US" b="1" dirty="0">
              <a:solidFill>
                <a:schemeClr val="bg1"/>
              </a:solidFill>
              <a:highlight>
                <a:srgbClr val="85C140"/>
              </a:highlight>
              <a:latin typeface="Helvetica Neue"/>
              <a:cs typeface="Calibri"/>
            </a:endParaRPr>
          </a:p>
        </p:txBody>
      </p:sp>
      <p:sp>
        <p:nvSpPr>
          <p:cNvPr id="17" name="Subtitle 13">
            <a:extLst>
              <a:ext uri="{FF2B5EF4-FFF2-40B4-BE49-F238E27FC236}">
                <a16:creationId xmlns:a16="http://schemas.microsoft.com/office/drawing/2014/main" id="{52F96684-4EC7-5555-3ED7-2947170F2561}"/>
              </a:ext>
            </a:extLst>
          </p:cNvPr>
          <p:cNvSpPr txBox="1">
            <a:spLocks/>
          </p:cNvSpPr>
          <p:nvPr/>
        </p:nvSpPr>
        <p:spPr>
          <a:xfrm>
            <a:off x="9004948"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1"/>
                </a:solidFill>
                <a:latin typeface="Helvetica Neue"/>
                <a:ea typeface="Helvetica Neue" panose="02000503000000020004" pitchFamily="2" charset="0"/>
                <a:cs typeface="Helvetica Neue" panose="02000503000000020004" pitchFamily="2" charset="0"/>
              </a:rPr>
              <a:t>Module 2</a:t>
            </a:r>
            <a:endParaRPr lang="en-US"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8" name="Picture 17" descr="A colorful heart with black text&#10;&#10;Description automatically generated">
            <a:extLst>
              <a:ext uri="{FF2B5EF4-FFF2-40B4-BE49-F238E27FC236}">
                <a16:creationId xmlns:a16="http://schemas.microsoft.com/office/drawing/2014/main" id="{8EB4C2F7-DA67-734C-97E4-EF401B2BD656}"/>
              </a:ext>
            </a:extLst>
          </p:cNvPr>
          <p:cNvPicPr>
            <a:picLocks noChangeAspect="1"/>
          </p:cNvPicPr>
          <p:nvPr/>
        </p:nvPicPr>
        <p:blipFill>
          <a:blip r:embed="rId2"/>
          <a:stretch>
            <a:fillRect/>
          </a:stretch>
        </p:blipFill>
        <p:spPr>
          <a:xfrm>
            <a:off x="6653800" y="1252537"/>
            <a:ext cx="4886325" cy="4352925"/>
          </a:xfrm>
          <a:prstGeom prst="rect">
            <a:avLst/>
          </a:prstGeom>
        </p:spPr>
      </p:pic>
    </p:spTree>
    <p:extLst>
      <p:ext uri="{BB962C8B-B14F-4D97-AF65-F5344CB8AC3E}">
        <p14:creationId xmlns:p14="http://schemas.microsoft.com/office/powerpoint/2010/main" val="36794615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CB5B644-28A8-F730-F245-F203739BD6A5}"/>
              </a:ext>
            </a:extLst>
          </p:cNvPr>
          <p:cNvSpPr/>
          <p:nvPr/>
        </p:nvSpPr>
        <p:spPr>
          <a:xfrm>
            <a:off x="3459284" y="93506"/>
            <a:ext cx="5273431" cy="923330"/>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Reflective Journal</a:t>
            </a:r>
          </a:p>
        </p:txBody>
      </p:sp>
      <p:sp>
        <p:nvSpPr>
          <p:cNvPr id="7" name="TextBox 6">
            <a:extLst>
              <a:ext uri="{FF2B5EF4-FFF2-40B4-BE49-F238E27FC236}">
                <a16:creationId xmlns:a16="http://schemas.microsoft.com/office/drawing/2014/main" id="{1F888BB7-D1E1-5275-BCD8-93E5F0D3DAF6}"/>
              </a:ext>
            </a:extLst>
          </p:cNvPr>
          <p:cNvSpPr txBox="1"/>
          <p:nvPr/>
        </p:nvSpPr>
        <p:spPr>
          <a:xfrm>
            <a:off x="2210637" y="1879042"/>
            <a:ext cx="7686989"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AutoNum type="arabicPeriod"/>
            </a:pPr>
            <a:r>
              <a:rPr lang="en-US" dirty="0"/>
              <a:t>Please complete the questions on page 69 of your SELF work book for</a:t>
            </a:r>
          </a:p>
          <a:p>
            <a:r>
              <a:rPr lang="en-US" dirty="0"/>
              <a:t>	 Topic 2: Emotional Intelligence</a:t>
            </a:r>
          </a:p>
        </p:txBody>
      </p:sp>
      <p:sp>
        <p:nvSpPr>
          <p:cNvPr id="8" name="Rectangle 7">
            <a:extLst>
              <a:ext uri="{FF2B5EF4-FFF2-40B4-BE49-F238E27FC236}">
                <a16:creationId xmlns:a16="http://schemas.microsoft.com/office/drawing/2014/main" id="{33EAEF5C-153C-CFDE-7BC4-3F0B14D916A1}"/>
              </a:ext>
            </a:extLst>
          </p:cNvPr>
          <p:cNvSpPr/>
          <p:nvPr/>
        </p:nvSpPr>
        <p:spPr>
          <a:xfrm>
            <a:off x="-17406"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9" name="Subtitle 13">
            <a:extLst>
              <a:ext uri="{FF2B5EF4-FFF2-40B4-BE49-F238E27FC236}">
                <a16:creationId xmlns:a16="http://schemas.microsoft.com/office/drawing/2014/main" id="{D8E069FF-78DB-67DE-4EA8-45E31C27F47A}"/>
              </a:ext>
            </a:extLst>
          </p:cNvPr>
          <p:cNvSpPr txBox="1">
            <a:spLocks/>
          </p:cNvSpPr>
          <p:nvPr/>
        </p:nvSpPr>
        <p:spPr>
          <a:xfrm>
            <a:off x="610385" y="1207013"/>
            <a:ext cx="8781706" cy="50844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2800" b="1" dirty="0">
                <a:solidFill>
                  <a:schemeClr val="bg1"/>
                </a:solidFill>
                <a:latin typeface="Helvetica Neue"/>
                <a:ea typeface="Helvetica Neue" panose="02000503000000020004" pitchFamily="2" charset="0"/>
                <a:cs typeface="Helvetica Neue" panose="02000503000000020004" pitchFamily="2" charset="0"/>
              </a:rPr>
              <a:t>Reflective Journal</a:t>
            </a:r>
          </a:p>
        </p:txBody>
      </p:sp>
      <p:sp>
        <p:nvSpPr>
          <p:cNvPr id="10" name="TextBox 12">
            <a:extLst>
              <a:ext uri="{FF2B5EF4-FFF2-40B4-BE49-F238E27FC236}">
                <a16:creationId xmlns:a16="http://schemas.microsoft.com/office/drawing/2014/main" id="{25D9C95A-FFCB-5987-2390-67D8E39CE7D3}"/>
              </a:ext>
            </a:extLst>
          </p:cNvPr>
          <p:cNvSpPr txBox="1"/>
          <p:nvPr/>
        </p:nvSpPr>
        <p:spPr>
          <a:xfrm>
            <a:off x="1968416" y="2766797"/>
            <a:ext cx="7556920" cy="95208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highlight>
                  <a:srgbClr val="85C140"/>
                </a:highlight>
                <a:latin typeface="Helvetica Neue"/>
                <a:ea typeface="Helvetica Neue" panose="02000503000000020004" pitchFamily="2" charset="0"/>
                <a:cs typeface="Calibri"/>
              </a:rPr>
              <a:t>Please turn to page 70 of your S.E.L.F workbook and complete the reflective journal questions for Topic 3: The truth about your values.</a:t>
            </a:r>
            <a:endParaRPr lang="en-US" dirty="0">
              <a:solidFill>
                <a:schemeClr val="bg1"/>
              </a:solidFill>
              <a:latin typeface="Helvetica Neue"/>
              <a:cs typeface="Calibri"/>
            </a:endParaRPr>
          </a:p>
        </p:txBody>
      </p:sp>
      <p:pic>
        <p:nvPicPr>
          <p:cNvPr id="11" name="Graphic 18" descr="Signature with solid fill">
            <a:extLst>
              <a:ext uri="{FF2B5EF4-FFF2-40B4-BE49-F238E27FC236}">
                <a16:creationId xmlns:a16="http://schemas.microsoft.com/office/drawing/2014/main" id="{A436C6F4-F08B-5FB1-8D82-65711FB0A3B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4762" y="2765261"/>
            <a:ext cx="842433" cy="842433"/>
          </a:xfrm>
          <a:prstGeom prst="rect">
            <a:avLst/>
          </a:prstGeom>
        </p:spPr>
      </p:pic>
      <p:sp>
        <p:nvSpPr>
          <p:cNvPr id="12" name="Title 1">
            <a:extLst>
              <a:ext uri="{FF2B5EF4-FFF2-40B4-BE49-F238E27FC236}">
                <a16:creationId xmlns:a16="http://schemas.microsoft.com/office/drawing/2014/main" id="{F862AF67-8BA8-5995-87D3-016089D63361}"/>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endParaRPr lang="en-US" sz="1200" b="1" dirty="0">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 name="Title 1">
            <a:extLst>
              <a:ext uri="{FF2B5EF4-FFF2-40B4-BE49-F238E27FC236}">
                <a16:creationId xmlns:a16="http://schemas.microsoft.com/office/drawing/2014/main" id="{6885D9E8-0E1C-49E1-6976-E6E5FB82F1C6}"/>
              </a:ext>
            </a:extLst>
          </p:cNvPr>
          <p:cNvSpPr txBox="1">
            <a:spLocks/>
          </p:cNvSpPr>
          <p:nvPr/>
        </p:nvSpPr>
        <p:spPr>
          <a:xfrm>
            <a:off x="9874635" y="249704"/>
            <a:ext cx="1838582" cy="257000"/>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Emotional Intelligence</a:t>
            </a:r>
          </a:p>
        </p:txBody>
      </p:sp>
      <p:sp>
        <p:nvSpPr>
          <p:cNvPr id="18" name="Subtitle 13">
            <a:extLst>
              <a:ext uri="{FF2B5EF4-FFF2-40B4-BE49-F238E27FC236}">
                <a16:creationId xmlns:a16="http://schemas.microsoft.com/office/drawing/2014/main" id="{C7B9B99C-CD5A-DD76-41D4-FE3BA3825C92}"/>
              </a:ext>
            </a:extLst>
          </p:cNvPr>
          <p:cNvSpPr txBox="1">
            <a:spLocks/>
          </p:cNvSpPr>
          <p:nvPr/>
        </p:nvSpPr>
        <p:spPr>
          <a:xfrm>
            <a:off x="9004948"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1"/>
                </a:solidFill>
                <a:latin typeface="Helvetica Neue"/>
                <a:ea typeface="Helvetica Neue" panose="02000503000000020004" pitchFamily="2" charset="0"/>
                <a:cs typeface="Helvetica Neue" panose="02000503000000020004" pitchFamily="2" charset="0"/>
              </a:rPr>
              <a:t>Module 2</a:t>
            </a:r>
            <a:endParaRPr lang="en-US"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0834381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9AAAC-1A21-1041-B330-8E74558BD047}"/>
              </a:ext>
            </a:extLst>
          </p:cNvPr>
          <p:cNvSpPr/>
          <p:nvPr/>
        </p:nvSpPr>
        <p:spPr>
          <a:xfrm>
            <a:off x="0" y="14115"/>
            <a:ext cx="12192000" cy="97403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247B58-1886-C846-A163-87B345F959AB}"/>
              </a:ext>
            </a:extLst>
          </p:cNvPr>
          <p:cNvSpPr>
            <a:spLocks noGrp="1"/>
          </p:cNvSpPr>
          <p:nvPr>
            <p:ph type="title" idx="4294967295"/>
          </p:nvPr>
        </p:nvSpPr>
        <p:spPr>
          <a:xfrm>
            <a:off x="2612571" y="59306"/>
            <a:ext cx="7003702" cy="1063781"/>
          </a:xfrm>
        </p:spPr>
        <p:txBody>
          <a:bodyPr>
            <a:normAutofit/>
          </a:bodyPr>
          <a:lstStyle/>
          <a:p>
            <a:pPr algn="ctr"/>
            <a:r>
              <a:rPr lang="en-US" sz="4200">
                <a:solidFill>
                  <a:schemeClr val="bg1"/>
                </a:solidFill>
                <a:latin typeface="Eurostile" panose="020B0504020202050204" pitchFamily="34" charset="77"/>
              </a:rPr>
              <a:t>TEACHER CLASS RESOURCES</a:t>
            </a:r>
          </a:p>
        </p:txBody>
      </p:sp>
      <p:sp>
        <p:nvSpPr>
          <p:cNvPr id="5" name="Rectangle 4">
            <a:extLst>
              <a:ext uri="{FF2B5EF4-FFF2-40B4-BE49-F238E27FC236}">
                <a16:creationId xmlns:a16="http://schemas.microsoft.com/office/drawing/2014/main" id="{C01AC2FE-8D4A-7E48-946B-F98ADE2A2E04}"/>
              </a:ext>
            </a:extLst>
          </p:cNvPr>
          <p:cNvSpPr/>
          <p:nvPr/>
        </p:nvSpPr>
        <p:spPr>
          <a:xfrm>
            <a:off x="-1" y="992560"/>
            <a:ext cx="12191999" cy="13052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01CC3839-7D41-F4D5-C28C-1913637EBEA6}"/>
              </a:ext>
            </a:extLst>
          </p:cNvPr>
          <p:cNvGraphicFramePr>
            <a:graphicFrameLocks noGrp="1"/>
          </p:cNvGraphicFramePr>
          <p:nvPr>
            <p:extLst>
              <p:ext uri="{D42A27DB-BD31-4B8C-83A1-F6EECF244321}">
                <p14:modId xmlns:p14="http://schemas.microsoft.com/office/powerpoint/2010/main" val="3707614406"/>
              </p:ext>
            </p:extLst>
          </p:nvPr>
        </p:nvGraphicFramePr>
        <p:xfrm>
          <a:off x="2031998" y="1483341"/>
          <a:ext cx="8128000" cy="475488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560810500"/>
                    </a:ext>
                  </a:extLst>
                </a:gridCol>
                <a:gridCol w="4064000">
                  <a:extLst>
                    <a:ext uri="{9D8B030D-6E8A-4147-A177-3AD203B41FA5}">
                      <a16:colId xmlns:a16="http://schemas.microsoft.com/office/drawing/2014/main" val="3958143523"/>
                    </a:ext>
                  </a:extLst>
                </a:gridCol>
              </a:tblGrid>
              <a:tr h="370840">
                <a:tc>
                  <a:txBody>
                    <a:bodyPr/>
                    <a:lstStyle/>
                    <a:p>
                      <a:r>
                        <a:rPr lang="en-US"/>
                        <a:t>Entire Lesson</a:t>
                      </a:r>
                    </a:p>
                  </a:txBody>
                  <a:tcPr/>
                </a:tc>
                <a:tc>
                  <a:txBody>
                    <a:bodyPr/>
                    <a:lstStyle/>
                    <a:p>
                      <a:pPr marL="285750" indent="-285750">
                        <a:buFontTx/>
                        <a:buChar char="-"/>
                      </a:pPr>
                      <a:r>
                        <a:rPr lang="en-US"/>
                        <a:t>Laptop</a:t>
                      </a:r>
                    </a:p>
                    <a:p>
                      <a:pPr marL="285750" indent="-285750">
                        <a:buFontTx/>
                        <a:buChar char="-"/>
                      </a:pPr>
                      <a:r>
                        <a:rPr lang="en-US"/>
                        <a:t>Projector &amp; speakers</a:t>
                      </a:r>
                    </a:p>
                    <a:p>
                      <a:pPr marL="285750" indent="-285750">
                        <a:buFontTx/>
                        <a:buChar char="-"/>
                      </a:pPr>
                      <a:r>
                        <a:rPr lang="en-US"/>
                        <a:t>Student note books</a:t>
                      </a:r>
                    </a:p>
                    <a:p>
                      <a:pPr marL="285750" indent="-285750">
                        <a:buFontTx/>
                        <a:buChar char="-"/>
                      </a:pPr>
                      <a:r>
                        <a:rPr lang="en-US"/>
                        <a:t>Student SELF work books</a:t>
                      </a:r>
                    </a:p>
                  </a:txBody>
                  <a:tcPr/>
                </a:tc>
                <a:extLst>
                  <a:ext uri="{0D108BD9-81ED-4DB2-BD59-A6C34878D82A}">
                    <a16:rowId xmlns:a16="http://schemas.microsoft.com/office/drawing/2014/main" val="839070238"/>
                  </a:ext>
                </a:extLst>
              </a:tr>
              <a:tr h="370840">
                <a:tc>
                  <a:txBody>
                    <a:bodyPr/>
                    <a:lstStyle/>
                    <a:p>
                      <a:r>
                        <a:rPr lang="en-US"/>
                        <a:t>Personal values test</a:t>
                      </a:r>
                    </a:p>
                  </a:txBody>
                  <a:tcPr/>
                </a:tc>
                <a:tc>
                  <a:txBody>
                    <a:bodyPr/>
                    <a:lstStyle/>
                    <a:p>
                      <a:pPr marL="285750" indent="-285750">
                        <a:buFontTx/>
                        <a:buChar char="-"/>
                      </a:pPr>
                      <a:r>
                        <a:rPr lang="en-US"/>
                        <a:t>Students require a device to complete the questionnaire</a:t>
                      </a:r>
                    </a:p>
                  </a:txBody>
                  <a:tcPr/>
                </a:tc>
                <a:extLst>
                  <a:ext uri="{0D108BD9-81ED-4DB2-BD59-A6C34878D82A}">
                    <a16:rowId xmlns:a16="http://schemas.microsoft.com/office/drawing/2014/main" val="1471463196"/>
                  </a:ext>
                </a:extLst>
              </a:tr>
              <a:tr h="370840">
                <a:tc>
                  <a:txBody>
                    <a:bodyPr/>
                    <a:lstStyle/>
                    <a:p>
                      <a:r>
                        <a:rPr lang="en-US"/>
                        <a:t>Making choices based on your values</a:t>
                      </a:r>
                    </a:p>
                  </a:txBody>
                  <a:tcPr/>
                </a:tc>
                <a:tc>
                  <a:txBody>
                    <a:bodyPr/>
                    <a:lstStyle/>
                    <a:p>
                      <a:pPr marL="285750" indent="-285750">
                        <a:buFontTx/>
                        <a:buChar char="-"/>
                      </a:pPr>
                      <a:r>
                        <a:rPr lang="en-US"/>
                        <a:t>Five A3 pieces of paper with the following labels:</a:t>
                      </a:r>
                    </a:p>
                    <a:p>
                      <a:pPr marL="285750" indent="-285750">
                        <a:buFontTx/>
                        <a:buChar char="-"/>
                      </a:pPr>
                      <a:endParaRPr lang="en-US"/>
                    </a:p>
                    <a:p>
                      <a:pPr marL="285750" indent="-285750">
                        <a:buFontTx/>
                        <a:buChar char="-"/>
                      </a:pPr>
                      <a:r>
                        <a:rPr lang="en-US"/>
                        <a:t>1: Strongly Disagree</a:t>
                      </a:r>
                    </a:p>
                    <a:p>
                      <a:pPr marL="285750" indent="-285750">
                        <a:buFontTx/>
                        <a:buChar char="-"/>
                      </a:pPr>
                      <a:r>
                        <a:rPr lang="en-US"/>
                        <a:t>2: Somewhat Disagree</a:t>
                      </a:r>
                    </a:p>
                    <a:p>
                      <a:pPr marL="285750" indent="-285750">
                        <a:buFontTx/>
                        <a:buChar char="-"/>
                      </a:pPr>
                      <a:r>
                        <a:rPr lang="en-US"/>
                        <a:t>3: Neutral</a:t>
                      </a:r>
                    </a:p>
                    <a:p>
                      <a:pPr marL="285750" indent="-285750">
                        <a:buFontTx/>
                        <a:buChar char="-"/>
                      </a:pPr>
                      <a:r>
                        <a:rPr lang="en-US"/>
                        <a:t>4: Somewhat Agree</a:t>
                      </a:r>
                    </a:p>
                    <a:p>
                      <a:pPr marL="285750" indent="-285750">
                        <a:buFontTx/>
                        <a:buChar char="-"/>
                      </a:pPr>
                      <a:r>
                        <a:rPr lang="en-US"/>
                        <a:t>5: Strongly Agree</a:t>
                      </a:r>
                    </a:p>
                  </a:txBody>
                  <a:tcPr/>
                </a:tc>
                <a:extLst>
                  <a:ext uri="{0D108BD9-81ED-4DB2-BD59-A6C34878D82A}">
                    <a16:rowId xmlns:a16="http://schemas.microsoft.com/office/drawing/2014/main" val="2038716164"/>
                  </a:ext>
                </a:extLst>
              </a:tr>
              <a:tr h="370840">
                <a:tc>
                  <a:txBody>
                    <a:bodyPr/>
                    <a:lstStyle/>
                    <a:p>
                      <a:r>
                        <a:rPr lang="en-US"/>
                        <a:t>Affirmations</a:t>
                      </a:r>
                    </a:p>
                  </a:txBody>
                  <a:tcPr/>
                </a:tc>
                <a:tc>
                  <a:txBody>
                    <a:bodyPr/>
                    <a:lstStyle/>
                    <a:p>
                      <a:pPr marL="285750" indent="-285750">
                        <a:buFontTx/>
                        <a:buChar char="-"/>
                      </a:pPr>
                      <a:r>
                        <a:rPr lang="en-US"/>
                        <a:t>Small pieces of paper for affirmation writing</a:t>
                      </a:r>
                    </a:p>
                  </a:txBody>
                  <a:tcPr/>
                </a:tc>
                <a:extLst>
                  <a:ext uri="{0D108BD9-81ED-4DB2-BD59-A6C34878D82A}">
                    <a16:rowId xmlns:a16="http://schemas.microsoft.com/office/drawing/2014/main" val="1977891"/>
                  </a:ext>
                </a:extLst>
              </a:tr>
            </a:tbl>
          </a:graphicData>
        </a:graphic>
      </p:graphicFrame>
    </p:spTree>
    <p:extLst>
      <p:ext uri="{BB962C8B-B14F-4D97-AF65-F5344CB8AC3E}">
        <p14:creationId xmlns:p14="http://schemas.microsoft.com/office/powerpoint/2010/main" val="574415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787BC0-9833-2397-6F55-BDF1DD8173D4}"/>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Title 1">
            <a:extLst>
              <a:ext uri="{FF2B5EF4-FFF2-40B4-BE49-F238E27FC236}">
                <a16:creationId xmlns:a16="http://schemas.microsoft.com/office/drawing/2014/main" id="{D56D0C05-D33A-8397-7FCA-4D2FFC8852B5}"/>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sp>
        <p:nvSpPr>
          <p:cNvPr id="2" name="TextBox 35">
            <a:extLst>
              <a:ext uri="{FF2B5EF4-FFF2-40B4-BE49-F238E27FC236}">
                <a16:creationId xmlns:a16="http://schemas.microsoft.com/office/drawing/2014/main" id="{F2296213-8F78-68FD-53DE-3821F3C616ED}"/>
              </a:ext>
            </a:extLst>
          </p:cNvPr>
          <p:cNvSpPr txBox="1"/>
          <p:nvPr/>
        </p:nvSpPr>
        <p:spPr>
          <a:xfrm>
            <a:off x="854116" y="1190325"/>
            <a:ext cx="5559535" cy="52322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a:solidFill>
                  <a:schemeClr val="bg1"/>
                </a:solidFill>
                <a:latin typeface="Helvetica Neue"/>
                <a:ea typeface="Helvetica Neue" panose="02000503000000020004" pitchFamily="2" charset="0"/>
                <a:cs typeface="Helvetica Neue" panose="02000503000000020004" pitchFamily="2" charset="0"/>
              </a:rPr>
              <a:t>What is Emotional</a:t>
            </a:r>
            <a:r>
              <a:rPr lang="en-US" b="1">
                <a:solidFill>
                  <a:schemeClr val="bg1"/>
                </a:solidFill>
                <a:latin typeface="Helvetica Neue"/>
                <a:ea typeface="Helvetica Neue" panose="02000503000000020004" pitchFamily="2" charset="0"/>
                <a:cs typeface="Helvetica Neue" panose="02000503000000020004" pitchFamily="2" charset="0"/>
              </a:rPr>
              <a:t> </a:t>
            </a:r>
            <a:r>
              <a:rPr lang="en-US" sz="2800" b="1">
                <a:solidFill>
                  <a:schemeClr val="bg1"/>
                </a:solidFill>
                <a:latin typeface="Helvetica Neue"/>
                <a:ea typeface="Helvetica Neue" panose="02000503000000020004" pitchFamily="2" charset="0"/>
                <a:cs typeface="Helvetica Neue" panose="02000503000000020004" pitchFamily="2" charset="0"/>
              </a:rPr>
              <a:t>Intelligence?</a:t>
            </a:r>
          </a:p>
        </p:txBody>
      </p:sp>
      <p:sp>
        <p:nvSpPr>
          <p:cNvPr id="3" name="TextBox 8">
            <a:extLst>
              <a:ext uri="{FF2B5EF4-FFF2-40B4-BE49-F238E27FC236}">
                <a16:creationId xmlns:a16="http://schemas.microsoft.com/office/drawing/2014/main" id="{B81A089C-6778-4163-F5BB-3ABDC3707171}"/>
              </a:ext>
            </a:extLst>
          </p:cNvPr>
          <p:cNvSpPr txBox="1"/>
          <p:nvPr/>
        </p:nvSpPr>
        <p:spPr>
          <a:xfrm>
            <a:off x="1574797" y="3432158"/>
            <a:ext cx="4528747"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chemeClr val="bg1"/>
                </a:solidFill>
                <a:highlight>
                  <a:srgbClr val="85C140"/>
                </a:highlight>
                <a:latin typeface="Helvetica Neue"/>
                <a:ea typeface="Helvetica Neue" panose="02000503000000020004" pitchFamily="2" charset="0"/>
                <a:cs typeface="Helvetica Neue" panose="02000503000000020004" pitchFamily="2" charset="0"/>
              </a:rPr>
              <a:t> A. What was the main lesson you took from the story of the leaky bucket?</a:t>
            </a:r>
            <a:endParaRPr lang="en-US">
              <a:solidFill>
                <a:schemeClr val="bg1"/>
              </a:solidFill>
              <a:cs typeface="Calibri"/>
            </a:endParaRPr>
          </a:p>
        </p:txBody>
      </p:sp>
      <p:sp>
        <p:nvSpPr>
          <p:cNvPr id="4" name="TextBox 9">
            <a:extLst>
              <a:ext uri="{FF2B5EF4-FFF2-40B4-BE49-F238E27FC236}">
                <a16:creationId xmlns:a16="http://schemas.microsoft.com/office/drawing/2014/main" id="{1DBC664D-8BF5-9C62-BBD0-09AC5D04FBDD}"/>
              </a:ext>
            </a:extLst>
          </p:cNvPr>
          <p:cNvSpPr txBox="1"/>
          <p:nvPr/>
        </p:nvSpPr>
        <p:spPr>
          <a:xfrm>
            <a:off x="1572461" y="4329985"/>
            <a:ext cx="4927517"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chemeClr val="bg1"/>
                </a:solidFill>
                <a:highlight>
                  <a:srgbClr val="85C140"/>
                </a:highlight>
                <a:latin typeface="Helvetica Neue"/>
                <a:ea typeface="Helvetica Neue" panose="02000503000000020004" pitchFamily="2" charset="0"/>
                <a:cs typeface="Helvetica Neue" panose="02000503000000020004" pitchFamily="2" charset="0"/>
              </a:rPr>
              <a:t> B. Name ONE quality about yourself which </a:t>
            </a:r>
            <a:endParaRPr lang="en-US">
              <a:solidFill>
                <a:schemeClr val="bg1"/>
              </a:solidFill>
              <a:latin typeface="Calibri" panose="020F0502020204030204"/>
              <a:ea typeface="Helvetica Neue" panose="02000503000000020004" pitchFamily="2" charset="0"/>
              <a:cs typeface="Calibri"/>
            </a:endParaRPr>
          </a:p>
          <a:p>
            <a:r>
              <a:rPr lang="en-US" b="1">
                <a:solidFill>
                  <a:schemeClr val="bg1"/>
                </a:solidFill>
                <a:highlight>
                  <a:srgbClr val="85C140"/>
                </a:highlight>
                <a:latin typeface="Helvetica Neue"/>
                <a:ea typeface="Helvetica Neue" panose="02000503000000020004" pitchFamily="2" charset="0"/>
                <a:cs typeface="Helvetica Neue" panose="02000503000000020004" pitchFamily="2" charset="0"/>
              </a:rPr>
              <a:t>you believe is a positive thing in this world.</a:t>
            </a:r>
            <a:endParaRPr lang="en-US">
              <a:solidFill>
                <a:schemeClr val="bg1"/>
              </a:solidFill>
              <a:cs typeface="Calibri"/>
            </a:endParaRPr>
          </a:p>
        </p:txBody>
      </p:sp>
      <p:sp>
        <p:nvSpPr>
          <p:cNvPr id="5" name="Subtitle 13">
            <a:extLst>
              <a:ext uri="{FF2B5EF4-FFF2-40B4-BE49-F238E27FC236}">
                <a16:creationId xmlns:a16="http://schemas.microsoft.com/office/drawing/2014/main" id="{0357E722-CDED-3337-0160-F06E1672B354}"/>
              </a:ext>
            </a:extLst>
          </p:cNvPr>
          <p:cNvSpPr txBox="1">
            <a:spLocks/>
          </p:cNvSpPr>
          <p:nvPr/>
        </p:nvSpPr>
        <p:spPr>
          <a:xfrm>
            <a:off x="1626202" y="2125244"/>
            <a:ext cx="8781706" cy="508446"/>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2400" b="1">
                <a:solidFill>
                  <a:schemeClr val="bg1"/>
                </a:solidFill>
                <a:latin typeface="Helvetica Neue"/>
                <a:ea typeface="Helvetica Neue" panose="02000503000000020004" pitchFamily="2" charset="0"/>
                <a:cs typeface="Helvetica Neue" panose="02000503000000020004" pitchFamily="2" charset="0"/>
              </a:rPr>
              <a:t>Activity:</a:t>
            </a:r>
          </a:p>
        </p:txBody>
      </p:sp>
      <p:pic>
        <p:nvPicPr>
          <p:cNvPr id="6" name="Graphic 6" descr="Puzzle pieces with solid fill">
            <a:extLst>
              <a:ext uri="{FF2B5EF4-FFF2-40B4-BE49-F238E27FC236}">
                <a16:creationId xmlns:a16="http://schemas.microsoft.com/office/drawing/2014/main" id="{2AC638CB-FF16-9EDC-8D84-4ACB08842C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6085" y="1935480"/>
            <a:ext cx="751840" cy="751840"/>
          </a:xfrm>
          <a:prstGeom prst="rect">
            <a:avLst/>
          </a:prstGeom>
        </p:spPr>
      </p:pic>
      <p:sp>
        <p:nvSpPr>
          <p:cNvPr id="9" name="TextBox 39">
            <a:extLst>
              <a:ext uri="{FF2B5EF4-FFF2-40B4-BE49-F238E27FC236}">
                <a16:creationId xmlns:a16="http://schemas.microsoft.com/office/drawing/2014/main" id="{495F5977-85BE-ACEE-D094-451EF3F17030}"/>
              </a:ext>
            </a:extLst>
          </p:cNvPr>
          <p:cNvSpPr txBox="1"/>
          <p:nvPr/>
        </p:nvSpPr>
        <p:spPr>
          <a:xfrm>
            <a:off x="1627502" y="2683858"/>
            <a:ext cx="7402338" cy="3693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Helvetica Neue"/>
                <a:ea typeface="Helvetica Neue Light" panose="02000403000000020004" pitchFamily="2" charset="0"/>
                <a:cs typeface="Calibri"/>
              </a:rPr>
              <a:t>In your notebook, answer the following questions:</a:t>
            </a:r>
            <a:endParaRPr lang="en-US">
              <a:solidFill>
                <a:schemeClr val="bg1"/>
              </a:solidFill>
              <a:latin typeface="Helvetica Neue"/>
              <a:cs typeface="Calibri"/>
            </a:endParaRPr>
          </a:p>
        </p:txBody>
      </p:sp>
      <p:sp>
        <p:nvSpPr>
          <p:cNvPr id="10" name="Subtitle 13">
            <a:extLst>
              <a:ext uri="{FF2B5EF4-FFF2-40B4-BE49-F238E27FC236}">
                <a16:creationId xmlns:a16="http://schemas.microsoft.com/office/drawing/2014/main" id="{A1FE627B-1FD2-5BB5-2ECB-4E843070899F}"/>
              </a:ext>
            </a:extLst>
          </p:cNvPr>
          <p:cNvSpPr txBox="1">
            <a:spLocks/>
          </p:cNvSpPr>
          <p:nvPr/>
        </p:nvSpPr>
        <p:spPr>
          <a:xfrm>
            <a:off x="9004948"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chemeClr val="bg1"/>
                </a:solidFill>
                <a:latin typeface="Helvetica Neue"/>
                <a:ea typeface="Helvetica Neue" panose="02000503000000020004" pitchFamily="2" charset="0"/>
                <a:cs typeface="Helvetica Neue" panose="02000503000000020004" pitchFamily="2" charset="0"/>
              </a:rPr>
              <a:t>Module 3</a:t>
            </a:r>
          </a:p>
        </p:txBody>
      </p:sp>
      <p:sp>
        <p:nvSpPr>
          <p:cNvPr id="12" name="Title 1">
            <a:extLst>
              <a:ext uri="{FF2B5EF4-FFF2-40B4-BE49-F238E27FC236}">
                <a16:creationId xmlns:a16="http://schemas.microsoft.com/office/drawing/2014/main" id="{E6D654AE-4D83-3390-5268-E4B34369B21D}"/>
              </a:ext>
            </a:extLst>
          </p:cNvPr>
          <p:cNvSpPr txBox="1">
            <a:spLocks/>
          </p:cNvSpPr>
          <p:nvPr/>
        </p:nvSpPr>
        <p:spPr>
          <a:xfrm>
            <a:off x="9874635" y="249704"/>
            <a:ext cx="1838582" cy="257000"/>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Exploring Core Values</a:t>
            </a:r>
          </a:p>
        </p:txBody>
      </p:sp>
    </p:spTree>
    <p:extLst>
      <p:ext uri="{BB962C8B-B14F-4D97-AF65-F5344CB8AC3E}">
        <p14:creationId xmlns:p14="http://schemas.microsoft.com/office/powerpoint/2010/main" val="40582054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FB58BB-54C9-8B99-4555-F33577A9AC9F}"/>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Title 1">
            <a:extLst>
              <a:ext uri="{FF2B5EF4-FFF2-40B4-BE49-F238E27FC236}">
                <a16:creationId xmlns:a16="http://schemas.microsoft.com/office/drawing/2014/main" id="{64008501-321B-D11B-D04B-0DF7093B7BE0}"/>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sp>
        <p:nvSpPr>
          <p:cNvPr id="12" name="TextBox 35">
            <a:extLst>
              <a:ext uri="{FF2B5EF4-FFF2-40B4-BE49-F238E27FC236}">
                <a16:creationId xmlns:a16="http://schemas.microsoft.com/office/drawing/2014/main" id="{2D1A7EFC-F83B-514C-A9DE-965ACA5AEA53}"/>
              </a:ext>
            </a:extLst>
          </p:cNvPr>
          <p:cNvSpPr txBox="1"/>
          <p:nvPr/>
        </p:nvSpPr>
        <p:spPr>
          <a:xfrm>
            <a:off x="854116" y="1190325"/>
            <a:ext cx="4957832" cy="52322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bg1"/>
                </a:solidFill>
                <a:latin typeface="Helvetica Neue"/>
                <a:ea typeface="Helvetica Neue" panose="02000503000000020004" pitchFamily="2" charset="0"/>
                <a:cs typeface="Helvetica Neue" panose="02000503000000020004" pitchFamily="2" charset="0"/>
              </a:rPr>
              <a:t>What are your Core Values?</a:t>
            </a:r>
          </a:p>
        </p:txBody>
      </p:sp>
      <p:sp>
        <p:nvSpPr>
          <p:cNvPr id="22" name="TextBox 39">
            <a:extLst>
              <a:ext uri="{FF2B5EF4-FFF2-40B4-BE49-F238E27FC236}">
                <a16:creationId xmlns:a16="http://schemas.microsoft.com/office/drawing/2014/main" id="{FED125E9-2C92-51C4-29B6-74FB1F58A166}"/>
              </a:ext>
            </a:extLst>
          </p:cNvPr>
          <p:cNvSpPr txBox="1"/>
          <p:nvPr/>
        </p:nvSpPr>
        <p:spPr>
          <a:xfrm>
            <a:off x="1091280" y="1823080"/>
            <a:ext cx="6033561"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latin typeface="Helvetica Neue"/>
                <a:ea typeface="Helvetica Neue Light" panose="02000403000000020004" pitchFamily="2" charset="0"/>
                <a:cs typeface="Calibri"/>
              </a:rPr>
              <a:t>As a class, brainstorm as many core values as possible E.g. friendship, honesty, security etc.</a:t>
            </a:r>
            <a:endParaRPr lang="en-US" dirty="0">
              <a:solidFill>
                <a:schemeClr val="bg1"/>
              </a:solidFill>
              <a:latin typeface="Helvetica Neue"/>
              <a:cs typeface="Calibri"/>
            </a:endParaRPr>
          </a:p>
        </p:txBody>
      </p:sp>
      <p:sp>
        <p:nvSpPr>
          <p:cNvPr id="24" name="Subtitle 13">
            <a:extLst>
              <a:ext uri="{FF2B5EF4-FFF2-40B4-BE49-F238E27FC236}">
                <a16:creationId xmlns:a16="http://schemas.microsoft.com/office/drawing/2014/main" id="{73DD11D3-A0D6-747B-4739-BEDC54EF5C63}"/>
              </a:ext>
            </a:extLst>
          </p:cNvPr>
          <p:cNvSpPr txBox="1">
            <a:spLocks/>
          </p:cNvSpPr>
          <p:nvPr/>
        </p:nvSpPr>
        <p:spPr>
          <a:xfrm>
            <a:off x="9004948"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chemeClr val="bg1"/>
                </a:solidFill>
                <a:latin typeface="Helvetica Neue"/>
                <a:ea typeface="Helvetica Neue" panose="02000503000000020004" pitchFamily="2" charset="0"/>
                <a:cs typeface="Helvetica Neue" panose="02000503000000020004" pitchFamily="2" charset="0"/>
              </a:rPr>
              <a:t>Module 3</a:t>
            </a:r>
          </a:p>
        </p:txBody>
      </p:sp>
      <p:sp>
        <p:nvSpPr>
          <p:cNvPr id="26" name="Title 1">
            <a:extLst>
              <a:ext uri="{FF2B5EF4-FFF2-40B4-BE49-F238E27FC236}">
                <a16:creationId xmlns:a16="http://schemas.microsoft.com/office/drawing/2014/main" id="{6F2643B5-BA12-165D-E1A4-3D5D05EB0553}"/>
              </a:ext>
            </a:extLst>
          </p:cNvPr>
          <p:cNvSpPr txBox="1">
            <a:spLocks/>
          </p:cNvSpPr>
          <p:nvPr/>
        </p:nvSpPr>
        <p:spPr>
          <a:xfrm>
            <a:off x="9874635" y="249704"/>
            <a:ext cx="1838582" cy="257000"/>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Exploring Core Values</a:t>
            </a:r>
          </a:p>
        </p:txBody>
      </p:sp>
      <p:sp>
        <p:nvSpPr>
          <p:cNvPr id="30" name="Speech Bubble: Rectangle with Corners Rounded 29">
            <a:extLst>
              <a:ext uri="{FF2B5EF4-FFF2-40B4-BE49-F238E27FC236}">
                <a16:creationId xmlns:a16="http://schemas.microsoft.com/office/drawing/2014/main" id="{5927FAB8-45D2-59B7-4022-962AAF67168E}"/>
              </a:ext>
            </a:extLst>
          </p:cNvPr>
          <p:cNvSpPr/>
          <p:nvPr/>
        </p:nvSpPr>
        <p:spPr>
          <a:xfrm>
            <a:off x="5799667" y="2469443"/>
            <a:ext cx="2666999" cy="2046111"/>
          </a:xfrm>
          <a:prstGeom prst="wedgeRoundRectCallout">
            <a:avLst/>
          </a:prstGeom>
          <a:solidFill>
            <a:srgbClr val="3888C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Helvetica Neue"/>
                <a:cs typeface="Calibri"/>
              </a:rPr>
              <a:t>"Loyalty!"</a:t>
            </a:r>
            <a:endParaRPr lang="en-US" sz="2400" b="1" dirty="0">
              <a:latin typeface="Helvetica Neue"/>
            </a:endParaRPr>
          </a:p>
        </p:txBody>
      </p:sp>
      <p:sp>
        <p:nvSpPr>
          <p:cNvPr id="71" name="Speech Bubble: Rectangle with Corners Rounded 70">
            <a:extLst>
              <a:ext uri="{FF2B5EF4-FFF2-40B4-BE49-F238E27FC236}">
                <a16:creationId xmlns:a16="http://schemas.microsoft.com/office/drawing/2014/main" id="{B4A404EE-ED47-91E4-171D-D0E1CDA1FF51}"/>
              </a:ext>
            </a:extLst>
          </p:cNvPr>
          <p:cNvSpPr/>
          <p:nvPr/>
        </p:nvSpPr>
        <p:spPr>
          <a:xfrm flipH="1">
            <a:off x="2963333" y="3146777"/>
            <a:ext cx="2991556" cy="2046111"/>
          </a:xfrm>
          <a:prstGeom prst="wedgeRoundRectCallout">
            <a:avLst/>
          </a:prstGeom>
          <a:solidFill>
            <a:srgbClr val="3A8D4A"/>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latin typeface="Helvetica Neue"/>
                <a:cs typeface="Calibri"/>
              </a:rPr>
              <a:t>"Kindness!"</a:t>
            </a:r>
            <a:endParaRPr lang="en-US" sz="2400" b="1" dirty="0">
              <a:latin typeface="Helvetica Neue"/>
            </a:endParaRPr>
          </a:p>
        </p:txBody>
      </p:sp>
      <p:sp>
        <p:nvSpPr>
          <p:cNvPr id="72" name="Speech Bubble: Rectangle with Corners Rounded 71">
            <a:extLst>
              <a:ext uri="{FF2B5EF4-FFF2-40B4-BE49-F238E27FC236}">
                <a16:creationId xmlns:a16="http://schemas.microsoft.com/office/drawing/2014/main" id="{D112510A-0524-0B71-6911-4F2B5B03AD36}"/>
              </a:ext>
            </a:extLst>
          </p:cNvPr>
          <p:cNvSpPr/>
          <p:nvPr/>
        </p:nvSpPr>
        <p:spPr>
          <a:xfrm flipH="1">
            <a:off x="7789332" y="3711220"/>
            <a:ext cx="1933224" cy="1354667"/>
          </a:xfrm>
          <a:prstGeom prst="wedgeRoundRectCallout">
            <a:avLst/>
          </a:prstGeom>
          <a:solidFill>
            <a:srgbClr val="86C04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latin typeface="Helvetica Neue"/>
                <a:cs typeface="Calibri"/>
              </a:rPr>
              <a:t>"Honesty!"</a:t>
            </a:r>
            <a:endParaRPr lang="en-US" sz="2000" b="1" dirty="0">
              <a:latin typeface="Helvetica Neue"/>
            </a:endParaRPr>
          </a:p>
        </p:txBody>
      </p:sp>
      <p:sp>
        <p:nvSpPr>
          <p:cNvPr id="73" name="Speech Bubble: Rectangle with Corners Rounded 72">
            <a:extLst>
              <a:ext uri="{FF2B5EF4-FFF2-40B4-BE49-F238E27FC236}">
                <a16:creationId xmlns:a16="http://schemas.microsoft.com/office/drawing/2014/main" id="{9D1CF0D0-ECD4-5CEF-41E4-863A3EA9E2AC}"/>
              </a:ext>
            </a:extLst>
          </p:cNvPr>
          <p:cNvSpPr/>
          <p:nvPr/>
        </p:nvSpPr>
        <p:spPr>
          <a:xfrm flipH="1">
            <a:off x="6999110" y="4769554"/>
            <a:ext cx="1580447" cy="1100668"/>
          </a:xfrm>
          <a:prstGeom prst="wedgeRoundRectCallout">
            <a:avLst/>
          </a:prstGeom>
          <a:solidFill>
            <a:srgbClr val="D4E9EF"/>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rgbClr val="398AC4"/>
                </a:solidFill>
                <a:latin typeface="Helvetica Neue"/>
                <a:cs typeface="Calibri"/>
              </a:rPr>
              <a:t>"Laughter!"</a:t>
            </a:r>
            <a:endParaRPr lang="en-US" b="1" dirty="0">
              <a:solidFill>
                <a:srgbClr val="398AC4"/>
              </a:solidFill>
              <a:latin typeface="Helvetica Neue"/>
            </a:endParaRPr>
          </a:p>
        </p:txBody>
      </p:sp>
      <p:sp>
        <p:nvSpPr>
          <p:cNvPr id="74" name="Speech Bubble: Rectangle with Corners Rounded 73">
            <a:extLst>
              <a:ext uri="{FF2B5EF4-FFF2-40B4-BE49-F238E27FC236}">
                <a16:creationId xmlns:a16="http://schemas.microsoft.com/office/drawing/2014/main" id="{397BB0AA-43EF-A9B7-EB4A-AF2B52D865CC}"/>
              </a:ext>
            </a:extLst>
          </p:cNvPr>
          <p:cNvSpPr/>
          <p:nvPr/>
        </p:nvSpPr>
        <p:spPr>
          <a:xfrm>
            <a:off x="2187222" y="4642553"/>
            <a:ext cx="2088442" cy="1354667"/>
          </a:xfrm>
          <a:prstGeom prst="wedgeRoundRectCallout">
            <a:avLst/>
          </a:prstGeom>
          <a:solidFill>
            <a:srgbClr val="398AC4"/>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latin typeface="Helvetica Neue"/>
                <a:cs typeface="Calibri"/>
              </a:rPr>
              <a:t>"Family!"</a:t>
            </a:r>
            <a:endParaRPr lang="en-US" sz="2000" b="1" dirty="0">
              <a:latin typeface="Helvetica Neue"/>
            </a:endParaRPr>
          </a:p>
        </p:txBody>
      </p:sp>
      <p:pic>
        <p:nvPicPr>
          <p:cNvPr id="75" name="Picture 74" descr="A close-up of a color palette&#10;&#10;Description automatically generated">
            <a:extLst>
              <a:ext uri="{FF2B5EF4-FFF2-40B4-BE49-F238E27FC236}">
                <a16:creationId xmlns:a16="http://schemas.microsoft.com/office/drawing/2014/main" id="{50A419C1-5D82-DB84-62B7-497562D39B78}"/>
              </a:ext>
            </a:extLst>
          </p:cNvPr>
          <p:cNvPicPr>
            <a:picLocks noChangeAspect="1"/>
          </p:cNvPicPr>
          <p:nvPr/>
        </p:nvPicPr>
        <p:blipFill>
          <a:blip r:embed="rId2"/>
          <a:stretch>
            <a:fillRect/>
          </a:stretch>
        </p:blipFill>
        <p:spPr>
          <a:xfrm>
            <a:off x="12528550" y="207610"/>
            <a:ext cx="4152900" cy="2943225"/>
          </a:xfrm>
          <a:prstGeom prst="rect">
            <a:avLst/>
          </a:prstGeom>
        </p:spPr>
      </p:pic>
    </p:spTree>
    <p:extLst>
      <p:ext uri="{BB962C8B-B14F-4D97-AF65-F5344CB8AC3E}">
        <p14:creationId xmlns:p14="http://schemas.microsoft.com/office/powerpoint/2010/main" val="914815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7E2826A-E9BB-CEC2-F4F4-52872E55373F}"/>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baseline="0">
                <a:solidFill>
                  <a:srgbClr val="283986"/>
                </a:solidFill>
                <a:latin typeface="Helvetica Neue"/>
              </a:rPr>
              <a:t>When you're clear about what's important, you'll automatically make better choices.</a:t>
            </a:r>
            <a:endParaRPr lang="en-US"/>
          </a:p>
        </p:txBody>
      </p:sp>
      <p:sp>
        <p:nvSpPr>
          <p:cNvPr id="10" name="Title 1">
            <a:extLst>
              <a:ext uri="{FF2B5EF4-FFF2-40B4-BE49-F238E27FC236}">
                <a16:creationId xmlns:a16="http://schemas.microsoft.com/office/drawing/2014/main" id="{992389AA-BB65-2A0D-8C64-BA7F8F5BCFC8}"/>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sp>
        <p:nvSpPr>
          <p:cNvPr id="12" name="TextBox 35">
            <a:extLst>
              <a:ext uri="{FF2B5EF4-FFF2-40B4-BE49-F238E27FC236}">
                <a16:creationId xmlns:a16="http://schemas.microsoft.com/office/drawing/2014/main" id="{A44A6580-3CFB-456F-55CC-B2D9FC7D1925}"/>
              </a:ext>
            </a:extLst>
          </p:cNvPr>
          <p:cNvSpPr txBox="1"/>
          <p:nvPr/>
        </p:nvSpPr>
        <p:spPr>
          <a:xfrm>
            <a:off x="1089301" y="1199732"/>
            <a:ext cx="6715300" cy="52322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bg1"/>
                </a:solidFill>
                <a:latin typeface="Helvetica Neue"/>
                <a:ea typeface="Helvetica Neue" panose="02000503000000020004" pitchFamily="2" charset="0"/>
                <a:cs typeface="Helvetica Neue" panose="02000503000000020004" pitchFamily="2" charset="0"/>
              </a:rPr>
              <a:t>Happy people have this in common...</a:t>
            </a:r>
            <a:endParaRPr lang="en-US" dirty="0">
              <a:solidFill>
                <a:schemeClr val="bg1"/>
              </a:solidFill>
            </a:endParaRPr>
          </a:p>
        </p:txBody>
      </p:sp>
      <p:sp>
        <p:nvSpPr>
          <p:cNvPr id="16" name="Subtitle 13">
            <a:extLst>
              <a:ext uri="{FF2B5EF4-FFF2-40B4-BE49-F238E27FC236}">
                <a16:creationId xmlns:a16="http://schemas.microsoft.com/office/drawing/2014/main" id="{067D353A-2478-5C8E-B637-4BCDAA5E49A8}"/>
              </a:ext>
            </a:extLst>
          </p:cNvPr>
          <p:cNvSpPr txBox="1">
            <a:spLocks/>
          </p:cNvSpPr>
          <p:nvPr/>
        </p:nvSpPr>
        <p:spPr>
          <a:xfrm>
            <a:off x="9004948"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chemeClr val="bg1"/>
                </a:solidFill>
                <a:latin typeface="Helvetica Neue"/>
                <a:ea typeface="Helvetica Neue" panose="02000503000000020004" pitchFamily="2" charset="0"/>
                <a:cs typeface="Helvetica Neue" panose="02000503000000020004" pitchFamily="2" charset="0"/>
              </a:rPr>
              <a:t>Module 3</a:t>
            </a:r>
          </a:p>
        </p:txBody>
      </p:sp>
      <p:sp>
        <p:nvSpPr>
          <p:cNvPr id="18" name="Title 1">
            <a:extLst>
              <a:ext uri="{FF2B5EF4-FFF2-40B4-BE49-F238E27FC236}">
                <a16:creationId xmlns:a16="http://schemas.microsoft.com/office/drawing/2014/main" id="{B5F7BA75-FFDB-A878-7536-DFB0D4CA5367}"/>
              </a:ext>
            </a:extLst>
          </p:cNvPr>
          <p:cNvSpPr txBox="1">
            <a:spLocks/>
          </p:cNvSpPr>
          <p:nvPr/>
        </p:nvSpPr>
        <p:spPr>
          <a:xfrm>
            <a:off x="9874635" y="249704"/>
            <a:ext cx="1838582" cy="257000"/>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Exploring Core Values</a:t>
            </a:r>
          </a:p>
        </p:txBody>
      </p:sp>
      <p:pic>
        <p:nvPicPr>
          <p:cNvPr id="29" name="Picture 28" descr="A cartoon of two people holding each other&#10;&#10;Description automatically generated">
            <a:extLst>
              <a:ext uri="{FF2B5EF4-FFF2-40B4-BE49-F238E27FC236}">
                <a16:creationId xmlns:a16="http://schemas.microsoft.com/office/drawing/2014/main" id="{BE43FAF8-94C2-D951-ECC9-CC77CE8C5679}"/>
              </a:ext>
            </a:extLst>
          </p:cNvPr>
          <p:cNvPicPr>
            <a:picLocks noChangeAspect="1"/>
          </p:cNvPicPr>
          <p:nvPr/>
        </p:nvPicPr>
        <p:blipFill>
          <a:blip r:embed="rId2"/>
          <a:stretch>
            <a:fillRect/>
          </a:stretch>
        </p:blipFill>
        <p:spPr>
          <a:xfrm>
            <a:off x="7612010" y="2012076"/>
            <a:ext cx="4095986" cy="4124207"/>
          </a:xfrm>
          <a:prstGeom prst="rect">
            <a:avLst/>
          </a:prstGeom>
        </p:spPr>
      </p:pic>
      <p:sp>
        <p:nvSpPr>
          <p:cNvPr id="32" name="Title 1">
            <a:extLst>
              <a:ext uri="{FF2B5EF4-FFF2-40B4-BE49-F238E27FC236}">
                <a16:creationId xmlns:a16="http://schemas.microsoft.com/office/drawing/2014/main" id="{F6197AF6-8E3D-5F6B-A5D4-D0F827BA9349}"/>
              </a:ext>
            </a:extLst>
          </p:cNvPr>
          <p:cNvSpPr txBox="1">
            <a:spLocks/>
          </p:cNvSpPr>
          <p:nvPr/>
        </p:nvSpPr>
        <p:spPr>
          <a:xfrm>
            <a:off x="1354408" y="2625346"/>
            <a:ext cx="5750177" cy="817399"/>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They live everyday life being and doing what's most important to them.</a:t>
            </a:r>
            <a:endParaRPr lang="en-US"/>
          </a:p>
        </p:txBody>
      </p:sp>
      <p:sp>
        <p:nvSpPr>
          <p:cNvPr id="34" name="Title 1">
            <a:extLst>
              <a:ext uri="{FF2B5EF4-FFF2-40B4-BE49-F238E27FC236}">
                <a16:creationId xmlns:a16="http://schemas.microsoft.com/office/drawing/2014/main" id="{D32A89BB-1DC8-EE9F-46A1-0BC1D0603B1F}"/>
              </a:ext>
            </a:extLst>
          </p:cNvPr>
          <p:cNvSpPr txBox="1">
            <a:spLocks/>
          </p:cNvSpPr>
          <p:nvPr/>
        </p:nvSpPr>
        <p:spPr>
          <a:xfrm>
            <a:off x="1034556" y="3613124"/>
            <a:ext cx="6389880" cy="845621"/>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When you're clear about what's important, you'll automatically make better choices.</a:t>
            </a:r>
            <a:endParaRPr lang="en-US"/>
          </a:p>
        </p:txBody>
      </p:sp>
    </p:spTree>
    <p:extLst>
      <p:ext uri="{BB962C8B-B14F-4D97-AF65-F5344CB8AC3E}">
        <p14:creationId xmlns:p14="http://schemas.microsoft.com/office/powerpoint/2010/main" val="828948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18C16E-54C6-33F3-2126-8E943CB1AB6A}"/>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itle 1">
            <a:extLst>
              <a:ext uri="{FF2B5EF4-FFF2-40B4-BE49-F238E27FC236}">
                <a16:creationId xmlns:a16="http://schemas.microsoft.com/office/drawing/2014/main" id="{DE3748E2-FAD0-B8F9-6034-C94319124CC1}"/>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sp>
        <p:nvSpPr>
          <p:cNvPr id="11" name="TextBox 35">
            <a:extLst>
              <a:ext uri="{FF2B5EF4-FFF2-40B4-BE49-F238E27FC236}">
                <a16:creationId xmlns:a16="http://schemas.microsoft.com/office/drawing/2014/main" id="{9156E935-66B3-CB48-B45A-304384C1CA83}"/>
              </a:ext>
            </a:extLst>
          </p:cNvPr>
          <p:cNvSpPr txBox="1"/>
          <p:nvPr/>
        </p:nvSpPr>
        <p:spPr>
          <a:xfrm>
            <a:off x="854116" y="1190325"/>
            <a:ext cx="5717655" cy="52322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bg1"/>
                </a:solidFill>
                <a:latin typeface="Helvetica Neue"/>
                <a:ea typeface="Helvetica Neue" panose="02000503000000020004" pitchFamily="2" charset="0"/>
                <a:cs typeface="Helvetica Neue" panose="02000503000000020004" pitchFamily="2" charset="0"/>
              </a:rPr>
              <a:t>What are your Key Core Values?</a:t>
            </a:r>
          </a:p>
        </p:txBody>
      </p:sp>
      <p:sp>
        <p:nvSpPr>
          <p:cNvPr id="13" name="TextBox 8">
            <a:extLst>
              <a:ext uri="{FF2B5EF4-FFF2-40B4-BE49-F238E27FC236}">
                <a16:creationId xmlns:a16="http://schemas.microsoft.com/office/drawing/2014/main" id="{2A05876F-165C-CB7E-485A-BC48C000EBB2}"/>
              </a:ext>
            </a:extLst>
          </p:cNvPr>
          <p:cNvSpPr txBox="1"/>
          <p:nvPr/>
        </p:nvSpPr>
        <p:spPr>
          <a:xfrm>
            <a:off x="1617130" y="2881825"/>
            <a:ext cx="5121680" cy="92333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highlight>
                  <a:srgbClr val="85C140"/>
                </a:highlight>
                <a:latin typeface="Helvetica Neue"/>
                <a:ea typeface="Helvetica Neue" panose="02000503000000020004" pitchFamily="2" charset="0"/>
                <a:cs typeface="Helvetica Neue" panose="02000503000000020004" pitchFamily="2" charset="0"/>
              </a:rPr>
              <a:t> Copy this 'Personal Values Assessment' into your web browser &amp; answer the questions to discover your key core values:</a:t>
            </a:r>
            <a:endParaRPr lang="en-US" b="1" dirty="0">
              <a:solidFill>
                <a:schemeClr val="bg1"/>
              </a:solidFill>
              <a:highlight>
                <a:srgbClr val="85C140"/>
              </a:highlight>
              <a:latin typeface="Helvetica Neue"/>
              <a:cs typeface="Calibri"/>
            </a:endParaRPr>
          </a:p>
        </p:txBody>
      </p:sp>
      <p:sp>
        <p:nvSpPr>
          <p:cNvPr id="15" name="TextBox 9">
            <a:extLst>
              <a:ext uri="{FF2B5EF4-FFF2-40B4-BE49-F238E27FC236}">
                <a16:creationId xmlns:a16="http://schemas.microsoft.com/office/drawing/2014/main" id="{DDFBCFDE-A5F8-53B9-A1D4-6843C7FFD5DC}"/>
              </a:ext>
            </a:extLst>
          </p:cNvPr>
          <p:cNvSpPr txBox="1"/>
          <p:nvPr/>
        </p:nvSpPr>
        <p:spPr>
          <a:xfrm>
            <a:off x="1614794" y="4038178"/>
            <a:ext cx="4927517" cy="3693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highlight>
                  <a:srgbClr val="85C140"/>
                </a:highlight>
                <a:ea typeface="+mn-lt"/>
                <a:cs typeface="+mn-lt"/>
              </a:rPr>
              <a:t>https://personalvalu.es/</a:t>
            </a:r>
            <a:endParaRPr lang="en-US" dirty="0">
              <a:solidFill>
                <a:schemeClr val="bg1"/>
              </a:solidFill>
            </a:endParaRPr>
          </a:p>
        </p:txBody>
      </p:sp>
      <p:sp>
        <p:nvSpPr>
          <p:cNvPr id="17" name="Subtitle 13">
            <a:extLst>
              <a:ext uri="{FF2B5EF4-FFF2-40B4-BE49-F238E27FC236}">
                <a16:creationId xmlns:a16="http://schemas.microsoft.com/office/drawing/2014/main" id="{0218A574-3D7F-DC9F-29DE-BDEFFC679F0B}"/>
              </a:ext>
            </a:extLst>
          </p:cNvPr>
          <p:cNvSpPr txBox="1">
            <a:spLocks/>
          </p:cNvSpPr>
          <p:nvPr/>
        </p:nvSpPr>
        <p:spPr>
          <a:xfrm>
            <a:off x="1626202" y="2125244"/>
            <a:ext cx="8781706" cy="508446"/>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2400" b="1">
                <a:solidFill>
                  <a:schemeClr val="bg1"/>
                </a:solidFill>
                <a:latin typeface="Helvetica Neue"/>
                <a:ea typeface="Helvetica Neue" panose="02000503000000020004" pitchFamily="2" charset="0"/>
                <a:cs typeface="Helvetica Neue" panose="02000503000000020004" pitchFamily="2" charset="0"/>
              </a:rPr>
              <a:t>Activity:</a:t>
            </a:r>
          </a:p>
        </p:txBody>
      </p:sp>
      <p:pic>
        <p:nvPicPr>
          <p:cNvPr id="19" name="Graphic 6" descr="Puzzle pieces with solid fill">
            <a:extLst>
              <a:ext uri="{FF2B5EF4-FFF2-40B4-BE49-F238E27FC236}">
                <a16:creationId xmlns:a16="http://schemas.microsoft.com/office/drawing/2014/main" id="{C8D7AE6F-5BDF-AFF2-2D9A-CAE02500387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6085" y="1935480"/>
            <a:ext cx="751840" cy="751840"/>
          </a:xfrm>
          <a:prstGeom prst="rect">
            <a:avLst/>
          </a:prstGeom>
        </p:spPr>
      </p:pic>
      <p:sp>
        <p:nvSpPr>
          <p:cNvPr id="23" name="Subtitle 13">
            <a:extLst>
              <a:ext uri="{FF2B5EF4-FFF2-40B4-BE49-F238E27FC236}">
                <a16:creationId xmlns:a16="http://schemas.microsoft.com/office/drawing/2014/main" id="{199FCAAF-255C-57F9-5049-DAFF059D41EF}"/>
              </a:ext>
            </a:extLst>
          </p:cNvPr>
          <p:cNvSpPr txBox="1">
            <a:spLocks/>
          </p:cNvSpPr>
          <p:nvPr/>
        </p:nvSpPr>
        <p:spPr>
          <a:xfrm>
            <a:off x="9004948"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chemeClr val="bg1"/>
                </a:solidFill>
                <a:latin typeface="Helvetica Neue"/>
                <a:ea typeface="Helvetica Neue" panose="02000503000000020004" pitchFamily="2" charset="0"/>
                <a:cs typeface="Helvetica Neue" panose="02000503000000020004" pitchFamily="2" charset="0"/>
              </a:rPr>
              <a:t>Module 3</a:t>
            </a:r>
          </a:p>
        </p:txBody>
      </p:sp>
      <p:sp>
        <p:nvSpPr>
          <p:cNvPr id="25" name="Title 1">
            <a:extLst>
              <a:ext uri="{FF2B5EF4-FFF2-40B4-BE49-F238E27FC236}">
                <a16:creationId xmlns:a16="http://schemas.microsoft.com/office/drawing/2014/main" id="{38EA2C51-A562-43EC-A1D7-9B07375AB359}"/>
              </a:ext>
            </a:extLst>
          </p:cNvPr>
          <p:cNvSpPr txBox="1">
            <a:spLocks/>
          </p:cNvSpPr>
          <p:nvPr/>
        </p:nvSpPr>
        <p:spPr>
          <a:xfrm>
            <a:off x="9874635" y="249704"/>
            <a:ext cx="1838582" cy="257000"/>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Exploring Core Values</a:t>
            </a:r>
          </a:p>
        </p:txBody>
      </p:sp>
      <p:grpSp>
        <p:nvGrpSpPr>
          <p:cNvPr id="28" name="Group 27">
            <a:extLst>
              <a:ext uri="{FF2B5EF4-FFF2-40B4-BE49-F238E27FC236}">
                <a16:creationId xmlns:a16="http://schemas.microsoft.com/office/drawing/2014/main" id="{36C5B463-8DB2-6C94-8440-FE38C0BDC516}"/>
              </a:ext>
            </a:extLst>
          </p:cNvPr>
          <p:cNvGrpSpPr/>
          <p:nvPr/>
        </p:nvGrpSpPr>
        <p:grpSpPr>
          <a:xfrm>
            <a:off x="6541712" y="2886134"/>
            <a:ext cx="5297105" cy="2858050"/>
            <a:chOff x="3894667" y="1485678"/>
            <a:chExt cx="6096000" cy="3519754"/>
          </a:xfrm>
        </p:grpSpPr>
        <p:pic>
          <p:nvPicPr>
            <p:cNvPr id="27" name="Picture 26" descr="A screenshot of a computer&#10;&#10;Description automatically generated">
              <a:extLst>
                <a:ext uri="{FF2B5EF4-FFF2-40B4-BE49-F238E27FC236}">
                  <a16:creationId xmlns:a16="http://schemas.microsoft.com/office/drawing/2014/main" id="{67E4AB29-5515-206A-60C3-61977420253A}"/>
                </a:ext>
              </a:extLst>
            </p:cNvPr>
            <p:cNvPicPr>
              <a:picLocks noChangeAspect="1"/>
            </p:cNvPicPr>
            <p:nvPr/>
          </p:nvPicPr>
          <p:blipFill>
            <a:blip r:embed="rId4"/>
            <a:stretch>
              <a:fillRect/>
            </a:stretch>
          </p:blipFill>
          <p:spPr>
            <a:xfrm>
              <a:off x="3894667" y="1485678"/>
              <a:ext cx="6096000" cy="3519754"/>
            </a:xfrm>
            <a:prstGeom prst="rect">
              <a:avLst/>
            </a:prstGeom>
          </p:spPr>
        </p:pic>
        <p:pic>
          <p:nvPicPr>
            <p:cNvPr id="26" name="Picture 25" descr="A screenshot of a test&#10;&#10;Description automatically generated">
              <a:extLst>
                <a:ext uri="{FF2B5EF4-FFF2-40B4-BE49-F238E27FC236}">
                  <a16:creationId xmlns:a16="http://schemas.microsoft.com/office/drawing/2014/main" id="{5B4E42D0-3493-4D00-8525-D05CA3B6E58A}"/>
                </a:ext>
              </a:extLst>
            </p:cNvPr>
            <p:cNvPicPr>
              <a:picLocks noChangeAspect="1"/>
            </p:cNvPicPr>
            <p:nvPr/>
          </p:nvPicPr>
          <p:blipFill>
            <a:blip r:embed="rId5"/>
            <a:stretch>
              <a:fillRect/>
            </a:stretch>
          </p:blipFill>
          <p:spPr>
            <a:xfrm>
              <a:off x="4685417" y="1661230"/>
              <a:ext cx="4526118" cy="2801762"/>
            </a:xfrm>
            <a:prstGeom prst="rect">
              <a:avLst/>
            </a:prstGeom>
          </p:spPr>
        </p:pic>
      </p:grpSp>
    </p:spTree>
    <p:extLst>
      <p:ext uri="{BB962C8B-B14F-4D97-AF65-F5344CB8AC3E}">
        <p14:creationId xmlns:p14="http://schemas.microsoft.com/office/powerpoint/2010/main" val="1042989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40D543-7A30-9E82-CE53-35B82812F413}"/>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itle 1">
            <a:extLst>
              <a:ext uri="{FF2B5EF4-FFF2-40B4-BE49-F238E27FC236}">
                <a16:creationId xmlns:a16="http://schemas.microsoft.com/office/drawing/2014/main" id="{51720DD5-E675-D650-1525-91A8EC000CD5}"/>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sp>
        <p:nvSpPr>
          <p:cNvPr id="11" name="TextBox 35">
            <a:extLst>
              <a:ext uri="{FF2B5EF4-FFF2-40B4-BE49-F238E27FC236}">
                <a16:creationId xmlns:a16="http://schemas.microsoft.com/office/drawing/2014/main" id="{D1241A2A-BDB3-591F-890F-3F21103E49E5}"/>
              </a:ext>
            </a:extLst>
          </p:cNvPr>
          <p:cNvSpPr txBox="1"/>
          <p:nvPr/>
        </p:nvSpPr>
        <p:spPr>
          <a:xfrm>
            <a:off x="854116" y="1190325"/>
            <a:ext cx="8334333" cy="52322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bg1"/>
                </a:solidFill>
                <a:latin typeface="Helvetica Neue"/>
                <a:ea typeface="Helvetica Neue" panose="02000503000000020004" pitchFamily="2" charset="0"/>
                <a:cs typeface="Helvetica Neue" panose="02000503000000020004" pitchFamily="2" charset="0"/>
              </a:rPr>
              <a:t>When you don’t know what's important to you...</a:t>
            </a:r>
          </a:p>
        </p:txBody>
      </p:sp>
      <p:sp>
        <p:nvSpPr>
          <p:cNvPr id="15" name="Subtitle 13">
            <a:extLst>
              <a:ext uri="{FF2B5EF4-FFF2-40B4-BE49-F238E27FC236}">
                <a16:creationId xmlns:a16="http://schemas.microsoft.com/office/drawing/2014/main" id="{9B070BD5-EA2D-20C8-2BF3-445D55710D28}"/>
              </a:ext>
            </a:extLst>
          </p:cNvPr>
          <p:cNvSpPr txBox="1">
            <a:spLocks/>
          </p:cNvSpPr>
          <p:nvPr/>
        </p:nvSpPr>
        <p:spPr>
          <a:xfrm>
            <a:off x="9004948"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chemeClr val="bg1"/>
                </a:solidFill>
                <a:latin typeface="Helvetica Neue"/>
                <a:ea typeface="Helvetica Neue" panose="02000503000000020004" pitchFamily="2" charset="0"/>
                <a:cs typeface="Helvetica Neue" panose="02000503000000020004" pitchFamily="2" charset="0"/>
              </a:rPr>
              <a:t>Module 3</a:t>
            </a:r>
          </a:p>
        </p:txBody>
      </p:sp>
      <p:sp>
        <p:nvSpPr>
          <p:cNvPr id="17" name="Title 1">
            <a:extLst>
              <a:ext uri="{FF2B5EF4-FFF2-40B4-BE49-F238E27FC236}">
                <a16:creationId xmlns:a16="http://schemas.microsoft.com/office/drawing/2014/main" id="{36BCD362-8EB8-056F-06D5-F4A373610EB5}"/>
              </a:ext>
            </a:extLst>
          </p:cNvPr>
          <p:cNvSpPr txBox="1">
            <a:spLocks/>
          </p:cNvSpPr>
          <p:nvPr/>
        </p:nvSpPr>
        <p:spPr>
          <a:xfrm>
            <a:off x="9874635" y="249704"/>
            <a:ext cx="1838582" cy="257000"/>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Exploring Core Values</a:t>
            </a:r>
          </a:p>
        </p:txBody>
      </p:sp>
      <p:sp>
        <p:nvSpPr>
          <p:cNvPr id="29" name="Title 1">
            <a:extLst>
              <a:ext uri="{FF2B5EF4-FFF2-40B4-BE49-F238E27FC236}">
                <a16:creationId xmlns:a16="http://schemas.microsoft.com/office/drawing/2014/main" id="{21F108DC-DEE6-330F-DC40-B2136DD11234}"/>
              </a:ext>
            </a:extLst>
          </p:cNvPr>
          <p:cNvSpPr txBox="1">
            <a:spLocks/>
          </p:cNvSpPr>
          <p:nvPr/>
        </p:nvSpPr>
        <p:spPr>
          <a:xfrm>
            <a:off x="1457889" y="2954605"/>
            <a:ext cx="4348474" cy="817399"/>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rgbClr val="283986"/>
                </a:solidFill>
                <a:effectLst>
                  <a:outerShdw blurRad="63500" dist="25400" dir="2700000" algn="tl" rotWithShape="0">
                    <a:prstClr val="black">
                      <a:alpha val="0"/>
                    </a:prstClr>
                  </a:outerShdw>
                </a:effectLst>
                <a:latin typeface="Helvetica Neue"/>
              </a:rPr>
              <a:t>Others will tell you to do what they think is important.</a:t>
            </a:r>
          </a:p>
        </p:txBody>
      </p:sp>
      <p:sp>
        <p:nvSpPr>
          <p:cNvPr id="30" name="Title 1">
            <a:extLst>
              <a:ext uri="{FF2B5EF4-FFF2-40B4-BE49-F238E27FC236}">
                <a16:creationId xmlns:a16="http://schemas.microsoft.com/office/drawing/2014/main" id="{38CBB7DC-0F06-7F1A-BBB6-BA6719EC9F79}"/>
              </a:ext>
            </a:extLst>
          </p:cNvPr>
          <p:cNvSpPr txBox="1">
            <a:spLocks/>
          </p:cNvSpPr>
          <p:nvPr/>
        </p:nvSpPr>
        <p:spPr>
          <a:xfrm>
            <a:off x="1749519" y="4036457"/>
            <a:ext cx="3765215" cy="817399"/>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rgbClr val="283986"/>
                </a:solidFill>
                <a:effectLst>
                  <a:outerShdw blurRad="63500" dist="25400" dir="2700000" algn="tl" rotWithShape="0">
                    <a:prstClr val="black">
                      <a:alpha val="0"/>
                    </a:prstClr>
                  </a:outerShdw>
                </a:effectLst>
                <a:latin typeface="Helvetica Neue"/>
              </a:rPr>
              <a:t>You say yes when you'd really like to say no.</a:t>
            </a:r>
          </a:p>
        </p:txBody>
      </p:sp>
      <p:grpSp>
        <p:nvGrpSpPr>
          <p:cNvPr id="35" name="Group 34">
            <a:extLst>
              <a:ext uri="{FF2B5EF4-FFF2-40B4-BE49-F238E27FC236}">
                <a16:creationId xmlns:a16="http://schemas.microsoft.com/office/drawing/2014/main" id="{2852B915-368E-680A-C746-A480E4FB3E27}"/>
              </a:ext>
            </a:extLst>
          </p:cNvPr>
          <p:cNvGrpSpPr/>
          <p:nvPr/>
        </p:nvGrpSpPr>
        <p:grpSpPr>
          <a:xfrm>
            <a:off x="7224703" y="2018194"/>
            <a:ext cx="3923416" cy="4050333"/>
            <a:chOff x="7205888" y="2093453"/>
            <a:chExt cx="3594157" cy="3711667"/>
          </a:xfrm>
        </p:grpSpPr>
        <p:sp>
          <p:nvSpPr>
            <p:cNvPr id="33" name="Oval 32">
              <a:extLst>
                <a:ext uri="{FF2B5EF4-FFF2-40B4-BE49-F238E27FC236}">
                  <a16:creationId xmlns:a16="http://schemas.microsoft.com/office/drawing/2014/main" id="{B7B15154-A9F0-F5C8-9E2C-E41D70C1F672}"/>
                </a:ext>
              </a:extLst>
            </p:cNvPr>
            <p:cNvSpPr/>
            <p:nvPr/>
          </p:nvSpPr>
          <p:spPr>
            <a:xfrm>
              <a:off x="7205888" y="2211254"/>
              <a:ext cx="3593866" cy="3593866"/>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cs typeface="Calibri"/>
              </a:endParaRPr>
            </a:p>
          </p:txBody>
        </p:sp>
        <p:pic>
          <p:nvPicPr>
            <p:cNvPr id="34" name="Picture 33" descr="A group of people with their hands on their head&#10;&#10;Description automatically generated">
              <a:extLst>
                <a:ext uri="{FF2B5EF4-FFF2-40B4-BE49-F238E27FC236}">
                  <a16:creationId xmlns:a16="http://schemas.microsoft.com/office/drawing/2014/main" id="{D5D4CF18-5688-F48A-A346-3A24D32A31B0}"/>
                </a:ext>
              </a:extLst>
            </p:cNvPr>
            <p:cNvPicPr>
              <a:picLocks noChangeAspect="1"/>
            </p:cNvPicPr>
            <p:nvPr/>
          </p:nvPicPr>
          <p:blipFill>
            <a:blip r:embed="rId2"/>
            <a:stretch>
              <a:fillRect/>
            </a:stretch>
          </p:blipFill>
          <p:spPr>
            <a:xfrm>
              <a:off x="7348429" y="2093453"/>
              <a:ext cx="3451616" cy="3451616"/>
            </a:xfrm>
            <a:prstGeom prst="rect">
              <a:avLst/>
            </a:prstGeom>
          </p:spPr>
        </p:pic>
      </p:grpSp>
    </p:spTree>
    <p:extLst>
      <p:ext uri="{BB962C8B-B14F-4D97-AF65-F5344CB8AC3E}">
        <p14:creationId xmlns:p14="http://schemas.microsoft.com/office/powerpoint/2010/main" val="9262333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FD2A27-E213-D9B8-D069-DADF96C8EBCE}"/>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itle 1">
            <a:extLst>
              <a:ext uri="{FF2B5EF4-FFF2-40B4-BE49-F238E27FC236}">
                <a16:creationId xmlns:a16="http://schemas.microsoft.com/office/drawing/2014/main" id="{BD0985DC-EE16-BD76-109C-F0A0C2F30C2B}"/>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sp>
        <p:nvSpPr>
          <p:cNvPr id="11" name="TextBox 35">
            <a:extLst>
              <a:ext uri="{FF2B5EF4-FFF2-40B4-BE49-F238E27FC236}">
                <a16:creationId xmlns:a16="http://schemas.microsoft.com/office/drawing/2014/main" id="{43C1D7DA-CF1C-E262-C01D-4E5D108B8A7E}"/>
              </a:ext>
            </a:extLst>
          </p:cNvPr>
          <p:cNvSpPr txBox="1"/>
          <p:nvPr/>
        </p:nvSpPr>
        <p:spPr>
          <a:xfrm>
            <a:off x="854116" y="1190325"/>
            <a:ext cx="4508478" cy="52322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bg1"/>
                </a:solidFill>
                <a:latin typeface="Helvetica Neue"/>
                <a:ea typeface="Helvetica Neue" panose="02000503000000020004" pitchFamily="2" charset="0"/>
                <a:cs typeface="Helvetica Neue" panose="02000503000000020004" pitchFamily="2" charset="0"/>
              </a:rPr>
              <a:t>What's Important to You?</a:t>
            </a:r>
          </a:p>
        </p:txBody>
      </p:sp>
      <p:sp>
        <p:nvSpPr>
          <p:cNvPr id="13" name="TextBox 8">
            <a:extLst>
              <a:ext uri="{FF2B5EF4-FFF2-40B4-BE49-F238E27FC236}">
                <a16:creationId xmlns:a16="http://schemas.microsoft.com/office/drawing/2014/main" id="{7764589D-4E73-A4CE-4CB3-D45F0DFCEF93}"/>
              </a:ext>
            </a:extLst>
          </p:cNvPr>
          <p:cNvSpPr txBox="1"/>
          <p:nvPr/>
        </p:nvSpPr>
        <p:spPr>
          <a:xfrm>
            <a:off x="1574797" y="2957705"/>
            <a:ext cx="4528747"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highlight>
                  <a:srgbClr val="85C140"/>
                </a:highlight>
                <a:latin typeface="Helvetica Neue"/>
                <a:ea typeface="Helvetica Neue" panose="02000503000000020004" pitchFamily="2" charset="0"/>
                <a:cs typeface="Helvetica Neue" panose="02000503000000020004" pitchFamily="2" charset="0"/>
              </a:rPr>
              <a:t> In your S.E.L.F workbook, complete exercise 8, on page 25-28.</a:t>
            </a:r>
            <a:endParaRPr lang="en-US" b="1" dirty="0">
              <a:solidFill>
                <a:schemeClr val="bg1"/>
              </a:solidFill>
              <a:highlight>
                <a:srgbClr val="85C140"/>
              </a:highlight>
              <a:latin typeface="Helvetica Neue"/>
              <a:cs typeface="Calibri"/>
            </a:endParaRPr>
          </a:p>
        </p:txBody>
      </p:sp>
      <p:sp>
        <p:nvSpPr>
          <p:cNvPr id="17" name="Subtitle 13">
            <a:extLst>
              <a:ext uri="{FF2B5EF4-FFF2-40B4-BE49-F238E27FC236}">
                <a16:creationId xmlns:a16="http://schemas.microsoft.com/office/drawing/2014/main" id="{FE95C5A3-BE49-F202-FDB8-1380320F4B36}"/>
              </a:ext>
            </a:extLst>
          </p:cNvPr>
          <p:cNvSpPr txBox="1">
            <a:spLocks/>
          </p:cNvSpPr>
          <p:nvPr/>
        </p:nvSpPr>
        <p:spPr>
          <a:xfrm>
            <a:off x="1626202" y="2125244"/>
            <a:ext cx="8781706" cy="508446"/>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2400" b="1">
                <a:solidFill>
                  <a:schemeClr val="bg1"/>
                </a:solidFill>
                <a:latin typeface="Helvetica Neue"/>
                <a:ea typeface="Helvetica Neue" panose="02000503000000020004" pitchFamily="2" charset="0"/>
                <a:cs typeface="Helvetica Neue" panose="02000503000000020004" pitchFamily="2" charset="0"/>
              </a:rPr>
              <a:t>Activity:</a:t>
            </a:r>
          </a:p>
        </p:txBody>
      </p:sp>
      <p:pic>
        <p:nvPicPr>
          <p:cNvPr id="19" name="Graphic 6" descr="Puzzle pieces with solid fill">
            <a:extLst>
              <a:ext uri="{FF2B5EF4-FFF2-40B4-BE49-F238E27FC236}">
                <a16:creationId xmlns:a16="http://schemas.microsoft.com/office/drawing/2014/main" id="{5937C112-FC3E-589A-768A-58047F2898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6085" y="1935480"/>
            <a:ext cx="751840" cy="751840"/>
          </a:xfrm>
          <a:prstGeom prst="rect">
            <a:avLst/>
          </a:prstGeom>
        </p:spPr>
      </p:pic>
      <p:sp>
        <p:nvSpPr>
          <p:cNvPr id="23" name="Subtitle 13">
            <a:extLst>
              <a:ext uri="{FF2B5EF4-FFF2-40B4-BE49-F238E27FC236}">
                <a16:creationId xmlns:a16="http://schemas.microsoft.com/office/drawing/2014/main" id="{2A47FB69-ED7D-475D-AD58-E3037D949DA9}"/>
              </a:ext>
            </a:extLst>
          </p:cNvPr>
          <p:cNvSpPr txBox="1">
            <a:spLocks/>
          </p:cNvSpPr>
          <p:nvPr/>
        </p:nvSpPr>
        <p:spPr>
          <a:xfrm>
            <a:off x="9004948"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chemeClr val="bg1"/>
                </a:solidFill>
                <a:latin typeface="Helvetica Neue"/>
                <a:ea typeface="Helvetica Neue" panose="02000503000000020004" pitchFamily="2" charset="0"/>
                <a:cs typeface="Helvetica Neue" panose="02000503000000020004" pitchFamily="2" charset="0"/>
              </a:rPr>
              <a:t>Module 3</a:t>
            </a:r>
          </a:p>
        </p:txBody>
      </p:sp>
      <p:sp>
        <p:nvSpPr>
          <p:cNvPr id="25" name="Title 1">
            <a:extLst>
              <a:ext uri="{FF2B5EF4-FFF2-40B4-BE49-F238E27FC236}">
                <a16:creationId xmlns:a16="http://schemas.microsoft.com/office/drawing/2014/main" id="{9A19367F-1FF4-2E74-787C-113ED92C12DC}"/>
              </a:ext>
            </a:extLst>
          </p:cNvPr>
          <p:cNvSpPr txBox="1">
            <a:spLocks/>
          </p:cNvSpPr>
          <p:nvPr/>
        </p:nvSpPr>
        <p:spPr>
          <a:xfrm>
            <a:off x="9874635" y="249704"/>
            <a:ext cx="1838582" cy="257000"/>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Exploring Core Values</a:t>
            </a:r>
          </a:p>
        </p:txBody>
      </p:sp>
    </p:spTree>
    <p:extLst>
      <p:ext uri="{BB962C8B-B14F-4D97-AF65-F5344CB8AC3E}">
        <p14:creationId xmlns:p14="http://schemas.microsoft.com/office/powerpoint/2010/main" val="27098731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63814CDA7B1DA43BE2AD0A45456F2AA" ma:contentTypeVersion="16" ma:contentTypeDescription="Create a new document." ma:contentTypeScope="" ma:versionID="0a15de8663cccfa0bade28c4e5749e74">
  <xsd:schema xmlns:xsd="http://www.w3.org/2001/XMLSchema" xmlns:xs="http://www.w3.org/2001/XMLSchema" xmlns:p="http://schemas.microsoft.com/office/2006/metadata/properties" xmlns:ns2="46ddbcca-f3dd-48bd-9e50-d222d6e1e35a" xmlns:ns3="100fb647-2ea8-417d-ab9f-e5abce94c961" targetNamespace="http://schemas.microsoft.com/office/2006/metadata/properties" ma:root="true" ma:fieldsID="1ad9ea4ab3afa59a2d17741dbd239bb0" ns2:_="" ns3:_="">
    <xsd:import namespace="46ddbcca-f3dd-48bd-9e50-d222d6e1e35a"/>
    <xsd:import namespace="100fb647-2ea8-417d-ab9f-e5abce94c96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Comment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ddbcca-f3dd-48bd-9e50-d222d6e1e3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3834b279-c310-4d92-b269-4ff53a8fac9c"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Comments" ma:index="21" nillable="true" ma:displayName="Comments" ma:description="Add status or other info" ma:format="Dropdown" ma:internalName="Comments">
      <xsd:simpleType>
        <xsd:restriction base="dms:Text">
          <xsd:maxLength value="255"/>
        </xsd:restrictio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00fb647-2ea8-417d-ab9f-e5abce94c96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d74944e3-38b2-4849-81c6-191305008b0c}" ma:internalName="TaxCatchAll" ma:showField="CatchAllData" ma:web="100fb647-2ea8-417d-ab9f-e5abce94c96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00fb647-2ea8-417d-ab9f-e5abce94c961" xsi:nil="true"/>
    <Comments xmlns="46ddbcca-f3dd-48bd-9e50-d222d6e1e35a" xsi:nil="true"/>
    <lcf76f155ced4ddcb4097134ff3c332f xmlns="46ddbcca-f3dd-48bd-9e50-d222d6e1e35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56C8AFB-A92F-4209-B8BA-F6F7FF79A7DE}">
  <ds:schemaRefs>
    <ds:schemaRef ds:uri="100fb647-2ea8-417d-ab9f-e5abce94c961"/>
    <ds:schemaRef ds:uri="46ddbcca-f3dd-48bd-9e50-d222d6e1e35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2494228-CD4E-40B2-B5D3-93CFD4938B21}">
  <ds:schemaRefs>
    <ds:schemaRef ds:uri="http://schemas.microsoft.com/sharepoint/v3/contenttype/forms"/>
  </ds:schemaRefs>
</ds:datastoreItem>
</file>

<file path=customXml/itemProps3.xml><?xml version="1.0" encoding="utf-8"?>
<ds:datastoreItem xmlns:ds="http://schemas.openxmlformats.org/officeDocument/2006/customXml" ds:itemID="{A578BA93-25E2-463F-B35D-433DC088E68D}">
  <ds:schemaRefs>
    <ds:schemaRef ds:uri="100fb647-2ea8-417d-ab9f-e5abce94c961"/>
    <ds:schemaRef ds:uri="46ddbcca-f3dd-48bd-9e50-d222d6e1e35a"/>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34</Slides>
  <Notes>0</Notes>
  <HiddenSlides>0</HiddenSlide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 are the author of your own book of life.’ - Matthew McConaughey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Making choices based on your values</vt:lpstr>
      <vt:lpstr>PowerPoint Presentation</vt:lpstr>
      <vt:lpstr>PowerPoint Presentation</vt:lpstr>
      <vt:lpstr>TEACHER CLASS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 you are. Why you’re here.</dc:title>
  <dc:creator>Microsoft Office User</dc:creator>
  <cp:revision>530</cp:revision>
  <dcterms:created xsi:type="dcterms:W3CDTF">2020-04-29T23:46:39Z</dcterms:created>
  <dcterms:modified xsi:type="dcterms:W3CDTF">2024-11-15T01:44:31Z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0x010100563814CDA7B1DA43BE2AD0A45456F2AA</vt:lpwstr>
  </property>
  <property fmtid="{D5CDD505-2E9C-101B-9397-08002B2CF9AE}" pid="3" name="MSIP_Label_defa4170-0d19-0005-0004-bc88714345d2_Enabled">
    <vt:lpwstr>true</vt:lpwstr>
  </property>
  <property fmtid="{D5CDD505-2E9C-101B-9397-08002B2CF9AE}" pid="4" name="MSIP_Label_defa4170-0d19-0005-0004-bc88714345d2_SetDate">
    <vt:lpwstr>2024-08-21T01:17:48Z</vt:lpwstr>
  </property>
  <property fmtid="{D5CDD505-2E9C-101B-9397-08002B2CF9AE}" pid="5" name="MSIP_Label_defa4170-0d19-0005-0004-bc88714345d2_Method">
    <vt:lpwstr>Standard</vt:lpwstr>
  </property>
  <property fmtid="{D5CDD505-2E9C-101B-9397-08002B2CF9AE}" pid="6" name="MSIP_Label_defa4170-0d19-0005-0004-bc88714345d2_Name">
    <vt:lpwstr>defa4170-0d19-0005-0004-bc88714345d2</vt:lpwstr>
  </property>
  <property fmtid="{D5CDD505-2E9C-101B-9397-08002B2CF9AE}" pid="7" name="MSIP_Label_defa4170-0d19-0005-0004-bc88714345d2_SiteId">
    <vt:lpwstr>81268380-4d76-4804-acc3-495b7637a9e3</vt:lpwstr>
  </property>
  <property fmtid="{D5CDD505-2E9C-101B-9397-08002B2CF9AE}" pid="8" name="MSIP_Label_defa4170-0d19-0005-0004-bc88714345d2_ActionId">
    <vt:lpwstr>9a955f21-47ad-4ef2-8676-de9453387965</vt:lpwstr>
  </property>
  <property fmtid="{D5CDD505-2E9C-101B-9397-08002B2CF9AE}" pid="9" name="MSIP_Label_defa4170-0d19-0005-0004-bc88714345d2_ContentBits">
    <vt:lpwstr>0</vt:lpwstr>
  </property>
  <property fmtid="{D5CDD505-2E9C-101B-9397-08002B2CF9AE}" pid="10" name="MediaServiceImageTags">
    <vt:lpwstr/>
  </property>
</Properties>
</file>