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78" r:id="rId5"/>
    <p:sldId id="283" r:id="rId6"/>
    <p:sldId id="287" r:id="rId7"/>
    <p:sldId id="285" r:id="rId8"/>
    <p:sldId id="257" r:id="rId9"/>
    <p:sldId id="284" r:id="rId10"/>
    <p:sldId id="307" r:id="rId11"/>
    <p:sldId id="258" r:id="rId12"/>
    <p:sldId id="289" r:id="rId13"/>
    <p:sldId id="308" r:id="rId14"/>
    <p:sldId id="290" r:id="rId15"/>
    <p:sldId id="286" r:id="rId16"/>
    <p:sldId id="288"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259" r:id="rId30"/>
    <p:sldId id="260" r:id="rId31"/>
    <p:sldId id="303" r:id="rId32"/>
    <p:sldId id="269" r:id="rId33"/>
    <p:sldId id="304" r:id="rId34"/>
    <p:sldId id="305" r:id="rId35"/>
    <p:sldId id="3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B87"/>
    <a:srgbClr val="398AC4"/>
    <a:srgbClr val="85C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65EAA-1B53-F80A-99E9-C41105004EA2}" v="47" dt="2024-11-15T00:03:16.897"/>
    <p1510:client id="{8E56ACA5-BFF2-BB82-DAA1-877B6C694944}" v="92" dt="2024-11-15T01:57:21.973"/>
    <p1510:client id="{B60EED7B-F3BC-DAD5-CC45-0DB9A44E7AF2}" v="1" dt="2024-11-14T04:22:58.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93"/>
    <p:restoredTop sz="95833"/>
  </p:normalViewPr>
  <p:slideViewPr>
    <p:cSldViewPr snapToGrid="0" snapToObjects="1">
      <p:cViewPr varScale="1">
        <p:scale>
          <a:sx n="127" d="100"/>
          <a:sy n="127" d="100"/>
        </p:scale>
        <p:origin x="4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ma.smith@up.education" userId="S::urn:spo:guest#jemma.smith@up.education::" providerId="AD" clId="Web-{B60EED7B-F3BC-DAD5-CC45-0DB9A44E7AF2}"/>
    <pc:docChg chg="modSld">
      <pc:chgData name="jemma.smith@up.education" userId="S::urn:spo:guest#jemma.smith@up.education::" providerId="AD" clId="Web-{B60EED7B-F3BC-DAD5-CC45-0DB9A44E7AF2}" dt="2024-11-14T04:22:58.925" v="0" actId="1076"/>
      <pc:docMkLst>
        <pc:docMk/>
      </pc:docMkLst>
      <pc:sldChg chg="modSp">
        <pc:chgData name="jemma.smith@up.education" userId="S::urn:spo:guest#jemma.smith@up.education::" providerId="AD" clId="Web-{B60EED7B-F3BC-DAD5-CC45-0DB9A44E7AF2}" dt="2024-11-14T04:22:58.925" v="0" actId="1076"/>
        <pc:sldMkLst>
          <pc:docMk/>
          <pc:sldMk cId="3971141929" sldId="302"/>
        </pc:sldMkLst>
        <pc:picChg chg="mod">
          <ac:chgData name="jemma.smith@up.education" userId="S::urn:spo:guest#jemma.smith@up.education::" providerId="AD" clId="Web-{B60EED7B-F3BC-DAD5-CC45-0DB9A44E7AF2}" dt="2024-11-14T04:22:58.925" v="0" actId="1076"/>
          <ac:picMkLst>
            <pc:docMk/>
            <pc:sldMk cId="3971141929" sldId="302"/>
            <ac:picMk id="31" creationId="{534D83B2-CBB8-A796-F7CA-58CECC74E248}"/>
          </ac:picMkLst>
        </pc:picChg>
      </pc:sldChg>
    </pc:docChg>
  </pc:docChgLst>
  <pc:docChgLst>
    <pc:chgData name="jemma.smith@up.education" userId="S::urn:spo:guest#jemma.smith@up.education::" providerId="AD" clId="Web-{8E56ACA5-BFF2-BB82-DAA1-877B6C694944}"/>
    <pc:docChg chg="modSld">
      <pc:chgData name="jemma.smith@up.education" userId="S::urn:spo:guest#jemma.smith@up.education::" providerId="AD" clId="Web-{8E56ACA5-BFF2-BB82-DAA1-877B6C694944}" dt="2024-11-15T01:57:21.973" v="88" actId="1076"/>
      <pc:docMkLst>
        <pc:docMk/>
      </pc:docMkLst>
      <pc:sldChg chg="modTransition">
        <pc:chgData name="jemma.smith@up.education" userId="S::urn:spo:guest#jemma.smith@up.education::" providerId="AD" clId="Web-{8E56ACA5-BFF2-BB82-DAA1-877B6C694944}" dt="2024-11-15T01:52:59.665" v="23"/>
        <pc:sldMkLst>
          <pc:docMk/>
          <pc:sldMk cId="3423829037" sldId="278"/>
        </pc:sldMkLst>
      </pc:sldChg>
      <pc:sldChg chg="addSp delSp modSp modTransition">
        <pc:chgData name="jemma.smith@up.education" userId="S::urn:spo:guest#jemma.smith@up.education::" providerId="AD" clId="Web-{8E56ACA5-BFF2-BB82-DAA1-877B6C694944}" dt="2024-11-15T01:53:05.275" v="24" actId="1076"/>
        <pc:sldMkLst>
          <pc:docMk/>
          <pc:sldMk cId="2999858813" sldId="283"/>
        </pc:sldMkLst>
        <pc:spChg chg="add del">
          <ac:chgData name="jemma.smith@up.education" userId="S::urn:spo:guest#jemma.smith@up.education::" providerId="AD" clId="Web-{8E56ACA5-BFF2-BB82-DAA1-877B6C694944}" dt="2024-11-15T01:52:53.071" v="21"/>
          <ac:spMkLst>
            <pc:docMk/>
            <pc:sldMk cId="2999858813" sldId="283"/>
            <ac:spMk id="6" creationId="{485A6441-0C31-FC8A-9341-493E0B6C9DDF}"/>
          </ac:spMkLst>
        </pc:spChg>
        <pc:spChg chg="del">
          <ac:chgData name="jemma.smith@up.education" userId="S::urn:spo:guest#jemma.smith@up.education::" providerId="AD" clId="Web-{8E56ACA5-BFF2-BB82-DAA1-877B6C694944}" dt="2024-11-15T01:52:24.507" v="12"/>
          <ac:spMkLst>
            <pc:docMk/>
            <pc:sldMk cId="2999858813" sldId="283"/>
            <ac:spMk id="10" creationId="{055E4FFC-D884-3276-14D7-8C1F61B5CAC9}"/>
          </ac:spMkLst>
        </pc:spChg>
        <pc:spChg chg="add mod">
          <ac:chgData name="jemma.smith@up.education" userId="S::urn:spo:guest#jemma.smith@up.education::" providerId="AD" clId="Web-{8E56ACA5-BFF2-BB82-DAA1-877B6C694944}" dt="2024-11-15T01:52:28.039" v="13" actId="1076"/>
          <ac:spMkLst>
            <pc:docMk/>
            <pc:sldMk cId="2999858813" sldId="283"/>
            <ac:spMk id="18" creationId="{55C02B7A-9DB1-61EC-6726-35648F2B0301}"/>
          </ac:spMkLst>
        </pc:spChg>
        <pc:grpChg chg="mod">
          <ac:chgData name="jemma.smith@up.education" userId="S::urn:spo:guest#jemma.smith@up.education::" providerId="AD" clId="Web-{8E56ACA5-BFF2-BB82-DAA1-877B6C694944}" dt="2024-11-15T01:53:05.275" v="24" actId="1076"/>
          <ac:grpSpMkLst>
            <pc:docMk/>
            <pc:sldMk cId="2999858813" sldId="283"/>
            <ac:grpSpMk id="5" creationId="{16EDF0BA-051C-F507-8EAB-93D71FD290AD}"/>
          </ac:grpSpMkLst>
        </pc:grpChg>
        <pc:picChg chg="add mod">
          <ac:chgData name="jemma.smith@up.education" userId="S::urn:spo:guest#jemma.smith@up.education::" providerId="AD" clId="Web-{8E56ACA5-BFF2-BB82-DAA1-877B6C694944}" dt="2024-11-15T01:52:45.305" v="20" actId="1076"/>
          <ac:picMkLst>
            <pc:docMk/>
            <pc:sldMk cId="2999858813" sldId="283"/>
            <ac:picMk id="12" creationId="{93F927B4-899C-C460-D6FF-682ABFD168AD}"/>
          </ac:picMkLst>
        </pc:picChg>
        <pc:picChg chg="add mod">
          <ac:chgData name="jemma.smith@up.education" userId="S::urn:spo:guest#jemma.smith@up.education::" providerId="AD" clId="Web-{8E56ACA5-BFF2-BB82-DAA1-877B6C694944}" dt="2024-11-15T01:52:45.290" v="19" actId="1076"/>
          <ac:picMkLst>
            <pc:docMk/>
            <pc:sldMk cId="2999858813" sldId="283"/>
            <ac:picMk id="14" creationId="{A22DE32B-624D-3874-0A2B-E17B7882578C}"/>
          </ac:picMkLst>
        </pc:picChg>
        <pc:picChg chg="add mod">
          <ac:chgData name="jemma.smith@up.education" userId="S::urn:spo:guest#jemma.smith@up.education::" providerId="AD" clId="Web-{8E56ACA5-BFF2-BB82-DAA1-877B6C694944}" dt="2024-11-15T01:51:49.350" v="5" actId="1076"/>
          <ac:picMkLst>
            <pc:docMk/>
            <pc:sldMk cId="2999858813" sldId="283"/>
            <ac:picMk id="16" creationId="{8499A0DF-5FB6-5D0E-79E0-929ADF1F3A56}"/>
          </ac:picMkLst>
        </pc:picChg>
      </pc:sldChg>
      <pc:sldChg chg="addSp delSp modSp modTransition">
        <pc:chgData name="jemma.smith@up.education" userId="S::urn:spo:guest#jemma.smith@up.education::" providerId="AD" clId="Web-{8E56ACA5-BFF2-BB82-DAA1-877B6C694944}" dt="2024-11-15T01:56:07.829" v="74"/>
        <pc:sldMkLst>
          <pc:docMk/>
          <pc:sldMk cId="71455348" sldId="285"/>
        </pc:sldMkLst>
        <pc:spChg chg="add mod">
          <ac:chgData name="jemma.smith@up.education" userId="S::urn:spo:guest#jemma.smith@up.education::" providerId="AD" clId="Web-{8E56ACA5-BFF2-BB82-DAA1-877B6C694944}" dt="2024-11-15T01:56:03.735" v="73" actId="1076"/>
          <ac:spMkLst>
            <pc:docMk/>
            <pc:sldMk cId="71455348" sldId="285"/>
            <ac:spMk id="3" creationId="{2E9A6818-218D-A0E5-AE68-7124C5816F02}"/>
          </ac:spMkLst>
        </pc:spChg>
        <pc:spChg chg="add mod">
          <ac:chgData name="jemma.smith@up.education" userId="S::urn:spo:guest#jemma.smith@up.education::" providerId="AD" clId="Web-{8E56ACA5-BFF2-BB82-DAA1-877B6C694944}" dt="2024-11-15T01:55:59.907" v="72" actId="1076"/>
          <ac:spMkLst>
            <pc:docMk/>
            <pc:sldMk cId="71455348" sldId="285"/>
            <ac:spMk id="5" creationId="{EA27F410-81F9-6F27-B393-FFC1492F44AF}"/>
          </ac:spMkLst>
        </pc:spChg>
        <pc:spChg chg="del">
          <ac:chgData name="jemma.smith@up.education" userId="S::urn:spo:guest#jemma.smith@up.education::" providerId="AD" clId="Web-{8E56ACA5-BFF2-BB82-DAA1-877B6C694944}" dt="2024-11-15T01:55:24.249" v="67"/>
          <ac:spMkLst>
            <pc:docMk/>
            <pc:sldMk cId="71455348" sldId="285"/>
            <ac:spMk id="14" creationId="{9327C525-79E5-EDB9-764A-41BABEA39DCF}"/>
          </ac:spMkLst>
        </pc:spChg>
        <pc:spChg chg="del mod">
          <ac:chgData name="jemma.smith@up.education" userId="S::urn:spo:guest#jemma.smith@up.education::" providerId="AD" clId="Web-{8E56ACA5-BFF2-BB82-DAA1-877B6C694944}" dt="2024-11-15T01:55:15.265" v="64"/>
          <ac:spMkLst>
            <pc:docMk/>
            <pc:sldMk cId="71455348" sldId="285"/>
            <ac:spMk id="15" creationId="{B7E6F830-1CE4-DCEC-4B19-80503BDDFA67}"/>
          </ac:spMkLst>
        </pc:spChg>
      </pc:sldChg>
      <pc:sldChg chg="addSp delSp modSp modTransition">
        <pc:chgData name="jemma.smith@up.education" userId="S::urn:spo:guest#jemma.smith@up.education::" providerId="AD" clId="Web-{8E56ACA5-BFF2-BB82-DAA1-877B6C694944}" dt="2024-11-15T01:57:21.973" v="88" actId="1076"/>
        <pc:sldMkLst>
          <pc:docMk/>
          <pc:sldMk cId="2059884405" sldId="287"/>
        </pc:sldMkLst>
        <pc:spChg chg="add del mod">
          <ac:chgData name="jemma.smith@up.education" userId="S::urn:spo:guest#jemma.smith@up.education::" providerId="AD" clId="Web-{8E56ACA5-BFF2-BB82-DAA1-877B6C694944}" dt="2024-11-15T01:53:52.496" v="41"/>
          <ac:spMkLst>
            <pc:docMk/>
            <pc:sldMk cId="2059884405" sldId="287"/>
            <ac:spMk id="3" creationId="{0D5D847E-D571-7397-A94B-5EDC5A017A97}"/>
          </ac:spMkLst>
        </pc:spChg>
        <pc:spChg chg="add mod">
          <ac:chgData name="jemma.smith@up.education" userId="S::urn:spo:guest#jemma.smith@up.education::" providerId="AD" clId="Web-{8E56ACA5-BFF2-BB82-DAA1-877B6C694944}" dt="2024-11-15T01:54:02.324" v="42" actId="1076"/>
          <ac:spMkLst>
            <pc:docMk/>
            <pc:sldMk cId="2059884405" sldId="287"/>
            <ac:spMk id="5" creationId="{9076CF6F-45DD-3045-1C98-19F5CA6B5B4E}"/>
          </ac:spMkLst>
        </pc:spChg>
        <pc:spChg chg="mod">
          <ac:chgData name="jemma.smith@up.education" userId="S::urn:spo:guest#jemma.smith@up.education::" providerId="AD" clId="Web-{8E56ACA5-BFF2-BB82-DAA1-877B6C694944}" dt="2024-11-15T01:54:05.715" v="43" actId="1076"/>
          <ac:spMkLst>
            <pc:docMk/>
            <pc:sldMk cId="2059884405" sldId="287"/>
            <ac:spMk id="11" creationId="{3776F2B2-55AE-E37E-2234-BA42A329F93B}"/>
          </ac:spMkLst>
        </pc:spChg>
        <pc:spChg chg="del">
          <ac:chgData name="jemma.smith@up.education" userId="S::urn:spo:guest#jemma.smith@up.education::" providerId="AD" clId="Web-{8E56ACA5-BFF2-BB82-DAA1-877B6C694944}" dt="2024-11-15T01:53:45.355" v="38"/>
          <ac:spMkLst>
            <pc:docMk/>
            <pc:sldMk cId="2059884405" sldId="287"/>
            <ac:spMk id="12" creationId="{823B6DFA-AD47-57A2-AA04-D2FB6AD7C725}"/>
          </ac:spMkLst>
        </pc:spChg>
        <pc:picChg chg="add mod">
          <ac:chgData name="jemma.smith@up.education" userId="S::urn:spo:guest#jemma.smith@up.education::" providerId="AD" clId="Web-{8E56ACA5-BFF2-BB82-DAA1-877B6C694944}" dt="2024-11-15T01:57:21.973" v="88" actId="1076"/>
          <ac:picMkLst>
            <pc:docMk/>
            <pc:sldMk cId="2059884405" sldId="287"/>
            <ac:picMk id="7" creationId="{B04C38BC-C209-C15E-1209-E5A413745E56}"/>
          </ac:picMkLst>
        </pc:picChg>
        <pc:picChg chg="add mod">
          <ac:chgData name="jemma.smith@up.education" userId="S::urn:spo:guest#jemma.smith@up.education::" providerId="AD" clId="Web-{8E56ACA5-BFF2-BB82-DAA1-877B6C694944}" dt="2024-11-15T01:57:20.551" v="87" actId="1076"/>
          <ac:picMkLst>
            <pc:docMk/>
            <pc:sldMk cId="2059884405" sldId="287"/>
            <ac:picMk id="14" creationId="{9B4A868A-4525-23F7-78D7-8231996C2164}"/>
          </ac:picMkLst>
        </pc:picChg>
      </pc:sldChg>
    </pc:docChg>
  </pc:docChgLst>
  <pc:docChgLst>
    <pc:chgData name="jemma.smith@up.education" userId="S::urn:spo:guest#jemma.smith@up.education::" providerId="AD" clId="Web-{C5EEB8A9-F4A7-87CC-6089-7036126C9F5D}"/>
    <pc:docChg chg="addSld modSld">
      <pc:chgData name="jemma.smith@up.education" userId="S::urn:spo:guest#jemma.smith@up.education::" providerId="AD" clId="Web-{C5EEB8A9-F4A7-87CC-6089-7036126C9F5D}" dt="2024-11-12T02:10:01.922" v="2159" actId="20577"/>
      <pc:docMkLst>
        <pc:docMk/>
      </pc:docMkLst>
      <pc:sldChg chg="addSp delSp modSp">
        <pc:chgData name="jemma.smith@up.education" userId="S::urn:spo:guest#jemma.smith@up.education::" providerId="AD" clId="Web-{C5EEB8A9-F4A7-87CC-6089-7036126C9F5D}" dt="2024-11-11T22:48:57.664" v="119" actId="1076"/>
        <pc:sldMkLst>
          <pc:docMk/>
          <pc:sldMk cId="378206729" sldId="257"/>
        </pc:sldMkLst>
        <pc:spChg chg="add del mod">
          <ac:chgData name="jemma.smith@up.education" userId="S::urn:spo:guest#jemma.smith@up.education::" providerId="AD" clId="Web-{C5EEB8A9-F4A7-87CC-6089-7036126C9F5D}" dt="2024-11-11T22:47:04.516" v="102"/>
          <ac:spMkLst>
            <pc:docMk/>
            <pc:sldMk cId="378206729" sldId="257"/>
            <ac:spMk id="3" creationId="{7F6C518E-BC06-3717-7AA0-E08D1B0C0960}"/>
          </ac:spMkLst>
        </pc:spChg>
        <pc:spChg chg="del">
          <ac:chgData name="jemma.smith@up.education" userId="S::urn:spo:guest#jemma.smith@up.education::" providerId="AD" clId="Web-{C5EEB8A9-F4A7-87CC-6089-7036126C9F5D}" dt="2024-11-11T22:46:59.532" v="100"/>
          <ac:spMkLst>
            <pc:docMk/>
            <pc:sldMk cId="378206729" sldId="257"/>
            <ac:spMk id="6" creationId="{994543BF-67DA-5B45-B366-4BA75A91BEE4}"/>
          </ac:spMkLst>
        </pc:spChg>
        <pc:spChg chg="del">
          <ac:chgData name="jemma.smith@up.education" userId="S::urn:spo:guest#jemma.smith@up.education::" providerId="AD" clId="Web-{C5EEB8A9-F4A7-87CC-6089-7036126C9F5D}" dt="2024-11-11T22:46:59.532" v="99"/>
          <ac:spMkLst>
            <pc:docMk/>
            <pc:sldMk cId="378206729" sldId="257"/>
            <ac:spMk id="7" creationId="{263D8351-55BF-754B-B35A-C7E1BD3558F6}"/>
          </ac:spMkLst>
        </pc:spChg>
        <pc:spChg chg="del">
          <ac:chgData name="jemma.smith@up.education" userId="S::urn:spo:guest#jemma.smith@up.education::" providerId="AD" clId="Web-{C5EEB8A9-F4A7-87CC-6089-7036126C9F5D}" dt="2024-11-11T22:46:59.532" v="98"/>
          <ac:spMkLst>
            <pc:docMk/>
            <pc:sldMk cId="378206729" sldId="257"/>
            <ac:spMk id="8" creationId="{3DA812D7-1487-F749-8BD3-136A69BB0ED8}"/>
          </ac:spMkLst>
        </pc:spChg>
        <pc:spChg chg="add mod">
          <ac:chgData name="jemma.smith@up.education" userId="S::urn:spo:guest#jemma.smith@up.education::" providerId="AD" clId="Web-{C5EEB8A9-F4A7-87CC-6089-7036126C9F5D}" dt="2024-11-11T22:48:57.664" v="119" actId="1076"/>
          <ac:spMkLst>
            <pc:docMk/>
            <pc:sldMk cId="378206729" sldId="257"/>
            <ac:spMk id="9" creationId="{DF0BA55B-7209-4088-C381-64FA081C7953}"/>
          </ac:spMkLst>
        </pc:spChg>
        <pc:picChg chg="del">
          <ac:chgData name="jemma.smith@up.education" userId="S::urn:spo:guest#jemma.smith@up.education::" providerId="AD" clId="Web-{C5EEB8A9-F4A7-87CC-6089-7036126C9F5D}" dt="2024-11-11T22:46:59.548" v="101"/>
          <ac:picMkLst>
            <pc:docMk/>
            <pc:sldMk cId="378206729" sldId="257"/>
            <ac:picMk id="4" creationId="{00000000-0000-0000-0000-000000000000}"/>
          </ac:picMkLst>
        </pc:picChg>
        <pc:picChg chg="add mod ord modCrop">
          <ac:chgData name="jemma.smith@up.education" userId="S::urn:spo:guest#jemma.smith@up.education::" providerId="AD" clId="Web-{C5EEB8A9-F4A7-87CC-6089-7036126C9F5D}" dt="2024-11-11T22:47:33.486" v="110"/>
          <ac:picMkLst>
            <pc:docMk/>
            <pc:sldMk cId="378206729" sldId="257"/>
            <ac:picMk id="5" creationId="{B50BAB05-8827-E595-0ADC-B14E1E58773A}"/>
          </ac:picMkLst>
        </pc:picChg>
      </pc:sldChg>
      <pc:sldChg chg="addSp delSp modSp">
        <pc:chgData name="jemma.smith@up.education" userId="S::urn:spo:guest#jemma.smith@up.education::" providerId="AD" clId="Web-{C5EEB8A9-F4A7-87CC-6089-7036126C9F5D}" dt="2024-11-11T23:18:34.638" v="392" actId="1076"/>
        <pc:sldMkLst>
          <pc:docMk/>
          <pc:sldMk cId="790681389" sldId="258"/>
        </pc:sldMkLst>
        <pc:spChg chg="del">
          <ac:chgData name="jemma.smith@up.education" userId="S::urn:spo:guest#jemma.smith@up.education::" providerId="AD" clId="Web-{C5EEB8A9-F4A7-87CC-6089-7036126C9F5D}" dt="2024-11-11T23:08:39.914" v="252"/>
          <ac:spMkLst>
            <pc:docMk/>
            <pc:sldMk cId="790681389" sldId="258"/>
            <ac:spMk id="3" creationId="{00000000-0000-0000-0000-000000000000}"/>
          </ac:spMkLst>
        </pc:spChg>
        <pc:spChg chg="add del mod">
          <ac:chgData name="jemma.smith@up.education" userId="S::urn:spo:guest#jemma.smith@up.education::" providerId="AD" clId="Web-{C5EEB8A9-F4A7-87CC-6089-7036126C9F5D}" dt="2024-11-11T23:08:59.731" v="269"/>
          <ac:spMkLst>
            <pc:docMk/>
            <pc:sldMk cId="790681389" sldId="258"/>
            <ac:spMk id="4" creationId="{2BE762E7-891E-8569-58E7-CB8428DD727D}"/>
          </ac:spMkLst>
        </pc:spChg>
        <pc:spChg chg="del">
          <ac:chgData name="jemma.smith@up.education" userId="S::urn:spo:guest#jemma.smith@up.education::" providerId="AD" clId="Web-{C5EEB8A9-F4A7-87CC-6089-7036126C9F5D}" dt="2024-11-11T23:08:39.882" v="251"/>
          <ac:spMkLst>
            <pc:docMk/>
            <pc:sldMk cId="790681389" sldId="258"/>
            <ac:spMk id="6" creationId="{B5A36CE5-6904-CE42-95C8-AAE817BEFDB1}"/>
          </ac:spMkLst>
        </pc:spChg>
        <pc:spChg chg="add mod">
          <ac:chgData name="jemma.smith@up.education" userId="S::urn:spo:guest#jemma.smith@up.education::" providerId="AD" clId="Web-{C5EEB8A9-F4A7-87CC-6089-7036126C9F5D}" dt="2024-11-11T23:15:39.662" v="355" actId="1076"/>
          <ac:spMkLst>
            <pc:docMk/>
            <pc:sldMk cId="790681389" sldId="258"/>
            <ac:spMk id="7" creationId="{F6C8E6F0-BAEC-FC0E-9855-3E9D110CEBBE}"/>
          </ac:spMkLst>
        </pc:spChg>
        <pc:spChg chg="add del">
          <ac:chgData name="jemma.smith@up.education" userId="S::urn:spo:guest#jemma.smith@up.education::" providerId="AD" clId="Web-{C5EEB8A9-F4A7-87CC-6089-7036126C9F5D}" dt="2024-11-11T23:09:52.686" v="276"/>
          <ac:spMkLst>
            <pc:docMk/>
            <pc:sldMk cId="790681389" sldId="258"/>
            <ac:spMk id="9" creationId="{CCED3CC0-7553-8361-C729-2BCAD2036ECA}"/>
          </ac:spMkLst>
        </pc:spChg>
        <pc:spChg chg="add mod">
          <ac:chgData name="jemma.smith@up.education" userId="S::urn:spo:guest#jemma.smith@up.education::" providerId="AD" clId="Web-{C5EEB8A9-F4A7-87CC-6089-7036126C9F5D}" dt="2024-11-11T23:18:34.638" v="391" actId="1076"/>
          <ac:spMkLst>
            <pc:docMk/>
            <pc:sldMk cId="790681389" sldId="258"/>
            <ac:spMk id="11" creationId="{0556C757-B630-F597-B386-9105EC488FEC}"/>
          </ac:spMkLst>
        </pc:spChg>
        <pc:spChg chg="add">
          <ac:chgData name="jemma.smith@up.education" userId="S::urn:spo:guest#jemma.smith@up.education::" providerId="AD" clId="Web-{C5EEB8A9-F4A7-87CC-6089-7036126C9F5D}" dt="2024-11-11T23:08:40.351" v="257"/>
          <ac:spMkLst>
            <pc:docMk/>
            <pc:sldMk cId="790681389" sldId="258"/>
            <ac:spMk id="15" creationId="{F1981636-9FE7-1942-A753-FB7ED6997FE3}"/>
          </ac:spMkLst>
        </pc:spChg>
        <pc:spChg chg="add">
          <ac:chgData name="jemma.smith@up.education" userId="S::urn:spo:guest#jemma.smith@up.education::" providerId="AD" clId="Web-{C5EEB8A9-F4A7-87CC-6089-7036126C9F5D}" dt="2024-11-11T23:08:40.351" v="258"/>
          <ac:spMkLst>
            <pc:docMk/>
            <pc:sldMk cId="790681389" sldId="258"/>
            <ac:spMk id="17" creationId="{618E52B4-7DA6-273F-7514-D426757E4622}"/>
          </ac:spMkLst>
        </pc:spChg>
        <pc:spChg chg="add">
          <ac:chgData name="jemma.smith@up.education" userId="S::urn:spo:guest#jemma.smith@up.education::" providerId="AD" clId="Web-{C5EEB8A9-F4A7-87CC-6089-7036126C9F5D}" dt="2024-11-11T23:08:40.367" v="259"/>
          <ac:spMkLst>
            <pc:docMk/>
            <pc:sldMk cId="790681389" sldId="258"/>
            <ac:spMk id="19" creationId="{2EF6782D-06A6-12B8-D117-EF5D61FBA5E4}"/>
          </ac:spMkLst>
        </pc:spChg>
        <pc:spChg chg="add mod">
          <ac:chgData name="jemma.smith@up.education" userId="S::urn:spo:guest#jemma.smith@up.education::" providerId="AD" clId="Web-{C5EEB8A9-F4A7-87CC-6089-7036126C9F5D}" dt="2024-11-11T23:18:27.919" v="382" actId="1076"/>
          <ac:spMkLst>
            <pc:docMk/>
            <pc:sldMk cId="790681389" sldId="258"/>
            <ac:spMk id="21" creationId="{75BBBAC1-BB5D-C588-9264-92B22AFF50E4}"/>
          </ac:spMkLst>
        </pc:spChg>
        <pc:spChg chg="add mod">
          <ac:chgData name="jemma.smith@up.education" userId="S::urn:spo:guest#jemma.smith@up.education::" providerId="AD" clId="Web-{C5EEB8A9-F4A7-87CC-6089-7036126C9F5D}" dt="2024-11-11T23:18:27.919" v="383" actId="1076"/>
          <ac:spMkLst>
            <pc:docMk/>
            <pc:sldMk cId="790681389" sldId="258"/>
            <ac:spMk id="22" creationId="{6C5F7F2B-770A-4956-CBF4-0CB420AF5953}"/>
          </ac:spMkLst>
        </pc:spChg>
        <pc:spChg chg="add mod">
          <ac:chgData name="jemma.smith@up.education" userId="S::urn:spo:guest#jemma.smith@up.education::" providerId="AD" clId="Web-{C5EEB8A9-F4A7-87CC-6089-7036126C9F5D}" dt="2024-11-11T23:18:27.935" v="384" actId="1076"/>
          <ac:spMkLst>
            <pc:docMk/>
            <pc:sldMk cId="790681389" sldId="258"/>
            <ac:spMk id="23" creationId="{777EA1EA-B287-F17D-4C52-940BAC548B1B}"/>
          </ac:spMkLst>
        </pc:spChg>
        <pc:spChg chg="add mod">
          <ac:chgData name="jemma.smith@up.education" userId="S::urn:spo:guest#jemma.smith@up.education::" providerId="AD" clId="Web-{C5EEB8A9-F4A7-87CC-6089-7036126C9F5D}" dt="2024-11-11T23:18:27.950" v="385" actId="1076"/>
          <ac:spMkLst>
            <pc:docMk/>
            <pc:sldMk cId="790681389" sldId="258"/>
            <ac:spMk id="24" creationId="{8B877F64-97CC-B35E-3EC9-85111584EF8E}"/>
          </ac:spMkLst>
        </pc:spChg>
        <pc:spChg chg="add mod">
          <ac:chgData name="jemma.smith@up.education" userId="S::urn:spo:guest#jemma.smith@up.education::" providerId="AD" clId="Web-{C5EEB8A9-F4A7-87CC-6089-7036126C9F5D}" dt="2024-11-11T23:18:27.966" v="386" actId="1076"/>
          <ac:spMkLst>
            <pc:docMk/>
            <pc:sldMk cId="790681389" sldId="258"/>
            <ac:spMk id="25" creationId="{28577C93-ACE2-5508-60BF-16A8FD33EEE9}"/>
          </ac:spMkLst>
        </pc:spChg>
        <pc:spChg chg="add mod">
          <ac:chgData name="jemma.smith@up.education" userId="S::urn:spo:guest#jemma.smith@up.education::" providerId="AD" clId="Web-{C5EEB8A9-F4A7-87CC-6089-7036126C9F5D}" dt="2024-11-11T23:18:27.966" v="387" actId="1076"/>
          <ac:spMkLst>
            <pc:docMk/>
            <pc:sldMk cId="790681389" sldId="258"/>
            <ac:spMk id="27" creationId="{023BD2EE-1B4E-7979-8ADA-8CCF5CF7F098}"/>
          </ac:spMkLst>
        </pc:spChg>
        <pc:spChg chg="add mod">
          <ac:chgData name="jemma.smith@up.education" userId="S::urn:spo:guest#jemma.smith@up.education::" providerId="AD" clId="Web-{C5EEB8A9-F4A7-87CC-6089-7036126C9F5D}" dt="2024-11-11T23:18:27.966" v="388" actId="1076"/>
          <ac:spMkLst>
            <pc:docMk/>
            <pc:sldMk cId="790681389" sldId="258"/>
            <ac:spMk id="28" creationId="{FED1BDDD-9D4A-4362-B557-B9575DF9CC12}"/>
          </ac:spMkLst>
        </pc:spChg>
        <pc:spChg chg="add del">
          <ac:chgData name="jemma.smith@up.education" userId="S::urn:spo:guest#jemma.smith@up.education::" providerId="AD" clId="Web-{C5EEB8A9-F4A7-87CC-6089-7036126C9F5D}" dt="2024-11-11T23:18:03.699" v="375"/>
          <ac:spMkLst>
            <pc:docMk/>
            <pc:sldMk cId="790681389" sldId="258"/>
            <ac:spMk id="30" creationId="{E0897749-055B-6F4E-253B-FBB3FC373835}"/>
          </ac:spMkLst>
        </pc:spChg>
        <pc:picChg chg="add del">
          <ac:chgData name="jemma.smith@up.education" userId="S::urn:spo:guest#jemma.smith@up.education::" providerId="AD" clId="Web-{C5EEB8A9-F4A7-87CC-6089-7036126C9F5D}" dt="2024-11-11T23:08:55.340" v="266"/>
          <ac:picMkLst>
            <pc:docMk/>
            <pc:sldMk cId="790681389" sldId="258"/>
            <ac:picMk id="13" creationId="{8A938888-161F-3261-98EF-CABCBB8B85E6}"/>
          </ac:picMkLst>
        </pc:picChg>
        <pc:picChg chg="add mod">
          <ac:chgData name="jemma.smith@up.education" userId="S::urn:spo:guest#jemma.smith@up.education::" providerId="AD" clId="Web-{C5EEB8A9-F4A7-87CC-6089-7036126C9F5D}" dt="2024-11-11T23:18:34.638" v="392" actId="1076"/>
          <ac:picMkLst>
            <pc:docMk/>
            <pc:sldMk cId="790681389" sldId="258"/>
            <ac:picMk id="20" creationId="{9CD25A76-6F8B-F5D2-D3E3-85FBAD64EC67}"/>
          </ac:picMkLst>
        </pc:picChg>
        <pc:picChg chg="add mod">
          <ac:chgData name="jemma.smith@up.education" userId="S::urn:spo:guest#jemma.smith@up.education::" providerId="AD" clId="Web-{C5EEB8A9-F4A7-87CC-6089-7036126C9F5D}" dt="2024-11-11T23:15:17.036" v="346" actId="1076"/>
          <ac:picMkLst>
            <pc:docMk/>
            <pc:sldMk cId="790681389" sldId="258"/>
            <ac:picMk id="26" creationId="{1E8D9A3E-F587-CDB8-D25B-C1830DAAB2AA}"/>
          </ac:picMkLst>
        </pc:picChg>
      </pc:sldChg>
      <pc:sldChg chg="addSp delSp modSp">
        <pc:chgData name="jemma.smith@up.education" userId="S::urn:spo:guest#jemma.smith@up.education::" providerId="AD" clId="Web-{C5EEB8A9-F4A7-87CC-6089-7036126C9F5D}" dt="2024-11-12T01:41:36.066" v="1748" actId="1076"/>
        <pc:sldMkLst>
          <pc:docMk/>
          <pc:sldMk cId="372683295" sldId="259"/>
        </pc:sldMkLst>
        <pc:spChg chg="add">
          <ac:chgData name="jemma.smith@up.education" userId="S::urn:spo:guest#jemma.smith@up.education::" providerId="AD" clId="Web-{C5EEB8A9-F4A7-87CC-6089-7036126C9F5D}" dt="2024-11-12T01:36:25.025" v="1652"/>
          <ac:spMkLst>
            <pc:docMk/>
            <pc:sldMk cId="372683295" sldId="259"/>
            <ac:spMk id="3" creationId="{E801AA13-85F3-3C99-713C-A89261044491}"/>
          </ac:spMkLst>
        </pc:spChg>
        <pc:spChg chg="del">
          <ac:chgData name="jemma.smith@up.education" userId="S::urn:spo:guest#jemma.smith@up.education::" providerId="AD" clId="Web-{C5EEB8A9-F4A7-87CC-6089-7036126C9F5D}" dt="2024-11-12T01:36:24.072" v="1650"/>
          <ac:spMkLst>
            <pc:docMk/>
            <pc:sldMk cId="372683295" sldId="259"/>
            <ac:spMk id="5" creationId="{00000000-0000-0000-0000-000000000000}"/>
          </ac:spMkLst>
        </pc:spChg>
        <pc:spChg chg="add">
          <ac:chgData name="jemma.smith@up.education" userId="S::urn:spo:guest#jemma.smith@up.education::" providerId="AD" clId="Web-{C5EEB8A9-F4A7-87CC-6089-7036126C9F5D}" dt="2024-11-12T01:36:25.041" v="1653"/>
          <ac:spMkLst>
            <pc:docMk/>
            <pc:sldMk cId="372683295" sldId="259"/>
            <ac:spMk id="7" creationId="{C938DB7A-64E0-92B3-6BC5-110965B20FE2}"/>
          </ac:spMkLst>
        </pc:spChg>
        <pc:spChg chg="del">
          <ac:chgData name="jemma.smith@up.education" userId="S::urn:spo:guest#jemma.smith@up.education::" providerId="AD" clId="Web-{C5EEB8A9-F4A7-87CC-6089-7036126C9F5D}" dt="2024-11-12T01:36:24.072" v="1649"/>
          <ac:spMkLst>
            <pc:docMk/>
            <pc:sldMk cId="372683295" sldId="259"/>
            <ac:spMk id="8" creationId="{A5356054-E97F-6C44-90A9-9F8D1E6AB9BB}"/>
          </ac:spMkLst>
        </pc:spChg>
        <pc:spChg chg="add">
          <ac:chgData name="jemma.smith@up.education" userId="S::urn:spo:guest#jemma.smith@up.education::" providerId="AD" clId="Web-{C5EEB8A9-F4A7-87CC-6089-7036126C9F5D}" dt="2024-11-12T01:36:25.041" v="1654"/>
          <ac:spMkLst>
            <pc:docMk/>
            <pc:sldMk cId="372683295" sldId="259"/>
            <ac:spMk id="10" creationId="{F742C241-576B-E001-F989-98E152E35619}"/>
          </ac:spMkLst>
        </pc:spChg>
        <pc:spChg chg="add">
          <ac:chgData name="jemma.smith@up.education" userId="S::urn:spo:guest#jemma.smith@up.education::" providerId="AD" clId="Web-{C5EEB8A9-F4A7-87CC-6089-7036126C9F5D}" dt="2024-11-12T01:36:25.057" v="1655"/>
          <ac:spMkLst>
            <pc:docMk/>
            <pc:sldMk cId="372683295" sldId="259"/>
            <ac:spMk id="12" creationId="{0D84E197-8895-F75F-34AD-42ED1FB9532E}"/>
          </ac:spMkLst>
        </pc:spChg>
        <pc:spChg chg="add mod">
          <ac:chgData name="jemma.smith@up.education" userId="S::urn:spo:guest#jemma.smith@up.education::" providerId="AD" clId="Web-{C5EEB8A9-F4A7-87CC-6089-7036126C9F5D}" dt="2024-11-12T01:41:28.238" v="1743" actId="1076"/>
          <ac:spMkLst>
            <pc:docMk/>
            <pc:sldMk cId="372683295" sldId="259"/>
            <ac:spMk id="14" creationId="{5679E6C6-FE7B-6B89-C5A4-91E9EADA922F}"/>
          </ac:spMkLst>
        </pc:spChg>
        <pc:spChg chg="add mod">
          <ac:chgData name="jemma.smith@up.education" userId="S::urn:spo:guest#jemma.smith@up.education::" providerId="AD" clId="Web-{C5EEB8A9-F4A7-87CC-6089-7036126C9F5D}" dt="2024-11-12T01:41:28.254" v="1744" actId="1076"/>
          <ac:spMkLst>
            <pc:docMk/>
            <pc:sldMk cId="372683295" sldId="259"/>
            <ac:spMk id="16" creationId="{184014CB-3925-A717-1CD1-2CBCDDBB53D6}"/>
          </ac:spMkLst>
        </pc:spChg>
        <pc:spChg chg="add mod">
          <ac:chgData name="jemma.smith@up.education" userId="S::urn:spo:guest#jemma.smith@up.education::" providerId="AD" clId="Web-{C5EEB8A9-F4A7-87CC-6089-7036126C9F5D}" dt="2024-11-12T01:41:28.254" v="1745" actId="1076"/>
          <ac:spMkLst>
            <pc:docMk/>
            <pc:sldMk cId="372683295" sldId="259"/>
            <ac:spMk id="18" creationId="{9A3C4554-B22C-E843-3AFE-4DBF64788E13}"/>
          </ac:spMkLst>
        </pc:spChg>
        <pc:spChg chg="add mod">
          <ac:chgData name="jemma.smith@up.education" userId="S::urn:spo:guest#jemma.smith@up.education::" providerId="AD" clId="Web-{C5EEB8A9-F4A7-87CC-6089-7036126C9F5D}" dt="2024-11-12T01:41:28.269" v="1746" actId="1076"/>
          <ac:spMkLst>
            <pc:docMk/>
            <pc:sldMk cId="372683295" sldId="259"/>
            <ac:spMk id="19" creationId="{2C7AD0D7-E42D-D9BE-8229-26E22A52A9AC}"/>
          </ac:spMkLst>
        </pc:spChg>
        <pc:picChg chg="del">
          <ac:chgData name="jemma.smith@up.education" userId="S::urn:spo:guest#jemma.smith@up.education::" providerId="AD" clId="Web-{C5EEB8A9-F4A7-87CC-6089-7036126C9F5D}" dt="2024-11-12T01:36:24.072" v="1651"/>
          <ac:picMkLst>
            <pc:docMk/>
            <pc:sldMk cId="372683295" sldId="259"/>
            <ac:picMk id="4" creationId="{00000000-0000-0000-0000-000000000000}"/>
          </ac:picMkLst>
        </pc:picChg>
        <pc:picChg chg="add mod">
          <ac:chgData name="jemma.smith@up.education" userId="S::urn:spo:guest#jemma.smith@up.education::" providerId="AD" clId="Web-{C5EEB8A9-F4A7-87CC-6089-7036126C9F5D}" dt="2024-11-12T01:41:36.066" v="1748" actId="1076"/>
          <ac:picMkLst>
            <pc:docMk/>
            <pc:sldMk cId="372683295" sldId="259"/>
            <ac:picMk id="17" creationId="{3CDD7B71-5D69-1255-525F-5F0484D4615E}"/>
          </ac:picMkLst>
        </pc:picChg>
      </pc:sldChg>
      <pc:sldChg chg="addSp delSp modSp">
        <pc:chgData name="jemma.smith@up.education" userId="S::urn:spo:guest#jemma.smith@up.education::" providerId="AD" clId="Web-{C5EEB8A9-F4A7-87CC-6089-7036126C9F5D}" dt="2024-11-12T01:49:21.100" v="1984" actId="20577"/>
        <pc:sldMkLst>
          <pc:docMk/>
          <pc:sldMk cId="1686871258" sldId="260"/>
        </pc:sldMkLst>
        <pc:spChg chg="add del mod">
          <ac:chgData name="jemma.smith@up.education" userId="S::urn:spo:guest#jemma.smith@up.education::" providerId="AD" clId="Web-{C5EEB8A9-F4A7-87CC-6089-7036126C9F5D}" dt="2024-11-12T01:45:17.652" v="1809"/>
          <ac:spMkLst>
            <pc:docMk/>
            <pc:sldMk cId="1686871258" sldId="260"/>
            <ac:spMk id="4" creationId="{445574CF-4C66-1EB4-439F-5AE02E7C9608}"/>
          </ac:spMkLst>
        </pc:spChg>
        <pc:spChg chg="del">
          <ac:chgData name="jemma.smith@up.education" userId="S::urn:spo:guest#jemma.smith@up.education::" providerId="AD" clId="Web-{C5EEB8A9-F4A7-87CC-6089-7036126C9F5D}" dt="2024-11-12T01:45:14.042" v="1805"/>
          <ac:spMkLst>
            <pc:docMk/>
            <pc:sldMk cId="1686871258" sldId="260"/>
            <ac:spMk id="5" creationId="{00000000-0000-0000-0000-000000000000}"/>
          </ac:spMkLst>
        </pc:spChg>
        <pc:spChg chg="del">
          <ac:chgData name="jemma.smith@up.education" userId="S::urn:spo:guest#jemma.smith@up.education::" providerId="AD" clId="Web-{C5EEB8A9-F4A7-87CC-6089-7036126C9F5D}" dt="2024-11-12T01:45:14.042" v="1807"/>
          <ac:spMkLst>
            <pc:docMk/>
            <pc:sldMk cId="1686871258" sldId="260"/>
            <ac:spMk id="7" creationId="{52A8B162-BFA6-F648-8F11-DE00277BE3DF}"/>
          </ac:spMkLst>
        </pc:spChg>
        <pc:spChg chg="add del mod">
          <ac:chgData name="jemma.smith@up.education" userId="S::urn:spo:guest#jemma.smith@up.education::" providerId="AD" clId="Web-{C5EEB8A9-F4A7-87CC-6089-7036126C9F5D}" dt="2024-11-12T01:49:21.100" v="1984" actId="20577"/>
          <ac:spMkLst>
            <pc:docMk/>
            <pc:sldMk cId="1686871258" sldId="260"/>
            <ac:spMk id="9" creationId="{9D00DFE7-987C-B4FB-C735-CB88B0554480}"/>
          </ac:spMkLst>
        </pc:spChg>
        <pc:spChg chg="add mod">
          <ac:chgData name="jemma.smith@up.education" userId="S::urn:spo:guest#jemma.smith@up.education::" providerId="AD" clId="Web-{C5EEB8A9-F4A7-87CC-6089-7036126C9F5D}" dt="2024-11-12T01:47:35.750" v="1904" actId="1076"/>
          <ac:spMkLst>
            <pc:docMk/>
            <pc:sldMk cId="1686871258" sldId="260"/>
            <ac:spMk id="10" creationId="{8B5D2998-2BA4-CDA5-66E7-D42D4844F909}"/>
          </ac:spMkLst>
        </pc:spChg>
        <pc:spChg chg="add mod">
          <ac:chgData name="jemma.smith@up.education" userId="S::urn:spo:guest#jemma.smith@up.education::" providerId="AD" clId="Web-{C5EEB8A9-F4A7-87CC-6089-7036126C9F5D}" dt="2024-11-12T01:49:13.553" v="1981" actId="1076"/>
          <ac:spMkLst>
            <pc:docMk/>
            <pc:sldMk cId="1686871258" sldId="260"/>
            <ac:spMk id="12" creationId="{1B8F164E-2DE8-B77C-28BE-A45BCFBFD863}"/>
          </ac:spMkLst>
        </pc:spChg>
        <pc:spChg chg="del">
          <ac:chgData name="jemma.smith@up.education" userId="S::urn:spo:guest#jemma.smith@up.education::" providerId="AD" clId="Web-{C5EEB8A9-F4A7-87CC-6089-7036126C9F5D}" dt="2024-11-12T01:45:14.042" v="1808"/>
          <ac:spMkLst>
            <pc:docMk/>
            <pc:sldMk cId="1686871258" sldId="260"/>
            <ac:spMk id="13" creationId="{F13C74B1-5B17-4795-BED0-7140497B445A}"/>
          </ac:spMkLst>
        </pc:spChg>
        <pc:spChg chg="del">
          <ac:chgData name="jemma.smith@up.education" userId="S::urn:spo:guest#jemma.smith@up.education::" providerId="AD" clId="Web-{C5EEB8A9-F4A7-87CC-6089-7036126C9F5D}" dt="2024-11-12T01:45:14.042" v="1806"/>
          <ac:spMkLst>
            <pc:docMk/>
            <pc:sldMk cId="1686871258" sldId="260"/>
            <ac:spMk id="15" creationId="{D4974D33-8DC5-464E-8C6D-BE58F0669C17}"/>
          </ac:spMkLst>
        </pc:spChg>
        <pc:picChg chg="add mod modCrop">
          <ac:chgData name="jemma.smith@up.education" userId="S::urn:spo:guest#jemma.smith@up.education::" providerId="AD" clId="Web-{C5EEB8A9-F4A7-87CC-6089-7036126C9F5D}" dt="2024-11-12T01:45:35.777" v="1814"/>
          <ac:picMkLst>
            <pc:docMk/>
            <pc:sldMk cId="1686871258" sldId="260"/>
            <ac:picMk id="2" creationId="{01FD5AE5-2F0B-5AD3-3131-1C81F1770B88}"/>
          </ac:picMkLst>
        </pc:picChg>
        <pc:picChg chg="del mod">
          <ac:chgData name="jemma.smith@up.education" userId="S::urn:spo:guest#jemma.smith@up.education::" providerId="AD" clId="Web-{C5EEB8A9-F4A7-87CC-6089-7036126C9F5D}" dt="2024-11-12T01:45:14.042" v="1804"/>
          <ac:picMkLst>
            <pc:docMk/>
            <pc:sldMk cId="1686871258" sldId="260"/>
            <ac:picMk id="8" creationId="{471901E5-E1A8-19DF-41EF-A96AC728B49F}"/>
          </ac:picMkLst>
        </pc:picChg>
      </pc:sldChg>
      <pc:sldChg chg="addSp delSp modSp">
        <pc:chgData name="jemma.smith@up.education" userId="S::urn:spo:guest#jemma.smith@up.education::" providerId="AD" clId="Web-{C5EEB8A9-F4A7-87CC-6089-7036126C9F5D}" dt="2024-11-12T01:51:49.667" v="2018" actId="1076"/>
        <pc:sldMkLst>
          <pc:docMk/>
          <pc:sldMk cId="1050629584" sldId="269"/>
        </pc:sldMkLst>
        <pc:spChg chg="add del mod">
          <ac:chgData name="jemma.smith@up.education" userId="S::urn:spo:guest#jemma.smith@up.education::" providerId="AD" clId="Web-{C5EEB8A9-F4A7-87CC-6089-7036126C9F5D}" dt="2024-11-12T01:49:40.944" v="1988"/>
          <ac:spMkLst>
            <pc:docMk/>
            <pc:sldMk cId="1050629584" sldId="269"/>
            <ac:spMk id="3" creationId="{549284D0-BFDC-7FBC-5B08-DAB4B494D940}"/>
          </ac:spMkLst>
        </pc:spChg>
        <pc:spChg chg="del">
          <ac:chgData name="jemma.smith@up.education" userId="S::urn:spo:guest#jemma.smith@up.education::" providerId="AD" clId="Web-{C5EEB8A9-F4A7-87CC-6089-7036126C9F5D}" dt="2024-11-12T01:49:36.085" v="1985"/>
          <ac:spMkLst>
            <pc:docMk/>
            <pc:sldMk cId="1050629584" sldId="269"/>
            <ac:spMk id="4" creationId="{81B0DB23-D442-E0E8-8024-C06B6856E2E3}"/>
          </ac:spMkLst>
        </pc:spChg>
        <pc:spChg chg="del">
          <ac:chgData name="jemma.smith@up.education" userId="S::urn:spo:guest#jemma.smith@up.education::" providerId="AD" clId="Web-{C5EEB8A9-F4A7-87CC-6089-7036126C9F5D}" dt="2024-11-12T01:49:36.085" v="1987"/>
          <ac:spMkLst>
            <pc:docMk/>
            <pc:sldMk cId="1050629584" sldId="269"/>
            <ac:spMk id="6" creationId="{F2CE1EA1-87F4-3640-A3A8-FF196B30755F}"/>
          </ac:spMkLst>
        </pc:spChg>
        <pc:spChg chg="add">
          <ac:chgData name="jemma.smith@up.education" userId="S::urn:spo:guest#jemma.smith@up.education::" providerId="AD" clId="Web-{C5EEB8A9-F4A7-87CC-6089-7036126C9F5D}" dt="2024-11-12T01:49:42.366" v="1989"/>
          <ac:spMkLst>
            <pc:docMk/>
            <pc:sldMk cId="1050629584" sldId="269"/>
            <ac:spMk id="8" creationId="{B3A20554-A1ED-78A1-4B7B-D9240E817899}"/>
          </ac:spMkLst>
        </pc:spChg>
        <pc:spChg chg="add mod">
          <ac:chgData name="jemma.smith@up.education" userId="S::urn:spo:guest#jemma.smith@up.education::" providerId="AD" clId="Web-{C5EEB8A9-F4A7-87CC-6089-7036126C9F5D}" dt="2024-11-12T01:50:07.336" v="2007" actId="20577"/>
          <ac:spMkLst>
            <pc:docMk/>
            <pc:sldMk cId="1050629584" sldId="269"/>
            <ac:spMk id="10" creationId="{C90A0528-9F7A-A8A3-D2C7-61AF68E097F2}"/>
          </ac:spMkLst>
        </pc:spChg>
        <pc:spChg chg="add">
          <ac:chgData name="jemma.smith@up.education" userId="S::urn:spo:guest#jemma.smith@up.education::" providerId="AD" clId="Web-{C5EEB8A9-F4A7-87CC-6089-7036126C9F5D}" dt="2024-11-12T01:49:42.491" v="1993"/>
          <ac:spMkLst>
            <pc:docMk/>
            <pc:sldMk cId="1050629584" sldId="269"/>
            <ac:spMk id="16" creationId="{02CA5516-3D00-540E-6DAA-0BA4B0C09D5C}"/>
          </ac:spMkLst>
        </pc:spChg>
        <pc:spChg chg="add">
          <ac:chgData name="jemma.smith@up.education" userId="S::urn:spo:guest#jemma.smith@up.education::" providerId="AD" clId="Web-{C5EEB8A9-F4A7-87CC-6089-7036126C9F5D}" dt="2024-11-12T01:49:42.507" v="1994"/>
          <ac:spMkLst>
            <pc:docMk/>
            <pc:sldMk cId="1050629584" sldId="269"/>
            <ac:spMk id="18" creationId="{DBDE0397-B3C2-B997-B3BB-D19CB0FC42C0}"/>
          </ac:spMkLst>
        </pc:spChg>
        <pc:spChg chg="add">
          <ac:chgData name="jemma.smith@up.education" userId="S::urn:spo:guest#jemma.smith@up.education::" providerId="AD" clId="Web-{C5EEB8A9-F4A7-87CC-6089-7036126C9F5D}" dt="2024-11-12T01:49:42.507" v="1995"/>
          <ac:spMkLst>
            <pc:docMk/>
            <pc:sldMk cId="1050629584" sldId="269"/>
            <ac:spMk id="20" creationId="{088D345D-CB45-BD0C-7A83-BBD18320CAAE}"/>
          </ac:spMkLst>
        </pc:spChg>
        <pc:picChg chg="del">
          <ac:chgData name="jemma.smith@up.education" userId="S::urn:spo:guest#jemma.smith@up.education::" providerId="AD" clId="Web-{C5EEB8A9-F4A7-87CC-6089-7036126C9F5D}" dt="2024-11-12T01:49:36.085" v="1986"/>
          <ac:picMkLst>
            <pc:docMk/>
            <pc:sldMk cId="1050629584" sldId="269"/>
            <ac:picMk id="7" creationId="{CFEC91E1-32E4-CE56-B995-03CB17F4F43B}"/>
          </ac:picMkLst>
        </pc:picChg>
        <pc:picChg chg="add">
          <ac:chgData name="jemma.smith@up.education" userId="S::urn:spo:guest#jemma.smith@up.education::" providerId="AD" clId="Web-{C5EEB8A9-F4A7-87CC-6089-7036126C9F5D}" dt="2024-11-12T01:49:42.444" v="1991"/>
          <ac:picMkLst>
            <pc:docMk/>
            <pc:sldMk cId="1050629584" sldId="269"/>
            <ac:picMk id="12" creationId="{78F651B0-C45E-4273-0D97-FB2223E504FB}"/>
          </ac:picMkLst>
        </pc:picChg>
        <pc:picChg chg="add">
          <ac:chgData name="jemma.smith@up.education" userId="S::urn:spo:guest#jemma.smith@up.education::" providerId="AD" clId="Web-{C5EEB8A9-F4A7-87CC-6089-7036126C9F5D}" dt="2024-11-12T01:49:42.491" v="1992"/>
          <ac:picMkLst>
            <pc:docMk/>
            <pc:sldMk cId="1050629584" sldId="269"/>
            <ac:picMk id="14" creationId="{7E611D34-012C-742D-ACD9-379DB41B2397}"/>
          </ac:picMkLst>
        </pc:picChg>
        <pc:picChg chg="add del">
          <ac:chgData name="jemma.smith@up.education" userId="S::urn:spo:guest#jemma.smith@up.education::" providerId="AD" clId="Web-{C5EEB8A9-F4A7-87CC-6089-7036126C9F5D}" dt="2024-11-12T01:50:09.242" v="2008"/>
          <ac:picMkLst>
            <pc:docMk/>
            <pc:sldMk cId="1050629584" sldId="269"/>
            <ac:picMk id="22" creationId="{03BDAE68-2F13-1D7B-ACBC-D206DD6FC5EA}"/>
          </ac:picMkLst>
        </pc:picChg>
        <pc:picChg chg="add mod">
          <ac:chgData name="jemma.smith@up.education" userId="S::urn:spo:guest#jemma.smith@up.education::" providerId="AD" clId="Web-{C5EEB8A9-F4A7-87CC-6089-7036126C9F5D}" dt="2024-11-12T01:51:49.667" v="2018" actId="1076"/>
          <ac:picMkLst>
            <pc:docMk/>
            <pc:sldMk cId="1050629584" sldId="269"/>
            <ac:picMk id="23" creationId="{53EC3158-7B97-45A6-667A-DF1AF59518FE}"/>
          </ac:picMkLst>
        </pc:picChg>
      </pc:sldChg>
      <pc:sldChg chg="delSp modSp">
        <pc:chgData name="jemma.smith@up.education" userId="S::urn:spo:guest#jemma.smith@up.education::" providerId="AD" clId="Web-{C5EEB8A9-F4A7-87CC-6089-7036126C9F5D}" dt="2024-11-12T02:10:01.922" v="2159" actId="20577"/>
        <pc:sldMkLst>
          <pc:docMk/>
          <pc:sldMk cId="3423829037" sldId="278"/>
        </pc:sldMkLst>
        <pc:spChg chg="del">
          <ac:chgData name="jemma.smith@up.education" userId="S::urn:spo:guest#jemma.smith@up.education::" providerId="AD" clId="Web-{C5EEB8A9-F4A7-87CC-6089-7036126C9F5D}" dt="2024-11-12T02:09:40.312" v="2152"/>
          <ac:spMkLst>
            <pc:docMk/>
            <pc:sldMk cId="3423829037" sldId="278"/>
            <ac:spMk id="6" creationId="{FE43AE40-3B7C-3B2E-37F0-889CBA84F7C1}"/>
          </ac:spMkLst>
        </pc:spChg>
        <pc:spChg chg="del">
          <ac:chgData name="jemma.smith@up.education" userId="S::urn:spo:guest#jemma.smith@up.education::" providerId="AD" clId="Web-{C5EEB8A9-F4A7-87CC-6089-7036126C9F5D}" dt="2024-11-12T02:09:44.890" v="2155"/>
          <ac:spMkLst>
            <pc:docMk/>
            <pc:sldMk cId="3423829037" sldId="278"/>
            <ac:spMk id="11" creationId="{3C201C69-E425-1DD7-AC35-BC2685DFB31E}"/>
          </ac:spMkLst>
        </pc:spChg>
        <pc:spChg chg="del">
          <ac:chgData name="jemma.smith@up.education" userId="S::urn:spo:guest#jemma.smith@up.education::" providerId="AD" clId="Web-{C5EEB8A9-F4A7-87CC-6089-7036126C9F5D}" dt="2024-11-12T02:09:42.999" v="2154"/>
          <ac:spMkLst>
            <pc:docMk/>
            <pc:sldMk cId="3423829037" sldId="278"/>
            <ac:spMk id="12" creationId="{51F5A8D5-E913-4741-A38A-F868B62A011D}"/>
          </ac:spMkLst>
        </pc:spChg>
        <pc:spChg chg="del mod">
          <ac:chgData name="jemma.smith@up.education" userId="S::urn:spo:guest#jemma.smith@up.education::" providerId="AD" clId="Web-{C5EEB8A9-F4A7-87CC-6089-7036126C9F5D}" dt="2024-11-12T02:09:35.062" v="2151"/>
          <ac:spMkLst>
            <pc:docMk/>
            <pc:sldMk cId="3423829037" sldId="278"/>
            <ac:spMk id="14" creationId="{1B8A5AD6-8425-5C80-6089-44D0D5532FA7}"/>
          </ac:spMkLst>
        </pc:spChg>
        <pc:spChg chg="del">
          <ac:chgData name="jemma.smith@up.education" userId="S::urn:spo:guest#jemma.smith@up.education::" providerId="AD" clId="Web-{C5EEB8A9-F4A7-87CC-6089-7036126C9F5D}" dt="2024-11-12T02:09:41.874" v="2153"/>
          <ac:spMkLst>
            <pc:docMk/>
            <pc:sldMk cId="3423829037" sldId="278"/>
            <ac:spMk id="20" creationId="{51F5A8D5-E913-4741-A38A-F868B62A011D}"/>
          </ac:spMkLst>
        </pc:spChg>
        <pc:spChg chg="mod">
          <ac:chgData name="jemma.smith@up.education" userId="S::urn:spo:guest#jemma.smith@up.education::" providerId="AD" clId="Web-{C5EEB8A9-F4A7-87CC-6089-7036126C9F5D}" dt="2024-11-12T02:09:48.421" v="2157" actId="1076"/>
          <ac:spMkLst>
            <pc:docMk/>
            <pc:sldMk cId="3423829037" sldId="278"/>
            <ac:spMk id="22" creationId="{1B8A5AD6-8425-5C80-6089-44D0D5532FA7}"/>
          </ac:spMkLst>
        </pc:spChg>
        <pc:spChg chg="mod">
          <ac:chgData name="jemma.smith@up.education" userId="S::urn:spo:guest#jemma.smith@up.education::" providerId="AD" clId="Web-{C5EEB8A9-F4A7-87CC-6089-7036126C9F5D}" dt="2024-11-12T02:10:01.922" v="2159" actId="20577"/>
          <ac:spMkLst>
            <pc:docMk/>
            <pc:sldMk cId="3423829037" sldId="278"/>
            <ac:spMk id="24" creationId="{D35862E6-276B-3102-8752-BF0AE6A43135}"/>
          </ac:spMkLst>
        </pc:spChg>
      </pc:sldChg>
      <pc:sldChg chg="addSp delSp modSp">
        <pc:chgData name="jemma.smith@up.education" userId="S::urn:spo:guest#jemma.smith@up.education::" providerId="AD" clId="Web-{C5EEB8A9-F4A7-87CC-6089-7036126C9F5D}" dt="2024-11-12T02:09:03.623" v="2146" actId="1076"/>
        <pc:sldMkLst>
          <pc:docMk/>
          <pc:sldMk cId="2999858813" sldId="283"/>
        </pc:sldMkLst>
        <pc:spChg chg="del">
          <ac:chgData name="jemma.smith@up.education" userId="S::urn:spo:guest#jemma.smith@up.education::" providerId="AD" clId="Web-{C5EEB8A9-F4A7-87CC-6089-7036126C9F5D}" dt="2024-11-11T22:30:59.860" v="2"/>
          <ac:spMkLst>
            <pc:docMk/>
            <pc:sldMk cId="2999858813" sldId="283"/>
            <ac:spMk id="2" creationId="{80247B58-1886-C846-A163-87B345F959AB}"/>
          </ac:spMkLst>
        </pc:spChg>
        <pc:spChg chg="add mod ord">
          <ac:chgData name="jemma.smith@up.education" userId="S::urn:spo:guest#jemma.smith@up.education::" providerId="AD" clId="Web-{C5EEB8A9-F4A7-87CC-6089-7036126C9F5D}" dt="2024-11-12T02:08:41.700" v="2140" actId="1076"/>
          <ac:spMkLst>
            <pc:docMk/>
            <pc:sldMk cId="2999858813" sldId="283"/>
            <ac:spMk id="4" creationId="{2B687A50-DBA6-9028-F89E-49428386FB97}"/>
          </ac:spMkLst>
        </pc:spChg>
        <pc:spChg chg="del">
          <ac:chgData name="jemma.smith@up.education" userId="S::urn:spo:guest#jemma.smith@up.education::" providerId="AD" clId="Web-{C5EEB8A9-F4A7-87CC-6089-7036126C9F5D}" dt="2024-11-11T22:30:59.860" v="3"/>
          <ac:spMkLst>
            <pc:docMk/>
            <pc:sldMk cId="2999858813" sldId="283"/>
            <ac:spMk id="4" creationId="{4019AAAC-1A21-1041-B330-8E74558BD047}"/>
          </ac:spMkLst>
        </pc:spChg>
        <pc:spChg chg="del">
          <ac:chgData name="jemma.smith@up.education" userId="S::urn:spo:guest#jemma.smith@up.education::" providerId="AD" clId="Web-{C5EEB8A9-F4A7-87CC-6089-7036126C9F5D}" dt="2024-11-11T22:30:59.813" v="0"/>
          <ac:spMkLst>
            <pc:docMk/>
            <pc:sldMk cId="2999858813" sldId="283"/>
            <ac:spMk id="5" creationId="{C01AC2FE-8D4A-7E48-946B-F98ADE2A2E04}"/>
          </ac:spMkLst>
        </pc:spChg>
        <pc:spChg chg="add mod">
          <ac:chgData name="jemma.smith@up.education" userId="S::urn:spo:guest#jemma.smith@up.education::" providerId="AD" clId="Web-{C5EEB8A9-F4A7-87CC-6089-7036126C9F5D}" dt="2024-11-11T22:30:59.860" v="1"/>
          <ac:spMkLst>
            <pc:docMk/>
            <pc:sldMk cId="2999858813" sldId="283"/>
            <ac:spMk id="6" creationId="{0C89913A-CF28-52BC-BAAE-5B06B4710941}"/>
          </ac:spMkLst>
        </pc:spChg>
        <pc:spChg chg="add">
          <ac:chgData name="jemma.smith@up.education" userId="S::urn:spo:guest#jemma.smith@up.education::" providerId="AD" clId="Web-{C5EEB8A9-F4A7-87CC-6089-7036126C9F5D}" dt="2024-11-11T22:31:01.047" v="4"/>
          <ac:spMkLst>
            <pc:docMk/>
            <pc:sldMk cId="2999858813" sldId="283"/>
            <ac:spMk id="8" creationId="{1D5736E4-A9C4-FF67-E3B0-2231AF57A553}"/>
          </ac:spMkLst>
        </pc:spChg>
        <pc:spChg chg="add mod">
          <ac:chgData name="jemma.smith@up.education" userId="S::urn:spo:guest#jemma.smith@up.education::" providerId="AD" clId="Web-{C5EEB8A9-F4A7-87CC-6089-7036126C9F5D}" dt="2024-11-12T02:09:03.607" v="2145" actId="1076"/>
          <ac:spMkLst>
            <pc:docMk/>
            <pc:sldMk cId="2999858813" sldId="283"/>
            <ac:spMk id="9" creationId="{8F2EB52E-2723-DCA4-009D-FBE78796F579}"/>
          </ac:spMkLst>
        </pc:spChg>
        <pc:spChg chg="add">
          <ac:chgData name="jemma.smith@up.education" userId="S::urn:spo:guest#jemma.smith@up.education::" providerId="AD" clId="Web-{C5EEB8A9-F4A7-87CC-6089-7036126C9F5D}" dt="2024-11-11T22:31:01.047" v="4"/>
          <ac:spMkLst>
            <pc:docMk/>
            <pc:sldMk cId="2999858813" sldId="283"/>
            <ac:spMk id="10" creationId="{055E4FFC-D884-3276-14D7-8C1F61B5CAC9}"/>
          </ac:spMkLst>
        </pc:spChg>
        <pc:spChg chg="add mod">
          <ac:chgData name="jemma.smith@up.education" userId="S::urn:spo:guest#jemma.smith@up.education::" providerId="AD" clId="Web-{C5EEB8A9-F4A7-87CC-6089-7036126C9F5D}" dt="2024-11-12T02:09:03.623" v="2146" actId="1076"/>
          <ac:spMkLst>
            <pc:docMk/>
            <pc:sldMk cId="2999858813" sldId="283"/>
            <ac:spMk id="11" creationId="{32E62708-0D88-B2EB-BCAB-142A26B4B91B}"/>
          </ac:spMkLst>
        </pc:spChg>
        <pc:grpChg chg="add mod">
          <ac:chgData name="jemma.smith@up.education" userId="S::urn:spo:guest#jemma.smith@up.education::" providerId="AD" clId="Web-{C5EEB8A9-F4A7-87CC-6089-7036126C9F5D}" dt="2024-11-12T02:08:55.310" v="2144" actId="1076"/>
          <ac:grpSpMkLst>
            <pc:docMk/>
            <pc:sldMk cId="2999858813" sldId="283"/>
            <ac:grpSpMk id="5" creationId="{16EDF0BA-051C-F507-8EAB-93D71FD290AD}"/>
          </ac:grpSpMkLst>
        </pc:grpChg>
        <pc:picChg chg="add mod">
          <ac:chgData name="jemma.smith@up.education" userId="S::urn:spo:guest#jemma.smith@up.education::" providerId="AD" clId="Web-{C5EEB8A9-F4A7-87CC-6089-7036126C9F5D}" dt="2024-11-12T02:08:34.825" v="2139" actId="1076"/>
          <ac:picMkLst>
            <pc:docMk/>
            <pc:sldMk cId="2999858813" sldId="283"/>
            <ac:picMk id="3" creationId="{03FE1E71-2CDB-5849-DF1D-D748DD0B191C}"/>
          </ac:picMkLst>
        </pc:picChg>
        <pc:picChg chg="del">
          <ac:chgData name="jemma.smith@up.education" userId="S::urn:spo:guest#jemma.smith@up.education::" providerId="AD" clId="Web-{C5EEB8A9-F4A7-87CC-6089-7036126C9F5D}" dt="2024-11-11T22:30:59.860" v="1"/>
          <ac:picMkLst>
            <pc:docMk/>
            <pc:sldMk cId="2999858813" sldId="283"/>
            <ac:picMk id="7" creationId="{7DFD9302-0774-46B6-61D6-72FC810FCD6D}"/>
          </ac:picMkLst>
        </pc:picChg>
        <pc:picChg chg="add del">
          <ac:chgData name="jemma.smith@up.education" userId="S::urn:spo:guest#jemma.smith@up.education::" providerId="AD" clId="Web-{C5EEB8A9-F4A7-87CC-6089-7036126C9F5D}" dt="2024-11-11T22:31:59.800" v="20"/>
          <ac:picMkLst>
            <pc:docMk/>
            <pc:sldMk cId="2999858813" sldId="283"/>
            <ac:picMk id="12" creationId="{63F42811-5615-C247-D381-C4E2BABA1D74}"/>
          </ac:picMkLst>
        </pc:picChg>
      </pc:sldChg>
      <pc:sldChg chg="addSp delSp modSp">
        <pc:chgData name="jemma.smith@up.education" userId="S::urn:spo:guest#jemma.smith@up.education::" providerId="AD" clId="Web-{C5EEB8A9-F4A7-87CC-6089-7036126C9F5D}" dt="2024-11-11T23:02:44.878" v="236" actId="20577"/>
        <pc:sldMkLst>
          <pc:docMk/>
          <pc:sldMk cId="1770888629" sldId="284"/>
        </pc:sldMkLst>
        <pc:spChg chg="del">
          <ac:chgData name="jemma.smith@up.education" userId="S::urn:spo:guest#jemma.smith@up.education::" providerId="AD" clId="Web-{C5EEB8A9-F4A7-87CC-6089-7036126C9F5D}" dt="2024-11-11T22:49:58.682" v="123"/>
          <ac:spMkLst>
            <pc:docMk/>
            <pc:sldMk cId="1770888629" sldId="284"/>
            <ac:spMk id="3" creationId="{BB46CCE0-1940-1631-A667-62161EEAB39C}"/>
          </ac:spMkLst>
        </pc:spChg>
        <pc:spChg chg="add del mod">
          <ac:chgData name="jemma.smith@up.education" userId="S::urn:spo:guest#jemma.smith@up.education::" providerId="AD" clId="Web-{C5EEB8A9-F4A7-87CC-6089-7036126C9F5D}" dt="2024-11-11T22:54:53.559" v="133"/>
          <ac:spMkLst>
            <pc:docMk/>
            <pc:sldMk cId="1770888629" sldId="284"/>
            <ac:spMk id="4" creationId="{0418FD60-4771-3DAD-458D-54F2D80B8F86}"/>
          </ac:spMkLst>
        </pc:spChg>
        <pc:spChg chg="del">
          <ac:chgData name="jemma.smith@up.education" userId="S::urn:spo:guest#jemma.smith@up.education::" providerId="AD" clId="Web-{C5EEB8A9-F4A7-87CC-6089-7036126C9F5D}" dt="2024-11-11T22:49:58.651" v="122"/>
          <ac:spMkLst>
            <pc:docMk/>
            <pc:sldMk cId="1770888629" sldId="284"/>
            <ac:spMk id="5" creationId="{3177B633-081E-5C98-F706-48F7A6F7F268}"/>
          </ac:spMkLst>
        </pc:spChg>
        <pc:spChg chg="del">
          <ac:chgData name="jemma.smith@up.education" userId="S::urn:spo:guest#jemma.smith@up.education::" providerId="AD" clId="Web-{C5EEB8A9-F4A7-87CC-6089-7036126C9F5D}" dt="2024-11-11T22:49:58.682" v="126"/>
          <ac:spMkLst>
            <pc:docMk/>
            <pc:sldMk cId="1770888629" sldId="284"/>
            <ac:spMk id="6" creationId="{994543BF-67DA-5B45-B366-4BA75A91BEE4}"/>
          </ac:spMkLst>
        </pc:spChg>
        <pc:spChg chg="del">
          <ac:chgData name="jemma.smith@up.education" userId="S::urn:spo:guest#jemma.smith@up.education::" providerId="AD" clId="Web-{C5EEB8A9-F4A7-87CC-6089-7036126C9F5D}" dt="2024-11-11T22:49:58.682" v="125"/>
          <ac:spMkLst>
            <pc:docMk/>
            <pc:sldMk cId="1770888629" sldId="284"/>
            <ac:spMk id="7" creationId="{263D8351-55BF-754B-B35A-C7E1BD3558F6}"/>
          </ac:spMkLst>
        </pc:spChg>
        <pc:spChg chg="del">
          <ac:chgData name="jemma.smith@up.education" userId="S::urn:spo:guest#jemma.smith@up.education::" providerId="AD" clId="Web-{C5EEB8A9-F4A7-87CC-6089-7036126C9F5D}" dt="2024-11-11T22:49:58.682" v="124"/>
          <ac:spMkLst>
            <pc:docMk/>
            <pc:sldMk cId="1770888629" sldId="284"/>
            <ac:spMk id="8" creationId="{3DA812D7-1487-F749-8BD3-136A69BB0ED8}"/>
          </ac:spMkLst>
        </pc:spChg>
        <pc:spChg chg="add">
          <ac:chgData name="jemma.smith@up.education" userId="S::urn:spo:guest#jemma.smith@up.education::" providerId="AD" clId="Web-{C5EEB8A9-F4A7-87CC-6089-7036126C9F5D}" dt="2024-11-11T22:49:59.761" v="127"/>
          <ac:spMkLst>
            <pc:docMk/>
            <pc:sldMk cId="1770888629" sldId="284"/>
            <ac:spMk id="9" creationId="{96BC0126-4024-0E88-4E1B-8D3D5EBC4FB4}"/>
          </ac:spMkLst>
        </pc:spChg>
        <pc:spChg chg="add">
          <ac:chgData name="jemma.smith@up.education" userId="S::urn:spo:guest#jemma.smith@up.education::" providerId="AD" clId="Web-{C5EEB8A9-F4A7-87CC-6089-7036126C9F5D}" dt="2024-11-11T22:49:59.761" v="127"/>
          <ac:spMkLst>
            <pc:docMk/>
            <pc:sldMk cId="1770888629" sldId="284"/>
            <ac:spMk id="10" creationId="{7B6B7C28-A4FD-D1EF-C4FE-DC1496B4CB04}"/>
          </ac:spMkLst>
        </pc:spChg>
        <pc:spChg chg="del">
          <ac:chgData name="jemma.smith@up.education" userId="S::urn:spo:guest#jemma.smith@up.education::" providerId="AD" clId="Web-{C5EEB8A9-F4A7-87CC-6089-7036126C9F5D}" dt="2024-11-11T22:49:58.651" v="121"/>
          <ac:spMkLst>
            <pc:docMk/>
            <pc:sldMk cId="1770888629" sldId="284"/>
            <ac:spMk id="11" creationId="{D79A6D5B-33D4-9ED1-52E2-0CD5917046C1}"/>
          </ac:spMkLst>
        </pc:spChg>
        <pc:spChg chg="add mod">
          <ac:chgData name="jemma.smith@up.education" userId="S::urn:spo:guest#jemma.smith@up.education::" providerId="AD" clId="Web-{C5EEB8A9-F4A7-87CC-6089-7036126C9F5D}" dt="2024-11-11T23:02:44.878" v="236" actId="20577"/>
          <ac:spMkLst>
            <pc:docMk/>
            <pc:sldMk cId="1770888629" sldId="284"/>
            <ac:spMk id="15" creationId="{1849235F-726C-E577-EEE3-0C3213293CC1}"/>
          </ac:spMkLst>
        </pc:spChg>
        <pc:spChg chg="add">
          <ac:chgData name="jemma.smith@up.education" userId="S::urn:spo:guest#jemma.smith@up.education::" providerId="AD" clId="Web-{C5EEB8A9-F4A7-87CC-6089-7036126C9F5D}" dt="2024-11-11T22:50:10.167" v="129"/>
          <ac:spMkLst>
            <pc:docMk/>
            <pc:sldMk cId="1770888629" sldId="284"/>
            <ac:spMk id="17" creationId="{148C48FA-C43C-FBB2-5C5C-F925B66003F0}"/>
          </ac:spMkLst>
        </pc:spChg>
        <pc:spChg chg="add">
          <ac:chgData name="jemma.smith@up.education" userId="S::urn:spo:guest#jemma.smith@up.education::" providerId="AD" clId="Web-{C5EEB8A9-F4A7-87CC-6089-7036126C9F5D}" dt="2024-11-11T22:50:10.167" v="130"/>
          <ac:spMkLst>
            <pc:docMk/>
            <pc:sldMk cId="1770888629" sldId="284"/>
            <ac:spMk id="19" creationId="{6189198D-174B-E16C-D6B5-E8F5DD81FD15}"/>
          </ac:spMkLst>
        </pc:spChg>
        <pc:spChg chg="del">
          <ac:chgData name="jemma.smith@up.education" userId="S::urn:spo:guest#jemma.smith@up.education::" providerId="AD" clId="Web-{C5EEB8A9-F4A7-87CC-6089-7036126C9F5D}" dt="2024-11-11T22:49:58.651" v="120"/>
          <ac:spMkLst>
            <pc:docMk/>
            <pc:sldMk cId="1770888629" sldId="284"/>
            <ac:spMk id="23" creationId="{9C0FF7B8-56FF-4EED-BD24-CE2A7B2652BA}"/>
          </ac:spMkLst>
        </pc:spChg>
        <pc:picChg chg="add del mod modCrop">
          <ac:chgData name="jemma.smith@up.education" userId="S::urn:spo:guest#jemma.smith@up.education::" providerId="AD" clId="Web-{C5EEB8A9-F4A7-87CC-6089-7036126C9F5D}" dt="2024-11-11T22:55:15.560" v="139"/>
          <ac:picMkLst>
            <pc:docMk/>
            <pc:sldMk cId="1770888629" sldId="284"/>
            <ac:picMk id="12" creationId="{E0913037-1F03-8E4E-7AC9-6D42918BC410}"/>
          </ac:picMkLst>
        </pc:picChg>
        <pc:picChg chg="add mod">
          <ac:chgData name="jemma.smith@up.education" userId="S::urn:spo:guest#jemma.smith@up.education::" providerId="AD" clId="Web-{C5EEB8A9-F4A7-87CC-6089-7036126C9F5D}" dt="2024-11-11T22:58:50.946" v="162" actId="1076"/>
          <ac:picMkLst>
            <pc:docMk/>
            <pc:sldMk cId="1770888629" sldId="284"/>
            <ac:picMk id="13" creationId="{5F04E619-D2D3-7248-C737-464CA0DECEBD}"/>
          </ac:picMkLst>
        </pc:picChg>
        <pc:picChg chg="add mod ord">
          <ac:chgData name="jemma.smith@up.education" userId="S::urn:spo:guest#jemma.smith@up.education::" providerId="AD" clId="Web-{C5EEB8A9-F4A7-87CC-6089-7036126C9F5D}" dt="2024-11-11T22:54:53.575" v="134"/>
          <ac:picMkLst>
            <pc:docMk/>
            <pc:sldMk cId="1770888629" sldId="284"/>
            <ac:picMk id="20" creationId="{072084A8-7224-FD89-36D9-BB53185BF3E9}"/>
          </ac:picMkLst>
        </pc:picChg>
        <pc:picChg chg="add mod">
          <ac:chgData name="jemma.smith@up.education" userId="S::urn:spo:guest#jemma.smith@up.education::" providerId="AD" clId="Web-{C5EEB8A9-F4A7-87CC-6089-7036126C9F5D}" dt="2024-11-11T22:58:50.993" v="163" actId="1076"/>
          <ac:picMkLst>
            <pc:docMk/>
            <pc:sldMk cId="1770888629" sldId="284"/>
            <ac:picMk id="21" creationId="{37D6613C-6EB6-091F-4266-4802C0DD56B3}"/>
          </ac:picMkLst>
        </pc:picChg>
        <pc:picChg chg="add del mod">
          <ac:chgData name="jemma.smith@up.education" userId="S::urn:spo:guest#jemma.smith@up.education::" providerId="AD" clId="Web-{C5EEB8A9-F4A7-87CC-6089-7036126C9F5D}" dt="2024-11-11T22:56:21.766" v="147"/>
          <ac:picMkLst>
            <pc:docMk/>
            <pc:sldMk cId="1770888629" sldId="284"/>
            <ac:picMk id="22" creationId="{9671B3F7-641B-967D-6110-E4C34B0D573C}"/>
          </ac:picMkLst>
        </pc:picChg>
        <pc:picChg chg="add mod">
          <ac:chgData name="jemma.smith@up.education" userId="S::urn:spo:guest#jemma.smith@up.education::" providerId="AD" clId="Web-{C5EEB8A9-F4A7-87CC-6089-7036126C9F5D}" dt="2024-11-11T22:58:55.899" v="165" actId="1076"/>
          <ac:picMkLst>
            <pc:docMk/>
            <pc:sldMk cId="1770888629" sldId="284"/>
            <ac:picMk id="24" creationId="{8E511B8E-A162-D406-1830-AC38F6305EB5}"/>
          </ac:picMkLst>
        </pc:picChg>
      </pc:sldChg>
      <pc:sldChg chg="addSp delSp modSp">
        <pc:chgData name="jemma.smith@up.education" userId="S::urn:spo:guest#jemma.smith@up.education::" providerId="AD" clId="Web-{C5EEB8A9-F4A7-87CC-6089-7036126C9F5D}" dt="2024-11-11T22:44:09.897" v="97" actId="20577"/>
        <pc:sldMkLst>
          <pc:docMk/>
          <pc:sldMk cId="71455348" sldId="285"/>
        </pc:sldMkLst>
        <pc:spChg chg="del">
          <ac:chgData name="jemma.smith@up.education" userId="S::urn:spo:guest#jemma.smith@up.education::" providerId="AD" clId="Web-{C5EEB8A9-F4A7-87CC-6089-7036126C9F5D}" dt="2024-11-11T22:35:52.513" v="60"/>
          <ac:spMkLst>
            <pc:docMk/>
            <pc:sldMk cId="71455348" sldId="285"/>
            <ac:spMk id="2" creationId="{80247B58-1886-C846-A163-87B345F959AB}"/>
          </ac:spMkLst>
        </pc:spChg>
        <pc:spChg chg="del">
          <ac:chgData name="jemma.smith@up.education" userId="S::urn:spo:guest#jemma.smith@up.education::" providerId="AD" clId="Web-{C5EEB8A9-F4A7-87CC-6089-7036126C9F5D}" dt="2024-11-11T22:35:52.513" v="61"/>
          <ac:spMkLst>
            <pc:docMk/>
            <pc:sldMk cId="71455348" sldId="285"/>
            <ac:spMk id="4" creationId="{4019AAAC-1A21-1041-B330-8E74558BD047}"/>
          </ac:spMkLst>
        </pc:spChg>
        <pc:spChg chg="del">
          <ac:chgData name="jemma.smith@up.education" userId="S::urn:spo:guest#jemma.smith@up.education::" providerId="AD" clId="Web-{C5EEB8A9-F4A7-87CC-6089-7036126C9F5D}" dt="2024-11-11T22:35:52.513" v="59"/>
          <ac:spMkLst>
            <pc:docMk/>
            <pc:sldMk cId="71455348" sldId="285"/>
            <ac:spMk id="5" creationId="{C01AC2FE-8D4A-7E48-946B-F98ADE2A2E04}"/>
          </ac:spMkLst>
        </pc:spChg>
        <pc:spChg chg="del">
          <ac:chgData name="jemma.smith@up.education" userId="S::urn:spo:guest#jemma.smith@up.education::" providerId="AD" clId="Web-{C5EEB8A9-F4A7-87CC-6089-7036126C9F5D}" dt="2024-11-11T22:35:52.513" v="58"/>
          <ac:spMkLst>
            <pc:docMk/>
            <pc:sldMk cId="71455348" sldId="285"/>
            <ac:spMk id="6" creationId="{2B04E0F2-7699-9ABA-B3C1-F5BDEF930100}"/>
          </ac:spMkLst>
        </pc:spChg>
        <pc:spChg chg="add del mod">
          <ac:chgData name="jemma.smith@up.education" userId="S::urn:spo:guest#jemma.smith@up.education::" providerId="AD" clId="Web-{C5EEB8A9-F4A7-87CC-6089-7036126C9F5D}" dt="2024-11-11T22:35:57.404" v="64"/>
          <ac:spMkLst>
            <pc:docMk/>
            <pc:sldMk cId="71455348" sldId="285"/>
            <ac:spMk id="7" creationId="{443C7EF2-349F-9795-86F4-B1BFAEDF7F67}"/>
          </ac:spMkLst>
        </pc:spChg>
        <pc:spChg chg="add mod">
          <ac:chgData name="jemma.smith@up.education" userId="S::urn:spo:guest#jemma.smith@up.education::" providerId="AD" clId="Web-{C5EEB8A9-F4A7-87CC-6089-7036126C9F5D}" dt="2024-11-11T22:35:59.138" v="65" actId="1076"/>
          <ac:spMkLst>
            <pc:docMk/>
            <pc:sldMk cId="71455348" sldId="285"/>
            <ac:spMk id="8" creationId="{61787BC0-9833-2397-6F55-BDF1DD8173D4}"/>
          </ac:spMkLst>
        </pc:spChg>
        <pc:spChg chg="add mod">
          <ac:chgData name="jemma.smith@up.education" userId="S::urn:spo:guest#jemma.smith@up.education::" providerId="AD" clId="Web-{C5EEB8A9-F4A7-87CC-6089-7036126C9F5D}" dt="2024-11-11T22:42:25.468" v="79" actId="20577"/>
          <ac:spMkLst>
            <pc:docMk/>
            <pc:sldMk cId="71455348" sldId="285"/>
            <ac:spMk id="10" creationId="{E0985126-FF47-3007-64B4-F16EF7C0065E}"/>
          </ac:spMkLst>
        </pc:spChg>
        <pc:spChg chg="add">
          <ac:chgData name="jemma.smith@up.education" userId="S::urn:spo:guest#jemma.smith@up.education::" providerId="AD" clId="Web-{C5EEB8A9-F4A7-87CC-6089-7036126C9F5D}" dt="2024-11-11T22:35:53.060" v="62"/>
          <ac:spMkLst>
            <pc:docMk/>
            <pc:sldMk cId="71455348" sldId="285"/>
            <ac:spMk id="13" creationId="{D56D0C05-D33A-8397-7FCA-4D2FFC8852B5}"/>
          </ac:spMkLst>
        </pc:spChg>
        <pc:spChg chg="add mod">
          <ac:chgData name="jemma.smith@up.education" userId="S::urn:spo:guest#jemma.smith@up.education::" providerId="AD" clId="Web-{C5EEB8A9-F4A7-87CC-6089-7036126C9F5D}" dt="2024-11-11T22:44:09.897" v="97" actId="20577"/>
          <ac:spMkLst>
            <pc:docMk/>
            <pc:sldMk cId="71455348" sldId="285"/>
            <ac:spMk id="14" creationId="{9327C525-79E5-EDB9-764A-41BABEA39DCF}"/>
          </ac:spMkLst>
        </pc:spChg>
        <pc:spChg chg="add mod">
          <ac:chgData name="jemma.smith@up.education" userId="S::urn:spo:guest#jemma.smith@up.education::" providerId="AD" clId="Web-{C5EEB8A9-F4A7-87CC-6089-7036126C9F5D}" dt="2024-11-11T22:44:05.366" v="96" actId="1076"/>
          <ac:spMkLst>
            <pc:docMk/>
            <pc:sldMk cId="71455348" sldId="285"/>
            <ac:spMk id="15" creationId="{B7E6F830-1CE4-DCEC-4B19-80503BDDFA67}"/>
          </ac:spMkLst>
        </pc:spChg>
        <pc:picChg chg="del">
          <ac:chgData name="jemma.smith@up.education" userId="S::urn:spo:guest#jemma.smith@up.education::" providerId="AD" clId="Web-{C5EEB8A9-F4A7-87CC-6089-7036126C9F5D}" dt="2024-11-11T22:35:52.481" v="57"/>
          <ac:picMkLst>
            <pc:docMk/>
            <pc:sldMk cId="71455348" sldId="285"/>
            <ac:picMk id="9" creationId="{94D44B74-529F-892A-B67A-BD55ABBDACF3}"/>
          </ac:picMkLst>
        </pc:picChg>
        <pc:picChg chg="add">
          <ac:chgData name="jemma.smith@up.education" userId="S::urn:spo:guest#jemma.smith@up.education::" providerId="AD" clId="Web-{C5EEB8A9-F4A7-87CC-6089-7036126C9F5D}" dt="2024-11-11T22:35:53.060" v="62"/>
          <ac:picMkLst>
            <pc:docMk/>
            <pc:sldMk cId="71455348" sldId="285"/>
            <ac:picMk id="11" creationId="{0CA38543-F127-FDB9-41E8-08F096FD8CB9}"/>
          </ac:picMkLst>
        </pc:picChg>
        <pc:picChg chg="add">
          <ac:chgData name="jemma.smith@up.education" userId="S::urn:spo:guest#jemma.smith@up.education::" providerId="AD" clId="Web-{C5EEB8A9-F4A7-87CC-6089-7036126C9F5D}" dt="2024-11-11T22:35:53.060" v="62"/>
          <ac:picMkLst>
            <pc:docMk/>
            <pc:sldMk cId="71455348" sldId="285"/>
            <ac:picMk id="12" creationId="{18B4546B-59F9-633D-2C42-64BB51E63481}"/>
          </ac:picMkLst>
        </pc:picChg>
        <pc:picChg chg="add mod">
          <ac:chgData name="jemma.smith@up.education" userId="S::urn:spo:guest#jemma.smith@up.education::" providerId="AD" clId="Web-{C5EEB8A9-F4A7-87CC-6089-7036126C9F5D}" dt="2024-11-11T22:42:43.453" v="83" actId="1076"/>
          <ac:picMkLst>
            <pc:docMk/>
            <pc:sldMk cId="71455348" sldId="285"/>
            <ac:picMk id="16" creationId="{1189477F-1AB8-6FAF-F039-1E81594DB8EB}"/>
          </ac:picMkLst>
        </pc:picChg>
      </pc:sldChg>
      <pc:sldChg chg="addSp delSp modSp">
        <pc:chgData name="jemma.smith@up.education" userId="S::urn:spo:guest#jemma.smith@up.education::" providerId="AD" clId="Web-{C5EEB8A9-F4A7-87CC-6089-7036126C9F5D}" dt="2024-11-12T00:30:42.521" v="765" actId="20577"/>
        <pc:sldMkLst>
          <pc:docMk/>
          <pc:sldMk cId="2581253477" sldId="286"/>
        </pc:sldMkLst>
        <pc:spChg chg="del">
          <ac:chgData name="jemma.smith@up.education" userId="S::urn:spo:guest#jemma.smith@up.education::" providerId="AD" clId="Web-{C5EEB8A9-F4A7-87CC-6089-7036126C9F5D}" dt="2024-11-12T00:24:37.176" v="613"/>
          <ac:spMkLst>
            <pc:docMk/>
            <pc:sldMk cId="2581253477" sldId="286"/>
            <ac:spMk id="2" creationId="{9E144E59-2C61-ED77-04FA-2DD2F26C740D}"/>
          </ac:spMkLst>
        </pc:spChg>
        <pc:spChg chg="del">
          <ac:chgData name="jemma.smith@up.education" userId="S::urn:spo:guest#jemma.smith@up.education::" providerId="AD" clId="Web-{C5EEB8A9-F4A7-87CC-6089-7036126C9F5D}" dt="2024-11-12T00:24:37.082" v="610"/>
          <ac:spMkLst>
            <pc:docMk/>
            <pc:sldMk cId="2581253477" sldId="286"/>
            <ac:spMk id="6" creationId="{B5A36CE5-6904-CE42-95C8-AAE817BEFDB1}"/>
          </ac:spMkLst>
        </pc:spChg>
        <pc:spChg chg="add del mod">
          <ac:chgData name="jemma.smith@up.education" userId="S::urn:spo:guest#jemma.smith@up.education::" providerId="AD" clId="Web-{C5EEB8A9-F4A7-87CC-6089-7036126C9F5D}" dt="2024-11-12T00:24:40.224" v="614"/>
          <ac:spMkLst>
            <pc:docMk/>
            <pc:sldMk cId="2581253477" sldId="286"/>
            <ac:spMk id="28" creationId="{5A36F417-07F7-4C1E-E745-0BB806C7E2EC}"/>
          </ac:spMkLst>
        </pc:spChg>
        <pc:spChg chg="add">
          <ac:chgData name="jemma.smith@up.education" userId="S::urn:spo:guest#jemma.smith@up.education::" providerId="AD" clId="Web-{C5EEB8A9-F4A7-87CC-6089-7036126C9F5D}" dt="2024-11-12T00:24:43.474" v="615"/>
          <ac:spMkLst>
            <pc:docMk/>
            <pc:sldMk cId="2581253477" sldId="286"/>
            <ac:spMk id="29" creationId="{193496B0-96BB-76C7-34A1-086C5B885C93}"/>
          </ac:spMkLst>
        </pc:spChg>
        <pc:spChg chg="add mod">
          <ac:chgData name="jemma.smith@up.education" userId="S::urn:spo:guest#jemma.smith@up.education::" providerId="AD" clId="Web-{C5EEB8A9-F4A7-87CC-6089-7036126C9F5D}" dt="2024-11-12T00:30:27.130" v="757" actId="1076"/>
          <ac:spMkLst>
            <pc:docMk/>
            <pc:sldMk cId="2581253477" sldId="286"/>
            <ac:spMk id="30" creationId="{A6EA5A70-CAEF-A763-845C-7E81FBE697EF}"/>
          </ac:spMkLst>
        </pc:spChg>
        <pc:spChg chg="add mod">
          <ac:chgData name="jemma.smith@up.education" userId="S::urn:spo:guest#jemma.smith@up.education::" providerId="AD" clId="Web-{C5EEB8A9-F4A7-87CC-6089-7036126C9F5D}" dt="2024-11-12T00:30:42.521" v="765" actId="20577"/>
          <ac:spMkLst>
            <pc:docMk/>
            <pc:sldMk cId="2581253477" sldId="286"/>
            <ac:spMk id="31" creationId="{AE500D79-753E-3D2D-8537-5FFB62597674}"/>
          </ac:spMkLst>
        </pc:spChg>
        <pc:spChg chg="add mod">
          <ac:chgData name="jemma.smith@up.education" userId="S::urn:spo:guest#jemma.smith@up.education::" providerId="AD" clId="Web-{C5EEB8A9-F4A7-87CC-6089-7036126C9F5D}" dt="2024-11-12T00:26:24.591" v="678" actId="1076"/>
          <ac:spMkLst>
            <pc:docMk/>
            <pc:sldMk cId="2581253477" sldId="286"/>
            <ac:spMk id="32" creationId="{B2A76EF9-5919-FD93-B459-84A6101FEDF3}"/>
          </ac:spMkLst>
        </pc:spChg>
        <pc:spChg chg="add">
          <ac:chgData name="jemma.smith@up.education" userId="S::urn:spo:guest#jemma.smith@up.education::" providerId="AD" clId="Web-{C5EEB8A9-F4A7-87CC-6089-7036126C9F5D}" dt="2024-11-12T00:24:52.460" v="616"/>
          <ac:spMkLst>
            <pc:docMk/>
            <pc:sldMk cId="2581253477" sldId="286"/>
            <ac:spMk id="35" creationId="{D1CDBDFB-52DC-6BDD-0E95-17FD2724D4CD}"/>
          </ac:spMkLst>
        </pc:spChg>
        <pc:spChg chg="add">
          <ac:chgData name="jemma.smith@up.education" userId="S::urn:spo:guest#jemma.smith@up.education::" providerId="AD" clId="Web-{C5EEB8A9-F4A7-87CC-6089-7036126C9F5D}" dt="2024-11-12T00:24:52.475" v="617"/>
          <ac:spMkLst>
            <pc:docMk/>
            <pc:sldMk cId="2581253477" sldId="286"/>
            <ac:spMk id="37" creationId="{8F97412B-77CC-0CAB-41B6-ABE6714F0532}"/>
          </ac:spMkLst>
        </pc:spChg>
        <pc:spChg chg="add">
          <ac:chgData name="jemma.smith@up.education" userId="S::urn:spo:guest#jemma.smith@up.education::" providerId="AD" clId="Web-{C5EEB8A9-F4A7-87CC-6089-7036126C9F5D}" dt="2024-11-12T00:24:52.491" v="618"/>
          <ac:spMkLst>
            <pc:docMk/>
            <pc:sldMk cId="2581253477" sldId="286"/>
            <ac:spMk id="39" creationId="{A5AB9AD8-CD5F-B2F7-AEC1-32C7DECCD7FC}"/>
          </ac:spMkLst>
        </pc:spChg>
        <pc:grpChg chg="add mod">
          <ac:chgData name="jemma.smith@up.education" userId="S::urn:spo:guest#jemma.smith@up.education::" providerId="AD" clId="Web-{C5EEB8A9-F4A7-87CC-6089-7036126C9F5D}" dt="2024-11-12T00:30:22.989" v="756" actId="1076"/>
          <ac:grpSpMkLst>
            <pc:docMk/>
            <pc:sldMk cId="2581253477" sldId="286"/>
            <ac:grpSpMk id="44" creationId="{8A6CF90D-B0F7-160C-AB9D-02F12A9B4D95}"/>
          </ac:grpSpMkLst>
        </pc:grpChg>
        <pc:grpChg chg="add mod">
          <ac:chgData name="jemma.smith@up.education" userId="S::urn:spo:guest#jemma.smith@up.education::" providerId="AD" clId="Web-{C5EEB8A9-F4A7-87CC-6089-7036126C9F5D}" dt="2024-11-12T00:30:22.989" v="755" actId="1076"/>
          <ac:grpSpMkLst>
            <pc:docMk/>
            <pc:sldMk cId="2581253477" sldId="286"/>
            <ac:grpSpMk id="45" creationId="{03C1B4DD-03F0-4B2B-8DA2-97006ED12A27}"/>
          </ac:grpSpMkLst>
        </pc:grpChg>
        <pc:graphicFrameChg chg="del">
          <ac:chgData name="jemma.smith@up.education" userId="S::urn:spo:guest#jemma.smith@up.education::" providerId="AD" clId="Web-{C5EEB8A9-F4A7-87CC-6089-7036126C9F5D}" dt="2024-11-12T00:24:37.176" v="611"/>
          <ac:graphicFrameMkLst>
            <pc:docMk/>
            <pc:sldMk cId="2581253477" sldId="286"/>
            <ac:graphicFrameMk id="8" creationId="{3542CB23-EDC6-19BC-919F-033B06BD3A89}"/>
          </ac:graphicFrameMkLst>
        </pc:graphicFrameChg>
        <pc:picChg chg="del">
          <ac:chgData name="jemma.smith@up.education" userId="S::urn:spo:guest#jemma.smith@up.education::" providerId="AD" clId="Web-{C5EEB8A9-F4A7-87CC-6089-7036126C9F5D}" dt="2024-11-12T00:24:37.176" v="612"/>
          <ac:picMkLst>
            <pc:docMk/>
            <pc:sldMk cId="2581253477" sldId="286"/>
            <ac:picMk id="5" creationId="{D27CE2B9-D977-0160-D917-6C5F79B4349B}"/>
          </ac:picMkLst>
        </pc:picChg>
        <pc:picChg chg="add mod">
          <ac:chgData name="jemma.smith@up.education" userId="S::urn:spo:guest#jemma.smith@up.education::" providerId="AD" clId="Web-{C5EEB8A9-F4A7-87CC-6089-7036126C9F5D}" dt="2024-11-12T00:26:24.591" v="679" actId="1076"/>
          <ac:picMkLst>
            <pc:docMk/>
            <pc:sldMk cId="2581253477" sldId="286"/>
            <ac:picMk id="33" creationId="{3D08F668-DD61-16A9-013D-F3B704DD6611}"/>
          </ac:picMkLst>
        </pc:picChg>
        <pc:picChg chg="add mod">
          <ac:chgData name="jemma.smith@up.education" userId="S::urn:spo:guest#jemma.smith@up.education::" providerId="AD" clId="Web-{C5EEB8A9-F4A7-87CC-6089-7036126C9F5D}" dt="2024-11-12T00:29:04.346" v="722" actId="1076"/>
          <ac:picMkLst>
            <pc:docMk/>
            <pc:sldMk cId="2581253477" sldId="286"/>
            <ac:picMk id="40" creationId="{AABF1842-3CCC-DACE-41D3-B54EDA24A9F0}"/>
          </ac:picMkLst>
        </pc:picChg>
        <pc:picChg chg="add mod">
          <ac:chgData name="jemma.smith@up.education" userId="S::urn:spo:guest#jemma.smith@up.education::" providerId="AD" clId="Web-{C5EEB8A9-F4A7-87CC-6089-7036126C9F5D}" dt="2024-11-12T00:29:04.330" v="720" actId="1076"/>
          <ac:picMkLst>
            <pc:docMk/>
            <pc:sldMk cId="2581253477" sldId="286"/>
            <ac:picMk id="41" creationId="{2F59AC1D-3BD9-E5EC-EFC1-FDDC98CC9154}"/>
          </ac:picMkLst>
        </pc:picChg>
        <pc:picChg chg="add mod">
          <ac:chgData name="jemma.smith@up.education" userId="S::urn:spo:guest#jemma.smith@up.education::" providerId="AD" clId="Web-{C5EEB8A9-F4A7-87CC-6089-7036126C9F5D}" dt="2024-11-12T00:29:04.346" v="723" actId="1076"/>
          <ac:picMkLst>
            <pc:docMk/>
            <pc:sldMk cId="2581253477" sldId="286"/>
            <ac:picMk id="42" creationId="{DF75AFA6-F022-42E2-6A66-D89727F33A3A}"/>
          </ac:picMkLst>
        </pc:picChg>
        <pc:picChg chg="add mod">
          <ac:chgData name="jemma.smith@up.education" userId="S::urn:spo:guest#jemma.smith@up.education::" providerId="AD" clId="Web-{C5EEB8A9-F4A7-87CC-6089-7036126C9F5D}" dt="2024-11-12T00:29:04.346" v="721" actId="1076"/>
          <ac:picMkLst>
            <pc:docMk/>
            <pc:sldMk cId="2581253477" sldId="286"/>
            <ac:picMk id="43" creationId="{EB05CF61-9767-514F-CE0B-F0E1ADBD3271}"/>
          </ac:picMkLst>
        </pc:picChg>
      </pc:sldChg>
      <pc:sldChg chg="addSp delSp modSp">
        <pc:chgData name="jemma.smith@up.education" userId="S::urn:spo:guest#jemma.smith@up.education::" providerId="AD" clId="Web-{C5EEB8A9-F4A7-87CC-6089-7036126C9F5D}" dt="2024-11-12T01:06:05.541" v="1021" actId="14100"/>
        <pc:sldMkLst>
          <pc:docMk/>
          <pc:sldMk cId="2059884405" sldId="287"/>
        </pc:sldMkLst>
        <pc:spChg chg="del">
          <ac:chgData name="jemma.smith@up.education" userId="S::urn:spo:guest#jemma.smith@up.education::" providerId="AD" clId="Web-{C5EEB8A9-F4A7-87CC-6089-7036126C9F5D}" dt="2024-11-11T22:33:41.367" v="23"/>
          <ac:spMkLst>
            <pc:docMk/>
            <pc:sldMk cId="2059884405" sldId="287"/>
            <ac:spMk id="2" creationId="{80247B58-1886-C846-A163-87B345F959AB}"/>
          </ac:spMkLst>
        </pc:spChg>
        <pc:spChg chg="del">
          <ac:chgData name="jemma.smith@up.education" userId="S::urn:spo:guest#jemma.smith@up.education::" providerId="AD" clId="Web-{C5EEB8A9-F4A7-87CC-6089-7036126C9F5D}" dt="2024-11-11T22:33:41.367" v="24"/>
          <ac:spMkLst>
            <pc:docMk/>
            <pc:sldMk cId="2059884405" sldId="287"/>
            <ac:spMk id="4" creationId="{4019AAAC-1A21-1041-B330-8E74558BD047}"/>
          </ac:spMkLst>
        </pc:spChg>
        <pc:spChg chg="del">
          <ac:chgData name="jemma.smith@up.education" userId="S::urn:spo:guest#jemma.smith@up.education::" providerId="AD" clId="Web-{C5EEB8A9-F4A7-87CC-6089-7036126C9F5D}" dt="2024-11-11T22:33:41.367" v="22"/>
          <ac:spMkLst>
            <pc:docMk/>
            <pc:sldMk cId="2059884405" sldId="287"/>
            <ac:spMk id="5" creationId="{C01AC2FE-8D4A-7E48-946B-F98ADE2A2E04}"/>
          </ac:spMkLst>
        </pc:spChg>
        <pc:spChg chg="del">
          <ac:chgData name="jemma.smith@up.education" userId="S::urn:spo:guest#jemma.smith@up.education::" providerId="AD" clId="Web-{C5EEB8A9-F4A7-87CC-6089-7036126C9F5D}" dt="2024-11-11T22:33:41.367" v="21"/>
          <ac:spMkLst>
            <pc:docMk/>
            <pc:sldMk cId="2059884405" sldId="287"/>
            <ac:spMk id="6" creationId="{A1366B57-440A-901F-DC60-70528A587B9E}"/>
          </ac:spMkLst>
        </pc:spChg>
        <pc:spChg chg="add del mod">
          <ac:chgData name="jemma.smith@up.education" userId="S::urn:spo:guest#jemma.smith@up.education::" providerId="AD" clId="Web-{C5EEB8A9-F4A7-87CC-6089-7036126C9F5D}" dt="2024-11-11T22:33:49.586" v="28"/>
          <ac:spMkLst>
            <pc:docMk/>
            <pc:sldMk cId="2059884405" sldId="287"/>
            <ac:spMk id="7" creationId="{46C54F42-C463-EF70-D1C2-363C06A695EF}"/>
          </ac:spMkLst>
        </pc:spChg>
        <pc:spChg chg="add">
          <ac:chgData name="jemma.smith@up.education" userId="S::urn:spo:guest#jemma.smith@up.education::" providerId="AD" clId="Web-{C5EEB8A9-F4A7-87CC-6089-7036126C9F5D}" dt="2024-11-11T22:33:41.898" v="25"/>
          <ac:spMkLst>
            <pc:docMk/>
            <pc:sldMk cId="2059884405" sldId="287"/>
            <ac:spMk id="8" creationId="{C01AC2FE-8D4A-7E48-946B-F98ADE2A2E04}"/>
          </ac:spMkLst>
        </pc:spChg>
        <pc:spChg chg="add del">
          <ac:chgData name="jemma.smith@up.education" userId="S::urn:spo:guest#jemma.smith@up.education::" providerId="AD" clId="Web-{C5EEB8A9-F4A7-87CC-6089-7036126C9F5D}" dt="2024-11-11T22:33:49.586" v="27"/>
          <ac:spMkLst>
            <pc:docMk/>
            <pc:sldMk cId="2059884405" sldId="287"/>
            <ac:spMk id="9" creationId="{272391A3-E4FB-4EF1-EA2B-997330108951}"/>
          </ac:spMkLst>
        </pc:spChg>
        <pc:spChg chg="add mod">
          <ac:chgData name="jemma.smith@up.education" userId="S::urn:spo:guest#jemma.smith@up.education::" providerId="AD" clId="Web-{C5EEB8A9-F4A7-87CC-6089-7036126C9F5D}" dt="2024-11-11T22:33:52.398" v="29" actId="1076"/>
          <ac:spMkLst>
            <pc:docMk/>
            <pc:sldMk cId="2059884405" sldId="287"/>
            <ac:spMk id="10" creationId="{BBA5C64C-B1E3-C1AF-D84B-8BDF16EC282E}"/>
          </ac:spMkLst>
        </pc:spChg>
        <pc:spChg chg="add mod">
          <ac:chgData name="jemma.smith@up.education" userId="S::urn:spo:guest#jemma.smith@up.education::" providerId="AD" clId="Web-{C5EEB8A9-F4A7-87CC-6089-7036126C9F5D}" dt="2024-11-11T22:34:15.087" v="30" actId="20577"/>
          <ac:spMkLst>
            <pc:docMk/>
            <pc:sldMk cId="2059884405" sldId="287"/>
            <ac:spMk id="11" creationId="{3776F2B2-55AE-E37E-2234-BA42A329F93B}"/>
          </ac:spMkLst>
        </pc:spChg>
        <pc:spChg chg="add mod">
          <ac:chgData name="jemma.smith@up.education" userId="S::urn:spo:guest#jemma.smith@up.education::" providerId="AD" clId="Web-{C5EEB8A9-F4A7-87CC-6089-7036126C9F5D}" dt="2024-11-11T22:34:31.259" v="44" actId="14100"/>
          <ac:spMkLst>
            <pc:docMk/>
            <pc:sldMk cId="2059884405" sldId="287"/>
            <ac:spMk id="12" creationId="{823B6DFA-AD47-57A2-AA04-D2FB6AD7C725}"/>
          </ac:spMkLst>
        </pc:spChg>
        <pc:spChg chg="add mod">
          <ac:chgData name="jemma.smith@up.education" userId="S::urn:spo:guest#jemma.smith@up.education::" providerId="AD" clId="Web-{C5EEB8A9-F4A7-87CC-6089-7036126C9F5D}" dt="2024-11-12T01:06:05.541" v="1021" actId="14100"/>
          <ac:spMkLst>
            <pc:docMk/>
            <pc:sldMk cId="2059884405" sldId="287"/>
            <ac:spMk id="13" creationId="{495F5977-85BE-ACEE-D094-451EF3F17030}"/>
          </ac:spMkLst>
        </pc:spChg>
        <pc:spChg chg="add">
          <ac:chgData name="jemma.smith@up.education" userId="S::urn:spo:guest#jemma.smith@up.education::" providerId="AD" clId="Web-{C5EEB8A9-F4A7-87CC-6089-7036126C9F5D}" dt="2024-11-11T22:35:25.949" v="55"/>
          <ac:spMkLst>
            <pc:docMk/>
            <pc:sldMk cId="2059884405" sldId="287"/>
            <ac:spMk id="15" creationId="{A5313AF0-F969-E4C4-10D9-48F7E270783A}"/>
          </ac:spMkLst>
        </pc:spChg>
        <pc:spChg chg="add del">
          <ac:chgData name="jemma.smith@up.education" userId="S::urn:spo:guest#jemma.smith@up.education::" providerId="AD" clId="Web-{C5EEB8A9-F4A7-87CC-6089-7036126C9F5D}" dt="2024-11-11T22:43:26.877" v="85"/>
          <ac:spMkLst>
            <pc:docMk/>
            <pc:sldMk cId="2059884405" sldId="287"/>
            <ac:spMk id="16" creationId="{1B055B22-E0FE-315F-0865-526B5AECA797}"/>
          </ac:spMkLst>
        </pc:spChg>
        <pc:spChg chg="add del">
          <ac:chgData name="jemma.smith@up.education" userId="S::urn:spo:guest#jemma.smith@up.education::" providerId="AD" clId="Web-{C5EEB8A9-F4A7-87CC-6089-7036126C9F5D}" dt="2024-11-11T22:43:26.877" v="84"/>
          <ac:spMkLst>
            <pc:docMk/>
            <pc:sldMk cId="2059884405" sldId="287"/>
            <ac:spMk id="17" creationId="{5F37F4A7-764C-973F-A86A-BF0FC995AFD7}"/>
          </ac:spMkLst>
        </pc:spChg>
      </pc:sldChg>
      <pc:sldChg chg="addSp delSp modSp">
        <pc:chgData name="jemma.smith@up.education" userId="S::urn:spo:guest#jemma.smith@up.education::" providerId="AD" clId="Web-{C5EEB8A9-F4A7-87CC-6089-7036126C9F5D}" dt="2024-11-12T00:32:17.368" v="821" actId="20577"/>
        <pc:sldMkLst>
          <pc:docMk/>
          <pc:sldMk cId="2607327484" sldId="288"/>
        </pc:sldMkLst>
        <pc:spChg chg="add del mod">
          <ac:chgData name="jemma.smith@up.education" userId="S::urn:spo:guest#jemma.smith@up.education::" providerId="AD" clId="Web-{C5EEB8A9-F4A7-87CC-6089-7036126C9F5D}" dt="2024-11-12T00:31:08.006" v="785"/>
          <ac:spMkLst>
            <pc:docMk/>
            <pc:sldMk cId="2607327484" sldId="288"/>
            <ac:spMk id="3" creationId="{060EE07C-C825-1C81-EF0E-352AF2D39244}"/>
          </ac:spMkLst>
        </pc:spChg>
        <pc:spChg chg="del">
          <ac:chgData name="jemma.smith@up.education" userId="S::urn:spo:guest#jemma.smith@up.education::" providerId="AD" clId="Web-{C5EEB8A9-F4A7-87CC-6089-7036126C9F5D}" dt="2024-11-12T00:30:56.287" v="766"/>
          <ac:spMkLst>
            <pc:docMk/>
            <pc:sldMk cId="2607327484" sldId="288"/>
            <ac:spMk id="4" creationId="{B2778D93-F30C-5BFD-BDA7-9B4D5FD442B5}"/>
          </ac:spMkLst>
        </pc:spChg>
        <pc:spChg chg="del">
          <ac:chgData name="jemma.smith@up.education" userId="S::urn:spo:guest#jemma.smith@up.education::" providerId="AD" clId="Web-{C5EEB8A9-F4A7-87CC-6089-7036126C9F5D}" dt="2024-11-12T00:30:56.287" v="767"/>
          <ac:spMkLst>
            <pc:docMk/>
            <pc:sldMk cId="2607327484" sldId="288"/>
            <ac:spMk id="6" creationId="{B5A36CE5-6904-CE42-95C8-AAE817BEFDB1}"/>
          </ac:spMkLst>
        </pc:spChg>
        <pc:spChg chg="add del">
          <ac:chgData name="jemma.smith@up.education" userId="S::urn:spo:guest#jemma.smith@up.education::" providerId="AD" clId="Web-{C5EEB8A9-F4A7-87CC-6089-7036126C9F5D}" dt="2024-11-12T00:31:04.819" v="784"/>
          <ac:spMkLst>
            <pc:docMk/>
            <pc:sldMk cId="2607327484" sldId="288"/>
            <ac:spMk id="7" creationId="{069C2ADC-1353-96B3-30FC-5DA707775D43}"/>
          </ac:spMkLst>
        </pc:spChg>
        <pc:spChg chg="add del">
          <ac:chgData name="jemma.smith@up.education" userId="S::urn:spo:guest#jemma.smith@up.education::" providerId="AD" clId="Web-{C5EEB8A9-F4A7-87CC-6089-7036126C9F5D}" dt="2024-11-12T00:31:04.819" v="783"/>
          <ac:spMkLst>
            <pc:docMk/>
            <pc:sldMk cId="2607327484" sldId="288"/>
            <ac:spMk id="9" creationId="{C4B69EDF-401E-5BA2-7686-8D9EFE415A93}"/>
          </ac:spMkLst>
        </pc:spChg>
        <pc:spChg chg="add del">
          <ac:chgData name="jemma.smith@up.education" userId="S::urn:spo:guest#jemma.smith@up.education::" providerId="AD" clId="Web-{C5EEB8A9-F4A7-87CC-6089-7036126C9F5D}" dt="2024-11-12T00:31:04.819" v="780"/>
          <ac:spMkLst>
            <pc:docMk/>
            <pc:sldMk cId="2607327484" sldId="288"/>
            <ac:spMk id="15" creationId="{4B6A8AE0-EE4E-4C58-8BD0-DD464E91FE4C}"/>
          </ac:spMkLst>
        </pc:spChg>
        <pc:spChg chg="add del">
          <ac:chgData name="jemma.smith@up.education" userId="S::urn:spo:guest#jemma.smith@up.education::" providerId="AD" clId="Web-{C5EEB8A9-F4A7-87CC-6089-7036126C9F5D}" dt="2024-11-12T00:31:04.819" v="779"/>
          <ac:spMkLst>
            <pc:docMk/>
            <pc:sldMk cId="2607327484" sldId="288"/>
            <ac:spMk id="17" creationId="{CF717559-EC6B-F9A5-A7F5-FD4FB4AEC323}"/>
          </ac:spMkLst>
        </pc:spChg>
        <pc:spChg chg="add del">
          <ac:chgData name="jemma.smith@up.education" userId="S::urn:spo:guest#jemma.smith@up.education::" providerId="AD" clId="Web-{C5EEB8A9-F4A7-87CC-6089-7036126C9F5D}" dt="2024-11-12T00:31:04.819" v="778"/>
          <ac:spMkLst>
            <pc:docMk/>
            <pc:sldMk cId="2607327484" sldId="288"/>
            <ac:spMk id="19" creationId="{7C7D4E66-4E25-4F6C-DC3B-975D3CE2E042}"/>
          </ac:spMkLst>
        </pc:spChg>
        <pc:spChg chg="add">
          <ac:chgData name="jemma.smith@up.education" userId="S::urn:spo:guest#jemma.smith@up.education::" providerId="AD" clId="Web-{C5EEB8A9-F4A7-87CC-6089-7036126C9F5D}" dt="2024-11-12T00:31:09.084" v="786"/>
          <ac:spMkLst>
            <pc:docMk/>
            <pc:sldMk cId="2607327484" sldId="288"/>
            <ac:spMk id="23" creationId="{1620E4F6-096B-E5E0-65A9-3F947AA5B387}"/>
          </ac:spMkLst>
        </pc:spChg>
        <pc:spChg chg="add mod">
          <ac:chgData name="jemma.smith@up.education" userId="S::urn:spo:guest#jemma.smith@up.education::" providerId="AD" clId="Web-{C5EEB8A9-F4A7-87CC-6089-7036126C9F5D}" dt="2024-11-12T00:32:17.368" v="821" actId="20577"/>
          <ac:spMkLst>
            <pc:docMk/>
            <pc:sldMk cId="2607327484" sldId="288"/>
            <ac:spMk id="25" creationId="{1B311760-4393-CCD8-1D09-81D1E2638B72}"/>
          </ac:spMkLst>
        </pc:spChg>
        <pc:spChg chg="add">
          <ac:chgData name="jemma.smith@up.education" userId="S::urn:spo:guest#jemma.smith@up.education::" providerId="AD" clId="Web-{C5EEB8A9-F4A7-87CC-6089-7036126C9F5D}" dt="2024-11-12T00:31:09.241" v="790"/>
          <ac:spMkLst>
            <pc:docMk/>
            <pc:sldMk cId="2607327484" sldId="288"/>
            <ac:spMk id="31" creationId="{393732DD-92B7-8500-0D67-A6DF6B698630}"/>
          </ac:spMkLst>
        </pc:spChg>
        <pc:spChg chg="add">
          <ac:chgData name="jemma.smith@up.education" userId="S::urn:spo:guest#jemma.smith@up.education::" providerId="AD" clId="Web-{C5EEB8A9-F4A7-87CC-6089-7036126C9F5D}" dt="2024-11-12T00:31:09.256" v="791"/>
          <ac:spMkLst>
            <pc:docMk/>
            <pc:sldMk cId="2607327484" sldId="288"/>
            <ac:spMk id="33" creationId="{300C0A3C-5EE3-9BDC-5B61-AF167D70670D}"/>
          </ac:spMkLst>
        </pc:spChg>
        <pc:spChg chg="add">
          <ac:chgData name="jemma.smith@up.education" userId="S::urn:spo:guest#jemma.smith@up.education::" providerId="AD" clId="Web-{C5EEB8A9-F4A7-87CC-6089-7036126C9F5D}" dt="2024-11-12T00:31:09.256" v="792"/>
          <ac:spMkLst>
            <pc:docMk/>
            <pc:sldMk cId="2607327484" sldId="288"/>
            <ac:spMk id="35" creationId="{0D95FF3A-9553-37E4-C5EE-5AAC6A127E39}"/>
          </ac:spMkLst>
        </pc:spChg>
        <pc:picChg chg="add del">
          <ac:chgData name="jemma.smith@up.education" userId="S::urn:spo:guest#jemma.smith@up.education::" providerId="AD" clId="Web-{C5EEB8A9-F4A7-87CC-6089-7036126C9F5D}" dt="2024-11-12T00:31:04.819" v="782"/>
          <ac:picMkLst>
            <pc:docMk/>
            <pc:sldMk cId="2607327484" sldId="288"/>
            <ac:picMk id="11" creationId="{75DD4B1A-02CD-D919-851F-870F96E91398}"/>
          </ac:picMkLst>
        </pc:picChg>
        <pc:picChg chg="add del">
          <ac:chgData name="jemma.smith@up.education" userId="S::urn:spo:guest#jemma.smith@up.education::" providerId="AD" clId="Web-{C5EEB8A9-F4A7-87CC-6089-7036126C9F5D}" dt="2024-11-12T00:31:04.819" v="781"/>
          <ac:picMkLst>
            <pc:docMk/>
            <pc:sldMk cId="2607327484" sldId="288"/>
            <ac:picMk id="13" creationId="{B9C7D9EF-9D7D-44AA-97B1-78FE8D38B23F}"/>
          </ac:picMkLst>
        </pc:picChg>
        <pc:picChg chg="add del">
          <ac:chgData name="jemma.smith@up.education" userId="S::urn:spo:guest#jemma.smith@up.education::" providerId="AD" clId="Web-{C5EEB8A9-F4A7-87CC-6089-7036126C9F5D}" dt="2024-11-12T00:31:04.819" v="777"/>
          <ac:picMkLst>
            <pc:docMk/>
            <pc:sldMk cId="2607327484" sldId="288"/>
            <ac:picMk id="21" creationId="{770B35AC-6E48-6C5D-DDAA-556AD7B1B664}"/>
          </ac:picMkLst>
        </pc:picChg>
        <pc:picChg chg="add">
          <ac:chgData name="jemma.smith@up.education" userId="S::urn:spo:guest#jemma.smith@up.education::" providerId="AD" clId="Web-{C5EEB8A9-F4A7-87CC-6089-7036126C9F5D}" dt="2024-11-12T00:31:09.162" v="788"/>
          <ac:picMkLst>
            <pc:docMk/>
            <pc:sldMk cId="2607327484" sldId="288"/>
            <ac:picMk id="27" creationId="{910B4829-8B11-6744-250B-D71432522ABE}"/>
          </ac:picMkLst>
        </pc:picChg>
        <pc:picChg chg="add">
          <ac:chgData name="jemma.smith@up.education" userId="S::urn:spo:guest#jemma.smith@up.education::" providerId="AD" clId="Web-{C5EEB8A9-F4A7-87CC-6089-7036126C9F5D}" dt="2024-11-12T00:31:09.241" v="789"/>
          <ac:picMkLst>
            <pc:docMk/>
            <pc:sldMk cId="2607327484" sldId="288"/>
            <ac:picMk id="29" creationId="{423140D2-193E-FA77-49CD-B902EAB78EA5}"/>
          </ac:picMkLst>
        </pc:picChg>
        <pc:picChg chg="add del">
          <ac:chgData name="jemma.smith@up.education" userId="S::urn:spo:guest#jemma.smith@up.education::" providerId="AD" clId="Web-{C5EEB8A9-F4A7-87CC-6089-7036126C9F5D}" dt="2024-11-12T00:31:37.210" v="794"/>
          <ac:picMkLst>
            <pc:docMk/>
            <pc:sldMk cId="2607327484" sldId="288"/>
            <ac:picMk id="37" creationId="{66BDA319-83A2-419E-10AF-ACB5C60B6B2E}"/>
          </ac:picMkLst>
        </pc:picChg>
        <pc:picChg chg="add mod">
          <ac:chgData name="jemma.smith@up.education" userId="S::urn:spo:guest#jemma.smith@up.education::" providerId="AD" clId="Web-{C5EEB8A9-F4A7-87CC-6089-7036126C9F5D}" dt="2024-11-12T00:32:01.539" v="798" actId="1076"/>
          <ac:picMkLst>
            <pc:docMk/>
            <pc:sldMk cId="2607327484" sldId="288"/>
            <ac:picMk id="38" creationId="{D5A33528-12BE-28EC-5BC6-EE7C710FEAE9}"/>
          </ac:picMkLst>
        </pc:picChg>
      </pc:sldChg>
      <pc:sldChg chg="addSp delSp modSp">
        <pc:chgData name="jemma.smith@up.education" userId="S::urn:spo:guest#jemma.smith@up.education::" providerId="AD" clId="Web-{C5EEB8A9-F4A7-87CC-6089-7036126C9F5D}" dt="2024-11-12T00:50:49.856" v="893" actId="1076"/>
        <pc:sldMkLst>
          <pc:docMk/>
          <pc:sldMk cId="3207158484" sldId="289"/>
        </pc:sldMkLst>
        <pc:spChg chg="del">
          <ac:chgData name="jemma.smith@up.education" userId="S::urn:spo:guest#jemma.smith@up.education::" providerId="AD" clId="Web-{C5EEB8A9-F4A7-87CC-6089-7036126C9F5D}" dt="2024-11-11T23:25:13.218" v="395"/>
          <ac:spMkLst>
            <pc:docMk/>
            <pc:sldMk cId="3207158484" sldId="289"/>
            <ac:spMk id="2" creationId="{0D953641-EFC0-6F4D-A6A6-14288D22727B}"/>
          </ac:spMkLst>
        </pc:spChg>
        <pc:spChg chg="del">
          <ac:chgData name="jemma.smith@up.education" userId="S::urn:spo:guest#jemma.smith@up.education::" providerId="AD" clId="Web-{C5EEB8A9-F4A7-87CC-6089-7036126C9F5D}" dt="2024-11-11T23:25:13.249" v="397"/>
          <ac:spMkLst>
            <pc:docMk/>
            <pc:sldMk cId="3207158484" sldId="289"/>
            <ac:spMk id="3" creationId="{00000000-0000-0000-0000-000000000000}"/>
          </ac:spMkLst>
        </pc:spChg>
        <pc:spChg chg="del">
          <ac:chgData name="jemma.smith@up.education" userId="S::urn:spo:guest#jemma.smith@up.education::" providerId="AD" clId="Web-{C5EEB8A9-F4A7-87CC-6089-7036126C9F5D}" dt="2024-11-11T23:25:13.218" v="394"/>
          <ac:spMkLst>
            <pc:docMk/>
            <pc:sldMk cId="3207158484" sldId="289"/>
            <ac:spMk id="4" creationId="{CCA34897-B06B-11FE-25FD-5264040C4500}"/>
          </ac:spMkLst>
        </pc:spChg>
        <pc:spChg chg="del">
          <ac:chgData name="jemma.smith@up.education" userId="S::urn:spo:guest#jemma.smith@up.education::" providerId="AD" clId="Web-{C5EEB8A9-F4A7-87CC-6089-7036126C9F5D}" dt="2024-11-11T23:25:13.218" v="396"/>
          <ac:spMkLst>
            <pc:docMk/>
            <pc:sldMk cId="3207158484" sldId="289"/>
            <ac:spMk id="6" creationId="{B5A36CE5-6904-CE42-95C8-AAE817BEFDB1}"/>
          </ac:spMkLst>
        </pc:spChg>
        <pc:spChg chg="add del mod">
          <ac:chgData name="jemma.smith@up.education" userId="S::urn:spo:guest#jemma.smith@up.education::" providerId="AD" clId="Web-{C5EEB8A9-F4A7-87CC-6089-7036126C9F5D}" dt="2024-11-11T23:25:15.858" v="398"/>
          <ac:spMkLst>
            <pc:docMk/>
            <pc:sldMk cId="3207158484" sldId="289"/>
            <ac:spMk id="8" creationId="{179A8F37-E209-1025-0689-E384C4E15803}"/>
          </ac:spMkLst>
        </pc:spChg>
        <pc:spChg chg="add mod">
          <ac:chgData name="jemma.smith@up.education" userId="S::urn:spo:guest#jemma.smith@up.education::" providerId="AD" clId="Web-{C5EEB8A9-F4A7-87CC-6089-7036126C9F5D}" dt="2024-11-12T00:50:49.856" v="893" actId="1076"/>
          <ac:spMkLst>
            <pc:docMk/>
            <pc:sldMk cId="3207158484" sldId="289"/>
            <ac:spMk id="10" creationId="{F6197AF6-8E3D-5F6B-A5D4-D0F827BA9349}"/>
          </ac:spMkLst>
        </pc:spChg>
        <pc:spChg chg="add del mod">
          <ac:chgData name="jemma.smith@up.education" userId="S::urn:spo:guest#jemma.smith@up.education::" providerId="AD" clId="Web-{C5EEB8A9-F4A7-87CC-6089-7036126C9F5D}" dt="2024-11-11T23:28:25.241" v="455"/>
          <ac:spMkLst>
            <pc:docMk/>
            <pc:sldMk cId="3207158484" sldId="289"/>
            <ac:spMk id="14" creationId="{F344F89D-365F-84B1-6C59-6A0DB01FC20F}"/>
          </ac:spMkLst>
        </pc:spChg>
        <pc:spChg chg="add del mod">
          <ac:chgData name="jemma.smith@up.education" userId="S::urn:spo:guest#jemma.smith@up.education::" providerId="AD" clId="Web-{C5EEB8A9-F4A7-87CC-6089-7036126C9F5D}" dt="2024-11-11T23:28:25.241" v="454"/>
          <ac:spMkLst>
            <pc:docMk/>
            <pc:sldMk cId="3207158484" sldId="289"/>
            <ac:spMk id="16" creationId="{C6C2390B-C6A2-B983-E1C4-419D9837E1D5}"/>
          </ac:spMkLst>
        </pc:spChg>
        <pc:picChg chg="del">
          <ac:chgData name="jemma.smith@up.education" userId="S::urn:spo:guest#jemma.smith@up.education::" providerId="AD" clId="Web-{C5EEB8A9-F4A7-87CC-6089-7036126C9F5D}" dt="2024-11-11T23:25:13.218" v="393"/>
          <ac:picMkLst>
            <pc:docMk/>
            <pc:sldMk cId="3207158484" sldId="289"/>
            <ac:picMk id="7" creationId="{7917F1AA-680F-185A-0B98-83309247FED5}"/>
          </ac:picMkLst>
        </pc:picChg>
        <pc:picChg chg="add mod">
          <ac:chgData name="jemma.smith@up.education" userId="S::urn:spo:guest#jemma.smith@up.education::" providerId="AD" clId="Web-{C5EEB8A9-F4A7-87CC-6089-7036126C9F5D}" dt="2024-11-11T23:25:32.078" v="401" actId="14100"/>
          <ac:picMkLst>
            <pc:docMk/>
            <pc:sldMk cId="3207158484" sldId="289"/>
            <ac:picMk id="9" creationId="{EE506B45-B0D4-73BC-02AF-D1FFC084D68F}"/>
          </ac:picMkLst>
        </pc:picChg>
        <pc:picChg chg="add">
          <ac:chgData name="jemma.smith@up.education" userId="S::urn:spo:guest#jemma.smith@up.education::" providerId="AD" clId="Web-{C5EEB8A9-F4A7-87CC-6089-7036126C9F5D}" dt="2024-11-11T23:26:22.533" v="409"/>
          <ac:picMkLst>
            <pc:docMk/>
            <pc:sldMk cId="3207158484" sldId="289"/>
            <ac:picMk id="12" creationId="{4F8FE1C0-68FE-4554-A3A4-019661DAE6B8}"/>
          </ac:picMkLst>
        </pc:picChg>
        <pc:picChg chg="add del mod">
          <ac:chgData name="jemma.smith@up.education" userId="S::urn:spo:guest#jemma.smith@up.education::" providerId="AD" clId="Web-{C5EEB8A9-F4A7-87CC-6089-7036126C9F5D}" dt="2024-11-11T23:28:25.241" v="453"/>
          <ac:picMkLst>
            <pc:docMk/>
            <pc:sldMk cId="3207158484" sldId="289"/>
            <ac:picMk id="18" creationId="{57A41E04-6BAE-1A90-6A74-40A3CCD26915}"/>
          </ac:picMkLst>
        </pc:picChg>
      </pc:sldChg>
      <pc:sldChg chg="addSp delSp modSp">
        <pc:chgData name="jemma.smith@up.education" userId="S::urn:spo:guest#jemma.smith@up.education::" providerId="AD" clId="Web-{C5EEB8A9-F4A7-87CC-6089-7036126C9F5D}" dt="2024-11-12T00:14:28.304" v="609" actId="1076"/>
        <pc:sldMkLst>
          <pc:docMk/>
          <pc:sldMk cId="1957655174" sldId="290"/>
        </pc:sldMkLst>
        <pc:spChg chg="del mod">
          <ac:chgData name="jemma.smith@up.education" userId="S::urn:spo:guest#jemma.smith@up.education::" providerId="AD" clId="Web-{C5EEB8A9-F4A7-87CC-6089-7036126C9F5D}" dt="2024-11-12T00:08:18.366" v="495"/>
          <ac:spMkLst>
            <pc:docMk/>
            <pc:sldMk cId="1957655174" sldId="290"/>
            <ac:spMk id="3" creationId="{00000000-0000-0000-0000-000000000000}"/>
          </ac:spMkLst>
        </pc:spChg>
        <pc:spChg chg="add del mod">
          <ac:chgData name="jemma.smith@up.education" userId="S::urn:spo:guest#jemma.smith@up.education::" providerId="AD" clId="Web-{C5EEB8A9-F4A7-87CC-6089-7036126C9F5D}" dt="2024-11-12T00:08:30.507" v="498"/>
          <ac:spMkLst>
            <pc:docMk/>
            <pc:sldMk cId="1957655174" sldId="290"/>
            <ac:spMk id="5" creationId="{190FEBB0-45FA-71A8-84A9-49E349A0683D}"/>
          </ac:spMkLst>
        </pc:spChg>
        <pc:spChg chg="add mod">
          <ac:chgData name="jemma.smith@up.education" userId="S::urn:spo:guest#jemma.smith@up.education::" providerId="AD" clId="Web-{C5EEB8A9-F4A7-87CC-6089-7036126C9F5D}" dt="2024-11-12T00:11:17.876" v="549" actId="1076"/>
          <ac:spMkLst>
            <pc:docMk/>
            <pc:sldMk cId="1957655174" sldId="290"/>
            <ac:spMk id="7" creationId="{16974445-0DCF-D5F3-8C53-4EE6740F9B03}"/>
          </ac:spMkLst>
        </pc:spChg>
        <pc:spChg chg="add">
          <ac:chgData name="jemma.smith@up.education" userId="S::urn:spo:guest#jemma.smith@up.education::" providerId="AD" clId="Web-{C5EEB8A9-F4A7-87CC-6089-7036126C9F5D}" dt="2024-11-12T00:08:19.351" v="496"/>
          <ac:spMkLst>
            <pc:docMk/>
            <pc:sldMk cId="1957655174" sldId="290"/>
            <ac:spMk id="8" creationId="{D45F2CD8-72BD-A40F-C874-A8067B3F3C6E}"/>
          </ac:spMkLst>
        </pc:spChg>
        <pc:spChg chg="add mod">
          <ac:chgData name="jemma.smith@up.education" userId="S::urn:spo:guest#jemma.smith@up.education::" providerId="AD" clId="Web-{C5EEB8A9-F4A7-87CC-6089-7036126C9F5D}" dt="2024-11-12T00:09:24.962" v="532" actId="1076"/>
          <ac:spMkLst>
            <pc:docMk/>
            <pc:sldMk cId="1957655174" sldId="290"/>
            <ac:spMk id="10" creationId="{E0F91D02-E185-60D4-2317-99129730A954}"/>
          </ac:spMkLst>
        </pc:spChg>
        <pc:spChg chg="add mod">
          <ac:chgData name="jemma.smith@up.education" userId="S::urn:spo:guest#jemma.smith@up.education::" providerId="AD" clId="Web-{C5EEB8A9-F4A7-87CC-6089-7036126C9F5D}" dt="2024-11-12T00:09:24.962" v="533" actId="1076"/>
          <ac:spMkLst>
            <pc:docMk/>
            <pc:sldMk cId="1957655174" sldId="290"/>
            <ac:spMk id="11" creationId="{07D5F7E4-2B5A-9490-B068-9450699B6468}"/>
          </ac:spMkLst>
        </pc:spChg>
        <pc:spChg chg="add mod">
          <ac:chgData name="jemma.smith@up.education" userId="S::urn:spo:guest#jemma.smith@up.education::" providerId="AD" clId="Web-{C5EEB8A9-F4A7-87CC-6089-7036126C9F5D}" dt="2024-11-12T00:14:28.304" v="609" actId="1076"/>
          <ac:spMkLst>
            <pc:docMk/>
            <pc:sldMk cId="1957655174" sldId="290"/>
            <ac:spMk id="12" creationId="{08F9DA11-8F90-0945-6C17-EAFDC1A86B6C}"/>
          </ac:spMkLst>
        </pc:spChg>
        <pc:spChg chg="add mod">
          <ac:chgData name="jemma.smith@up.education" userId="S::urn:spo:guest#jemma.smith@up.education::" providerId="AD" clId="Web-{C5EEB8A9-F4A7-87CC-6089-7036126C9F5D}" dt="2024-11-12T00:14:28.304" v="607" actId="1076"/>
          <ac:spMkLst>
            <pc:docMk/>
            <pc:sldMk cId="1957655174" sldId="290"/>
            <ac:spMk id="14" creationId="{8D80FBF4-74FB-0965-E798-C49BDDC31355}"/>
          </ac:spMkLst>
        </pc:spChg>
        <pc:picChg chg="del mod">
          <ac:chgData name="jemma.smith@up.education" userId="S::urn:spo:guest#jemma.smith@up.education::" providerId="AD" clId="Web-{C5EEB8A9-F4A7-87CC-6089-7036126C9F5D}" dt="2024-11-12T00:08:18.335" v="494"/>
          <ac:picMkLst>
            <pc:docMk/>
            <pc:sldMk cId="1957655174" sldId="290"/>
            <ac:picMk id="4" creationId="{6149080F-AFCB-D249-7D69-7EE44A88BD7D}"/>
          </ac:picMkLst>
        </pc:picChg>
        <pc:picChg chg="add mod ord">
          <ac:chgData name="jemma.smith@up.education" userId="S::urn:spo:guest#jemma.smith@up.education::" providerId="AD" clId="Web-{C5EEB8A9-F4A7-87CC-6089-7036126C9F5D}" dt="2024-11-12T00:14:28.304" v="606" actId="1076"/>
          <ac:picMkLst>
            <pc:docMk/>
            <pc:sldMk cId="1957655174" sldId="290"/>
            <ac:picMk id="9" creationId="{87CF8085-B8E8-520B-8CF1-2C6D6D8366A3}"/>
          </ac:picMkLst>
        </pc:picChg>
        <pc:picChg chg="add mod">
          <ac:chgData name="jemma.smith@up.education" userId="S::urn:spo:guest#jemma.smith@up.education::" providerId="AD" clId="Web-{C5EEB8A9-F4A7-87CC-6089-7036126C9F5D}" dt="2024-11-12T00:14:28.304" v="608" actId="1076"/>
          <ac:picMkLst>
            <pc:docMk/>
            <pc:sldMk cId="1957655174" sldId="290"/>
            <ac:picMk id="13" creationId="{40CC90BE-3C0F-4CA9-EA1F-9CA2F4E139BB}"/>
          </ac:picMkLst>
        </pc:picChg>
      </pc:sldChg>
      <pc:sldChg chg="addSp delSp modSp">
        <pc:chgData name="jemma.smith@up.education" userId="S::urn:spo:guest#jemma.smith@up.education::" providerId="AD" clId="Web-{C5EEB8A9-F4A7-87CC-6089-7036126C9F5D}" dt="2024-11-12T00:51:33.123" v="902" actId="1076"/>
        <pc:sldMkLst>
          <pc:docMk/>
          <pc:sldMk cId="3191076634" sldId="291"/>
        </pc:sldMkLst>
        <pc:spChg chg="del">
          <ac:chgData name="jemma.smith@up.education" userId="S::urn:spo:guest#jemma.smith@up.education::" providerId="AD" clId="Web-{C5EEB8A9-F4A7-87CC-6089-7036126C9F5D}" dt="2024-11-12T00:39:18.334" v="824"/>
          <ac:spMkLst>
            <pc:docMk/>
            <pc:sldMk cId="3191076634" sldId="291"/>
            <ac:spMk id="2" creationId="{0D953641-EFC0-6F4D-A6A6-14288D22727B}"/>
          </ac:spMkLst>
        </pc:spChg>
        <pc:spChg chg="del">
          <ac:chgData name="jemma.smith@up.education" userId="S::urn:spo:guest#jemma.smith@up.education::" providerId="AD" clId="Web-{C5EEB8A9-F4A7-87CC-6089-7036126C9F5D}" dt="2024-11-12T00:39:18.365" v="826"/>
          <ac:spMkLst>
            <pc:docMk/>
            <pc:sldMk cId="3191076634" sldId="291"/>
            <ac:spMk id="3" creationId="{00000000-0000-0000-0000-000000000000}"/>
          </ac:spMkLst>
        </pc:spChg>
        <pc:spChg chg="del">
          <ac:chgData name="jemma.smith@up.education" userId="S::urn:spo:guest#jemma.smith@up.education::" providerId="AD" clId="Web-{C5EEB8A9-F4A7-87CC-6089-7036126C9F5D}" dt="2024-11-12T00:39:18.334" v="823"/>
          <ac:spMkLst>
            <pc:docMk/>
            <pc:sldMk cId="3191076634" sldId="291"/>
            <ac:spMk id="4" creationId="{CCA34897-B06B-11FE-25FD-5264040C4500}"/>
          </ac:spMkLst>
        </pc:spChg>
        <pc:spChg chg="del">
          <ac:chgData name="jemma.smith@up.education" userId="S::urn:spo:guest#jemma.smith@up.education::" providerId="AD" clId="Web-{C5EEB8A9-F4A7-87CC-6089-7036126C9F5D}" dt="2024-11-12T00:39:18.334" v="825"/>
          <ac:spMkLst>
            <pc:docMk/>
            <pc:sldMk cId="3191076634" sldId="291"/>
            <ac:spMk id="6" creationId="{B5A36CE5-6904-CE42-95C8-AAE817BEFDB1}"/>
          </ac:spMkLst>
        </pc:spChg>
        <pc:spChg chg="add del mod">
          <ac:chgData name="jemma.smith@up.education" userId="S::urn:spo:guest#jemma.smith@up.education::" providerId="AD" clId="Web-{C5EEB8A9-F4A7-87CC-6089-7036126C9F5D}" dt="2024-11-12T00:39:21.131" v="827"/>
          <ac:spMkLst>
            <pc:docMk/>
            <pc:sldMk cId="3191076634" sldId="291"/>
            <ac:spMk id="7" creationId="{E39C90FF-C405-EF17-D3D3-F78F909B3BB7}"/>
          </ac:spMkLst>
        </pc:spChg>
        <pc:spChg chg="add">
          <ac:chgData name="jemma.smith@up.education" userId="S::urn:spo:guest#jemma.smith@up.education::" providerId="AD" clId="Web-{C5EEB8A9-F4A7-87CC-6089-7036126C9F5D}" dt="2024-11-12T00:39:22.569" v="828"/>
          <ac:spMkLst>
            <pc:docMk/>
            <pc:sldMk cId="3191076634" sldId="291"/>
            <ac:spMk id="9" creationId="{61787BC0-9833-2397-6F55-BDF1DD8173D4}"/>
          </ac:spMkLst>
        </pc:spChg>
        <pc:spChg chg="add mod">
          <ac:chgData name="jemma.smith@up.education" userId="S::urn:spo:guest#jemma.smith@up.education::" providerId="AD" clId="Web-{C5EEB8A9-F4A7-87CC-6089-7036126C9F5D}" dt="2024-11-12T00:51:33.123" v="902" actId="1076"/>
          <ac:spMkLst>
            <pc:docMk/>
            <pc:sldMk cId="3191076634" sldId="291"/>
            <ac:spMk id="11" creationId="{F6197AF6-8E3D-5F6B-A5D4-D0F827BA9349}"/>
          </ac:spMkLst>
        </pc:spChg>
        <pc:spChg chg="add del mod">
          <ac:chgData name="jemma.smith@up.education" userId="S::urn:spo:guest#jemma.smith@up.education::" providerId="AD" clId="Web-{C5EEB8A9-F4A7-87CC-6089-7036126C9F5D}" dt="2024-11-12T00:41:27.869" v="868"/>
          <ac:spMkLst>
            <pc:docMk/>
            <pc:sldMk cId="3191076634" sldId="291"/>
            <ac:spMk id="12" creationId="{D5213CA6-9359-5042-53DE-0474343D9E79}"/>
          </ac:spMkLst>
        </pc:spChg>
        <pc:spChg chg="add del mod">
          <ac:chgData name="jemma.smith@up.education" userId="S::urn:spo:guest#jemma.smith@up.education::" providerId="AD" clId="Web-{C5EEB8A9-F4A7-87CC-6089-7036126C9F5D}" dt="2024-11-12T00:41:25.760" v="866"/>
          <ac:spMkLst>
            <pc:docMk/>
            <pc:sldMk cId="3191076634" sldId="291"/>
            <ac:spMk id="13" creationId="{28F1F4B8-C044-8423-9D2E-9B5D5434C457}"/>
          </ac:spMkLst>
        </pc:spChg>
        <pc:spChg chg="add">
          <ac:chgData name="jemma.smith@up.education" userId="S::urn:spo:guest#jemma.smith@up.education::" providerId="AD" clId="Web-{C5EEB8A9-F4A7-87CC-6089-7036126C9F5D}" dt="2024-11-12T00:39:41.429" v="830"/>
          <ac:spMkLst>
            <pc:docMk/>
            <pc:sldMk cId="3191076634" sldId="291"/>
            <ac:spMk id="16" creationId="{56767848-23D0-F0B8-E86A-9841EA0FB3BA}"/>
          </ac:spMkLst>
        </pc:spChg>
        <pc:spChg chg="add">
          <ac:chgData name="jemma.smith@up.education" userId="S::urn:spo:guest#jemma.smith@up.education::" providerId="AD" clId="Web-{C5EEB8A9-F4A7-87CC-6089-7036126C9F5D}" dt="2024-11-12T00:39:41.444" v="831"/>
          <ac:spMkLst>
            <pc:docMk/>
            <pc:sldMk cId="3191076634" sldId="291"/>
            <ac:spMk id="18" creationId="{C521F8BC-92C5-2B11-FE5D-862968F3673C}"/>
          </ac:spMkLst>
        </pc:spChg>
        <pc:spChg chg="add">
          <ac:chgData name="jemma.smith@up.education" userId="S::urn:spo:guest#jemma.smith@up.education::" providerId="AD" clId="Web-{C5EEB8A9-F4A7-87CC-6089-7036126C9F5D}" dt="2024-11-12T00:39:41.444" v="832"/>
          <ac:spMkLst>
            <pc:docMk/>
            <pc:sldMk cId="3191076634" sldId="291"/>
            <ac:spMk id="20" creationId="{C7738B74-1480-CDB7-DC2B-A5200B4B9D8D}"/>
          </ac:spMkLst>
        </pc:spChg>
        <pc:picChg chg="del">
          <ac:chgData name="jemma.smith@up.education" userId="S::urn:spo:guest#jemma.smith@up.education::" providerId="AD" clId="Web-{C5EEB8A9-F4A7-87CC-6089-7036126C9F5D}" dt="2024-11-12T00:39:18.334" v="822"/>
          <ac:picMkLst>
            <pc:docMk/>
            <pc:sldMk cId="3191076634" sldId="291"/>
            <ac:picMk id="8" creationId="{A790D64E-4909-5BD2-5998-1FD1C8BC1D53}"/>
          </ac:picMkLst>
        </pc:picChg>
        <pc:picChg chg="add del">
          <ac:chgData name="jemma.smith@up.education" userId="S::urn:spo:guest#jemma.smith@up.education::" providerId="AD" clId="Web-{C5EEB8A9-F4A7-87CC-6089-7036126C9F5D}" dt="2024-11-12T00:39:30.100" v="829"/>
          <ac:picMkLst>
            <pc:docMk/>
            <pc:sldMk cId="3191076634" sldId="291"/>
            <ac:picMk id="10" creationId="{A71272FE-A736-42A8-937B-4D0DF00871AA}"/>
          </ac:picMkLst>
        </pc:picChg>
        <pc:picChg chg="add">
          <ac:chgData name="jemma.smith@up.education" userId="S::urn:spo:guest#jemma.smith@up.education::" providerId="AD" clId="Web-{C5EEB8A9-F4A7-87CC-6089-7036126C9F5D}" dt="2024-11-12T00:39:22.569" v="828"/>
          <ac:picMkLst>
            <pc:docMk/>
            <pc:sldMk cId="3191076634" sldId="291"/>
            <ac:picMk id="14" creationId="{5EFD2802-E2EA-7B80-1B91-7844C5B98C81}"/>
          </ac:picMkLst>
        </pc:picChg>
        <pc:picChg chg="add mod ord modCrop">
          <ac:chgData name="jemma.smith@up.education" userId="S::urn:spo:guest#jemma.smith@up.education::" providerId="AD" clId="Web-{C5EEB8A9-F4A7-87CC-6089-7036126C9F5D}" dt="2024-11-12T00:51:26.498" v="900"/>
          <ac:picMkLst>
            <pc:docMk/>
            <pc:sldMk cId="3191076634" sldId="291"/>
            <ac:picMk id="21" creationId="{AA268897-20AF-72CA-404E-7FA51FD22C8D}"/>
          </ac:picMkLst>
        </pc:picChg>
      </pc:sldChg>
      <pc:sldChg chg="addSp delSp modSp">
        <pc:chgData name="jemma.smith@up.education" userId="S::urn:spo:guest#jemma.smith@up.education::" providerId="AD" clId="Web-{C5EEB8A9-F4A7-87CC-6089-7036126C9F5D}" dt="2024-11-12T00:56:55.195" v="936" actId="20577"/>
        <pc:sldMkLst>
          <pc:docMk/>
          <pc:sldMk cId="1257355584" sldId="292"/>
        </pc:sldMkLst>
        <pc:spChg chg="del">
          <ac:chgData name="jemma.smith@up.education" userId="S::urn:spo:guest#jemma.smith@up.education::" providerId="AD" clId="Web-{C5EEB8A9-F4A7-87CC-6089-7036126C9F5D}" dt="2024-11-12T00:51:46.139" v="904"/>
          <ac:spMkLst>
            <pc:docMk/>
            <pc:sldMk cId="1257355584" sldId="292"/>
            <ac:spMk id="2" creationId="{5D8D14A1-CC1D-82E5-E0C5-68572AE499E5}"/>
          </ac:spMkLst>
        </pc:spChg>
        <pc:spChg chg="del">
          <ac:chgData name="jemma.smith@up.education" userId="S::urn:spo:guest#jemma.smith@up.education::" providerId="AD" clId="Web-{C5EEB8A9-F4A7-87CC-6089-7036126C9F5D}" dt="2024-11-12T00:51:46.139" v="903"/>
          <ac:spMkLst>
            <pc:docMk/>
            <pc:sldMk cId="1257355584" sldId="292"/>
            <ac:spMk id="3" creationId="{FE9F1951-82C2-9CC3-5781-498E170C5C5A}"/>
          </ac:spMkLst>
        </pc:spChg>
        <pc:spChg chg="add">
          <ac:chgData name="jemma.smith@up.education" userId="S::urn:spo:guest#jemma.smith@up.education::" providerId="AD" clId="Web-{C5EEB8A9-F4A7-87CC-6089-7036126C9F5D}" dt="2024-11-12T00:51:46.592" v="907"/>
          <ac:spMkLst>
            <pc:docMk/>
            <pc:sldMk cId="1257355584" sldId="292"/>
            <ac:spMk id="5" creationId="{E1B369BE-7DEE-C88D-A4A4-6A21A319D836}"/>
          </ac:spMkLst>
        </pc:spChg>
        <pc:spChg chg="del">
          <ac:chgData name="jemma.smith@up.education" userId="S::urn:spo:guest#jemma.smith@up.education::" providerId="AD" clId="Web-{C5EEB8A9-F4A7-87CC-6089-7036126C9F5D}" dt="2024-11-12T00:51:46.154" v="905"/>
          <ac:spMkLst>
            <pc:docMk/>
            <pc:sldMk cId="1257355584" sldId="292"/>
            <ac:spMk id="6" creationId="{B5A36CE5-6904-CE42-95C8-AAE817BEFDB1}"/>
          </ac:spMkLst>
        </pc:spChg>
        <pc:spChg chg="add mod">
          <ac:chgData name="jemma.smith@up.education" userId="S::urn:spo:guest#jemma.smith@up.education::" providerId="AD" clId="Web-{C5EEB8A9-F4A7-87CC-6089-7036126C9F5D}" dt="2024-11-12T00:56:55.195" v="936" actId="20577"/>
          <ac:spMkLst>
            <pc:docMk/>
            <pc:sldMk cId="1257355584" sldId="292"/>
            <ac:spMk id="9" creationId="{779553BF-F45A-104E-B324-F725A4ED5924}"/>
          </ac:spMkLst>
        </pc:spChg>
        <pc:spChg chg="add">
          <ac:chgData name="jemma.smith@up.education" userId="S::urn:spo:guest#jemma.smith@up.education::" providerId="AD" clId="Web-{C5EEB8A9-F4A7-87CC-6089-7036126C9F5D}" dt="2024-11-12T00:51:46.608" v="909"/>
          <ac:spMkLst>
            <pc:docMk/>
            <pc:sldMk cId="1257355584" sldId="292"/>
            <ac:spMk id="11" creationId="{FB4BD1D8-291D-35D3-1832-6A958E015FEB}"/>
          </ac:spMkLst>
        </pc:spChg>
        <pc:spChg chg="add">
          <ac:chgData name="jemma.smith@up.education" userId="S::urn:spo:guest#jemma.smith@up.education::" providerId="AD" clId="Web-{C5EEB8A9-F4A7-87CC-6089-7036126C9F5D}" dt="2024-11-12T00:51:46.639" v="911"/>
          <ac:spMkLst>
            <pc:docMk/>
            <pc:sldMk cId="1257355584" sldId="292"/>
            <ac:spMk id="15" creationId="{9B42441D-7960-CF58-D302-9D0639170FAA}"/>
          </ac:spMkLst>
        </pc:spChg>
        <pc:spChg chg="add">
          <ac:chgData name="jemma.smith@up.education" userId="S::urn:spo:guest#jemma.smith@up.education::" providerId="AD" clId="Web-{C5EEB8A9-F4A7-87CC-6089-7036126C9F5D}" dt="2024-11-12T00:51:46.654" v="912"/>
          <ac:spMkLst>
            <pc:docMk/>
            <pc:sldMk cId="1257355584" sldId="292"/>
            <ac:spMk id="17" creationId="{B19B8BAD-474C-0BF8-9CC0-E73D4D4D2BD0}"/>
          </ac:spMkLst>
        </pc:spChg>
        <pc:spChg chg="add">
          <ac:chgData name="jemma.smith@up.education" userId="S::urn:spo:guest#jemma.smith@up.education::" providerId="AD" clId="Web-{C5EEB8A9-F4A7-87CC-6089-7036126C9F5D}" dt="2024-11-12T00:51:46.670" v="913"/>
          <ac:spMkLst>
            <pc:docMk/>
            <pc:sldMk cId="1257355584" sldId="292"/>
            <ac:spMk id="19" creationId="{82286E36-8773-49CF-FE3D-72F62622805E}"/>
          </ac:spMkLst>
        </pc:spChg>
        <pc:picChg chg="del">
          <ac:chgData name="jemma.smith@up.education" userId="S::urn:spo:guest#jemma.smith@up.education::" providerId="AD" clId="Web-{C5EEB8A9-F4A7-87CC-6089-7036126C9F5D}" dt="2024-11-12T00:51:46.154" v="906"/>
          <ac:picMkLst>
            <pc:docMk/>
            <pc:sldMk cId="1257355584" sldId="292"/>
            <ac:picMk id="8" creationId="{FCFE9307-0A9D-C5E7-34DC-F1748A33203C}"/>
          </ac:picMkLst>
        </pc:picChg>
        <pc:picChg chg="add">
          <ac:chgData name="jemma.smith@up.education" userId="S::urn:spo:guest#jemma.smith@up.education::" providerId="AD" clId="Web-{C5EEB8A9-F4A7-87CC-6089-7036126C9F5D}" dt="2024-11-12T00:51:46.623" v="910"/>
          <ac:picMkLst>
            <pc:docMk/>
            <pc:sldMk cId="1257355584" sldId="292"/>
            <ac:picMk id="13" creationId="{6E926B9B-8765-ABBE-4B5E-D915F004197C}"/>
          </ac:picMkLst>
        </pc:picChg>
      </pc:sldChg>
      <pc:sldChg chg="addSp delSp modSp">
        <pc:chgData name="jemma.smith@up.education" userId="S::urn:spo:guest#jemma.smith@up.education::" providerId="AD" clId="Web-{C5EEB8A9-F4A7-87CC-6089-7036126C9F5D}" dt="2024-11-12T01:04:27.538" v="981" actId="14100"/>
        <pc:sldMkLst>
          <pc:docMk/>
          <pc:sldMk cId="3738022934" sldId="293"/>
        </pc:sldMkLst>
        <pc:spChg chg="del">
          <ac:chgData name="jemma.smith@up.education" userId="S::urn:spo:guest#jemma.smith@up.education::" providerId="AD" clId="Web-{C5EEB8A9-F4A7-87CC-6089-7036126C9F5D}" dt="2024-11-12T00:59:17.465" v="938"/>
          <ac:spMkLst>
            <pc:docMk/>
            <pc:sldMk cId="3738022934" sldId="293"/>
            <ac:spMk id="4" creationId="{B2778D93-F30C-5BFD-BDA7-9B4D5FD442B5}"/>
          </ac:spMkLst>
        </pc:spChg>
        <pc:spChg chg="add del mod">
          <ac:chgData name="jemma.smith@up.education" userId="S::urn:spo:guest#jemma.smith@up.education::" providerId="AD" clId="Web-{C5EEB8A9-F4A7-87CC-6089-7036126C9F5D}" dt="2024-11-12T00:59:20.309" v="942"/>
          <ac:spMkLst>
            <pc:docMk/>
            <pc:sldMk cId="3738022934" sldId="293"/>
            <ac:spMk id="5" creationId="{5F5A14C2-4B01-A1B0-8A11-BA371BB5E530}"/>
          </ac:spMkLst>
        </pc:spChg>
        <pc:spChg chg="del">
          <ac:chgData name="jemma.smith@up.education" userId="S::urn:spo:guest#jemma.smith@up.education::" providerId="AD" clId="Web-{C5EEB8A9-F4A7-87CC-6089-7036126C9F5D}" dt="2024-11-12T00:59:17.465" v="940"/>
          <ac:spMkLst>
            <pc:docMk/>
            <pc:sldMk cId="3738022934" sldId="293"/>
            <ac:spMk id="6" creationId="{B5A36CE5-6904-CE42-95C8-AAE817BEFDB1}"/>
          </ac:spMkLst>
        </pc:spChg>
        <pc:spChg chg="add del">
          <ac:chgData name="jemma.smith@up.education" userId="S::urn:spo:guest#jemma.smith@up.education::" providerId="AD" clId="Web-{C5EEB8A9-F4A7-87CC-6089-7036126C9F5D}" dt="2024-11-12T01:04:14.475" v="977"/>
          <ac:spMkLst>
            <pc:docMk/>
            <pc:sldMk cId="3738022934" sldId="293"/>
            <ac:spMk id="10" creationId="{226F50B1-9A3B-5981-5256-1B48FD55D6E9}"/>
          </ac:spMkLst>
        </pc:spChg>
        <pc:spChg chg="del">
          <ac:chgData name="jemma.smith@up.education" userId="S::urn:spo:guest#jemma.smith@up.education::" providerId="AD" clId="Web-{C5EEB8A9-F4A7-87CC-6089-7036126C9F5D}" dt="2024-11-12T00:59:17.465" v="941"/>
          <ac:spMkLst>
            <pc:docMk/>
            <pc:sldMk cId="3738022934" sldId="293"/>
            <ac:spMk id="11" creationId="{2B97F24A-32CE-4C1C-A50D-3016B394DCFB}"/>
          </ac:spMkLst>
        </pc:spChg>
        <pc:spChg chg="del">
          <ac:chgData name="jemma.smith@up.education" userId="S::urn:spo:guest#jemma.smith@up.education::" providerId="AD" clId="Web-{C5EEB8A9-F4A7-87CC-6089-7036126C9F5D}" dt="2024-11-12T00:59:17.465" v="939"/>
          <ac:spMkLst>
            <pc:docMk/>
            <pc:sldMk cId="3738022934" sldId="293"/>
            <ac:spMk id="13" creationId="{CD8B4F24-440B-49E9-B85D-733523DC064B}"/>
          </ac:spMkLst>
        </pc:spChg>
        <pc:spChg chg="add del">
          <ac:chgData name="jemma.smith@up.education" userId="S::urn:spo:guest#jemma.smith@up.education::" providerId="AD" clId="Web-{C5EEB8A9-F4A7-87CC-6089-7036126C9F5D}" dt="2024-11-12T01:00:18.155" v="960"/>
          <ac:spMkLst>
            <pc:docMk/>
            <pc:sldMk cId="3738022934" sldId="293"/>
            <ac:spMk id="14" creationId="{1BBF761D-F308-6182-A411-34D89200F473}"/>
          </ac:spMkLst>
        </pc:spChg>
        <pc:spChg chg="add del">
          <ac:chgData name="jemma.smith@up.education" userId="S::urn:spo:guest#jemma.smith@up.education::" providerId="AD" clId="Web-{C5EEB8A9-F4A7-87CC-6089-7036126C9F5D}" dt="2024-11-12T01:00:13.811" v="957"/>
          <ac:spMkLst>
            <pc:docMk/>
            <pc:sldMk cId="3738022934" sldId="293"/>
            <ac:spMk id="18" creationId="{4965EE34-149D-29B7-A033-29195230175D}"/>
          </ac:spMkLst>
        </pc:spChg>
        <pc:spChg chg="add del">
          <ac:chgData name="jemma.smith@up.education" userId="S::urn:spo:guest#jemma.smith@up.education::" providerId="AD" clId="Web-{C5EEB8A9-F4A7-87CC-6089-7036126C9F5D}" dt="2024-11-12T01:00:18.155" v="959"/>
          <ac:spMkLst>
            <pc:docMk/>
            <pc:sldMk cId="3738022934" sldId="293"/>
            <ac:spMk id="20" creationId="{A4008C7A-E0CD-8C5C-A2D4-D40F357F228D}"/>
          </ac:spMkLst>
        </pc:spChg>
        <pc:spChg chg="add del">
          <ac:chgData name="jemma.smith@up.education" userId="S::urn:spo:guest#jemma.smith@up.education::" providerId="AD" clId="Web-{C5EEB8A9-F4A7-87CC-6089-7036126C9F5D}" dt="2024-11-12T01:00:18.155" v="958"/>
          <ac:spMkLst>
            <pc:docMk/>
            <pc:sldMk cId="3738022934" sldId="293"/>
            <ac:spMk id="22" creationId="{92873B5F-A73B-800C-807F-8F55E1C2E31B}"/>
          </ac:spMkLst>
        </pc:spChg>
        <pc:spChg chg="add mod">
          <ac:chgData name="jemma.smith@up.education" userId="S::urn:spo:guest#jemma.smith@up.education::" providerId="AD" clId="Web-{C5EEB8A9-F4A7-87CC-6089-7036126C9F5D}" dt="2024-11-12T01:02:43.035" v="973" actId="1076"/>
          <ac:spMkLst>
            <pc:docMk/>
            <pc:sldMk cId="3738022934" sldId="293"/>
            <ac:spMk id="28" creationId="{09EEA389-41AD-3612-A76E-A0F1284CF41F}"/>
          </ac:spMkLst>
        </pc:spChg>
        <pc:spChg chg="add del mod">
          <ac:chgData name="jemma.smith@up.education" userId="S::urn:spo:guest#jemma.smith@up.education::" providerId="AD" clId="Web-{C5EEB8A9-F4A7-87CC-6089-7036126C9F5D}" dt="2024-11-12T01:04:20.491" v="979"/>
          <ac:spMkLst>
            <pc:docMk/>
            <pc:sldMk cId="3738022934" sldId="293"/>
            <ac:spMk id="31" creationId="{5F35D98B-AD21-6E7F-F25A-8A1B748DBD45}"/>
          </ac:spMkLst>
        </pc:spChg>
        <pc:picChg chg="del">
          <ac:chgData name="jemma.smith@up.education" userId="S::urn:spo:guest#jemma.smith@up.education::" providerId="AD" clId="Web-{C5EEB8A9-F4A7-87CC-6089-7036126C9F5D}" dt="2024-11-12T00:59:17.434" v="937"/>
          <ac:picMkLst>
            <pc:docMk/>
            <pc:sldMk cId="3738022934" sldId="293"/>
            <ac:picMk id="3" creationId="{56943A63-3CB1-224B-ECA2-13775E3D7C74}"/>
          </ac:picMkLst>
        </pc:picChg>
        <pc:picChg chg="add del mod">
          <ac:chgData name="jemma.smith@up.education" userId="S::urn:spo:guest#jemma.smith@up.education::" providerId="AD" clId="Web-{C5EEB8A9-F4A7-87CC-6089-7036126C9F5D}" dt="2024-11-12T01:04:16.944" v="978"/>
          <ac:picMkLst>
            <pc:docMk/>
            <pc:sldMk cId="3738022934" sldId="293"/>
            <ac:picMk id="8" creationId="{D31B1418-E4B4-FF59-68B3-72D6EF0DBE74}"/>
          </ac:picMkLst>
        </pc:picChg>
        <pc:picChg chg="add del">
          <ac:chgData name="jemma.smith@up.education" userId="S::urn:spo:guest#jemma.smith@up.education::" providerId="AD" clId="Web-{C5EEB8A9-F4A7-87CC-6089-7036126C9F5D}" dt="2024-11-12T01:00:06.842" v="955"/>
          <ac:picMkLst>
            <pc:docMk/>
            <pc:sldMk cId="3738022934" sldId="293"/>
            <ac:picMk id="16" creationId="{DD2F962E-4FDE-17C8-DCCB-673C2385A568}"/>
          </ac:picMkLst>
        </pc:picChg>
        <pc:picChg chg="add del">
          <ac:chgData name="jemma.smith@up.education" userId="S::urn:spo:guest#jemma.smith@up.education::" providerId="AD" clId="Web-{C5EEB8A9-F4A7-87CC-6089-7036126C9F5D}" dt="2024-11-12T01:00:08.764" v="956"/>
          <ac:picMkLst>
            <pc:docMk/>
            <pc:sldMk cId="3738022934" sldId="293"/>
            <ac:picMk id="24" creationId="{D5BE8CF7-4F31-623C-E0DD-7C59A79C6372}"/>
          </ac:picMkLst>
        </pc:picChg>
        <pc:picChg chg="add del">
          <ac:chgData name="jemma.smith@up.education" userId="S::urn:spo:guest#jemma.smith@up.education::" providerId="AD" clId="Web-{C5EEB8A9-F4A7-87CC-6089-7036126C9F5D}" dt="2024-11-12T01:00:04.311" v="954"/>
          <ac:picMkLst>
            <pc:docMk/>
            <pc:sldMk cId="3738022934" sldId="293"/>
            <ac:picMk id="26" creationId="{86902C25-660D-29A0-CB88-DFBFC0187D56}"/>
          </ac:picMkLst>
        </pc:picChg>
        <pc:picChg chg="add del mod modCrop">
          <ac:chgData name="jemma.smith@up.education" userId="S::urn:spo:guest#jemma.smith@up.education::" providerId="AD" clId="Web-{C5EEB8A9-F4A7-87CC-6089-7036126C9F5D}" dt="2024-11-12T01:04:06.975" v="974"/>
          <ac:picMkLst>
            <pc:docMk/>
            <pc:sldMk cId="3738022934" sldId="293"/>
            <ac:picMk id="27" creationId="{D88D11E6-939D-84C8-6B5A-AB9E7B48AEBC}"/>
          </ac:picMkLst>
        </pc:picChg>
        <pc:picChg chg="add mod ord">
          <ac:chgData name="jemma.smith@up.education" userId="S::urn:spo:guest#jemma.smith@up.education::" providerId="AD" clId="Web-{C5EEB8A9-F4A7-87CC-6089-7036126C9F5D}" dt="2024-11-12T01:04:27.538" v="981" actId="14100"/>
          <ac:picMkLst>
            <pc:docMk/>
            <pc:sldMk cId="3738022934" sldId="293"/>
            <ac:picMk id="29" creationId="{2F5A2585-6D29-3742-8A0A-76CEE93142D0}"/>
          </ac:picMkLst>
        </pc:picChg>
      </pc:sldChg>
      <pc:sldChg chg="addSp delSp modSp">
        <pc:chgData name="jemma.smith@up.education" userId="S::urn:spo:guest#jemma.smith@up.education::" providerId="AD" clId="Web-{C5EEB8A9-F4A7-87CC-6089-7036126C9F5D}" dt="2024-11-12T01:10:14.725" v="1147" actId="1076"/>
        <pc:sldMkLst>
          <pc:docMk/>
          <pc:sldMk cId="440236128" sldId="294"/>
        </pc:sldMkLst>
        <pc:spChg chg="del">
          <ac:chgData name="jemma.smith@up.education" userId="S::urn:spo:guest#jemma.smith@up.education::" providerId="AD" clId="Web-{C5EEB8A9-F4A7-87CC-6089-7036126C9F5D}" dt="2024-11-12T01:05:14.461" v="983"/>
          <ac:spMkLst>
            <pc:docMk/>
            <pc:sldMk cId="440236128" sldId="294"/>
            <ac:spMk id="2" creationId="{FA8EF3F0-EA5C-22CD-ACD6-32E0F8A77B49}"/>
          </ac:spMkLst>
        </pc:spChg>
        <pc:spChg chg="del">
          <ac:chgData name="jemma.smith@up.education" userId="S::urn:spo:guest#jemma.smith@up.education::" providerId="AD" clId="Web-{C5EEB8A9-F4A7-87CC-6089-7036126C9F5D}" dt="2024-11-12T01:05:14.461" v="982"/>
          <ac:spMkLst>
            <pc:docMk/>
            <pc:sldMk cId="440236128" sldId="294"/>
            <ac:spMk id="3" creationId="{F705C64E-FFC4-6691-659D-01B7E26F7716}"/>
          </ac:spMkLst>
        </pc:spChg>
        <pc:spChg chg="del">
          <ac:chgData name="jemma.smith@up.education" userId="S::urn:spo:guest#jemma.smith@up.education::" providerId="AD" clId="Web-{C5EEB8A9-F4A7-87CC-6089-7036126C9F5D}" dt="2024-11-12T01:05:14.492" v="984"/>
          <ac:spMkLst>
            <pc:docMk/>
            <pc:sldMk cId="440236128" sldId="294"/>
            <ac:spMk id="4" creationId="{B2778D93-F30C-5BFD-BDA7-9B4D5FD442B5}"/>
          </ac:spMkLst>
        </pc:spChg>
        <pc:spChg chg="del">
          <ac:chgData name="jemma.smith@up.education" userId="S::urn:spo:guest#jemma.smith@up.education::" providerId="AD" clId="Web-{C5EEB8A9-F4A7-87CC-6089-7036126C9F5D}" dt="2024-11-12T01:05:14.492" v="985"/>
          <ac:spMkLst>
            <pc:docMk/>
            <pc:sldMk cId="440236128" sldId="294"/>
            <ac:spMk id="6" creationId="{B5A36CE5-6904-CE42-95C8-AAE817BEFDB1}"/>
          </ac:spMkLst>
        </pc:spChg>
        <pc:spChg chg="add del mod">
          <ac:chgData name="jemma.smith@up.education" userId="S::urn:spo:guest#jemma.smith@up.education::" providerId="AD" clId="Web-{C5EEB8A9-F4A7-87CC-6089-7036126C9F5D}" dt="2024-11-12T01:05:21.633" v="1000"/>
          <ac:spMkLst>
            <pc:docMk/>
            <pc:sldMk cId="440236128" sldId="294"/>
            <ac:spMk id="7" creationId="{B7CC9B59-321C-A544-CD20-C1617A503681}"/>
          </ac:spMkLst>
        </pc:spChg>
        <pc:spChg chg="add del">
          <ac:chgData name="jemma.smith@up.education" userId="S::urn:spo:guest#jemma.smith@up.education::" providerId="AD" clId="Web-{C5EEB8A9-F4A7-87CC-6089-7036126C9F5D}" dt="2024-11-12T01:05:19.243" v="999"/>
          <ac:spMkLst>
            <pc:docMk/>
            <pc:sldMk cId="440236128" sldId="294"/>
            <ac:spMk id="9" creationId="{033D5E9A-C069-9A5B-7AEE-295D91782747}"/>
          </ac:spMkLst>
        </pc:spChg>
        <pc:spChg chg="add del">
          <ac:chgData name="jemma.smith@up.education" userId="S::urn:spo:guest#jemma.smith@up.education::" providerId="AD" clId="Web-{C5EEB8A9-F4A7-87CC-6089-7036126C9F5D}" dt="2024-11-12T01:05:19.243" v="998"/>
          <ac:spMkLst>
            <pc:docMk/>
            <pc:sldMk cId="440236128" sldId="294"/>
            <ac:spMk id="11" creationId="{6A4AF321-AEA3-8624-B4B5-79B3DC857A1F}"/>
          </ac:spMkLst>
        </pc:spChg>
        <pc:spChg chg="add del">
          <ac:chgData name="jemma.smith@up.education" userId="S::urn:spo:guest#jemma.smith@up.education::" providerId="AD" clId="Web-{C5EEB8A9-F4A7-87CC-6089-7036126C9F5D}" dt="2024-11-12T01:05:19.243" v="997"/>
          <ac:spMkLst>
            <pc:docMk/>
            <pc:sldMk cId="440236128" sldId="294"/>
            <ac:spMk id="13" creationId="{62A3C59F-9FB0-DA91-77C7-BCF995944EE5}"/>
          </ac:spMkLst>
        </pc:spChg>
        <pc:spChg chg="add del">
          <ac:chgData name="jemma.smith@up.education" userId="S::urn:spo:guest#jemma.smith@up.education::" providerId="AD" clId="Web-{C5EEB8A9-F4A7-87CC-6089-7036126C9F5D}" dt="2024-11-12T01:05:19.243" v="995"/>
          <ac:spMkLst>
            <pc:docMk/>
            <pc:sldMk cId="440236128" sldId="294"/>
            <ac:spMk id="17" creationId="{08C41B36-87F8-C2CD-4DB3-9F436486364F}"/>
          </ac:spMkLst>
        </pc:spChg>
        <pc:spChg chg="add del">
          <ac:chgData name="jemma.smith@up.education" userId="S::urn:spo:guest#jemma.smith@up.education::" providerId="AD" clId="Web-{C5EEB8A9-F4A7-87CC-6089-7036126C9F5D}" dt="2024-11-12T01:05:19.243" v="994"/>
          <ac:spMkLst>
            <pc:docMk/>
            <pc:sldMk cId="440236128" sldId="294"/>
            <ac:spMk id="19" creationId="{80495CB5-BB29-EB7D-CB61-2414FAA761CE}"/>
          </ac:spMkLst>
        </pc:spChg>
        <pc:spChg chg="add del">
          <ac:chgData name="jemma.smith@up.education" userId="S::urn:spo:guest#jemma.smith@up.education::" providerId="AD" clId="Web-{C5EEB8A9-F4A7-87CC-6089-7036126C9F5D}" dt="2024-11-12T01:05:19.243" v="993"/>
          <ac:spMkLst>
            <pc:docMk/>
            <pc:sldMk cId="440236128" sldId="294"/>
            <ac:spMk id="21" creationId="{771922D9-08C1-8E0E-951E-05C74F2EEC34}"/>
          </ac:spMkLst>
        </pc:spChg>
        <pc:spChg chg="add mod">
          <ac:chgData name="jemma.smith@up.education" userId="S::urn:spo:guest#jemma.smith@up.education::" providerId="AD" clId="Web-{C5EEB8A9-F4A7-87CC-6089-7036126C9F5D}" dt="2024-11-12T01:09:55.099" v="1140" actId="1076"/>
          <ac:spMkLst>
            <pc:docMk/>
            <pc:sldMk cId="440236128" sldId="294"/>
            <ac:spMk id="23" creationId="{8CB17F24-6B2D-BD95-AB58-4ED9896E4C07}"/>
          </ac:spMkLst>
        </pc:spChg>
        <pc:spChg chg="add mod">
          <ac:chgData name="jemma.smith@up.education" userId="S::urn:spo:guest#jemma.smith@up.education::" providerId="AD" clId="Web-{C5EEB8A9-F4A7-87CC-6089-7036126C9F5D}" dt="2024-11-12T01:09:01.332" v="1129" actId="14100"/>
          <ac:spMkLst>
            <pc:docMk/>
            <pc:sldMk cId="440236128" sldId="294"/>
            <ac:spMk id="25" creationId="{67A2B74B-B67B-76F3-6B48-56004E382862}"/>
          </ac:spMkLst>
        </pc:spChg>
        <pc:spChg chg="add mod">
          <ac:chgData name="jemma.smith@up.education" userId="S::urn:spo:guest#jemma.smith@up.education::" providerId="AD" clId="Web-{C5EEB8A9-F4A7-87CC-6089-7036126C9F5D}" dt="2024-11-12T01:10:14.725" v="1146" actId="1076"/>
          <ac:spMkLst>
            <pc:docMk/>
            <pc:sldMk cId="440236128" sldId="294"/>
            <ac:spMk id="27" creationId="{19489E90-6A41-4E2A-A861-B8E0F9AC1F28}"/>
          </ac:spMkLst>
        </pc:spChg>
        <pc:spChg chg="add">
          <ac:chgData name="jemma.smith@up.education" userId="S::urn:spo:guest#jemma.smith@up.education::" providerId="AD" clId="Web-{C5EEB8A9-F4A7-87CC-6089-7036126C9F5D}" dt="2024-11-12T01:05:22.618" v="1005"/>
          <ac:spMkLst>
            <pc:docMk/>
            <pc:sldMk cId="440236128" sldId="294"/>
            <ac:spMk id="31" creationId="{7161D38D-FDD8-9352-1F26-0B9D58107E94}"/>
          </ac:spMkLst>
        </pc:spChg>
        <pc:spChg chg="add">
          <ac:chgData name="jemma.smith@up.education" userId="S::urn:spo:guest#jemma.smith@up.education::" providerId="AD" clId="Web-{C5EEB8A9-F4A7-87CC-6089-7036126C9F5D}" dt="2024-11-12T01:05:22.618" v="1006"/>
          <ac:spMkLst>
            <pc:docMk/>
            <pc:sldMk cId="440236128" sldId="294"/>
            <ac:spMk id="33" creationId="{C9F352CB-C001-FC17-5A2A-70F53B873C2D}"/>
          </ac:spMkLst>
        </pc:spChg>
        <pc:spChg chg="add">
          <ac:chgData name="jemma.smith@up.education" userId="S::urn:spo:guest#jemma.smith@up.education::" providerId="AD" clId="Web-{C5EEB8A9-F4A7-87CC-6089-7036126C9F5D}" dt="2024-11-12T01:05:22.633" v="1007"/>
          <ac:spMkLst>
            <pc:docMk/>
            <pc:sldMk cId="440236128" sldId="294"/>
            <ac:spMk id="35" creationId="{4C6B5B0F-B073-12AA-962F-E6AE090F1992}"/>
          </ac:spMkLst>
        </pc:spChg>
        <pc:spChg chg="add mod">
          <ac:chgData name="jemma.smith@up.education" userId="S::urn:spo:guest#jemma.smith@up.education::" providerId="AD" clId="Web-{C5EEB8A9-F4A7-87CC-6089-7036126C9F5D}" dt="2024-11-12T01:09:48.599" v="1138" actId="1076"/>
          <ac:spMkLst>
            <pc:docMk/>
            <pc:sldMk cId="440236128" sldId="294"/>
            <ac:spMk id="37" creationId="{8853482E-CFE9-FC38-4313-A543ED52AA12}"/>
          </ac:spMkLst>
        </pc:spChg>
        <pc:spChg chg="add del mod">
          <ac:chgData name="jemma.smith@up.education" userId="S::urn:spo:guest#jemma.smith@up.education::" providerId="AD" clId="Web-{C5EEB8A9-F4A7-87CC-6089-7036126C9F5D}" dt="2024-11-12T01:06:57.652" v="1031"/>
          <ac:spMkLst>
            <pc:docMk/>
            <pc:sldMk cId="440236128" sldId="294"/>
            <ac:spMk id="38" creationId="{AF52F6A6-997C-A5F9-EE68-C54424293F11}"/>
          </ac:spMkLst>
        </pc:spChg>
        <pc:spChg chg="add mod">
          <ac:chgData name="jemma.smith@up.education" userId="S::urn:spo:guest#jemma.smith@up.education::" providerId="AD" clId="Web-{C5EEB8A9-F4A7-87CC-6089-7036126C9F5D}" dt="2024-11-12T01:09:34.458" v="1137" actId="20577"/>
          <ac:spMkLst>
            <pc:docMk/>
            <pc:sldMk cId="440236128" sldId="294"/>
            <ac:spMk id="40" creationId="{6602CDF3-396F-6732-913E-EF1683961C30}"/>
          </ac:spMkLst>
        </pc:spChg>
        <pc:picChg chg="add del">
          <ac:chgData name="jemma.smith@up.education" userId="S::urn:spo:guest#jemma.smith@up.education::" providerId="AD" clId="Web-{C5EEB8A9-F4A7-87CC-6089-7036126C9F5D}" dt="2024-11-12T01:05:19.243" v="996"/>
          <ac:picMkLst>
            <pc:docMk/>
            <pc:sldMk cId="440236128" sldId="294"/>
            <ac:picMk id="15" creationId="{A5A38D07-3192-F7E8-C06E-6561A8D12154}"/>
          </ac:picMkLst>
        </pc:picChg>
        <pc:picChg chg="add mod">
          <ac:chgData name="jemma.smith@up.education" userId="S::urn:spo:guest#jemma.smith@up.education::" providerId="AD" clId="Web-{C5EEB8A9-F4A7-87CC-6089-7036126C9F5D}" dt="2024-11-12T01:10:14.725" v="1147" actId="1076"/>
          <ac:picMkLst>
            <pc:docMk/>
            <pc:sldMk cId="440236128" sldId="294"/>
            <ac:picMk id="29" creationId="{A654DE66-4E1B-F550-6B76-CB2486A82918}"/>
          </ac:picMkLst>
        </pc:picChg>
      </pc:sldChg>
      <pc:sldChg chg="addSp delSp modSp">
        <pc:chgData name="jemma.smith@up.education" userId="S::urn:spo:guest#jemma.smith@up.education::" providerId="AD" clId="Web-{C5EEB8A9-F4A7-87CC-6089-7036126C9F5D}" dt="2024-11-12T01:12:12.604" v="1174"/>
        <pc:sldMkLst>
          <pc:docMk/>
          <pc:sldMk cId="2573602273" sldId="295"/>
        </pc:sldMkLst>
        <pc:spChg chg="add del mod">
          <ac:chgData name="jemma.smith@up.education" userId="S::urn:spo:guest#jemma.smith@up.education::" providerId="AD" clId="Web-{C5EEB8A9-F4A7-87CC-6089-7036126C9F5D}" dt="2024-11-12T01:11:18.977" v="1152"/>
          <ac:spMkLst>
            <pc:docMk/>
            <pc:sldMk cId="2573602273" sldId="295"/>
            <ac:spMk id="3" creationId="{7F175D23-C6A8-4D09-55C5-DCA73BE51975}"/>
          </ac:spMkLst>
        </pc:spChg>
        <pc:spChg chg="del">
          <ac:chgData name="jemma.smith@up.education" userId="S::urn:spo:guest#jemma.smith@up.education::" providerId="AD" clId="Web-{C5EEB8A9-F4A7-87CC-6089-7036126C9F5D}" dt="2024-11-12T01:11:13.477" v="1148"/>
          <ac:spMkLst>
            <pc:docMk/>
            <pc:sldMk cId="2573602273" sldId="295"/>
            <ac:spMk id="4" creationId="{B2778D93-F30C-5BFD-BDA7-9B4D5FD442B5}"/>
          </ac:spMkLst>
        </pc:spChg>
        <pc:spChg chg="add del">
          <ac:chgData name="jemma.smith@up.education" userId="S::urn:spo:guest#jemma.smith@up.education::" providerId="AD" clId="Web-{C5EEB8A9-F4A7-87CC-6089-7036126C9F5D}" dt="2024-11-12T01:11:16.789" v="1151"/>
          <ac:spMkLst>
            <pc:docMk/>
            <pc:sldMk cId="2573602273" sldId="295"/>
            <ac:spMk id="5" creationId="{DFC2629D-54ED-1317-E982-6873BFE39AB4}"/>
          </ac:spMkLst>
        </pc:spChg>
        <pc:spChg chg="del">
          <ac:chgData name="jemma.smith@up.education" userId="S::urn:spo:guest#jemma.smith@up.education::" providerId="AD" clId="Web-{C5EEB8A9-F4A7-87CC-6089-7036126C9F5D}" dt="2024-11-12T01:11:13.477" v="1149"/>
          <ac:spMkLst>
            <pc:docMk/>
            <pc:sldMk cId="2573602273" sldId="295"/>
            <ac:spMk id="6" creationId="{B5A36CE5-6904-CE42-95C8-AAE817BEFDB1}"/>
          </ac:spMkLst>
        </pc:spChg>
        <pc:spChg chg="add del">
          <ac:chgData name="jemma.smith@up.education" userId="S::urn:spo:guest#jemma.smith@up.education::" providerId="AD" clId="Web-{C5EEB8A9-F4A7-87CC-6089-7036126C9F5D}" dt="2024-11-12T01:11:16.789" v="1151"/>
          <ac:spMkLst>
            <pc:docMk/>
            <pc:sldMk cId="2573602273" sldId="295"/>
            <ac:spMk id="7" creationId="{FF54A972-9D9F-B7C4-911A-2030E0AC1F03}"/>
          </ac:spMkLst>
        </pc:spChg>
        <pc:spChg chg="add del">
          <ac:chgData name="jemma.smith@up.education" userId="S::urn:spo:guest#jemma.smith@up.education::" providerId="AD" clId="Web-{C5EEB8A9-F4A7-87CC-6089-7036126C9F5D}" dt="2024-11-12T01:11:16.789" v="1151"/>
          <ac:spMkLst>
            <pc:docMk/>
            <pc:sldMk cId="2573602273" sldId="295"/>
            <ac:spMk id="8" creationId="{AB316AF1-4E12-CE6F-2ED7-F5D6E879E6EA}"/>
          </ac:spMkLst>
        </pc:spChg>
        <pc:spChg chg="add del">
          <ac:chgData name="jemma.smith@up.education" userId="S::urn:spo:guest#jemma.smith@up.education::" providerId="AD" clId="Web-{C5EEB8A9-F4A7-87CC-6089-7036126C9F5D}" dt="2024-11-12T01:11:16.789" v="1151"/>
          <ac:spMkLst>
            <pc:docMk/>
            <pc:sldMk cId="2573602273" sldId="295"/>
            <ac:spMk id="9" creationId="{7EDDCDC2-AE4F-73C7-5D94-918593701C7E}"/>
          </ac:spMkLst>
        </pc:spChg>
        <pc:spChg chg="add del">
          <ac:chgData name="jemma.smith@up.education" userId="S::urn:spo:guest#jemma.smith@up.education::" providerId="AD" clId="Web-{C5EEB8A9-F4A7-87CC-6089-7036126C9F5D}" dt="2024-11-12T01:11:16.789" v="1151"/>
          <ac:spMkLst>
            <pc:docMk/>
            <pc:sldMk cId="2573602273" sldId="295"/>
            <ac:spMk id="10" creationId="{E567CDA5-FD9D-F715-34D1-E73E5A0EFF98}"/>
          </ac:spMkLst>
        </pc:spChg>
        <pc:spChg chg="add">
          <ac:chgData name="jemma.smith@up.education" userId="S::urn:spo:guest#jemma.smith@up.education::" providerId="AD" clId="Web-{C5EEB8A9-F4A7-87CC-6089-7036126C9F5D}" dt="2024-11-12T01:11:19.821" v="1153"/>
          <ac:spMkLst>
            <pc:docMk/>
            <pc:sldMk cId="2573602273" sldId="295"/>
            <ac:spMk id="11" creationId="{DFC2629D-54ED-1317-E982-6873BFE39AB4}"/>
          </ac:spMkLst>
        </pc:spChg>
        <pc:spChg chg="add">
          <ac:chgData name="jemma.smith@up.education" userId="S::urn:spo:guest#jemma.smith@up.education::" providerId="AD" clId="Web-{C5EEB8A9-F4A7-87CC-6089-7036126C9F5D}" dt="2024-11-12T01:11:19.821" v="1153"/>
          <ac:spMkLst>
            <pc:docMk/>
            <pc:sldMk cId="2573602273" sldId="295"/>
            <ac:spMk id="12" creationId="{FF54A972-9D9F-B7C4-911A-2030E0AC1F03}"/>
          </ac:spMkLst>
        </pc:spChg>
        <pc:spChg chg="add del">
          <ac:chgData name="jemma.smith@up.education" userId="S::urn:spo:guest#jemma.smith@up.education::" providerId="AD" clId="Web-{C5EEB8A9-F4A7-87CC-6089-7036126C9F5D}" dt="2024-11-12T01:12:11.494" v="1172"/>
          <ac:spMkLst>
            <pc:docMk/>
            <pc:sldMk cId="2573602273" sldId="295"/>
            <ac:spMk id="13" creationId="{AB316AF1-4E12-CE6F-2ED7-F5D6E879E6EA}"/>
          </ac:spMkLst>
        </pc:spChg>
        <pc:spChg chg="add del">
          <ac:chgData name="jemma.smith@up.education" userId="S::urn:spo:guest#jemma.smith@up.education::" providerId="AD" clId="Web-{C5EEB8A9-F4A7-87CC-6089-7036126C9F5D}" dt="2024-11-12T01:12:11.494" v="1171"/>
          <ac:spMkLst>
            <pc:docMk/>
            <pc:sldMk cId="2573602273" sldId="295"/>
            <ac:spMk id="14" creationId="{7EDDCDC2-AE4F-73C7-5D94-918593701C7E}"/>
          </ac:spMkLst>
        </pc:spChg>
        <pc:spChg chg="add mod">
          <ac:chgData name="jemma.smith@up.education" userId="S::urn:spo:guest#jemma.smith@up.education::" providerId="AD" clId="Web-{C5EEB8A9-F4A7-87CC-6089-7036126C9F5D}" dt="2024-11-12T01:11:58.853" v="1170" actId="1076"/>
          <ac:spMkLst>
            <pc:docMk/>
            <pc:sldMk cId="2573602273" sldId="295"/>
            <ac:spMk id="15" creationId="{E567CDA5-FD9D-F715-34D1-E73E5A0EFF98}"/>
          </ac:spMkLst>
        </pc:spChg>
        <pc:spChg chg="add">
          <ac:chgData name="jemma.smith@up.education" userId="S::urn:spo:guest#jemma.smith@up.education::" providerId="AD" clId="Web-{C5EEB8A9-F4A7-87CC-6089-7036126C9F5D}" dt="2024-11-12T01:12:12.604" v="1173"/>
          <ac:spMkLst>
            <pc:docMk/>
            <pc:sldMk cId="2573602273" sldId="295"/>
            <ac:spMk id="17" creationId="{982276F4-92C9-7AC0-1D0A-621D40CB4EF2}"/>
          </ac:spMkLst>
        </pc:spChg>
        <pc:spChg chg="add">
          <ac:chgData name="jemma.smith@up.education" userId="S::urn:spo:guest#jemma.smith@up.education::" providerId="AD" clId="Web-{C5EEB8A9-F4A7-87CC-6089-7036126C9F5D}" dt="2024-11-12T01:12:12.604" v="1174"/>
          <ac:spMkLst>
            <pc:docMk/>
            <pc:sldMk cId="2573602273" sldId="295"/>
            <ac:spMk id="19" creationId="{FE3F4011-2C6A-807F-5DEF-696643FA3614}"/>
          </ac:spMkLst>
        </pc:spChg>
      </pc:sldChg>
      <pc:sldChg chg="addSp delSp modSp">
        <pc:chgData name="jemma.smith@up.education" userId="S::urn:spo:guest#jemma.smith@up.education::" providerId="AD" clId="Web-{C5EEB8A9-F4A7-87CC-6089-7036126C9F5D}" dt="2024-11-12T01:12:49.058" v="1186" actId="20577"/>
        <pc:sldMkLst>
          <pc:docMk/>
          <pc:sldMk cId="1474746534" sldId="296"/>
        </pc:sldMkLst>
        <pc:spChg chg="add del mod">
          <ac:chgData name="jemma.smith@up.education" userId="S::urn:spo:guest#jemma.smith@up.education::" providerId="AD" clId="Web-{C5EEB8A9-F4A7-87CC-6089-7036126C9F5D}" dt="2024-11-12T01:12:41.464" v="1178"/>
          <ac:spMkLst>
            <pc:docMk/>
            <pc:sldMk cId="1474746534" sldId="296"/>
            <ac:spMk id="3" creationId="{2105AB1F-7101-F35C-A5B7-594F91749FE3}"/>
          </ac:spMkLst>
        </pc:spChg>
        <pc:spChg chg="del">
          <ac:chgData name="jemma.smith@up.education" userId="S::urn:spo:guest#jemma.smith@up.education::" providerId="AD" clId="Web-{C5EEB8A9-F4A7-87CC-6089-7036126C9F5D}" dt="2024-11-12T01:12:37.339" v="1175"/>
          <ac:spMkLst>
            <pc:docMk/>
            <pc:sldMk cId="1474746534" sldId="296"/>
            <ac:spMk id="4" creationId="{B2778D93-F30C-5BFD-BDA7-9B4D5FD442B5}"/>
          </ac:spMkLst>
        </pc:spChg>
        <pc:spChg chg="del">
          <ac:chgData name="jemma.smith@up.education" userId="S::urn:spo:guest#jemma.smith@up.education::" providerId="AD" clId="Web-{C5EEB8A9-F4A7-87CC-6089-7036126C9F5D}" dt="2024-11-12T01:12:37.339" v="1176"/>
          <ac:spMkLst>
            <pc:docMk/>
            <pc:sldMk cId="1474746534" sldId="296"/>
            <ac:spMk id="6" creationId="{B5A36CE5-6904-CE42-95C8-AAE817BEFDB1}"/>
          </ac:spMkLst>
        </pc:spChg>
        <pc:spChg chg="add">
          <ac:chgData name="jemma.smith@up.education" userId="S::urn:spo:guest#jemma.smith@up.education::" providerId="AD" clId="Web-{C5EEB8A9-F4A7-87CC-6089-7036126C9F5D}" dt="2024-11-12T01:12:42.698" v="1179"/>
          <ac:spMkLst>
            <pc:docMk/>
            <pc:sldMk cId="1474746534" sldId="296"/>
            <ac:spMk id="7" creationId="{9CC6C240-8384-01A8-7CAB-FFEA34D121AA}"/>
          </ac:spMkLst>
        </pc:spChg>
        <pc:spChg chg="add">
          <ac:chgData name="jemma.smith@up.education" userId="S::urn:spo:guest#jemma.smith@up.education::" providerId="AD" clId="Web-{C5EEB8A9-F4A7-87CC-6089-7036126C9F5D}" dt="2024-11-12T01:12:42.714" v="1180"/>
          <ac:spMkLst>
            <pc:docMk/>
            <pc:sldMk cId="1474746534" sldId="296"/>
            <ac:spMk id="9" creationId="{BF53BA49-D369-FFB5-B1D7-0702E2643716}"/>
          </ac:spMkLst>
        </pc:spChg>
        <pc:spChg chg="add mod">
          <ac:chgData name="jemma.smith@up.education" userId="S::urn:spo:guest#jemma.smith@up.education::" providerId="AD" clId="Web-{C5EEB8A9-F4A7-87CC-6089-7036126C9F5D}" dt="2024-11-12T01:12:49.058" v="1186" actId="20577"/>
          <ac:spMkLst>
            <pc:docMk/>
            <pc:sldMk cId="1474746534" sldId="296"/>
            <ac:spMk id="11" creationId="{9D337BEB-7020-D781-621A-59C6449D7E8A}"/>
          </ac:spMkLst>
        </pc:spChg>
        <pc:spChg chg="add">
          <ac:chgData name="jemma.smith@up.education" userId="S::urn:spo:guest#jemma.smith@up.education::" providerId="AD" clId="Web-{C5EEB8A9-F4A7-87CC-6089-7036126C9F5D}" dt="2024-11-12T01:12:42.730" v="1182"/>
          <ac:spMkLst>
            <pc:docMk/>
            <pc:sldMk cId="1474746534" sldId="296"/>
            <ac:spMk id="13" creationId="{A8FCF951-83F6-16BD-39D3-38ECD1B73E07}"/>
          </ac:spMkLst>
        </pc:spChg>
        <pc:spChg chg="add">
          <ac:chgData name="jemma.smith@up.education" userId="S::urn:spo:guest#jemma.smith@up.education::" providerId="AD" clId="Web-{C5EEB8A9-F4A7-87CC-6089-7036126C9F5D}" dt="2024-11-12T01:12:42.730" v="1183"/>
          <ac:spMkLst>
            <pc:docMk/>
            <pc:sldMk cId="1474746534" sldId="296"/>
            <ac:spMk id="15" creationId="{57A0B0D3-7AFA-4ECA-3B4E-B13B9F93EB54}"/>
          </ac:spMkLst>
        </pc:spChg>
      </pc:sldChg>
      <pc:sldChg chg="addSp delSp modSp">
        <pc:chgData name="jemma.smith@up.education" userId="S::urn:spo:guest#jemma.smith@up.education::" providerId="AD" clId="Web-{C5EEB8A9-F4A7-87CC-6089-7036126C9F5D}" dt="2024-11-12T01:13:18.778" v="1198" actId="20577"/>
        <pc:sldMkLst>
          <pc:docMk/>
          <pc:sldMk cId="128058508" sldId="297"/>
        </pc:sldMkLst>
        <pc:spChg chg="add del mod">
          <ac:chgData name="jemma.smith@up.education" userId="S::urn:spo:guest#jemma.smith@up.education::" providerId="AD" clId="Web-{C5EEB8A9-F4A7-87CC-6089-7036126C9F5D}" dt="2024-11-12T01:12:58.214" v="1189"/>
          <ac:spMkLst>
            <pc:docMk/>
            <pc:sldMk cId="128058508" sldId="297"/>
            <ac:spMk id="3" creationId="{3FE66AFA-1939-BEDB-E284-28B29F194E1C}"/>
          </ac:spMkLst>
        </pc:spChg>
        <pc:spChg chg="del">
          <ac:chgData name="jemma.smith@up.education" userId="S::urn:spo:guest#jemma.smith@up.education::" providerId="AD" clId="Web-{C5EEB8A9-F4A7-87CC-6089-7036126C9F5D}" dt="2024-11-12T01:12:55.996" v="1187"/>
          <ac:spMkLst>
            <pc:docMk/>
            <pc:sldMk cId="128058508" sldId="297"/>
            <ac:spMk id="4" creationId="{B2778D93-F30C-5BFD-BDA7-9B4D5FD442B5}"/>
          </ac:spMkLst>
        </pc:spChg>
        <pc:spChg chg="del">
          <ac:chgData name="jemma.smith@up.education" userId="S::urn:spo:guest#jemma.smith@up.education::" providerId="AD" clId="Web-{C5EEB8A9-F4A7-87CC-6089-7036126C9F5D}" dt="2024-11-12T01:12:55.996" v="1188"/>
          <ac:spMkLst>
            <pc:docMk/>
            <pc:sldMk cId="128058508" sldId="297"/>
            <ac:spMk id="6" creationId="{B5A36CE5-6904-CE42-95C8-AAE817BEFDB1}"/>
          </ac:spMkLst>
        </pc:spChg>
        <pc:spChg chg="add">
          <ac:chgData name="jemma.smith@up.education" userId="S::urn:spo:guest#jemma.smith@up.education::" providerId="AD" clId="Web-{C5EEB8A9-F4A7-87CC-6089-7036126C9F5D}" dt="2024-11-12T01:12:59.558" v="1190"/>
          <ac:spMkLst>
            <pc:docMk/>
            <pc:sldMk cId="128058508" sldId="297"/>
            <ac:spMk id="7" creationId="{B05E840A-E9F4-0EB3-73C0-0A051887E095}"/>
          </ac:spMkLst>
        </pc:spChg>
        <pc:spChg chg="add">
          <ac:chgData name="jemma.smith@up.education" userId="S::urn:spo:guest#jemma.smith@up.education::" providerId="AD" clId="Web-{C5EEB8A9-F4A7-87CC-6089-7036126C9F5D}" dt="2024-11-12T01:12:59.558" v="1191"/>
          <ac:spMkLst>
            <pc:docMk/>
            <pc:sldMk cId="128058508" sldId="297"/>
            <ac:spMk id="9" creationId="{D0A58608-7D6A-D945-EEBE-325F7D586485}"/>
          </ac:spMkLst>
        </pc:spChg>
        <pc:spChg chg="add mod">
          <ac:chgData name="jemma.smith@up.education" userId="S::urn:spo:guest#jemma.smith@up.education::" providerId="AD" clId="Web-{C5EEB8A9-F4A7-87CC-6089-7036126C9F5D}" dt="2024-11-12T01:13:18.778" v="1198" actId="20577"/>
          <ac:spMkLst>
            <pc:docMk/>
            <pc:sldMk cId="128058508" sldId="297"/>
            <ac:spMk id="11" creationId="{9E45165B-89F2-86D5-6BB2-392C1CF30C4B}"/>
          </ac:spMkLst>
        </pc:spChg>
        <pc:spChg chg="add">
          <ac:chgData name="jemma.smith@up.education" userId="S::urn:spo:guest#jemma.smith@up.education::" providerId="AD" clId="Web-{C5EEB8A9-F4A7-87CC-6089-7036126C9F5D}" dt="2024-11-12T01:12:59.590" v="1193"/>
          <ac:spMkLst>
            <pc:docMk/>
            <pc:sldMk cId="128058508" sldId="297"/>
            <ac:spMk id="13" creationId="{7E94CFD6-890C-A984-30CB-2EA2F27F7A6F}"/>
          </ac:spMkLst>
        </pc:spChg>
        <pc:spChg chg="add">
          <ac:chgData name="jemma.smith@up.education" userId="S::urn:spo:guest#jemma.smith@up.education::" providerId="AD" clId="Web-{C5EEB8A9-F4A7-87CC-6089-7036126C9F5D}" dt="2024-11-12T01:12:59.590" v="1194"/>
          <ac:spMkLst>
            <pc:docMk/>
            <pc:sldMk cId="128058508" sldId="297"/>
            <ac:spMk id="15" creationId="{2A77895C-0BC7-F68E-9D5C-3688C572563A}"/>
          </ac:spMkLst>
        </pc:spChg>
      </pc:sldChg>
      <pc:sldChg chg="addSp delSp modSp">
        <pc:chgData name="jemma.smith@up.education" userId="S::urn:spo:guest#jemma.smith@up.education::" providerId="AD" clId="Web-{C5EEB8A9-F4A7-87CC-6089-7036126C9F5D}" dt="2024-11-12T01:13:37.450" v="1215" actId="20577"/>
        <pc:sldMkLst>
          <pc:docMk/>
          <pc:sldMk cId="3440660282" sldId="298"/>
        </pc:sldMkLst>
        <pc:spChg chg="add del mod">
          <ac:chgData name="jemma.smith@up.education" userId="S::urn:spo:guest#jemma.smith@up.education::" providerId="AD" clId="Web-{C5EEB8A9-F4A7-87CC-6089-7036126C9F5D}" dt="2024-11-12T01:13:28.965" v="1201"/>
          <ac:spMkLst>
            <pc:docMk/>
            <pc:sldMk cId="3440660282" sldId="298"/>
            <ac:spMk id="3" creationId="{FAEE9E62-5A7C-B3BE-6614-C3CB9EE8F587}"/>
          </ac:spMkLst>
        </pc:spChg>
        <pc:spChg chg="del">
          <ac:chgData name="jemma.smith@up.education" userId="S::urn:spo:guest#jemma.smith@up.education::" providerId="AD" clId="Web-{C5EEB8A9-F4A7-87CC-6089-7036126C9F5D}" dt="2024-11-12T01:13:26.481" v="1199"/>
          <ac:spMkLst>
            <pc:docMk/>
            <pc:sldMk cId="3440660282" sldId="298"/>
            <ac:spMk id="4" creationId="{B2778D93-F30C-5BFD-BDA7-9B4D5FD442B5}"/>
          </ac:spMkLst>
        </pc:spChg>
        <pc:spChg chg="del">
          <ac:chgData name="jemma.smith@up.education" userId="S::urn:spo:guest#jemma.smith@up.education::" providerId="AD" clId="Web-{C5EEB8A9-F4A7-87CC-6089-7036126C9F5D}" dt="2024-11-12T01:13:26.481" v="1200"/>
          <ac:spMkLst>
            <pc:docMk/>
            <pc:sldMk cId="3440660282" sldId="298"/>
            <ac:spMk id="6" creationId="{B5A36CE5-6904-CE42-95C8-AAE817BEFDB1}"/>
          </ac:spMkLst>
        </pc:spChg>
        <pc:spChg chg="add">
          <ac:chgData name="jemma.smith@up.education" userId="S::urn:spo:guest#jemma.smith@up.education::" providerId="AD" clId="Web-{C5EEB8A9-F4A7-87CC-6089-7036126C9F5D}" dt="2024-11-12T01:13:29.450" v="1202"/>
          <ac:spMkLst>
            <pc:docMk/>
            <pc:sldMk cId="3440660282" sldId="298"/>
            <ac:spMk id="7" creationId="{8A826593-04DE-D65D-2858-293685D2BE90}"/>
          </ac:spMkLst>
        </pc:spChg>
        <pc:spChg chg="add">
          <ac:chgData name="jemma.smith@up.education" userId="S::urn:spo:guest#jemma.smith@up.education::" providerId="AD" clId="Web-{C5EEB8A9-F4A7-87CC-6089-7036126C9F5D}" dt="2024-11-12T01:13:29.465" v="1203"/>
          <ac:spMkLst>
            <pc:docMk/>
            <pc:sldMk cId="3440660282" sldId="298"/>
            <ac:spMk id="9" creationId="{25E985CA-6D56-544F-EC76-F413556FE37B}"/>
          </ac:spMkLst>
        </pc:spChg>
        <pc:spChg chg="add mod">
          <ac:chgData name="jemma.smith@up.education" userId="S::urn:spo:guest#jemma.smith@up.education::" providerId="AD" clId="Web-{C5EEB8A9-F4A7-87CC-6089-7036126C9F5D}" dt="2024-11-12T01:13:37.450" v="1215" actId="20577"/>
          <ac:spMkLst>
            <pc:docMk/>
            <pc:sldMk cId="3440660282" sldId="298"/>
            <ac:spMk id="11" creationId="{1FFBCE29-4F54-8A5A-B30F-BA3672A21AB8}"/>
          </ac:spMkLst>
        </pc:spChg>
        <pc:spChg chg="add">
          <ac:chgData name="jemma.smith@up.education" userId="S::urn:spo:guest#jemma.smith@up.education::" providerId="AD" clId="Web-{C5EEB8A9-F4A7-87CC-6089-7036126C9F5D}" dt="2024-11-12T01:13:29.481" v="1205"/>
          <ac:spMkLst>
            <pc:docMk/>
            <pc:sldMk cId="3440660282" sldId="298"/>
            <ac:spMk id="13" creationId="{9D43561B-F88A-7201-1FEA-43AB5FD0C170}"/>
          </ac:spMkLst>
        </pc:spChg>
        <pc:spChg chg="add">
          <ac:chgData name="jemma.smith@up.education" userId="S::urn:spo:guest#jemma.smith@up.education::" providerId="AD" clId="Web-{C5EEB8A9-F4A7-87CC-6089-7036126C9F5D}" dt="2024-11-12T01:13:29.497" v="1206"/>
          <ac:spMkLst>
            <pc:docMk/>
            <pc:sldMk cId="3440660282" sldId="298"/>
            <ac:spMk id="15" creationId="{5EB93D04-0718-A2EC-4F25-D1C3D42E2997}"/>
          </ac:spMkLst>
        </pc:spChg>
      </pc:sldChg>
      <pc:sldChg chg="addSp delSp modSp">
        <pc:chgData name="jemma.smith@up.education" userId="S::urn:spo:guest#jemma.smith@up.education::" providerId="AD" clId="Web-{C5EEB8A9-F4A7-87CC-6089-7036126C9F5D}" dt="2024-11-12T01:14:34.655" v="1254" actId="1076"/>
        <pc:sldMkLst>
          <pc:docMk/>
          <pc:sldMk cId="3605355370" sldId="299"/>
        </pc:sldMkLst>
        <pc:spChg chg="add del mod">
          <ac:chgData name="jemma.smith@up.education" userId="S::urn:spo:guest#jemma.smith@up.education::" providerId="AD" clId="Web-{C5EEB8A9-F4A7-87CC-6089-7036126C9F5D}" dt="2024-11-12T01:13:48.247" v="1218"/>
          <ac:spMkLst>
            <pc:docMk/>
            <pc:sldMk cId="3605355370" sldId="299"/>
            <ac:spMk id="3" creationId="{7F1FB21A-57BD-56AE-AAF2-57728073326E}"/>
          </ac:spMkLst>
        </pc:spChg>
        <pc:spChg chg="del">
          <ac:chgData name="jemma.smith@up.education" userId="S::urn:spo:guest#jemma.smith@up.education::" providerId="AD" clId="Web-{C5EEB8A9-F4A7-87CC-6089-7036126C9F5D}" dt="2024-11-12T01:13:45.966" v="1216"/>
          <ac:spMkLst>
            <pc:docMk/>
            <pc:sldMk cId="3605355370" sldId="299"/>
            <ac:spMk id="4" creationId="{B2778D93-F30C-5BFD-BDA7-9B4D5FD442B5}"/>
          </ac:spMkLst>
        </pc:spChg>
        <pc:spChg chg="del">
          <ac:chgData name="jemma.smith@up.education" userId="S::urn:spo:guest#jemma.smith@up.education::" providerId="AD" clId="Web-{C5EEB8A9-F4A7-87CC-6089-7036126C9F5D}" dt="2024-11-12T01:13:45.966" v="1217"/>
          <ac:spMkLst>
            <pc:docMk/>
            <pc:sldMk cId="3605355370" sldId="299"/>
            <ac:spMk id="6" creationId="{B5A36CE5-6904-CE42-95C8-AAE817BEFDB1}"/>
          </ac:spMkLst>
        </pc:spChg>
        <pc:spChg chg="add">
          <ac:chgData name="jemma.smith@up.education" userId="S::urn:spo:guest#jemma.smith@up.education::" providerId="AD" clId="Web-{C5EEB8A9-F4A7-87CC-6089-7036126C9F5D}" dt="2024-11-12T01:13:48.888" v="1219"/>
          <ac:spMkLst>
            <pc:docMk/>
            <pc:sldMk cId="3605355370" sldId="299"/>
            <ac:spMk id="7" creationId="{00D92B7B-4E2C-3A60-E6C8-CDE774503FE3}"/>
          </ac:spMkLst>
        </pc:spChg>
        <pc:spChg chg="add">
          <ac:chgData name="jemma.smith@up.education" userId="S::urn:spo:guest#jemma.smith@up.education::" providerId="AD" clId="Web-{C5EEB8A9-F4A7-87CC-6089-7036126C9F5D}" dt="2024-11-12T01:13:48.888" v="1220"/>
          <ac:spMkLst>
            <pc:docMk/>
            <pc:sldMk cId="3605355370" sldId="299"/>
            <ac:spMk id="9" creationId="{ED769BE6-5B21-2C9B-ADB2-9EEF0005CC86}"/>
          </ac:spMkLst>
        </pc:spChg>
        <pc:spChg chg="add mod">
          <ac:chgData name="jemma.smith@up.education" userId="S::urn:spo:guest#jemma.smith@up.education::" providerId="AD" clId="Web-{C5EEB8A9-F4A7-87CC-6089-7036126C9F5D}" dt="2024-11-12T01:14:34.655" v="1254" actId="1076"/>
          <ac:spMkLst>
            <pc:docMk/>
            <pc:sldMk cId="3605355370" sldId="299"/>
            <ac:spMk id="11" creationId="{901650FE-D068-A381-3E58-F5E4CE265E70}"/>
          </ac:spMkLst>
        </pc:spChg>
        <pc:spChg chg="add">
          <ac:chgData name="jemma.smith@up.education" userId="S::urn:spo:guest#jemma.smith@up.education::" providerId="AD" clId="Web-{C5EEB8A9-F4A7-87CC-6089-7036126C9F5D}" dt="2024-11-12T01:13:48.919" v="1222"/>
          <ac:spMkLst>
            <pc:docMk/>
            <pc:sldMk cId="3605355370" sldId="299"/>
            <ac:spMk id="13" creationId="{69D6DA89-9147-8C20-A71F-2604A1D653B8}"/>
          </ac:spMkLst>
        </pc:spChg>
        <pc:spChg chg="add">
          <ac:chgData name="jemma.smith@up.education" userId="S::urn:spo:guest#jemma.smith@up.education::" providerId="AD" clId="Web-{C5EEB8A9-F4A7-87CC-6089-7036126C9F5D}" dt="2024-11-12T01:13:48.919" v="1223"/>
          <ac:spMkLst>
            <pc:docMk/>
            <pc:sldMk cId="3605355370" sldId="299"/>
            <ac:spMk id="15" creationId="{5059F73A-4291-03B8-4C52-C685BCD53328}"/>
          </ac:spMkLst>
        </pc:spChg>
      </pc:sldChg>
      <pc:sldChg chg="addSp delSp modSp">
        <pc:chgData name="jemma.smith@up.education" userId="S::urn:spo:guest#jemma.smith@up.education::" providerId="AD" clId="Web-{C5EEB8A9-F4A7-87CC-6089-7036126C9F5D}" dt="2024-11-12T01:15:14.016" v="1290" actId="20577"/>
        <pc:sldMkLst>
          <pc:docMk/>
          <pc:sldMk cId="1984014572" sldId="300"/>
        </pc:sldMkLst>
        <pc:spChg chg="add del mod">
          <ac:chgData name="jemma.smith@up.education" userId="S::urn:spo:guest#jemma.smith@up.education::" providerId="AD" clId="Web-{C5EEB8A9-F4A7-87CC-6089-7036126C9F5D}" dt="2024-11-12T01:14:54.812" v="1257"/>
          <ac:spMkLst>
            <pc:docMk/>
            <pc:sldMk cId="1984014572" sldId="300"/>
            <ac:spMk id="3" creationId="{52C28538-F094-9677-15D2-D0B1CE6B7901}"/>
          </ac:spMkLst>
        </pc:spChg>
        <pc:spChg chg="del">
          <ac:chgData name="jemma.smith@up.education" userId="S::urn:spo:guest#jemma.smith@up.education::" providerId="AD" clId="Web-{C5EEB8A9-F4A7-87CC-6089-7036126C9F5D}" dt="2024-11-12T01:14:52.359" v="1255"/>
          <ac:spMkLst>
            <pc:docMk/>
            <pc:sldMk cId="1984014572" sldId="300"/>
            <ac:spMk id="4" creationId="{B2778D93-F30C-5BFD-BDA7-9B4D5FD442B5}"/>
          </ac:spMkLst>
        </pc:spChg>
        <pc:spChg chg="del">
          <ac:chgData name="jemma.smith@up.education" userId="S::urn:spo:guest#jemma.smith@up.education::" providerId="AD" clId="Web-{C5EEB8A9-F4A7-87CC-6089-7036126C9F5D}" dt="2024-11-12T01:14:52.359" v="1256"/>
          <ac:spMkLst>
            <pc:docMk/>
            <pc:sldMk cId="1984014572" sldId="300"/>
            <ac:spMk id="6" creationId="{B5A36CE5-6904-CE42-95C8-AAE817BEFDB1}"/>
          </ac:spMkLst>
        </pc:spChg>
        <pc:spChg chg="add">
          <ac:chgData name="jemma.smith@up.education" userId="S::urn:spo:guest#jemma.smith@up.education::" providerId="AD" clId="Web-{C5EEB8A9-F4A7-87CC-6089-7036126C9F5D}" dt="2024-11-12T01:14:55.328" v="1258"/>
          <ac:spMkLst>
            <pc:docMk/>
            <pc:sldMk cId="1984014572" sldId="300"/>
            <ac:spMk id="7" creationId="{B1FFEAC7-28C2-D2E1-453D-4264A5ECAF2D}"/>
          </ac:spMkLst>
        </pc:spChg>
        <pc:spChg chg="add">
          <ac:chgData name="jemma.smith@up.education" userId="S::urn:spo:guest#jemma.smith@up.education::" providerId="AD" clId="Web-{C5EEB8A9-F4A7-87CC-6089-7036126C9F5D}" dt="2024-11-12T01:14:55.343" v="1259"/>
          <ac:spMkLst>
            <pc:docMk/>
            <pc:sldMk cId="1984014572" sldId="300"/>
            <ac:spMk id="9" creationId="{C49B219C-1755-5E47-EE32-93B4290A3338}"/>
          </ac:spMkLst>
        </pc:spChg>
        <pc:spChg chg="add mod">
          <ac:chgData name="jemma.smith@up.education" userId="S::urn:spo:guest#jemma.smith@up.education::" providerId="AD" clId="Web-{C5EEB8A9-F4A7-87CC-6089-7036126C9F5D}" dt="2024-11-12T01:15:14.016" v="1290" actId="20577"/>
          <ac:spMkLst>
            <pc:docMk/>
            <pc:sldMk cId="1984014572" sldId="300"/>
            <ac:spMk id="11" creationId="{404FBF0F-D560-F2B8-E389-40213426F542}"/>
          </ac:spMkLst>
        </pc:spChg>
        <pc:spChg chg="add">
          <ac:chgData name="jemma.smith@up.education" userId="S::urn:spo:guest#jemma.smith@up.education::" providerId="AD" clId="Web-{C5EEB8A9-F4A7-87CC-6089-7036126C9F5D}" dt="2024-11-12T01:14:55.359" v="1261"/>
          <ac:spMkLst>
            <pc:docMk/>
            <pc:sldMk cId="1984014572" sldId="300"/>
            <ac:spMk id="13" creationId="{AAAA2672-6E2D-B4BB-6593-67E9ABB0A87B}"/>
          </ac:spMkLst>
        </pc:spChg>
        <pc:spChg chg="add">
          <ac:chgData name="jemma.smith@up.education" userId="S::urn:spo:guest#jemma.smith@up.education::" providerId="AD" clId="Web-{C5EEB8A9-F4A7-87CC-6089-7036126C9F5D}" dt="2024-11-12T01:14:55.374" v="1262"/>
          <ac:spMkLst>
            <pc:docMk/>
            <pc:sldMk cId="1984014572" sldId="300"/>
            <ac:spMk id="15" creationId="{844A9FC3-1307-EAAF-010A-AEFDBF319313}"/>
          </ac:spMkLst>
        </pc:spChg>
      </pc:sldChg>
      <pc:sldChg chg="addSp delSp modSp">
        <pc:chgData name="jemma.smith@up.education" userId="S::urn:spo:guest#jemma.smith@up.education::" providerId="AD" clId="Web-{C5EEB8A9-F4A7-87CC-6089-7036126C9F5D}" dt="2024-11-12T01:15:47.923" v="1303" actId="20577"/>
        <pc:sldMkLst>
          <pc:docMk/>
          <pc:sldMk cId="2087926601" sldId="301"/>
        </pc:sldMkLst>
        <pc:spChg chg="add del mod">
          <ac:chgData name="jemma.smith@up.education" userId="S::urn:spo:guest#jemma.smith@up.education::" providerId="AD" clId="Web-{C5EEB8A9-F4A7-87CC-6089-7036126C9F5D}" dt="2024-11-12T01:15:20.360" v="1293"/>
          <ac:spMkLst>
            <pc:docMk/>
            <pc:sldMk cId="2087926601" sldId="301"/>
            <ac:spMk id="3" creationId="{149B392A-2212-4944-1260-94D68A1D0A88}"/>
          </ac:spMkLst>
        </pc:spChg>
        <pc:spChg chg="del">
          <ac:chgData name="jemma.smith@up.education" userId="S::urn:spo:guest#jemma.smith@up.education::" providerId="AD" clId="Web-{C5EEB8A9-F4A7-87CC-6089-7036126C9F5D}" dt="2024-11-12T01:15:18.188" v="1291"/>
          <ac:spMkLst>
            <pc:docMk/>
            <pc:sldMk cId="2087926601" sldId="301"/>
            <ac:spMk id="4" creationId="{B2778D93-F30C-5BFD-BDA7-9B4D5FD442B5}"/>
          </ac:spMkLst>
        </pc:spChg>
        <pc:spChg chg="del">
          <ac:chgData name="jemma.smith@up.education" userId="S::urn:spo:guest#jemma.smith@up.education::" providerId="AD" clId="Web-{C5EEB8A9-F4A7-87CC-6089-7036126C9F5D}" dt="2024-11-12T01:15:18.188" v="1292"/>
          <ac:spMkLst>
            <pc:docMk/>
            <pc:sldMk cId="2087926601" sldId="301"/>
            <ac:spMk id="6" creationId="{B5A36CE5-6904-CE42-95C8-AAE817BEFDB1}"/>
          </ac:spMkLst>
        </pc:spChg>
        <pc:spChg chg="add">
          <ac:chgData name="jemma.smith@up.education" userId="S::urn:spo:guest#jemma.smith@up.education::" providerId="AD" clId="Web-{C5EEB8A9-F4A7-87CC-6089-7036126C9F5D}" dt="2024-11-12T01:15:31.751" v="1294"/>
          <ac:spMkLst>
            <pc:docMk/>
            <pc:sldMk cId="2087926601" sldId="301"/>
            <ac:spMk id="7" creationId="{90200AE4-9AAE-ABB7-CC1D-CF168D9B9CC3}"/>
          </ac:spMkLst>
        </pc:spChg>
        <pc:spChg chg="add">
          <ac:chgData name="jemma.smith@up.education" userId="S::urn:spo:guest#jemma.smith@up.education::" providerId="AD" clId="Web-{C5EEB8A9-F4A7-87CC-6089-7036126C9F5D}" dt="2024-11-12T01:15:31.766" v="1295"/>
          <ac:spMkLst>
            <pc:docMk/>
            <pc:sldMk cId="2087926601" sldId="301"/>
            <ac:spMk id="9" creationId="{C9A1951A-72F0-F60E-2909-18CCD19438FC}"/>
          </ac:spMkLst>
        </pc:spChg>
        <pc:spChg chg="add mod">
          <ac:chgData name="jemma.smith@up.education" userId="S::urn:spo:guest#jemma.smith@up.education::" providerId="AD" clId="Web-{C5EEB8A9-F4A7-87CC-6089-7036126C9F5D}" dt="2024-11-12T01:15:47.923" v="1303" actId="20577"/>
          <ac:spMkLst>
            <pc:docMk/>
            <pc:sldMk cId="2087926601" sldId="301"/>
            <ac:spMk id="11" creationId="{62461E8B-285E-6363-882E-3C90CC89F8F9}"/>
          </ac:spMkLst>
        </pc:spChg>
        <pc:spChg chg="add">
          <ac:chgData name="jemma.smith@up.education" userId="S::urn:spo:guest#jemma.smith@up.education::" providerId="AD" clId="Web-{C5EEB8A9-F4A7-87CC-6089-7036126C9F5D}" dt="2024-11-12T01:15:31.782" v="1297"/>
          <ac:spMkLst>
            <pc:docMk/>
            <pc:sldMk cId="2087926601" sldId="301"/>
            <ac:spMk id="13" creationId="{65CA3CD5-C9D0-A3A1-8B9A-4E1D3B0E3B34}"/>
          </ac:spMkLst>
        </pc:spChg>
        <pc:spChg chg="add">
          <ac:chgData name="jemma.smith@up.education" userId="S::urn:spo:guest#jemma.smith@up.education::" providerId="AD" clId="Web-{C5EEB8A9-F4A7-87CC-6089-7036126C9F5D}" dt="2024-11-12T01:15:31.797" v="1298"/>
          <ac:spMkLst>
            <pc:docMk/>
            <pc:sldMk cId="2087926601" sldId="301"/>
            <ac:spMk id="15" creationId="{4CF1F403-5AE7-4F51-9E8A-DDCD45A65CA5}"/>
          </ac:spMkLst>
        </pc:spChg>
      </pc:sldChg>
      <pc:sldChg chg="addSp delSp modSp">
        <pc:chgData name="jemma.smith@up.education" userId="S::urn:spo:guest#jemma.smith@up.education::" providerId="AD" clId="Web-{C5EEB8A9-F4A7-87CC-6089-7036126C9F5D}" dt="2024-11-12T01:27:44.415" v="1648" actId="1076"/>
        <pc:sldMkLst>
          <pc:docMk/>
          <pc:sldMk cId="3971141929" sldId="302"/>
        </pc:sldMkLst>
        <pc:spChg chg="del">
          <ac:chgData name="jemma.smith@up.education" userId="S::urn:spo:guest#jemma.smith@up.education::" providerId="AD" clId="Web-{C5EEB8A9-F4A7-87CC-6089-7036126C9F5D}" dt="2024-11-12T01:19:57.056" v="1305"/>
          <ac:spMkLst>
            <pc:docMk/>
            <pc:sldMk cId="3971141929" sldId="302"/>
            <ac:spMk id="4" creationId="{B2778D93-F30C-5BFD-BDA7-9B4D5FD442B5}"/>
          </ac:spMkLst>
        </pc:spChg>
        <pc:spChg chg="add del mod">
          <ac:chgData name="jemma.smith@up.education" userId="S::urn:spo:guest#jemma.smith@up.education::" providerId="AD" clId="Web-{C5EEB8A9-F4A7-87CC-6089-7036126C9F5D}" dt="2024-11-12T01:20:00.087" v="1307"/>
          <ac:spMkLst>
            <pc:docMk/>
            <pc:sldMk cId="3971141929" sldId="302"/>
            <ac:spMk id="5" creationId="{C56BF9F8-0FB0-8B77-8569-12D695B2FC93}"/>
          </ac:spMkLst>
        </pc:spChg>
        <pc:spChg chg="del">
          <ac:chgData name="jemma.smith@up.education" userId="S::urn:spo:guest#jemma.smith@up.education::" providerId="AD" clId="Web-{C5EEB8A9-F4A7-87CC-6089-7036126C9F5D}" dt="2024-11-12T01:19:57.056" v="1306"/>
          <ac:spMkLst>
            <pc:docMk/>
            <pc:sldMk cId="3971141929" sldId="302"/>
            <ac:spMk id="6" creationId="{B5A36CE5-6904-CE42-95C8-AAE817BEFDB1}"/>
          </ac:spMkLst>
        </pc:spChg>
        <pc:spChg chg="add">
          <ac:chgData name="jemma.smith@up.education" userId="S::urn:spo:guest#jemma.smith@up.education::" providerId="AD" clId="Web-{C5EEB8A9-F4A7-87CC-6089-7036126C9F5D}" dt="2024-11-12T01:20:00.556" v="1308"/>
          <ac:spMkLst>
            <pc:docMk/>
            <pc:sldMk cId="3971141929" sldId="302"/>
            <ac:spMk id="8" creationId="{DE7DA831-C2BE-E59C-073B-F56765ED5E7D}"/>
          </ac:spMkLst>
        </pc:spChg>
        <pc:spChg chg="add mod">
          <ac:chgData name="jemma.smith@up.education" userId="S::urn:spo:guest#jemma.smith@up.education::" providerId="AD" clId="Web-{C5EEB8A9-F4A7-87CC-6089-7036126C9F5D}" dt="2024-11-12T01:23:22.438" v="1425" actId="1076"/>
          <ac:spMkLst>
            <pc:docMk/>
            <pc:sldMk cId="3971141929" sldId="302"/>
            <ac:spMk id="10" creationId="{7D254659-2A91-B481-652E-3BA8B280BAAA}"/>
          </ac:spMkLst>
        </pc:spChg>
        <pc:spChg chg="add del ord">
          <ac:chgData name="jemma.smith@up.education" userId="S::urn:spo:guest#jemma.smith@up.education::" providerId="AD" clId="Web-{C5EEB8A9-F4A7-87CC-6089-7036126C9F5D}" dt="2024-11-12T01:24:32.628" v="1572"/>
          <ac:spMkLst>
            <pc:docMk/>
            <pc:sldMk cId="3971141929" sldId="302"/>
            <ac:spMk id="12" creationId="{828916D1-3CF5-44EB-2F0A-DB4C47F4001E}"/>
          </ac:spMkLst>
        </pc:spChg>
        <pc:spChg chg="add del ord">
          <ac:chgData name="jemma.smith@up.education" userId="S::urn:spo:guest#jemma.smith@up.education::" providerId="AD" clId="Web-{C5EEB8A9-F4A7-87CC-6089-7036126C9F5D}" dt="2024-11-12T01:24:32.628" v="1571"/>
          <ac:spMkLst>
            <pc:docMk/>
            <pc:sldMk cId="3971141929" sldId="302"/>
            <ac:spMk id="14" creationId="{BB76D49C-F26F-CAA5-036A-85D1149DC359}"/>
          </ac:spMkLst>
        </pc:spChg>
        <pc:spChg chg="add ord">
          <ac:chgData name="jemma.smith@up.education" userId="S::urn:spo:guest#jemma.smith@up.education::" providerId="AD" clId="Web-{C5EEB8A9-F4A7-87CC-6089-7036126C9F5D}" dt="2024-11-12T01:22:53.281" v="1410"/>
          <ac:spMkLst>
            <pc:docMk/>
            <pc:sldMk cId="3971141929" sldId="302"/>
            <ac:spMk id="18" creationId="{1858FEDB-83E4-E902-61E5-3EF4E379F7F9}"/>
          </ac:spMkLst>
        </pc:spChg>
        <pc:spChg chg="add ord">
          <ac:chgData name="jemma.smith@up.education" userId="S::urn:spo:guest#jemma.smith@up.education::" providerId="AD" clId="Web-{C5EEB8A9-F4A7-87CC-6089-7036126C9F5D}" dt="2024-11-12T01:22:53.218" v="1407"/>
          <ac:spMkLst>
            <pc:docMk/>
            <pc:sldMk cId="3971141929" sldId="302"/>
            <ac:spMk id="20" creationId="{64215CF7-0F6C-EA5B-0FC3-488C7FC70D2D}"/>
          </ac:spMkLst>
        </pc:spChg>
        <pc:spChg chg="add ord">
          <ac:chgData name="jemma.smith@up.education" userId="S::urn:spo:guest#jemma.smith@up.education::" providerId="AD" clId="Web-{C5EEB8A9-F4A7-87CC-6089-7036126C9F5D}" dt="2024-11-12T01:22:53.078" v="1404"/>
          <ac:spMkLst>
            <pc:docMk/>
            <pc:sldMk cId="3971141929" sldId="302"/>
            <ac:spMk id="22" creationId="{114ADE5F-E829-781E-77FE-C15F6C6C816D}"/>
          </ac:spMkLst>
        </pc:spChg>
        <pc:spChg chg="add mod">
          <ac:chgData name="jemma.smith@up.education" userId="S::urn:spo:guest#jemma.smith@up.education::" providerId="AD" clId="Web-{C5EEB8A9-F4A7-87CC-6089-7036126C9F5D}" dt="2024-11-12T01:24:26.159" v="1569" actId="14100"/>
          <ac:spMkLst>
            <pc:docMk/>
            <pc:sldMk cId="3971141929" sldId="302"/>
            <ac:spMk id="33" creationId="{D268A9B6-0D4C-6F0A-EF81-8EEC63AEF2F8}"/>
          </ac:spMkLst>
        </pc:spChg>
        <pc:spChg chg="add del">
          <ac:chgData name="jemma.smith@up.education" userId="S::urn:spo:guest#jemma.smith@up.education::" providerId="AD" clId="Web-{C5EEB8A9-F4A7-87CC-6089-7036126C9F5D}" dt="2024-11-12T01:23:19.719" v="1424"/>
          <ac:spMkLst>
            <pc:docMk/>
            <pc:sldMk cId="3971141929" sldId="302"/>
            <ac:spMk id="35" creationId="{DCFF2554-A846-096E-BA98-7613506958E5}"/>
          </ac:spMkLst>
        </pc:spChg>
        <pc:spChg chg="add mod">
          <ac:chgData name="jemma.smith@up.education" userId="S::urn:spo:guest#jemma.smith@up.education::" providerId="AD" clId="Web-{C5EEB8A9-F4A7-87CC-6089-7036126C9F5D}" dt="2024-11-12T01:26:27.209" v="1639" actId="1076"/>
          <ac:spMkLst>
            <pc:docMk/>
            <pc:sldMk cId="3971141929" sldId="302"/>
            <ac:spMk id="38" creationId="{FC51A526-76F3-4567-D819-46CADBE5D385}"/>
          </ac:spMkLst>
        </pc:spChg>
        <pc:spChg chg="add mod">
          <ac:chgData name="jemma.smith@up.education" userId="S::urn:spo:guest#jemma.smith@up.education::" providerId="AD" clId="Web-{C5EEB8A9-F4A7-87CC-6089-7036126C9F5D}" dt="2024-11-12T01:26:35.960" v="1643" actId="20577"/>
          <ac:spMkLst>
            <pc:docMk/>
            <pc:sldMk cId="3971141929" sldId="302"/>
            <ac:spMk id="39" creationId="{69D92122-C90F-6875-8375-141F8A9A828F}"/>
          </ac:spMkLst>
        </pc:spChg>
        <pc:spChg chg="add mod">
          <ac:chgData name="jemma.smith@up.education" userId="S::urn:spo:guest#jemma.smith@up.education::" providerId="AD" clId="Web-{C5EEB8A9-F4A7-87CC-6089-7036126C9F5D}" dt="2024-11-12T01:27:38.274" v="1646" actId="20577"/>
          <ac:spMkLst>
            <pc:docMk/>
            <pc:sldMk cId="3971141929" sldId="302"/>
            <ac:spMk id="41" creationId="{13B4D2BB-D165-48C6-4EBC-03267C3EC9E3}"/>
          </ac:spMkLst>
        </pc:spChg>
        <pc:grpChg chg="add del">
          <ac:chgData name="jemma.smith@up.education" userId="S::urn:spo:guest#jemma.smith@up.education::" providerId="AD" clId="Web-{C5EEB8A9-F4A7-87CC-6089-7036126C9F5D}" dt="2024-11-12T01:20:50.464" v="1322"/>
          <ac:grpSpMkLst>
            <pc:docMk/>
            <pc:sldMk cId="3971141929" sldId="302"/>
            <ac:grpSpMk id="26" creationId="{7545A890-2078-A247-996C-E03046B4F7C6}"/>
          </ac:grpSpMkLst>
        </pc:grpChg>
        <pc:grpChg chg="add del">
          <ac:chgData name="jemma.smith@up.education" userId="S::urn:spo:guest#jemma.smith@up.education::" providerId="AD" clId="Web-{C5EEB8A9-F4A7-87CC-6089-7036126C9F5D}" dt="2024-11-12T01:20:50.448" v="1321"/>
          <ac:grpSpMkLst>
            <pc:docMk/>
            <pc:sldMk cId="3971141929" sldId="302"/>
            <ac:grpSpMk id="30" creationId="{3B4DA30E-8084-CF22-749B-0A9EB8917211}"/>
          </ac:grpSpMkLst>
        </pc:grpChg>
        <pc:picChg chg="del">
          <ac:chgData name="jemma.smith@up.education" userId="S::urn:spo:guest#jemma.smith@up.education::" providerId="AD" clId="Web-{C5EEB8A9-F4A7-87CC-6089-7036126C9F5D}" dt="2024-11-12T01:19:57.009" v="1304"/>
          <ac:picMkLst>
            <pc:docMk/>
            <pc:sldMk cId="3971141929" sldId="302"/>
            <ac:picMk id="3" creationId="{9E01D7F9-56E1-20F2-D0F5-C0CFC3C4EC1D}"/>
          </ac:picMkLst>
        </pc:picChg>
        <pc:picChg chg="add del ord">
          <ac:chgData name="jemma.smith@up.education" userId="S::urn:spo:guest#jemma.smith@up.education::" providerId="AD" clId="Web-{C5EEB8A9-F4A7-87CC-6089-7036126C9F5D}" dt="2024-11-12T01:24:32.628" v="1570"/>
          <ac:picMkLst>
            <pc:docMk/>
            <pc:sldMk cId="3971141929" sldId="302"/>
            <ac:picMk id="16" creationId="{9ED0F8AA-8183-51B2-ECAF-3E2F2F3880FE}"/>
          </ac:picMkLst>
        </pc:picChg>
        <pc:picChg chg="add mod ord">
          <ac:chgData name="jemma.smith@up.education" userId="S::urn:spo:guest#jemma.smith@up.education::" providerId="AD" clId="Web-{C5EEB8A9-F4A7-87CC-6089-7036126C9F5D}" dt="2024-11-12T01:22:55.234" v="1418" actId="1076"/>
          <ac:picMkLst>
            <pc:docMk/>
            <pc:sldMk cId="3971141929" sldId="302"/>
            <ac:picMk id="31" creationId="{534D83B2-CBB8-A796-F7CA-58CECC74E248}"/>
          </ac:picMkLst>
        </pc:picChg>
        <pc:picChg chg="add mod">
          <ac:chgData name="jemma.smith@up.education" userId="S::urn:spo:guest#jemma.smith@up.education::" providerId="AD" clId="Web-{C5EEB8A9-F4A7-87CC-6089-7036126C9F5D}" dt="2024-11-12T01:27:44.415" v="1648" actId="1076"/>
          <ac:picMkLst>
            <pc:docMk/>
            <pc:sldMk cId="3971141929" sldId="302"/>
            <ac:picMk id="36" creationId="{E79208EF-3353-0ABB-4F83-62DE9BF03A7A}"/>
          </ac:picMkLst>
        </pc:picChg>
      </pc:sldChg>
      <pc:sldChg chg="addSp delSp modSp">
        <pc:chgData name="jemma.smith@up.education" userId="S::urn:spo:guest#jemma.smith@up.education::" providerId="AD" clId="Web-{C5EEB8A9-F4A7-87CC-6089-7036126C9F5D}" dt="2024-11-12T01:44:13.853" v="1801" actId="20577"/>
        <pc:sldMkLst>
          <pc:docMk/>
          <pc:sldMk cId="1192654439" sldId="303"/>
        </pc:sldMkLst>
        <pc:spChg chg="del">
          <ac:chgData name="jemma.smith@up.education" userId="S::urn:spo:guest#jemma.smith@up.education::" providerId="AD" clId="Web-{C5EEB8A9-F4A7-87CC-6089-7036126C9F5D}" dt="2024-11-12T01:43:41.492" v="1751"/>
          <ac:spMkLst>
            <pc:docMk/>
            <pc:sldMk cId="1192654439" sldId="303"/>
            <ac:spMk id="2" creationId="{95C4C351-0613-E8EB-1CF2-93EC28819D71}"/>
          </ac:spMkLst>
        </pc:spChg>
        <pc:spChg chg="del">
          <ac:chgData name="jemma.smith@up.education" userId="S::urn:spo:guest#jemma.smith@up.education::" providerId="AD" clId="Web-{C5EEB8A9-F4A7-87CC-6089-7036126C9F5D}" dt="2024-11-12T01:43:41.492" v="1750"/>
          <ac:spMkLst>
            <pc:docMk/>
            <pc:sldMk cId="1192654439" sldId="303"/>
            <ac:spMk id="3" creationId="{1B16816D-E6A9-8275-E968-B0D726F977EC}"/>
          </ac:spMkLst>
        </pc:spChg>
        <pc:spChg chg="add">
          <ac:chgData name="jemma.smith@up.education" userId="S::urn:spo:guest#jemma.smith@up.education::" providerId="AD" clId="Web-{C5EEB8A9-F4A7-87CC-6089-7036126C9F5D}" dt="2024-11-12T01:43:42.336" v="1753"/>
          <ac:spMkLst>
            <pc:docMk/>
            <pc:sldMk cId="1192654439" sldId="303"/>
            <ac:spMk id="5" creationId="{C4741C27-0D35-3EA5-7480-77D1840AE003}"/>
          </ac:spMkLst>
        </pc:spChg>
        <pc:spChg chg="del">
          <ac:chgData name="jemma.smith@up.education" userId="S::urn:spo:guest#jemma.smith@up.education::" providerId="AD" clId="Web-{C5EEB8A9-F4A7-87CC-6089-7036126C9F5D}" dt="2024-11-12T01:43:41.492" v="1752"/>
          <ac:spMkLst>
            <pc:docMk/>
            <pc:sldMk cId="1192654439" sldId="303"/>
            <ac:spMk id="6" creationId="{B5A36CE5-6904-CE42-95C8-AAE817BEFDB1}"/>
          </ac:spMkLst>
        </pc:spChg>
        <pc:spChg chg="add mod">
          <ac:chgData name="jemma.smith@up.education" userId="S::urn:spo:guest#jemma.smith@up.education::" providerId="AD" clId="Web-{C5EEB8A9-F4A7-87CC-6089-7036126C9F5D}" dt="2024-11-12T01:44:13.853" v="1801" actId="20577"/>
          <ac:spMkLst>
            <pc:docMk/>
            <pc:sldMk cId="1192654439" sldId="303"/>
            <ac:spMk id="8" creationId="{617B317F-A180-0D52-0918-900B6002F8F7}"/>
          </ac:spMkLst>
        </pc:spChg>
        <pc:spChg chg="add">
          <ac:chgData name="jemma.smith@up.education" userId="S::urn:spo:guest#jemma.smith@up.education::" providerId="AD" clId="Web-{C5EEB8A9-F4A7-87CC-6089-7036126C9F5D}" dt="2024-11-12T01:43:42.367" v="1755"/>
          <ac:spMkLst>
            <pc:docMk/>
            <pc:sldMk cId="1192654439" sldId="303"/>
            <ac:spMk id="10" creationId="{08C8F189-F6E0-30D3-8DC2-630E8C232BE4}"/>
          </ac:spMkLst>
        </pc:spChg>
        <pc:spChg chg="add">
          <ac:chgData name="jemma.smith@up.education" userId="S::urn:spo:guest#jemma.smith@up.education::" providerId="AD" clId="Web-{C5EEB8A9-F4A7-87CC-6089-7036126C9F5D}" dt="2024-11-12T01:43:42.398" v="1757"/>
          <ac:spMkLst>
            <pc:docMk/>
            <pc:sldMk cId="1192654439" sldId="303"/>
            <ac:spMk id="14" creationId="{93B138E9-D7DE-1AF2-B14A-6CDD7862982A}"/>
          </ac:spMkLst>
        </pc:spChg>
        <pc:spChg chg="add">
          <ac:chgData name="jemma.smith@up.education" userId="S::urn:spo:guest#jemma.smith@up.education::" providerId="AD" clId="Web-{C5EEB8A9-F4A7-87CC-6089-7036126C9F5D}" dt="2024-11-12T01:43:42.398" v="1758"/>
          <ac:spMkLst>
            <pc:docMk/>
            <pc:sldMk cId="1192654439" sldId="303"/>
            <ac:spMk id="16" creationId="{D064F7B7-C4E1-B336-F1CE-794066981BE0}"/>
          </ac:spMkLst>
        </pc:spChg>
        <pc:spChg chg="add">
          <ac:chgData name="jemma.smith@up.education" userId="S::urn:spo:guest#jemma.smith@up.education::" providerId="AD" clId="Web-{C5EEB8A9-F4A7-87CC-6089-7036126C9F5D}" dt="2024-11-12T01:43:42.414" v="1759"/>
          <ac:spMkLst>
            <pc:docMk/>
            <pc:sldMk cId="1192654439" sldId="303"/>
            <ac:spMk id="18" creationId="{169D5AD2-77DB-EEC8-D30A-4AA65EFCDD4F}"/>
          </ac:spMkLst>
        </pc:spChg>
        <pc:picChg chg="add">
          <ac:chgData name="jemma.smith@up.education" userId="S::urn:spo:guest#jemma.smith@up.education::" providerId="AD" clId="Web-{C5EEB8A9-F4A7-87CC-6089-7036126C9F5D}" dt="2024-11-12T01:43:42.383" v="1756"/>
          <ac:picMkLst>
            <pc:docMk/>
            <pc:sldMk cId="1192654439" sldId="303"/>
            <ac:picMk id="12" creationId="{C7860495-5617-862B-B466-4A4358006739}"/>
          </ac:picMkLst>
        </pc:picChg>
      </pc:sldChg>
      <pc:sldChg chg="addSp delSp modSp">
        <pc:chgData name="jemma.smith@up.education" userId="S::urn:spo:guest#jemma.smith@up.education::" providerId="AD" clId="Web-{C5EEB8A9-F4A7-87CC-6089-7036126C9F5D}" dt="2024-11-12T01:55:32.612" v="2077"/>
        <pc:sldMkLst>
          <pc:docMk/>
          <pc:sldMk cId="1529077717" sldId="304"/>
        </pc:sldMkLst>
        <pc:spChg chg="add del mod">
          <ac:chgData name="jemma.smith@up.education" userId="S::urn:spo:guest#jemma.smith@up.education::" providerId="AD" clId="Web-{C5EEB8A9-F4A7-87CC-6089-7036126C9F5D}" dt="2024-11-12T01:52:44.419" v="2024"/>
          <ac:spMkLst>
            <pc:docMk/>
            <pc:sldMk cId="1529077717" sldId="304"/>
            <ac:spMk id="3" creationId="{206609A4-F5FB-603A-027C-647198CE129F}"/>
          </ac:spMkLst>
        </pc:spChg>
        <pc:spChg chg="del">
          <ac:chgData name="jemma.smith@up.education" userId="S::urn:spo:guest#jemma.smith@up.education::" providerId="AD" clId="Web-{C5EEB8A9-F4A7-87CC-6089-7036126C9F5D}" dt="2024-11-12T01:52:41.685" v="2020"/>
          <ac:spMkLst>
            <pc:docMk/>
            <pc:sldMk cId="1529077717" sldId="304"/>
            <ac:spMk id="4" creationId="{B2778D93-F30C-5BFD-BDA7-9B4D5FD442B5}"/>
          </ac:spMkLst>
        </pc:spChg>
        <pc:spChg chg="add">
          <ac:chgData name="jemma.smith@up.education" userId="S::urn:spo:guest#jemma.smith@up.education::" providerId="AD" clId="Web-{C5EEB8A9-F4A7-87CC-6089-7036126C9F5D}" dt="2024-11-12T01:52:45.153" v="2025"/>
          <ac:spMkLst>
            <pc:docMk/>
            <pc:sldMk cId="1529077717" sldId="304"/>
            <ac:spMk id="5" creationId="{ECC07320-C2CA-4E29-8481-9D9E143C7788}"/>
          </ac:spMkLst>
        </pc:spChg>
        <pc:spChg chg="del">
          <ac:chgData name="jemma.smith@up.education" userId="S::urn:spo:guest#jemma.smith@up.education::" providerId="AD" clId="Web-{C5EEB8A9-F4A7-87CC-6089-7036126C9F5D}" dt="2024-11-12T01:52:41.685" v="2021"/>
          <ac:spMkLst>
            <pc:docMk/>
            <pc:sldMk cId="1529077717" sldId="304"/>
            <ac:spMk id="6" creationId="{B5A36CE5-6904-CE42-95C8-AAE817BEFDB1}"/>
          </ac:spMkLst>
        </pc:spChg>
        <pc:spChg chg="add">
          <ac:chgData name="jemma.smith@up.education" userId="S::urn:spo:guest#jemma.smith@up.education::" providerId="AD" clId="Web-{C5EEB8A9-F4A7-87CC-6089-7036126C9F5D}" dt="2024-11-12T01:52:45.153" v="2025"/>
          <ac:spMkLst>
            <pc:docMk/>
            <pc:sldMk cId="1529077717" sldId="304"/>
            <ac:spMk id="9" creationId="{178FB36B-5BFE-42CA-BC60-1115E0D95EEC}"/>
          </ac:spMkLst>
        </pc:spChg>
        <pc:spChg chg="add">
          <ac:chgData name="jemma.smith@up.education" userId="S::urn:spo:guest#jemma.smith@up.education::" providerId="AD" clId="Web-{C5EEB8A9-F4A7-87CC-6089-7036126C9F5D}" dt="2024-11-12T01:52:45.153" v="2025"/>
          <ac:spMkLst>
            <pc:docMk/>
            <pc:sldMk cId="1529077717" sldId="304"/>
            <ac:spMk id="10" creationId="{710B5A12-6DD8-8F03-79EA-346DA9E8A996}"/>
          </ac:spMkLst>
        </pc:spChg>
        <pc:spChg chg="add">
          <ac:chgData name="jemma.smith@up.education" userId="S::urn:spo:guest#jemma.smith@up.education::" providerId="AD" clId="Web-{C5EEB8A9-F4A7-87CC-6089-7036126C9F5D}" dt="2024-11-12T01:52:45.153" v="2025"/>
          <ac:spMkLst>
            <pc:docMk/>
            <pc:sldMk cId="1529077717" sldId="304"/>
            <ac:spMk id="11" creationId="{1C44815D-1C0E-5B8C-BEB5-6A2BAF6C7E54}"/>
          </ac:spMkLst>
        </pc:spChg>
        <pc:spChg chg="del">
          <ac:chgData name="jemma.smith@up.education" userId="S::urn:spo:guest#jemma.smith@up.education::" providerId="AD" clId="Web-{C5EEB8A9-F4A7-87CC-6089-7036126C9F5D}" dt="2024-11-12T01:52:41.685" v="2023"/>
          <ac:spMkLst>
            <pc:docMk/>
            <pc:sldMk cId="1529077717" sldId="304"/>
            <ac:spMk id="12" creationId="{C0763A76-9F1C-4FC5-82B7-DD475DA461B2}"/>
          </ac:spMkLst>
        </pc:spChg>
        <pc:spChg chg="add">
          <ac:chgData name="jemma.smith@up.education" userId="S::urn:spo:guest#jemma.smith@up.education::" providerId="AD" clId="Web-{C5EEB8A9-F4A7-87CC-6089-7036126C9F5D}" dt="2024-11-12T01:52:45.153" v="2025"/>
          <ac:spMkLst>
            <pc:docMk/>
            <pc:sldMk cId="1529077717" sldId="304"/>
            <ac:spMk id="13" creationId="{ED5AF247-2EA2-DF0B-DD69-9D15CCBA779A}"/>
          </ac:spMkLst>
        </pc:spChg>
        <pc:spChg chg="del">
          <ac:chgData name="jemma.smith@up.education" userId="S::urn:spo:guest#jemma.smith@up.education::" providerId="AD" clId="Web-{C5EEB8A9-F4A7-87CC-6089-7036126C9F5D}" dt="2024-11-12T01:52:41.685" v="2022"/>
          <ac:spMkLst>
            <pc:docMk/>
            <pc:sldMk cId="1529077717" sldId="304"/>
            <ac:spMk id="14" creationId="{E81BF4F6-F2CF-4984-9D14-D6966D92F99F}"/>
          </ac:spMkLst>
        </pc:spChg>
        <pc:spChg chg="add mod">
          <ac:chgData name="jemma.smith@up.education" userId="S::urn:spo:guest#jemma.smith@up.education::" providerId="AD" clId="Web-{C5EEB8A9-F4A7-87CC-6089-7036126C9F5D}" dt="2024-11-12T01:55:28.034" v="2074" actId="1076"/>
          <ac:spMkLst>
            <pc:docMk/>
            <pc:sldMk cId="1529077717" sldId="304"/>
            <ac:spMk id="15" creationId="{811BE7CE-6308-155C-2B63-2185B224DAB2}"/>
          </ac:spMkLst>
        </pc:spChg>
        <pc:spChg chg="add mod">
          <ac:chgData name="jemma.smith@up.education" userId="S::urn:spo:guest#jemma.smith@up.education::" providerId="AD" clId="Web-{C5EEB8A9-F4A7-87CC-6089-7036126C9F5D}" dt="2024-11-12T01:54:31.938" v="2058" actId="1076"/>
          <ac:spMkLst>
            <pc:docMk/>
            <pc:sldMk cId="1529077717" sldId="304"/>
            <ac:spMk id="16" creationId="{F416CFA4-6157-ABB1-FBE9-ED998C73D702}"/>
          </ac:spMkLst>
        </pc:spChg>
        <pc:spChg chg="add mod ord">
          <ac:chgData name="jemma.smith@up.education" userId="S::urn:spo:guest#jemma.smith@up.education::" providerId="AD" clId="Web-{C5EEB8A9-F4A7-87CC-6089-7036126C9F5D}" dt="2024-11-12T01:55:32.612" v="2077"/>
          <ac:spMkLst>
            <pc:docMk/>
            <pc:sldMk cId="1529077717" sldId="304"/>
            <ac:spMk id="18" creationId="{572119F5-705A-267D-12A4-005320EE2995}"/>
          </ac:spMkLst>
        </pc:spChg>
        <pc:spChg chg="add">
          <ac:chgData name="jemma.smith@up.education" userId="S::urn:spo:guest#jemma.smith@up.education::" providerId="AD" clId="Web-{C5EEB8A9-F4A7-87CC-6089-7036126C9F5D}" dt="2024-11-12T01:52:53.419" v="2026"/>
          <ac:spMkLst>
            <pc:docMk/>
            <pc:sldMk cId="1529077717" sldId="304"/>
            <ac:spMk id="20" creationId="{62FE24E4-572E-645C-354A-E4EEB112A3A0}"/>
          </ac:spMkLst>
        </pc:spChg>
        <pc:spChg chg="add ord">
          <ac:chgData name="jemma.smith@up.education" userId="S::urn:spo:guest#jemma.smith@up.education::" providerId="AD" clId="Web-{C5EEB8A9-F4A7-87CC-6089-7036126C9F5D}" dt="2024-11-12T01:55:31.893" v="2076"/>
          <ac:spMkLst>
            <pc:docMk/>
            <pc:sldMk cId="1529077717" sldId="304"/>
            <ac:spMk id="22" creationId="{AD65E321-0305-21A6-3E13-AEAAFF343AAC}"/>
          </ac:spMkLst>
        </pc:spChg>
        <pc:spChg chg="add">
          <ac:chgData name="jemma.smith@up.education" userId="S::urn:spo:guest#jemma.smith@up.education::" providerId="AD" clId="Web-{C5EEB8A9-F4A7-87CC-6089-7036126C9F5D}" dt="2024-11-12T01:52:53.435" v="2028"/>
          <ac:spMkLst>
            <pc:docMk/>
            <pc:sldMk cId="1529077717" sldId="304"/>
            <ac:spMk id="24" creationId="{4F50230B-4787-636C-A561-2049C86160B9}"/>
          </ac:spMkLst>
        </pc:spChg>
        <pc:picChg chg="add">
          <ac:chgData name="jemma.smith@up.education" userId="S::urn:spo:guest#jemma.smith@up.education::" providerId="AD" clId="Web-{C5EEB8A9-F4A7-87CC-6089-7036126C9F5D}" dt="2024-11-12T01:52:45.153" v="2025"/>
          <ac:picMkLst>
            <pc:docMk/>
            <pc:sldMk cId="1529077717" sldId="304"/>
            <ac:picMk id="7" creationId="{78CE8B4D-0B4F-5EBE-4059-D59341704B42}"/>
          </ac:picMkLst>
        </pc:picChg>
        <pc:picChg chg="del">
          <ac:chgData name="jemma.smith@up.education" userId="S::urn:spo:guest#jemma.smith@up.education::" providerId="AD" clId="Web-{C5EEB8A9-F4A7-87CC-6089-7036126C9F5D}" dt="2024-11-12T01:52:41.638" v="2019"/>
          <ac:picMkLst>
            <pc:docMk/>
            <pc:sldMk cId="1529077717" sldId="304"/>
            <ac:picMk id="8" creationId="{281C9614-EBAD-5888-99A8-5F9E3515CEC0}"/>
          </ac:picMkLst>
        </pc:picChg>
        <pc:picChg chg="add mod">
          <ac:chgData name="jemma.smith@up.education" userId="S::urn:spo:guest#jemma.smith@up.education::" providerId="AD" clId="Web-{C5EEB8A9-F4A7-87CC-6089-7036126C9F5D}" dt="2024-11-12T01:54:10.156" v="2045" actId="14100"/>
          <ac:picMkLst>
            <pc:docMk/>
            <pc:sldMk cId="1529077717" sldId="304"/>
            <ac:picMk id="17" creationId="{8E6CD271-7667-22C8-B4A2-0E48634173B0}"/>
          </ac:picMkLst>
        </pc:picChg>
      </pc:sldChg>
      <pc:sldChg chg="addSp delSp modSp">
        <pc:chgData name="jemma.smith@up.education" userId="S::urn:spo:guest#jemma.smith@up.education::" providerId="AD" clId="Web-{C5EEB8A9-F4A7-87CC-6089-7036126C9F5D}" dt="2024-11-12T01:56:31.708" v="2132" actId="1076"/>
        <pc:sldMkLst>
          <pc:docMk/>
          <pc:sldMk cId="1365058595" sldId="305"/>
        </pc:sldMkLst>
        <pc:spChg chg="add del mod">
          <ac:chgData name="jemma.smith@up.education" userId="S::urn:spo:guest#jemma.smith@up.education::" providerId="AD" clId="Web-{C5EEB8A9-F4A7-87CC-6089-7036126C9F5D}" dt="2024-11-12T01:55:00.923" v="2061"/>
          <ac:spMkLst>
            <pc:docMk/>
            <pc:sldMk cId="1365058595" sldId="305"/>
            <ac:spMk id="3" creationId="{8F2D4A61-867F-F01F-D588-8DD2C39A3643}"/>
          </ac:spMkLst>
        </pc:spChg>
        <pc:spChg chg="del">
          <ac:chgData name="jemma.smith@up.education" userId="S::urn:spo:guest#jemma.smith@up.education::" providerId="AD" clId="Web-{C5EEB8A9-F4A7-87CC-6089-7036126C9F5D}" dt="2024-11-12T01:53:30.436" v="2029"/>
          <ac:spMkLst>
            <pc:docMk/>
            <pc:sldMk cId="1365058595" sldId="305"/>
            <ac:spMk id="4" creationId="{B2778D93-F30C-5BFD-BDA7-9B4D5FD442B5}"/>
          </ac:spMkLst>
        </pc:spChg>
        <pc:spChg chg="add">
          <ac:chgData name="jemma.smith@up.education" userId="S::urn:spo:guest#jemma.smith@up.education::" providerId="AD" clId="Web-{C5EEB8A9-F4A7-87CC-6089-7036126C9F5D}" dt="2024-11-12T01:53:31.061" v="2031"/>
          <ac:spMkLst>
            <pc:docMk/>
            <pc:sldMk cId="1365058595" sldId="305"/>
            <ac:spMk id="5" creationId="{1F888BB7-D1E1-5275-BCD8-93E5F0D3DAF6}"/>
          </ac:spMkLst>
        </pc:spChg>
        <pc:spChg chg="del">
          <ac:chgData name="jemma.smith@up.education" userId="S::urn:spo:guest#jemma.smith@up.education::" providerId="AD" clId="Web-{C5EEB8A9-F4A7-87CC-6089-7036126C9F5D}" dt="2024-11-12T01:53:30.436" v="2030"/>
          <ac:spMkLst>
            <pc:docMk/>
            <pc:sldMk cId="1365058595" sldId="305"/>
            <ac:spMk id="6" creationId="{B5A36CE5-6904-CE42-95C8-AAE817BEFDB1}"/>
          </ac:spMkLst>
        </pc:spChg>
        <pc:spChg chg="add mod">
          <ac:chgData name="jemma.smith@up.education" userId="S::urn:spo:guest#jemma.smith@up.education::" providerId="AD" clId="Web-{C5EEB8A9-F4A7-87CC-6089-7036126C9F5D}" dt="2024-11-12T01:55:02.830" v="2062" actId="1076"/>
          <ac:spMkLst>
            <pc:docMk/>
            <pc:sldMk cId="1365058595" sldId="305"/>
            <ac:spMk id="7" creationId="{33EAEF5C-153C-CFDE-7BC4-3F0B14D916A1}"/>
          </ac:spMkLst>
        </pc:spChg>
        <pc:spChg chg="add mod">
          <ac:chgData name="jemma.smith@up.education" userId="S::urn:spo:guest#jemma.smith@up.education::" providerId="AD" clId="Web-{C5EEB8A9-F4A7-87CC-6089-7036126C9F5D}" dt="2024-11-12T01:56:31.708" v="2132" actId="1076"/>
          <ac:spMkLst>
            <pc:docMk/>
            <pc:sldMk cId="1365058595" sldId="305"/>
            <ac:spMk id="8" creationId="{D8E069FF-78DB-67DE-4EA8-45E31C27F47A}"/>
          </ac:spMkLst>
        </pc:spChg>
        <pc:spChg chg="add mod">
          <ac:chgData name="jemma.smith@up.education" userId="S::urn:spo:guest#jemma.smith@up.education::" providerId="AD" clId="Web-{C5EEB8A9-F4A7-87CC-6089-7036126C9F5D}" dt="2024-11-12T01:56:05.097" v="2127" actId="14100"/>
          <ac:spMkLst>
            <pc:docMk/>
            <pc:sldMk cId="1365058595" sldId="305"/>
            <ac:spMk id="9" creationId="{25D9C95A-FFCB-5987-2390-67D8E39CE7D3}"/>
          </ac:spMkLst>
        </pc:spChg>
        <pc:spChg chg="add del">
          <ac:chgData name="jemma.smith@up.education" userId="S::urn:spo:guest#jemma.smith@up.education::" providerId="AD" clId="Web-{C5EEB8A9-F4A7-87CC-6089-7036126C9F5D}" dt="2024-11-12T01:55:14.643" v="2072"/>
          <ac:spMkLst>
            <pc:docMk/>
            <pc:sldMk cId="1365058595" sldId="305"/>
            <ac:spMk id="12" creationId="{FDCB3D69-76B9-2EDE-DC35-6D101E1C23F9}"/>
          </ac:spMkLst>
        </pc:spChg>
        <pc:spChg chg="add del">
          <ac:chgData name="jemma.smith@up.education" userId="S::urn:spo:guest#jemma.smith@up.education::" providerId="AD" clId="Web-{C5EEB8A9-F4A7-87CC-6089-7036126C9F5D}" dt="2024-11-12T01:55:14.643" v="2071"/>
          <ac:spMkLst>
            <pc:docMk/>
            <pc:sldMk cId="1365058595" sldId="305"/>
            <ac:spMk id="14" creationId="{FE0DFF94-AA62-5D90-3313-730197CAA794}"/>
          </ac:spMkLst>
        </pc:spChg>
        <pc:spChg chg="add del">
          <ac:chgData name="jemma.smith@up.education" userId="S::urn:spo:guest#jemma.smith@up.education::" providerId="AD" clId="Web-{C5EEB8A9-F4A7-87CC-6089-7036126C9F5D}" dt="2024-11-12T01:55:14.643" v="2070"/>
          <ac:spMkLst>
            <pc:docMk/>
            <pc:sldMk cId="1365058595" sldId="305"/>
            <ac:spMk id="16" creationId="{39CBA74D-46E7-EC59-7CD8-6505448508AF}"/>
          </ac:spMkLst>
        </pc:spChg>
        <pc:spChg chg="add del">
          <ac:chgData name="jemma.smith@up.education" userId="S::urn:spo:guest#jemma.smith@up.education::" providerId="AD" clId="Web-{C5EEB8A9-F4A7-87CC-6089-7036126C9F5D}" dt="2024-11-12T01:55:14.643" v="2069"/>
          <ac:spMkLst>
            <pc:docMk/>
            <pc:sldMk cId="1365058595" sldId="305"/>
            <ac:spMk id="18" creationId="{7554237B-800D-718F-8EDE-9948F3A2185B}"/>
          </ac:spMkLst>
        </pc:spChg>
        <pc:spChg chg="add del">
          <ac:chgData name="jemma.smith@up.education" userId="S::urn:spo:guest#jemma.smith@up.education::" providerId="AD" clId="Web-{C5EEB8A9-F4A7-87CC-6089-7036126C9F5D}" dt="2024-11-12T01:55:14.643" v="2068"/>
          <ac:spMkLst>
            <pc:docMk/>
            <pc:sldMk cId="1365058595" sldId="305"/>
            <ac:spMk id="20" creationId="{364ABAC2-189C-DC0D-5189-444CA9DFA190}"/>
          </ac:spMkLst>
        </pc:spChg>
        <pc:spChg chg="add">
          <ac:chgData name="jemma.smith@up.education" userId="S::urn:spo:guest#jemma.smith@up.education::" providerId="AD" clId="Web-{C5EEB8A9-F4A7-87CC-6089-7036126C9F5D}" dt="2024-11-12T01:55:34.518" v="2078"/>
          <ac:spMkLst>
            <pc:docMk/>
            <pc:sldMk cId="1365058595" sldId="305"/>
            <ac:spMk id="22" creationId="{EFD3CEE5-94EF-2487-99E4-7E95AF8F4E1F}"/>
          </ac:spMkLst>
        </pc:spChg>
        <pc:spChg chg="add">
          <ac:chgData name="jemma.smith@up.education" userId="S::urn:spo:guest#jemma.smith@up.education::" providerId="AD" clId="Web-{C5EEB8A9-F4A7-87CC-6089-7036126C9F5D}" dt="2024-11-12T01:55:34.534" v="2079"/>
          <ac:spMkLst>
            <pc:docMk/>
            <pc:sldMk cId="1365058595" sldId="305"/>
            <ac:spMk id="24" creationId="{1F334B54-B979-E0DC-54A6-001A3014F28A}"/>
          </ac:spMkLst>
        </pc:spChg>
        <pc:spChg chg="add">
          <ac:chgData name="jemma.smith@up.education" userId="S::urn:spo:guest#jemma.smith@up.education::" providerId="AD" clId="Web-{C5EEB8A9-F4A7-87CC-6089-7036126C9F5D}" dt="2024-11-12T01:55:34.550" v="2080"/>
          <ac:spMkLst>
            <pc:docMk/>
            <pc:sldMk cId="1365058595" sldId="305"/>
            <ac:spMk id="26" creationId="{03DC06F5-E98F-86F2-E01A-73FC5764C01C}"/>
          </ac:spMkLst>
        </pc:spChg>
        <pc:picChg chg="add mod">
          <ac:chgData name="jemma.smith@up.education" userId="S::urn:spo:guest#jemma.smith@up.education::" providerId="AD" clId="Web-{C5EEB8A9-F4A7-87CC-6089-7036126C9F5D}" dt="2024-11-12T01:56:25.442" v="2130" actId="1076"/>
          <ac:picMkLst>
            <pc:docMk/>
            <pc:sldMk cId="1365058595" sldId="305"/>
            <ac:picMk id="10" creationId="{A436C6F4-F08B-5FB1-8D82-65711FB0A3BB}"/>
          </ac:picMkLst>
        </pc:picChg>
      </pc:sldChg>
      <pc:sldChg chg="addSp delSp modSp new">
        <pc:chgData name="jemma.smith@up.education" userId="S::urn:spo:guest#jemma.smith@up.education::" providerId="AD" clId="Web-{C5EEB8A9-F4A7-87CC-6089-7036126C9F5D}" dt="2024-11-11T23:27:37.208" v="439"/>
        <pc:sldMkLst>
          <pc:docMk/>
          <pc:sldMk cId="1583243441" sldId="307"/>
        </pc:sldMkLst>
        <pc:spChg chg="del">
          <ac:chgData name="jemma.smith@up.education" userId="S::urn:spo:guest#jemma.smith@up.education::" providerId="AD" clId="Web-{C5EEB8A9-F4A7-87CC-6089-7036126C9F5D}" dt="2024-11-11T23:01:25.859" v="169"/>
          <ac:spMkLst>
            <pc:docMk/>
            <pc:sldMk cId="1583243441" sldId="307"/>
            <ac:spMk id="2" creationId="{E7641405-CFBE-6BF3-B46D-0B9DB197A17F}"/>
          </ac:spMkLst>
        </pc:spChg>
        <pc:spChg chg="del">
          <ac:chgData name="jemma.smith@up.education" userId="S::urn:spo:guest#jemma.smith@up.education::" providerId="AD" clId="Web-{C5EEB8A9-F4A7-87CC-6089-7036126C9F5D}" dt="2024-11-11T23:01:25.859" v="168"/>
          <ac:spMkLst>
            <pc:docMk/>
            <pc:sldMk cId="1583243441" sldId="307"/>
            <ac:spMk id="3" creationId="{7E3E465C-BBD1-1FAF-3EE9-196ADECD792C}"/>
          </ac:spMkLst>
        </pc:spChg>
        <pc:spChg chg="del">
          <ac:chgData name="jemma.smith@up.education" userId="S::urn:spo:guest#jemma.smith@up.education::" providerId="AD" clId="Web-{C5EEB8A9-F4A7-87CC-6089-7036126C9F5D}" dt="2024-11-11T23:01:25.859" v="167"/>
          <ac:spMkLst>
            <pc:docMk/>
            <pc:sldMk cId="1583243441" sldId="307"/>
            <ac:spMk id="4" creationId="{EC18EFF5-26D0-018D-3D15-C37C7A8C9BAF}"/>
          </ac:spMkLst>
        </pc:spChg>
        <pc:spChg chg="add">
          <ac:chgData name="jemma.smith@up.education" userId="S::urn:spo:guest#jemma.smith@up.education::" providerId="AD" clId="Web-{C5EEB8A9-F4A7-87CC-6089-7036126C9F5D}" dt="2024-11-11T23:01:27.109" v="170"/>
          <ac:spMkLst>
            <pc:docMk/>
            <pc:sldMk cId="1583243441" sldId="307"/>
            <ac:spMk id="5" creationId="{61787BC0-9833-2397-6F55-BDF1DD8173D4}"/>
          </ac:spMkLst>
        </pc:spChg>
        <pc:spChg chg="add del">
          <ac:chgData name="jemma.smith@up.education" userId="S::urn:spo:guest#jemma.smith@up.education::" providerId="AD" clId="Web-{C5EEB8A9-F4A7-87CC-6089-7036126C9F5D}" dt="2024-11-11T23:02:58.863" v="240"/>
          <ac:spMkLst>
            <pc:docMk/>
            <pc:sldMk cId="1583243441" sldId="307"/>
            <ac:spMk id="6" creationId="{F2296213-8F78-68FD-53DE-3821F3C616ED}"/>
          </ac:spMkLst>
        </pc:spChg>
        <pc:spChg chg="add mod">
          <ac:chgData name="jemma.smith@up.education" userId="S::urn:spo:guest#jemma.smith@up.education::" providerId="AD" clId="Web-{C5EEB8A9-F4A7-87CC-6089-7036126C9F5D}" dt="2024-11-11T23:05:43.094" v="250" actId="1076"/>
          <ac:spMkLst>
            <pc:docMk/>
            <pc:sldMk cId="1583243441" sldId="307"/>
            <ac:spMk id="7" creationId="{B81A089C-6778-4163-F5BB-3ABDC3707171}"/>
          </ac:spMkLst>
        </pc:spChg>
        <pc:spChg chg="add del">
          <ac:chgData name="jemma.smith@up.education" userId="S::urn:spo:guest#jemma.smith@up.education::" providerId="AD" clId="Web-{C5EEB8A9-F4A7-87CC-6089-7036126C9F5D}" dt="2024-11-11T23:02:11.361" v="205"/>
          <ac:spMkLst>
            <pc:docMk/>
            <pc:sldMk cId="1583243441" sldId="307"/>
            <ac:spMk id="8" creationId="{1DBC664D-8BF5-9C62-BBD0-09AC5D04FBDD}"/>
          </ac:spMkLst>
        </pc:spChg>
        <pc:spChg chg="add mod">
          <ac:chgData name="jemma.smith@up.education" userId="S::urn:spo:guest#jemma.smith@up.education::" providerId="AD" clId="Web-{C5EEB8A9-F4A7-87CC-6089-7036126C9F5D}" dt="2024-11-11T23:05:37.312" v="248" actId="1076"/>
          <ac:spMkLst>
            <pc:docMk/>
            <pc:sldMk cId="1583243441" sldId="307"/>
            <ac:spMk id="9" creationId="{0357E722-CDED-3337-0160-F06E1672B354}"/>
          </ac:spMkLst>
        </pc:spChg>
        <pc:spChg chg="add ord">
          <ac:chgData name="jemma.smith@up.education" userId="S::urn:spo:guest#jemma.smith@up.education::" providerId="AD" clId="Web-{C5EEB8A9-F4A7-87CC-6089-7036126C9F5D}" dt="2024-11-11T23:27:37.208" v="439"/>
          <ac:spMkLst>
            <pc:docMk/>
            <pc:sldMk cId="1583243441" sldId="307"/>
            <ac:spMk id="12" creationId="{F49AFCC6-1753-5A03-347E-78B7BFFFB72C}"/>
          </ac:spMkLst>
        </pc:spChg>
        <pc:spChg chg="add ord">
          <ac:chgData name="jemma.smith@up.education" userId="S::urn:spo:guest#jemma.smith@up.education::" providerId="AD" clId="Web-{C5EEB8A9-F4A7-87CC-6089-7036126C9F5D}" dt="2024-11-11T23:27:33.973" v="438"/>
          <ac:spMkLst>
            <pc:docMk/>
            <pc:sldMk cId="1583243441" sldId="307"/>
            <ac:spMk id="14" creationId="{5452C4F6-C021-DFFE-7494-FD3AB4339041}"/>
          </ac:spMkLst>
        </pc:spChg>
        <pc:spChg chg="add ord">
          <ac:chgData name="jemma.smith@up.education" userId="S::urn:spo:guest#jemma.smith@up.education::" providerId="AD" clId="Web-{C5EEB8A9-F4A7-87CC-6089-7036126C9F5D}" dt="2024-11-11T23:27:30.880" v="434"/>
          <ac:spMkLst>
            <pc:docMk/>
            <pc:sldMk cId="1583243441" sldId="307"/>
            <ac:spMk id="16" creationId="{96523758-B5F9-23D9-F5DF-E82DEA754F97}"/>
          </ac:spMkLst>
        </pc:spChg>
        <pc:spChg chg="add del mod">
          <ac:chgData name="jemma.smith@up.education" userId="S::urn:spo:guest#jemma.smith@up.education::" providerId="AD" clId="Web-{C5EEB8A9-F4A7-87CC-6089-7036126C9F5D}" dt="2024-11-11T23:02:56.816" v="239"/>
          <ac:spMkLst>
            <pc:docMk/>
            <pc:sldMk cId="1583243441" sldId="307"/>
            <ac:spMk id="18" creationId="{A7B748FB-2AC7-95E1-D376-D7AD91A52B74}"/>
          </ac:spMkLst>
        </pc:spChg>
        <pc:picChg chg="add mod">
          <ac:chgData name="jemma.smith@up.education" userId="S::urn:spo:guest#jemma.smith@up.education::" providerId="AD" clId="Web-{C5EEB8A9-F4A7-87CC-6089-7036126C9F5D}" dt="2024-11-11T23:05:33.453" v="247" actId="14100"/>
          <ac:picMkLst>
            <pc:docMk/>
            <pc:sldMk cId="1583243441" sldId="307"/>
            <ac:picMk id="10" creationId="{2AC638CB-FF16-9EDC-8D84-4ACB08842CA5}"/>
          </ac:picMkLst>
        </pc:picChg>
      </pc:sldChg>
      <pc:sldChg chg="addSp delSp modSp new">
        <pc:chgData name="jemma.smith@up.education" userId="S::urn:spo:guest#jemma.smith@up.education::" providerId="AD" clId="Web-{C5EEB8A9-F4A7-87CC-6089-7036126C9F5D}" dt="2024-11-11T23:29:00.169" v="490" actId="14100"/>
        <pc:sldMkLst>
          <pc:docMk/>
          <pc:sldMk cId="2999575315" sldId="308"/>
        </pc:sldMkLst>
        <pc:spChg chg="del">
          <ac:chgData name="jemma.smith@up.education" userId="S::urn:spo:guest#jemma.smith@up.education::" providerId="AD" clId="Web-{C5EEB8A9-F4A7-87CC-6089-7036126C9F5D}" dt="2024-11-11T23:27:13.488" v="421"/>
          <ac:spMkLst>
            <pc:docMk/>
            <pc:sldMk cId="2999575315" sldId="308"/>
            <ac:spMk id="2" creationId="{2992F60A-0A2B-B21D-22E5-2243B40F29F3}"/>
          </ac:spMkLst>
        </pc:spChg>
        <pc:spChg chg="del">
          <ac:chgData name="jemma.smith@up.education" userId="S::urn:spo:guest#jemma.smith@up.education::" providerId="AD" clId="Web-{C5EEB8A9-F4A7-87CC-6089-7036126C9F5D}" dt="2024-11-11T23:27:13.488" v="420"/>
          <ac:spMkLst>
            <pc:docMk/>
            <pc:sldMk cId="2999575315" sldId="308"/>
            <ac:spMk id="3" creationId="{FD557913-0D77-3A9A-8F3C-6F3B726A1129}"/>
          </ac:spMkLst>
        </pc:spChg>
        <pc:spChg chg="del">
          <ac:chgData name="jemma.smith@up.education" userId="S::urn:spo:guest#jemma.smith@up.education::" providerId="AD" clId="Web-{C5EEB8A9-F4A7-87CC-6089-7036126C9F5D}" dt="2024-11-11T23:27:13.488" v="419"/>
          <ac:spMkLst>
            <pc:docMk/>
            <pc:sldMk cId="2999575315" sldId="308"/>
            <ac:spMk id="4" creationId="{E9246388-DA0F-DC1F-3ADD-9A92933914E4}"/>
          </ac:spMkLst>
        </pc:spChg>
        <pc:spChg chg="add">
          <ac:chgData name="jemma.smith@up.education" userId="S::urn:spo:guest#jemma.smith@up.education::" providerId="AD" clId="Web-{C5EEB8A9-F4A7-87CC-6089-7036126C9F5D}" dt="2024-11-11T23:28:19.475" v="446"/>
          <ac:spMkLst>
            <pc:docMk/>
            <pc:sldMk cId="2999575315" sldId="308"/>
            <ac:spMk id="6" creationId="{4C15F2C4-5690-E797-C196-67DC72D149F2}"/>
          </ac:spMkLst>
        </pc:spChg>
        <pc:spChg chg="add mod">
          <ac:chgData name="jemma.smith@up.education" userId="S::urn:spo:guest#jemma.smith@up.education::" providerId="AD" clId="Web-{C5EEB8A9-F4A7-87CC-6089-7036126C9F5D}" dt="2024-11-11T23:29:00.169" v="490" actId="14100"/>
          <ac:spMkLst>
            <pc:docMk/>
            <pc:sldMk cId="2999575315" sldId="308"/>
            <ac:spMk id="8" creationId="{C27DB825-43B5-54BB-C3C3-9462687F89DE}"/>
          </ac:spMkLst>
        </pc:spChg>
        <pc:spChg chg="add">
          <ac:chgData name="jemma.smith@up.education" userId="S::urn:spo:guest#jemma.smith@up.education::" providerId="AD" clId="Web-{C5EEB8A9-F4A7-87CC-6089-7036126C9F5D}" dt="2024-11-11T23:28:19.491" v="448"/>
          <ac:spMkLst>
            <pc:docMk/>
            <pc:sldMk cId="2999575315" sldId="308"/>
            <ac:spMk id="10" creationId="{76E63E4E-9C1B-001D-3FB6-D539F4AD93F7}"/>
          </ac:spMkLst>
        </pc:spChg>
        <pc:spChg chg="add">
          <ac:chgData name="jemma.smith@up.education" userId="S::urn:spo:guest#jemma.smith@up.education::" providerId="AD" clId="Web-{C5EEB8A9-F4A7-87CC-6089-7036126C9F5D}" dt="2024-11-11T23:28:19.507" v="450"/>
          <ac:spMkLst>
            <pc:docMk/>
            <pc:sldMk cId="2999575315" sldId="308"/>
            <ac:spMk id="14" creationId="{E14F6495-44A0-646E-B003-F3C8F5256B93}"/>
          </ac:spMkLst>
        </pc:spChg>
        <pc:spChg chg="add">
          <ac:chgData name="jemma.smith@up.education" userId="S::urn:spo:guest#jemma.smith@up.education::" providerId="AD" clId="Web-{C5EEB8A9-F4A7-87CC-6089-7036126C9F5D}" dt="2024-11-11T23:28:19.522" v="451"/>
          <ac:spMkLst>
            <pc:docMk/>
            <pc:sldMk cId="2999575315" sldId="308"/>
            <ac:spMk id="16" creationId="{33D89AF2-CFBB-510E-BE26-880250AD3213}"/>
          </ac:spMkLst>
        </pc:spChg>
        <pc:spChg chg="add">
          <ac:chgData name="jemma.smith@up.education" userId="S::urn:spo:guest#jemma.smith@up.education::" providerId="AD" clId="Web-{C5EEB8A9-F4A7-87CC-6089-7036126C9F5D}" dt="2024-11-11T23:28:19.538" v="452"/>
          <ac:spMkLst>
            <pc:docMk/>
            <pc:sldMk cId="2999575315" sldId="308"/>
            <ac:spMk id="18" creationId="{95E67167-9685-AA6D-9B8E-D87612483A24}"/>
          </ac:spMkLst>
        </pc:spChg>
        <pc:picChg chg="add">
          <ac:chgData name="jemma.smith@up.education" userId="S::urn:spo:guest#jemma.smith@up.education::" providerId="AD" clId="Web-{C5EEB8A9-F4A7-87CC-6089-7036126C9F5D}" dt="2024-11-11T23:28:19.507" v="449"/>
          <ac:picMkLst>
            <pc:docMk/>
            <pc:sldMk cId="2999575315" sldId="308"/>
            <ac:picMk id="12" creationId="{B1F5AA36-FABC-039C-FE08-9AF75FDA22B1}"/>
          </ac:picMkLst>
        </pc:picChg>
      </pc:sldChg>
    </pc:docChg>
  </pc:docChgLst>
  <pc:docChgLst>
    <pc:chgData name="jemma.smith@up.education" userId="S::urn:spo:guest#jemma.smith@up.education::" providerId="AD" clId="Web-{59865EAA-1B53-F80A-99E9-C41105004EA2}"/>
    <pc:docChg chg="modSld">
      <pc:chgData name="jemma.smith@up.education" userId="S::urn:spo:guest#jemma.smith@up.education::" providerId="AD" clId="Web-{59865EAA-1B53-F80A-99E9-C41105004EA2}" dt="2024-11-15T00:03:16.897" v="38" actId="14100"/>
      <pc:docMkLst>
        <pc:docMk/>
      </pc:docMkLst>
      <pc:sldChg chg="addSp delSp modSp">
        <pc:chgData name="jemma.smith@up.education" userId="S::urn:spo:guest#jemma.smith@up.education::" providerId="AD" clId="Web-{59865EAA-1B53-F80A-99E9-C41105004EA2}" dt="2024-11-15T00:01:31.175" v="9" actId="1076"/>
        <pc:sldMkLst>
          <pc:docMk/>
          <pc:sldMk cId="3423829037" sldId="278"/>
        </pc:sldMkLst>
        <pc:spChg chg="add del mod">
          <ac:chgData name="jemma.smith@up.education" userId="S::urn:spo:guest#jemma.smith@up.education::" providerId="AD" clId="Web-{59865EAA-1B53-F80A-99E9-C41105004EA2}" dt="2024-11-15T00:01:08.112" v="4"/>
          <ac:spMkLst>
            <pc:docMk/>
            <pc:sldMk cId="3423829037" sldId="278"/>
            <ac:spMk id="2" creationId="{4B14390C-FB8C-375F-9D2F-35345CFF884E}"/>
          </ac:spMkLst>
        </pc:spChg>
        <pc:spChg chg="add mod">
          <ac:chgData name="jemma.smith@up.education" userId="S::urn:spo:guest#jemma.smith@up.education::" providerId="AD" clId="Web-{59865EAA-1B53-F80A-99E9-C41105004EA2}" dt="2024-11-15T00:01:31.175" v="9" actId="1076"/>
          <ac:spMkLst>
            <pc:docMk/>
            <pc:sldMk cId="3423829037" sldId="278"/>
            <ac:spMk id="3" creationId="{31360DCD-26C9-FC20-33D1-CCD584C0AD85}"/>
          </ac:spMkLst>
        </pc:spChg>
        <pc:spChg chg="del mod">
          <ac:chgData name="jemma.smith@up.education" userId="S::urn:spo:guest#jemma.smith@up.education::" providerId="AD" clId="Web-{59865EAA-1B53-F80A-99E9-C41105004EA2}" dt="2024-11-15T00:01:26.534" v="8"/>
          <ac:spMkLst>
            <pc:docMk/>
            <pc:sldMk cId="3423829037" sldId="278"/>
            <ac:spMk id="23" creationId="{7D2782E7-0CF1-A7F4-C07C-AAE6E6463904}"/>
          </ac:spMkLst>
        </pc:spChg>
      </pc:sldChg>
      <pc:sldChg chg="delSp modSp">
        <pc:chgData name="jemma.smith@up.education" userId="S::urn:spo:guest#jemma.smith@up.education::" providerId="AD" clId="Web-{59865EAA-1B53-F80A-99E9-C41105004EA2}" dt="2024-11-15T00:02:24.661" v="28" actId="14100"/>
        <pc:sldMkLst>
          <pc:docMk/>
          <pc:sldMk cId="2999858813" sldId="283"/>
        </pc:sldMkLst>
        <pc:spChg chg="del">
          <ac:chgData name="jemma.smith@up.education" userId="S::urn:spo:guest#jemma.smith@up.education::" providerId="AD" clId="Web-{59865EAA-1B53-F80A-99E9-C41105004EA2}" dt="2024-11-15T00:01:38.925" v="12"/>
          <ac:spMkLst>
            <pc:docMk/>
            <pc:sldMk cId="2999858813" sldId="283"/>
            <ac:spMk id="6" creationId="{0C89913A-CF28-52BC-BAAE-5B06B4710941}"/>
          </ac:spMkLst>
        </pc:spChg>
        <pc:spChg chg="mod">
          <ac:chgData name="jemma.smith@up.education" userId="S::urn:spo:guest#jemma.smith@up.education::" providerId="AD" clId="Web-{59865EAA-1B53-F80A-99E9-C41105004EA2}" dt="2024-11-15T00:01:41.206" v="13" actId="1076"/>
          <ac:spMkLst>
            <pc:docMk/>
            <pc:sldMk cId="2999858813" sldId="283"/>
            <ac:spMk id="8" creationId="{1D5736E4-A9C4-FF67-E3B0-2231AF57A553}"/>
          </ac:spMkLst>
        </pc:spChg>
        <pc:spChg chg="mod">
          <ac:chgData name="jemma.smith@up.education" userId="S::urn:spo:guest#jemma.smith@up.education::" providerId="AD" clId="Web-{59865EAA-1B53-F80A-99E9-C41105004EA2}" dt="2024-11-15T00:02:24.661" v="28" actId="14100"/>
          <ac:spMkLst>
            <pc:docMk/>
            <pc:sldMk cId="2999858813" sldId="283"/>
            <ac:spMk id="11" creationId="{32E62708-0D88-B2EB-BCAB-142A26B4B91B}"/>
          </ac:spMkLst>
        </pc:spChg>
      </pc:sldChg>
      <pc:sldChg chg="modSp">
        <pc:chgData name="jemma.smith@up.education" userId="S::urn:spo:guest#jemma.smith@up.education::" providerId="AD" clId="Web-{59865EAA-1B53-F80A-99E9-C41105004EA2}" dt="2024-11-15T00:03:16.897" v="38" actId="14100"/>
        <pc:sldMkLst>
          <pc:docMk/>
          <pc:sldMk cId="2059884405" sldId="287"/>
        </pc:sldMkLst>
        <pc:spChg chg="mod">
          <ac:chgData name="jemma.smith@up.education" userId="S::urn:spo:guest#jemma.smith@up.education::" providerId="AD" clId="Web-{59865EAA-1B53-F80A-99E9-C41105004EA2}" dt="2024-11-15T00:02:47.896" v="34" actId="14100"/>
          <ac:spMkLst>
            <pc:docMk/>
            <pc:sldMk cId="2059884405" sldId="287"/>
            <ac:spMk id="12" creationId="{823B6DFA-AD47-57A2-AA04-D2FB6AD7C725}"/>
          </ac:spMkLst>
        </pc:spChg>
        <pc:spChg chg="mod">
          <ac:chgData name="jemma.smith@up.education" userId="S::urn:spo:guest#jemma.smith@up.education::" providerId="AD" clId="Web-{59865EAA-1B53-F80A-99E9-C41105004EA2}" dt="2024-11-15T00:03:16.897" v="38" actId="14100"/>
          <ac:spMkLst>
            <pc:docMk/>
            <pc:sldMk cId="2059884405" sldId="287"/>
            <ac:spMk id="13" creationId="{495F5977-85BE-ACEE-D094-451EF3F170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8E9A6-7CEB-3C4C-BB47-5881C5445CAF}"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A2353-4A8A-934D-AC8D-13AF283F5082}" type="slidenum">
              <a:rPr lang="en-US" smtClean="0"/>
              <a:t>‹#›</a:t>
            </a:fld>
            <a:endParaRPr lang="en-US"/>
          </a:p>
        </p:txBody>
      </p:sp>
    </p:spTree>
    <p:extLst>
      <p:ext uri="{BB962C8B-B14F-4D97-AF65-F5344CB8AC3E}">
        <p14:creationId xmlns:p14="http://schemas.microsoft.com/office/powerpoint/2010/main" val="59951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E4BD93-21FC-9945-A9E7-67F4F8999BC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90164-A81A-F941-8538-56B84C11C268}" type="slidenum">
              <a:rPr lang="en-US" smtClean="0"/>
              <a:t>‹#›</a:t>
            </a:fld>
            <a:endParaRPr lang="en-US"/>
          </a:p>
        </p:txBody>
      </p:sp>
      <p:sp>
        <p:nvSpPr>
          <p:cNvPr id="7" name="Rectangle 6">
            <a:extLst>
              <a:ext uri="{FF2B5EF4-FFF2-40B4-BE49-F238E27FC236}">
                <a16:creationId xmlns:a16="http://schemas.microsoft.com/office/drawing/2014/main" id="{4FFEF788-857A-F148-B182-13417F36F899}"/>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6F498CD-C9C8-8E49-9820-57EAB87E6B10}"/>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3D07C317-6C74-6848-9F9C-FBC2474BB530}"/>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1083964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E4BD93-21FC-9945-A9E7-67F4F8999BC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120128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E4BD93-21FC-9945-A9E7-67F4F8999BC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1477968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64072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0EF1AD-EA1F-FC46-B614-1B1603314348}"/>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934540A-57B7-D44C-BB58-E61B36FF4DA3}"/>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D870E91B-9728-CE4E-9913-6EB362BB0265}"/>
              </a:ext>
            </a:extLst>
          </p:cNvPr>
          <p:cNvSpPr txBox="1"/>
          <p:nvPr userDrawn="1"/>
        </p:nvSpPr>
        <p:spPr>
          <a:xfrm>
            <a:off x="9775539" y="6492875"/>
            <a:ext cx="2224199" cy="323165"/>
          </a:xfrm>
          <a:prstGeom prst="rect">
            <a:avLst/>
          </a:prstGeom>
          <a:noFill/>
        </p:spPr>
        <p:txBody>
          <a:bodyPr wrap="none" rtlCol="0">
            <a:spAutoFit/>
          </a:bodyPr>
          <a:lstStyle/>
          <a:p>
            <a:pPr algn="r"/>
            <a:r>
              <a:rPr lang="en-US" sz="1200" dirty="0">
                <a:solidFill>
                  <a:schemeClr val="tx1">
                    <a:lumMod val="65000"/>
                    <a:lumOff val="35000"/>
                  </a:schemeClr>
                </a:solidFill>
              </a:rPr>
              <a:t>Connect ’n’ Grow</a:t>
            </a:r>
            <a:r>
              <a:rPr lang="en-US" sz="1500" dirty="0">
                <a:solidFill>
                  <a:schemeClr val="tx1">
                    <a:lumMod val="65000"/>
                    <a:lumOff val="35000"/>
                  </a:schemeClr>
                </a:solidFill>
              </a:rPr>
              <a:t>®</a:t>
            </a:r>
            <a:r>
              <a:rPr lang="en-US" sz="1200" dirty="0">
                <a:solidFill>
                  <a:schemeClr val="tx1">
                    <a:lumMod val="65000"/>
                    <a:lumOff val="35000"/>
                  </a:schemeClr>
                </a:solidFill>
              </a:rPr>
              <a:t> | RTO 40518</a:t>
            </a:r>
          </a:p>
        </p:txBody>
      </p:sp>
      <p:sp>
        <p:nvSpPr>
          <p:cNvPr id="11" name="Title 1">
            <a:extLst>
              <a:ext uri="{FF2B5EF4-FFF2-40B4-BE49-F238E27FC236}">
                <a16:creationId xmlns:a16="http://schemas.microsoft.com/office/drawing/2014/main" id="{56F3DB7E-5EDB-0C4F-85D8-6B486AB252A8}"/>
              </a:ext>
            </a:extLst>
          </p:cNvPr>
          <p:cNvSpPr txBox="1">
            <a:spLocks/>
          </p:cNvSpPr>
          <p:nvPr userDrawn="1"/>
        </p:nvSpPr>
        <p:spPr>
          <a:xfrm>
            <a:off x="838200" y="93821"/>
            <a:ext cx="10515600" cy="991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endParaRPr>
          </a:p>
        </p:txBody>
      </p:sp>
      <p:sp>
        <p:nvSpPr>
          <p:cNvPr id="13" name="Text Placeholder 12">
            <a:extLst>
              <a:ext uri="{FF2B5EF4-FFF2-40B4-BE49-F238E27FC236}">
                <a16:creationId xmlns:a16="http://schemas.microsoft.com/office/drawing/2014/main" id="{E9C17D2E-D684-974F-8618-3134DA74EA21}"/>
              </a:ext>
            </a:extLst>
          </p:cNvPr>
          <p:cNvSpPr>
            <a:spLocks noGrp="1"/>
          </p:cNvSpPr>
          <p:nvPr>
            <p:ph type="body" sz="quarter" idx="10"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266892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E4BD93-21FC-9945-A9E7-67F4F8999BC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90164-A81A-F941-8538-56B84C11C268}" type="slidenum">
              <a:rPr lang="en-US" smtClean="0"/>
              <a:t>‹#›</a:t>
            </a:fld>
            <a:endParaRPr lang="en-US"/>
          </a:p>
        </p:txBody>
      </p:sp>
      <p:sp>
        <p:nvSpPr>
          <p:cNvPr id="7" name="Rectangle 6">
            <a:extLst>
              <a:ext uri="{FF2B5EF4-FFF2-40B4-BE49-F238E27FC236}">
                <a16:creationId xmlns:a16="http://schemas.microsoft.com/office/drawing/2014/main" id="{A70093CB-F463-F747-B87F-6327420528E7}"/>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891EF7-886F-3043-BF2C-0A36DF617D72}"/>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BD501B44-7046-534C-BA33-D5F5B6797B0A}"/>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1079573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E4BD93-21FC-9945-A9E7-67F4F8999BC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308649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E4BD93-21FC-9945-A9E7-67F4F8999BC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129352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E4BD93-21FC-9945-A9E7-67F4F8999BC2}"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130539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E4BD93-21FC-9945-A9E7-67F4F8999BC2}"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111810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4BD93-21FC-9945-A9E7-67F4F8999BC2}"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151174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E4BD93-21FC-9945-A9E7-67F4F8999BC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1072431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E4BD93-21FC-9945-A9E7-67F4F8999BC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90164-A81A-F941-8538-56B84C11C268}" type="slidenum">
              <a:rPr lang="en-US" smtClean="0"/>
              <a:t>‹#›</a:t>
            </a:fld>
            <a:endParaRPr lang="en-US"/>
          </a:p>
        </p:txBody>
      </p:sp>
    </p:spTree>
    <p:extLst>
      <p:ext uri="{BB962C8B-B14F-4D97-AF65-F5344CB8AC3E}">
        <p14:creationId xmlns:p14="http://schemas.microsoft.com/office/powerpoint/2010/main" val="53301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4BD93-21FC-9945-A9E7-67F4F8999BC2}"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90164-A81A-F941-8538-56B84C11C268}" type="slidenum">
              <a:rPr lang="en-US" smtClean="0"/>
              <a:t>‹#›</a:t>
            </a:fld>
            <a:endParaRPr lang="en-US"/>
          </a:p>
        </p:txBody>
      </p:sp>
      <p:sp>
        <p:nvSpPr>
          <p:cNvPr id="7" name="TextBox 6">
            <a:extLst>
              <a:ext uri="{FF2B5EF4-FFF2-40B4-BE49-F238E27FC236}">
                <a16:creationId xmlns:a16="http://schemas.microsoft.com/office/drawing/2014/main" id="{5CFD5C4D-E329-704C-8FF2-303558B87E75}"/>
              </a:ext>
            </a:extLst>
          </p:cNvPr>
          <p:cNvSpPr txBox="1"/>
          <p:nvPr userDrawn="1"/>
        </p:nvSpPr>
        <p:spPr>
          <a:xfrm>
            <a:off x="9775539" y="6492875"/>
            <a:ext cx="2224199" cy="323165"/>
          </a:xfrm>
          <a:prstGeom prst="rect">
            <a:avLst/>
          </a:prstGeom>
          <a:noFill/>
        </p:spPr>
        <p:txBody>
          <a:bodyPr wrap="none" rtlCol="0">
            <a:spAutoFit/>
          </a:bodyPr>
          <a:lstStyle/>
          <a:p>
            <a:pPr algn="r"/>
            <a:r>
              <a:rPr lang="en-US" sz="1200" dirty="0">
                <a:solidFill>
                  <a:schemeClr val="tx1">
                    <a:lumMod val="65000"/>
                    <a:lumOff val="35000"/>
                  </a:schemeClr>
                </a:solidFill>
              </a:rPr>
              <a:t>Connect ’n’ Grow</a:t>
            </a:r>
            <a:r>
              <a:rPr lang="en-US" sz="1500" dirty="0">
                <a:solidFill>
                  <a:schemeClr val="tx1">
                    <a:lumMod val="65000"/>
                    <a:lumOff val="35000"/>
                  </a:schemeClr>
                </a:solidFill>
              </a:rPr>
              <a:t>®</a:t>
            </a:r>
            <a:r>
              <a:rPr lang="en-US" sz="1200" dirty="0">
                <a:solidFill>
                  <a:schemeClr val="tx1">
                    <a:lumMod val="65000"/>
                    <a:lumOff val="35000"/>
                  </a:schemeClr>
                </a:solidFill>
              </a:rPr>
              <a:t> | RTO 40518</a:t>
            </a:r>
          </a:p>
        </p:txBody>
      </p:sp>
    </p:spTree>
    <p:extLst>
      <p:ext uri="{BB962C8B-B14F-4D97-AF65-F5344CB8AC3E}">
        <p14:creationId xmlns:p14="http://schemas.microsoft.com/office/powerpoint/2010/main" val="906615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M1CHPnZfFmU?feature=oembed"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r2JR4LHF_2Q"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ausidentities.com.au/quizzes/te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s://www.youtube.com/watch?v=GjcuD_Y9w9U" TargetMode="Externa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JXQN7W9y_Tw?feature=oembed" TargetMode="Externa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video" Target="https://www.youtube.com/embed/sBAqF00gBGk?feature=oembed"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X6kWygqR0L8?feature=oembed"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8DAFF5-2C4D-124B-91FA-3904EAFEC1F0}"/>
              </a:ext>
            </a:extLst>
          </p:cNvPr>
          <p:cNvSpPr/>
          <p:nvPr/>
        </p:nvSpPr>
        <p:spPr>
          <a:xfrm>
            <a:off x="-1" y="3606632"/>
            <a:ext cx="12191999" cy="251069"/>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itle 1">
            <a:extLst>
              <a:ext uri="{FF2B5EF4-FFF2-40B4-BE49-F238E27FC236}">
                <a16:creationId xmlns:a16="http://schemas.microsoft.com/office/drawing/2014/main" id="{7D2782E7-0CF1-A7F4-C07C-AAE6E6463904}"/>
              </a:ext>
            </a:extLst>
          </p:cNvPr>
          <p:cNvSpPr>
            <a:spLocks noGrp="1"/>
          </p:cNvSpPr>
          <p:nvPr/>
        </p:nvSpPr>
        <p:spPr>
          <a:xfrm>
            <a:off x="905937" y="1677374"/>
            <a:ext cx="5385135" cy="703384"/>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40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6" name="Subtitle 2">
            <a:extLst>
              <a:ext uri="{FF2B5EF4-FFF2-40B4-BE49-F238E27FC236}">
                <a16:creationId xmlns:a16="http://schemas.microsoft.com/office/drawing/2014/main" id="{D35862E6-276B-3102-8752-BF0AE6A43135}"/>
              </a:ext>
            </a:extLst>
          </p:cNvPr>
          <p:cNvSpPr>
            <a:spLocks noGrp="1"/>
          </p:cNvSpPr>
          <p:nvPr/>
        </p:nvSpPr>
        <p:spPr>
          <a:xfrm>
            <a:off x="905937" y="2594710"/>
            <a:ext cx="5580207" cy="396688"/>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Students Exploring Life’s Foundations</a:t>
            </a:r>
          </a:p>
        </p:txBody>
      </p:sp>
      <p:pic>
        <p:nvPicPr>
          <p:cNvPr id="17" name="Picture 16" descr="A close up of a logo&#10;&#10;Description automatically generated">
            <a:extLst>
              <a:ext uri="{FF2B5EF4-FFF2-40B4-BE49-F238E27FC236}">
                <a16:creationId xmlns:a16="http://schemas.microsoft.com/office/drawing/2014/main" id="{79BBBC36-7793-8A45-B3ED-EE74EA03DC5B}"/>
              </a:ext>
            </a:extLst>
          </p:cNvPr>
          <p:cNvPicPr>
            <a:picLocks noChangeAspect="1"/>
          </p:cNvPicPr>
          <p:nvPr/>
        </p:nvPicPr>
        <p:blipFill>
          <a:blip r:embed="rId2"/>
          <a:stretch>
            <a:fillRect/>
          </a:stretch>
        </p:blipFill>
        <p:spPr>
          <a:xfrm>
            <a:off x="3696040" y="4903889"/>
            <a:ext cx="2814690" cy="1154941"/>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DB9A27D7-0BF1-2DAE-C844-B96E581685F5}"/>
              </a:ext>
            </a:extLst>
          </p:cNvPr>
          <p:cNvPicPr>
            <a:picLocks noChangeAspect="1"/>
          </p:cNvPicPr>
          <p:nvPr/>
        </p:nvPicPr>
        <p:blipFill>
          <a:blip r:embed="rId3"/>
          <a:stretch>
            <a:fillRect/>
          </a:stretch>
        </p:blipFill>
        <p:spPr>
          <a:xfrm>
            <a:off x="905938" y="5107168"/>
            <a:ext cx="2682960" cy="748385"/>
          </a:xfrm>
          <a:prstGeom prst="rect">
            <a:avLst/>
          </a:prstGeom>
        </p:spPr>
      </p:pic>
      <p:pic>
        <p:nvPicPr>
          <p:cNvPr id="19" name="Picture 18" descr="A blue circle with white and green circles on it&#10;&#10;Description automatically generated">
            <a:extLst>
              <a:ext uri="{FF2B5EF4-FFF2-40B4-BE49-F238E27FC236}">
                <a16:creationId xmlns:a16="http://schemas.microsoft.com/office/drawing/2014/main" id="{71846ED1-BC91-17ED-FF87-730691A34C56}"/>
              </a:ext>
            </a:extLst>
          </p:cNvPr>
          <p:cNvPicPr>
            <a:picLocks noChangeAspect="1"/>
          </p:cNvPicPr>
          <p:nvPr/>
        </p:nvPicPr>
        <p:blipFill>
          <a:blip r:embed="rId4"/>
          <a:stretch>
            <a:fillRect/>
          </a:stretch>
        </p:blipFill>
        <p:spPr>
          <a:xfrm>
            <a:off x="7924800" y="-261364"/>
            <a:ext cx="7380727" cy="7380727"/>
          </a:xfrm>
          <a:prstGeom prst="rect">
            <a:avLst/>
          </a:prstGeom>
        </p:spPr>
      </p:pic>
      <p:sp>
        <p:nvSpPr>
          <p:cNvPr id="21" name="Rectangle 20">
            <a:extLst>
              <a:ext uri="{FF2B5EF4-FFF2-40B4-BE49-F238E27FC236}">
                <a16:creationId xmlns:a16="http://schemas.microsoft.com/office/drawing/2014/main" id="{578DAFF5-2C4D-124B-91FA-3904EAFEC1F0}"/>
              </a:ext>
            </a:extLst>
          </p:cNvPr>
          <p:cNvSpPr/>
          <p:nvPr/>
        </p:nvSpPr>
        <p:spPr>
          <a:xfrm>
            <a:off x="-1" y="3606632"/>
            <a:ext cx="12191999" cy="251069"/>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1B8A5AD6-8425-5C80-6089-44D0D5532FA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4" name="Subtitle 2">
            <a:extLst>
              <a:ext uri="{FF2B5EF4-FFF2-40B4-BE49-F238E27FC236}">
                <a16:creationId xmlns:a16="http://schemas.microsoft.com/office/drawing/2014/main" id="{D35862E6-276B-3102-8752-BF0AE6A43135}"/>
              </a:ext>
            </a:extLst>
          </p:cNvPr>
          <p:cNvSpPr>
            <a:spLocks noGrp="1"/>
          </p:cNvSpPr>
          <p:nvPr/>
        </p:nvSpPr>
        <p:spPr>
          <a:xfrm>
            <a:off x="905937" y="2594710"/>
            <a:ext cx="5580207" cy="396688"/>
          </a:xfrm>
          <a:prstGeom prst="rect">
            <a:avLst/>
          </a:prstGeom>
        </p:spPr>
        <p:txBody>
          <a:bodyPr vert="horz"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dirty="0">
                <a:solidFill>
                  <a:schemeClr val="bg1"/>
                </a:solidFill>
                <a:latin typeface="Helvetica Neue"/>
                <a:ea typeface="Helvetica Neue Medium" panose="02000503000000020004" pitchFamily="2" charset="0"/>
                <a:cs typeface="Helvetica Neue Medium" panose="02000503000000020004" pitchFamily="2" charset="0"/>
              </a:rPr>
              <a:t>Students Exploring Life’s Foundations</a:t>
            </a:r>
            <a:endParaRPr lang="en-US" sz="2000">
              <a:solidFill>
                <a:schemeClr val="bg1"/>
              </a:solidFill>
              <a:latin typeface="Helvetica Neue"/>
              <a:ea typeface="Helvetica Neue Medium" panose="02000503000000020004" pitchFamily="2" charset="0"/>
              <a:cs typeface="Helvetica Neue Medium" panose="02000503000000020004" pitchFamily="2" charset="0"/>
            </a:endParaRPr>
          </a:p>
        </p:txBody>
      </p:sp>
      <p:pic>
        <p:nvPicPr>
          <p:cNvPr id="25" name="Picture 24" descr="A close up of a logo&#10;&#10;Description automatically generated">
            <a:extLst>
              <a:ext uri="{FF2B5EF4-FFF2-40B4-BE49-F238E27FC236}">
                <a16:creationId xmlns:a16="http://schemas.microsoft.com/office/drawing/2014/main" id="{79BBBC36-7793-8A45-B3ED-EE74EA03DC5B}"/>
              </a:ext>
            </a:extLst>
          </p:cNvPr>
          <p:cNvPicPr>
            <a:picLocks noChangeAspect="1"/>
          </p:cNvPicPr>
          <p:nvPr/>
        </p:nvPicPr>
        <p:blipFill>
          <a:blip r:embed="rId2"/>
          <a:stretch>
            <a:fillRect/>
          </a:stretch>
        </p:blipFill>
        <p:spPr>
          <a:xfrm>
            <a:off x="3696040" y="4903889"/>
            <a:ext cx="2814690" cy="1154941"/>
          </a:xfrm>
          <a:prstGeom prst="rect">
            <a:avLst/>
          </a:prstGeom>
        </p:spPr>
      </p:pic>
      <p:pic>
        <p:nvPicPr>
          <p:cNvPr id="26" name="Picture 25" descr="A black and white logo&#10;&#10;Description automatically generated">
            <a:extLst>
              <a:ext uri="{FF2B5EF4-FFF2-40B4-BE49-F238E27FC236}">
                <a16:creationId xmlns:a16="http://schemas.microsoft.com/office/drawing/2014/main" id="{DB9A27D7-0BF1-2DAE-C844-B96E581685F5}"/>
              </a:ext>
            </a:extLst>
          </p:cNvPr>
          <p:cNvPicPr>
            <a:picLocks noChangeAspect="1"/>
          </p:cNvPicPr>
          <p:nvPr/>
        </p:nvPicPr>
        <p:blipFill>
          <a:blip r:embed="rId3"/>
          <a:stretch>
            <a:fillRect/>
          </a:stretch>
        </p:blipFill>
        <p:spPr>
          <a:xfrm>
            <a:off x="905938" y="5107168"/>
            <a:ext cx="2682960" cy="748385"/>
          </a:xfrm>
          <a:prstGeom prst="rect">
            <a:avLst/>
          </a:prstGeom>
        </p:spPr>
      </p:pic>
      <p:pic>
        <p:nvPicPr>
          <p:cNvPr id="27" name="Picture 26" descr="A blue circle with white and green circles on it&#10;&#10;Description automatically generated">
            <a:extLst>
              <a:ext uri="{FF2B5EF4-FFF2-40B4-BE49-F238E27FC236}">
                <a16:creationId xmlns:a16="http://schemas.microsoft.com/office/drawing/2014/main" id="{71846ED1-BC91-17ED-FF87-730691A34C56}"/>
              </a:ext>
            </a:extLst>
          </p:cNvPr>
          <p:cNvPicPr>
            <a:picLocks noChangeAspect="1"/>
          </p:cNvPicPr>
          <p:nvPr/>
        </p:nvPicPr>
        <p:blipFill>
          <a:blip r:embed="rId4"/>
          <a:stretch>
            <a:fillRect/>
          </a:stretch>
        </p:blipFill>
        <p:spPr>
          <a:xfrm>
            <a:off x="7924800" y="-261364"/>
            <a:ext cx="7380727" cy="7380727"/>
          </a:xfrm>
          <a:prstGeom prst="rect">
            <a:avLst/>
          </a:prstGeom>
        </p:spPr>
      </p:pic>
      <p:sp>
        <p:nvSpPr>
          <p:cNvPr id="3" name="Title 1">
            <a:extLst>
              <a:ext uri="{FF2B5EF4-FFF2-40B4-BE49-F238E27FC236}">
                <a16:creationId xmlns:a16="http://schemas.microsoft.com/office/drawing/2014/main" id="{31360DCD-26C9-FC20-33D1-CCD584C0AD85}"/>
              </a:ext>
            </a:extLst>
          </p:cNvPr>
          <p:cNvSpPr>
            <a:spLocks noGrp="1"/>
          </p:cNvSpPr>
          <p:nvPr/>
        </p:nvSpPr>
        <p:spPr>
          <a:xfrm>
            <a:off x="905937" y="1799670"/>
            <a:ext cx="5262839" cy="675162"/>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283986"/>
                </a:solidFill>
                <a:latin typeface="Helvetica Neue"/>
              </a:rPr>
              <a:t>The S.E.L.F. Program</a:t>
            </a:r>
            <a:endParaRPr lang="en-US" sz="4000" b="1">
              <a:solidFill>
                <a:srgbClr val="283986"/>
              </a:solidFill>
              <a:latin typeface="Helvetica Neue"/>
              <a:cs typeface="Calibri Light"/>
            </a:endParaRPr>
          </a:p>
        </p:txBody>
      </p:sp>
    </p:spTree>
    <p:extLst>
      <p:ext uri="{BB962C8B-B14F-4D97-AF65-F5344CB8AC3E}">
        <p14:creationId xmlns:p14="http://schemas.microsoft.com/office/powerpoint/2010/main" val="3423829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15F2C4-5690-E797-C196-67DC72D149F2}"/>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8">
            <a:extLst>
              <a:ext uri="{FF2B5EF4-FFF2-40B4-BE49-F238E27FC236}">
                <a16:creationId xmlns:a16="http://schemas.microsoft.com/office/drawing/2014/main" id="{C27DB825-43B5-54BB-C3C3-9462687F89DE}"/>
              </a:ext>
            </a:extLst>
          </p:cNvPr>
          <p:cNvSpPr txBox="1"/>
          <p:nvPr/>
        </p:nvSpPr>
        <p:spPr>
          <a:xfrm>
            <a:off x="1088938" y="2870365"/>
            <a:ext cx="525544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Complete exercise 9A, B, C, D &amp; E on page 45 in your workbook.</a:t>
            </a:r>
            <a:endParaRPr lang="en-US" b="1" dirty="0">
              <a:solidFill>
                <a:schemeClr val="bg1"/>
              </a:solidFill>
              <a:highlight>
                <a:srgbClr val="85C140"/>
              </a:highlight>
              <a:latin typeface="Helvetica Neue"/>
              <a:cs typeface="Calibri"/>
            </a:endParaRPr>
          </a:p>
        </p:txBody>
      </p:sp>
      <p:sp>
        <p:nvSpPr>
          <p:cNvPr id="10" name="Subtitle 13">
            <a:extLst>
              <a:ext uri="{FF2B5EF4-FFF2-40B4-BE49-F238E27FC236}">
                <a16:creationId xmlns:a16="http://schemas.microsoft.com/office/drawing/2014/main" id="{76E63E4E-9C1B-001D-3FB6-D539F4AD93F7}"/>
              </a:ext>
            </a:extLst>
          </p:cNvPr>
          <p:cNvSpPr txBox="1">
            <a:spLocks/>
          </p:cNvSpPr>
          <p:nvPr/>
        </p:nvSpPr>
        <p:spPr>
          <a:xfrm>
            <a:off x="1836409" y="1915037"/>
            <a:ext cx="1568982" cy="5872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2" name="Graphic 6" descr="Puzzle pieces with solid fill">
            <a:extLst>
              <a:ext uri="{FF2B5EF4-FFF2-40B4-BE49-F238E27FC236}">
                <a16:creationId xmlns:a16="http://schemas.microsoft.com/office/drawing/2014/main" id="{B1F5AA36-FABC-039C-FE08-9AF75FDA22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712136"/>
            <a:ext cx="962046" cy="975184"/>
          </a:xfrm>
          <a:prstGeom prst="rect">
            <a:avLst/>
          </a:prstGeom>
        </p:spPr>
      </p:pic>
      <p:sp>
        <p:nvSpPr>
          <p:cNvPr id="14" name="Title 1">
            <a:extLst>
              <a:ext uri="{FF2B5EF4-FFF2-40B4-BE49-F238E27FC236}">
                <a16:creationId xmlns:a16="http://schemas.microsoft.com/office/drawing/2014/main" id="{E14F6495-44A0-646E-B003-F3C8F5256B9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6" name="Subtitle 13">
            <a:extLst>
              <a:ext uri="{FF2B5EF4-FFF2-40B4-BE49-F238E27FC236}">
                <a16:creationId xmlns:a16="http://schemas.microsoft.com/office/drawing/2014/main" id="{33D89AF2-CFBB-510E-BE26-880250AD3213}"/>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itle 1">
            <a:extLst>
              <a:ext uri="{FF2B5EF4-FFF2-40B4-BE49-F238E27FC236}">
                <a16:creationId xmlns:a16="http://schemas.microsoft.com/office/drawing/2014/main" id="{95E67167-9685-AA6D-9B8E-D87612483A24}"/>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2999575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B5A36CE5-6904-CE42-95C8-AAE817BEFDB1}"/>
              </a:ext>
            </a:extLst>
          </p:cNvPr>
          <p:cNvSpPr txBox="1">
            <a:spLocks/>
          </p:cNvSpPr>
          <p:nvPr/>
        </p:nvSpPr>
        <p:spPr>
          <a:xfrm>
            <a:off x="2290763" y="171450"/>
            <a:ext cx="7667625" cy="815975"/>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4400" b="0" i="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Rectangle 6">
            <a:extLst>
              <a:ext uri="{FF2B5EF4-FFF2-40B4-BE49-F238E27FC236}">
                <a16:creationId xmlns:a16="http://schemas.microsoft.com/office/drawing/2014/main" id="{16974445-0DCF-D5F3-8C53-4EE6740F9B03}"/>
              </a:ext>
            </a:extLst>
          </p:cNvPr>
          <p:cNvSpPr/>
          <p:nvPr/>
        </p:nvSpPr>
        <p:spPr>
          <a:xfrm>
            <a:off x="1" y="0"/>
            <a:ext cx="12191999"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1">
            <a:extLst>
              <a:ext uri="{FF2B5EF4-FFF2-40B4-BE49-F238E27FC236}">
                <a16:creationId xmlns:a16="http://schemas.microsoft.com/office/drawing/2014/main" id="{D45F2CD8-72BD-A40F-C874-A8067B3F3C6E}"/>
              </a:ext>
            </a:extLst>
          </p:cNvPr>
          <p:cNvSpPr txBox="1">
            <a:spLocks/>
          </p:cNvSpPr>
          <p:nvPr/>
        </p:nvSpPr>
        <p:spPr>
          <a:xfrm>
            <a:off x="223185" y="254641"/>
            <a:ext cx="1739727" cy="257423"/>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E0F91D02-E185-60D4-2317-99129730A954}"/>
              </a:ext>
            </a:extLst>
          </p:cNvPr>
          <p:cNvSpPr txBox="1">
            <a:spLocks/>
          </p:cNvSpPr>
          <p:nvPr/>
        </p:nvSpPr>
        <p:spPr>
          <a:xfrm>
            <a:off x="80927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283986"/>
                </a:solidFill>
                <a:latin typeface="Helvetica Neue"/>
                <a:ea typeface="Helvetica Neue" panose="02000503000000020004" pitchFamily="2" charset="0"/>
                <a:cs typeface="Helvetica Neue" panose="02000503000000020004" pitchFamily="2" charset="0"/>
              </a:rPr>
              <a:t>Module 5</a:t>
            </a:r>
            <a:endParaRPr lang="en-US" sz="1200" b="1" dirty="0">
              <a:solidFill>
                <a:srgbClr val="283986"/>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itle 1">
            <a:extLst>
              <a:ext uri="{FF2B5EF4-FFF2-40B4-BE49-F238E27FC236}">
                <a16:creationId xmlns:a16="http://schemas.microsoft.com/office/drawing/2014/main" id="{07D5F7E4-2B5A-9490-B068-9450699B6468}"/>
              </a:ext>
            </a:extLst>
          </p:cNvPr>
          <p:cNvSpPr txBox="1">
            <a:spLocks/>
          </p:cNvSpPr>
          <p:nvPr/>
        </p:nvSpPr>
        <p:spPr>
          <a:xfrm>
            <a:off x="8962606" y="257443"/>
            <a:ext cx="2549558" cy="251819"/>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
        <p:nvSpPr>
          <p:cNvPr id="12" name="Title 1">
            <a:extLst>
              <a:ext uri="{FF2B5EF4-FFF2-40B4-BE49-F238E27FC236}">
                <a16:creationId xmlns:a16="http://schemas.microsoft.com/office/drawing/2014/main" id="{08F9DA11-8F90-0945-6C17-EAFDC1A86B6C}"/>
              </a:ext>
            </a:extLst>
          </p:cNvPr>
          <p:cNvSpPr txBox="1">
            <a:spLocks/>
          </p:cNvSpPr>
          <p:nvPr/>
        </p:nvSpPr>
        <p:spPr>
          <a:xfrm>
            <a:off x="3421596" y="2351106"/>
            <a:ext cx="6067952" cy="493305"/>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Medium"/>
                <a:ea typeface="Calibri"/>
                <a:cs typeface="Calibri"/>
              </a:rPr>
              <a:t>We ALL have negative self-talk at times. </a:t>
            </a:r>
          </a:p>
        </p:txBody>
      </p:sp>
      <p:pic>
        <p:nvPicPr>
          <p:cNvPr id="13" name="Picture 12" descr="A cartoon of a person sitting&#10;&#10;Description automatically generated">
            <a:extLst>
              <a:ext uri="{FF2B5EF4-FFF2-40B4-BE49-F238E27FC236}">
                <a16:creationId xmlns:a16="http://schemas.microsoft.com/office/drawing/2014/main" id="{40CC90BE-3C0F-4CA9-EA1F-9CA2F4E139BB}"/>
              </a:ext>
            </a:extLst>
          </p:cNvPr>
          <p:cNvPicPr>
            <a:picLocks noChangeAspect="1"/>
          </p:cNvPicPr>
          <p:nvPr/>
        </p:nvPicPr>
        <p:blipFill>
          <a:blip r:embed="rId2"/>
          <a:stretch>
            <a:fillRect/>
          </a:stretch>
        </p:blipFill>
        <p:spPr>
          <a:xfrm>
            <a:off x="1018402" y="833340"/>
            <a:ext cx="3014134" cy="3032949"/>
          </a:xfrm>
          <a:prstGeom prst="rect">
            <a:avLst/>
          </a:prstGeom>
        </p:spPr>
      </p:pic>
      <p:sp>
        <p:nvSpPr>
          <p:cNvPr id="14" name="TextBox 13">
            <a:extLst>
              <a:ext uri="{FF2B5EF4-FFF2-40B4-BE49-F238E27FC236}">
                <a16:creationId xmlns:a16="http://schemas.microsoft.com/office/drawing/2014/main" id="{8D80FBF4-74FB-0965-E798-C49BDDC31355}"/>
              </a:ext>
            </a:extLst>
          </p:cNvPr>
          <p:cNvSpPr txBox="1"/>
          <p:nvPr/>
        </p:nvSpPr>
        <p:spPr>
          <a:xfrm>
            <a:off x="1731228" y="4301171"/>
            <a:ext cx="6873050" cy="954107"/>
          </a:xfrm>
          <a:prstGeom prst="rect">
            <a:avLst/>
          </a:prstGeom>
          <a:solidFill>
            <a:srgbClr val="293B8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ea typeface="+mn-lt"/>
                <a:cs typeface="+mn-lt"/>
              </a:rPr>
              <a:t>The trick is to catch it and try to reframe that negative talk into something more positive.</a:t>
            </a:r>
            <a:endParaRPr lang="en-US" dirty="0">
              <a:solidFill>
                <a:schemeClr val="bg1"/>
              </a:solidFill>
              <a:ea typeface="+mn-lt"/>
              <a:cs typeface="+mn-lt"/>
            </a:endParaRPr>
          </a:p>
        </p:txBody>
      </p:sp>
      <p:pic>
        <p:nvPicPr>
          <p:cNvPr id="9" name="Picture 8" descr="A person with her arms crossed&#10;&#10;Description automatically generated">
            <a:extLst>
              <a:ext uri="{FF2B5EF4-FFF2-40B4-BE49-F238E27FC236}">
                <a16:creationId xmlns:a16="http://schemas.microsoft.com/office/drawing/2014/main" id="{87CF8085-B8E8-520B-8CF1-2C6D6D8366A3}"/>
              </a:ext>
            </a:extLst>
          </p:cNvPr>
          <p:cNvPicPr>
            <a:picLocks noChangeAspect="1"/>
          </p:cNvPicPr>
          <p:nvPr/>
        </p:nvPicPr>
        <p:blipFill>
          <a:blip r:embed="rId3"/>
          <a:stretch>
            <a:fillRect/>
          </a:stretch>
        </p:blipFill>
        <p:spPr>
          <a:xfrm>
            <a:off x="7954926" y="3113711"/>
            <a:ext cx="3256808" cy="3237994"/>
          </a:xfrm>
          <a:prstGeom prst="rect">
            <a:avLst/>
          </a:prstGeom>
        </p:spPr>
      </p:pic>
    </p:spTree>
    <p:extLst>
      <p:ext uri="{BB962C8B-B14F-4D97-AF65-F5344CB8AC3E}">
        <p14:creationId xmlns:p14="http://schemas.microsoft.com/office/powerpoint/2010/main" val="195765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93496B0-96BB-76C7-34A1-086C5B885C9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0" name="TextBox 35">
            <a:extLst>
              <a:ext uri="{FF2B5EF4-FFF2-40B4-BE49-F238E27FC236}">
                <a16:creationId xmlns:a16="http://schemas.microsoft.com/office/drawing/2014/main" id="{A6EA5A70-CAEF-A763-845C-7E81FBE697EF}"/>
              </a:ext>
            </a:extLst>
          </p:cNvPr>
          <p:cNvSpPr txBox="1"/>
          <p:nvPr/>
        </p:nvSpPr>
        <p:spPr>
          <a:xfrm>
            <a:off x="3879761" y="1190325"/>
            <a:ext cx="4439036" cy="523220"/>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rPr>
              <a:t>Growth vs Fixed Mindset</a:t>
            </a:r>
            <a:endParaRPr lang="en-US" dirty="0"/>
          </a:p>
        </p:txBody>
      </p:sp>
      <p:sp>
        <p:nvSpPr>
          <p:cNvPr id="31" name="TextBox 8">
            <a:extLst>
              <a:ext uri="{FF2B5EF4-FFF2-40B4-BE49-F238E27FC236}">
                <a16:creationId xmlns:a16="http://schemas.microsoft.com/office/drawing/2014/main" id="{AE500D79-753E-3D2D-8537-5FFB62597674}"/>
              </a:ext>
            </a:extLst>
          </p:cNvPr>
          <p:cNvSpPr txBox="1"/>
          <p:nvPr/>
        </p:nvSpPr>
        <p:spPr>
          <a:xfrm>
            <a:off x="1622140" y="4586315"/>
            <a:ext cx="7929312" cy="136960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highlight>
                  <a:srgbClr val="85C140"/>
                </a:highlight>
                <a:latin typeface="Helvetica Neue Medium"/>
                <a:ea typeface="Calibri"/>
                <a:cs typeface="Calibri"/>
              </a:rPr>
              <a:t>Have you ever heard of the 'Growth vs Fixed Mindset' concept?</a:t>
            </a:r>
          </a:p>
          <a:p>
            <a:endParaRPr lang="en-US" dirty="0">
              <a:solidFill>
                <a:schemeClr val="bg1"/>
              </a:solidFill>
              <a:highlight>
                <a:srgbClr val="85C140"/>
              </a:highlight>
              <a:latin typeface="Helvetica Neue Medium"/>
              <a:ea typeface="Calibri"/>
              <a:cs typeface="Calibri"/>
            </a:endParaRPr>
          </a:p>
          <a:p>
            <a:pPr marL="285750" indent="-285750">
              <a:buFont typeface="Arial"/>
              <a:buChar char="•"/>
            </a:pPr>
            <a:r>
              <a:rPr lang="en-US" dirty="0">
                <a:solidFill>
                  <a:schemeClr val="bg1"/>
                </a:solidFill>
                <a:highlight>
                  <a:srgbClr val="85C140"/>
                </a:highlight>
                <a:latin typeface="Helvetica Neue Medium"/>
                <a:ea typeface="Calibri"/>
                <a:cs typeface="Calibri"/>
              </a:rPr>
              <a:t>As a class, discuss what you think a ‘fixed mindset’ is.</a:t>
            </a:r>
          </a:p>
          <a:p>
            <a:pPr marL="285750" indent="-285750">
              <a:buFont typeface="Arial"/>
              <a:buChar char="•"/>
            </a:pPr>
            <a:r>
              <a:rPr lang="en-US" dirty="0">
                <a:solidFill>
                  <a:schemeClr val="bg1"/>
                </a:solidFill>
                <a:highlight>
                  <a:srgbClr val="85C140"/>
                </a:highlight>
                <a:latin typeface="Helvetica Neue Medium"/>
                <a:ea typeface="Calibri"/>
                <a:cs typeface="Calibri"/>
              </a:rPr>
              <a:t>As a class, discuss what you think a ‘growth mindset’ is.</a:t>
            </a:r>
            <a:endParaRPr lang="en-US" dirty="0">
              <a:solidFill>
                <a:schemeClr val="bg1"/>
              </a:solidFill>
            </a:endParaRPr>
          </a:p>
          <a:p>
            <a:endParaRPr lang="en-US" sz="1100" dirty="0">
              <a:highlight>
                <a:srgbClr val="85C140"/>
              </a:highlight>
              <a:ea typeface="Calibri"/>
              <a:cs typeface="Calibri"/>
            </a:endParaRPr>
          </a:p>
        </p:txBody>
      </p:sp>
      <p:sp>
        <p:nvSpPr>
          <p:cNvPr id="32" name="Subtitle 13">
            <a:extLst>
              <a:ext uri="{FF2B5EF4-FFF2-40B4-BE49-F238E27FC236}">
                <a16:creationId xmlns:a16="http://schemas.microsoft.com/office/drawing/2014/main" id="{B2A76EF9-5919-FD93-B459-84A6101FEDF3}"/>
              </a:ext>
            </a:extLst>
          </p:cNvPr>
          <p:cNvSpPr txBox="1">
            <a:spLocks/>
          </p:cNvSpPr>
          <p:nvPr/>
        </p:nvSpPr>
        <p:spPr>
          <a:xfrm>
            <a:off x="1626202" y="3909859"/>
            <a:ext cx="8781706" cy="508446"/>
          </a:xfrm>
          <a:prstGeom prst="rect">
            <a:avLst/>
          </a:prstGeom>
        </p:spPr>
        <p:txBody>
          <a:bodyPr vert="horz"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Class Activity:</a:t>
            </a:r>
          </a:p>
        </p:txBody>
      </p:sp>
      <p:pic>
        <p:nvPicPr>
          <p:cNvPr id="33" name="Graphic 6" descr="Puzzle pieces with solid fill">
            <a:extLst>
              <a:ext uri="{FF2B5EF4-FFF2-40B4-BE49-F238E27FC236}">
                <a16:creationId xmlns:a16="http://schemas.microsoft.com/office/drawing/2014/main" id="{3D08F668-DD61-16A9-013D-F3B704DD66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3720095"/>
            <a:ext cx="751840" cy="751840"/>
          </a:xfrm>
          <a:prstGeom prst="rect">
            <a:avLst/>
          </a:prstGeom>
        </p:spPr>
      </p:pic>
      <p:sp>
        <p:nvSpPr>
          <p:cNvPr id="35" name="Title 1">
            <a:extLst>
              <a:ext uri="{FF2B5EF4-FFF2-40B4-BE49-F238E27FC236}">
                <a16:creationId xmlns:a16="http://schemas.microsoft.com/office/drawing/2014/main" id="{D1CDBDFB-52DC-6BDD-0E95-17FD2724D4CD}"/>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37" name="Subtitle 13">
            <a:extLst>
              <a:ext uri="{FF2B5EF4-FFF2-40B4-BE49-F238E27FC236}">
                <a16:creationId xmlns:a16="http://schemas.microsoft.com/office/drawing/2014/main" id="{8F97412B-77CC-0CAB-41B6-ABE6714F0532}"/>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Title 1">
            <a:extLst>
              <a:ext uri="{FF2B5EF4-FFF2-40B4-BE49-F238E27FC236}">
                <a16:creationId xmlns:a16="http://schemas.microsoft.com/office/drawing/2014/main" id="{A5AB9AD8-CD5F-B2F7-AEC1-32C7DECCD7FC}"/>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grpSp>
        <p:nvGrpSpPr>
          <p:cNvPr id="44" name="Group 43">
            <a:extLst>
              <a:ext uri="{FF2B5EF4-FFF2-40B4-BE49-F238E27FC236}">
                <a16:creationId xmlns:a16="http://schemas.microsoft.com/office/drawing/2014/main" id="{8A6CF90D-B0F7-160C-AB9D-02F12A9B4D95}"/>
              </a:ext>
            </a:extLst>
          </p:cNvPr>
          <p:cNvGrpSpPr/>
          <p:nvPr/>
        </p:nvGrpSpPr>
        <p:grpSpPr>
          <a:xfrm>
            <a:off x="4018209" y="1801969"/>
            <a:ext cx="2202287" cy="2084230"/>
            <a:chOff x="3771364" y="1801969"/>
            <a:chExt cx="2202287" cy="2084230"/>
          </a:xfrm>
        </p:grpSpPr>
        <p:pic>
          <p:nvPicPr>
            <p:cNvPr id="40" name="Graphic 39" descr="Brain in head with solid fill">
              <a:extLst>
                <a:ext uri="{FF2B5EF4-FFF2-40B4-BE49-F238E27FC236}">
                  <a16:creationId xmlns:a16="http://schemas.microsoft.com/office/drawing/2014/main" id="{AABF1842-3CCC-DACE-41D3-B54EDA24A9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3336" y="2016616"/>
              <a:ext cx="1880315" cy="1869583"/>
            </a:xfrm>
            <a:prstGeom prst="rect">
              <a:avLst/>
            </a:prstGeom>
          </p:spPr>
        </p:pic>
        <p:pic>
          <p:nvPicPr>
            <p:cNvPr id="42" name="Graphic 41" descr="Plant with solid fill">
              <a:extLst>
                <a:ext uri="{FF2B5EF4-FFF2-40B4-BE49-F238E27FC236}">
                  <a16:creationId xmlns:a16="http://schemas.microsoft.com/office/drawing/2014/main" id="{DF75AFA6-F022-42E2-6A66-D89727F33A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71364" y="1801969"/>
              <a:ext cx="914400" cy="914400"/>
            </a:xfrm>
            <a:prstGeom prst="rect">
              <a:avLst/>
            </a:prstGeom>
          </p:spPr>
        </p:pic>
      </p:grpSp>
      <p:grpSp>
        <p:nvGrpSpPr>
          <p:cNvPr id="45" name="Group 44">
            <a:extLst>
              <a:ext uri="{FF2B5EF4-FFF2-40B4-BE49-F238E27FC236}">
                <a16:creationId xmlns:a16="http://schemas.microsoft.com/office/drawing/2014/main" id="{03C1B4DD-03F0-4B2B-8DA2-97006ED12A27}"/>
              </a:ext>
            </a:extLst>
          </p:cNvPr>
          <p:cNvGrpSpPr/>
          <p:nvPr/>
        </p:nvGrpSpPr>
        <p:grpSpPr>
          <a:xfrm>
            <a:off x="5887792" y="1801969"/>
            <a:ext cx="2232338" cy="2105696"/>
            <a:chOff x="5640947" y="1801969"/>
            <a:chExt cx="2232338" cy="2105696"/>
          </a:xfrm>
        </p:grpSpPr>
        <p:pic>
          <p:nvPicPr>
            <p:cNvPr id="41" name="Graphic 40" descr="Brain in head with solid fill">
              <a:extLst>
                <a:ext uri="{FF2B5EF4-FFF2-40B4-BE49-F238E27FC236}">
                  <a16:creationId xmlns:a16="http://schemas.microsoft.com/office/drawing/2014/main" id="{2F59AC1D-3BD9-E5EC-EFC1-FDDC98CC9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640947" y="2016617"/>
              <a:ext cx="1951149" cy="1891048"/>
            </a:xfrm>
            <a:prstGeom prst="rect">
              <a:avLst/>
            </a:prstGeom>
          </p:spPr>
        </p:pic>
        <p:pic>
          <p:nvPicPr>
            <p:cNvPr id="43" name="Graphic 42" descr="Lock with solid fill">
              <a:extLst>
                <a:ext uri="{FF2B5EF4-FFF2-40B4-BE49-F238E27FC236}">
                  <a16:creationId xmlns:a16="http://schemas.microsoft.com/office/drawing/2014/main" id="{EB05CF61-9767-514F-CE0B-F0E1ADBD32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8885" y="1801969"/>
              <a:ext cx="914400" cy="914400"/>
            </a:xfrm>
            <a:prstGeom prst="rect">
              <a:avLst/>
            </a:prstGeom>
          </p:spPr>
        </p:pic>
      </p:grpSp>
    </p:spTree>
    <p:extLst>
      <p:ext uri="{BB962C8B-B14F-4D97-AF65-F5344CB8AC3E}">
        <p14:creationId xmlns:p14="http://schemas.microsoft.com/office/powerpoint/2010/main" val="258125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620E4F6-096B-E5E0-65A9-3F947AA5B38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Subtitle 13">
            <a:extLst>
              <a:ext uri="{FF2B5EF4-FFF2-40B4-BE49-F238E27FC236}">
                <a16:creationId xmlns:a16="http://schemas.microsoft.com/office/drawing/2014/main" id="{1B311760-4393-CCD8-1D09-81D1E2638B72}"/>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Video: Growth vs. Fixed Mindsets:</a:t>
            </a:r>
          </a:p>
        </p:txBody>
      </p:sp>
      <p:pic>
        <p:nvPicPr>
          <p:cNvPr id="27" name="Picture 26" descr="A blue circle with white and green circles on it&#10;&#10;Description automatically generated">
            <a:extLst>
              <a:ext uri="{FF2B5EF4-FFF2-40B4-BE49-F238E27FC236}">
                <a16:creationId xmlns:a16="http://schemas.microsoft.com/office/drawing/2014/main" id="{910B4829-8B11-6744-250B-D71432522ABE}"/>
              </a:ext>
            </a:extLst>
          </p:cNvPr>
          <p:cNvPicPr>
            <a:picLocks noChangeAspect="1"/>
          </p:cNvPicPr>
          <p:nvPr/>
        </p:nvPicPr>
        <p:blipFill>
          <a:blip r:embed="rId3"/>
          <a:stretch>
            <a:fillRect/>
          </a:stretch>
        </p:blipFill>
        <p:spPr>
          <a:xfrm>
            <a:off x="7553496" y="2411691"/>
            <a:ext cx="4159854" cy="4159854"/>
          </a:xfrm>
          <a:prstGeom prst="rect">
            <a:avLst/>
          </a:prstGeom>
        </p:spPr>
      </p:pic>
      <p:pic>
        <p:nvPicPr>
          <p:cNvPr id="29" name="Picture 28" descr="A blue circle with white and green circles on it&#10;&#10;Description automatically generated">
            <a:extLst>
              <a:ext uri="{FF2B5EF4-FFF2-40B4-BE49-F238E27FC236}">
                <a16:creationId xmlns:a16="http://schemas.microsoft.com/office/drawing/2014/main" id="{423140D2-193E-FA77-49CD-B902EAB78EA5}"/>
              </a:ext>
            </a:extLst>
          </p:cNvPr>
          <p:cNvPicPr>
            <a:picLocks noChangeAspect="1"/>
          </p:cNvPicPr>
          <p:nvPr/>
        </p:nvPicPr>
        <p:blipFill>
          <a:blip r:embed="rId3"/>
          <a:stretch>
            <a:fillRect/>
          </a:stretch>
        </p:blipFill>
        <p:spPr>
          <a:xfrm>
            <a:off x="514048" y="1731142"/>
            <a:ext cx="2897728" cy="2897728"/>
          </a:xfrm>
          <a:prstGeom prst="rect">
            <a:avLst/>
          </a:prstGeom>
        </p:spPr>
      </p:pic>
      <p:sp>
        <p:nvSpPr>
          <p:cNvPr id="31" name="Title 1">
            <a:extLst>
              <a:ext uri="{FF2B5EF4-FFF2-40B4-BE49-F238E27FC236}">
                <a16:creationId xmlns:a16="http://schemas.microsoft.com/office/drawing/2014/main" id="{393732DD-92B7-8500-0D67-A6DF6B698630}"/>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Subtitle 13">
            <a:extLst>
              <a:ext uri="{FF2B5EF4-FFF2-40B4-BE49-F238E27FC236}">
                <a16:creationId xmlns:a16="http://schemas.microsoft.com/office/drawing/2014/main" id="{300C0A3C-5EE3-9BDC-5B61-AF167D70670D}"/>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Title 1">
            <a:extLst>
              <a:ext uri="{FF2B5EF4-FFF2-40B4-BE49-F238E27FC236}">
                <a16:creationId xmlns:a16="http://schemas.microsoft.com/office/drawing/2014/main" id="{0D95FF3A-9553-37E4-C5EE-5AAC6A127E39}"/>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pic>
        <p:nvPicPr>
          <p:cNvPr id="38" name="Online Media 37" title="Growth Mindset vs. Fixed Mindset">
            <a:hlinkClick r:id="" action="ppaction://media"/>
            <a:extLst>
              <a:ext uri="{FF2B5EF4-FFF2-40B4-BE49-F238E27FC236}">
                <a16:creationId xmlns:a16="http://schemas.microsoft.com/office/drawing/2014/main" id="{D5A33528-12BE-28EC-5BC6-EE7C710FEAE9}"/>
              </a:ext>
            </a:extLst>
          </p:cNvPr>
          <p:cNvPicPr>
            <a:picLocks noRot="1" noChangeAspect="1"/>
          </p:cNvPicPr>
          <p:nvPr>
            <a:videoFile r:link="rId1"/>
          </p:nvPr>
        </p:nvPicPr>
        <p:blipFill>
          <a:blip r:embed="rId4"/>
          <a:stretch>
            <a:fillRect/>
          </a:stretch>
        </p:blipFill>
        <p:spPr>
          <a:xfrm>
            <a:off x="2003425" y="1716110"/>
            <a:ext cx="8186738" cy="4638541"/>
          </a:xfrm>
          <a:prstGeom prst="rect">
            <a:avLst/>
          </a:prstGeom>
        </p:spPr>
      </p:pic>
    </p:spTree>
    <p:extLst>
      <p:ext uri="{BB962C8B-B14F-4D97-AF65-F5344CB8AC3E}">
        <p14:creationId xmlns:p14="http://schemas.microsoft.com/office/powerpoint/2010/main" val="2607327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A pair of scissors with a sign&#10;&#10;Description automatically generated">
            <a:extLst>
              <a:ext uri="{FF2B5EF4-FFF2-40B4-BE49-F238E27FC236}">
                <a16:creationId xmlns:a16="http://schemas.microsoft.com/office/drawing/2014/main" id="{AA268897-20AF-72CA-404E-7FA51FD22C8D}"/>
              </a:ext>
            </a:extLst>
          </p:cNvPr>
          <p:cNvPicPr>
            <a:picLocks noChangeAspect="1"/>
          </p:cNvPicPr>
          <p:nvPr/>
        </p:nvPicPr>
        <p:blipFill>
          <a:blip r:embed="rId2"/>
          <a:srcRect l="8485" r="7223" b="350"/>
          <a:stretch/>
        </p:blipFill>
        <p:spPr>
          <a:xfrm>
            <a:off x="6834726" y="1766687"/>
            <a:ext cx="4869164" cy="3324637"/>
          </a:xfrm>
          <a:prstGeom prst="roundRect">
            <a:avLst/>
          </a:prstGeom>
        </p:spPr>
      </p:pic>
      <p:sp>
        <p:nvSpPr>
          <p:cNvPr id="11" name="Title 1">
            <a:extLst>
              <a:ext uri="{FF2B5EF4-FFF2-40B4-BE49-F238E27FC236}">
                <a16:creationId xmlns:a16="http://schemas.microsoft.com/office/drawing/2014/main" id="{F6197AF6-8E3D-5F6B-A5D4-D0F827BA9349}"/>
              </a:ext>
            </a:extLst>
          </p:cNvPr>
          <p:cNvSpPr txBox="1">
            <a:spLocks/>
          </p:cNvSpPr>
          <p:nvPr/>
        </p:nvSpPr>
        <p:spPr>
          <a:xfrm>
            <a:off x="985133" y="2431103"/>
            <a:ext cx="6124091" cy="200153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293B87"/>
                </a:solidFill>
                <a:latin typeface="Helvetica Neue"/>
              </a:rPr>
              <a:t>When we shift our “I can’t” language to “I can’t.. yet”, this changes the way you approach difficult situations in your life. You are actively making the choice try, even if failing is highly likely.</a:t>
            </a:r>
            <a:endParaRPr lang="en-US" sz="2400" b="1">
              <a:solidFill>
                <a:srgbClr val="293B87"/>
              </a:solidFill>
              <a:latin typeface="Helvetica Neue"/>
              <a:ea typeface="Calibri"/>
              <a:cs typeface="Calibri"/>
            </a:endParaRPr>
          </a:p>
        </p:txBody>
      </p:sp>
      <p:pic>
        <p:nvPicPr>
          <p:cNvPr id="14" name="Graphic 33" descr="Speech outline">
            <a:extLst>
              <a:ext uri="{FF2B5EF4-FFF2-40B4-BE49-F238E27FC236}">
                <a16:creationId xmlns:a16="http://schemas.microsoft.com/office/drawing/2014/main" id="{5EFD2802-E2EA-7B80-1B91-7844C5B98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291" y="5923699"/>
            <a:ext cx="7380825" cy="7380825"/>
          </a:xfrm>
          <a:prstGeom prst="rect">
            <a:avLst/>
          </a:prstGeom>
        </p:spPr>
      </p:pic>
      <p:sp>
        <p:nvSpPr>
          <p:cNvPr id="16" name="Title 1">
            <a:extLst>
              <a:ext uri="{FF2B5EF4-FFF2-40B4-BE49-F238E27FC236}">
                <a16:creationId xmlns:a16="http://schemas.microsoft.com/office/drawing/2014/main" id="{56767848-23D0-F0B8-E86A-9841EA0FB3B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Subtitle 13">
            <a:extLst>
              <a:ext uri="{FF2B5EF4-FFF2-40B4-BE49-F238E27FC236}">
                <a16:creationId xmlns:a16="http://schemas.microsoft.com/office/drawing/2014/main" id="{C521F8BC-92C5-2B11-FE5D-862968F3673C}"/>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itle 1">
            <a:extLst>
              <a:ext uri="{FF2B5EF4-FFF2-40B4-BE49-F238E27FC236}">
                <a16:creationId xmlns:a16="http://schemas.microsoft.com/office/drawing/2014/main" id="{C7738B74-1480-CDB7-DC2B-A5200B4B9D8D}"/>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3191076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B369BE-7DEE-C88D-A4A4-6A21A319D836}"/>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extBox 8">
            <a:extLst>
              <a:ext uri="{FF2B5EF4-FFF2-40B4-BE49-F238E27FC236}">
                <a16:creationId xmlns:a16="http://schemas.microsoft.com/office/drawing/2014/main" id="{779553BF-F45A-104E-B324-F725A4ED5924}"/>
              </a:ext>
            </a:extLst>
          </p:cNvPr>
          <p:cNvSpPr txBox="1"/>
          <p:nvPr/>
        </p:nvSpPr>
        <p:spPr>
          <a:xfrm>
            <a:off x="1088938" y="2870365"/>
            <a:ext cx="7047751" cy="25853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Calibri"/>
                <a:cs typeface="Calibri"/>
              </a:rPr>
              <a:t>Spend 10 minutes to research 4 people who have failed and have bounced back to achieve great things.</a:t>
            </a:r>
            <a:endParaRPr lang="en-US" dirty="0">
              <a:solidFill>
                <a:schemeClr val="bg1"/>
              </a:solidFill>
              <a:highlight>
                <a:srgbClr val="85C140"/>
              </a:highlight>
              <a:latin typeface="Helvetica Neue"/>
              <a:ea typeface="Calibri"/>
              <a:cs typeface="Calibri"/>
            </a:endParaRPr>
          </a:p>
          <a:p>
            <a:endParaRPr lang="en-US" b="1" dirty="0">
              <a:solidFill>
                <a:schemeClr val="bg1"/>
              </a:solidFill>
              <a:highlight>
                <a:srgbClr val="85C140"/>
              </a:highlight>
              <a:latin typeface="Helvetica Neue"/>
              <a:ea typeface="Calibri"/>
              <a:cs typeface="Calibri"/>
            </a:endParaRPr>
          </a:p>
          <a:p>
            <a:r>
              <a:rPr lang="en-US" b="1" dirty="0">
                <a:solidFill>
                  <a:schemeClr val="bg1"/>
                </a:solidFill>
                <a:highlight>
                  <a:srgbClr val="85C140"/>
                </a:highlight>
                <a:latin typeface="Helvetica Neue"/>
                <a:ea typeface="Calibri"/>
                <a:cs typeface="Calibri"/>
              </a:rPr>
              <a:t>E.g. </a:t>
            </a:r>
            <a:r>
              <a:rPr lang="en-AU" b="1" dirty="0">
                <a:solidFill>
                  <a:schemeClr val="bg1"/>
                </a:solidFill>
                <a:highlight>
                  <a:srgbClr val="85C140"/>
                </a:highlight>
                <a:latin typeface="Helvetica Neue"/>
                <a:ea typeface="Helvetica Neue" panose="02000503000000020004" pitchFamily="2" charset="0"/>
                <a:cs typeface="Arial"/>
              </a:rPr>
              <a:t>Walt Disney—Disney’s former newspaper editor informed him that he had no imagination and lacked any good ideas. Later, thanks to his accomplishments, his name would become synonymous with the word "imagination.”</a:t>
            </a:r>
            <a:endParaRPr lang="en-US" b="1">
              <a:solidFill>
                <a:schemeClr val="bg1"/>
              </a:solidFill>
              <a:highlight>
                <a:srgbClr val="85C140"/>
              </a:highlight>
              <a:latin typeface="Helvetica Neue"/>
              <a:ea typeface="Helvetica Neue" panose="02000503000000020004" pitchFamily="2" charset="0"/>
              <a:cs typeface="Arial"/>
            </a:endParaRPr>
          </a:p>
          <a:p>
            <a:pPr marL="285750" indent="-285750">
              <a:buFont typeface="Arial"/>
              <a:buChar char="•"/>
            </a:pPr>
            <a:endParaRPr lang="en-AU" b="1" dirty="0">
              <a:solidFill>
                <a:srgbClr val="000000"/>
              </a:solidFill>
              <a:highlight>
                <a:srgbClr val="85C140"/>
              </a:highlight>
              <a:latin typeface="Helvetica Neue"/>
              <a:ea typeface="Helvetica Neue" panose="02000503000000020004" pitchFamily="2" charset="0"/>
              <a:cs typeface="Arial"/>
            </a:endParaRPr>
          </a:p>
          <a:p>
            <a:r>
              <a:rPr lang="en-AU" b="1" dirty="0">
                <a:solidFill>
                  <a:schemeClr val="bg1"/>
                </a:solidFill>
                <a:highlight>
                  <a:srgbClr val="85C140"/>
                </a:highlight>
                <a:latin typeface="Helvetica Neue"/>
                <a:ea typeface="Helvetica Neue" panose="02000503000000020004" pitchFamily="2" charset="0"/>
                <a:cs typeface="Arial"/>
              </a:rPr>
              <a:t>Discuss as a class some of the celebrities you have found.</a:t>
            </a:r>
            <a:endParaRPr lang="en-AU" b="1" dirty="0">
              <a:solidFill>
                <a:schemeClr val="bg1"/>
              </a:solidFill>
              <a:latin typeface="Helvetica Neue"/>
              <a:cs typeface="Arial"/>
            </a:endParaRPr>
          </a:p>
        </p:txBody>
      </p:sp>
      <p:sp>
        <p:nvSpPr>
          <p:cNvPr id="11" name="Subtitle 13">
            <a:extLst>
              <a:ext uri="{FF2B5EF4-FFF2-40B4-BE49-F238E27FC236}">
                <a16:creationId xmlns:a16="http://schemas.microsoft.com/office/drawing/2014/main" id="{FB4BD1D8-291D-35D3-1832-6A958E015FEB}"/>
              </a:ext>
            </a:extLst>
          </p:cNvPr>
          <p:cNvSpPr txBox="1">
            <a:spLocks/>
          </p:cNvSpPr>
          <p:nvPr/>
        </p:nvSpPr>
        <p:spPr>
          <a:xfrm>
            <a:off x="1836409" y="1915037"/>
            <a:ext cx="1568982" cy="5872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3" name="Graphic 6" descr="Puzzle pieces with solid fill">
            <a:extLst>
              <a:ext uri="{FF2B5EF4-FFF2-40B4-BE49-F238E27FC236}">
                <a16:creationId xmlns:a16="http://schemas.microsoft.com/office/drawing/2014/main" id="{6E926B9B-8765-ABBE-4B5E-D915F00419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712136"/>
            <a:ext cx="962046" cy="975184"/>
          </a:xfrm>
          <a:prstGeom prst="rect">
            <a:avLst/>
          </a:prstGeom>
        </p:spPr>
      </p:pic>
      <p:sp>
        <p:nvSpPr>
          <p:cNvPr id="15" name="Title 1">
            <a:extLst>
              <a:ext uri="{FF2B5EF4-FFF2-40B4-BE49-F238E27FC236}">
                <a16:creationId xmlns:a16="http://schemas.microsoft.com/office/drawing/2014/main" id="{9B42441D-7960-CF58-D302-9D0639170FA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7" name="Subtitle 13">
            <a:extLst>
              <a:ext uri="{FF2B5EF4-FFF2-40B4-BE49-F238E27FC236}">
                <a16:creationId xmlns:a16="http://schemas.microsoft.com/office/drawing/2014/main" id="{B19B8BAD-474C-0BF8-9CC0-E73D4D4D2BD0}"/>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itle 1">
            <a:extLst>
              <a:ext uri="{FF2B5EF4-FFF2-40B4-BE49-F238E27FC236}">
                <a16:creationId xmlns:a16="http://schemas.microsoft.com/office/drawing/2014/main" id="{82286E36-8773-49CF-FE3D-72F62622805E}"/>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257355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F5A2585-6D29-3742-8A0A-76CEE93142D0}"/>
              </a:ext>
            </a:extLst>
          </p:cNvPr>
          <p:cNvPicPr>
            <a:picLocks noChangeAspect="1"/>
          </p:cNvPicPr>
          <p:nvPr/>
        </p:nvPicPr>
        <p:blipFill>
          <a:blip r:embed="rId2"/>
          <a:stretch>
            <a:fillRect/>
          </a:stretch>
        </p:blipFill>
        <p:spPr>
          <a:xfrm>
            <a:off x="0" y="2683"/>
            <a:ext cx="13533549" cy="7603901"/>
          </a:xfrm>
          <a:prstGeom prst="rect">
            <a:avLst/>
          </a:prstGeom>
        </p:spPr>
      </p:pic>
      <p:sp>
        <p:nvSpPr>
          <p:cNvPr id="28" name="Rectangle: Rounded Corners 27">
            <a:extLst>
              <a:ext uri="{FF2B5EF4-FFF2-40B4-BE49-F238E27FC236}">
                <a16:creationId xmlns:a16="http://schemas.microsoft.com/office/drawing/2014/main" id="{09EEA389-41AD-3612-A76E-A0F1284CF41F}"/>
              </a:ext>
            </a:extLst>
          </p:cNvPr>
          <p:cNvSpPr/>
          <p:nvPr/>
        </p:nvSpPr>
        <p:spPr>
          <a:xfrm>
            <a:off x="3494234" y="2794282"/>
            <a:ext cx="2401977" cy="550362"/>
          </a:xfrm>
          <a:prstGeom prst="roundRect">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latin typeface="Helvetica Neue"/>
                <a:cs typeface="Calibri"/>
                <a:hlinkClick r:id="rId3">
                  <a:extLst>
                    <a:ext uri="{A12FA001-AC4F-418D-AE19-62706E023703}">
                      <ahyp:hlinkClr xmlns:ahyp="http://schemas.microsoft.com/office/drawing/2018/hyperlinkcolor" val="tx"/>
                    </a:ext>
                  </a:extLst>
                </a:hlinkClick>
              </a:rPr>
              <a:t>Watch the Video</a:t>
            </a:r>
            <a:endParaRPr lang="en-US" b="1" dirty="0">
              <a:solidFill>
                <a:schemeClr val="bg1"/>
              </a:solidFill>
              <a:latin typeface="Helvetica Neue"/>
              <a:cs typeface="Calibri"/>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738022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CB17F24-6B2D-BD95-AB58-4ED9896E4C0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TextBox 24">
            <a:extLst>
              <a:ext uri="{FF2B5EF4-FFF2-40B4-BE49-F238E27FC236}">
                <a16:creationId xmlns:a16="http://schemas.microsoft.com/office/drawing/2014/main" id="{67A2B74B-B67B-76F3-6B48-56004E382862}"/>
              </a:ext>
            </a:extLst>
          </p:cNvPr>
          <p:cNvSpPr txBox="1"/>
          <p:nvPr/>
        </p:nvSpPr>
        <p:spPr>
          <a:xfrm>
            <a:off x="1088938" y="4050928"/>
            <a:ext cx="6360878"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Calibri"/>
                <a:cs typeface="Calibri"/>
              </a:rPr>
              <a:t>Open your notebooks.</a:t>
            </a:r>
            <a:endParaRPr lang="en-US" dirty="0">
              <a:solidFill>
                <a:schemeClr val="bg1"/>
              </a:solidFill>
            </a:endParaRPr>
          </a:p>
          <a:p>
            <a:endParaRPr lang="en-US" b="1" dirty="0">
              <a:solidFill>
                <a:schemeClr val="bg1"/>
              </a:solidFill>
              <a:highlight>
                <a:srgbClr val="85C140"/>
              </a:highlight>
              <a:latin typeface="Helvetica Neue"/>
              <a:ea typeface="Calibri"/>
              <a:cs typeface="Calibri"/>
            </a:endParaRPr>
          </a:p>
          <a:p>
            <a:r>
              <a:rPr lang="en-US" b="1" dirty="0">
                <a:solidFill>
                  <a:schemeClr val="bg1"/>
                </a:solidFill>
                <a:highlight>
                  <a:srgbClr val="85C140"/>
                </a:highlight>
                <a:latin typeface="Helvetica Neue"/>
                <a:ea typeface="Calibri"/>
                <a:cs typeface="Calibri"/>
              </a:rPr>
              <a:t>Your teacher is going to present questions on the </a:t>
            </a:r>
            <a:r>
              <a:rPr lang="en-US" b="1">
                <a:solidFill>
                  <a:schemeClr val="bg1"/>
                </a:solidFill>
                <a:highlight>
                  <a:srgbClr val="85C140"/>
                </a:highlight>
                <a:latin typeface="Helvetica Neue"/>
                <a:ea typeface="Calibri"/>
                <a:cs typeface="Calibri"/>
              </a:rPr>
              <a:t>board,</a:t>
            </a:r>
            <a:r>
              <a:rPr lang="en-US" b="1" dirty="0">
                <a:solidFill>
                  <a:schemeClr val="bg1"/>
                </a:solidFill>
                <a:highlight>
                  <a:srgbClr val="85C140"/>
                </a:highlight>
                <a:latin typeface="Helvetica Neue"/>
                <a:ea typeface="Calibri"/>
                <a:cs typeface="Calibri"/>
              </a:rPr>
              <a:t> and you need to </a:t>
            </a:r>
            <a:r>
              <a:rPr lang="en-US" b="1" i="1" dirty="0">
                <a:solidFill>
                  <a:schemeClr val="bg1"/>
                </a:solidFill>
                <a:highlight>
                  <a:srgbClr val="85C140"/>
                </a:highlight>
                <a:latin typeface="Helvetica Neue"/>
                <a:ea typeface="Calibri"/>
                <a:cs typeface="Calibri"/>
              </a:rPr>
              <a:t>honestly</a:t>
            </a:r>
            <a:r>
              <a:rPr lang="en-US" b="1" dirty="0">
                <a:solidFill>
                  <a:schemeClr val="bg1"/>
                </a:solidFill>
                <a:highlight>
                  <a:srgbClr val="85C140"/>
                </a:highlight>
                <a:latin typeface="Helvetica Neue"/>
                <a:ea typeface="Calibri"/>
                <a:cs typeface="Calibri"/>
              </a:rPr>
              <a:t> finish the sentence.</a:t>
            </a:r>
          </a:p>
        </p:txBody>
      </p:sp>
      <p:sp>
        <p:nvSpPr>
          <p:cNvPr id="27" name="Subtitle 13">
            <a:extLst>
              <a:ext uri="{FF2B5EF4-FFF2-40B4-BE49-F238E27FC236}">
                <a16:creationId xmlns:a16="http://schemas.microsoft.com/office/drawing/2014/main" id="{19489E90-6A41-4E2A-A861-B8E0F9AC1F28}"/>
              </a:ext>
            </a:extLst>
          </p:cNvPr>
          <p:cNvSpPr txBox="1">
            <a:spLocks/>
          </p:cNvSpPr>
          <p:nvPr/>
        </p:nvSpPr>
        <p:spPr>
          <a:xfrm>
            <a:off x="1836409" y="3267320"/>
            <a:ext cx="1568982" cy="5872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29" name="Graphic 6" descr="Puzzle pieces with solid fill">
            <a:extLst>
              <a:ext uri="{FF2B5EF4-FFF2-40B4-BE49-F238E27FC236}">
                <a16:creationId xmlns:a16="http://schemas.microsoft.com/office/drawing/2014/main" id="{A654DE66-4E1B-F550-6B76-CB2486A829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3021489"/>
            <a:ext cx="962046" cy="975184"/>
          </a:xfrm>
          <a:prstGeom prst="rect">
            <a:avLst/>
          </a:prstGeom>
        </p:spPr>
      </p:pic>
      <p:sp>
        <p:nvSpPr>
          <p:cNvPr id="31" name="Title 1">
            <a:extLst>
              <a:ext uri="{FF2B5EF4-FFF2-40B4-BE49-F238E27FC236}">
                <a16:creationId xmlns:a16="http://schemas.microsoft.com/office/drawing/2014/main" id="{7161D38D-FDD8-9352-1F26-0B9D58107E94}"/>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33" name="Subtitle 13">
            <a:extLst>
              <a:ext uri="{FF2B5EF4-FFF2-40B4-BE49-F238E27FC236}">
                <a16:creationId xmlns:a16="http://schemas.microsoft.com/office/drawing/2014/main" id="{C9F352CB-C001-FC17-5A2A-70F53B873C2D}"/>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Title 1">
            <a:extLst>
              <a:ext uri="{FF2B5EF4-FFF2-40B4-BE49-F238E27FC236}">
                <a16:creationId xmlns:a16="http://schemas.microsoft.com/office/drawing/2014/main" id="{4C6B5B0F-B073-12AA-962F-E6AE090F1992}"/>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
        <p:nvSpPr>
          <p:cNvPr id="37" name="Subtitle 13">
            <a:extLst>
              <a:ext uri="{FF2B5EF4-FFF2-40B4-BE49-F238E27FC236}">
                <a16:creationId xmlns:a16="http://schemas.microsoft.com/office/drawing/2014/main" id="{8853482E-CFE9-FC38-4313-A543ED52AA12}"/>
              </a:ext>
            </a:extLst>
          </p:cNvPr>
          <p:cNvSpPr txBox="1">
            <a:spLocks/>
          </p:cNvSpPr>
          <p:nvPr/>
        </p:nvSpPr>
        <p:spPr>
          <a:xfrm>
            <a:off x="873182" y="1196121"/>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The Self-Aware Checklist</a:t>
            </a:r>
          </a:p>
        </p:txBody>
      </p:sp>
      <p:sp>
        <p:nvSpPr>
          <p:cNvPr id="40" name="TextBox 39">
            <a:extLst>
              <a:ext uri="{FF2B5EF4-FFF2-40B4-BE49-F238E27FC236}">
                <a16:creationId xmlns:a16="http://schemas.microsoft.com/office/drawing/2014/main" id="{6602CDF3-396F-6732-913E-EF1683961C30}"/>
              </a:ext>
            </a:extLst>
          </p:cNvPr>
          <p:cNvSpPr txBox="1"/>
          <p:nvPr/>
        </p:nvSpPr>
        <p:spPr>
          <a:xfrm>
            <a:off x="875931" y="1716713"/>
            <a:ext cx="7315036"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b="1" dirty="0">
                <a:solidFill>
                  <a:schemeClr val="bg1"/>
                </a:solidFill>
                <a:latin typeface="Helvetica Neue"/>
                <a:ea typeface="+mn-lt"/>
                <a:cs typeface="+mn-lt"/>
              </a:rPr>
              <a:t>The growth mindset means having a strong sense of ourselves. </a:t>
            </a:r>
            <a:endParaRPr lang="en-AU" b="1">
              <a:solidFill>
                <a:schemeClr val="bg1"/>
              </a:solidFill>
              <a:latin typeface="Calibri" panose="020F0502020204030204"/>
              <a:ea typeface="+mn-lt"/>
              <a:cs typeface="+mn-lt"/>
            </a:endParaRPr>
          </a:p>
          <a:p>
            <a:r>
              <a:rPr lang="en-AU" b="1" dirty="0">
                <a:solidFill>
                  <a:schemeClr val="bg1"/>
                </a:solidFill>
                <a:latin typeface="Helvetica Neue"/>
                <a:ea typeface="+mn-lt"/>
                <a:cs typeface="+mn-lt"/>
              </a:rPr>
              <a:t>It means knowing our strengths and weaknesses, how we can improve, and what energises us as well as what causes us stress. </a:t>
            </a:r>
            <a:endParaRPr lang="en-AU" b="1">
              <a:solidFill>
                <a:schemeClr val="bg1"/>
              </a:solidFill>
              <a:ea typeface="Calibri"/>
              <a:cs typeface="Calibri"/>
            </a:endParaRPr>
          </a:p>
        </p:txBody>
      </p:sp>
    </p:spTree>
    <p:extLst>
      <p:ext uri="{BB962C8B-B14F-4D97-AF65-F5344CB8AC3E}">
        <p14:creationId xmlns:p14="http://schemas.microsoft.com/office/powerpoint/2010/main" val="440236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C2629D-54ED-1317-E982-6873BFE39AB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Title 1">
            <a:extLst>
              <a:ext uri="{FF2B5EF4-FFF2-40B4-BE49-F238E27FC236}">
                <a16:creationId xmlns:a16="http://schemas.microsoft.com/office/drawing/2014/main" id="{FF54A972-9D9F-B7C4-911A-2030E0AC1F0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5" name="Subtitle 13">
            <a:extLst>
              <a:ext uri="{FF2B5EF4-FFF2-40B4-BE49-F238E27FC236}">
                <a16:creationId xmlns:a16="http://schemas.microsoft.com/office/drawing/2014/main" id="{E567CDA5-FD9D-F715-34D1-E73E5A0EFF98}"/>
              </a:ext>
            </a:extLst>
          </p:cNvPr>
          <p:cNvSpPr txBox="1">
            <a:spLocks/>
          </p:cNvSpPr>
          <p:nvPr/>
        </p:nvSpPr>
        <p:spPr>
          <a:xfrm>
            <a:off x="1533407" y="3170296"/>
            <a:ext cx="9129780"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 feel I am strong in the areas of _______</a:t>
            </a:r>
          </a:p>
        </p:txBody>
      </p:sp>
      <p:sp>
        <p:nvSpPr>
          <p:cNvPr id="17" name="Subtitle 13">
            <a:extLst>
              <a:ext uri="{FF2B5EF4-FFF2-40B4-BE49-F238E27FC236}">
                <a16:creationId xmlns:a16="http://schemas.microsoft.com/office/drawing/2014/main" id="{982276F4-92C9-7AC0-1D0A-621D40CB4EF2}"/>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itle 1">
            <a:extLst>
              <a:ext uri="{FF2B5EF4-FFF2-40B4-BE49-F238E27FC236}">
                <a16:creationId xmlns:a16="http://schemas.microsoft.com/office/drawing/2014/main" id="{FE3F4011-2C6A-807F-5DEF-696643FA3614}"/>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2573602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C6C240-8384-01A8-7CAB-FFEA34D121AA}"/>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BF53BA49-D369-FFB5-B1D7-0702E264371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Subtitle 13">
            <a:extLst>
              <a:ext uri="{FF2B5EF4-FFF2-40B4-BE49-F238E27FC236}">
                <a16:creationId xmlns:a16="http://schemas.microsoft.com/office/drawing/2014/main" id="{9D337BEB-7020-D781-621A-59C6449D7E8A}"/>
              </a:ext>
            </a:extLst>
          </p:cNvPr>
          <p:cNvSpPr txBox="1">
            <a:spLocks/>
          </p:cNvSpPr>
          <p:nvPr/>
        </p:nvSpPr>
        <p:spPr>
          <a:xfrm>
            <a:off x="1533407" y="3170296"/>
            <a:ext cx="9129780"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 feel I am weak in the areas of _______</a:t>
            </a:r>
          </a:p>
        </p:txBody>
      </p:sp>
      <p:sp>
        <p:nvSpPr>
          <p:cNvPr id="13" name="Subtitle 13">
            <a:extLst>
              <a:ext uri="{FF2B5EF4-FFF2-40B4-BE49-F238E27FC236}">
                <a16:creationId xmlns:a16="http://schemas.microsoft.com/office/drawing/2014/main" id="{A8FCF951-83F6-16BD-39D3-38ECD1B73E07}"/>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a:extLst>
              <a:ext uri="{FF2B5EF4-FFF2-40B4-BE49-F238E27FC236}">
                <a16:creationId xmlns:a16="http://schemas.microsoft.com/office/drawing/2014/main" id="{57A0B0D3-7AFA-4ECA-3B4E-B13B9F93EB54}"/>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47474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5736E4-A9C4-FF67-E3B0-2231AF57A55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9" name="Subtitle 13">
            <a:extLst>
              <a:ext uri="{FF2B5EF4-FFF2-40B4-BE49-F238E27FC236}">
                <a16:creationId xmlns:a16="http://schemas.microsoft.com/office/drawing/2014/main" id="{8F2EB52E-2723-DCA4-009D-FBE78796F579}"/>
              </a:ext>
            </a:extLst>
          </p:cNvPr>
          <p:cNvSpPr txBox="1">
            <a:spLocks/>
          </p:cNvSpPr>
          <p:nvPr/>
        </p:nvSpPr>
        <p:spPr>
          <a:xfrm>
            <a:off x="641638" y="2045118"/>
            <a:ext cx="1739727" cy="19379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b="1" dirty="0">
                <a:solidFill>
                  <a:schemeClr val="bg1"/>
                </a:solidFill>
                <a:latin typeface="Helvetica Neue"/>
                <a:ea typeface="Helvetica Neue" panose="02000503000000020004" pitchFamily="2" charset="0"/>
                <a:cs typeface="Helvetica Neue" panose="02000503000000020004" pitchFamily="2" charset="0"/>
              </a:rPr>
              <a:t>Module 5</a:t>
            </a:r>
          </a:p>
        </p:txBody>
      </p:sp>
      <p:sp>
        <p:nvSpPr>
          <p:cNvPr id="11" name="Title 1">
            <a:extLst>
              <a:ext uri="{FF2B5EF4-FFF2-40B4-BE49-F238E27FC236}">
                <a16:creationId xmlns:a16="http://schemas.microsoft.com/office/drawing/2014/main" id="{32E62708-0D88-B2EB-BCAB-142A26B4B91B}"/>
              </a:ext>
            </a:extLst>
          </p:cNvPr>
          <p:cNvSpPr txBox="1">
            <a:spLocks/>
          </p:cNvSpPr>
          <p:nvPr/>
        </p:nvSpPr>
        <p:spPr>
          <a:xfrm>
            <a:off x="717775" y="2569902"/>
            <a:ext cx="3867280" cy="1065074"/>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293B87"/>
                </a:solidFill>
                <a:latin typeface="Helvetica Neue"/>
              </a:rPr>
              <a:t>Using Choice </a:t>
            </a:r>
            <a:endParaRPr lang="en-US"/>
          </a:p>
          <a:p>
            <a:r>
              <a:rPr lang="en-US" sz="3200" b="1" dirty="0">
                <a:solidFill>
                  <a:srgbClr val="293B87"/>
                </a:solidFill>
                <a:latin typeface="Helvetica Neue"/>
              </a:rPr>
              <a:t>And Responsibility</a:t>
            </a:r>
            <a:endParaRPr lang="en-US" dirty="0" err="1"/>
          </a:p>
        </p:txBody>
      </p:sp>
      <p:grpSp>
        <p:nvGrpSpPr>
          <p:cNvPr id="5" name="Group 4">
            <a:extLst>
              <a:ext uri="{FF2B5EF4-FFF2-40B4-BE49-F238E27FC236}">
                <a16:creationId xmlns:a16="http://schemas.microsoft.com/office/drawing/2014/main" id="{16EDF0BA-051C-F507-8EAB-93D71FD290AD}"/>
              </a:ext>
            </a:extLst>
          </p:cNvPr>
          <p:cNvGrpSpPr/>
          <p:nvPr/>
        </p:nvGrpSpPr>
        <p:grpSpPr>
          <a:xfrm>
            <a:off x="6096159" y="898736"/>
            <a:ext cx="5368371" cy="5470730"/>
            <a:chOff x="6187144" y="1626616"/>
            <a:chExt cx="4538133" cy="4538133"/>
          </a:xfrm>
        </p:grpSpPr>
        <p:sp>
          <p:nvSpPr>
            <p:cNvPr id="4" name="Rounded Rectangle 17">
              <a:extLst>
                <a:ext uri="{FF2B5EF4-FFF2-40B4-BE49-F238E27FC236}">
                  <a16:creationId xmlns:a16="http://schemas.microsoft.com/office/drawing/2014/main" id="{2B687A50-DBA6-9028-F89E-49428386FB97}"/>
                </a:ext>
              </a:extLst>
            </p:cNvPr>
            <p:cNvSpPr/>
            <p:nvPr/>
          </p:nvSpPr>
          <p:spPr>
            <a:xfrm>
              <a:off x="6884522" y="1825431"/>
              <a:ext cx="3356428" cy="3730235"/>
            </a:xfrm>
            <a:prstGeom prst="roundRect">
              <a:avLst>
                <a:gd name="adj" fmla="val 16211"/>
              </a:avLst>
            </a:prstGeom>
            <a:solidFill>
              <a:srgbClr val="F2F2F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person holding a light bulb and a book&#10;&#10;Description automatically generated">
              <a:extLst>
                <a:ext uri="{FF2B5EF4-FFF2-40B4-BE49-F238E27FC236}">
                  <a16:creationId xmlns:a16="http://schemas.microsoft.com/office/drawing/2014/main" id="{03FE1E71-2CDB-5849-DF1D-D748DD0B191C}"/>
                </a:ext>
              </a:extLst>
            </p:cNvPr>
            <p:cNvPicPr>
              <a:picLocks noChangeAspect="1"/>
            </p:cNvPicPr>
            <p:nvPr/>
          </p:nvPicPr>
          <p:blipFill>
            <a:blip r:embed="rId2"/>
            <a:stretch>
              <a:fillRect/>
            </a:stretch>
          </p:blipFill>
          <p:spPr>
            <a:xfrm>
              <a:off x="6187144" y="1626616"/>
              <a:ext cx="4538133" cy="4538133"/>
            </a:xfrm>
            <a:prstGeom prst="rect">
              <a:avLst/>
            </a:prstGeom>
          </p:spPr>
        </p:pic>
      </p:grpSp>
      <p:pic>
        <p:nvPicPr>
          <p:cNvPr id="12" name="Picture 11" descr="A close up of a logo&#10;&#10;Description automatically generated">
            <a:extLst>
              <a:ext uri="{FF2B5EF4-FFF2-40B4-BE49-F238E27FC236}">
                <a16:creationId xmlns:a16="http://schemas.microsoft.com/office/drawing/2014/main" id="{93F927B4-899C-C460-D6FF-682ABFD168AD}"/>
              </a:ext>
            </a:extLst>
          </p:cNvPr>
          <p:cNvPicPr>
            <a:picLocks noChangeAspect="1"/>
          </p:cNvPicPr>
          <p:nvPr/>
        </p:nvPicPr>
        <p:blipFill>
          <a:blip r:embed="rId3"/>
          <a:stretch>
            <a:fillRect/>
          </a:stretch>
        </p:blipFill>
        <p:spPr>
          <a:xfrm>
            <a:off x="2626966" y="5643142"/>
            <a:ext cx="2268780" cy="927479"/>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A22DE32B-624D-3874-0A2B-E17B7882578C}"/>
              </a:ext>
            </a:extLst>
          </p:cNvPr>
          <p:cNvPicPr>
            <a:picLocks noChangeAspect="1"/>
          </p:cNvPicPr>
          <p:nvPr/>
        </p:nvPicPr>
        <p:blipFill>
          <a:blip r:embed="rId4"/>
          <a:stretch>
            <a:fillRect/>
          </a:stretch>
        </p:blipFill>
        <p:spPr>
          <a:xfrm>
            <a:off x="462386" y="5812302"/>
            <a:ext cx="2159796" cy="600535"/>
          </a:xfrm>
          <a:prstGeom prst="rect">
            <a:avLst/>
          </a:prstGeom>
        </p:spPr>
      </p:pic>
      <p:pic>
        <p:nvPicPr>
          <p:cNvPr id="16" name="Picture 15" descr="A blue circle with white and green circles on it&#10;&#10;Description automatically generated">
            <a:extLst>
              <a:ext uri="{FF2B5EF4-FFF2-40B4-BE49-F238E27FC236}">
                <a16:creationId xmlns:a16="http://schemas.microsoft.com/office/drawing/2014/main" id="{8499A0DF-5FB6-5D0E-79E0-929ADF1F3A56}"/>
              </a:ext>
            </a:extLst>
          </p:cNvPr>
          <p:cNvPicPr>
            <a:picLocks noChangeAspect="1"/>
          </p:cNvPicPr>
          <p:nvPr/>
        </p:nvPicPr>
        <p:blipFill>
          <a:blip r:embed="rId5"/>
          <a:stretch>
            <a:fillRect/>
          </a:stretch>
        </p:blipFill>
        <p:spPr>
          <a:xfrm>
            <a:off x="12314830" y="-261364"/>
            <a:ext cx="7380727" cy="7380727"/>
          </a:xfrm>
          <a:prstGeom prst="rect">
            <a:avLst/>
          </a:prstGeom>
        </p:spPr>
      </p:pic>
      <p:sp>
        <p:nvSpPr>
          <p:cNvPr id="18" name="Title 1">
            <a:extLst>
              <a:ext uri="{FF2B5EF4-FFF2-40B4-BE49-F238E27FC236}">
                <a16:creationId xmlns:a16="http://schemas.microsoft.com/office/drawing/2014/main" id="{55C02B7A-9DB1-61EC-6726-35648F2B0301}"/>
              </a:ext>
            </a:extLst>
          </p:cNvPr>
          <p:cNvSpPr>
            <a:spLocks noGrp="1"/>
          </p:cNvSpPr>
          <p:nvPr/>
        </p:nvSpPr>
        <p:spPr>
          <a:xfrm>
            <a:off x="269042" y="230178"/>
            <a:ext cx="1748541" cy="24298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b="1" dirty="0">
                <a:solidFill>
                  <a:srgbClr val="283986"/>
                </a:solidFill>
                <a:latin typeface="Helvetica Neue"/>
              </a:rPr>
              <a:t>The S.E.L.F. Program</a:t>
            </a:r>
            <a:endParaRPr lang="en-US" sz="1200" b="1" dirty="0">
              <a:solidFill>
                <a:srgbClr val="283986"/>
              </a:solidFill>
              <a:latin typeface="Helvetica Neue"/>
              <a:cs typeface="Calibri Light"/>
            </a:endParaRPr>
          </a:p>
        </p:txBody>
      </p:sp>
    </p:spTree>
    <p:extLst>
      <p:ext uri="{BB962C8B-B14F-4D97-AF65-F5344CB8AC3E}">
        <p14:creationId xmlns:p14="http://schemas.microsoft.com/office/powerpoint/2010/main" val="29998588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5E840A-E9F4-0EB3-73C0-0A051887E095}"/>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D0A58608-7D6A-D945-EEBE-325F7D58648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Subtitle 13">
            <a:extLst>
              <a:ext uri="{FF2B5EF4-FFF2-40B4-BE49-F238E27FC236}">
                <a16:creationId xmlns:a16="http://schemas.microsoft.com/office/drawing/2014/main" id="{9E45165B-89F2-86D5-6BB2-392C1CF30C4B}"/>
              </a:ext>
            </a:extLst>
          </p:cNvPr>
          <p:cNvSpPr txBox="1">
            <a:spLocks/>
          </p:cNvSpPr>
          <p:nvPr/>
        </p:nvSpPr>
        <p:spPr>
          <a:xfrm>
            <a:off x="1533407" y="3170296"/>
            <a:ext cx="9129780"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 learn best when I _________</a:t>
            </a:r>
          </a:p>
        </p:txBody>
      </p:sp>
      <p:sp>
        <p:nvSpPr>
          <p:cNvPr id="13" name="Subtitle 13">
            <a:extLst>
              <a:ext uri="{FF2B5EF4-FFF2-40B4-BE49-F238E27FC236}">
                <a16:creationId xmlns:a16="http://schemas.microsoft.com/office/drawing/2014/main" id="{7E94CFD6-890C-A984-30CB-2EA2F27F7A6F}"/>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a:extLst>
              <a:ext uri="{FF2B5EF4-FFF2-40B4-BE49-F238E27FC236}">
                <a16:creationId xmlns:a16="http://schemas.microsoft.com/office/drawing/2014/main" id="{2A77895C-0BC7-F68E-9D5C-3688C572563A}"/>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28058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26593-04DE-D65D-2858-293685D2BE90}"/>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25E985CA-6D56-544F-EC76-F413556FE37B}"/>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Subtitle 13">
            <a:extLst>
              <a:ext uri="{FF2B5EF4-FFF2-40B4-BE49-F238E27FC236}">
                <a16:creationId xmlns:a16="http://schemas.microsoft.com/office/drawing/2014/main" id="{1FFBCE29-4F54-8A5A-B30F-BA3672A21AB8}"/>
              </a:ext>
            </a:extLst>
          </p:cNvPr>
          <p:cNvSpPr txBox="1">
            <a:spLocks/>
          </p:cNvSpPr>
          <p:nvPr/>
        </p:nvSpPr>
        <p:spPr>
          <a:xfrm>
            <a:off x="1533407" y="3170296"/>
            <a:ext cx="9129780"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 feel most stressed when I _________</a:t>
            </a:r>
          </a:p>
        </p:txBody>
      </p:sp>
      <p:sp>
        <p:nvSpPr>
          <p:cNvPr id="13" name="Subtitle 13">
            <a:extLst>
              <a:ext uri="{FF2B5EF4-FFF2-40B4-BE49-F238E27FC236}">
                <a16:creationId xmlns:a16="http://schemas.microsoft.com/office/drawing/2014/main" id="{9D43561B-F88A-7201-1FEA-43AB5FD0C170}"/>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a:extLst>
              <a:ext uri="{FF2B5EF4-FFF2-40B4-BE49-F238E27FC236}">
                <a16:creationId xmlns:a16="http://schemas.microsoft.com/office/drawing/2014/main" id="{5EB93D04-0718-A2EC-4F25-D1C3D42E2997}"/>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344066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D92B7B-4E2C-3A60-E6C8-CDE774503FE3}"/>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ED769BE6-5B21-2C9B-ADB2-9EEF0005CC8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Subtitle 13">
            <a:extLst>
              <a:ext uri="{FF2B5EF4-FFF2-40B4-BE49-F238E27FC236}">
                <a16:creationId xmlns:a16="http://schemas.microsoft.com/office/drawing/2014/main" id="{901650FE-D068-A381-3E58-F5E4CE265E70}"/>
              </a:ext>
            </a:extLst>
          </p:cNvPr>
          <p:cNvSpPr txBox="1">
            <a:spLocks/>
          </p:cNvSpPr>
          <p:nvPr/>
        </p:nvSpPr>
        <p:spPr>
          <a:xfrm>
            <a:off x="2699926" y="2864556"/>
            <a:ext cx="6796743" cy="112933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 find myself most comfortable when _________</a:t>
            </a:r>
          </a:p>
        </p:txBody>
      </p:sp>
      <p:sp>
        <p:nvSpPr>
          <p:cNvPr id="13" name="Subtitle 13">
            <a:extLst>
              <a:ext uri="{FF2B5EF4-FFF2-40B4-BE49-F238E27FC236}">
                <a16:creationId xmlns:a16="http://schemas.microsoft.com/office/drawing/2014/main" id="{69D6DA89-9147-8C20-A71F-2604A1D653B8}"/>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a:extLst>
              <a:ext uri="{FF2B5EF4-FFF2-40B4-BE49-F238E27FC236}">
                <a16:creationId xmlns:a16="http://schemas.microsoft.com/office/drawing/2014/main" id="{5059F73A-4291-03B8-4C52-C685BCD53328}"/>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360535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FFEAC7-28C2-D2E1-453D-4264A5ECAF2D}"/>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C49B219C-1755-5E47-EE32-93B4290A3338}"/>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Subtitle 13">
            <a:extLst>
              <a:ext uri="{FF2B5EF4-FFF2-40B4-BE49-F238E27FC236}">
                <a16:creationId xmlns:a16="http://schemas.microsoft.com/office/drawing/2014/main" id="{404FBF0F-D560-F2B8-E389-40213426F542}"/>
              </a:ext>
            </a:extLst>
          </p:cNvPr>
          <p:cNvSpPr txBox="1">
            <a:spLocks/>
          </p:cNvSpPr>
          <p:nvPr/>
        </p:nvSpPr>
        <p:spPr>
          <a:xfrm>
            <a:off x="2699926" y="2864556"/>
            <a:ext cx="6796743" cy="112933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The thing I need the most help with is _________</a:t>
            </a:r>
          </a:p>
        </p:txBody>
      </p:sp>
      <p:sp>
        <p:nvSpPr>
          <p:cNvPr id="13" name="Subtitle 13">
            <a:extLst>
              <a:ext uri="{FF2B5EF4-FFF2-40B4-BE49-F238E27FC236}">
                <a16:creationId xmlns:a16="http://schemas.microsoft.com/office/drawing/2014/main" id="{AAAA2672-6E2D-B4BB-6593-67E9ABB0A87B}"/>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a:extLst>
              <a:ext uri="{FF2B5EF4-FFF2-40B4-BE49-F238E27FC236}">
                <a16:creationId xmlns:a16="http://schemas.microsoft.com/office/drawing/2014/main" id="{844A9FC3-1307-EAAF-010A-AEFDBF319313}"/>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984014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200AE4-9AAE-ABB7-CC1D-CF168D9B9CC3}"/>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C9A1951A-72F0-F60E-2909-18CCD19438FC}"/>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Subtitle 13">
            <a:extLst>
              <a:ext uri="{FF2B5EF4-FFF2-40B4-BE49-F238E27FC236}">
                <a16:creationId xmlns:a16="http://schemas.microsoft.com/office/drawing/2014/main" id="{62461E8B-285E-6363-882E-3C90CC89F8F9}"/>
              </a:ext>
            </a:extLst>
          </p:cNvPr>
          <p:cNvSpPr txBox="1">
            <a:spLocks/>
          </p:cNvSpPr>
          <p:nvPr/>
        </p:nvSpPr>
        <p:spPr>
          <a:xfrm>
            <a:off x="2699926" y="2864556"/>
            <a:ext cx="6796743" cy="112933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I'm most comfortable asking for help by _________</a:t>
            </a:r>
          </a:p>
        </p:txBody>
      </p:sp>
      <p:sp>
        <p:nvSpPr>
          <p:cNvPr id="13" name="Subtitle 13">
            <a:extLst>
              <a:ext uri="{FF2B5EF4-FFF2-40B4-BE49-F238E27FC236}">
                <a16:creationId xmlns:a16="http://schemas.microsoft.com/office/drawing/2014/main" id="{65CA3CD5-C9D0-A3A1-8B9A-4E1D3B0E3B34}"/>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a:extLst>
              <a:ext uri="{FF2B5EF4-FFF2-40B4-BE49-F238E27FC236}">
                <a16:creationId xmlns:a16="http://schemas.microsoft.com/office/drawing/2014/main" id="{4CF1F403-5AE7-4F51-9E8A-DDCD45A65CA5}"/>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2087926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DA831-C2BE-E59C-073B-F56765ED5E7D}"/>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 name="TextBox 35">
            <a:extLst>
              <a:ext uri="{FF2B5EF4-FFF2-40B4-BE49-F238E27FC236}">
                <a16:creationId xmlns:a16="http://schemas.microsoft.com/office/drawing/2014/main" id="{7D254659-2A91-B481-652E-3BA8B280BAAA}"/>
              </a:ext>
            </a:extLst>
          </p:cNvPr>
          <p:cNvSpPr txBox="1"/>
          <p:nvPr/>
        </p:nvSpPr>
        <p:spPr>
          <a:xfrm>
            <a:off x="1621053" y="1440697"/>
            <a:ext cx="4309770" cy="523220"/>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rPr>
              <a:t>Adding to your Toolbelt.</a:t>
            </a:r>
            <a:endParaRPr lang="en-US" dirty="0"/>
          </a:p>
        </p:txBody>
      </p:sp>
      <p:pic>
        <p:nvPicPr>
          <p:cNvPr id="31" name="Graphic 30" descr="Tools with solid fill">
            <a:extLst>
              <a:ext uri="{FF2B5EF4-FFF2-40B4-BE49-F238E27FC236}">
                <a16:creationId xmlns:a16="http://schemas.microsoft.com/office/drawing/2014/main" id="{534D83B2-CBB8-A796-F7CA-58CECC74E2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475" y="1352281"/>
            <a:ext cx="707572" cy="707572"/>
          </a:xfrm>
          <a:prstGeom prst="rect">
            <a:avLst/>
          </a:prstGeom>
        </p:spPr>
      </p:pic>
      <p:sp>
        <p:nvSpPr>
          <p:cNvPr id="33" name="TextBox 32">
            <a:extLst>
              <a:ext uri="{FF2B5EF4-FFF2-40B4-BE49-F238E27FC236}">
                <a16:creationId xmlns:a16="http://schemas.microsoft.com/office/drawing/2014/main" id="{D268A9B6-0D4C-6F0A-EF81-8EEC63AEF2F8}"/>
              </a:ext>
            </a:extLst>
          </p:cNvPr>
          <p:cNvSpPr txBox="1"/>
          <p:nvPr/>
        </p:nvSpPr>
        <p:spPr>
          <a:xfrm>
            <a:off x="1617847" y="1963405"/>
            <a:ext cx="6411522"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mn-lt"/>
                <a:cs typeface="+mn-lt"/>
              </a:rPr>
              <a:t>A</a:t>
            </a:r>
            <a:r>
              <a:rPr lang="en-US" dirty="0">
                <a:solidFill>
                  <a:schemeClr val="bg1"/>
                </a:solidFill>
                <a:latin typeface="Helvetica Neue"/>
                <a:ea typeface="Calibri"/>
                <a:cs typeface="Calibri"/>
              </a:rPr>
              <a:t> part </a:t>
            </a:r>
            <a:r>
              <a:rPr lang="en-US" dirty="0">
                <a:solidFill>
                  <a:schemeClr val="bg1"/>
                </a:solidFill>
                <a:latin typeface="Helvetica Neue"/>
                <a:ea typeface="+mn-lt"/>
                <a:cs typeface="+mn-lt"/>
              </a:rPr>
              <a:t>of this SELF program is about providing you </a:t>
            </a:r>
            <a:r>
              <a:rPr lang="en-US" dirty="0">
                <a:solidFill>
                  <a:schemeClr val="bg1"/>
                </a:solidFill>
                <a:latin typeface="Helvetica Neue"/>
                <a:ea typeface="Calibri"/>
                <a:cs typeface="Calibri"/>
              </a:rPr>
              <a:t>with tools to add to your ‘life toolbelt’.</a:t>
            </a:r>
          </a:p>
          <a:p>
            <a:endParaRPr lang="en-US" dirty="0">
              <a:solidFill>
                <a:schemeClr val="bg1"/>
              </a:solidFill>
              <a:latin typeface="Helvetica Neue"/>
              <a:ea typeface="+mn-lt"/>
              <a:cs typeface="+mn-lt"/>
            </a:endParaRPr>
          </a:p>
          <a:p>
            <a:r>
              <a:rPr lang="en-US" dirty="0">
                <a:solidFill>
                  <a:schemeClr val="bg1"/>
                </a:solidFill>
                <a:latin typeface="Helvetica Neue"/>
                <a:ea typeface="+mn-lt"/>
                <a:cs typeface="+mn-lt"/>
              </a:rPr>
              <a:t>Below is a link to a video/podcast about 'How to Reprogram your Mind'. This is an optional video that you can choose to watch in your own time if you wish.</a:t>
            </a:r>
          </a:p>
        </p:txBody>
      </p:sp>
      <p:sp>
        <p:nvSpPr>
          <p:cNvPr id="18" name="Title 1">
            <a:extLst>
              <a:ext uri="{FF2B5EF4-FFF2-40B4-BE49-F238E27FC236}">
                <a16:creationId xmlns:a16="http://schemas.microsoft.com/office/drawing/2014/main" id="{1858FEDB-83E4-E902-61E5-3EF4E379F7F9}"/>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0" name="Subtitle 13">
            <a:extLst>
              <a:ext uri="{FF2B5EF4-FFF2-40B4-BE49-F238E27FC236}">
                <a16:creationId xmlns:a16="http://schemas.microsoft.com/office/drawing/2014/main" id="{64215CF7-0F6C-EA5B-0FC3-488C7FC70D2D}"/>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itle 1">
            <a:extLst>
              <a:ext uri="{FF2B5EF4-FFF2-40B4-BE49-F238E27FC236}">
                <a16:creationId xmlns:a16="http://schemas.microsoft.com/office/drawing/2014/main" id="{114ADE5F-E829-781E-77FE-C15F6C6C816D}"/>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pic>
        <p:nvPicPr>
          <p:cNvPr id="36" name="Picture 35" descr="A person with a beard and mustache&#10;&#10;Description automatically generated">
            <a:extLst>
              <a:ext uri="{FF2B5EF4-FFF2-40B4-BE49-F238E27FC236}">
                <a16:creationId xmlns:a16="http://schemas.microsoft.com/office/drawing/2014/main" id="{E79208EF-3353-0ABB-4F83-62DE9BF03A7A}"/>
              </a:ext>
            </a:extLst>
          </p:cNvPr>
          <p:cNvPicPr>
            <a:picLocks noChangeAspect="1"/>
          </p:cNvPicPr>
          <p:nvPr/>
        </p:nvPicPr>
        <p:blipFill>
          <a:blip r:embed="rId4"/>
          <a:stretch>
            <a:fillRect/>
          </a:stretch>
        </p:blipFill>
        <p:spPr>
          <a:xfrm>
            <a:off x="5183642" y="4145417"/>
            <a:ext cx="3740603" cy="1865539"/>
          </a:xfrm>
          <a:prstGeom prst="rect">
            <a:avLst/>
          </a:prstGeom>
        </p:spPr>
      </p:pic>
      <p:sp>
        <p:nvSpPr>
          <p:cNvPr id="38" name="Subtitle 13">
            <a:extLst>
              <a:ext uri="{FF2B5EF4-FFF2-40B4-BE49-F238E27FC236}">
                <a16:creationId xmlns:a16="http://schemas.microsoft.com/office/drawing/2014/main" id="{FC51A526-76F3-4567-D819-46CADBE5D385}"/>
              </a:ext>
            </a:extLst>
          </p:cNvPr>
          <p:cNvSpPr txBox="1">
            <a:spLocks/>
          </p:cNvSpPr>
          <p:nvPr/>
        </p:nvSpPr>
        <p:spPr>
          <a:xfrm>
            <a:off x="1618695" y="4146608"/>
            <a:ext cx="3201839" cy="3804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Podcast Suggestion:</a:t>
            </a:r>
          </a:p>
        </p:txBody>
      </p:sp>
      <p:sp>
        <p:nvSpPr>
          <p:cNvPr id="39" name="TextBox 38">
            <a:extLst>
              <a:ext uri="{FF2B5EF4-FFF2-40B4-BE49-F238E27FC236}">
                <a16:creationId xmlns:a16="http://schemas.microsoft.com/office/drawing/2014/main" id="{69D92122-C90F-6875-8375-141F8A9A828F}"/>
              </a:ext>
            </a:extLst>
          </p:cNvPr>
          <p:cNvSpPr txBox="1"/>
          <p:nvPr/>
        </p:nvSpPr>
        <p:spPr>
          <a:xfrm>
            <a:off x="1617847" y="4597748"/>
            <a:ext cx="3200237"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latin typeface="Helvetica Neue"/>
                <a:ea typeface="+mn-lt"/>
                <a:cs typeface="+mn-lt"/>
              </a:rPr>
              <a:t>Feel</a:t>
            </a:r>
            <a:r>
              <a:rPr lang="en-US" sz="1600" dirty="0">
                <a:solidFill>
                  <a:schemeClr val="bg1"/>
                </a:solidFill>
                <a:latin typeface="Helvetica Neue"/>
                <a:ea typeface="Calibri"/>
                <a:cs typeface="Calibri"/>
              </a:rPr>
              <a:t> Better Live More.</a:t>
            </a:r>
          </a:p>
          <a:p>
            <a:r>
              <a:rPr lang="en-US" sz="1600" dirty="0">
                <a:solidFill>
                  <a:schemeClr val="bg1"/>
                </a:solidFill>
                <a:latin typeface="Helvetica Neue"/>
                <a:ea typeface="Calibri"/>
                <a:cs typeface="Calibri"/>
              </a:rPr>
              <a:t>Dr. Chatterjee</a:t>
            </a:r>
          </a:p>
        </p:txBody>
      </p:sp>
      <p:sp>
        <p:nvSpPr>
          <p:cNvPr id="41" name="Rectangle: Rounded Corners 40">
            <a:extLst>
              <a:ext uri="{FF2B5EF4-FFF2-40B4-BE49-F238E27FC236}">
                <a16:creationId xmlns:a16="http://schemas.microsoft.com/office/drawing/2014/main" id="{13B4D2BB-D165-48C6-4EBC-03267C3EC9E3}"/>
              </a:ext>
            </a:extLst>
          </p:cNvPr>
          <p:cNvSpPr/>
          <p:nvPr/>
        </p:nvSpPr>
        <p:spPr>
          <a:xfrm>
            <a:off x="1621891" y="5319768"/>
            <a:ext cx="2401977" cy="550362"/>
          </a:xfrm>
          <a:prstGeom prst="roundRect">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latin typeface="Helvetica Neue"/>
                <a:cs typeface="Calibri"/>
                <a:hlinkClick r:id="rId5">
                  <a:extLst>
                    <a:ext uri="{A12FA001-AC4F-418D-AE19-62706E023703}">
                      <ahyp:hlinkClr xmlns:ahyp="http://schemas.microsoft.com/office/drawing/2018/hyperlinkcolor" val="tx"/>
                    </a:ext>
                  </a:extLst>
                </a:hlinkClick>
              </a:rPr>
              <a:t>Watch the Video</a:t>
            </a:r>
          </a:p>
        </p:txBody>
      </p:sp>
    </p:spTree>
    <p:extLst>
      <p:ext uri="{BB962C8B-B14F-4D97-AF65-F5344CB8AC3E}">
        <p14:creationId xmlns:p14="http://schemas.microsoft.com/office/powerpoint/2010/main" val="3971141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1AA13-85F3-3C99-713C-A89261044491}"/>
              </a:ext>
            </a:extLst>
          </p:cNvPr>
          <p:cNvSpPr/>
          <p:nvPr/>
        </p:nvSpPr>
        <p:spPr>
          <a:xfrm>
            <a:off x="1" y="0"/>
            <a:ext cx="12191999"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C938DB7A-64E0-92B3-6BC5-110965B20FE2}"/>
              </a:ext>
            </a:extLst>
          </p:cNvPr>
          <p:cNvSpPr txBox="1">
            <a:spLocks/>
          </p:cNvSpPr>
          <p:nvPr/>
        </p:nvSpPr>
        <p:spPr>
          <a:xfrm>
            <a:off x="223185" y="254641"/>
            <a:ext cx="1739727" cy="257423"/>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F742C241-576B-E001-F989-98E152E35619}"/>
              </a:ext>
            </a:extLst>
          </p:cNvPr>
          <p:cNvSpPr txBox="1">
            <a:spLocks/>
          </p:cNvSpPr>
          <p:nvPr/>
        </p:nvSpPr>
        <p:spPr>
          <a:xfrm>
            <a:off x="80927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283986"/>
                </a:solidFill>
                <a:latin typeface="Helvetica Neue"/>
                <a:ea typeface="Helvetica Neue" panose="02000503000000020004" pitchFamily="2" charset="0"/>
                <a:cs typeface="Helvetica Neue" panose="02000503000000020004" pitchFamily="2" charset="0"/>
              </a:rPr>
              <a:t>Module 5</a:t>
            </a:r>
            <a:endParaRPr lang="en-US" sz="1200" b="1" dirty="0">
              <a:solidFill>
                <a:srgbClr val="283986"/>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0D84E197-8895-F75F-34AD-42ED1FB9532E}"/>
              </a:ext>
            </a:extLst>
          </p:cNvPr>
          <p:cNvSpPr txBox="1">
            <a:spLocks/>
          </p:cNvSpPr>
          <p:nvPr/>
        </p:nvSpPr>
        <p:spPr>
          <a:xfrm>
            <a:off x="8962606" y="257443"/>
            <a:ext cx="2549558" cy="251819"/>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
        <p:nvSpPr>
          <p:cNvPr id="14" name="Title 1">
            <a:extLst>
              <a:ext uri="{FF2B5EF4-FFF2-40B4-BE49-F238E27FC236}">
                <a16:creationId xmlns:a16="http://schemas.microsoft.com/office/drawing/2014/main" id="{5679E6C6-FE7B-6B89-C5A4-91E9EADA922F}"/>
              </a:ext>
            </a:extLst>
          </p:cNvPr>
          <p:cNvSpPr txBox="1">
            <a:spLocks/>
          </p:cNvSpPr>
          <p:nvPr/>
        </p:nvSpPr>
        <p:spPr>
          <a:xfrm>
            <a:off x="6159151" y="1485625"/>
            <a:ext cx="3565583" cy="643825"/>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Helvetica Neue"/>
                <a:ea typeface="Calibri"/>
                <a:cs typeface="Calibri"/>
              </a:rPr>
              <a:t>There will always be </a:t>
            </a:r>
            <a:endParaRPr lang="en-US" dirty="0">
              <a:solidFill>
                <a:schemeClr val="bg1"/>
              </a:solidFill>
              <a:latin typeface="Calibri" panose="020F0502020204030204"/>
              <a:ea typeface="Calibri"/>
              <a:cs typeface="Calibri"/>
            </a:endParaRPr>
          </a:p>
          <a:p>
            <a:r>
              <a:rPr lang="en-US" b="1" dirty="0">
                <a:solidFill>
                  <a:schemeClr val="bg1"/>
                </a:solidFill>
                <a:latin typeface="Helvetica Neue"/>
                <a:ea typeface="Calibri"/>
                <a:cs typeface="Calibri"/>
              </a:rPr>
              <a:t>many options to choose from!</a:t>
            </a:r>
            <a:r>
              <a:rPr lang="en-US" b="1" dirty="0">
                <a:solidFill>
                  <a:schemeClr val="bg1"/>
                </a:solidFill>
                <a:latin typeface="Helvetica Neue Medium"/>
                <a:ea typeface="Calibri"/>
                <a:cs typeface="Calibri"/>
              </a:rPr>
              <a:t> </a:t>
            </a:r>
            <a:endParaRPr lang="en-US">
              <a:solidFill>
                <a:schemeClr val="bg1"/>
              </a:solidFill>
              <a:ea typeface="Calibri"/>
              <a:cs typeface="Calibri"/>
            </a:endParaRPr>
          </a:p>
        </p:txBody>
      </p:sp>
      <p:sp>
        <p:nvSpPr>
          <p:cNvPr id="16" name="TextBox 15">
            <a:extLst>
              <a:ext uri="{FF2B5EF4-FFF2-40B4-BE49-F238E27FC236}">
                <a16:creationId xmlns:a16="http://schemas.microsoft.com/office/drawing/2014/main" id="{184014CB-3925-A717-1CD1-2CBCDDBB53D6}"/>
              </a:ext>
            </a:extLst>
          </p:cNvPr>
          <p:cNvSpPr txBox="1"/>
          <p:nvPr/>
        </p:nvSpPr>
        <p:spPr>
          <a:xfrm>
            <a:off x="6519599" y="2203319"/>
            <a:ext cx="2705570" cy="646331"/>
          </a:xfrm>
          <a:prstGeom prst="rect">
            <a:avLst/>
          </a:prstGeom>
          <a:solidFill>
            <a:srgbClr val="293B8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Helvetica Neue"/>
                <a:ea typeface="+mn-lt"/>
                <a:cs typeface="+mn-lt"/>
              </a:rPr>
              <a:t>How do I know I’ve made the right choice?</a:t>
            </a:r>
            <a:endParaRPr lang="en-US" b="1" dirty="0">
              <a:solidFill>
                <a:srgbClr val="FFFFFF"/>
              </a:solidFill>
              <a:latin typeface="Helvetica Neue"/>
            </a:endParaRPr>
          </a:p>
        </p:txBody>
      </p:sp>
      <p:pic>
        <p:nvPicPr>
          <p:cNvPr id="17" name="Picture 16" descr="A cartoon of a person holding a light bulb and a book&#10;&#10;Description automatically generated">
            <a:extLst>
              <a:ext uri="{FF2B5EF4-FFF2-40B4-BE49-F238E27FC236}">
                <a16:creationId xmlns:a16="http://schemas.microsoft.com/office/drawing/2014/main" id="{3CDD7B71-5D69-1255-525F-5F0484D4615E}"/>
              </a:ext>
            </a:extLst>
          </p:cNvPr>
          <p:cNvPicPr>
            <a:picLocks noChangeAspect="1"/>
          </p:cNvPicPr>
          <p:nvPr/>
        </p:nvPicPr>
        <p:blipFill>
          <a:blip r:embed="rId2"/>
          <a:stretch>
            <a:fillRect/>
          </a:stretch>
        </p:blipFill>
        <p:spPr>
          <a:xfrm>
            <a:off x="1444548" y="2081541"/>
            <a:ext cx="4538133" cy="4538133"/>
          </a:xfrm>
          <a:prstGeom prst="rect">
            <a:avLst/>
          </a:prstGeom>
        </p:spPr>
      </p:pic>
      <p:sp>
        <p:nvSpPr>
          <p:cNvPr id="18" name="TextBox 17">
            <a:extLst>
              <a:ext uri="{FF2B5EF4-FFF2-40B4-BE49-F238E27FC236}">
                <a16:creationId xmlns:a16="http://schemas.microsoft.com/office/drawing/2014/main" id="{9A3C4554-B22C-E843-3AFE-4DBF64788E13}"/>
              </a:ext>
            </a:extLst>
          </p:cNvPr>
          <p:cNvSpPr txBox="1"/>
          <p:nvPr/>
        </p:nvSpPr>
        <p:spPr>
          <a:xfrm>
            <a:off x="6322042" y="2946504"/>
            <a:ext cx="3110087" cy="369332"/>
          </a:xfrm>
          <a:prstGeom prst="rect">
            <a:avLst/>
          </a:prstGeom>
          <a:solidFill>
            <a:srgbClr val="293B8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Helvetica Neue"/>
                <a:ea typeface="+mn-lt"/>
                <a:cs typeface="+mn-lt"/>
              </a:rPr>
              <a:t>What if I make a mistake?</a:t>
            </a:r>
            <a:endParaRPr lang="en-US" b="1" dirty="0">
              <a:solidFill>
                <a:srgbClr val="FFFFFF"/>
              </a:solidFill>
              <a:latin typeface="Helvetica Neue"/>
            </a:endParaRPr>
          </a:p>
        </p:txBody>
      </p:sp>
      <p:sp>
        <p:nvSpPr>
          <p:cNvPr id="19" name="Thought Bubble: Cloud 18">
            <a:extLst>
              <a:ext uri="{FF2B5EF4-FFF2-40B4-BE49-F238E27FC236}">
                <a16:creationId xmlns:a16="http://schemas.microsoft.com/office/drawing/2014/main" id="{2C7AD0D7-E42D-D9BE-8229-26E22A52A9AC}"/>
              </a:ext>
            </a:extLst>
          </p:cNvPr>
          <p:cNvSpPr/>
          <p:nvPr/>
        </p:nvSpPr>
        <p:spPr>
          <a:xfrm rot="840000">
            <a:off x="5305336" y="842325"/>
            <a:ext cx="5517309" cy="3430208"/>
          </a:xfrm>
          <a:prstGeom prst="cloudCallout">
            <a:avLst/>
          </a:prstGeom>
          <a:noFill/>
          <a:ln w="57150">
            <a:solidFill>
              <a:srgbClr val="293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83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Empty speech bubbles">
            <a:extLst>
              <a:ext uri="{FF2B5EF4-FFF2-40B4-BE49-F238E27FC236}">
                <a16:creationId xmlns:a16="http://schemas.microsoft.com/office/drawing/2014/main" id="{01FD5AE5-2F0B-5AD3-3131-1C81F1770B88}"/>
              </a:ext>
            </a:extLst>
          </p:cNvPr>
          <p:cNvPicPr>
            <a:picLocks noChangeAspect="1"/>
          </p:cNvPicPr>
          <p:nvPr/>
        </p:nvPicPr>
        <p:blipFill>
          <a:blip r:embed="rId2"/>
          <a:srcRect t="15533" b="-269"/>
          <a:stretch/>
        </p:blipFill>
        <p:spPr>
          <a:xfrm>
            <a:off x="0" y="5249"/>
            <a:ext cx="12192000" cy="6870691"/>
          </a:xfrm>
          <a:prstGeom prst="rect">
            <a:avLst/>
          </a:prstGeom>
        </p:spPr>
      </p:pic>
      <p:sp>
        <p:nvSpPr>
          <p:cNvPr id="9" name="Title 1">
            <a:extLst>
              <a:ext uri="{FF2B5EF4-FFF2-40B4-BE49-F238E27FC236}">
                <a16:creationId xmlns:a16="http://schemas.microsoft.com/office/drawing/2014/main" id="{9D00DFE7-987C-B4FB-C735-CB88B0554480}"/>
              </a:ext>
            </a:extLst>
          </p:cNvPr>
          <p:cNvSpPr txBox="1">
            <a:spLocks/>
          </p:cNvSpPr>
          <p:nvPr/>
        </p:nvSpPr>
        <p:spPr>
          <a:xfrm>
            <a:off x="5201208" y="2051682"/>
            <a:ext cx="4763011" cy="1895682"/>
          </a:xfrm>
          <a:prstGeom prst="rect">
            <a:avLst/>
          </a:prstGeom>
          <a:no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Calibri"/>
                <a:cs typeface="Calibri"/>
              </a:rPr>
              <a:t>"We can't always think positive thoughts, but we have the power to choose again in any moment.</a:t>
            </a:r>
            <a:r>
              <a:rPr lang="en-US" sz="2800" b="1" dirty="0">
                <a:solidFill>
                  <a:schemeClr val="bg1"/>
                </a:solidFill>
                <a:latin typeface="Helvetica Neue Medium"/>
                <a:ea typeface="Calibri"/>
                <a:cs typeface="Calibri"/>
              </a:rPr>
              <a:t>"</a:t>
            </a:r>
            <a:endParaRPr lang="en-US" sz="2800" dirty="0">
              <a:solidFill>
                <a:schemeClr val="bg1"/>
              </a:solidFill>
              <a:ea typeface="Calibri"/>
              <a:cs typeface="Calibri"/>
            </a:endParaRPr>
          </a:p>
        </p:txBody>
      </p:sp>
      <p:sp>
        <p:nvSpPr>
          <p:cNvPr id="10" name="Title 1">
            <a:extLst>
              <a:ext uri="{FF2B5EF4-FFF2-40B4-BE49-F238E27FC236}">
                <a16:creationId xmlns:a16="http://schemas.microsoft.com/office/drawing/2014/main" id="{8B5D2998-2BA4-CDA5-66E7-D42D4844F909}"/>
              </a:ext>
            </a:extLst>
          </p:cNvPr>
          <p:cNvSpPr txBox="1">
            <a:spLocks/>
          </p:cNvSpPr>
          <p:nvPr/>
        </p:nvSpPr>
        <p:spPr>
          <a:xfrm>
            <a:off x="5288294" y="4098196"/>
            <a:ext cx="2291954" cy="426111"/>
          </a:xfrm>
          <a:prstGeom prst="rect">
            <a:avLst/>
          </a:prstGeom>
          <a:no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Calibri"/>
                <a:cs typeface="Calibri"/>
              </a:rPr>
              <a:t>–Gabby Bernstein.</a:t>
            </a:r>
            <a:endParaRPr lang="en-US" dirty="0">
              <a:solidFill>
                <a:schemeClr val="bg1"/>
              </a:solidFill>
              <a:latin typeface="Helvetica Neue Medium"/>
              <a:ea typeface="Calibri"/>
              <a:cs typeface="Calibri"/>
            </a:endParaRPr>
          </a:p>
        </p:txBody>
      </p:sp>
      <p:sp>
        <p:nvSpPr>
          <p:cNvPr id="12" name="TextBox 35">
            <a:extLst>
              <a:ext uri="{FF2B5EF4-FFF2-40B4-BE49-F238E27FC236}">
                <a16:creationId xmlns:a16="http://schemas.microsoft.com/office/drawing/2014/main" id="{1B8F164E-2DE8-B77C-28BE-A45BCFBFD863}"/>
              </a:ext>
            </a:extLst>
          </p:cNvPr>
          <p:cNvSpPr txBox="1"/>
          <p:nvPr/>
        </p:nvSpPr>
        <p:spPr>
          <a:xfrm>
            <a:off x="586909" y="776668"/>
            <a:ext cx="5842858" cy="523220"/>
          </a:xfrm>
          <a:prstGeom prst="rect">
            <a:avLst/>
          </a:prstGeom>
          <a:solidFill>
            <a:srgbClr val="293B87"/>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rPr>
              <a:t>The Great News about Choices...</a:t>
            </a:r>
            <a:endParaRPr lang="en-US" dirty="0">
              <a:solidFill>
                <a:schemeClr val="bg1"/>
              </a:solidFill>
              <a:ea typeface="Calibri"/>
              <a:cs typeface="Calibri"/>
            </a:endParaRPr>
          </a:p>
        </p:txBody>
      </p:sp>
    </p:spTree>
    <p:extLst>
      <p:ext uri="{BB962C8B-B14F-4D97-AF65-F5344CB8AC3E}">
        <p14:creationId xmlns:p14="http://schemas.microsoft.com/office/powerpoint/2010/main" val="1686871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741C27-0D35-3EA5-7480-77D1840AE00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a:extLst>
              <a:ext uri="{FF2B5EF4-FFF2-40B4-BE49-F238E27FC236}">
                <a16:creationId xmlns:a16="http://schemas.microsoft.com/office/drawing/2014/main" id="{617B317F-A180-0D52-0918-900B6002F8F7}"/>
              </a:ext>
            </a:extLst>
          </p:cNvPr>
          <p:cNvSpPr txBox="1"/>
          <p:nvPr/>
        </p:nvSpPr>
        <p:spPr>
          <a:xfrm>
            <a:off x="1088938" y="2870365"/>
            <a:ext cx="7047751"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Calibri"/>
                <a:cs typeface="Calibri"/>
              </a:rPr>
              <a:t>Complete exercise 10 on page 48 in your workbook.</a:t>
            </a:r>
          </a:p>
        </p:txBody>
      </p:sp>
      <p:sp>
        <p:nvSpPr>
          <p:cNvPr id="10" name="Subtitle 13">
            <a:extLst>
              <a:ext uri="{FF2B5EF4-FFF2-40B4-BE49-F238E27FC236}">
                <a16:creationId xmlns:a16="http://schemas.microsoft.com/office/drawing/2014/main" id="{08C8F189-F6E0-30D3-8DC2-630E8C232BE4}"/>
              </a:ext>
            </a:extLst>
          </p:cNvPr>
          <p:cNvSpPr txBox="1">
            <a:spLocks/>
          </p:cNvSpPr>
          <p:nvPr/>
        </p:nvSpPr>
        <p:spPr>
          <a:xfrm>
            <a:off x="1836409" y="1915037"/>
            <a:ext cx="1568982" cy="5872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2" name="Graphic 6" descr="Puzzle pieces with solid fill">
            <a:extLst>
              <a:ext uri="{FF2B5EF4-FFF2-40B4-BE49-F238E27FC236}">
                <a16:creationId xmlns:a16="http://schemas.microsoft.com/office/drawing/2014/main" id="{C7860495-5617-862B-B466-4A43580067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712136"/>
            <a:ext cx="962046" cy="975184"/>
          </a:xfrm>
          <a:prstGeom prst="rect">
            <a:avLst/>
          </a:prstGeom>
        </p:spPr>
      </p:pic>
      <p:sp>
        <p:nvSpPr>
          <p:cNvPr id="14" name="Title 1">
            <a:extLst>
              <a:ext uri="{FF2B5EF4-FFF2-40B4-BE49-F238E27FC236}">
                <a16:creationId xmlns:a16="http://schemas.microsoft.com/office/drawing/2014/main" id="{93B138E9-D7DE-1AF2-B14A-6CDD7862982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6" name="Subtitle 13">
            <a:extLst>
              <a:ext uri="{FF2B5EF4-FFF2-40B4-BE49-F238E27FC236}">
                <a16:creationId xmlns:a16="http://schemas.microsoft.com/office/drawing/2014/main" id="{D064F7B7-C4E1-B336-F1CE-794066981BE0}"/>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itle 1">
            <a:extLst>
              <a:ext uri="{FF2B5EF4-FFF2-40B4-BE49-F238E27FC236}">
                <a16:creationId xmlns:a16="http://schemas.microsoft.com/office/drawing/2014/main" id="{169D5AD2-77DB-EEC8-D30A-4AA65EFCDD4F}"/>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192654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A20554-A1ED-78A1-4B7B-D9240E817899}"/>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Subtitle 13">
            <a:extLst>
              <a:ext uri="{FF2B5EF4-FFF2-40B4-BE49-F238E27FC236}">
                <a16:creationId xmlns:a16="http://schemas.microsoft.com/office/drawing/2014/main" id="{C90A0528-9F7A-A8A3-D2C7-61AF68E097F2}"/>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Video: It's You vs You:</a:t>
            </a:r>
          </a:p>
        </p:txBody>
      </p:sp>
      <p:pic>
        <p:nvPicPr>
          <p:cNvPr id="12" name="Picture 11" descr="A blue circle with white and green circles on it&#10;&#10;Description automatically generated">
            <a:extLst>
              <a:ext uri="{FF2B5EF4-FFF2-40B4-BE49-F238E27FC236}">
                <a16:creationId xmlns:a16="http://schemas.microsoft.com/office/drawing/2014/main" id="{78F651B0-C45E-4273-0D97-FB2223E504FB}"/>
              </a:ext>
            </a:extLst>
          </p:cNvPr>
          <p:cNvPicPr>
            <a:picLocks noChangeAspect="1"/>
          </p:cNvPicPr>
          <p:nvPr/>
        </p:nvPicPr>
        <p:blipFill>
          <a:blip r:embed="rId3"/>
          <a:stretch>
            <a:fillRect/>
          </a:stretch>
        </p:blipFill>
        <p:spPr>
          <a:xfrm>
            <a:off x="7553496" y="2411691"/>
            <a:ext cx="4159854" cy="4159854"/>
          </a:xfrm>
          <a:prstGeom prst="rect">
            <a:avLst/>
          </a:prstGeom>
        </p:spPr>
      </p:pic>
      <p:pic>
        <p:nvPicPr>
          <p:cNvPr id="14" name="Picture 13" descr="A blue circle with white and green circles on it&#10;&#10;Description automatically generated">
            <a:extLst>
              <a:ext uri="{FF2B5EF4-FFF2-40B4-BE49-F238E27FC236}">
                <a16:creationId xmlns:a16="http://schemas.microsoft.com/office/drawing/2014/main" id="{7E611D34-012C-742D-ACD9-379DB41B2397}"/>
              </a:ext>
            </a:extLst>
          </p:cNvPr>
          <p:cNvPicPr>
            <a:picLocks noChangeAspect="1"/>
          </p:cNvPicPr>
          <p:nvPr/>
        </p:nvPicPr>
        <p:blipFill>
          <a:blip r:embed="rId3"/>
          <a:stretch>
            <a:fillRect/>
          </a:stretch>
        </p:blipFill>
        <p:spPr>
          <a:xfrm>
            <a:off x="514048" y="1731142"/>
            <a:ext cx="2897728" cy="2897728"/>
          </a:xfrm>
          <a:prstGeom prst="rect">
            <a:avLst/>
          </a:prstGeom>
        </p:spPr>
      </p:pic>
      <p:sp>
        <p:nvSpPr>
          <p:cNvPr id="16" name="Title 1">
            <a:extLst>
              <a:ext uri="{FF2B5EF4-FFF2-40B4-BE49-F238E27FC236}">
                <a16:creationId xmlns:a16="http://schemas.microsoft.com/office/drawing/2014/main" id="{02CA5516-3D00-540E-6DAA-0BA4B0C09D5C}"/>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Subtitle 13">
            <a:extLst>
              <a:ext uri="{FF2B5EF4-FFF2-40B4-BE49-F238E27FC236}">
                <a16:creationId xmlns:a16="http://schemas.microsoft.com/office/drawing/2014/main" id="{DBDE0397-B3C2-B997-B3BB-D19CB0FC42C0}"/>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itle 1">
            <a:extLst>
              <a:ext uri="{FF2B5EF4-FFF2-40B4-BE49-F238E27FC236}">
                <a16:creationId xmlns:a16="http://schemas.microsoft.com/office/drawing/2014/main" id="{088D345D-CB45-BD0C-7A83-BBD18320CAAE}"/>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pic>
        <p:nvPicPr>
          <p:cNvPr id="23" name="Online Media 22" title="YOU VS YOU - Best Motivational Video">
            <a:hlinkClick r:id="" action="ppaction://media"/>
            <a:extLst>
              <a:ext uri="{FF2B5EF4-FFF2-40B4-BE49-F238E27FC236}">
                <a16:creationId xmlns:a16="http://schemas.microsoft.com/office/drawing/2014/main" id="{53EC3158-7B97-45A6-667A-DF1AF59518FE}"/>
              </a:ext>
            </a:extLst>
          </p:cNvPr>
          <p:cNvPicPr>
            <a:picLocks noRot="1" noChangeAspect="1"/>
          </p:cNvPicPr>
          <p:nvPr>
            <a:videoFile r:link="rId1"/>
          </p:nvPr>
        </p:nvPicPr>
        <p:blipFill>
          <a:blip r:embed="rId4"/>
          <a:stretch>
            <a:fillRect/>
          </a:stretch>
        </p:blipFill>
        <p:spPr>
          <a:xfrm>
            <a:off x="2064876" y="1816510"/>
            <a:ext cx="8063837" cy="4601498"/>
          </a:xfrm>
          <a:prstGeom prst="rect">
            <a:avLst/>
          </a:prstGeom>
        </p:spPr>
      </p:pic>
    </p:spTree>
    <p:extLst>
      <p:ext uri="{BB962C8B-B14F-4D97-AF65-F5344CB8AC3E}">
        <p14:creationId xmlns:p14="http://schemas.microsoft.com/office/powerpoint/2010/main" val="1050629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1AC2FE-8D4A-7E48-946B-F98ADE2A2E04}"/>
              </a:ext>
            </a:extLst>
          </p:cNvPr>
          <p:cNvSpPr/>
          <p:nvPr/>
        </p:nvSpPr>
        <p:spPr>
          <a:xfrm>
            <a:off x="-1" y="992560"/>
            <a:ext cx="12191999" cy="1305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BBA5C64C-B1E3-C1AF-D84B-8BDF16EC282E}"/>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Subtitle 13">
            <a:extLst>
              <a:ext uri="{FF2B5EF4-FFF2-40B4-BE49-F238E27FC236}">
                <a16:creationId xmlns:a16="http://schemas.microsoft.com/office/drawing/2014/main" id="{3776F2B2-55AE-E37E-2234-BA42A329F93B}"/>
              </a:ext>
            </a:extLst>
          </p:cNvPr>
          <p:cNvSpPr txBox="1">
            <a:spLocks/>
          </p:cNvSpPr>
          <p:nvPr/>
        </p:nvSpPr>
        <p:spPr>
          <a:xfrm>
            <a:off x="732623" y="1032448"/>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latin typeface="Helvetica Neue"/>
                <a:ea typeface="Helvetica Neue" panose="02000503000000020004" pitchFamily="2" charset="0"/>
                <a:cs typeface="Helvetica Neue" panose="02000503000000020004" pitchFamily="2" charset="0"/>
              </a:rPr>
              <a:t>Module 5</a:t>
            </a:r>
          </a:p>
        </p:txBody>
      </p:sp>
      <p:sp>
        <p:nvSpPr>
          <p:cNvPr id="13" name="TextBox 39">
            <a:extLst>
              <a:ext uri="{FF2B5EF4-FFF2-40B4-BE49-F238E27FC236}">
                <a16:creationId xmlns:a16="http://schemas.microsoft.com/office/drawing/2014/main" id="{495F5977-85BE-ACEE-D094-451EF3F17030}"/>
              </a:ext>
            </a:extLst>
          </p:cNvPr>
          <p:cNvSpPr txBox="1"/>
          <p:nvPr/>
        </p:nvSpPr>
        <p:spPr>
          <a:xfrm>
            <a:off x="650550" y="2457248"/>
            <a:ext cx="7148619"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In this module we will be </a:t>
            </a:r>
            <a:r>
              <a:rPr lang="en-US" err="1">
                <a:solidFill>
                  <a:schemeClr val="bg1"/>
                </a:solidFill>
                <a:latin typeface="Helvetica Neue"/>
                <a:ea typeface="Helvetica Neue Light" panose="02000403000000020004" pitchFamily="2" charset="0"/>
                <a:cs typeface="Calibri"/>
              </a:rPr>
              <a:t>analysing</a:t>
            </a:r>
            <a:r>
              <a:rPr lang="en-US" dirty="0">
                <a:solidFill>
                  <a:schemeClr val="bg1"/>
                </a:solidFill>
                <a:latin typeface="Helvetica Neue"/>
                <a:ea typeface="Helvetica Neue Light" panose="02000403000000020004" pitchFamily="2" charset="0"/>
                <a:cs typeface="Calibri"/>
              </a:rPr>
              <a:t> our life and exploring our mindset around this. This could be confronting for some students – Teachers please use your professional judgement to alter activities or discussions based on the background of students in your class.</a:t>
            </a:r>
          </a:p>
        </p:txBody>
      </p:sp>
      <p:sp>
        <p:nvSpPr>
          <p:cNvPr id="15" name="Title 1">
            <a:extLst>
              <a:ext uri="{FF2B5EF4-FFF2-40B4-BE49-F238E27FC236}">
                <a16:creationId xmlns:a16="http://schemas.microsoft.com/office/drawing/2014/main" id="{A5313AF0-F969-E4C4-10D9-48F7E270783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1">
            <a:extLst>
              <a:ext uri="{FF2B5EF4-FFF2-40B4-BE49-F238E27FC236}">
                <a16:creationId xmlns:a16="http://schemas.microsoft.com/office/drawing/2014/main" id="{9076CF6F-45DD-3045-1C98-19F5CA6B5B4E}"/>
              </a:ext>
            </a:extLst>
          </p:cNvPr>
          <p:cNvSpPr txBox="1">
            <a:spLocks/>
          </p:cNvSpPr>
          <p:nvPr/>
        </p:nvSpPr>
        <p:spPr>
          <a:xfrm>
            <a:off x="729149" y="1421214"/>
            <a:ext cx="6551337" cy="57603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293B87"/>
                </a:solidFill>
                <a:latin typeface="Helvetica Neue"/>
              </a:rPr>
              <a:t>Using Choice And Responsibility</a:t>
            </a:r>
            <a:endParaRPr lang="en-US" dirty="0">
              <a:ea typeface="Calibri" panose="020F0502020204030204"/>
              <a:cs typeface="Calibri" panose="020F0502020204030204"/>
            </a:endParaRPr>
          </a:p>
        </p:txBody>
      </p:sp>
      <p:pic>
        <p:nvPicPr>
          <p:cNvPr id="7" name="Picture 6" descr="A blue circle with white and green circles on it&#10;&#10;Description automatically generated">
            <a:extLst>
              <a:ext uri="{FF2B5EF4-FFF2-40B4-BE49-F238E27FC236}">
                <a16:creationId xmlns:a16="http://schemas.microsoft.com/office/drawing/2014/main" id="{B04C38BC-C209-C15E-1209-E5A413745E56}"/>
              </a:ext>
            </a:extLst>
          </p:cNvPr>
          <p:cNvPicPr>
            <a:picLocks noChangeAspect="1"/>
          </p:cNvPicPr>
          <p:nvPr/>
        </p:nvPicPr>
        <p:blipFill>
          <a:blip r:embed="rId2"/>
          <a:stretch>
            <a:fillRect/>
          </a:stretch>
        </p:blipFill>
        <p:spPr>
          <a:xfrm>
            <a:off x="12944362" y="3423900"/>
            <a:ext cx="4159854" cy="4159854"/>
          </a:xfrm>
          <a:prstGeom prst="rect">
            <a:avLst/>
          </a:prstGeom>
        </p:spPr>
      </p:pic>
      <p:pic>
        <p:nvPicPr>
          <p:cNvPr id="14" name="Picture 13" descr="A blue circle with white and green circles on it&#10;&#10;Description automatically generated">
            <a:extLst>
              <a:ext uri="{FF2B5EF4-FFF2-40B4-BE49-F238E27FC236}">
                <a16:creationId xmlns:a16="http://schemas.microsoft.com/office/drawing/2014/main" id="{9B4A868A-4525-23F7-78D7-8231996C2164}"/>
              </a:ext>
            </a:extLst>
          </p:cNvPr>
          <p:cNvPicPr>
            <a:picLocks noChangeAspect="1"/>
          </p:cNvPicPr>
          <p:nvPr/>
        </p:nvPicPr>
        <p:blipFill>
          <a:blip r:embed="rId2"/>
          <a:stretch>
            <a:fillRect/>
          </a:stretch>
        </p:blipFill>
        <p:spPr>
          <a:xfrm>
            <a:off x="-3512042" y="389112"/>
            <a:ext cx="2897728" cy="2897728"/>
          </a:xfrm>
          <a:prstGeom prst="rect">
            <a:avLst/>
          </a:prstGeom>
        </p:spPr>
      </p:pic>
    </p:spTree>
    <p:extLst>
      <p:ext uri="{BB962C8B-B14F-4D97-AF65-F5344CB8AC3E}">
        <p14:creationId xmlns:p14="http://schemas.microsoft.com/office/powerpoint/2010/main" val="20598844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78CE8B4D-0B4F-5EBE-4059-D59341704B42}"/>
              </a:ext>
            </a:extLst>
          </p:cNvPr>
          <p:cNvPicPr>
            <a:picLocks noChangeAspect="1"/>
          </p:cNvPicPr>
          <p:nvPr/>
        </p:nvPicPr>
        <p:blipFill>
          <a:blip r:embed="rId2"/>
          <a:srcRect b="1152"/>
          <a:stretch/>
        </p:blipFill>
        <p:spPr>
          <a:xfrm>
            <a:off x="6218696" y="1375485"/>
            <a:ext cx="5162219" cy="3687296"/>
          </a:xfrm>
          <a:prstGeom prst="rect">
            <a:avLst/>
          </a:prstGeom>
          <a:noFill/>
        </p:spPr>
      </p:pic>
      <p:sp>
        <p:nvSpPr>
          <p:cNvPr id="9" name="Rectangle 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710B5A12-6DD8-8F03-79EA-346DA9E8A996}"/>
              </a:ext>
            </a:extLst>
          </p:cNvPr>
          <p:cNvSpPr/>
          <p:nvPr/>
        </p:nvSpPr>
        <p:spPr>
          <a:xfrm>
            <a:off x="7582829" y="743447"/>
            <a:ext cx="4393581" cy="3692028"/>
          </a:xfrm>
          <a:prstGeom prst="rect">
            <a:avLst/>
          </a:prstGeom>
          <a:noFill/>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200" b="1" cap="none" spc="0" dirty="0">
                <a:ln w="13462">
                  <a:solidFill>
                    <a:schemeClr val="bg1"/>
                  </a:solidFill>
                  <a:prstDash val="solid"/>
                </a:ln>
                <a:effectLst>
                  <a:outerShdw dist="38100" dir="2700000" algn="bl" rotWithShape="0">
                    <a:schemeClr val="accent5"/>
                  </a:outerShdw>
                </a:effectLst>
                <a:latin typeface="+mj-lt"/>
                <a:ea typeface="+mj-ea"/>
                <a:cs typeface="+mj-cs"/>
              </a:rPr>
              <a:t>AFFIRMATIONS</a:t>
            </a:r>
          </a:p>
        </p:txBody>
      </p:sp>
      <p:sp>
        <p:nvSpPr>
          <p:cNvPr id="11" name="TextBox 3">
            <a:extLst>
              <a:ext uri="{FF2B5EF4-FFF2-40B4-BE49-F238E27FC236}">
                <a16:creationId xmlns:a16="http://schemas.microsoft.com/office/drawing/2014/main" id="{1C44815D-1C0E-5B8C-BEB5-6A2BAF6C7E54}"/>
              </a:ext>
            </a:extLst>
          </p:cNvPr>
          <p:cNvSpPr txBox="1"/>
          <p:nvPr/>
        </p:nvSpPr>
        <p:spPr>
          <a:xfrm>
            <a:off x="7935403" y="4629234"/>
            <a:ext cx="3445766" cy="1485319"/>
          </a:xfrm>
          <a:prstGeom prst="rect">
            <a:avLst/>
          </a:prstGeom>
          <a:noFill/>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400"/>
              <a:t> Use the final 5-7 minutes of the lesson to complete affirmations.</a:t>
            </a:r>
          </a:p>
        </p:txBody>
      </p:sp>
      <p:sp>
        <p:nvSpPr>
          <p:cNvPr id="13" name="Title 1">
            <a:extLst>
              <a:ext uri="{FF2B5EF4-FFF2-40B4-BE49-F238E27FC236}">
                <a16:creationId xmlns:a16="http://schemas.microsoft.com/office/drawing/2014/main" id="{ED5AF247-2EA2-DF0B-DD69-9D15CCBA779A}"/>
              </a:ext>
            </a:extLst>
          </p:cNvPr>
          <p:cNvSpPr txBox="1">
            <a:spLocks/>
          </p:cNvSpPr>
          <p:nvPr/>
        </p:nvSpPr>
        <p:spPr>
          <a:xfrm>
            <a:off x="-12153" y="0"/>
            <a:ext cx="4622058" cy="6858000"/>
          </a:xfrm>
          <a:prstGeom prst="rect">
            <a:avLst/>
          </a:prstGeom>
          <a:solidFill>
            <a:srgbClr val="0382C5"/>
          </a:solidFill>
          <a:ln>
            <a:noFill/>
          </a:ln>
        </p:spPr>
        <p:style>
          <a:lnRef idx="1">
            <a:schemeClr val="accent1"/>
          </a:lnRef>
          <a:fillRef idx="2">
            <a:schemeClr val="accent1"/>
          </a:fillRef>
          <a:effectRef idx="1">
            <a:schemeClr val="accent1"/>
          </a:effectRef>
          <a:fontRef idx="minor">
            <a:schemeClr val="dk1"/>
          </a:fontRef>
        </p:style>
        <p:txBody>
          <a:bodyP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r>
              <a:rPr lang="en-US" sz="3600" dirty="0">
                <a:solidFill>
                  <a:schemeClr val="bg1"/>
                </a:solidFill>
                <a:latin typeface="+mj-lt"/>
              </a:rPr>
              <a:t>THE TROUBLE </a:t>
            </a:r>
            <a:br>
              <a:rPr lang="en-US" sz="3600" dirty="0">
                <a:solidFill>
                  <a:schemeClr val="bg1"/>
                </a:solidFill>
                <a:latin typeface="+mj-lt"/>
              </a:rPr>
            </a:br>
            <a:r>
              <a:rPr lang="en-US" sz="3600" dirty="0">
                <a:solidFill>
                  <a:schemeClr val="bg1"/>
                </a:solidFill>
                <a:latin typeface="+mj-lt"/>
              </a:rPr>
              <a:t>WHEN YOU </a:t>
            </a:r>
            <a:br>
              <a:rPr lang="en-US" sz="3600" dirty="0">
                <a:solidFill>
                  <a:schemeClr val="bg1"/>
                </a:solidFill>
                <a:latin typeface="+mj-lt"/>
              </a:rPr>
            </a:br>
            <a:r>
              <a:rPr lang="en-US" sz="3600" dirty="0">
                <a:solidFill>
                  <a:schemeClr val="bg1"/>
                </a:solidFill>
                <a:latin typeface="+mj-lt"/>
              </a:rPr>
              <a:t>DON’T KNOW </a:t>
            </a:r>
            <a:br>
              <a:rPr lang="en-US" sz="3600" dirty="0">
                <a:solidFill>
                  <a:schemeClr val="bg1"/>
                </a:solidFill>
                <a:latin typeface="+mj-lt"/>
              </a:rPr>
            </a:br>
            <a:r>
              <a:rPr lang="en-US" sz="3600" dirty="0">
                <a:solidFill>
                  <a:schemeClr val="bg1"/>
                </a:solidFill>
                <a:latin typeface="+mj-lt"/>
              </a:rPr>
              <a:t>WHO YOU ARE</a:t>
            </a:r>
          </a:p>
        </p:txBody>
      </p:sp>
      <p:sp>
        <p:nvSpPr>
          <p:cNvPr id="15" name="Rectangle 14">
            <a:extLst>
              <a:ext uri="{FF2B5EF4-FFF2-40B4-BE49-F238E27FC236}">
                <a16:creationId xmlns:a16="http://schemas.microsoft.com/office/drawing/2014/main" id="{811BE7CE-6308-155C-2B63-2185B224DAB2}"/>
              </a:ext>
            </a:extLst>
          </p:cNvPr>
          <p:cNvSpPr/>
          <p:nvPr/>
        </p:nvSpPr>
        <p:spPr>
          <a:xfrm>
            <a:off x="-12153"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Subtitle 13">
            <a:extLst>
              <a:ext uri="{FF2B5EF4-FFF2-40B4-BE49-F238E27FC236}">
                <a16:creationId xmlns:a16="http://schemas.microsoft.com/office/drawing/2014/main" id="{F416CFA4-6157-ABB1-FBE9-ED998C73D702}"/>
              </a:ext>
            </a:extLst>
          </p:cNvPr>
          <p:cNvSpPr txBox="1">
            <a:spLocks/>
          </p:cNvSpPr>
          <p:nvPr/>
        </p:nvSpPr>
        <p:spPr>
          <a:xfrm>
            <a:off x="848789" y="1545689"/>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Daily Positive Affirmations.</a:t>
            </a:r>
          </a:p>
        </p:txBody>
      </p:sp>
      <p:pic>
        <p:nvPicPr>
          <p:cNvPr id="17" name="Picture 16">
            <a:extLst>
              <a:ext uri="{FF2B5EF4-FFF2-40B4-BE49-F238E27FC236}">
                <a16:creationId xmlns:a16="http://schemas.microsoft.com/office/drawing/2014/main" id="{8E6CD271-7667-22C8-B4A2-0E48634173B0}"/>
              </a:ext>
            </a:extLst>
          </p:cNvPr>
          <p:cNvPicPr>
            <a:picLocks noChangeAspect="1"/>
          </p:cNvPicPr>
          <p:nvPr/>
        </p:nvPicPr>
        <p:blipFill>
          <a:blip r:embed="rId3"/>
          <a:stretch>
            <a:fillRect/>
          </a:stretch>
        </p:blipFill>
        <p:spPr>
          <a:xfrm>
            <a:off x="6219577" y="2051134"/>
            <a:ext cx="5490357" cy="4063723"/>
          </a:xfrm>
          <a:prstGeom prst="roundRect">
            <a:avLst/>
          </a:prstGeom>
        </p:spPr>
      </p:pic>
      <p:sp>
        <p:nvSpPr>
          <p:cNvPr id="18" name="TextBox 8">
            <a:extLst>
              <a:ext uri="{FF2B5EF4-FFF2-40B4-BE49-F238E27FC236}">
                <a16:creationId xmlns:a16="http://schemas.microsoft.com/office/drawing/2014/main" id="{572119F5-705A-267D-12A4-005320EE2995}"/>
              </a:ext>
            </a:extLst>
          </p:cNvPr>
          <p:cNvSpPr txBox="1"/>
          <p:nvPr/>
        </p:nvSpPr>
        <p:spPr>
          <a:xfrm>
            <a:off x="850857" y="2399397"/>
            <a:ext cx="499292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Use the final 5-7 minutes of the lesson to write down positive affirmations for others.</a:t>
            </a:r>
            <a:endParaRPr lang="en-US" b="1" dirty="0">
              <a:solidFill>
                <a:schemeClr val="bg1"/>
              </a:solidFill>
              <a:highlight>
                <a:srgbClr val="85C140"/>
              </a:highlight>
              <a:latin typeface="Helvetica Neue"/>
              <a:cs typeface="Calibri"/>
            </a:endParaRPr>
          </a:p>
        </p:txBody>
      </p:sp>
      <p:sp>
        <p:nvSpPr>
          <p:cNvPr id="22" name="Subtitle 13">
            <a:extLst>
              <a:ext uri="{FF2B5EF4-FFF2-40B4-BE49-F238E27FC236}">
                <a16:creationId xmlns:a16="http://schemas.microsoft.com/office/drawing/2014/main" id="{AD65E321-0305-21A6-3E13-AEAAFF343AAC}"/>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itle 1">
            <a:extLst>
              <a:ext uri="{FF2B5EF4-FFF2-40B4-BE49-F238E27FC236}">
                <a16:creationId xmlns:a16="http://schemas.microsoft.com/office/drawing/2014/main" id="{62FE24E4-572E-645C-354A-E4EEB112A3A0}"/>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itle 1">
            <a:extLst>
              <a:ext uri="{FF2B5EF4-FFF2-40B4-BE49-F238E27FC236}">
                <a16:creationId xmlns:a16="http://schemas.microsoft.com/office/drawing/2014/main" id="{4F50230B-4787-636C-A561-2049C86160B9}"/>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529077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1F888BB7-D1E1-5275-BCD8-93E5F0D3DAF6}"/>
              </a:ext>
            </a:extLst>
          </p:cNvPr>
          <p:cNvSpPr txBox="1"/>
          <p:nvPr/>
        </p:nvSpPr>
        <p:spPr>
          <a:xfrm>
            <a:off x="2210637" y="1879042"/>
            <a:ext cx="768698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dirty="0"/>
              <a:t>Please complete the questions on page 69 of your SELF work book for</a:t>
            </a:r>
          </a:p>
          <a:p>
            <a:r>
              <a:rPr lang="en-US" dirty="0"/>
              <a:t>	 Topic 2: Emotional Intelligence</a:t>
            </a:r>
          </a:p>
        </p:txBody>
      </p:sp>
      <p:sp>
        <p:nvSpPr>
          <p:cNvPr id="7" name="Rectangle 6">
            <a:extLst>
              <a:ext uri="{FF2B5EF4-FFF2-40B4-BE49-F238E27FC236}">
                <a16:creationId xmlns:a16="http://schemas.microsoft.com/office/drawing/2014/main" id="{33EAEF5C-153C-CFDE-7BC4-3F0B14D916A1}"/>
              </a:ext>
            </a:extLst>
          </p:cNvPr>
          <p:cNvSpPr/>
          <p:nvPr/>
        </p:nvSpPr>
        <p:spPr>
          <a:xfrm>
            <a:off x="-5116"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Subtitle 13">
            <a:extLst>
              <a:ext uri="{FF2B5EF4-FFF2-40B4-BE49-F238E27FC236}">
                <a16:creationId xmlns:a16="http://schemas.microsoft.com/office/drawing/2014/main" id="{D8E069FF-78DB-67DE-4EA8-45E31C27F47A}"/>
              </a:ext>
            </a:extLst>
          </p:cNvPr>
          <p:cNvSpPr txBox="1">
            <a:spLocks/>
          </p:cNvSpPr>
          <p:nvPr/>
        </p:nvSpPr>
        <p:spPr>
          <a:xfrm>
            <a:off x="1962320" y="1784658"/>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Reflective Journal</a:t>
            </a:r>
          </a:p>
        </p:txBody>
      </p:sp>
      <p:sp>
        <p:nvSpPr>
          <p:cNvPr id="9" name="TextBox 12">
            <a:extLst>
              <a:ext uri="{FF2B5EF4-FFF2-40B4-BE49-F238E27FC236}">
                <a16:creationId xmlns:a16="http://schemas.microsoft.com/office/drawing/2014/main" id="{25D9C95A-FFCB-5987-2390-67D8E39CE7D3}"/>
              </a:ext>
            </a:extLst>
          </p:cNvPr>
          <p:cNvSpPr txBox="1"/>
          <p:nvPr/>
        </p:nvSpPr>
        <p:spPr>
          <a:xfrm>
            <a:off x="1968416" y="2770971"/>
            <a:ext cx="5227557" cy="6586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Calibri"/>
              </a:rPr>
              <a:t>Please turn to page 72 of your S.E.L.F workbook to complete the reflective journal.</a:t>
            </a:r>
            <a:endParaRPr lang="en-US" dirty="0">
              <a:solidFill>
                <a:schemeClr val="bg1"/>
              </a:solidFill>
              <a:latin typeface="Helvetica Neue"/>
              <a:cs typeface="Calibri"/>
            </a:endParaRPr>
          </a:p>
        </p:txBody>
      </p:sp>
      <p:pic>
        <p:nvPicPr>
          <p:cNvPr id="10" name="Graphic 18" descr="Signature with solid fill">
            <a:extLst>
              <a:ext uri="{FF2B5EF4-FFF2-40B4-BE49-F238E27FC236}">
                <a16:creationId xmlns:a16="http://schemas.microsoft.com/office/drawing/2014/main" id="{A436C6F4-F08B-5FB1-8D82-65711FB0A3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762" y="1622261"/>
            <a:ext cx="842433" cy="842433"/>
          </a:xfrm>
          <a:prstGeom prst="rect">
            <a:avLst/>
          </a:prstGeom>
        </p:spPr>
      </p:pic>
      <p:sp>
        <p:nvSpPr>
          <p:cNvPr id="22" name="Subtitle 13">
            <a:extLst>
              <a:ext uri="{FF2B5EF4-FFF2-40B4-BE49-F238E27FC236}">
                <a16:creationId xmlns:a16="http://schemas.microsoft.com/office/drawing/2014/main" id="{EFD3CEE5-94EF-2487-99E4-7E95AF8F4E1F}"/>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itle 1">
            <a:extLst>
              <a:ext uri="{FF2B5EF4-FFF2-40B4-BE49-F238E27FC236}">
                <a16:creationId xmlns:a16="http://schemas.microsoft.com/office/drawing/2014/main" id="{1F334B54-B979-E0DC-54A6-001A3014F28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Title 1">
            <a:extLst>
              <a:ext uri="{FF2B5EF4-FFF2-40B4-BE49-F238E27FC236}">
                <a16:creationId xmlns:a16="http://schemas.microsoft.com/office/drawing/2014/main" id="{03DC06F5-E98F-86F2-E01A-73FC5764C01C}"/>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365058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B5A36CE5-6904-CE42-95C8-AAE817BEFDB1}"/>
              </a:ext>
            </a:extLst>
          </p:cNvPr>
          <p:cNvSpPr txBox="1">
            <a:spLocks/>
          </p:cNvSpPr>
          <p:nvPr/>
        </p:nvSpPr>
        <p:spPr>
          <a:xfrm>
            <a:off x="2290763" y="171450"/>
            <a:ext cx="7667625" cy="815975"/>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4400" b="0" i="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Teacher Resources</a:t>
            </a:r>
          </a:p>
        </p:txBody>
      </p:sp>
      <p:graphicFrame>
        <p:nvGraphicFramePr>
          <p:cNvPr id="5" name="Table 4">
            <a:extLst>
              <a:ext uri="{FF2B5EF4-FFF2-40B4-BE49-F238E27FC236}">
                <a16:creationId xmlns:a16="http://schemas.microsoft.com/office/drawing/2014/main" id="{92328C08-76D9-AC28-2FFC-815F2FD061B5}"/>
              </a:ext>
            </a:extLst>
          </p:cNvPr>
          <p:cNvGraphicFramePr>
            <a:graphicFrameLocks noGrp="1"/>
          </p:cNvGraphicFramePr>
          <p:nvPr>
            <p:extLst>
              <p:ext uri="{D42A27DB-BD31-4B8C-83A1-F6EECF244321}">
                <p14:modId xmlns:p14="http://schemas.microsoft.com/office/powerpoint/2010/main" val="2713543602"/>
              </p:ext>
            </p:extLst>
          </p:nvPr>
        </p:nvGraphicFramePr>
        <p:xfrm>
          <a:off x="2032000" y="1563728"/>
          <a:ext cx="8128000" cy="1828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460526842"/>
                    </a:ext>
                  </a:extLst>
                </a:gridCol>
                <a:gridCol w="4064000">
                  <a:extLst>
                    <a:ext uri="{9D8B030D-6E8A-4147-A177-3AD203B41FA5}">
                      <a16:colId xmlns:a16="http://schemas.microsoft.com/office/drawing/2014/main" val="1225884082"/>
                    </a:ext>
                  </a:extLst>
                </a:gridCol>
              </a:tblGrid>
              <a:tr h="370840">
                <a:tc>
                  <a:txBody>
                    <a:bodyPr/>
                    <a:lstStyle/>
                    <a:p>
                      <a:r>
                        <a:rPr lang="en-US" dirty="0"/>
                        <a:t>Entire Lesson</a:t>
                      </a:r>
                    </a:p>
                  </a:txBody>
                  <a:tcPr/>
                </a:tc>
                <a:tc>
                  <a:txBody>
                    <a:bodyPr/>
                    <a:lstStyle/>
                    <a:p>
                      <a:pPr marL="285750" indent="-285750">
                        <a:buFontTx/>
                        <a:buChar char="-"/>
                      </a:pPr>
                      <a:r>
                        <a:rPr lang="en-US" dirty="0"/>
                        <a:t>Laptop</a:t>
                      </a:r>
                    </a:p>
                    <a:p>
                      <a:pPr marL="285750" indent="-285750">
                        <a:buFontTx/>
                        <a:buChar char="-"/>
                      </a:pPr>
                      <a:r>
                        <a:rPr lang="en-US" dirty="0"/>
                        <a:t>Projector &amp; speakers</a:t>
                      </a:r>
                    </a:p>
                    <a:p>
                      <a:pPr marL="285750" indent="-285750">
                        <a:buFontTx/>
                        <a:buChar char="-"/>
                      </a:pPr>
                      <a:r>
                        <a:rPr lang="en-US" dirty="0"/>
                        <a:t>SELF work book</a:t>
                      </a:r>
                    </a:p>
                    <a:p>
                      <a:pPr marL="285750" indent="-285750">
                        <a:buFontTx/>
                        <a:buChar char="-"/>
                      </a:pPr>
                      <a:r>
                        <a:rPr lang="en-US" dirty="0"/>
                        <a:t>Student note books</a:t>
                      </a:r>
                    </a:p>
                  </a:txBody>
                  <a:tcPr/>
                </a:tc>
                <a:extLst>
                  <a:ext uri="{0D108BD9-81ED-4DB2-BD59-A6C34878D82A}">
                    <a16:rowId xmlns:a16="http://schemas.microsoft.com/office/drawing/2014/main" val="841290800"/>
                  </a:ext>
                </a:extLst>
              </a:tr>
              <a:tr h="370840">
                <a:tc>
                  <a:txBody>
                    <a:bodyPr/>
                    <a:lstStyle/>
                    <a:p>
                      <a:r>
                        <a:rPr lang="en-US" dirty="0"/>
                        <a:t>Affirmations</a:t>
                      </a:r>
                    </a:p>
                  </a:txBody>
                  <a:tcPr/>
                </a:tc>
                <a:tc>
                  <a:txBody>
                    <a:bodyPr/>
                    <a:lstStyle/>
                    <a:p>
                      <a:pPr marL="285750" indent="-285750">
                        <a:buFontTx/>
                        <a:buChar char="-"/>
                      </a:pPr>
                      <a:r>
                        <a:rPr lang="en-US" dirty="0"/>
                        <a:t>Post it note sized pieces of paper</a:t>
                      </a:r>
                    </a:p>
                    <a:p>
                      <a:pPr marL="285750" indent="-285750">
                        <a:buFontTx/>
                        <a:buChar char="-"/>
                      </a:pPr>
                      <a:r>
                        <a:rPr lang="en-US" dirty="0"/>
                        <a:t>Spare pens/pencils</a:t>
                      </a:r>
                    </a:p>
                  </a:txBody>
                  <a:tcPr/>
                </a:tc>
                <a:extLst>
                  <a:ext uri="{0D108BD9-81ED-4DB2-BD59-A6C34878D82A}">
                    <a16:rowId xmlns:a16="http://schemas.microsoft.com/office/drawing/2014/main" val="2975850932"/>
                  </a:ext>
                </a:extLst>
              </a:tr>
            </a:tbl>
          </a:graphicData>
        </a:graphic>
      </p:graphicFrame>
    </p:spTree>
    <p:extLst>
      <p:ext uri="{BB962C8B-B14F-4D97-AF65-F5344CB8AC3E}">
        <p14:creationId xmlns:p14="http://schemas.microsoft.com/office/powerpoint/2010/main" val="3898652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Subtitle 13">
            <a:extLst>
              <a:ext uri="{FF2B5EF4-FFF2-40B4-BE49-F238E27FC236}">
                <a16:creationId xmlns:a16="http://schemas.microsoft.com/office/drawing/2014/main" id="{E0985126-FF47-3007-64B4-F16EF7C0065E}"/>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Video: How to Change the World:</a:t>
            </a:r>
          </a:p>
        </p:txBody>
      </p:sp>
      <p:pic>
        <p:nvPicPr>
          <p:cNvPr id="11" name="Picture 10"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3"/>
          <a:stretch>
            <a:fillRect/>
          </a:stretch>
        </p:blipFill>
        <p:spPr>
          <a:xfrm>
            <a:off x="7553496" y="2411691"/>
            <a:ext cx="4159854" cy="4159854"/>
          </a:xfrm>
          <a:prstGeom prst="rect">
            <a:avLst/>
          </a:prstGeom>
        </p:spPr>
      </p:pic>
      <p:pic>
        <p:nvPicPr>
          <p:cNvPr id="12" name="Picture 11"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3"/>
          <a:stretch>
            <a:fillRect/>
          </a:stretch>
        </p:blipFill>
        <p:spPr>
          <a:xfrm>
            <a:off x="514048" y="1731142"/>
            <a:ext cx="2897728" cy="2897728"/>
          </a:xfrm>
          <a:prstGeom prst="rect">
            <a:avLst/>
          </a:prstGeom>
        </p:spPr>
      </p:pic>
      <p:sp>
        <p:nvSpPr>
          <p:cNvPr id="13" name="Title 1">
            <a:extLst>
              <a:ext uri="{FF2B5EF4-FFF2-40B4-BE49-F238E27FC236}">
                <a16:creationId xmlns:a16="http://schemas.microsoft.com/office/drawing/2014/main" id="{D56D0C05-D33A-8397-7FCA-4D2FFC8852B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Online Media 15" title="Speech To Change Your Life Today! Admiral McRaven &quot;Make Your Bed&quot; Motivational Words Of Wisdom">
            <a:hlinkClick r:id="" action="ppaction://media"/>
            <a:extLst>
              <a:ext uri="{FF2B5EF4-FFF2-40B4-BE49-F238E27FC236}">
                <a16:creationId xmlns:a16="http://schemas.microsoft.com/office/drawing/2014/main" id="{1189477F-1AB8-6FAF-F039-1E81594DB8EB}"/>
              </a:ext>
            </a:extLst>
          </p:cNvPr>
          <p:cNvPicPr>
            <a:picLocks noRot="1" noChangeAspect="1"/>
          </p:cNvPicPr>
          <p:nvPr>
            <a:videoFile r:link="rId1"/>
          </p:nvPr>
        </p:nvPicPr>
        <p:blipFill>
          <a:blip r:embed="rId4"/>
          <a:stretch>
            <a:fillRect/>
          </a:stretch>
        </p:blipFill>
        <p:spPr>
          <a:xfrm>
            <a:off x="2151276" y="1732128"/>
            <a:ext cx="7879664" cy="4462818"/>
          </a:xfrm>
          <a:prstGeom prst="rect">
            <a:avLst/>
          </a:prstGeom>
        </p:spPr>
      </p:pic>
      <p:sp>
        <p:nvSpPr>
          <p:cNvPr id="3" name="Subtitle 13">
            <a:extLst>
              <a:ext uri="{FF2B5EF4-FFF2-40B4-BE49-F238E27FC236}">
                <a16:creationId xmlns:a16="http://schemas.microsoft.com/office/drawing/2014/main" id="{2E9A6818-218D-A0E5-AE68-7124C5816F02}"/>
              </a:ext>
            </a:extLst>
          </p:cNvPr>
          <p:cNvSpPr txBox="1">
            <a:spLocks/>
          </p:cNvSpPr>
          <p:nvPr/>
        </p:nvSpPr>
        <p:spPr>
          <a:xfrm>
            <a:off x="8281081" y="315876"/>
            <a:ext cx="939242" cy="12944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p>
        </p:txBody>
      </p:sp>
      <p:sp>
        <p:nvSpPr>
          <p:cNvPr id="5" name="Title 1">
            <a:extLst>
              <a:ext uri="{FF2B5EF4-FFF2-40B4-BE49-F238E27FC236}">
                <a16:creationId xmlns:a16="http://schemas.microsoft.com/office/drawing/2014/main" id="{EA27F410-81F9-6F27-B393-FFC1492F44AF}"/>
              </a:ext>
            </a:extLst>
          </p:cNvPr>
          <p:cNvSpPr txBox="1">
            <a:spLocks/>
          </p:cNvSpPr>
          <p:nvPr/>
        </p:nvSpPr>
        <p:spPr>
          <a:xfrm>
            <a:off x="9154555" y="288497"/>
            <a:ext cx="2620799" cy="259964"/>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93B87"/>
                </a:solidFill>
                <a:latin typeface="Helvetica Neue"/>
              </a:rPr>
              <a:t>Using Choice And Responsibility</a:t>
            </a:r>
            <a:endParaRPr lang="en-US" sz="1200" dirty="0">
              <a:ea typeface="Calibri" panose="020F0502020204030204"/>
              <a:cs typeface="Calibri" panose="020F0502020204030204"/>
            </a:endParaRPr>
          </a:p>
        </p:txBody>
      </p:sp>
    </p:spTree>
    <p:extLst>
      <p:ext uri="{BB962C8B-B14F-4D97-AF65-F5344CB8AC3E}">
        <p14:creationId xmlns:p14="http://schemas.microsoft.com/office/powerpoint/2010/main" val="71455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tiles with black letters on a green background&#10;&#10;Description automatically generated">
            <a:extLst>
              <a:ext uri="{FF2B5EF4-FFF2-40B4-BE49-F238E27FC236}">
                <a16:creationId xmlns:a16="http://schemas.microsoft.com/office/drawing/2014/main" id="{B50BAB05-8827-E595-0ADC-B14E1E58773A}"/>
              </a:ext>
            </a:extLst>
          </p:cNvPr>
          <p:cNvPicPr>
            <a:picLocks noGrp="1" noChangeAspect="1"/>
          </p:cNvPicPr>
          <p:nvPr>
            <p:ph idx="1"/>
          </p:nvPr>
        </p:nvPicPr>
        <p:blipFill>
          <a:blip r:embed="rId2"/>
          <a:srcRect l="-3" t="13037" r="-126" b="12919"/>
          <a:stretch/>
        </p:blipFill>
        <p:spPr>
          <a:xfrm>
            <a:off x="-373" y="10274"/>
            <a:ext cx="12360791" cy="6850297"/>
          </a:xfrm>
        </p:spPr>
      </p:pic>
      <p:sp>
        <p:nvSpPr>
          <p:cNvPr id="9" name="TextBox 1">
            <a:extLst>
              <a:ext uri="{FF2B5EF4-FFF2-40B4-BE49-F238E27FC236}">
                <a16:creationId xmlns:a16="http://schemas.microsoft.com/office/drawing/2014/main" id="{DF0BA55B-7209-4088-C381-64FA081C7953}"/>
              </a:ext>
            </a:extLst>
          </p:cNvPr>
          <p:cNvSpPr txBox="1"/>
          <p:nvPr/>
        </p:nvSpPr>
        <p:spPr>
          <a:xfrm>
            <a:off x="1821806" y="2184884"/>
            <a:ext cx="855820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Helvetica Neue"/>
              </a:rPr>
              <a:t>Discovering the power in your...</a:t>
            </a:r>
            <a:endParaRPr lang="en-US" dirty="0">
              <a:solidFill>
                <a:schemeClr val="bg1"/>
              </a:solidFill>
            </a:endParaRPr>
          </a:p>
        </p:txBody>
      </p:sp>
    </p:spTree>
    <p:extLst>
      <p:ext uri="{BB962C8B-B14F-4D97-AF65-F5344CB8AC3E}">
        <p14:creationId xmlns:p14="http://schemas.microsoft.com/office/powerpoint/2010/main" val="378206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nline Media 19" title="Brain Games   Conformity Waiting Room">
            <a:hlinkClick r:id="" action="ppaction://media"/>
            <a:extLst>
              <a:ext uri="{FF2B5EF4-FFF2-40B4-BE49-F238E27FC236}">
                <a16:creationId xmlns:a16="http://schemas.microsoft.com/office/drawing/2014/main" id="{072084A8-7224-FD89-36D9-BB53185BF3E9}"/>
              </a:ext>
            </a:extLst>
          </p:cNvPr>
          <p:cNvPicPr>
            <a:picLocks noGrp="1" noRot="1" noChangeAspect="1"/>
          </p:cNvPicPr>
          <p:nvPr>
            <p:ph idx="1"/>
            <a:videoFile r:link="rId1"/>
          </p:nvPr>
        </p:nvPicPr>
        <p:blipFill>
          <a:blip r:embed="rId3"/>
          <a:stretch>
            <a:fillRect/>
          </a:stretch>
        </p:blipFill>
        <p:spPr>
          <a:xfrm>
            <a:off x="2244725" y="1825625"/>
            <a:ext cx="7700963" cy="4351338"/>
          </a:xfrm>
        </p:spPr>
      </p:pic>
      <p:sp>
        <p:nvSpPr>
          <p:cNvPr id="9" name="Rectangle 8">
            <a:extLst>
              <a:ext uri="{FF2B5EF4-FFF2-40B4-BE49-F238E27FC236}">
                <a16:creationId xmlns:a16="http://schemas.microsoft.com/office/drawing/2014/main" id="{96BC0126-4024-0E88-4E1B-8D3D5EBC4FB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Title 1">
            <a:extLst>
              <a:ext uri="{FF2B5EF4-FFF2-40B4-BE49-F238E27FC236}">
                <a16:creationId xmlns:a16="http://schemas.microsoft.com/office/drawing/2014/main" id="{7B6B7C28-A4FD-D1EF-C4FE-DC1496B4CB04}"/>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13" name="Picture 12" descr="A blue background with white and green circles&#10;&#10;Description automatically generated">
            <a:extLst>
              <a:ext uri="{FF2B5EF4-FFF2-40B4-BE49-F238E27FC236}">
                <a16:creationId xmlns:a16="http://schemas.microsoft.com/office/drawing/2014/main" id="{5F04E619-D2D3-7248-C737-464CA0DECEBD}"/>
              </a:ext>
            </a:extLst>
          </p:cNvPr>
          <p:cNvPicPr>
            <a:picLocks noChangeAspect="1"/>
          </p:cNvPicPr>
          <p:nvPr/>
        </p:nvPicPr>
        <p:blipFill>
          <a:blip r:embed="rId4"/>
          <a:stretch>
            <a:fillRect/>
          </a:stretch>
        </p:blipFill>
        <p:spPr>
          <a:xfrm>
            <a:off x="-405410" y="1538743"/>
            <a:ext cx="8604270" cy="5055439"/>
          </a:xfrm>
          <a:prstGeom prst="rect">
            <a:avLst/>
          </a:prstGeom>
        </p:spPr>
      </p:pic>
      <p:sp>
        <p:nvSpPr>
          <p:cNvPr id="15" name="Subtitle 13">
            <a:extLst>
              <a:ext uri="{FF2B5EF4-FFF2-40B4-BE49-F238E27FC236}">
                <a16:creationId xmlns:a16="http://schemas.microsoft.com/office/drawing/2014/main" id="{1849235F-726C-E577-EEE3-0C3213293CC1}"/>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Video: The Waiting Room Test:</a:t>
            </a:r>
          </a:p>
        </p:txBody>
      </p:sp>
      <p:sp>
        <p:nvSpPr>
          <p:cNvPr id="17" name="Subtitle 13">
            <a:extLst>
              <a:ext uri="{FF2B5EF4-FFF2-40B4-BE49-F238E27FC236}">
                <a16:creationId xmlns:a16="http://schemas.microsoft.com/office/drawing/2014/main" id="{148C48FA-C43C-FBB2-5C5C-F925B66003F0}"/>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itle 1">
            <a:extLst>
              <a:ext uri="{FF2B5EF4-FFF2-40B4-BE49-F238E27FC236}">
                <a16:creationId xmlns:a16="http://schemas.microsoft.com/office/drawing/2014/main" id="{6189198D-174B-E16C-D6B5-E8F5DD81FD15}"/>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pic>
        <p:nvPicPr>
          <p:cNvPr id="21" name="Picture 20" descr="A blue background with white and green circles&#10;&#10;Description automatically generated">
            <a:extLst>
              <a:ext uri="{FF2B5EF4-FFF2-40B4-BE49-F238E27FC236}">
                <a16:creationId xmlns:a16="http://schemas.microsoft.com/office/drawing/2014/main" id="{37D6613C-6EB6-091F-4266-4802C0DD56B3}"/>
              </a:ext>
            </a:extLst>
          </p:cNvPr>
          <p:cNvPicPr>
            <a:picLocks noChangeAspect="1"/>
          </p:cNvPicPr>
          <p:nvPr/>
        </p:nvPicPr>
        <p:blipFill>
          <a:blip r:embed="rId4"/>
          <a:stretch>
            <a:fillRect/>
          </a:stretch>
        </p:blipFill>
        <p:spPr>
          <a:xfrm>
            <a:off x="5690590" y="1538743"/>
            <a:ext cx="8604270" cy="5055439"/>
          </a:xfrm>
          <a:prstGeom prst="rect">
            <a:avLst/>
          </a:prstGeom>
        </p:spPr>
      </p:pic>
      <p:pic>
        <p:nvPicPr>
          <p:cNvPr id="24" name="Online Media 23" title="Brain Games   Conformity Waiting Room">
            <a:hlinkClick r:id="" action="ppaction://media"/>
            <a:extLst>
              <a:ext uri="{FF2B5EF4-FFF2-40B4-BE49-F238E27FC236}">
                <a16:creationId xmlns:a16="http://schemas.microsoft.com/office/drawing/2014/main" id="{8E511B8E-A162-D406-1830-AC38F6305EB5}"/>
              </a:ext>
            </a:extLst>
          </p:cNvPr>
          <p:cNvPicPr>
            <a:picLocks noRot="1" noChangeAspect="1"/>
          </p:cNvPicPr>
          <p:nvPr>
            <a:videoFile r:link="rId1"/>
          </p:nvPr>
        </p:nvPicPr>
        <p:blipFill>
          <a:blip r:embed="rId3"/>
          <a:stretch>
            <a:fillRect/>
          </a:stretch>
        </p:blipFill>
        <p:spPr>
          <a:xfrm>
            <a:off x="1872046" y="1539765"/>
            <a:ext cx="8436361" cy="5039711"/>
          </a:xfrm>
          <a:prstGeom prst="rect">
            <a:avLst/>
          </a:prstGeom>
        </p:spPr>
      </p:pic>
    </p:spTree>
    <p:extLst>
      <p:ext uri="{BB962C8B-B14F-4D97-AF65-F5344CB8AC3E}">
        <p14:creationId xmlns:p14="http://schemas.microsoft.com/office/powerpoint/2010/main" val="177088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8">
            <a:extLst>
              <a:ext uri="{FF2B5EF4-FFF2-40B4-BE49-F238E27FC236}">
                <a16:creationId xmlns:a16="http://schemas.microsoft.com/office/drawing/2014/main" id="{B81A089C-6778-4163-F5BB-3ABDC3707171}"/>
              </a:ext>
            </a:extLst>
          </p:cNvPr>
          <p:cNvSpPr txBox="1"/>
          <p:nvPr/>
        </p:nvSpPr>
        <p:spPr>
          <a:xfrm>
            <a:off x="1088938" y="2870365"/>
            <a:ext cx="628707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As a class discuss what was going on in this video. Would you act the same way? Why/why not?</a:t>
            </a:r>
            <a:endParaRPr lang="en-US" dirty="0">
              <a:solidFill>
                <a:schemeClr val="bg1"/>
              </a:solidFill>
              <a:cs typeface="Calibri"/>
            </a:endParaRPr>
          </a:p>
        </p:txBody>
      </p:sp>
      <p:sp>
        <p:nvSpPr>
          <p:cNvPr id="9" name="Subtitle 13">
            <a:extLst>
              <a:ext uri="{FF2B5EF4-FFF2-40B4-BE49-F238E27FC236}">
                <a16:creationId xmlns:a16="http://schemas.microsoft.com/office/drawing/2014/main" id="{0357E722-CDED-3337-0160-F06E1672B354}"/>
              </a:ext>
            </a:extLst>
          </p:cNvPr>
          <p:cNvSpPr txBox="1">
            <a:spLocks/>
          </p:cNvSpPr>
          <p:nvPr/>
        </p:nvSpPr>
        <p:spPr>
          <a:xfrm>
            <a:off x="1836409" y="1915037"/>
            <a:ext cx="1568982" cy="5872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0" name="Graphic 6" descr="Puzzle pieces with solid fill">
            <a:extLst>
              <a:ext uri="{FF2B5EF4-FFF2-40B4-BE49-F238E27FC236}">
                <a16:creationId xmlns:a16="http://schemas.microsoft.com/office/drawing/2014/main" id="{2AC638CB-FF16-9EDC-8D84-4ACB08842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712136"/>
            <a:ext cx="962046" cy="975184"/>
          </a:xfrm>
          <a:prstGeom prst="rect">
            <a:avLst/>
          </a:prstGeom>
        </p:spPr>
      </p:pic>
      <p:sp>
        <p:nvSpPr>
          <p:cNvPr id="12" name="Title 1">
            <a:extLst>
              <a:ext uri="{FF2B5EF4-FFF2-40B4-BE49-F238E27FC236}">
                <a16:creationId xmlns:a16="http://schemas.microsoft.com/office/drawing/2014/main" id="{F49AFCC6-1753-5A03-347E-78B7BFFFB72C}"/>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4" name="Subtitle 13">
            <a:extLst>
              <a:ext uri="{FF2B5EF4-FFF2-40B4-BE49-F238E27FC236}">
                <a16:creationId xmlns:a16="http://schemas.microsoft.com/office/drawing/2014/main" id="{5452C4F6-C021-DFFE-7494-FD3AB4339041}"/>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itle 1">
            <a:extLst>
              <a:ext uri="{FF2B5EF4-FFF2-40B4-BE49-F238E27FC236}">
                <a16:creationId xmlns:a16="http://schemas.microsoft.com/office/drawing/2014/main" id="{96523758-B5F9-23D9-F5DF-E82DEA754F97}"/>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spTree>
    <p:extLst>
      <p:ext uri="{BB962C8B-B14F-4D97-AF65-F5344CB8AC3E}">
        <p14:creationId xmlns:p14="http://schemas.microsoft.com/office/powerpoint/2010/main" val="158324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8E6F0-BAEC-FC0E-9855-3E9D110CEBBE}"/>
              </a:ext>
            </a:extLst>
          </p:cNvPr>
          <p:cNvSpPr/>
          <p:nvPr/>
        </p:nvSpPr>
        <p:spPr>
          <a:xfrm>
            <a:off x="2"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Subtitle 13">
            <a:extLst>
              <a:ext uri="{FF2B5EF4-FFF2-40B4-BE49-F238E27FC236}">
                <a16:creationId xmlns:a16="http://schemas.microsoft.com/office/drawing/2014/main" id="{0556C757-B630-F597-B386-9105EC488FEC}"/>
              </a:ext>
            </a:extLst>
          </p:cNvPr>
          <p:cNvSpPr txBox="1">
            <a:spLocks/>
          </p:cNvSpPr>
          <p:nvPr/>
        </p:nvSpPr>
        <p:spPr>
          <a:xfrm>
            <a:off x="1730868" y="1410103"/>
            <a:ext cx="2383971" cy="5618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Let's Recap:</a:t>
            </a:r>
          </a:p>
        </p:txBody>
      </p:sp>
      <p:sp>
        <p:nvSpPr>
          <p:cNvPr id="15" name="Title 1">
            <a:extLst>
              <a:ext uri="{FF2B5EF4-FFF2-40B4-BE49-F238E27FC236}">
                <a16:creationId xmlns:a16="http://schemas.microsoft.com/office/drawing/2014/main" id="{F1981636-9FE7-1942-A753-FB7ED6997FE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7" name="Subtitle 13">
            <a:extLst>
              <a:ext uri="{FF2B5EF4-FFF2-40B4-BE49-F238E27FC236}">
                <a16:creationId xmlns:a16="http://schemas.microsoft.com/office/drawing/2014/main" id="{618E52B4-7DA6-273F-7514-D426757E4622}"/>
              </a:ext>
            </a:extLst>
          </p:cNvPr>
          <p:cNvSpPr txBox="1">
            <a:spLocks/>
          </p:cNvSpPr>
          <p:nvPr/>
        </p:nvSpPr>
        <p:spPr>
          <a:xfrm>
            <a:off x="8288441"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itle 1">
            <a:extLst>
              <a:ext uri="{FF2B5EF4-FFF2-40B4-BE49-F238E27FC236}">
                <a16:creationId xmlns:a16="http://schemas.microsoft.com/office/drawing/2014/main" id="{2EF6782D-06A6-12B8-D117-EF5D61FBA5E4}"/>
              </a:ext>
            </a:extLst>
          </p:cNvPr>
          <p:cNvSpPr txBox="1">
            <a:spLocks/>
          </p:cNvSpPr>
          <p:nvPr/>
        </p:nvSpPr>
        <p:spPr>
          <a:xfrm>
            <a:off x="9155565" y="287267"/>
            <a:ext cx="2552286" cy="2623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Using Choice and Responsibility</a:t>
            </a:r>
          </a:p>
        </p:txBody>
      </p:sp>
      <p:pic>
        <p:nvPicPr>
          <p:cNvPr id="20" name="Graphic 19" descr="Clock with solid fill">
            <a:extLst>
              <a:ext uri="{FF2B5EF4-FFF2-40B4-BE49-F238E27FC236}">
                <a16:creationId xmlns:a16="http://schemas.microsoft.com/office/drawing/2014/main" id="{9CD25A76-6F8B-F5D2-D3E3-85FBAD64E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6742" y="1231025"/>
            <a:ext cx="914400" cy="914400"/>
          </a:xfrm>
          <a:prstGeom prst="rect">
            <a:avLst/>
          </a:prstGeom>
        </p:spPr>
      </p:pic>
      <p:sp>
        <p:nvSpPr>
          <p:cNvPr id="21" name="Title 1">
            <a:extLst>
              <a:ext uri="{FF2B5EF4-FFF2-40B4-BE49-F238E27FC236}">
                <a16:creationId xmlns:a16="http://schemas.microsoft.com/office/drawing/2014/main" id="{75BBBAC1-BB5D-C588-9264-92B22AFF50E4}"/>
              </a:ext>
            </a:extLst>
          </p:cNvPr>
          <p:cNvSpPr txBox="1">
            <a:spLocks/>
          </p:cNvSpPr>
          <p:nvPr/>
        </p:nvSpPr>
        <p:spPr>
          <a:xfrm>
            <a:off x="5559674" y="1600858"/>
            <a:ext cx="4208379" cy="707138"/>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1000"/>
              </a:spcBef>
            </a:pPr>
            <a:r>
              <a:rPr lang="en-US" dirty="0">
                <a:solidFill>
                  <a:schemeClr val="bg1"/>
                </a:solidFill>
                <a:latin typeface="Helvetica Neue Medium"/>
                <a:ea typeface="Helvetica Neue" panose="02000503000000020004" pitchFamily="2" charset="0"/>
                <a:cs typeface="Calibri"/>
              </a:rPr>
              <a:t>There is no one quite like you! </a:t>
            </a:r>
            <a:br>
              <a:rPr lang="en-US" dirty="0">
                <a:solidFill>
                  <a:schemeClr val="bg1"/>
                </a:solidFill>
                <a:latin typeface="Helvetica Neue Medium"/>
                <a:ea typeface="Helvetica Neue" panose="02000503000000020004" pitchFamily="2" charset="0"/>
                <a:cs typeface="Calibri"/>
              </a:rPr>
            </a:br>
            <a:r>
              <a:rPr lang="en-US" dirty="0">
                <a:solidFill>
                  <a:schemeClr val="bg1"/>
                </a:solidFill>
                <a:latin typeface="Helvetica Neue Medium"/>
                <a:ea typeface="Helvetica Neue" panose="02000503000000020004" pitchFamily="2" charset="0"/>
                <a:cs typeface="Calibri"/>
              </a:rPr>
              <a:t>The world needs you to be YOU!</a:t>
            </a:r>
            <a:endParaRPr lang="en-US" dirty="0">
              <a:solidFill>
                <a:schemeClr val="bg1"/>
              </a:solidFill>
              <a:latin typeface="Helvetica Neue Medium"/>
            </a:endParaRPr>
          </a:p>
        </p:txBody>
      </p:sp>
      <p:sp>
        <p:nvSpPr>
          <p:cNvPr id="22" name="Title 1">
            <a:extLst>
              <a:ext uri="{FF2B5EF4-FFF2-40B4-BE49-F238E27FC236}">
                <a16:creationId xmlns:a16="http://schemas.microsoft.com/office/drawing/2014/main" id="{6C5F7F2B-770A-4956-CBF4-0CB420AF5953}"/>
              </a:ext>
            </a:extLst>
          </p:cNvPr>
          <p:cNvSpPr txBox="1">
            <a:spLocks/>
          </p:cNvSpPr>
          <p:nvPr/>
        </p:nvSpPr>
        <p:spPr>
          <a:xfrm>
            <a:off x="5230788" y="2881368"/>
            <a:ext cx="4904689" cy="628311"/>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1000"/>
              </a:spcBef>
            </a:pPr>
            <a:r>
              <a:rPr lang="en-US" dirty="0">
                <a:solidFill>
                  <a:schemeClr val="bg1"/>
                </a:solidFill>
                <a:latin typeface="Helvetica Neue Medium"/>
                <a:ea typeface="Helvetica Neue" panose="02000503000000020004" pitchFamily="2" charset="0"/>
                <a:cs typeface="Calibri"/>
              </a:rPr>
              <a:t>Your thoughts can be for you or against you. </a:t>
            </a:r>
            <a:br>
              <a:rPr lang="en-US" dirty="0">
                <a:solidFill>
                  <a:schemeClr val="bg1"/>
                </a:solidFill>
                <a:latin typeface="Helvetica Neue Medium"/>
                <a:ea typeface="Helvetica Neue" panose="02000503000000020004" pitchFamily="2" charset="0"/>
                <a:cs typeface="Calibri"/>
              </a:rPr>
            </a:br>
            <a:r>
              <a:rPr lang="en-US" dirty="0">
                <a:solidFill>
                  <a:schemeClr val="bg1"/>
                </a:solidFill>
                <a:latin typeface="Helvetica Neue Medium"/>
                <a:ea typeface="Helvetica Neue" panose="02000503000000020004" pitchFamily="2" charset="0"/>
                <a:cs typeface="Calibri"/>
              </a:rPr>
              <a:t>Choose your thoughts wisely.</a:t>
            </a:r>
            <a:endParaRPr lang="en-US" dirty="0">
              <a:solidFill>
                <a:schemeClr val="bg1"/>
              </a:solidFill>
              <a:latin typeface="Helvetica Neue Medium"/>
              <a:cs typeface="Calibri"/>
            </a:endParaRPr>
          </a:p>
        </p:txBody>
      </p:sp>
      <p:sp>
        <p:nvSpPr>
          <p:cNvPr id="23" name="Title 1">
            <a:extLst>
              <a:ext uri="{FF2B5EF4-FFF2-40B4-BE49-F238E27FC236}">
                <a16:creationId xmlns:a16="http://schemas.microsoft.com/office/drawing/2014/main" id="{777EA1EA-B287-F17D-4C52-940BAC548B1B}"/>
              </a:ext>
            </a:extLst>
          </p:cNvPr>
          <p:cNvSpPr txBox="1">
            <a:spLocks/>
          </p:cNvSpPr>
          <p:nvPr/>
        </p:nvSpPr>
        <p:spPr>
          <a:xfrm>
            <a:off x="4942191" y="4085240"/>
            <a:ext cx="5443344" cy="667724"/>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1000"/>
              </a:spcBef>
            </a:pPr>
            <a:r>
              <a:rPr lang="en-US" dirty="0">
                <a:solidFill>
                  <a:schemeClr val="bg1"/>
                </a:solidFill>
                <a:latin typeface="Helvetica Neue Medium"/>
                <a:ea typeface="Helvetica Neue" panose="02000503000000020004" pitchFamily="2" charset="0"/>
                <a:cs typeface="Calibri"/>
              </a:rPr>
              <a:t>Happy people know what’s important to them </a:t>
            </a:r>
            <a:br>
              <a:rPr lang="en-US" dirty="0">
                <a:solidFill>
                  <a:schemeClr val="bg1"/>
                </a:solidFill>
                <a:latin typeface="Helvetica Neue Medium"/>
                <a:ea typeface="Helvetica Neue" panose="02000503000000020004" pitchFamily="2" charset="0"/>
                <a:cs typeface="Calibri"/>
              </a:rPr>
            </a:br>
            <a:r>
              <a:rPr lang="en-US" dirty="0">
                <a:solidFill>
                  <a:schemeClr val="bg1"/>
                </a:solidFill>
                <a:latin typeface="Helvetica Neue Medium"/>
                <a:ea typeface="Helvetica Neue" panose="02000503000000020004" pitchFamily="2" charset="0"/>
                <a:cs typeface="Calibri"/>
              </a:rPr>
              <a:t>and make choices to align with their values.</a:t>
            </a:r>
            <a:endParaRPr lang="en-US" dirty="0">
              <a:solidFill>
                <a:schemeClr val="bg1"/>
              </a:solidFill>
              <a:latin typeface="Helvetica Neue Medium"/>
              <a:cs typeface="Calibri"/>
            </a:endParaRPr>
          </a:p>
        </p:txBody>
      </p:sp>
      <p:sp>
        <p:nvSpPr>
          <p:cNvPr id="24" name="Title 1">
            <a:extLst>
              <a:ext uri="{FF2B5EF4-FFF2-40B4-BE49-F238E27FC236}">
                <a16:creationId xmlns:a16="http://schemas.microsoft.com/office/drawing/2014/main" id="{8B877F64-97CC-B35E-3EC9-85111584EF8E}"/>
              </a:ext>
            </a:extLst>
          </p:cNvPr>
          <p:cNvSpPr txBox="1">
            <a:spLocks/>
          </p:cNvSpPr>
          <p:nvPr/>
        </p:nvSpPr>
        <p:spPr>
          <a:xfrm>
            <a:off x="4180191" y="5342978"/>
            <a:ext cx="6967344" cy="707138"/>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1000"/>
              </a:spcBef>
            </a:pPr>
            <a:r>
              <a:rPr lang="en-US" dirty="0">
                <a:solidFill>
                  <a:schemeClr val="bg1"/>
                </a:solidFill>
                <a:latin typeface="Helvetica Neue Medium"/>
                <a:ea typeface="Helvetica Neue" panose="02000503000000020004" pitchFamily="2" charset="0"/>
                <a:cs typeface="Calibri"/>
              </a:rPr>
              <a:t>You have been created on purpose, for a purpose. </a:t>
            </a:r>
            <a:br>
              <a:rPr lang="en-US" dirty="0">
                <a:solidFill>
                  <a:schemeClr val="bg1"/>
                </a:solidFill>
                <a:latin typeface="Helvetica Neue Medium"/>
                <a:ea typeface="Helvetica Neue" panose="02000503000000020004" pitchFamily="2" charset="0"/>
                <a:cs typeface="Calibri"/>
              </a:rPr>
            </a:br>
            <a:r>
              <a:rPr lang="en-US" dirty="0">
                <a:solidFill>
                  <a:schemeClr val="bg1"/>
                </a:solidFill>
                <a:latin typeface="Helvetica Neue Medium"/>
                <a:ea typeface="Helvetica Neue" panose="02000503000000020004" pitchFamily="2" charset="0"/>
                <a:cs typeface="Calibri"/>
              </a:rPr>
              <a:t>Knowing your purpose gives you clarity to make wise choices.</a:t>
            </a:r>
            <a:endParaRPr lang="en-US" dirty="0">
              <a:solidFill>
                <a:schemeClr val="bg1"/>
              </a:solidFill>
            </a:endParaRPr>
          </a:p>
          <a:p>
            <a:pPr algn="ctr">
              <a:spcBef>
                <a:spcPts val="1000"/>
              </a:spcBef>
            </a:pPr>
            <a:endParaRPr lang="en-US" dirty="0">
              <a:solidFill>
                <a:schemeClr val="bg1"/>
              </a:solidFill>
              <a:latin typeface="Helvetica Neue Medium"/>
              <a:cs typeface="Calibri"/>
            </a:endParaRPr>
          </a:p>
        </p:txBody>
      </p:sp>
      <p:sp>
        <p:nvSpPr>
          <p:cNvPr id="25" name="Arrow: Down 24">
            <a:extLst>
              <a:ext uri="{FF2B5EF4-FFF2-40B4-BE49-F238E27FC236}">
                <a16:creationId xmlns:a16="http://schemas.microsoft.com/office/drawing/2014/main" id="{28577C93-ACE2-5508-60BF-16A8FD33EEE9}"/>
              </a:ext>
            </a:extLst>
          </p:cNvPr>
          <p:cNvSpPr/>
          <p:nvPr/>
        </p:nvSpPr>
        <p:spPr>
          <a:xfrm>
            <a:off x="7461031" y="2407306"/>
            <a:ext cx="394137" cy="381000"/>
          </a:xfrm>
          <a:prstGeom prst="downArrow">
            <a:avLst/>
          </a:prstGeom>
          <a:solidFill>
            <a:srgbClr val="398A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color palette&#10;&#10;Description automatically generated">
            <a:extLst>
              <a:ext uri="{FF2B5EF4-FFF2-40B4-BE49-F238E27FC236}">
                <a16:creationId xmlns:a16="http://schemas.microsoft.com/office/drawing/2014/main" id="{1E8D9A3E-F587-CDB8-D25B-C1830DAAB2AA}"/>
              </a:ext>
            </a:extLst>
          </p:cNvPr>
          <p:cNvPicPr>
            <a:picLocks noChangeAspect="1"/>
          </p:cNvPicPr>
          <p:nvPr/>
        </p:nvPicPr>
        <p:blipFill>
          <a:blip r:embed="rId4"/>
          <a:stretch>
            <a:fillRect/>
          </a:stretch>
        </p:blipFill>
        <p:spPr>
          <a:xfrm>
            <a:off x="12357373" y="345034"/>
            <a:ext cx="4162425" cy="2962275"/>
          </a:xfrm>
          <a:prstGeom prst="rect">
            <a:avLst/>
          </a:prstGeom>
        </p:spPr>
      </p:pic>
      <p:sp>
        <p:nvSpPr>
          <p:cNvPr id="27" name="Arrow: Down 26">
            <a:extLst>
              <a:ext uri="{FF2B5EF4-FFF2-40B4-BE49-F238E27FC236}">
                <a16:creationId xmlns:a16="http://schemas.microsoft.com/office/drawing/2014/main" id="{023BD2EE-1B4E-7979-8ADA-8CCF5CF7F098}"/>
              </a:ext>
            </a:extLst>
          </p:cNvPr>
          <p:cNvSpPr/>
          <p:nvPr/>
        </p:nvSpPr>
        <p:spPr>
          <a:xfrm>
            <a:off x="7461031" y="3598040"/>
            <a:ext cx="394137" cy="381000"/>
          </a:xfrm>
          <a:prstGeom prst="downArrow">
            <a:avLst/>
          </a:prstGeom>
          <a:solidFill>
            <a:srgbClr val="398A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FED1BDDD-9D4A-4362-B557-B9575DF9CC12}"/>
              </a:ext>
            </a:extLst>
          </p:cNvPr>
          <p:cNvSpPr/>
          <p:nvPr/>
        </p:nvSpPr>
        <p:spPr>
          <a:xfrm>
            <a:off x="7473731" y="4855778"/>
            <a:ext cx="394137" cy="381000"/>
          </a:xfrm>
          <a:prstGeom prst="downArrow">
            <a:avLst/>
          </a:prstGeom>
          <a:solidFill>
            <a:srgbClr val="398A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68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his head&#10;&#10;Description automatically generated">
            <a:extLst>
              <a:ext uri="{FF2B5EF4-FFF2-40B4-BE49-F238E27FC236}">
                <a16:creationId xmlns:a16="http://schemas.microsoft.com/office/drawing/2014/main" id="{EE506B45-B0D4-73BC-02AF-D1FFC084D68F}"/>
              </a:ext>
            </a:extLst>
          </p:cNvPr>
          <p:cNvPicPr>
            <a:picLocks noChangeAspect="1"/>
          </p:cNvPicPr>
          <p:nvPr/>
        </p:nvPicPr>
        <p:blipFill>
          <a:blip r:embed="rId2"/>
          <a:stretch>
            <a:fillRect/>
          </a:stretch>
        </p:blipFill>
        <p:spPr>
          <a:xfrm>
            <a:off x="-1123" y="316"/>
            <a:ext cx="12201407" cy="6862703"/>
          </a:xfrm>
          <a:prstGeom prst="rect">
            <a:avLst/>
          </a:prstGeom>
        </p:spPr>
      </p:pic>
      <p:sp>
        <p:nvSpPr>
          <p:cNvPr id="10" name="Title 1">
            <a:extLst>
              <a:ext uri="{FF2B5EF4-FFF2-40B4-BE49-F238E27FC236}">
                <a16:creationId xmlns:a16="http://schemas.microsoft.com/office/drawing/2014/main" id="{F6197AF6-8E3D-5F6B-A5D4-D0F827BA9349}"/>
              </a:ext>
            </a:extLst>
          </p:cNvPr>
          <p:cNvSpPr txBox="1">
            <a:spLocks/>
          </p:cNvSpPr>
          <p:nvPr/>
        </p:nvSpPr>
        <p:spPr>
          <a:xfrm>
            <a:off x="2393999" y="2989630"/>
            <a:ext cx="7417460" cy="86241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293B87"/>
                </a:solidFill>
                <a:latin typeface="Helvetica Neue"/>
              </a:rPr>
              <a:t>Sometimes life can feel like it’s ‘happening’ to us, and we are ‘stuck’ in our situation with no choice. </a:t>
            </a:r>
          </a:p>
        </p:txBody>
      </p:sp>
      <p:pic>
        <p:nvPicPr>
          <p:cNvPr id="12" name="Picture 11" descr="A close-up of a color palette&#10;&#10;Description automatically generated">
            <a:extLst>
              <a:ext uri="{FF2B5EF4-FFF2-40B4-BE49-F238E27FC236}">
                <a16:creationId xmlns:a16="http://schemas.microsoft.com/office/drawing/2014/main" id="{4F8FE1C0-68FE-4554-A3A4-019661DAE6B8}"/>
              </a:ext>
            </a:extLst>
          </p:cNvPr>
          <p:cNvPicPr>
            <a:picLocks noChangeAspect="1"/>
          </p:cNvPicPr>
          <p:nvPr/>
        </p:nvPicPr>
        <p:blipFill>
          <a:blip r:embed="rId3"/>
          <a:stretch>
            <a:fillRect/>
          </a:stretch>
        </p:blipFill>
        <p:spPr>
          <a:xfrm>
            <a:off x="12357373" y="345034"/>
            <a:ext cx="4162425" cy="2962275"/>
          </a:xfrm>
          <a:prstGeom prst="rect">
            <a:avLst/>
          </a:prstGeom>
        </p:spPr>
      </p:pic>
    </p:spTree>
    <p:extLst>
      <p:ext uri="{BB962C8B-B14F-4D97-AF65-F5344CB8AC3E}">
        <p14:creationId xmlns:p14="http://schemas.microsoft.com/office/powerpoint/2010/main" val="3207158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814CDA7B1DA43BE2AD0A45456F2AA" ma:contentTypeVersion="16" ma:contentTypeDescription="Create a new document." ma:contentTypeScope="" ma:versionID="0a15de8663cccfa0bade28c4e5749e74">
  <xsd:schema xmlns:xsd="http://www.w3.org/2001/XMLSchema" xmlns:xs="http://www.w3.org/2001/XMLSchema" xmlns:p="http://schemas.microsoft.com/office/2006/metadata/properties" xmlns:ns2="46ddbcca-f3dd-48bd-9e50-d222d6e1e35a" xmlns:ns3="100fb647-2ea8-417d-ab9f-e5abce94c961" targetNamespace="http://schemas.microsoft.com/office/2006/metadata/properties" ma:root="true" ma:fieldsID="1ad9ea4ab3afa59a2d17741dbd239bb0" ns2:_="" ns3:_="">
    <xsd:import namespace="46ddbcca-f3dd-48bd-9e50-d222d6e1e35a"/>
    <xsd:import namespace="100fb647-2ea8-417d-ab9f-e5abce94c9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Comme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dbcca-f3dd-48bd-9e50-d222d6e1e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834b279-c310-4d92-b269-4ff53a8fac9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Comments" ma:index="21" nillable="true" ma:displayName="Comments" ma:description="Add status or other info" ma:format="Dropdown" ma:internalName="Comments">
      <xsd:simpleType>
        <xsd:restriction base="dms:Text">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0fb647-2ea8-417d-ab9f-e5abce94c96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4944e3-38b2-4849-81c6-191305008b0c}" ma:internalName="TaxCatchAll" ma:showField="CatchAllData" ma:web="100fb647-2ea8-417d-ab9f-e5abce94c9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0fb647-2ea8-417d-ab9f-e5abce94c961" xsi:nil="true"/>
    <Comments xmlns="46ddbcca-f3dd-48bd-9e50-d222d6e1e35a" xsi:nil="true"/>
    <lcf76f155ced4ddcb4097134ff3c332f xmlns="46ddbcca-f3dd-48bd-9e50-d222d6e1e3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A08095-A129-4D29-A4C5-902E0054C8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ddbcca-f3dd-48bd-9e50-d222d6e1e35a"/>
    <ds:schemaRef ds:uri="100fb647-2ea8-417d-ab9f-e5abce94c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F7B16E-A348-4800-A462-74660FC3F37E}">
  <ds:schemaRefs>
    <ds:schemaRef ds:uri="http://schemas.microsoft.com/sharepoint/v3/contenttype/forms"/>
  </ds:schemaRefs>
</ds:datastoreItem>
</file>

<file path=customXml/itemProps3.xml><?xml version="1.0" encoding="utf-8"?>
<ds:datastoreItem xmlns:ds="http://schemas.openxmlformats.org/officeDocument/2006/customXml" ds:itemID="{A92CBFAB-45EC-4798-B498-537DCB5876BE}">
  <ds:schemaRefs>
    <ds:schemaRef ds:uri="http://schemas.microsoft.com/office/2006/metadata/properties"/>
    <ds:schemaRef ds:uri="http://schemas.microsoft.com/office/infopath/2007/PartnerControls"/>
    <ds:schemaRef ds:uri="100fb647-2ea8-417d-ab9f-e5abce94c961"/>
    <ds:schemaRef ds:uri="46ddbcca-f3dd-48bd-9e50-d222d6e1e35a"/>
  </ds:schemaRefs>
</ds:datastoreItem>
</file>

<file path=docProps/app.xml><?xml version="1.0" encoding="utf-8"?>
<Properties xmlns="http://schemas.openxmlformats.org/officeDocument/2006/extended-properties" xmlns:vt="http://schemas.openxmlformats.org/officeDocument/2006/docPropsVTypes">
  <TotalTime>1724</TotalTime>
  <Words>891</Words>
  <Application>Microsoft Office PowerPoint</Application>
  <PresentationFormat>Widescreen</PresentationFormat>
  <Paragraphs>114</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you are. Why you’re here.</dc:title>
  <dc:creator>Kathryn Wiseman</dc:creator>
  <cp:lastModifiedBy>Nicole Parish</cp:lastModifiedBy>
  <cp:revision>663</cp:revision>
  <dcterms:created xsi:type="dcterms:W3CDTF">2020-06-18T03:20:04Z</dcterms:created>
  <dcterms:modified xsi:type="dcterms:W3CDTF">2024-11-15T01:57:23Z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0x010100563814CDA7B1DA43BE2AD0A45456F2AA</vt:lpwstr>
  </property>
  <property fmtid="{D5CDD505-2E9C-101B-9397-08002B2CF9AE}" pid="3" name="MSIP_Label_defa4170-0d19-0005-0004-bc88714345d2_Enabled">
    <vt:lpwstr>true</vt:lpwstr>
  </property>
  <property fmtid="{D5CDD505-2E9C-101B-9397-08002B2CF9AE}" pid="4" name="MSIP_Label_defa4170-0d19-0005-0004-bc88714345d2_SetDate">
    <vt:lpwstr>2024-08-26T02:03:10Z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81268380-4d76-4804-acc3-495b7637a9e3</vt:lpwstr>
  </property>
  <property fmtid="{D5CDD505-2E9C-101B-9397-08002B2CF9AE}" pid="8" name="MSIP_Label_defa4170-0d19-0005-0004-bc88714345d2_ActionId">
    <vt:lpwstr>91ac7398-e7f3-46d0-8df4-979caaac6d00</vt:lpwstr>
  </property>
  <property fmtid="{D5CDD505-2E9C-101B-9397-08002B2CF9AE}" pid="9" name="MSIP_Label_defa4170-0d19-0005-0004-bc88714345d2_ContentBits">
    <vt:lpwstr>0</vt:lpwstr>
  </property>
  <property fmtid="{D5CDD505-2E9C-101B-9397-08002B2CF9AE}" pid="10" name="MediaServiceImageTags">
    <vt:lpwstr/>
  </property>
</Properties>
</file>