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omments/modernComment_137_6F65FB9D.xml" ContentType="application/vnd.ms-powerpoint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41"/>
  </p:notesMasterIdLst>
  <p:sldIdLst>
    <p:sldId id="256" r:id="rId5"/>
    <p:sldId id="311" r:id="rId6"/>
    <p:sldId id="279" r:id="rId7"/>
    <p:sldId id="312" r:id="rId8"/>
    <p:sldId id="257" r:id="rId9"/>
    <p:sldId id="258" r:id="rId10"/>
    <p:sldId id="259" r:id="rId11"/>
    <p:sldId id="313" r:id="rId12"/>
    <p:sldId id="280" r:id="rId13"/>
    <p:sldId id="314" r:id="rId14"/>
    <p:sldId id="261" r:id="rId15"/>
    <p:sldId id="315" r:id="rId16"/>
    <p:sldId id="262" r:id="rId17"/>
    <p:sldId id="263" r:id="rId18"/>
    <p:sldId id="264" r:id="rId19"/>
    <p:sldId id="281" r:id="rId20"/>
    <p:sldId id="265" r:id="rId21"/>
    <p:sldId id="266" r:id="rId22"/>
    <p:sldId id="267" r:id="rId23"/>
    <p:sldId id="288" r:id="rId24"/>
    <p:sldId id="282" r:id="rId25"/>
    <p:sldId id="283" r:id="rId26"/>
    <p:sldId id="284" r:id="rId27"/>
    <p:sldId id="285" r:id="rId28"/>
    <p:sldId id="286" r:id="rId29"/>
    <p:sldId id="287" r:id="rId30"/>
    <p:sldId id="268" r:id="rId31"/>
    <p:sldId id="269" r:id="rId32"/>
    <p:sldId id="278" r:id="rId33"/>
    <p:sldId id="270" r:id="rId34"/>
    <p:sldId id="271" r:id="rId35"/>
    <p:sldId id="304" r:id="rId36"/>
    <p:sldId id="306" r:id="rId37"/>
    <p:sldId id="308" r:id="rId38"/>
    <p:sldId id="309" r:id="rId39"/>
    <p:sldId id="277" r:id="rId40"/>
  </p:sldIdLst>
  <p:sldSz cx="12192000" cy="6858000"/>
  <p:notesSz cx="6858000" cy="9144000"/>
  <p:embeddedFontLst>
    <p:embeddedFont>
      <p:font typeface="Helvetica" panose="020B0604020202020204" pitchFamily="34" charset="0"/>
      <p:regular r:id="rId42"/>
      <p:bold r:id="rId43"/>
      <p:italic r:id="rId44"/>
      <p:boldItalic r:id="rId45"/>
    </p:embeddedFont>
    <p:embeddedFont>
      <p:font typeface="Helvetica Now Bold" panose="020B0604020202020204" charset="0"/>
      <p:regular r:id="rId46"/>
    </p:embeddedFont>
    <p:embeddedFont>
      <p:font typeface="Poppins" panose="00000500000000000000" pitchFamily="2" charset="0"/>
      <p:regular r:id="rId47"/>
      <p:bold r:id="rId48"/>
      <p:italic r:id="rId49"/>
      <p:boldItalic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40" userDrawn="1">
          <p15:clr>
            <a:srgbClr val="A4A3A4"/>
          </p15:clr>
        </p15:guide>
        <p15:guide id="2" pos="192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29286FE-D43D-B9D2-7AC0-2F47FA8ABB56}" name="jemma.smith@up.education" initials="je" userId="S::urn:spo:guest#jemma.smith@up.education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3988"/>
    <a:srgbClr val="398ABE"/>
    <a:srgbClr val="FFFFFF"/>
    <a:srgbClr val="D3E9EF"/>
    <a:srgbClr val="86C040"/>
    <a:srgbClr val="3A8D48"/>
    <a:srgbClr val="283987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0B2ED1-BE9A-7CEA-D2E1-DA3837F4F84D}" v="90" dt="2024-11-15T02:03:51.211"/>
    <p1510:client id="{9243D8BB-9AE7-6E52-B4B8-08A87611A8B8}" v="3757" dt="2024-11-14T05:38:05.616"/>
    <p1510:client id="{955894A6-1DB3-48E0-F050-657AB342CADA}" v="967" dt="2024-11-14T06:28:05.103"/>
    <p1510:client id="{A0A48F30-67B3-9EEA-4794-46D7EBEF7265}" v="30" dt="2024-11-14T23:59:41.452"/>
    <p1510:client id="{D6121987-355A-2B6D-B187-104EA32DDEE6}" v="1439" dt="2024-11-14T02:21:53.7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92" autoAdjust="0"/>
    <p:restoredTop sz="95680" autoAdjust="0"/>
  </p:normalViewPr>
  <p:slideViewPr>
    <p:cSldViewPr>
      <p:cViewPr varScale="1">
        <p:scale>
          <a:sx n="68" d="100"/>
          <a:sy n="68" d="100"/>
        </p:scale>
        <p:origin x="712" y="232"/>
      </p:cViewPr>
      <p:guideLst>
        <p:guide orient="horz" pos="1440"/>
        <p:guide pos="19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4.fntdata"/><Relationship Id="rId53" Type="http://schemas.openxmlformats.org/officeDocument/2006/relationships/theme" Target="theme/theme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presProps" Target="pres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5.fntdata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Relationship Id="rId54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8.fntdata"/><Relationship Id="rId57" Type="http://schemas.microsoft.com/office/2018/10/relationships/authors" Target="author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font" Target="fonts/font3.fntdata"/><Relationship Id="rId5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mma.smith@up.education" userId="S::urn:spo:guest#jemma.smith@up.education::" providerId="AD" clId="Web-{955894A6-1DB3-48E0-F050-657AB342CADA}"/>
    <pc:docChg chg="delSld modSld">
      <pc:chgData name="jemma.smith@up.education" userId="S::urn:spo:guest#jemma.smith@up.education::" providerId="AD" clId="Web-{955894A6-1DB3-48E0-F050-657AB342CADA}" dt="2024-11-14T06:28:05.103" v="648" actId="1076"/>
      <pc:docMkLst>
        <pc:docMk/>
      </pc:docMkLst>
      <pc:sldChg chg="addSp delSp modSp">
        <pc:chgData name="jemma.smith@up.education" userId="S::urn:spo:guest#jemma.smith@up.education::" providerId="AD" clId="Web-{955894A6-1DB3-48E0-F050-657AB342CADA}" dt="2024-11-14T05:58:46.042" v="75" actId="1076"/>
        <pc:sldMkLst>
          <pc:docMk/>
          <pc:sldMk cId="0" sldId="270"/>
        </pc:sldMkLst>
        <pc:spChg chg="add mod">
          <ac:chgData name="jemma.smith@up.education" userId="S::urn:spo:guest#jemma.smith@up.education::" providerId="AD" clId="Web-{955894A6-1DB3-48E0-F050-657AB342CADA}" dt="2024-11-14T05:56:19.505" v="47" actId="1076"/>
          <ac:spMkLst>
            <pc:docMk/>
            <pc:sldMk cId="0" sldId="270"/>
            <ac:spMk id="4" creationId="{736C3F77-8A12-8B3A-FF0E-7807D1B0A723}"/>
          </ac:spMkLst>
        </pc:spChg>
        <pc:spChg chg="del">
          <ac:chgData name="jemma.smith@up.education" userId="S::urn:spo:guest#jemma.smith@up.education::" providerId="AD" clId="Web-{955894A6-1DB3-48E0-F050-657AB342CADA}" dt="2024-11-14T05:55:51.567" v="4"/>
          <ac:spMkLst>
            <pc:docMk/>
            <pc:sldMk cId="0" sldId="270"/>
            <ac:spMk id="5" creationId="{CB5EB44D-7CDE-8237-FE22-1D9615D7135C}"/>
          </ac:spMkLst>
        </pc:spChg>
        <pc:spChg chg="del">
          <ac:chgData name="jemma.smith@up.education" userId="S::urn:spo:guest#jemma.smith@up.education::" providerId="AD" clId="Web-{955894A6-1DB3-48E0-F050-657AB342CADA}" dt="2024-11-14T05:55:51.567" v="3"/>
          <ac:spMkLst>
            <pc:docMk/>
            <pc:sldMk cId="0" sldId="270"/>
            <ac:spMk id="7" creationId="{AE72D2B2-C69B-D895-CCE5-41B8398A2B33}"/>
          </ac:spMkLst>
        </pc:spChg>
        <pc:spChg chg="add mod">
          <ac:chgData name="jemma.smith@up.education" userId="S::urn:spo:guest#jemma.smith@up.education::" providerId="AD" clId="Web-{955894A6-1DB3-48E0-F050-657AB342CADA}" dt="2024-11-14T05:58:46.042" v="75" actId="1076"/>
          <ac:spMkLst>
            <pc:docMk/>
            <pc:sldMk cId="0" sldId="270"/>
            <ac:spMk id="8" creationId="{4DC23627-41A3-70DF-5572-8F0926C972C0}"/>
          </ac:spMkLst>
        </pc:spChg>
        <pc:spChg chg="del">
          <ac:chgData name="jemma.smith@up.education" userId="S::urn:spo:guest#jemma.smith@up.education::" providerId="AD" clId="Web-{955894A6-1DB3-48E0-F050-657AB342CADA}" dt="2024-11-14T05:55:51.567" v="1"/>
          <ac:spMkLst>
            <pc:docMk/>
            <pc:sldMk cId="0" sldId="270"/>
            <ac:spMk id="17" creationId="{96B59B6A-8D64-0616-2698-3E07BC8FF872}"/>
          </ac:spMkLst>
        </pc:spChg>
        <pc:picChg chg="del">
          <ac:chgData name="jemma.smith@up.education" userId="S::urn:spo:guest#jemma.smith@up.education::" providerId="AD" clId="Web-{955894A6-1DB3-48E0-F050-657AB342CADA}" dt="2024-11-14T05:55:51.567" v="2"/>
          <ac:picMkLst>
            <pc:docMk/>
            <pc:sldMk cId="0" sldId="270"/>
            <ac:picMk id="9" creationId="{ADF59D73-B9B8-5983-31F0-B1B463DC1F48}"/>
          </ac:picMkLst>
        </pc:picChg>
        <pc:picChg chg="del">
          <ac:chgData name="jemma.smith@up.education" userId="S::urn:spo:guest#jemma.smith@up.education::" providerId="AD" clId="Web-{955894A6-1DB3-48E0-F050-657AB342CADA}" dt="2024-11-14T05:55:51.567" v="0"/>
          <ac:picMkLst>
            <pc:docMk/>
            <pc:sldMk cId="0" sldId="270"/>
            <ac:picMk id="19" creationId="{7CC395DA-3513-BB9F-3238-93832418C517}"/>
          </ac:picMkLst>
        </pc:picChg>
      </pc:sldChg>
      <pc:sldChg chg="addSp delSp modSp">
        <pc:chgData name="jemma.smith@up.education" userId="S::urn:spo:guest#jemma.smith@up.education::" providerId="AD" clId="Web-{955894A6-1DB3-48E0-F050-657AB342CADA}" dt="2024-11-14T06:13:10.697" v="189" actId="1076"/>
        <pc:sldMkLst>
          <pc:docMk/>
          <pc:sldMk cId="0" sldId="271"/>
        </pc:sldMkLst>
        <pc:spChg chg="add del">
          <ac:chgData name="jemma.smith@up.education" userId="S::urn:spo:guest#jemma.smith@up.education::" providerId="AD" clId="Web-{955894A6-1DB3-48E0-F050-657AB342CADA}" dt="2024-11-14T06:03:40.630" v="87"/>
          <ac:spMkLst>
            <pc:docMk/>
            <pc:sldMk cId="0" sldId="271"/>
            <ac:spMk id="3" creationId="{51BF606E-E7B5-6DEC-16A4-27A6933C7B76}"/>
          </ac:spMkLst>
        </pc:spChg>
        <pc:spChg chg="add del">
          <ac:chgData name="jemma.smith@up.education" userId="S::urn:spo:guest#jemma.smith@up.education::" providerId="AD" clId="Web-{955894A6-1DB3-48E0-F050-657AB342CADA}" dt="2024-11-14T06:03:40.630" v="86"/>
          <ac:spMkLst>
            <pc:docMk/>
            <pc:sldMk cId="0" sldId="271"/>
            <ac:spMk id="5" creationId="{A82CE62E-BFB5-4B33-6A1C-A7638B8989C4}"/>
          </ac:spMkLst>
        </pc:spChg>
        <pc:spChg chg="add del">
          <ac:chgData name="jemma.smith@up.education" userId="S::urn:spo:guest#jemma.smith@up.education::" providerId="AD" clId="Web-{955894A6-1DB3-48E0-F050-657AB342CADA}" dt="2024-11-14T06:03:40.630" v="85"/>
          <ac:spMkLst>
            <pc:docMk/>
            <pc:sldMk cId="0" sldId="271"/>
            <ac:spMk id="7" creationId="{9EE26C6B-0275-0C56-67F2-1666C10AD1A9}"/>
          </ac:spMkLst>
        </pc:spChg>
        <pc:spChg chg="add del">
          <ac:chgData name="jemma.smith@up.education" userId="S::urn:spo:guest#jemma.smith@up.education::" providerId="AD" clId="Web-{955894A6-1DB3-48E0-F050-657AB342CADA}" dt="2024-11-14T06:03:40.630" v="84"/>
          <ac:spMkLst>
            <pc:docMk/>
            <pc:sldMk cId="0" sldId="271"/>
            <ac:spMk id="9" creationId="{D479D8BE-A6A0-AB50-BF9E-B33A5A1B7C84}"/>
          </ac:spMkLst>
        </pc:spChg>
        <pc:spChg chg="add del">
          <ac:chgData name="jemma.smith@up.education" userId="S::urn:spo:guest#jemma.smith@up.education::" providerId="AD" clId="Web-{955894A6-1DB3-48E0-F050-657AB342CADA}" dt="2024-11-14T06:03:40.630" v="83"/>
          <ac:spMkLst>
            <pc:docMk/>
            <pc:sldMk cId="0" sldId="271"/>
            <ac:spMk id="11" creationId="{75087C14-0695-DB53-CC61-F25BFEA6926A}"/>
          </ac:spMkLst>
        </pc:spChg>
        <pc:spChg chg="add del">
          <ac:chgData name="jemma.smith@up.education" userId="S::urn:spo:guest#jemma.smith@up.education::" providerId="AD" clId="Web-{955894A6-1DB3-48E0-F050-657AB342CADA}" dt="2024-11-14T06:03:40.630" v="82"/>
          <ac:spMkLst>
            <pc:docMk/>
            <pc:sldMk cId="0" sldId="271"/>
            <ac:spMk id="13" creationId="{524363DF-26FF-C888-4C81-B3410A07B412}"/>
          </ac:spMkLst>
        </pc:spChg>
        <pc:spChg chg="add">
          <ac:chgData name="jemma.smith@up.education" userId="S::urn:spo:guest#jemma.smith@up.education::" providerId="AD" clId="Web-{955894A6-1DB3-48E0-F050-657AB342CADA}" dt="2024-11-14T06:03:44.443" v="91"/>
          <ac:spMkLst>
            <pc:docMk/>
            <pc:sldMk cId="0" sldId="271"/>
            <ac:spMk id="15" creationId="{8F544DD6-4D41-0CA3-CC98-CCD445DBAE29}"/>
          </ac:spMkLst>
        </pc:spChg>
        <pc:spChg chg="add">
          <ac:chgData name="jemma.smith@up.education" userId="S::urn:spo:guest#jemma.smith@up.education::" providerId="AD" clId="Web-{955894A6-1DB3-48E0-F050-657AB342CADA}" dt="2024-11-14T06:03:44.458" v="92"/>
          <ac:spMkLst>
            <pc:docMk/>
            <pc:sldMk cId="0" sldId="271"/>
            <ac:spMk id="17" creationId="{C79E30C6-C77E-2099-4203-9B4FB17ACAD7}"/>
          </ac:spMkLst>
        </pc:spChg>
        <pc:spChg chg="add">
          <ac:chgData name="jemma.smith@up.education" userId="S::urn:spo:guest#jemma.smith@up.education::" providerId="AD" clId="Web-{955894A6-1DB3-48E0-F050-657AB342CADA}" dt="2024-11-14T06:03:44.458" v="93"/>
          <ac:spMkLst>
            <pc:docMk/>
            <pc:sldMk cId="0" sldId="271"/>
            <ac:spMk id="19" creationId="{479D3669-30DB-7415-94EC-18C59254565A}"/>
          </ac:spMkLst>
        </pc:spChg>
        <pc:spChg chg="del">
          <ac:chgData name="jemma.smith@up.education" userId="S::urn:spo:guest#jemma.smith@up.education::" providerId="AD" clId="Web-{955894A6-1DB3-48E0-F050-657AB342CADA}" dt="2024-11-14T06:03:43.474" v="90"/>
          <ac:spMkLst>
            <pc:docMk/>
            <pc:sldMk cId="0" sldId="271"/>
            <ac:spMk id="21" creationId="{BCB243BE-DCCB-425D-69CE-7E847DE5F14F}"/>
          </ac:spMkLst>
        </pc:spChg>
        <pc:spChg chg="del">
          <ac:chgData name="jemma.smith@up.education" userId="S::urn:spo:guest#jemma.smith@up.education::" providerId="AD" clId="Web-{955894A6-1DB3-48E0-F050-657AB342CADA}" dt="2024-11-14T06:03:43.474" v="89"/>
          <ac:spMkLst>
            <pc:docMk/>
            <pc:sldMk cId="0" sldId="271"/>
            <ac:spMk id="22" creationId="{A190DBB9-40FE-879C-95F4-DA9DD99F86C9}"/>
          </ac:spMkLst>
        </pc:spChg>
        <pc:spChg chg="add">
          <ac:chgData name="jemma.smith@up.education" userId="S::urn:spo:guest#jemma.smith@up.education::" providerId="AD" clId="Web-{955894A6-1DB3-48E0-F050-657AB342CADA}" dt="2024-11-14T06:03:44.474" v="94"/>
          <ac:spMkLst>
            <pc:docMk/>
            <pc:sldMk cId="0" sldId="271"/>
            <ac:spMk id="23" creationId="{84BD46A1-A510-83FC-627D-374797571867}"/>
          </ac:spMkLst>
        </pc:spChg>
        <pc:spChg chg="add mod">
          <ac:chgData name="jemma.smith@up.education" userId="S::urn:spo:guest#jemma.smith@up.education::" providerId="AD" clId="Web-{955894A6-1DB3-48E0-F050-657AB342CADA}" dt="2024-11-14T06:03:56.615" v="104" actId="20577"/>
          <ac:spMkLst>
            <pc:docMk/>
            <pc:sldMk cId="0" sldId="271"/>
            <ac:spMk id="25" creationId="{B2564731-069D-09F2-9BEC-CCE7C428AB65}"/>
          </ac:spMkLst>
        </pc:spChg>
        <pc:spChg chg="add del">
          <ac:chgData name="jemma.smith@up.education" userId="S::urn:spo:guest#jemma.smith@up.education::" providerId="AD" clId="Web-{955894A6-1DB3-48E0-F050-657AB342CADA}" dt="2024-11-14T06:04:46.992" v="119"/>
          <ac:spMkLst>
            <pc:docMk/>
            <pc:sldMk cId="0" sldId="271"/>
            <ac:spMk id="27" creationId="{3EDC60D0-1235-31CB-E2B3-59EF34D8E4B4}"/>
          </ac:spMkLst>
        </pc:spChg>
        <pc:spChg chg="add mod">
          <ac:chgData name="jemma.smith@up.education" userId="S::urn:spo:guest#jemma.smith@up.education::" providerId="AD" clId="Web-{955894A6-1DB3-48E0-F050-657AB342CADA}" dt="2024-11-14T06:10:56.599" v="126" actId="20577"/>
          <ac:spMkLst>
            <pc:docMk/>
            <pc:sldMk cId="0" sldId="271"/>
            <ac:spMk id="29" creationId="{7F665778-B111-B765-BA8A-5D4E67A68260}"/>
          </ac:spMkLst>
        </pc:spChg>
        <pc:spChg chg="add mod">
          <ac:chgData name="jemma.smith@up.education" userId="S::urn:spo:guest#jemma.smith@up.education::" providerId="AD" clId="Web-{955894A6-1DB3-48E0-F050-657AB342CADA}" dt="2024-11-14T06:13:10.697" v="189" actId="1076"/>
          <ac:spMkLst>
            <pc:docMk/>
            <pc:sldMk cId="0" sldId="271"/>
            <ac:spMk id="31" creationId="{65B2EDFA-F23D-11FD-79D6-946A40694358}"/>
          </ac:spMkLst>
        </pc:spChg>
        <pc:spChg chg="add mod">
          <ac:chgData name="jemma.smith@up.education" userId="S::urn:spo:guest#jemma.smith@up.education::" providerId="AD" clId="Web-{955894A6-1DB3-48E0-F050-657AB342CADA}" dt="2024-11-14T06:11:51.007" v="146" actId="20577"/>
          <ac:spMkLst>
            <pc:docMk/>
            <pc:sldMk cId="0" sldId="271"/>
            <ac:spMk id="33" creationId="{DCE8B2DD-113C-05B4-45A7-64C334AC34E6}"/>
          </ac:spMkLst>
        </pc:spChg>
        <pc:picChg chg="add mod">
          <ac:chgData name="jemma.smith@up.education" userId="S::urn:spo:guest#jemma.smith@up.education::" providerId="AD" clId="Web-{955894A6-1DB3-48E0-F050-657AB342CADA}" dt="2024-11-14T06:11:21.724" v="132" actId="1076"/>
          <ac:picMkLst>
            <pc:docMk/>
            <pc:sldMk cId="0" sldId="271"/>
            <ac:picMk id="35" creationId="{E6E3696E-A9BC-D5AD-DC4B-A1145A3B470C}"/>
          </ac:picMkLst>
        </pc:picChg>
        <pc:picChg chg="del">
          <ac:chgData name="jemma.smith@up.education" userId="S::urn:spo:guest#jemma.smith@up.education::" providerId="AD" clId="Web-{955894A6-1DB3-48E0-F050-657AB342CADA}" dt="2024-11-14T06:03:43.474" v="88"/>
          <ac:picMkLst>
            <pc:docMk/>
            <pc:sldMk cId="0" sldId="271"/>
            <ac:picMk id="12290" creationId="{A4B36BA9-84A3-7872-029A-88C638779AD1}"/>
          </ac:picMkLst>
        </pc:picChg>
      </pc:sldChg>
      <pc:sldChg chg="modSp">
        <pc:chgData name="jemma.smith@up.education" userId="S::urn:spo:guest#jemma.smith@up.education::" providerId="AD" clId="Web-{955894A6-1DB3-48E0-F050-657AB342CADA}" dt="2024-11-14T06:19:24.663" v="318"/>
        <pc:sldMkLst>
          <pc:docMk/>
          <pc:sldMk cId="2835947649" sldId="278"/>
        </pc:sldMkLst>
        <pc:spChg chg="ord">
          <ac:chgData name="jemma.smith@up.education" userId="S::urn:spo:guest#jemma.smith@up.education::" providerId="AD" clId="Web-{955894A6-1DB3-48E0-F050-657AB342CADA}" dt="2024-11-14T06:19:24.663" v="318"/>
          <ac:spMkLst>
            <pc:docMk/>
            <pc:sldMk cId="2835947649" sldId="278"/>
            <ac:spMk id="5" creationId="{DBDD54DA-5A04-18FB-D816-1D6176542DF0}"/>
          </ac:spMkLst>
        </pc:spChg>
      </pc:sldChg>
      <pc:sldChg chg="addSp delSp modSp">
        <pc:chgData name="jemma.smith@up.education" userId="S::urn:spo:guest#jemma.smith@up.education::" providerId="AD" clId="Web-{955894A6-1DB3-48E0-F050-657AB342CADA}" dt="2024-11-14T06:15:36.343" v="217" actId="1076"/>
        <pc:sldMkLst>
          <pc:docMk/>
          <pc:sldMk cId="1529077717" sldId="304"/>
        </pc:sldMkLst>
        <pc:spChg chg="add del mod">
          <ac:chgData name="jemma.smith@up.education" userId="S::urn:spo:guest#jemma.smith@up.education::" providerId="AD" clId="Web-{955894A6-1DB3-48E0-F050-657AB342CADA}" dt="2024-11-14T06:14:00.027" v="200"/>
          <ac:spMkLst>
            <pc:docMk/>
            <pc:sldMk cId="1529077717" sldId="304"/>
            <ac:spMk id="3" creationId="{92A34C25-1CF2-01EE-67D8-D60BE2146B0C}"/>
          </ac:spMkLst>
        </pc:spChg>
        <pc:spChg chg="del">
          <ac:chgData name="jemma.smith@up.education" userId="S::urn:spo:guest#jemma.smith@up.education::" providerId="AD" clId="Web-{955894A6-1DB3-48E0-F050-657AB342CADA}" dt="2024-11-14T06:13:42.667" v="191"/>
          <ac:spMkLst>
            <pc:docMk/>
            <pc:sldMk cId="1529077717" sldId="304"/>
            <ac:spMk id="4" creationId="{B2778D93-F30C-5BFD-BDA7-9B4D5FD442B5}"/>
          </ac:spMkLst>
        </pc:spChg>
        <pc:spChg chg="add del">
          <ac:chgData name="jemma.smith@up.education" userId="S::urn:spo:guest#jemma.smith@up.education::" providerId="AD" clId="Web-{955894A6-1DB3-48E0-F050-657AB342CADA}" dt="2024-11-14T06:14:00.027" v="199"/>
          <ac:spMkLst>
            <pc:docMk/>
            <pc:sldMk cId="1529077717" sldId="304"/>
            <ac:spMk id="5" creationId="{ECC07320-C2CA-4E29-8481-9D9E143C7788}"/>
          </ac:spMkLst>
        </pc:spChg>
        <pc:spChg chg="del">
          <ac:chgData name="jemma.smith@up.education" userId="S::urn:spo:guest#jemma.smith@up.education::" providerId="AD" clId="Web-{955894A6-1DB3-48E0-F050-657AB342CADA}" dt="2024-11-14T06:13:42.667" v="192"/>
          <ac:spMkLst>
            <pc:docMk/>
            <pc:sldMk cId="1529077717" sldId="304"/>
            <ac:spMk id="6" creationId="{B5A36CE5-6904-CE42-95C8-AAE817BEFDB1}"/>
          </ac:spMkLst>
        </pc:spChg>
        <pc:spChg chg="add">
          <ac:chgData name="jemma.smith@up.education" userId="S::urn:spo:guest#jemma.smith@up.education::" providerId="AD" clId="Web-{955894A6-1DB3-48E0-F050-657AB342CADA}" dt="2024-11-14T06:13:43.511" v="193"/>
          <ac:spMkLst>
            <pc:docMk/>
            <pc:sldMk cId="1529077717" sldId="304"/>
            <ac:spMk id="9" creationId="{178FB36B-5BFE-42CA-BC60-1115E0D95EEC}"/>
          </ac:spMkLst>
        </pc:spChg>
        <pc:spChg chg="add del">
          <ac:chgData name="jemma.smith@up.education" userId="S::urn:spo:guest#jemma.smith@up.education::" providerId="AD" clId="Web-{955894A6-1DB3-48E0-F050-657AB342CADA}" dt="2024-11-14T06:14:00.027" v="198"/>
          <ac:spMkLst>
            <pc:docMk/>
            <pc:sldMk cId="1529077717" sldId="304"/>
            <ac:spMk id="10" creationId="{ED5AF247-2EA2-DF0B-DD69-9D15CCBA779A}"/>
          </ac:spMkLst>
        </pc:spChg>
        <pc:spChg chg="add mod">
          <ac:chgData name="jemma.smith@up.education" userId="S::urn:spo:guest#jemma.smith@up.education::" providerId="AD" clId="Web-{955894A6-1DB3-48E0-F050-657AB342CADA}" dt="2024-11-14T06:14:02.668" v="201" actId="1076"/>
          <ac:spMkLst>
            <pc:docMk/>
            <pc:sldMk cId="1529077717" sldId="304"/>
            <ac:spMk id="11" creationId="{811BE7CE-6308-155C-2B63-2185B224DAB2}"/>
          </ac:spMkLst>
        </pc:spChg>
        <pc:spChg chg="add">
          <ac:chgData name="jemma.smith@up.education" userId="S::urn:spo:guest#jemma.smith@up.education::" providerId="AD" clId="Web-{955894A6-1DB3-48E0-F050-657AB342CADA}" dt="2024-11-14T06:13:43.511" v="193"/>
          <ac:spMkLst>
            <pc:docMk/>
            <pc:sldMk cId="1529077717" sldId="304"/>
            <ac:spMk id="12" creationId="{F416CFA4-6157-ABB1-FBE9-ED998C73D702}"/>
          </ac:spMkLst>
        </pc:spChg>
        <pc:spChg chg="add">
          <ac:chgData name="jemma.smith@up.education" userId="S::urn:spo:guest#jemma.smith@up.education::" providerId="AD" clId="Web-{955894A6-1DB3-48E0-F050-657AB342CADA}" dt="2024-11-14T06:13:43.511" v="193"/>
          <ac:spMkLst>
            <pc:docMk/>
            <pc:sldMk cId="1529077717" sldId="304"/>
            <ac:spMk id="14" creationId="{572119F5-705A-267D-12A4-005320EE2995}"/>
          </ac:spMkLst>
        </pc:spChg>
        <pc:spChg chg="add">
          <ac:chgData name="jemma.smith@up.education" userId="S::urn:spo:guest#jemma.smith@up.education::" providerId="AD" clId="Web-{955894A6-1DB3-48E0-F050-657AB342CADA}" dt="2024-11-14T06:13:43.511" v="193"/>
          <ac:spMkLst>
            <pc:docMk/>
            <pc:sldMk cId="1529077717" sldId="304"/>
            <ac:spMk id="15" creationId="{62FE24E4-572E-645C-354A-E4EEB112A3A0}"/>
          </ac:spMkLst>
        </pc:spChg>
        <pc:spChg chg="add">
          <ac:chgData name="jemma.smith@up.education" userId="S::urn:spo:guest#jemma.smith@up.education::" providerId="AD" clId="Web-{955894A6-1DB3-48E0-F050-657AB342CADA}" dt="2024-11-14T06:13:49.542" v="194"/>
          <ac:spMkLst>
            <pc:docMk/>
            <pc:sldMk cId="1529077717" sldId="304"/>
            <ac:spMk id="17" creationId="{F1E907D1-8E82-5C6D-3A30-AD23E2763726}"/>
          </ac:spMkLst>
        </pc:spChg>
        <pc:spChg chg="add">
          <ac:chgData name="jemma.smith@up.education" userId="S::urn:spo:guest#jemma.smith@up.education::" providerId="AD" clId="Web-{955894A6-1DB3-48E0-F050-657AB342CADA}" dt="2024-11-14T06:13:49.558" v="195"/>
          <ac:spMkLst>
            <pc:docMk/>
            <pc:sldMk cId="1529077717" sldId="304"/>
            <ac:spMk id="19" creationId="{6A3E10F9-CB77-2FFE-8DA5-261EE4E3F956}"/>
          </ac:spMkLst>
        </pc:spChg>
        <pc:spChg chg="add mod">
          <ac:chgData name="jemma.smith@up.education" userId="S::urn:spo:guest#jemma.smith@up.education::" providerId="AD" clId="Web-{955894A6-1DB3-48E0-F050-657AB342CADA}" dt="2024-11-14T06:15:36.343" v="217" actId="1076"/>
          <ac:spMkLst>
            <pc:docMk/>
            <pc:sldMk cId="1529077717" sldId="304"/>
            <ac:spMk id="20" creationId="{9C033196-4183-4DB1-E66A-8C96277CD9C9}"/>
          </ac:spMkLst>
        </pc:spChg>
        <pc:picChg chg="add">
          <ac:chgData name="jemma.smith@up.education" userId="S::urn:spo:guest#jemma.smith@up.education::" providerId="AD" clId="Web-{955894A6-1DB3-48E0-F050-657AB342CADA}" dt="2024-11-14T06:13:43.511" v="193"/>
          <ac:picMkLst>
            <pc:docMk/>
            <pc:sldMk cId="1529077717" sldId="304"/>
            <ac:picMk id="7" creationId="{78CE8B4D-0B4F-5EBE-4059-D59341704B42}"/>
          </ac:picMkLst>
        </pc:picChg>
        <pc:picChg chg="del">
          <ac:chgData name="jemma.smith@up.education" userId="S::urn:spo:guest#jemma.smith@up.education::" providerId="AD" clId="Web-{955894A6-1DB3-48E0-F050-657AB342CADA}" dt="2024-11-14T06:13:42.651" v="190"/>
          <ac:picMkLst>
            <pc:docMk/>
            <pc:sldMk cId="1529077717" sldId="304"/>
            <ac:picMk id="8" creationId="{281C9614-EBAD-5888-99A8-5F9E3515CEC0}"/>
          </ac:picMkLst>
        </pc:picChg>
        <pc:picChg chg="add">
          <ac:chgData name="jemma.smith@up.education" userId="S::urn:spo:guest#jemma.smith@up.education::" providerId="AD" clId="Web-{955894A6-1DB3-48E0-F050-657AB342CADA}" dt="2024-11-14T06:13:43.511" v="193"/>
          <ac:picMkLst>
            <pc:docMk/>
            <pc:sldMk cId="1529077717" sldId="304"/>
            <ac:picMk id="13" creationId="{8E6CD271-7667-22C8-B4A2-0E48634173B0}"/>
          </ac:picMkLst>
        </pc:picChg>
      </pc:sldChg>
      <pc:sldChg chg="del">
        <pc:chgData name="jemma.smith@up.education" userId="S::urn:spo:guest#jemma.smith@up.education::" providerId="AD" clId="Web-{955894A6-1DB3-48E0-F050-657AB342CADA}" dt="2024-11-14T06:15:47.921" v="218"/>
        <pc:sldMkLst>
          <pc:docMk/>
          <pc:sldMk cId="939748665" sldId="305"/>
        </pc:sldMkLst>
      </pc:sldChg>
      <pc:sldChg chg="addSp delSp modSp">
        <pc:chgData name="jemma.smith@up.education" userId="S::urn:spo:guest#jemma.smith@up.education::" providerId="AD" clId="Web-{955894A6-1DB3-48E0-F050-657AB342CADA}" dt="2024-11-14T06:18:30.693" v="303" actId="1076"/>
        <pc:sldMkLst>
          <pc:docMk/>
          <pc:sldMk cId="1029952778" sldId="306"/>
        </pc:sldMkLst>
        <pc:spChg chg="del">
          <ac:chgData name="jemma.smith@up.education" userId="S::urn:spo:guest#jemma.smith@up.education::" providerId="AD" clId="Web-{955894A6-1DB3-48E0-F050-657AB342CADA}" dt="2024-11-14T06:16:47.626" v="240"/>
          <ac:spMkLst>
            <pc:docMk/>
            <pc:sldMk cId="1029952778" sldId="306"/>
            <ac:spMk id="4" creationId="{79231877-863F-35C0-9A65-8F59817A1EB3}"/>
          </ac:spMkLst>
        </pc:spChg>
        <pc:spChg chg="del">
          <ac:chgData name="jemma.smith@up.education" userId="S::urn:spo:guest#jemma.smith@up.education::" providerId="AD" clId="Web-{955894A6-1DB3-48E0-F050-657AB342CADA}" dt="2024-11-14T06:16:47.626" v="241"/>
          <ac:spMkLst>
            <pc:docMk/>
            <pc:sldMk cId="1029952778" sldId="306"/>
            <ac:spMk id="6" creationId="{57A53559-4FC3-8A07-898B-390AEF79D34B}"/>
          </ac:spMkLst>
        </pc:spChg>
        <pc:spChg chg="add del">
          <ac:chgData name="jemma.smith@up.education" userId="S::urn:spo:guest#jemma.smith@up.education::" providerId="AD" clId="Web-{955894A6-1DB3-48E0-F050-657AB342CADA}" dt="2024-11-14T06:16:45.783" v="237"/>
          <ac:spMkLst>
            <pc:docMk/>
            <pc:sldMk cId="1029952778" sldId="306"/>
            <ac:spMk id="7" creationId="{0A5B63A3-D4AE-0F36-62AE-E845EEF477B9}"/>
          </ac:spMkLst>
        </pc:spChg>
        <pc:spChg chg="add del">
          <ac:chgData name="jemma.smith@up.education" userId="S::urn:spo:guest#jemma.smith@up.education::" providerId="AD" clId="Web-{955894A6-1DB3-48E0-F050-657AB342CADA}" dt="2024-11-14T06:16:45.783" v="236"/>
          <ac:spMkLst>
            <pc:docMk/>
            <pc:sldMk cId="1029952778" sldId="306"/>
            <ac:spMk id="10" creationId="{3C7C4BA0-6A84-29BE-C637-409671D7537E}"/>
          </ac:spMkLst>
        </pc:spChg>
        <pc:spChg chg="add del">
          <ac:chgData name="jemma.smith@up.education" userId="S::urn:spo:guest#jemma.smith@up.education::" providerId="AD" clId="Web-{955894A6-1DB3-48E0-F050-657AB342CADA}" dt="2024-11-14T06:16:45.783" v="235"/>
          <ac:spMkLst>
            <pc:docMk/>
            <pc:sldMk cId="1029952778" sldId="306"/>
            <ac:spMk id="12" creationId="{F6E2D825-7A2C-1399-B34A-D586156E608E}"/>
          </ac:spMkLst>
        </pc:spChg>
        <pc:spChg chg="add del">
          <ac:chgData name="jemma.smith@up.education" userId="S::urn:spo:guest#jemma.smith@up.education::" providerId="AD" clId="Web-{955894A6-1DB3-48E0-F050-657AB342CADA}" dt="2024-11-14T06:16:45.783" v="233"/>
          <ac:spMkLst>
            <pc:docMk/>
            <pc:sldMk cId="1029952778" sldId="306"/>
            <ac:spMk id="16" creationId="{34599BF5-959D-BD2A-8462-EEF06A1A5472}"/>
          </ac:spMkLst>
        </pc:spChg>
        <pc:spChg chg="add del">
          <ac:chgData name="jemma.smith@up.education" userId="S::urn:spo:guest#jemma.smith@up.education::" providerId="AD" clId="Web-{955894A6-1DB3-48E0-F050-657AB342CADA}" dt="2024-11-14T06:16:45.783" v="232"/>
          <ac:spMkLst>
            <pc:docMk/>
            <pc:sldMk cId="1029952778" sldId="306"/>
            <ac:spMk id="18" creationId="{CFF5CAF3-9309-8E97-BC8F-64E3676145F3}"/>
          </ac:spMkLst>
        </pc:spChg>
        <pc:spChg chg="add del">
          <ac:chgData name="jemma.smith@up.education" userId="S::urn:spo:guest#jemma.smith@up.education::" providerId="AD" clId="Web-{955894A6-1DB3-48E0-F050-657AB342CADA}" dt="2024-11-14T06:16:45.767" v="231"/>
          <ac:spMkLst>
            <pc:docMk/>
            <pc:sldMk cId="1029952778" sldId="306"/>
            <ac:spMk id="20" creationId="{2AC07B5D-9874-1EFF-AFC1-D9C9AA68B745}"/>
          </ac:spMkLst>
        </pc:spChg>
        <pc:spChg chg="add del">
          <ac:chgData name="jemma.smith@up.education" userId="S::urn:spo:guest#jemma.smith@up.education::" providerId="AD" clId="Web-{955894A6-1DB3-48E0-F050-657AB342CADA}" dt="2024-11-14T06:16:45.767" v="230"/>
          <ac:spMkLst>
            <pc:docMk/>
            <pc:sldMk cId="1029952778" sldId="306"/>
            <ac:spMk id="22" creationId="{FF55CA6B-C73F-FD59-9CDB-EA374642D589}"/>
          </ac:spMkLst>
        </pc:spChg>
        <pc:spChg chg="add del">
          <ac:chgData name="jemma.smith@up.education" userId="S::urn:spo:guest#jemma.smith@up.education::" providerId="AD" clId="Web-{955894A6-1DB3-48E0-F050-657AB342CADA}" dt="2024-11-14T06:16:45.767" v="229"/>
          <ac:spMkLst>
            <pc:docMk/>
            <pc:sldMk cId="1029952778" sldId="306"/>
            <ac:spMk id="24" creationId="{158B6078-32F4-36B5-AC75-B1A42805703C}"/>
          </ac:spMkLst>
        </pc:spChg>
        <pc:spChg chg="add del mod">
          <ac:chgData name="jemma.smith@up.education" userId="S::urn:spo:guest#jemma.smith@up.education::" providerId="AD" clId="Web-{955894A6-1DB3-48E0-F050-657AB342CADA}" dt="2024-11-14T06:16:50.580" v="242"/>
          <ac:spMkLst>
            <pc:docMk/>
            <pc:sldMk cId="1029952778" sldId="306"/>
            <ac:spMk id="26" creationId="{1D74874B-B9DE-F2F2-EE49-F7AB4D854C3D}"/>
          </ac:spMkLst>
        </pc:spChg>
        <pc:spChg chg="add">
          <ac:chgData name="jemma.smith@up.education" userId="S::urn:spo:guest#jemma.smith@up.education::" providerId="AD" clId="Web-{955894A6-1DB3-48E0-F050-657AB342CADA}" dt="2024-11-14T06:16:51.517" v="244"/>
          <ac:spMkLst>
            <pc:docMk/>
            <pc:sldMk cId="1029952778" sldId="306"/>
            <ac:spMk id="30" creationId="{38B43EFE-8051-583B-186B-F7A133F01465}"/>
          </ac:spMkLst>
        </pc:spChg>
        <pc:spChg chg="add mod">
          <ac:chgData name="jemma.smith@up.education" userId="S::urn:spo:guest#jemma.smith@up.education::" providerId="AD" clId="Web-{955894A6-1DB3-48E0-F050-657AB342CADA}" dt="2024-11-14T06:18:22.520" v="297" actId="1076"/>
          <ac:spMkLst>
            <pc:docMk/>
            <pc:sldMk cId="1029952778" sldId="306"/>
            <ac:spMk id="32" creationId="{DA734046-7947-02BB-49AF-6EACB99EBDA7}"/>
          </ac:spMkLst>
        </pc:spChg>
        <pc:spChg chg="add mod">
          <ac:chgData name="jemma.smith@up.education" userId="S::urn:spo:guest#jemma.smith@up.education::" providerId="AD" clId="Web-{955894A6-1DB3-48E0-F050-657AB342CADA}" dt="2024-11-14T06:18:22.536" v="298" actId="1076"/>
          <ac:spMkLst>
            <pc:docMk/>
            <pc:sldMk cId="1029952778" sldId="306"/>
            <ac:spMk id="34" creationId="{91AF7273-6334-C90E-3174-7D43181BBB38}"/>
          </ac:spMkLst>
        </pc:spChg>
        <pc:spChg chg="add del">
          <ac:chgData name="jemma.smith@up.education" userId="S::urn:spo:guest#jemma.smith@up.education::" providerId="AD" clId="Web-{955894A6-1DB3-48E0-F050-657AB342CADA}" dt="2024-11-14T06:17:31.941" v="268"/>
          <ac:spMkLst>
            <pc:docMk/>
            <pc:sldMk cId="1029952778" sldId="306"/>
            <ac:spMk id="38" creationId="{88BB8CCC-20D0-6306-D560-B6DCC73902A0}"/>
          </ac:spMkLst>
        </pc:spChg>
        <pc:spChg chg="add">
          <ac:chgData name="jemma.smith@up.education" userId="S::urn:spo:guest#jemma.smith@up.education::" providerId="AD" clId="Web-{955894A6-1DB3-48E0-F050-657AB342CADA}" dt="2024-11-14T06:16:51.595" v="249"/>
          <ac:spMkLst>
            <pc:docMk/>
            <pc:sldMk cId="1029952778" sldId="306"/>
            <ac:spMk id="40" creationId="{F82B20B5-FB35-92E2-9799-B9FE017A8665}"/>
          </ac:spMkLst>
        </pc:spChg>
        <pc:spChg chg="add">
          <ac:chgData name="jemma.smith@up.education" userId="S::urn:spo:guest#jemma.smith@up.education::" providerId="AD" clId="Web-{955894A6-1DB3-48E0-F050-657AB342CADA}" dt="2024-11-14T06:16:51.595" v="250"/>
          <ac:spMkLst>
            <pc:docMk/>
            <pc:sldMk cId="1029952778" sldId="306"/>
            <ac:spMk id="42" creationId="{5DAE6BAA-5E0D-4893-6BAA-CC875D90DA27}"/>
          </ac:spMkLst>
        </pc:spChg>
        <pc:spChg chg="add">
          <ac:chgData name="jemma.smith@up.education" userId="S::urn:spo:guest#jemma.smith@up.education::" providerId="AD" clId="Web-{955894A6-1DB3-48E0-F050-657AB342CADA}" dt="2024-11-14T06:16:51.611" v="251"/>
          <ac:spMkLst>
            <pc:docMk/>
            <pc:sldMk cId="1029952778" sldId="306"/>
            <ac:spMk id="44" creationId="{AE70C122-9C40-D83A-DFB7-ECBEE70E95F6}"/>
          </ac:spMkLst>
        </pc:spChg>
        <pc:spChg chg="add mod">
          <ac:chgData name="jemma.smith@up.education" userId="S::urn:spo:guest#jemma.smith@up.education::" providerId="AD" clId="Web-{955894A6-1DB3-48E0-F050-657AB342CADA}" dt="2024-11-14T06:18:30.693" v="303" actId="1076"/>
          <ac:spMkLst>
            <pc:docMk/>
            <pc:sldMk cId="1029952778" sldId="306"/>
            <ac:spMk id="46" creationId="{B84865F1-7506-2E6E-945F-AFE86F30F97B}"/>
          </ac:spMkLst>
        </pc:spChg>
        <pc:picChg chg="add del">
          <ac:chgData name="jemma.smith@up.education" userId="S::urn:spo:guest#jemma.smith@up.education::" providerId="AD" clId="Web-{955894A6-1DB3-48E0-F050-657AB342CADA}" dt="2024-11-14T06:16:45.783" v="238"/>
          <ac:picMkLst>
            <pc:docMk/>
            <pc:sldMk cId="1029952778" sldId="306"/>
            <ac:picMk id="3" creationId="{E3820268-DFB9-BD9F-F844-276C9CE124ED}"/>
          </ac:picMkLst>
        </pc:picChg>
        <pc:picChg chg="del">
          <ac:chgData name="jemma.smith@up.education" userId="S::urn:spo:guest#jemma.smith@up.education::" providerId="AD" clId="Web-{955894A6-1DB3-48E0-F050-657AB342CADA}" dt="2024-11-14T06:16:47.611" v="239"/>
          <ac:picMkLst>
            <pc:docMk/>
            <pc:sldMk cId="1029952778" sldId="306"/>
            <ac:picMk id="8" creationId="{B6204C7C-8018-BFA9-E9BF-D6EC39FFA125}"/>
          </ac:picMkLst>
        </pc:picChg>
        <pc:picChg chg="add del">
          <ac:chgData name="jemma.smith@up.education" userId="S::urn:spo:guest#jemma.smith@up.education::" providerId="AD" clId="Web-{955894A6-1DB3-48E0-F050-657AB342CADA}" dt="2024-11-14T06:16:45.783" v="234"/>
          <ac:picMkLst>
            <pc:docMk/>
            <pc:sldMk cId="1029952778" sldId="306"/>
            <ac:picMk id="14" creationId="{07D19AFB-3910-2888-112F-9BB6B845CF12}"/>
          </ac:picMkLst>
        </pc:picChg>
        <pc:picChg chg="add">
          <ac:chgData name="jemma.smith@up.education" userId="S::urn:spo:guest#jemma.smith@up.education::" providerId="AD" clId="Web-{955894A6-1DB3-48E0-F050-657AB342CADA}" dt="2024-11-14T06:16:51.502" v="243"/>
          <ac:picMkLst>
            <pc:docMk/>
            <pc:sldMk cId="1029952778" sldId="306"/>
            <ac:picMk id="28" creationId="{C0FBF668-62DA-2CDA-C750-6D8A36300E49}"/>
          </ac:picMkLst>
        </pc:picChg>
        <pc:picChg chg="add del">
          <ac:chgData name="jemma.smith@up.education" userId="S::urn:spo:guest#jemma.smith@up.education::" providerId="AD" clId="Web-{955894A6-1DB3-48E0-F050-657AB342CADA}" dt="2024-11-14T06:16:59.377" v="254"/>
          <ac:picMkLst>
            <pc:docMk/>
            <pc:sldMk cId="1029952778" sldId="306"/>
            <ac:picMk id="36" creationId="{5EA914FC-1964-C3F2-8B7C-D7643A478F00}"/>
          </ac:picMkLst>
        </pc:picChg>
        <pc:picChg chg="add mod">
          <ac:chgData name="jemma.smith@up.education" userId="S::urn:spo:guest#jemma.smith@up.education::" providerId="AD" clId="Web-{955894A6-1DB3-48E0-F050-657AB342CADA}" dt="2024-11-14T06:18:27.208" v="302" actId="1076"/>
          <ac:picMkLst>
            <pc:docMk/>
            <pc:sldMk cId="1029952778" sldId="306"/>
            <ac:picMk id="47" creationId="{BD0B700D-F124-B150-86B0-58DBF5541B83}"/>
          </ac:picMkLst>
        </pc:picChg>
      </pc:sldChg>
      <pc:sldChg chg="del">
        <pc:chgData name="jemma.smith@up.education" userId="S::urn:spo:guest#jemma.smith@up.education::" providerId="AD" clId="Web-{955894A6-1DB3-48E0-F050-657AB342CADA}" dt="2024-11-14T06:23:03.796" v="591"/>
        <pc:sldMkLst>
          <pc:docMk/>
          <pc:sldMk cId="1365058595" sldId="307"/>
        </pc:sldMkLst>
      </pc:sldChg>
      <pc:sldChg chg="addSp delSp modSp">
        <pc:chgData name="jemma.smith@up.education" userId="S::urn:spo:guest#jemma.smith@up.education::" providerId="AD" clId="Web-{955894A6-1DB3-48E0-F050-657AB342CADA}" dt="2024-11-14T06:22:59.593" v="590" actId="1076"/>
        <pc:sldMkLst>
          <pc:docMk/>
          <pc:sldMk cId="3414532778" sldId="308"/>
        </pc:sldMkLst>
        <pc:spChg chg="add del mod">
          <ac:chgData name="jemma.smith@up.education" userId="S::urn:spo:guest#jemma.smith@up.education::" providerId="AD" clId="Web-{955894A6-1DB3-48E0-F050-657AB342CADA}" dt="2024-11-14T06:19:12.460" v="306"/>
          <ac:spMkLst>
            <pc:docMk/>
            <pc:sldMk cId="3414532778" sldId="308"/>
            <ac:spMk id="3" creationId="{CE50D0F6-FA3C-7BFA-5FF7-46D42F1BBB51}"/>
          </ac:spMkLst>
        </pc:spChg>
        <pc:spChg chg="del">
          <ac:chgData name="jemma.smith@up.education" userId="S::urn:spo:guest#jemma.smith@up.education::" providerId="AD" clId="Web-{955894A6-1DB3-48E0-F050-657AB342CADA}" dt="2024-11-14T06:19:10.163" v="304"/>
          <ac:spMkLst>
            <pc:docMk/>
            <pc:sldMk cId="3414532778" sldId="308"/>
            <ac:spMk id="4" creationId="{5EF91DC8-B9F3-39F5-D41D-E65C22B34E50}"/>
          </ac:spMkLst>
        </pc:spChg>
        <pc:spChg chg="del">
          <ac:chgData name="jemma.smith@up.education" userId="S::urn:spo:guest#jemma.smith@up.education::" providerId="AD" clId="Web-{955894A6-1DB3-48E0-F050-657AB342CADA}" dt="2024-11-14T06:19:10.163" v="305"/>
          <ac:spMkLst>
            <pc:docMk/>
            <pc:sldMk cId="3414532778" sldId="308"/>
            <ac:spMk id="6" creationId="{8544D592-AAFE-2221-F8C8-EE0D8B075EBF}"/>
          </ac:spMkLst>
        </pc:spChg>
        <pc:spChg chg="add">
          <ac:chgData name="jemma.smith@up.education" userId="S::urn:spo:guest#jemma.smith@up.education::" providerId="AD" clId="Web-{955894A6-1DB3-48E0-F050-657AB342CADA}" dt="2024-11-14T06:19:12.882" v="308"/>
          <ac:spMkLst>
            <pc:docMk/>
            <pc:sldMk cId="3414532778" sldId="308"/>
            <ac:spMk id="9" creationId="{EFE7B55D-01D2-E6BD-9D85-8F2000D1EBA6}"/>
          </ac:spMkLst>
        </pc:spChg>
        <pc:spChg chg="add">
          <ac:chgData name="jemma.smith@up.education" userId="S::urn:spo:guest#jemma.smith@up.education::" providerId="AD" clId="Web-{955894A6-1DB3-48E0-F050-657AB342CADA}" dt="2024-11-14T06:19:12.897" v="309"/>
          <ac:spMkLst>
            <pc:docMk/>
            <pc:sldMk cId="3414532778" sldId="308"/>
            <ac:spMk id="11" creationId="{C66EBFCF-AB4A-AA6A-9C4F-54E72CBD9F84}"/>
          </ac:spMkLst>
        </pc:spChg>
        <pc:spChg chg="add del">
          <ac:chgData name="jemma.smith@up.education" userId="S::urn:spo:guest#jemma.smith@up.education::" providerId="AD" clId="Web-{955894A6-1DB3-48E0-F050-657AB342CADA}" dt="2024-11-14T06:19:33.242" v="321"/>
          <ac:spMkLst>
            <pc:docMk/>
            <pc:sldMk cId="3414532778" sldId="308"/>
            <ac:spMk id="13" creationId="{C0B451A6-D75D-3456-2D47-C55B27246F10}"/>
          </ac:spMkLst>
        </pc:spChg>
        <pc:spChg chg="add">
          <ac:chgData name="jemma.smith@up.education" userId="S::urn:spo:guest#jemma.smith@up.education::" providerId="AD" clId="Web-{955894A6-1DB3-48E0-F050-657AB342CADA}" dt="2024-11-14T06:19:12.913" v="311"/>
          <ac:spMkLst>
            <pc:docMk/>
            <pc:sldMk cId="3414532778" sldId="308"/>
            <ac:spMk id="15" creationId="{CF2AEF28-8CD4-0BA1-E9F7-C19DD1F936D1}"/>
          </ac:spMkLst>
        </pc:spChg>
        <pc:spChg chg="add">
          <ac:chgData name="jemma.smith@up.education" userId="S::urn:spo:guest#jemma.smith@up.education::" providerId="AD" clId="Web-{955894A6-1DB3-48E0-F050-657AB342CADA}" dt="2024-11-14T06:19:12.928" v="312"/>
          <ac:spMkLst>
            <pc:docMk/>
            <pc:sldMk cId="3414532778" sldId="308"/>
            <ac:spMk id="17" creationId="{5CC786FF-12B9-AB28-4777-8FB2389C8FEC}"/>
          </ac:spMkLst>
        </pc:spChg>
        <pc:spChg chg="add">
          <ac:chgData name="jemma.smith@up.education" userId="S::urn:spo:guest#jemma.smith@up.education::" providerId="AD" clId="Web-{955894A6-1DB3-48E0-F050-657AB342CADA}" dt="2024-11-14T06:19:12.928" v="313"/>
          <ac:spMkLst>
            <pc:docMk/>
            <pc:sldMk cId="3414532778" sldId="308"/>
            <ac:spMk id="19" creationId="{EC796CFE-BA46-BF8F-3ACC-03C6B6C6A7E9}"/>
          </ac:spMkLst>
        </pc:spChg>
        <pc:spChg chg="add del">
          <ac:chgData name="jemma.smith@up.education" userId="S::urn:spo:guest#jemma.smith@up.education::" providerId="AD" clId="Web-{955894A6-1DB3-48E0-F050-657AB342CADA}" dt="2024-11-14T06:19:33.242" v="320"/>
          <ac:spMkLst>
            <pc:docMk/>
            <pc:sldMk cId="3414532778" sldId="308"/>
            <ac:spMk id="21" creationId="{2BABDDB8-AA28-9573-513A-C05BD92F1C6F}"/>
          </ac:spMkLst>
        </pc:spChg>
        <pc:spChg chg="add mod">
          <ac:chgData name="jemma.smith@up.education" userId="S::urn:spo:guest#jemma.smith@up.education::" providerId="AD" clId="Web-{955894A6-1DB3-48E0-F050-657AB342CADA}" dt="2024-11-14T06:22:59.593" v="590" actId="1076"/>
          <ac:spMkLst>
            <pc:docMk/>
            <pc:sldMk cId="3414532778" sldId="308"/>
            <ac:spMk id="25" creationId="{154611A1-A963-30D4-278E-E89B00140C24}"/>
          </ac:spMkLst>
        </pc:spChg>
        <pc:spChg chg="add mod">
          <ac:chgData name="jemma.smith@up.education" userId="S::urn:spo:guest#jemma.smith@up.education::" providerId="AD" clId="Web-{955894A6-1DB3-48E0-F050-657AB342CADA}" dt="2024-11-14T06:19:53.055" v="336" actId="20577"/>
          <ac:spMkLst>
            <pc:docMk/>
            <pc:sldMk cId="3414532778" sldId="308"/>
            <ac:spMk id="27" creationId="{EA9AE91B-24A7-4822-D89B-A57C8F283026}"/>
          </ac:spMkLst>
        </pc:spChg>
        <pc:picChg chg="add">
          <ac:chgData name="jemma.smith@up.education" userId="S::urn:spo:guest#jemma.smith@up.education::" providerId="AD" clId="Web-{955894A6-1DB3-48E0-F050-657AB342CADA}" dt="2024-11-14T06:19:12.882" v="307"/>
          <ac:picMkLst>
            <pc:docMk/>
            <pc:sldMk cId="3414532778" sldId="308"/>
            <ac:picMk id="7" creationId="{B8BE7491-B216-97B3-8FBE-89CA83EDE287}"/>
          </ac:picMkLst>
        </pc:picChg>
        <pc:picChg chg="add del">
          <ac:chgData name="jemma.smith@up.education" userId="S::urn:spo:guest#jemma.smith@up.education::" providerId="AD" clId="Web-{955894A6-1DB3-48E0-F050-657AB342CADA}" dt="2024-11-14T06:19:33.242" v="319"/>
          <ac:picMkLst>
            <pc:docMk/>
            <pc:sldMk cId="3414532778" sldId="308"/>
            <ac:picMk id="23" creationId="{AE535736-6A62-C7FF-24AA-368FD60EE2AC}"/>
          </ac:picMkLst>
        </pc:picChg>
        <pc:picChg chg="add mod">
          <ac:chgData name="jemma.smith@up.education" userId="S::urn:spo:guest#jemma.smith@up.education::" providerId="AD" clId="Web-{955894A6-1DB3-48E0-F050-657AB342CADA}" dt="2024-11-14T06:19:37.554" v="327" actId="1076"/>
          <ac:picMkLst>
            <pc:docMk/>
            <pc:sldMk cId="3414532778" sldId="308"/>
            <ac:picMk id="29" creationId="{DD20D0FC-77AE-09EB-8A93-41102A16EB9F}"/>
          </ac:picMkLst>
        </pc:picChg>
      </pc:sldChg>
      <pc:sldChg chg="del">
        <pc:chgData name="jemma.smith@up.education" userId="S::urn:spo:guest#jemma.smith@up.education::" providerId="AD" clId="Web-{955894A6-1DB3-48E0-F050-657AB342CADA}" dt="2024-11-14T06:23:06.202" v="592"/>
        <pc:sldMkLst>
          <pc:docMk/>
          <pc:sldMk cId="3683955652" sldId="310"/>
        </pc:sldMkLst>
      </pc:sldChg>
      <pc:sldChg chg="delSp modSp">
        <pc:chgData name="jemma.smith@up.education" userId="S::urn:spo:guest#jemma.smith@up.education::" providerId="AD" clId="Web-{955894A6-1DB3-48E0-F050-657AB342CADA}" dt="2024-11-14T06:28:05.103" v="648" actId="1076"/>
        <pc:sldMkLst>
          <pc:docMk/>
          <pc:sldMk cId="1991361812" sldId="314"/>
        </pc:sldMkLst>
        <pc:spChg chg="del mod">
          <ac:chgData name="jemma.smith@up.education" userId="S::urn:spo:guest#jemma.smith@up.education::" providerId="AD" clId="Web-{955894A6-1DB3-48E0-F050-657AB342CADA}" dt="2024-11-14T06:28:01.556" v="647"/>
          <ac:spMkLst>
            <pc:docMk/>
            <pc:sldMk cId="1991361812" sldId="314"/>
            <ac:spMk id="11" creationId="{3F929788-E183-EE82-FC14-A42A06D33196}"/>
          </ac:spMkLst>
        </pc:spChg>
        <pc:spChg chg="mod">
          <ac:chgData name="jemma.smith@up.education" userId="S::urn:spo:guest#jemma.smith@up.education::" providerId="AD" clId="Web-{955894A6-1DB3-48E0-F050-657AB342CADA}" dt="2024-11-14T06:27:01.726" v="612" actId="1076"/>
          <ac:spMkLst>
            <pc:docMk/>
            <pc:sldMk cId="1991361812" sldId="314"/>
            <ac:spMk id="13" creationId="{5055E2A0-70A4-1279-A775-7F2BD4A8A5E0}"/>
          </ac:spMkLst>
        </pc:spChg>
        <pc:spChg chg="mod">
          <ac:chgData name="jemma.smith@up.education" userId="S::urn:spo:guest#jemma.smith@up.education::" providerId="AD" clId="Web-{955894A6-1DB3-48E0-F050-657AB342CADA}" dt="2024-11-14T06:28:05.103" v="648" actId="1076"/>
          <ac:spMkLst>
            <pc:docMk/>
            <pc:sldMk cId="1991361812" sldId="314"/>
            <ac:spMk id="23" creationId="{F2296213-8F78-68FD-53DE-3821F3C616ED}"/>
          </ac:spMkLst>
        </pc:spChg>
        <pc:picChg chg="del">
          <ac:chgData name="jemma.smith@up.education" userId="S::urn:spo:guest#jemma.smith@up.education::" providerId="AD" clId="Web-{955894A6-1DB3-48E0-F050-657AB342CADA}" dt="2024-11-14T06:26:41.554" v="593"/>
          <ac:picMkLst>
            <pc:docMk/>
            <pc:sldMk cId="1991361812" sldId="314"/>
            <ac:picMk id="16" creationId="{176D7199-420E-BD6F-FFF0-0D6ADEF5F55D}"/>
          </ac:picMkLst>
        </pc:picChg>
      </pc:sldChg>
    </pc:docChg>
  </pc:docChgLst>
  <pc:docChgLst>
    <pc:chgData name="jemma.smith@up.education" userId="S::urn:spo:guest#jemma.smith@up.education::" providerId="AD" clId="Web-{190B2ED1-BE9A-7CEA-D2E1-DA3837F4F84D}"/>
    <pc:docChg chg="modSld">
      <pc:chgData name="jemma.smith@up.education" userId="S::urn:spo:guest#jemma.smith@up.education::" providerId="AD" clId="Web-{190B2ED1-BE9A-7CEA-D2E1-DA3837F4F84D}" dt="2024-11-15T02:03:51.211" v="90" actId="1076"/>
      <pc:docMkLst>
        <pc:docMk/>
      </pc:docMkLst>
      <pc:sldChg chg="delSp modSp modTransition">
        <pc:chgData name="jemma.smith@up.education" userId="S::urn:spo:guest#jemma.smith@up.education::" providerId="AD" clId="Web-{190B2ED1-BE9A-7CEA-D2E1-DA3837F4F84D}" dt="2024-11-15T02:03:51.211" v="90" actId="1076"/>
        <pc:sldMkLst>
          <pc:docMk/>
          <pc:sldMk cId="0" sldId="256"/>
        </pc:sldMkLst>
        <pc:spChg chg="del mod">
          <ac:chgData name="jemma.smith@up.education" userId="S::urn:spo:guest#jemma.smith@up.education::" providerId="AD" clId="Web-{190B2ED1-BE9A-7CEA-D2E1-DA3837F4F84D}" dt="2024-11-15T02:02:59.318" v="83"/>
          <ac:spMkLst>
            <pc:docMk/>
            <pc:sldMk cId="0" sldId="256"/>
            <ac:spMk id="41" creationId="{578DAFF5-2C4D-124B-91FA-3904EAFEC1F0}"/>
          </ac:spMkLst>
        </pc:spChg>
        <pc:spChg chg="mod">
          <ac:chgData name="jemma.smith@up.education" userId="S::urn:spo:guest#jemma.smith@up.education::" providerId="AD" clId="Web-{190B2ED1-BE9A-7CEA-D2E1-DA3837F4F84D}" dt="2024-11-15T02:02:51.302" v="79" actId="1076"/>
          <ac:spMkLst>
            <pc:docMk/>
            <pc:sldMk cId="0" sldId="256"/>
            <ac:spMk id="42" creationId="{7D2782E7-0CF1-A7F4-C07C-AAE6E6463904}"/>
          </ac:spMkLst>
        </pc:spChg>
        <pc:spChg chg="mod">
          <ac:chgData name="jemma.smith@up.education" userId="S::urn:spo:guest#jemma.smith@up.education::" providerId="AD" clId="Web-{190B2ED1-BE9A-7CEA-D2E1-DA3837F4F84D}" dt="2024-11-15T02:02:51.302" v="78" actId="1076"/>
          <ac:spMkLst>
            <pc:docMk/>
            <pc:sldMk cId="0" sldId="256"/>
            <ac:spMk id="43" creationId="{D35862E6-276B-3102-8752-BF0AE6A43135}"/>
          </ac:spMkLst>
        </pc:spChg>
        <pc:spChg chg="del mod">
          <ac:chgData name="jemma.smith@up.education" userId="S::urn:spo:guest#jemma.smith@up.education::" providerId="AD" clId="Web-{190B2ED1-BE9A-7CEA-D2E1-DA3837F4F84D}" dt="2024-11-15T02:02:56.942" v="82"/>
          <ac:spMkLst>
            <pc:docMk/>
            <pc:sldMk cId="0" sldId="256"/>
            <ac:spMk id="47" creationId="{578DAFF5-2C4D-124B-91FA-3904EAFEC1F0}"/>
          </ac:spMkLst>
        </pc:spChg>
        <pc:spChg chg="mod">
          <ac:chgData name="jemma.smith@up.education" userId="S::urn:spo:guest#jemma.smith@up.education::" providerId="AD" clId="Web-{190B2ED1-BE9A-7CEA-D2E1-DA3837F4F84D}" dt="2024-11-15T02:03:51.211" v="90" actId="1076"/>
          <ac:spMkLst>
            <pc:docMk/>
            <pc:sldMk cId="0" sldId="256"/>
            <ac:spMk id="48" creationId="{1B8A5AD6-8425-5C80-6089-44D0D5532FA7}"/>
          </ac:spMkLst>
        </pc:spChg>
        <pc:spChg chg="mod">
          <ac:chgData name="jemma.smith@up.education" userId="S::urn:spo:guest#jemma.smith@up.education::" providerId="AD" clId="Web-{190B2ED1-BE9A-7CEA-D2E1-DA3837F4F84D}" dt="2024-11-15T02:02:51.302" v="73" actId="1076"/>
          <ac:spMkLst>
            <pc:docMk/>
            <pc:sldMk cId="0" sldId="256"/>
            <ac:spMk id="49" creationId="{7D2782E7-0CF1-A7F4-C07C-AAE6E6463904}"/>
          </ac:spMkLst>
        </pc:spChg>
        <pc:spChg chg="mod">
          <ac:chgData name="jemma.smith@up.education" userId="S::urn:spo:guest#jemma.smith@up.education::" providerId="AD" clId="Web-{190B2ED1-BE9A-7CEA-D2E1-DA3837F4F84D}" dt="2024-11-15T02:02:51.302" v="72" actId="1076"/>
          <ac:spMkLst>
            <pc:docMk/>
            <pc:sldMk cId="0" sldId="256"/>
            <ac:spMk id="50" creationId="{D35862E6-276B-3102-8752-BF0AE6A43135}"/>
          </ac:spMkLst>
        </pc:spChg>
        <pc:picChg chg="mod">
          <ac:chgData name="jemma.smith@up.education" userId="S::urn:spo:guest#jemma.smith@up.education::" providerId="AD" clId="Web-{190B2ED1-BE9A-7CEA-D2E1-DA3837F4F84D}" dt="2024-11-15T02:02:51.302" v="77" actId="1076"/>
          <ac:picMkLst>
            <pc:docMk/>
            <pc:sldMk cId="0" sldId="256"/>
            <ac:picMk id="44" creationId="{79BBBC36-7793-8A45-B3ED-EE74EA03DC5B}"/>
          </ac:picMkLst>
        </pc:picChg>
        <pc:picChg chg="mod">
          <ac:chgData name="jemma.smith@up.education" userId="S::urn:spo:guest#jemma.smith@up.education::" providerId="AD" clId="Web-{190B2ED1-BE9A-7CEA-D2E1-DA3837F4F84D}" dt="2024-11-15T02:02:51.302" v="76" actId="1076"/>
          <ac:picMkLst>
            <pc:docMk/>
            <pc:sldMk cId="0" sldId="256"/>
            <ac:picMk id="45" creationId="{DB9A27D7-0BF1-2DAE-C844-B96E581685F5}"/>
          </ac:picMkLst>
        </pc:picChg>
        <pc:picChg chg="mod">
          <ac:chgData name="jemma.smith@up.education" userId="S::urn:spo:guest#jemma.smith@up.education::" providerId="AD" clId="Web-{190B2ED1-BE9A-7CEA-D2E1-DA3837F4F84D}" dt="2024-11-15T02:02:51.302" v="71" actId="1076"/>
          <ac:picMkLst>
            <pc:docMk/>
            <pc:sldMk cId="0" sldId="256"/>
            <ac:picMk id="51" creationId="{79BBBC36-7793-8A45-B3ED-EE74EA03DC5B}"/>
          </ac:picMkLst>
        </pc:picChg>
        <pc:picChg chg="mod">
          <ac:chgData name="jemma.smith@up.education" userId="S::urn:spo:guest#jemma.smith@up.education::" providerId="AD" clId="Web-{190B2ED1-BE9A-7CEA-D2E1-DA3837F4F84D}" dt="2024-11-15T02:02:51.302" v="70" actId="1076"/>
          <ac:picMkLst>
            <pc:docMk/>
            <pc:sldMk cId="0" sldId="256"/>
            <ac:picMk id="52" creationId="{DB9A27D7-0BF1-2DAE-C844-B96E581685F5}"/>
          </ac:picMkLst>
        </pc:picChg>
        <pc:picChg chg="mod">
          <ac:chgData name="jemma.smith@up.education" userId="S::urn:spo:guest#jemma.smith@up.education::" providerId="AD" clId="Web-{190B2ED1-BE9A-7CEA-D2E1-DA3837F4F84D}" dt="2024-11-15T02:02:51.286" v="69" actId="1076"/>
          <ac:picMkLst>
            <pc:docMk/>
            <pc:sldMk cId="0" sldId="256"/>
            <ac:picMk id="53" creationId="{71846ED1-BC91-17ED-FF87-730691A34C56}"/>
          </ac:picMkLst>
        </pc:picChg>
      </pc:sldChg>
      <pc:sldChg chg="addSp delSp modSp modTransition">
        <pc:chgData name="jemma.smith@up.education" userId="S::urn:spo:guest#jemma.smith@up.education::" providerId="AD" clId="Web-{190B2ED1-BE9A-7CEA-D2E1-DA3837F4F84D}" dt="2024-11-15T02:02:13.050" v="56" actId="1076"/>
        <pc:sldMkLst>
          <pc:docMk/>
          <pc:sldMk cId="3376414006" sldId="279"/>
        </pc:sldMkLst>
        <pc:spChg chg="add mod">
          <ac:chgData name="jemma.smith@up.education" userId="S::urn:spo:guest#jemma.smith@up.education::" providerId="AD" clId="Web-{190B2ED1-BE9A-7CEA-D2E1-DA3837F4F84D}" dt="2024-11-15T02:02:13.050" v="56" actId="1076"/>
          <ac:spMkLst>
            <pc:docMk/>
            <pc:sldMk cId="3376414006" sldId="279"/>
            <ac:spMk id="3" creationId="{CA70E129-6560-1210-4D4D-B585609B5A32}"/>
          </ac:spMkLst>
        </pc:spChg>
        <pc:spChg chg="add mod">
          <ac:chgData name="jemma.smith@up.education" userId="S::urn:spo:guest#jemma.smith@up.education::" providerId="AD" clId="Web-{190B2ED1-BE9A-7CEA-D2E1-DA3837F4F84D}" dt="2024-11-15T02:01:59.894" v="52" actId="1076"/>
          <ac:spMkLst>
            <pc:docMk/>
            <pc:sldMk cId="3376414006" sldId="279"/>
            <ac:spMk id="5" creationId="{58295FBC-7336-CF0D-FA45-B8E5DF7581C6}"/>
          </ac:spMkLst>
        </pc:spChg>
        <pc:spChg chg="del mod">
          <ac:chgData name="jemma.smith@up.education" userId="S::urn:spo:guest#jemma.smith@up.education::" providerId="AD" clId="Web-{190B2ED1-BE9A-7CEA-D2E1-DA3837F4F84D}" dt="2024-11-15T02:00:48.157" v="44"/>
          <ac:spMkLst>
            <pc:docMk/>
            <pc:sldMk cId="3376414006" sldId="279"/>
            <ac:spMk id="14" creationId="{9327C525-79E5-EDB9-764A-41BABEA39DCF}"/>
          </ac:spMkLst>
        </pc:spChg>
        <pc:spChg chg="del">
          <ac:chgData name="jemma.smith@up.education" userId="S::urn:spo:guest#jemma.smith@up.education::" providerId="AD" clId="Web-{190B2ED1-BE9A-7CEA-D2E1-DA3837F4F84D}" dt="2024-11-15T02:00:44.657" v="42"/>
          <ac:spMkLst>
            <pc:docMk/>
            <pc:sldMk cId="3376414006" sldId="279"/>
            <ac:spMk id="15" creationId="{B7E6F830-1CE4-DCEC-4B19-80503BDDFA67}"/>
          </ac:spMkLst>
        </pc:spChg>
      </pc:sldChg>
      <pc:sldChg chg="addSp delSp modSp modTransition">
        <pc:chgData name="jemma.smith@up.education" userId="S::urn:spo:guest#jemma.smith@up.education::" providerId="AD" clId="Web-{190B2ED1-BE9A-7CEA-D2E1-DA3837F4F84D}" dt="2024-11-15T02:03:38.070" v="88" actId="1076"/>
        <pc:sldMkLst>
          <pc:docMk/>
          <pc:sldMk cId="1868954525" sldId="311"/>
        </pc:sldMkLst>
        <pc:spChg chg="mod">
          <ac:chgData name="jemma.smith@up.education" userId="S::urn:spo:guest#jemma.smith@up.education::" providerId="AD" clId="Web-{190B2ED1-BE9A-7CEA-D2E1-DA3837F4F84D}" dt="2024-11-15T02:03:38.070" v="88" actId="1076"/>
          <ac:spMkLst>
            <pc:docMk/>
            <pc:sldMk cId="1868954525" sldId="311"/>
            <ac:spMk id="2" creationId="{1D5736E4-A9C4-FF67-E3B0-2231AF57A553}"/>
          </ac:spMkLst>
        </pc:spChg>
        <pc:spChg chg="del">
          <ac:chgData name="jemma.smith@up.education" userId="S::urn:spo:guest#jemma.smith@up.education::" providerId="AD" clId="Web-{190B2ED1-BE9A-7CEA-D2E1-DA3837F4F84D}" dt="2024-11-15T01:59:40.639" v="22"/>
          <ac:spMkLst>
            <pc:docMk/>
            <pc:sldMk cId="1868954525" sldId="311"/>
            <ac:spMk id="4" creationId="{055E4FFC-D884-3276-14D7-8C1F61B5CAC9}"/>
          </ac:spMkLst>
        </pc:spChg>
        <pc:spChg chg="mod">
          <ac:chgData name="jemma.smith@up.education" userId="S::urn:spo:guest#jemma.smith@up.education::" providerId="AD" clId="Web-{190B2ED1-BE9A-7CEA-D2E1-DA3837F4F84D}" dt="2024-11-15T02:01:47.534" v="49" actId="14100"/>
          <ac:spMkLst>
            <pc:docMk/>
            <pc:sldMk cId="1868954525" sldId="311"/>
            <ac:spMk id="5" creationId="{32E62708-0D88-B2EB-BCAB-142A26B4B91B}"/>
          </ac:spMkLst>
        </pc:spChg>
        <pc:spChg chg="add mod">
          <ac:chgData name="jemma.smith@up.education" userId="S::urn:spo:guest#jemma.smith@up.education::" providerId="AD" clId="Web-{190B2ED1-BE9A-7CEA-D2E1-DA3837F4F84D}" dt="2024-11-15T01:59:43.874" v="23" actId="1076"/>
          <ac:spMkLst>
            <pc:docMk/>
            <pc:sldMk cId="1868954525" sldId="311"/>
            <ac:spMk id="7" creationId="{0C2E3D02-B919-B690-83A8-12C58E0FA67C}"/>
          </ac:spMkLst>
        </pc:spChg>
        <pc:spChg chg="add mod">
          <ac:chgData name="jemma.smith@up.education" userId="S::urn:spo:guest#jemma.smith@up.education::" providerId="AD" clId="Web-{190B2ED1-BE9A-7CEA-D2E1-DA3837F4F84D}" dt="2024-11-15T01:58:41.700" v="8" actId="1076"/>
          <ac:spMkLst>
            <pc:docMk/>
            <pc:sldMk cId="1868954525" sldId="311"/>
            <ac:spMk id="10" creationId="{220ED9C0-39E8-253E-AED4-2460A8840734}"/>
          </ac:spMkLst>
        </pc:spChg>
        <pc:picChg chg="add mod">
          <ac:chgData name="jemma.smith@up.education" userId="S::urn:spo:guest#jemma.smith@up.education::" providerId="AD" clId="Web-{190B2ED1-BE9A-7CEA-D2E1-DA3837F4F84D}" dt="2024-11-15T01:58:51.278" v="13" actId="1076"/>
          <ac:picMkLst>
            <pc:docMk/>
            <pc:sldMk cId="1868954525" sldId="311"/>
            <ac:picMk id="12" creationId="{6EA5B9FD-778B-51B0-E4FB-6B2170175204}"/>
          </ac:picMkLst>
        </pc:picChg>
        <pc:picChg chg="add mod">
          <ac:chgData name="jemma.smith@up.education" userId="S::urn:spo:guest#jemma.smith@up.education::" providerId="AD" clId="Web-{190B2ED1-BE9A-7CEA-D2E1-DA3837F4F84D}" dt="2024-11-15T01:58:48.091" v="12" actId="1076"/>
          <ac:picMkLst>
            <pc:docMk/>
            <pc:sldMk cId="1868954525" sldId="311"/>
            <ac:picMk id="14" creationId="{7C67F822-9CBB-D91B-C8B7-FC38E851352A}"/>
          </ac:picMkLst>
        </pc:picChg>
        <pc:picChg chg="add mod">
          <ac:chgData name="jemma.smith@up.education" userId="S::urn:spo:guest#jemma.smith@up.education::" providerId="AD" clId="Web-{190B2ED1-BE9A-7CEA-D2E1-DA3837F4F84D}" dt="2024-11-15T01:58:26.574" v="5" actId="1076"/>
          <ac:picMkLst>
            <pc:docMk/>
            <pc:sldMk cId="1868954525" sldId="311"/>
            <ac:picMk id="16" creationId="{563FD548-F50B-0735-57CD-59E295A00405}"/>
          </ac:picMkLst>
        </pc:picChg>
        <pc:picChg chg="add mod">
          <ac:chgData name="jemma.smith@up.education" userId="S::urn:spo:guest#jemma.smith@up.education::" providerId="AD" clId="Web-{190B2ED1-BE9A-7CEA-D2E1-DA3837F4F84D}" dt="2024-11-15T02:01:11.845" v="48" actId="1076"/>
          <ac:picMkLst>
            <pc:docMk/>
            <pc:sldMk cId="1868954525" sldId="311"/>
            <ac:picMk id="18" creationId="{3894FFD3-F0DC-6734-5BE9-B85F8CC6473C}"/>
          </ac:picMkLst>
        </pc:picChg>
      </pc:sldChg>
    </pc:docChg>
  </pc:docChgLst>
  <pc:docChgLst>
    <pc:chgData name="jemma.smith@up.education" userId="S::urn:spo:guest#jemma.smith@up.education::" providerId="AD" clId="Web-{A0A48F30-67B3-9EEA-4794-46D7EBEF7265}"/>
    <pc:docChg chg="modSld">
      <pc:chgData name="jemma.smith@up.education" userId="S::urn:spo:guest#jemma.smith@up.education::" providerId="AD" clId="Web-{A0A48F30-67B3-9EEA-4794-46D7EBEF7265}" dt="2024-11-14T23:59:41.452" v="24"/>
      <pc:docMkLst>
        <pc:docMk/>
      </pc:docMkLst>
      <pc:sldChg chg="addSp delSp modSp">
        <pc:chgData name="jemma.smith@up.education" userId="S::urn:spo:guest#jemma.smith@up.education::" providerId="AD" clId="Web-{A0A48F30-67B3-9EEA-4794-46D7EBEF7265}" dt="2024-11-14T23:58:47.463" v="14" actId="14100"/>
        <pc:sldMkLst>
          <pc:docMk/>
          <pc:sldMk cId="0" sldId="256"/>
        </pc:sldMkLst>
        <pc:spChg chg="add del mod">
          <ac:chgData name="jemma.smith@up.education" userId="S::urn:spo:guest#jemma.smith@up.education::" providerId="AD" clId="Web-{A0A48F30-67B3-9EEA-4794-46D7EBEF7265}" dt="2024-11-14T23:55:53.660" v="7"/>
          <ac:spMkLst>
            <pc:docMk/>
            <pc:sldMk cId="0" sldId="256"/>
            <ac:spMk id="2" creationId="{6B5F4BC8-EC7D-7642-DA3C-2E5583226271}"/>
          </ac:spMkLst>
        </pc:spChg>
        <pc:spChg chg="mod">
          <ac:chgData name="jemma.smith@up.education" userId="S::urn:spo:guest#jemma.smith@up.education::" providerId="AD" clId="Web-{A0A48F30-67B3-9EEA-4794-46D7EBEF7265}" dt="2024-11-14T23:58:47.463" v="14" actId="14100"/>
          <ac:spMkLst>
            <pc:docMk/>
            <pc:sldMk cId="0" sldId="256"/>
            <ac:spMk id="49" creationId="{7D2782E7-0CF1-A7F4-C07C-AAE6E6463904}"/>
          </ac:spMkLst>
        </pc:spChg>
      </pc:sldChg>
      <pc:sldChg chg="modSp">
        <pc:chgData name="jemma.smith@up.education" userId="S::urn:spo:guest#jemma.smith@up.education::" providerId="AD" clId="Web-{A0A48F30-67B3-9EEA-4794-46D7EBEF7265}" dt="2024-11-14T23:59:41.452" v="24"/>
        <pc:sldMkLst>
          <pc:docMk/>
          <pc:sldMk cId="0" sldId="258"/>
        </pc:sldMkLst>
        <pc:spChg chg="mod">
          <ac:chgData name="jemma.smith@up.education" userId="S::urn:spo:guest#jemma.smith@up.education::" providerId="AD" clId="Web-{A0A48F30-67B3-9EEA-4794-46D7EBEF7265}" dt="2024-11-14T23:59:41.405" v="21"/>
          <ac:spMkLst>
            <pc:docMk/>
            <pc:sldMk cId="0" sldId="258"/>
            <ac:spMk id="7" creationId="{F6197AF6-8E3D-5F6B-A5D4-D0F827BA9349}"/>
          </ac:spMkLst>
        </pc:spChg>
        <pc:spChg chg="mod">
          <ac:chgData name="jemma.smith@up.education" userId="S::urn:spo:guest#jemma.smith@up.education::" providerId="AD" clId="Web-{A0A48F30-67B3-9EEA-4794-46D7EBEF7265}" dt="2024-11-14T23:59:41.405" v="22"/>
          <ac:spMkLst>
            <pc:docMk/>
            <pc:sldMk cId="0" sldId="258"/>
            <ac:spMk id="20" creationId="{5A952892-BAF5-3AEA-C0F4-3DB8BBA6F799}"/>
          </ac:spMkLst>
        </pc:spChg>
        <pc:spChg chg="mod">
          <ac:chgData name="jemma.smith@up.education" userId="S::urn:spo:guest#jemma.smith@up.education::" providerId="AD" clId="Web-{A0A48F30-67B3-9EEA-4794-46D7EBEF7265}" dt="2024-11-14T23:59:41.405" v="23"/>
          <ac:spMkLst>
            <pc:docMk/>
            <pc:sldMk cId="0" sldId="258"/>
            <ac:spMk id="21" creationId="{85F60EE5-52A9-4657-814F-59414C1082E7}"/>
          </ac:spMkLst>
        </pc:spChg>
        <pc:spChg chg="mod">
          <ac:chgData name="jemma.smith@up.education" userId="S::urn:spo:guest#jemma.smith@up.education::" providerId="AD" clId="Web-{A0A48F30-67B3-9EEA-4794-46D7EBEF7265}" dt="2024-11-14T23:59:41.452" v="24"/>
          <ac:spMkLst>
            <pc:docMk/>
            <pc:sldMk cId="0" sldId="258"/>
            <ac:spMk id="23" creationId="{DB379859-328A-2C4B-4CDC-1F361995D5E5}"/>
          </ac:spMkLst>
        </pc:spChg>
      </pc:sldChg>
      <pc:sldChg chg="modSp">
        <pc:chgData name="jemma.smith@up.education" userId="S::urn:spo:guest#jemma.smith@up.education::" providerId="AD" clId="Web-{A0A48F30-67B3-9EEA-4794-46D7EBEF7265}" dt="2024-11-14T23:59:09.498" v="20" actId="14100"/>
        <pc:sldMkLst>
          <pc:docMk/>
          <pc:sldMk cId="1868954525" sldId="311"/>
        </pc:sldMkLst>
        <pc:spChg chg="mod">
          <ac:chgData name="jemma.smith@up.education" userId="S::urn:spo:guest#jemma.smith@up.education::" providerId="AD" clId="Web-{A0A48F30-67B3-9EEA-4794-46D7EBEF7265}" dt="2024-11-14T23:59:09.498" v="20" actId="14100"/>
          <ac:spMkLst>
            <pc:docMk/>
            <pc:sldMk cId="1868954525" sldId="311"/>
            <ac:spMk id="5" creationId="{32E62708-0D88-B2EB-BCAB-142A26B4B91B}"/>
          </ac:spMkLst>
        </pc:spChg>
      </pc:sldChg>
    </pc:docChg>
  </pc:docChgLst>
  <pc:docChgLst>
    <pc:chgData name="jemma.smith@up.education" userId="S::urn:spo:guest#jemma.smith@up.education::" providerId="AD" clId="Web-{D6121987-355A-2B6D-B187-104EA32DDEE6}"/>
    <pc:docChg chg="mod addSld delSld modSld modMainMaster setSldSz">
      <pc:chgData name="jemma.smith@up.education" userId="S::urn:spo:guest#jemma.smith@up.education::" providerId="AD" clId="Web-{D6121987-355A-2B6D-B187-104EA32DDEE6}" dt="2024-11-14T02:21:41.689" v="1200"/>
      <pc:docMkLst>
        <pc:docMk/>
      </pc:docMkLst>
      <pc:sldChg chg="addSp delSp modSp">
        <pc:chgData name="jemma.smith@up.education" userId="S::urn:spo:guest#jemma.smith@up.education::" providerId="AD" clId="Web-{D6121987-355A-2B6D-B187-104EA32DDEE6}" dt="2024-11-14T00:30:20.150" v="58" actId="1076"/>
        <pc:sldMkLst>
          <pc:docMk/>
          <pc:sldMk cId="0" sldId="256"/>
        </pc:sldMkLst>
        <pc:spChg chg="del">
          <ac:chgData name="jemma.smith@up.education" userId="S::urn:spo:guest#jemma.smith@up.education::" providerId="AD" clId="Web-{D6121987-355A-2B6D-B187-104EA32DDEE6}" dt="2024-11-14T00:27:15.408" v="8"/>
          <ac:spMkLst>
            <pc:docMk/>
            <pc:sldMk cId="0" sldId="256"/>
            <ac:spMk id="2" creationId="{00000000-0000-0000-0000-000000000000}"/>
          </ac:spMkLst>
        </pc:spChg>
        <pc:spChg chg="del">
          <ac:chgData name="jemma.smith@up.education" userId="S::urn:spo:guest#jemma.smith@up.education::" providerId="AD" clId="Web-{D6121987-355A-2B6D-B187-104EA32DDEE6}" dt="2024-11-14T00:27:15.408" v="6"/>
          <ac:spMkLst>
            <pc:docMk/>
            <pc:sldMk cId="0" sldId="256"/>
            <ac:spMk id="6" creationId="{00000000-0000-0000-0000-000000000000}"/>
          </ac:spMkLst>
        </pc:spChg>
        <pc:spChg chg="del">
          <ac:chgData name="jemma.smith@up.education" userId="S::urn:spo:guest#jemma.smith@up.education::" providerId="AD" clId="Web-{D6121987-355A-2B6D-B187-104EA32DDEE6}" dt="2024-11-14T00:27:15.408" v="5"/>
          <ac:spMkLst>
            <pc:docMk/>
            <pc:sldMk cId="0" sldId="256"/>
            <ac:spMk id="7" creationId="{00000000-0000-0000-0000-000000000000}"/>
          </ac:spMkLst>
        </pc:spChg>
        <pc:spChg chg="del">
          <ac:chgData name="jemma.smith@up.education" userId="S::urn:spo:guest#jemma.smith@up.education::" providerId="AD" clId="Web-{D6121987-355A-2B6D-B187-104EA32DDEE6}" dt="2024-11-14T00:27:15.408" v="4"/>
          <ac:spMkLst>
            <pc:docMk/>
            <pc:sldMk cId="0" sldId="256"/>
            <ac:spMk id="8" creationId="{00000000-0000-0000-0000-000000000000}"/>
          </ac:spMkLst>
        </pc:spChg>
        <pc:spChg chg="add del mod">
          <ac:chgData name="jemma.smith@up.education" userId="S::urn:spo:guest#jemma.smith@up.education::" providerId="AD" clId="Web-{D6121987-355A-2B6D-B187-104EA32DDEE6}" dt="2024-11-14T00:27:58.301" v="36"/>
          <ac:spMkLst>
            <pc:docMk/>
            <pc:sldMk cId="0" sldId="256"/>
            <ac:spMk id="12" creationId="{578DAFF5-2C4D-124B-91FA-3904EAFEC1F0}"/>
          </ac:spMkLst>
        </pc:spChg>
        <pc:spChg chg="del">
          <ac:chgData name="jemma.smith@up.education" userId="S::urn:spo:guest#jemma.smith@up.education::" providerId="AD" clId="Web-{D6121987-355A-2B6D-B187-104EA32DDEE6}" dt="2024-11-14T00:27:15.408" v="2"/>
          <ac:spMkLst>
            <pc:docMk/>
            <pc:sldMk cId="0" sldId="256"/>
            <ac:spMk id="13" creationId="{00000000-0000-0000-0000-000000000000}"/>
          </ac:spMkLst>
        </pc:spChg>
        <pc:spChg chg="del">
          <ac:chgData name="jemma.smith@up.education" userId="S::urn:spo:guest#jemma.smith@up.education::" providerId="AD" clId="Web-{D6121987-355A-2B6D-B187-104EA32DDEE6}" dt="2024-11-14T00:27:15.408" v="1"/>
          <ac:spMkLst>
            <pc:docMk/>
            <pc:sldMk cId="0" sldId="256"/>
            <ac:spMk id="14" creationId="{00000000-0000-0000-0000-000000000000}"/>
          </ac:spMkLst>
        </pc:spChg>
        <pc:spChg chg="add del mod">
          <ac:chgData name="jemma.smith@up.education" userId="S::urn:spo:guest#jemma.smith@up.education::" providerId="AD" clId="Web-{D6121987-355A-2B6D-B187-104EA32DDEE6}" dt="2024-11-14T00:27:58.301" v="36"/>
          <ac:spMkLst>
            <pc:docMk/>
            <pc:sldMk cId="0" sldId="256"/>
            <ac:spMk id="15" creationId="{7D2782E7-0CF1-A7F4-C07C-AAE6E6463904}"/>
          </ac:spMkLst>
        </pc:spChg>
        <pc:spChg chg="add del mod">
          <ac:chgData name="jemma.smith@up.education" userId="S::urn:spo:guest#jemma.smith@up.education::" providerId="AD" clId="Web-{D6121987-355A-2B6D-B187-104EA32DDEE6}" dt="2024-11-14T00:27:58.301" v="36"/>
          <ac:spMkLst>
            <pc:docMk/>
            <pc:sldMk cId="0" sldId="256"/>
            <ac:spMk id="17" creationId="{D35862E6-276B-3102-8752-BF0AE6A43135}"/>
          </ac:spMkLst>
        </pc:spChg>
        <pc:spChg chg="add del mod">
          <ac:chgData name="jemma.smith@up.education" userId="S::urn:spo:guest#jemma.smith@up.education::" providerId="AD" clId="Web-{D6121987-355A-2B6D-B187-104EA32DDEE6}" dt="2024-11-14T00:27:58.301" v="36"/>
          <ac:spMkLst>
            <pc:docMk/>
            <pc:sldMk cId="0" sldId="256"/>
            <ac:spMk id="21" creationId="{578DAFF5-2C4D-124B-91FA-3904EAFEC1F0}"/>
          </ac:spMkLst>
        </pc:spChg>
        <pc:spChg chg="add del mod">
          <ac:chgData name="jemma.smith@up.education" userId="S::urn:spo:guest#jemma.smith@up.education::" providerId="AD" clId="Web-{D6121987-355A-2B6D-B187-104EA32DDEE6}" dt="2024-11-14T00:27:58.301" v="36"/>
          <ac:spMkLst>
            <pc:docMk/>
            <pc:sldMk cId="0" sldId="256"/>
            <ac:spMk id="22" creationId="{1B8A5AD6-8425-5C80-6089-44D0D5532FA7}"/>
          </ac:spMkLst>
        </pc:spChg>
        <pc:spChg chg="add del mod">
          <ac:chgData name="jemma.smith@up.education" userId="S::urn:spo:guest#jemma.smith@up.education::" providerId="AD" clId="Web-{D6121987-355A-2B6D-B187-104EA32DDEE6}" dt="2024-11-14T00:27:58.301" v="36"/>
          <ac:spMkLst>
            <pc:docMk/>
            <pc:sldMk cId="0" sldId="256"/>
            <ac:spMk id="23" creationId="{7D2782E7-0CF1-A7F4-C07C-AAE6E6463904}"/>
          </ac:spMkLst>
        </pc:spChg>
        <pc:spChg chg="add del mod">
          <ac:chgData name="jemma.smith@up.education" userId="S::urn:spo:guest#jemma.smith@up.education::" providerId="AD" clId="Web-{D6121987-355A-2B6D-B187-104EA32DDEE6}" dt="2024-11-14T00:27:58.301" v="36"/>
          <ac:spMkLst>
            <pc:docMk/>
            <pc:sldMk cId="0" sldId="256"/>
            <ac:spMk id="24" creationId="{D35862E6-276B-3102-8752-BF0AE6A43135}"/>
          </ac:spMkLst>
        </pc:spChg>
        <pc:spChg chg="add del mod">
          <ac:chgData name="jemma.smith@up.education" userId="S::urn:spo:guest#jemma.smith@up.education::" providerId="AD" clId="Web-{D6121987-355A-2B6D-B187-104EA32DDEE6}" dt="2024-11-14T00:29:25.007" v="52"/>
          <ac:spMkLst>
            <pc:docMk/>
            <pc:sldMk cId="0" sldId="256"/>
            <ac:spMk id="28" creationId="{578DAFF5-2C4D-124B-91FA-3904EAFEC1F0}"/>
          </ac:spMkLst>
        </pc:spChg>
        <pc:spChg chg="add del mod">
          <ac:chgData name="jemma.smith@up.education" userId="S::urn:spo:guest#jemma.smith@up.education::" providerId="AD" clId="Web-{D6121987-355A-2B6D-B187-104EA32DDEE6}" dt="2024-11-14T00:29:25.007" v="51"/>
          <ac:spMkLst>
            <pc:docMk/>
            <pc:sldMk cId="0" sldId="256"/>
            <ac:spMk id="29" creationId="{7D2782E7-0CF1-A7F4-C07C-AAE6E6463904}"/>
          </ac:spMkLst>
        </pc:spChg>
        <pc:spChg chg="add del mod">
          <ac:chgData name="jemma.smith@up.education" userId="S::urn:spo:guest#jemma.smith@up.education::" providerId="AD" clId="Web-{D6121987-355A-2B6D-B187-104EA32DDEE6}" dt="2024-11-14T00:29:25.007" v="50"/>
          <ac:spMkLst>
            <pc:docMk/>
            <pc:sldMk cId="0" sldId="256"/>
            <ac:spMk id="30" creationId="{D35862E6-276B-3102-8752-BF0AE6A43135}"/>
          </ac:spMkLst>
        </pc:spChg>
        <pc:spChg chg="add del mod">
          <ac:chgData name="jemma.smith@up.education" userId="S::urn:spo:guest#jemma.smith@up.education::" providerId="AD" clId="Web-{D6121987-355A-2B6D-B187-104EA32DDEE6}" dt="2024-11-14T00:29:25.007" v="46"/>
          <ac:spMkLst>
            <pc:docMk/>
            <pc:sldMk cId="0" sldId="256"/>
            <ac:spMk id="34" creationId="{578DAFF5-2C4D-124B-91FA-3904EAFEC1F0}"/>
          </ac:spMkLst>
        </pc:spChg>
        <pc:spChg chg="add del mod">
          <ac:chgData name="jemma.smith@up.education" userId="S::urn:spo:guest#jemma.smith@up.education::" providerId="AD" clId="Web-{D6121987-355A-2B6D-B187-104EA32DDEE6}" dt="2024-11-14T00:29:25.007" v="45"/>
          <ac:spMkLst>
            <pc:docMk/>
            <pc:sldMk cId="0" sldId="256"/>
            <ac:spMk id="35" creationId="{1B8A5AD6-8425-5C80-6089-44D0D5532FA7}"/>
          </ac:spMkLst>
        </pc:spChg>
        <pc:spChg chg="add del mod">
          <ac:chgData name="jemma.smith@up.education" userId="S::urn:spo:guest#jemma.smith@up.education::" providerId="AD" clId="Web-{D6121987-355A-2B6D-B187-104EA32DDEE6}" dt="2024-11-14T00:29:25.007" v="44"/>
          <ac:spMkLst>
            <pc:docMk/>
            <pc:sldMk cId="0" sldId="256"/>
            <ac:spMk id="36" creationId="{7D2782E7-0CF1-A7F4-C07C-AAE6E6463904}"/>
          </ac:spMkLst>
        </pc:spChg>
        <pc:spChg chg="add del mod">
          <ac:chgData name="jemma.smith@up.education" userId="S::urn:spo:guest#jemma.smith@up.education::" providerId="AD" clId="Web-{D6121987-355A-2B6D-B187-104EA32DDEE6}" dt="2024-11-14T00:29:25.007" v="43"/>
          <ac:spMkLst>
            <pc:docMk/>
            <pc:sldMk cId="0" sldId="256"/>
            <ac:spMk id="37" creationId="{D35862E6-276B-3102-8752-BF0AE6A43135}"/>
          </ac:spMkLst>
        </pc:spChg>
        <pc:spChg chg="add">
          <ac:chgData name="jemma.smith@up.education" userId="S::urn:spo:guest#jemma.smith@up.education::" providerId="AD" clId="Web-{D6121987-355A-2B6D-B187-104EA32DDEE6}" dt="2024-11-14T00:29:29.820" v="53"/>
          <ac:spMkLst>
            <pc:docMk/>
            <pc:sldMk cId="0" sldId="256"/>
            <ac:spMk id="41" creationId="{578DAFF5-2C4D-124B-91FA-3904EAFEC1F0}"/>
          </ac:spMkLst>
        </pc:spChg>
        <pc:spChg chg="add">
          <ac:chgData name="jemma.smith@up.education" userId="S::urn:spo:guest#jemma.smith@up.education::" providerId="AD" clId="Web-{D6121987-355A-2B6D-B187-104EA32DDEE6}" dt="2024-11-14T00:29:29.820" v="53"/>
          <ac:spMkLst>
            <pc:docMk/>
            <pc:sldMk cId="0" sldId="256"/>
            <ac:spMk id="42" creationId="{7D2782E7-0CF1-A7F4-C07C-AAE6E6463904}"/>
          </ac:spMkLst>
        </pc:spChg>
        <pc:spChg chg="add">
          <ac:chgData name="jemma.smith@up.education" userId="S::urn:spo:guest#jemma.smith@up.education::" providerId="AD" clId="Web-{D6121987-355A-2B6D-B187-104EA32DDEE6}" dt="2024-11-14T00:29:29.820" v="53"/>
          <ac:spMkLst>
            <pc:docMk/>
            <pc:sldMk cId="0" sldId="256"/>
            <ac:spMk id="43" creationId="{D35862E6-276B-3102-8752-BF0AE6A43135}"/>
          </ac:spMkLst>
        </pc:spChg>
        <pc:spChg chg="add">
          <ac:chgData name="jemma.smith@up.education" userId="S::urn:spo:guest#jemma.smith@up.education::" providerId="AD" clId="Web-{D6121987-355A-2B6D-B187-104EA32DDEE6}" dt="2024-11-14T00:29:29.820" v="53"/>
          <ac:spMkLst>
            <pc:docMk/>
            <pc:sldMk cId="0" sldId="256"/>
            <ac:spMk id="47" creationId="{578DAFF5-2C4D-124B-91FA-3904EAFEC1F0}"/>
          </ac:spMkLst>
        </pc:spChg>
        <pc:spChg chg="add">
          <ac:chgData name="jemma.smith@up.education" userId="S::urn:spo:guest#jemma.smith@up.education::" providerId="AD" clId="Web-{D6121987-355A-2B6D-B187-104EA32DDEE6}" dt="2024-11-14T00:29:29.820" v="53"/>
          <ac:spMkLst>
            <pc:docMk/>
            <pc:sldMk cId="0" sldId="256"/>
            <ac:spMk id="48" creationId="{1B8A5AD6-8425-5C80-6089-44D0D5532FA7}"/>
          </ac:spMkLst>
        </pc:spChg>
        <pc:spChg chg="add">
          <ac:chgData name="jemma.smith@up.education" userId="S::urn:spo:guest#jemma.smith@up.education::" providerId="AD" clId="Web-{D6121987-355A-2B6D-B187-104EA32DDEE6}" dt="2024-11-14T00:29:29.820" v="53"/>
          <ac:spMkLst>
            <pc:docMk/>
            <pc:sldMk cId="0" sldId="256"/>
            <ac:spMk id="49" creationId="{7D2782E7-0CF1-A7F4-C07C-AAE6E6463904}"/>
          </ac:spMkLst>
        </pc:spChg>
        <pc:spChg chg="add">
          <ac:chgData name="jemma.smith@up.education" userId="S::urn:spo:guest#jemma.smith@up.education::" providerId="AD" clId="Web-{D6121987-355A-2B6D-B187-104EA32DDEE6}" dt="2024-11-14T00:29:29.820" v="53"/>
          <ac:spMkLst>
            <pc:docMk/>
            <pc:sldMk cId="0" sldId="256"/>
            <ac:spMk id="50" creationId="{D35862E6-276B-3102-8752-BF0AE6A43135}"/>
          </ac:spMkLst>
        </pc:spChg>
        <pc:grpChg chg="del">
          <ac:chgData name="jemma.smith@up.education" userId="S::urn:spo:guest#jemma.smith@up.education::" providerId="AD" clId="Web-{D6121987-355A-2B6D-B187-104EA32DDEE6}" dt="2024-11-14T00:27:15.408" v="7"/>
          <ac:grpSpMkLst>
            <pc:docMk/>
            <pc:sldMk cId="0" sldId="256"/>
            <ac:grpSpMk id="3" creationId="{00000000-0000-0000-0000-000000000000}"/>
          </ac:grpSpMkLst>
        </pc:grpChg>
        <pc:grpChg chg="del">
          <ac:chgData name="jemma.smith@up.education" userId="S::urn:spo:guest#jemma.smith@up.education::" providerId="AD" clId="Web-{D6121987-355A-2B6D-B187-104EA32DDEE6}" dt="2024-11-14T00:27:15.408" v="3"/>
          <ac:grpSpMkLst>
            <pc:docMk/>
            <pc:sldMk cId="0" sldId="256"/>
            <ac:grpSpMk id="9" creationId="{00000000-0000-0000-0000-000000000000}"/>
          </ac:grpSpMkLst>
        </pc:grpChg>
        <pc:picChg chg="del">
          <ac:chgData name="jemma.smith@up.education" userId="S::urn:spo:guest#jemma.smith@up.education::" providerId="AD" clId="Web-{D6121987-355A-2B6D-B187-104EA32DDEE6}" dt="2024-11-14T00:27:15.408" v="0"/>
          <ac:picMkLst>
            <pc:docMk/>
            <pc:sldMk cId="0" sldId="256"/>
            <ac:picMk id="16" creationId="{188D999A-78AE-AE3A-150A-751777BB7562}"/>
          </ac:picMkLst>
        </pc:picChg>
        <pc:picChg chg="add del mod">
          <ac:chgData name="jemma.smith@up.education" userId="S::urn:spo:guest#jemma.smith@up.education::" providerId="AD" clId="Web-{D6121987-355A-2B6D-B187-104EA32DDEE6}" dt="2024-11-14T00:27:58.301" v="36"/>
          <ac:picMkLst>
            <pc:docMk/>
            <pc:sldMk cId="0" sldId="256"/>
            <ac:picMk id="18" creationId="{79BBBC36-7793-8A45-B3ED-EE74EA03DC5B}"/>
          </ac:picMkLst>
        </pc:picChg>
        <pc:picChg chg="add del mod">
          <ac:chgData name="jemma.smith@up.education" userId="S::urn:spo:guest#jemma.smith@up.education::" providerId="AD" clId="Web-{D6121987-355A-2B6D-B187-104EA32DDEE6}" dt="2024-11-14T00:27:58.301" v="36"/>
          <ac:picMkLst>
            <pc:docMk/>
            <pc:sldMk cId="0" sldId="256"/>
            <ac:picMk id="19" creationId="{DB9A27D7-0BF1-2DAE-C844-B96E581685F5}"/>
          </ac:picMkLst>
        </pc:picChg>
        <pc:picChg chg="add del mod">
          <ac:chgData name="jemma.smith@up.education" userId="S::urn:spo:guest#jemma.smith@up.education::" providerId="AD" clId="Web-{D6121987-355A-2B6D-B187-104EA32DDEE6}" dt="2024-11-14T00:27:58.301" v="36"/>
          <ac:picMkLst>
            <pc:docMk/>
            <pc:sldMk cId="0" sldId="256"/>
            <ac:picMk id="20" creationId="{71846ED1-BC91-17ED-FF87-730691A34C56}"/>
          </ac:picMkLst>
        </pc:picChg>
        <pc:picChg chg="add del mod">
          <ac:chgData name="jemma.smith@up.education" userId="S::urn:spo:guest#jemma.smith@up.education::" providerId="AD" clId="Web-{D6121987-355A-2B6D-B187-104EA32DDEE6}" dt="2024-11-14T00:27:58.301" v="36"/>
          <ac:picMkLst>
            <pc:docMk/>
            <pc:sldMk cId="0" sldId="256"/>
            <ac:picMk id="25" creationId="{79BBBC36-7793-8A45-B3ED-EE74EA03DC5B}"/>
          </ac:picMkLst>
        </pc:picChg>
        <pc:picChg chg="add del mod">
          <ac:chgData name="jemma.smith@up.education" userId="S::urn:spo:guest#jemma.smith@up.education::" providerId="AD" clId="Web-{D6121987-355A-2B6D-B187-104EA32DDEE6}" dt="2024-11-14T00:27:58.301" v="36"/>
          <ac:picMkLst>
            <pc:docMk/>
            <pc:sldMk cId="0" sldId="256"/>
            <ac:picMk id="26" creationId="{DB9A27D7-0BF1-2DAE-C844-B96E581685F5}"/>
          </ac:picMkLst>
        </pc:picChg>
        <pc:picChg chg="add del mod">
          <ac:chgData name="jemma.smith@up.education" userId="S::urn:spo:guest#jemma.smith@up.education::" providerId="AD" clId="Web-{D6121987-355A-2B6D-B187-104EA32DDEE6}" dt="2024-11-14T00:27:58.301" v="36"/>
          <ac:picMkLst>
            <pc:docMk/>
            <pc:sldMk cId="0" sldId="256"/>
            <ac:picMk id="27" creationId="{71846ED1-BC91-17ED-FF87-730691A34C56}"/>
          </ac:picMkLst>
        </pc:picChg>
        <pc:picChg chg="add del mod">
          <ac:chgData name="jemma.smith@up.education" userId="S::urn:spo:guest#jemma.smith@up.education::" providerId="AD" clId="Web-{D6121987-355A-2B6D-B187-104EA32DDEE6}" dt="2024-11-14T00:29:25.007" v="49"/>
          <ac:picMkLst>
            <pc:docMk/>
            <pc:sldMk cId="0" sldId="256"/>
            <ac:picMk id="31" creationId="{79BBBC36-7793-8A45-B3ED-EE74EA03DC5B}"/>
          </ac:picMkLst>
        </pc:picChg>
        <pc:picChg chg="add del mod">
          <ac:chgData name="jemma.smith@up.education" userId="S::urn:spo:guest#jemma.smith@up.education::" providerId="AD" clId="Web-{D6121987-355A-2B6D-B187-104EA32DDEE6}" dt="2024-11-14T00:29:25.007" v="48"/>
          <ac:picMkLst>
            <pc:docMk/>
            <pc:sldMk cId="0" sldId="256"/>
            <ac:picMk id="32" creationId="{DB9A27D7-0BF1-2DAE-C844-B96E581685F5}"/>
          </ac:picMkLst>
        </pc:picChg>
        <pc:picChg chg="add del mod">
          <ac:chgData name="jemma.smith@up.education" userId="S::urn:spo:guest#jemma.smith@up.education::" providerId="AD" clId="Web-{D6121987-355A-2B6D-B187-104EA32DDEE6}" dt="2024-11-14T00:29:25.007" v="47"/>
          <ac:picMkLst>
            <pc:docMk/>
            <pc:sldMk cId="0" sldId="256"/>
            <ac:picMk id="33" creationId="{71846ED1-BC91-17ED-FF87-730691A34C56}"/>
          </ac:picMkLst>
        </pc:picChg>
        <pc:picChg chg="add del mod">
          <ac:chgData name="jemma.smith@up.education" userId="S::urn:spo:guest#jemma.smith@up.education::" providerId="AD" clId="Web-{D6121987-355A-2B6D-B187-104EA32DDEE6}" dt="2024-11-14T00:29:25.007" v="42"/>
          <ac:picMkLst>
            <pc:docMk/>
            <pc:sldMk cId="0" sldId="256"/>
            <ac:picMk id="38" creationId="{79BBBC36-7793-8A45-B3ED-EE74EA03DC5B}"/>
          </ac:picMkLst>
        </pc:picChg>
        <pc:picChg chg="add del mod">
          <ac:chgData name="jemma.smith@up.education" userId="S::urn:spo:guest#jemma.smith@up.education::" providerId="AD" clId="Web-{D6121987-355A-2B6D-B187-104EA32DDEE6}" dt="2024-11-14T00:29:24.991" v="41"/>
          <ac:picMkLst>
            <pc:docMk/>
            <pc:sldMk cId="0" sldId="256"/>
            <ac:picMk id="39" creationId="{DB9A27D7-0BF1-2DAE-C844-B96E581685F5}"/>
          </ac:picMkLst>
        </pc:picChg>
        <pc:picChg chg="add del mod">
          <ac:chgData name="jemma.smith@up.education" userId="S::urn:spo:guest#jemma.smith@up.education::" providerId="AD" clId="Web-{D6121987-355A-2B6D-B187-104EA32DDEE6}" dt="2024-11-14T00:29:24.991" v="40"/>
          <ac:picMkLst>
            <pc:docMk/>
            <pc:sldMk cId="0" sldId="256"/>
            <ac:picMk id="40" creationId="{71846ED1-BC91-17ED-FF87-730691A34C56}"/>
          </ac:picMkLst>
        </pc:picChg>
        <pc:picChg chg="add">
          <ac:chgData name="jemma.smith@up.education" userId="S::urn:spo:guest#jemma.smith@up.education::" providerId="AD" clId="Web-{D6121987-355A-2B6D-B187-104EA32DDEE6}" dt="2024-11-14T00:29:29.820" v="53"/>
          <ac:picMkLst>
            <pc:docMk/>
            <pc:sldMk cId="0" sldId="256"/>
            <ac:picMk id="44" creationId="{79BBBC36-7793-8A45-B3ED-EE74EA03DC5B}"/>
          </ac:picMkLst>
        </pc:picChg>
        <pc:picChg chg="add">
          <ac:chgData name="jemma.smith@up.education" userId="S::urn:spo:guest#jemma.smith@up.education::" providerId="AD" clId="Web-{D6121987-355A-2B6D-B187-104EA32DDEE6}" dt="2024-11-14T00:29:29.820" v="53"/>
          <ac:picMkLst>
            <pc:docMk/>
            <pc:sldMk cId="0" sldId="256"/>
            <ac:picMk id="45" creationId="{DB9A27D7-0BF1-2DAE-C844-B96E581685F5}"/>
          </ac:picMkLst>
        </pc:picChg>
        <pc:picChg chg="add del">
          <ac:chgData name="jemma.smith@up.education" userId="S::urn:spo:guest#jemma.smith@up.education::" providerId="AD" clId="Web-{D6121987-355A-2B6D-B187-104EA32DDEE6}" dt="2024-11-14T00:30:13.931" v="57"/>
          <ac:picMkLst>
            <pc:docMk/>
            <pc:sldMk cId="0" sldId="256"/>
            <ac:picMk id="46" creationId="{71846ED1-BC91-17ED-FF87-730691A34C56}"/>
          </ac:picMkLst>
        </pc:picChg>
        <pc:picChg chg="add">
          <ac:chgData name="jemma.smith@up.education" userId="S::urn:spo:guest#jemma.smith@up.education::" providerId="AD" clId="Web-{D6121987-355A-2B6D-B187-104EA32DDEE6}" dt="2024-11-14T00:29:29.820" v="53"/>
          <ac:picMkLst>
            <pc:docMk/>
            <pc:sldMk cId="0" sldId="256"/>
            <ac:picMk id="51" creationId="{79BBBC36-7793-8A45-B3ED-EE74EA03DC5B}"/>
          </ac:picMkLst>
        </pc:picChg>
        <pc:picChg chg="add">
          <ac:chgData name="jemma.smith@up.education" userId="S::urn:spo:guest#jemma.smith@up.education::" providerId="AD" clId="Web-{D6121987-355A-2B6D-B187-104EA32DDEE6}" dt="2024-11-14T00:29:29.820" v="53"/>
          <ac:picMkLst>
            <pc:docMk/>
            <pc:sldMk cId="0" sldId="256"/>
            <ac:picMk id="52" creationId="{DB9A27D7-0BF1-2DAE-C844-B96E581685F5}"/>
          </ac:picMkLst>
        </pc:picChg>
        <pc:picChg chg="add mod">
          <ac:chgData name="jemma.smith@up.education" userId="S::urn:spo:guest#jemma.smith@up.education::" providerId="AD" clId="Web-{D6121987-355A-2B6D-B187-104EA32DDEE6}" dt="2024-11-14T00:30:20.150" v="58" actId="1076"/>
          <ac:picMkLst>
            <pc:docMk/>
            <pc:sldMk cId="0" sldId="256"/>
            <ac:picMk id="53" creationId="{71846ED1-BC91-17ED-FF87-730691A34C56}"/>
          </ac:picMkLst>
        </pc:picChg>
      </pc:sldChg>
      <pc:sldChg chg="addSp delSp modSp">
        <pc:chgData name="jemma.smith@up.education" userId="S::urn:spo:guest#jemma.smith@up.education::" providerId="AD" clId="Web-{D6121987-355A-2B6D-B187-104EA32DDEE6}" dt="2024-11-14T01:17:48.506" v="525" actId="1076"/>
        <pc:sldMkLst>
          <pc:docMk/>
          <pc:sldMk cId="0" sldId="257"/>
        </pc:sldMkLst>
        <pc:spChg chg="del mod">
          <ac:chgData name="jemma.smith@up.education" userId="S::urn:spo:guest#jemma.smith@up.education::" providerId="AD" clId="Web-{D6121987-355A-2B6D-B187-104EA32DDEE6}" dt="2024-11-14T00:48:16.409" v="222"/>
          <ac:spMkLst>
            <pc:docMk/>
            <pc:sldMk cId="0" sldId="257"/>
            <ac:spMk id="2" creationId="{00000000-0000-0000-0000-000000000000}"/>
          </ac:spMkLst>
        </pc:spChg>
        <pc:spChg chg="del mod">
          <ac:chgData name="jemma.smith@up.education" userId="S::urn:spo:guest#jemma.smith@up.education::" providerId="AD" clId="Web-{D6121987-355A-2B6D-B187-104EA32DDEE6}" dt="2024-11-14T00:48:16.409" v="221"/>
          <ac:spMkLst>
            <pc:docMk/>
            <pc:sldMk cId="0" sldId="257"/>
            <ac:spMk id="3" creationId="{00000000-0000-0000-0000-000000000000}"/>
          </ac:spMkLst>
        </pc:spChg>
        <pc:spChg chg="del mod">
          <ac:chgData name="jemma.smith@up.education" userId="S::urn:spo:guest#jemma.smith@up.education::" providerId="AD" clId="Web-{D6121987-355A-2B6D-B187-104EA32DDEE6}" dt="2024-11-14T00:48:16.409" v="220"/>
          <ac:spMkLst>
            <pc:docMk/>
            <pc:sldMk cId="0" sldId="257"/>
            <ac:spMk id="4" creationId="{00000000-0000-0000-0000-000000000000}"/>
          </ac:spMkLst>
        </pc:spChg>
        <pc:spChg chg="add">
          <ac:chgData name="jemma.smith@up.education" userId="S::urn:spo:guest#jemma.smith@up.education::" providerId="AD" clId="Web-{D6121987-355A-2B6D-B187-104EA32DDEE6}" dt="2024-11-14T00:48:17.300" v="223"/>
          <ac:spMkLst>
            <pc:docMk/>
            <pc:sldMk cId="0" sldId="257"/>
            <ac:spMk id="5" creationId="{4C15F2C4-5690-E797-C196-67DC72D149F2}"/>
          </ac:spMkLst>
        </pc:spChg>
        <pc:spChg chg="add mod">
          <ac:chgData name="jemma.smith@up.education" userId="S::urn:spo:guest#jemma.smith@up.education::" providerId="AD" clId="Web-{D6121987-355A-2B6D-B187-104EA32DDEE6}" dt="2024-11-14T00:49:31.849" v="305" actId="20577"/>
          <ac:spMkLst>
            <pc:docMk/>
            <pc:sldMk cId="0" sldId="257"/>
            <ac:spMk id="6" creationId="{C27DB825-43B5-54BB-C3C3-9462687F89DE}"/>
          </ac:spMkLst>
        </pc:spChg>
        <pc:spChg chg="add">
          <ac:chgData name="jemma.smith@up.education" userId="S::urn:spo:guest#jemma.smith@up.education::" providerId="AD" clId="Web-{D6121987-355A-2B6D-B187-104EA32DDEE6}" dt="2024-11-14T00:48:17.300" v="223"/>
          <ac:spMkLst>
            <pc:docMk/>
            <pc:sldMk cId="0" sldId="257"/>
            <ac:spMk id="7" creationId="{76E63E4E-9C1B-001D-3FB6-D539F4AD93F7}"/>
          </ac:spMkLst>
        </pc:spChg>
        <pc:spChg chg="add mod">
          <ac:chgData name="jemma.smith@up.education" userId="S::urn:spo:guest#jemma.smith@up.education::" providerId="AD" clId="Web-{D6121987-355A-2B6D-B187-104EA32DDEE6}" dt="2024-11-14T01:17:48.506" v="523" actId="1076"/>
          <ac:spMkLst>
            <pc:docMk/>
            <pc:sldMk cId="0" sldId="257"/>
            <ac:spMk id="9" creationId="{E14F6495-44A0-646E-B003-F3C8F5256B93}"/>
          </ac:spMkLst>
        </pc:spChg>
        <pc:spChg chg="add del">
          <ac:chgData name="jemma.smith@up.education" userId="S::urn:spo:guest#jemma.smith@up.education::" providerId="AD" clId="Web-{D6121987-355A-2B6D-B187-104EA32DDEE6}" dt="2024-11-14T00:51:04.885" v="331"/>
          <ac:spMkLst>
            <pc:docMk/>
            <pc:sldMk cId="0" sldId="257"/>
            <ac:spMk id="10" creationId="{33D89AF2-CFBB-510E-BE26-880250AD3213}"/>
          </ac:spMkLst>
        </pc:spChg>
        <pc:spChg chg="del mod">
          <ac:chgData name="jemma.smith@up.education" userId="S::urn:spo:guest#jemma.smith@up.education::" providerId="AD" clId="Web-{D6121987-355A-2B6D-B187-104EA32DDEE6}" dt="2024-11-14T00:48:16.409" v="219"/>
          <ac:spMkLst>
            <pc:docMk/>
            <pc:sldMk cId="0" sldId="257"/>
            <ac:spMk id="11" creationId="{00000000-0000-0000-0000-000000000000}"/>
          </ac:spMkLst>
        </pc:spChg>
        <pc:spChg chg="add del">
          <ac:chgData name="jemma.smith@up.education" userId="S::urn:spo:guest#jemma.smith@up.education::" providerId="AD" clId="Web-{D6121987-355A-2B6D-B187-104EA32DDEE6}" dt="2024-11-14T00:51:04.885" v="330"/>
          <ac:spMkLst>
            <pc:docMk/>
            <pc:sldMk cId="0" sldId="257"/>
            <ac:spMk id="12" creationId="{95E67167-9685-AA6D-9B8E-D87612483A24}"/>
          </ac:spMkLst>
        </pc:spChg>
        <pc:spChg chg="add mod">
          <ac:chgData name="jemma.smith@up.education" userId="S::urn:spo:guest#jemma.smith@up.education::" providerId="AD" clId="Web-{D6121987-355A-2B6D-B187-104EA32DDEE6}" dt="2024-11-14T01:17:48.506" v="524" actId="1076"/>
          <ac:spMkLst>
            <pc:docMk/>
            <pc:sldMk cId="0" sldId="257"/>
            <ac:spMk id="14" creationId="{4AA1AD4A-6E6A-A15E-8382-686EA227B5B9}"/>
          </ac:spMkLst>
        </pc:spChg>
        <pc:spChg chg="del mod">
          <ac:chgData name="jemma.smith@up.education" userId="S::urn:spo:guest#jemma.smith@up.education::" providerId="AD" clId="Web-{D6121987-355A-2B6D-B187-104EA32DDEE6}" dt="2024-11-14T00:48:16.409" v="218"/>
          <ac:spMkLst>
            <pc:docMk/>
            <pc:sldMk cId="0" sldId="257"/>
            <ac:spMk id="16" creationId="{2F35DAA8-FD46-4B20-9C49-48F8032EF858}"/>
          </ac:spMkLst>
        </pc:spChg>
        <pc:spChg chg="add mod">
          <ac:chgData name="jemma.smith@up.education" userId="S::urn:spo:guest#jemma.smith@up.education::" providerId="AD" clId="Web-{D6121987-355A-2B6D-B187-104EA32DDEE6}" dt="2024-11-14T01:17:48.506" v="525" actId="1076"/>
          <ac:spMkLst>
            <pc:docMk/>
            <pc:sldMk cId="0" sldId="257"/>
            <ac:spMk id="17" creationId="{784D0BA7-5E1E-B5EA-9B3F-1BF17E3A5286}"/>
          </ac:spMkLst>
        </pc:spChg>
        <pc:picChg chg="add">
          <ac:chgData name="jemma.smith@up.education" userId="S::urn:spo:guest#jemma.smith@up.education::" providerId="AD" clId="Web-{D6121987-355A-2B6D-B187-104EA32DDEE6}" dt="2024-11-14T00:48:17.300" v="223"/>
          <ac:picMkLst>
            <pc:docMk/>
            <pc:sldMk cId="0" sldId="257"/>
            <ac:picMk id="8" creationId="{B1F5AA36-FABC-039C-FE08-9AF75FDA22B1}"/>
          </ac:picMkLst>
        </pc:picChg>
        <pc:picChg chg="del mod">
          <ac:chgData name="jemma.smith@up.education" userId="S::urn:spo:guest#jemma.smith@up.education::" providerId="AD" clId="Web-{D6121987-355A-2B6D-B187-104EA32DDEE6}" dt="2024-11-14T00:48:16.409" v="217"/>
          <ac:picMkLst>
            <pc:docMk/>
            <pc:sldMk cId="0" sldId="257"/>
            <ac:picMk id="18" creationId="{003FA631-D4C3-8307-22FE-033EBF1CDCE1}"/>
          </ac:picMkLst>
        </pc:picChg>
      </pc:sldChg>
      <pc:sldChg chg="addSp delSp modSp">
        <pc:chgData name="jemma.smith@up.education" userId="S::urn:spo:guest#jemma.smith@up.education::" providerId="AD" clId="Web-{D6121987-355A-2B6D-B187-104EA32DDEE6}" dt="2024-11-14T01:18:00.601" v="532"/>
        <pc:sldMkLst>
          <pc:docMk/>
          <pc:sldMk cId="0" sldId="258"/>
        </pc:sldMkLst>
        <pc:spChg chg="del mod">
          <ac:chgData name="jemma.smith@up.education" userId="S::urn:spo:guest#jemma.smith@up.education::" providerId="AD" clId="Web-{D6121987-355A-2B6D-B187-104EA32DDEE6}" dt="2024-11-14T01:09:33.433" v="360"/>
          <ac:spMkLst>
            <pc:docMk/>
            <pc:sldMk cId="0" sldId="258"/>
            <ac:spMk id="2" creationId="{00000000-0000-0000-0000-000000000000}"/>
          </ac:spMkLst>
        </pc:spChg>
        <pc:spChg chg="del mod">
          <ac:chgData name="jemma.smith@up.education" userId="S::urn:spo:guest#jemma.smith@up.education::" providerId="AD" clId="Web-{D6121987-355A-2B6D-B187-104EA32DDEE6}" dt="2024-11-14T01:11:28.662" v="419"/>
          <ac:spMkLst>
            <pc:docMk/>
            <pc:sldMk cId="0" sldId="258"/>
            <ac:spMk id="3" creationId="{00000000-0000-0000-0000-000000000000}"/>
          </ac:spMkLst>
        </pc:spChg>
        <pc:spChg chg="del mod">
          <ac:chgData name="jemma.smith@up.education" userId="S::urn:spo:guest#jemma.smith@up.education::" providerId="AD" clId="Web-{D6121987-355A-2B6D-B187-104EA32DDEE6}" dt="2024-11-14T01:17:59.679" v="526"/>
          <ac:spMkLst>
            <pc:docMk/>
            <pc:sldMk cId="0" sldId="258"/>
            <ac:spMk id="4" creationId="{00000000-0000-0000-0000-000000000000}"/>
          </ac:spMkLst>
        </pc:spChg>
        <pc:spChg chg="add mod">
          <ac:chgData name="jemma.smith@up.education" userId="S::urn:spo:guest#jemma.smith@up.education::" providerId="AD" clId="Web-{D6121987-355A-2B6D-B187-104EA32DDEE6}" dt="2024-11-14T01:15:19.938" v="496" actId="1076"/>
          <ac:spMkLst>
            <pc:docMk/>
            <pc:sldMk cId="0" sldId="258"/>
            <ac:spMk id="6" creationId="{533D0429-D23A-1D73-AAAB-2D156A864B39}"/>
          </ac:spMkLst>
        </pc:spChg>
        <pc:spChg chg="add mod">
          <ac:chgData name="jemma.smith@up.education" userId="S::urn:spo:guest#jemma.smith@up.education::" providerId="AD" clId="Web-{D6121987-355A-2B6D-B187-104EA32DDEE6}" dt="2024-11-14T01:15:19.954" v="497" actId="1076"/>
          <ac:spMkLst>
            <pc:docMk/>
            <pc:sldMk cId="0" sldId="258"/>
            <ac:spMk id="7" creationId="{F6197AF6-8E3D-5F6B-A5D4-D0F827BA9349}"/>
          </ac:spMkLst>
        </pc:spChg>
        <pc:spChg chg="add del mod">
          <ac:chgData name="jemma.smith@up.education" userId="S::urn:spo:guest#jemma.smith@up.education::" providerId="AD" clId="Web-{D6121987-355A-2B6D-B187-104EA32DDEE6}" dt="2024-11-14T01:14:08.511" v="476"/>
          <ac:spMkLst>
            <pc:docMk/>
            <pc:sldMk cId="0" sldId="258"/>
            <ac:spMk id="8" creationId="{D5213CA6-9359-5042-53DE-0474343D9E79}"/>
          </ac:spMkLst>
        </pc:spChg>
        <pc:spChg chg="add del mod">
          <ac:chgData name="jemma.smith@up.education" userId="S::urn:spo:guest#jemma.smith@up.education::" providerId="AD" clId="Web-{D6121987-355A-2B6D-B187-104EA32DDEE6}" dt="2024-11-14T01:14:08.511" v="475"/>
          <ac:spMkLst>
            <pc:docMk/>
            <pc:sldMk cId="0" sldId="258"/>
            <ac:spMk id="9" creationId="{28F1F4B8-C044-8423-9D2E-9B5D5434C457}"/>
          </ac:spMkLst>
        </pc:spChg>
        <pc:spChg chg="add mod">
          <ac:chgData name="jemma.smith@up.education" userId="S::urn:spo:guest#jemma.smith@up.education::" providerId="AD" clId="Web-{D6121987-355A-2B6D-B187-104EA32DDEE6}" dt="2024-11-14T01:16:15.612" v="514" actId="14100"/>
          <ac:spMkLst>
            <pc:docMk/>
            <pc:sldMk cId="0" sldId="258"/>
            <ac:spMk id="10" creationId="{0556C757-B630-F597-B386-9105EC488FEC}"/>
          </ac:spMkLst>
        </pc:spChg>
        <pc:spChg chg="mod">
          <ac:chgData name="jemma.smith@up.education" userId="S::urn:spo:guest#jemma.smith@up.education::" providerId="AD" clId="Web-{D6121987-355A-2B6D-B187-104EA32DDEE6}" dt="2024-11-14T00:29:19.569" v="39"/>
          <ac:spMkLst>
            <pc:docMk/>
            <pc:sldMk cId="0" sldId="258"/>
            <ac:spMk id="11" creationId="{00000000-0000-0000-0000-000000000000}"/>
          </ac:spMkLst>
        </pc:spChg>
        <pc:spChg chg="add ord">
          <ac:chgData name="jemma.smith@up.education" userId="S::urn:spo:guest#jemma.smith@up.education::" providerId="AD" clId="Web-{D6121987-355A-2B6D-B187-104EA32DDEE6}" dt="2024-11-14T01:11:09.427" v="387"/>
          <ac:spMkLst>
            <pc:docMk/>
            <pc:sldMk cId="0" sldId="258"/>
            <ac:spMk id="13" creationId="{48B8E641-3FB3-313D-4BEB-1C3760C18426}"/>
          </ac:spMkLst>
        </pc:spChg>
        <pc:spChg chg="add del ord">
          <ac:chgData name="jemma.smith@up.education" userId="S::urn:spo:guest#jemma.smith@up.education::" providerId="AD" clId="Web-{D6121987-355A-2B6D-B187-104EA32DDEE6}" dt="2024-11-14T01:17:59.679" v="529"/>
          <ac:spMkLst>
            <pc:docMk/>
            <pc:sldMk cId="0" sldId="258"/>
            <ac:spMk id="15" creationId="{6D64EC94-3D66-52C9-750A-1F4B98F9560B}"/>
          </ac:spMkLst>
        </pc:spChg>
        <pc:spChg chg="add del ord">
          <ac:chgData name="jemma.smith@up.education" userId="S::urn:spo:guest#jemma.smith@up.education::" providerId="AD" clId="Web-{D6121987-355A-2B6D-B187-104EA32DDEE6}" dt="2024-11-14T01:17:59.679" v="528"/>
          <ac:spMkLst>
            <pc:docMk/>
            <pc:sldMk cId="0" sldId="258"/>
            <ac:spMk id="17" creationId="{252E94F9-869D-32EB-2829-E56C6FF6379E}"/>
          </ac:spMkLst>
        </pc:spChg>
        <pc:spChg chg="add del ord">
          <ac:chgData name="jemma.smith@up.education" userId="S::urn:spo:guest#jemma.smith@up.education::" providerId="AD" clId="Web-{D6121987-355A-2B6D-B187-104EA32DDEE6}" dt="2024-11-14T01:17:59.679" v="527"/>
          <ac:spMkLst>
            <pc:docMk/>
            <pc:sldMk cId="0" sldId="258"/>
            <ac:spMk id="19" creationId="{DE47C425-3A86-B08F-B6FF-40C4940FEB44}"/>
          </ac:spMkLst>
        </pc:spChg>
        <pc:spChg chg="add mod">
          <ac:chgData name="jemma.smith@up.education" userId="S::urn:spo:guest#jemma.smith@up.education::" providerId="AD" clId="Web-{D6121987-355A-2B6D-B187-104EA32DDEE6}" dt="2024-11-14T01:15:19.970" v="498" actId="1076"/>
          <ac:spMkLst>
            <pc:docMk/>
            <pc:sldMk cId="0" sldId="258"/>
            <ac:spMk id="20" creationId="{5A952892-BAF5-3AEA-C0F4-3DB8BBA6F799}"/>
          </ac:spMkLst>
        </pc:spChg>
        <pc:spChg chg="add mod">
          <ac:chgData name="jemma.smith@up.education" userId="S::urn:spo:guest#jemma.smith@up.education::" providerId="AD" clId="Web-{D6121987-355A-2B6D-B187-104EA32DDEE6}" dt="2024-11-14T01:16:30.129" v="517" actId="14100"/>
          <ac:spMkLst>
            <pc:docMk/>
            <pc:sldMk cId="0" sldId="258"/>
            <ac:spMk id="21" creationId="{85F60EE5-52A9-4657-814F-59414C1082E7}"/>
          </ac:spMkLst>
        </pc:spChg>
        <pc:spChg chg="del mod">
          <ac:chgData name="jemma.smith@up.education" userId="S::urn:spo:guest#jemma.smith@up.education::" providerId="AD" clId="Web-{D6121987-355A-2B6D-B187-104EA32DDEE6}" dt="2024-11-14T01:08:52.103" v="342"/>
          <ac:spMkLst>
            <pc:docMk/>
            <pc:sldMk cId="0" sldId="258"/>
            <ac:spMk id="22" creationId="{FB5765EC-1782-8CA2-EA00-C70969AB31F1}"/>
          </ac:spMkLst>
        </pc:spChg>
        <pc:spChg chg="add mod">
          <ac:chgData name="jemma.smith@up.education" userId="S::urn:spo:guest#jemma.smith@up.education::" providerId="AD" clId="Web-{D6121987-355A-2B6D-B187-104EA32DDEE6}" dt="2024-11-14T01:16:38.926" v="518" actId="20577"/>
          <ac:spMkLst>
            <pc:docMk/>
            <pc:sldMk cId="0" sldId="258"/>
            <ac:spMk id="23" creationId="{DB379859-328A-2C4B-4CDC-1F361995D5E5}"/>
          </ac:spMkLst>
        </pc:spChg>
        <pc:spChg chg="add del mod">
          <ac:chgData name="jemma.smith@up.education" userId="S::urn:spo:guest#jemma.smith@up.education::" providerId="AD" clId="Web-{D6121987-355A-2B6D-B187-104EA32DDEE6}" dt="2024-11-14T01:15:53.143" v="507"/>
          <ac:spMkLst>
            <pc:docMk/>
            <pc:sldMk cId="0" sldId="258"/>
            <ac:spMk id="24" creationId="{C1424B25-94C5-CE56-03A0-CD940C6B0FA3}"/>
          </ac:spMkLst>
        </pc:spChg>
        <pc:spChg chg="add del">
          <ac:chgData name="jemma.smith@up.education" userId="S::urn:spo:guest#jemma.smith@up.education::" providerId="AD" clId="Web-{D6121987-355A-2B6D-B187-104EA32DDEE6}" dt="2024-11-14T01:16:13.019" v="513"/>
          <ac:spMkLst>
            <pc:docMk/>
            <pc:sldMk cId="0" sldId="258"/>
            <ac:spMk id="25" creationId="{0556C757-B630-F597-B386-9105EC488FEC}"/>
          </ac:spMkLst>
        </pc:spChg>
        <pc:spChg chg="del mod">
          <ac:chgData name="jemma.smith@up.education" userId="S::urn:spo:guest#jemma.smith@up.education::" providerId="AD" clId="Web-{D6121987-355A-2B6D-B187-104EA32DDEE6}" dt="2024-11-14T01:09:31.557" v="359"/>
          <ac:spMkLst>
            <pc:docMk/>
            <pc:sldMk cId="0" sldId="258"/>
            <ac:spMk id="26" creationId="{AA82509D-FC34-4059-95A6-4AEAF68ECCC9}"/>
          </ac:spMkLst>
        </pc:spChg>
        <pc:spChg chg="add">
          <ac:chgData name="jemma.smith@up.education" userId="S::urn:spo:guest#jemma.smith@up.education::" providerId="AD" clId="Web-{D6121987-355A-2B6D-B187-104EA32DDEE6}" dt="2024-11-14T01:18:00.585" v="530"/>
          <ac:spMkLst>
            <pc:docMk/>
            <pc:sldMk cId="0" sldId="258"/>
            <ac:spMk id="28" creationId="{C9C578A3-9528-E921-78FC-97422EC5E384}"/>
          </ac:spMkLst>
        </pc:spChg>
        <pc:spChg chg="add">
          <ac:chgData name="jemma.smith@up.education" userId="S::urn:spo:guest#jemma.smith@up.education::" providerId="AD" clId="Web-{D6121987-355A-2B6D-B187-104EA32DDEE6}" dt="2024-11-14T01:18:00.585" v="531"/>
          <ac:spMkLst>
            <pc:docMk/>
            <pc:sldMk cId="0" sldId="258"/>
            <ac:spMk id="30" creationId="{D6C36EE3-DE53-6655-5047-C8B9960F3E96}"/>
          </ac:spMkLst>
        </pc:spChg>
        <pc:spChg chg="add">
          <ac:chgData name="jemma.smith@up.education" userId="S::urn:spo:guest#jemma.smith@up.education::" providerId="AD" clId="Web-{D6121987-355A-2B6D-B187-104EA32DDEE6}" dt="2024-11-14T01:18:00.601" v="532"/>
          <ac:spMkLst>
            <pc:docMk/>
            <pc:sldMk cId="0" sldId="258"/>
            <ac:spMk id="32" creationId="{14754B7A-2BCC-2714-E910-1DC7388754C7}"/>
          </ac:spMkLst>
        </pc:spChg>
        <pc:picChg chg="add mod">
          <ac:chgData name="jemma.smith@up.education" userId="S::urn:spo:guest#jemma.smith@up.education::" providerId="AD" clId="Web-{D6121987-355A-2B6D-B187-104EA32DDEE6}" dt="2024-11-14T01:15:32.720" v="502" actId="1076"/>
          <ac:picMkLst>
            <pc:docMk/>
            <pc:sldMk cId="0" sldId="258"/>
            <ac:picMk id="5" creationId="{339BA53F-072F-F444-7135-96BF65503C7C}"/>
          </ac:picMkLst>
        </pc:picChg>
        <pc:picChg chg="del mod">
          <ac:chgData name="jemma.smith@up.education" userId="S::urn:spo:guest#jemma.smith@up.education::" providerId="AD" clId="Web-{D6121987-355A-2B6D-B187-104EA32DDEE6}" dt="2024-11-14T01:09:44.964" v="362"/>
          <ac:picMkLst>
            <pc:docMk/>
            <pc:sldMk cId="0" sldId="258"/>
            <ac:picMk id="37" creationId="{99E96628-0E62-D0CC-A7F7-E7B2D53674C3}"/>
          </ac:picMkLst>
        </pc:picChg>
      </pc:sldChg>
      <pc:sldChg chg="addSp delSp modSp">
        <pc:chgData name="jemma.smith@up.education" userId="S::urn:spo:guest#jemma.smith@up.education::" providerId="AD" clId="Web-{D6121987-355A-2B6D-B187-104EA32DDEE6}" dt="2024-11-14T01:34:28.388" v="603" actId="1076"/>
        <pc:sldMkLst>
          <pc:docMk/>
          <pc:sldMk cId="0" sldId="259"/>
        </pc:sldMkLst>
        <pc:spChg chg="del mod">
          <ac:chgData name="jemma.smith@up.education" userId="S::urn:spo:guest#jemma.smith@up.education::" providerId="AD" clId="Web-{D6121987-355A-2B6D-B187-104EA32DDEE6}" dt="2024-11-14T01:29:57.956" v="538"/>
          <ac:spMkLst>
            <pc:docMk/>
            <pc:sldMk cId="0" sldId="259"/>
            <ac:spMk id="2" creationId="{00000000-0000-0000-0000-000000000000}"/>
          </ac:spMkLst>
        </pc:spChg>
        <pc:spChg chg="del mod">
          <ac:chgData name="jemma.smith@up.education" userId="S::urn:spo:guest#jemma.smith@up.education::" providerId="AD" clId="Web-{D6121987-355A-2B6D-B187-104EA32DDEE6}" dt="2024-11-14T01:29:57.956" v="537"/>
          <ac:spMkLst>
            <pc:docMk/>
            <pc:sldMk cId="0" sldId="259"/>
            <ac:spMk id="3" creationId="{00000000-0000-0000-0000-000000000000}"/>
          </ac:spMkLst>
        </pc:spChg>
        <pc:spChg chg="del mod">
          <ac:chgData name="jemma.smith@up.education" userId="S::urn:spo:guest#jemma.smith@up.education::" providerId="AD" clId="Web-{D6121987-355A-2B6D-B187-104EA32DDEE6}" dt="2024-11-14T01:29:57.956" v="536"/>
          <ac:spMkLst>
            <pc:docMk/>
            <pc:sldMk cId="0" sldId="259"/>
            <ac:spMk id="4" creationId="{00000000-0000-0000-0000-000000000000}"/>
          </ac:spMkLst>
        </pc:spChg>
        <pc:spChg chg="add">
          <ac:chgData name="jemma.smith@up.education" userId="S::urn:spo:guest#jemma.smith@up.education::" providerId="AD" clId="Web-{D6121987-355A-2B6D-B187-104EA32DDEE6}" dt="2024-11-14T01:29:58.643" v="539"/>
          <ac:spMkLst>
            <pc:docMk/>
            <pc:sldMk cId="0" sldId="259"/>
            <ac:spMk id="6" creationId="{7583883D-F913-0698-6172-27407F6EDF15}"/>
          </ac:spMkLst>
        </pc:spChg>
        <pc:spChg chg="add">
          <ac:chgData name="jemma.smith@up.education" userId="S::urn:spo:guest#jemma.smith@up.education::" providerId="AD" clId="Web-{D6121987-355A-2B6D-B187-104EA32DDEE6}" dt="2024-11-14T01:29:58.643" v="540"/>
          <ac:spMkLst>
            <pc:docMk/>
            <pc:sldMk cId="0" sldId="259"/>
            <ac:spMk id="8" creationId="{5A0E8D3C-6FDF-4D6D-64B7-A7C2A6F1ABCC}"/>
          </ac:spMkLst>
        </pc:spChg>
        <pc:spChg chg="add mod">
          <ac:chgData name="jemma.smith@up.education" userId="S::urn:spo:guest#jemma.smith@up.education::" providerId="AD" clId="Web-{D6121987-355A-2B6D-B187-104EA32DDEE6}" dt="2024-11-14T01:30:44.661" v="564" actId="1076"/>
          <ac:spMkLst>
            <pc:docMk/>
            <pc:sldMk cId="0" sldId="259"/>
            <ac:spMk id="12" creationId="{07E20727-4EE4-6E97-7D4C-2C14958F4BEB}"/>
          </ac:spMkLst>
        </pc:spChg>
        <pc:spChg chg="add mod">
          <ac:chgData name="jemma.smith@up.education" userId="S::urn:spo:guest#jemma.smith@up.education::" providerId="AD" clId="Web-{D6121987-355A-2B6D-B187-104EA32DDEE6}" dt="2024-11-14T01:30:44.661" v="565" actId="1076"/>
          <ac:spMkLst>
            <pc:docMk/>
            <pc:sldMk cId="0" sldId="259"/>
            <ac:spMk id="14" creationId="{AB31E371-025C-DFAE-0425-0C32514F790E}"/>
          </ac:spMkLst>
        </pc:spChg>
        <pc:spChg chg="add mod">
          <ac:chgData name="jemma.smith@up.education" userId="S::urn:spo:guest#jemma.smith@up.education::" providerId="AD" clId="Web-{D6121987-355A-2B6D-B187-104EA32DDEE6}" dt="2024-11-14T01:30:19.613" v="552" actId="14100"/>
          <ac:spMkLst>
            <pc:docMk/>
            <pc:sldMk cId="0" sldId="259"/>
            <ac:spMk id="16" creationId="{67D008F2-72F4-B872-D847-45B83E57760A}"/>
          </ac:spMkLst>
        </pc:spChg>
        <pc:spChg chg="add mod">
          <ac:chgData name="jemma.smith@up.education" userId="S::urn:spo:guest#jemma.smith@up.education::" providerId="AD" clId="Web-{D6121987-355A-2B6D-B187-104EA32DDEE6}" dt="2024-11-14T01:30:44.676" v="566" actId="1076"/>
          <ac:spMkLst>
            <pc:docMk/>
            <pc:sldMk cId="0" sldId="259"/>
            <ac:spMk id="18" creationId="{DF553BDB-B362-02E0-3011-45E145B4E1A6}"/>
          </ac:spMkLst>
        </pc:spChg>
        <pc:spChg chg="add mod">
          <ac:chgData name="jemma.smith@up.education" userId="S::urn:spo:guest#jemma.smith@up.education::" providerId="AD" clId="Web-{D6121987-355A-2B6D-B187-104EA32DDEE6}" dt="2024-11-14T01:30:44.692" v="567" actId="1076"/>
          <ac:spMkLst>
            <pc:docMk/>
            <pc:sldMk cId="0" sldId="259"/>
            <ac:spMk id="20" creationId="{7A8806FC-1199-F6AC-028C-DAB88BDB8FC9}"/>
          </ac:spMkLst>
        </pc:spChg>
        <pc:spChg chg="add mod">
          <ac:chgData name="jemma.smith@up.education" userId="S::urn:spo:guest#jemma.smith@up.education::" providerId="AD" clId="Web-{D6121987-355A-2B6D-B187-104EA32DDEE6}" dt="2024-11-14T01:30:44.692" v="568" actId="1076"/>
          <ac:spMkLst>
            <pc:docMk/>
            <pc:sldMk cId="0" sldId="259"/>
            <ac:spMk id="22" creationId="{225714A1-784C-5759-29FE-02DFECDE6759}"/>
          </ac:spMkLst>
        </pc:spChg>
        <pc:spChg chg="add">
          <ac:chgData name="jemma.smith@up.education" userId="S::urn:spo:guest#jemma.smith@up.education::" providerId="AD" clId="Web-{D6121987-355A-2B6D-B187-104EA32DDEE6}" dt="2024-11-14T01:29:58.784" v="548"/>
          <ac:spMkLst>
            <pc:docMk/>
            <pc:sldMk cId="0" sldId="259"/>
            <ac:spMk id="24" creationId="{C32A2C54-C6C5-F837-6742-9ED4E0CA350B}"/>
          </ac:spMkLst>
        </pc:spChg>
        <pc:spChg chg="add">
          <ac:chgData name="jemma.smith@up.education" userId="S::urn:spo:guest#jemma.smith@up.education::" providerId="AD" clId="Web-{D6121987-355A-2B6D-B187-104EA32DDEE6}" dt="2024-11-14T01:29:58.800" v="549"/>
          <ac:spMkLst>
            <pc:docMk/>
            <pc:sldMk cId="0" sldId="259"/>
            <ac:spMk id="26" creationId="{614245D6-16B9-217C-D22A-81956571E13E}"/>
          </ac:spMkLst>
        </pc:spChg>
        <pc:spChg chg="add">
          <ac:chgData name="jemma.smith@up.education" userId="S::urn:spo:guest#jemma.smith@up.education::" providerId="AD" clId="Web-{D6121987-355A-2B6D-B187-104EA32DDEE6}" dt="2024-11-14T01:29:58.815" v="550"/>
          <ac:spMkLst>
            <pc:docMk/>
            <pc:sldMk cId="0" sldId="259"/>
            <ac:spMk id="28" creationId="{C75814D2-FD43-D7B3-256A-99B7131CA7B5}"/>
          </ac:spMkLst>
        </pc:spChg>
        <pc:spChg chg="del mod">
          <ac:chgData name="jemma.smith@up.education" userId="S::urn:spo:guest#jemma.smith@up.education::" providerId="AD" clId="Web-{D6121987-355A-2B6D-B187-104EA32DDEE6}" dt="2024-11-14T01:29:57.956" v="535"/>
          <ac:spMkLst>
            <pc:docMk/>
            <pc:sldMk cId="0" sldId="259"/>
            <ac:spMk id="29" creationId="{450110B4-E811-2068-A148-59E37A675B0B}"/>
          </ac:spMkLst>
        </pc:spChg>
        <pc:spChg chg="del mod">
          <ac:chgData name="jemma.smith@up.education" userId="S::urn:spo:guest#jemma.smith@up.education::" providerId="AD" clId="Web-{D6121987-355A-2B6D-B187-104EA32DDEE6}" dt="2024-11-14T01:29:57.956" v="534"/>
          <ac:spMkLst>
            <pc:docMk/>
            <pc:sldMk cId="0" sldId="259"/>
            <ac:spMk id="30" creationId="{968F2A45-5064-A419-4160-81DC7EE90627}"/>
          </ac:spMkLst>
        </pc:spChg>
        <pc:spChg chg="add mod">
          <ac:chgData name="jemma.smith@up.education" userId="S::urn:spo:guest#jemma.smith@up.education::" providerId="AD" clId="Web-{D6121987-355A-2B6D-B187-104EA32DDEE6}" dt="2024-11-14T01:34:16.809" v="601" actId="1076"/>
          <ac:spMkLst>
            <pc:docMk/>
            <pc:sldMk cId="0" sldId="259"/>
            <ac:spMk id="31" creationId="{901650FE-D068-A381-3E58-F5E4CE265E70}"/>
          </ac:spMkLst>
        </pc:spChg>
        <pc:spChg chg="add mod">
          <ac:chgData name="jemma.smith@up.education" userId="S::urn:spo:guest#jemma.smith@up.education::" providerId="AD" clId="Web-{D6121987-355A-2B6D-B187-104EA32DDEE6}" dt="2024-11-14T01:34:28.388" v="603" actId="1076"/>
          <ac:spMkLst>
            <pc:docMk/>
            <pc:sldMk cId="0" sldId="259"/>
            <ac:spMk id="32" creationId="{26F1C7E8-A8B3-7028-057F-06F2191A508E}"/>
          </ac:spMkLst>
        </pc:spChg>
        <pc:picChg chg="add mod">
          <ac:chgData name="jemma.smith@up.education" userId="S::urn:spo:guest#jemma.smith@up.education::" providerId="AD" clId="Web-{D6121987-355A-2B6D-B187-104EA32DDEE6}" dt="2024-11-14T01:30:44.645" v="563" actId="1076"/>
          <ac:picMkLst>
            <pc:docMk/>
            <pc:sldMk cId="0" sldId="259"/>
            <ac:picMk id="10" creationId="{612EFCFC-D760-20DA-DEB0-F4DA47B7C661}"/>
          </ac:picMkLst>
        </pc:picChg>
        <pc:picChg chg="del mod">
          <ac:chgData name="jemma.smith@up.education" userId="S::urn:spo:guest#jemma.smith@up.education::" providerId="AD" clId="Web-{D6121987-355A-2B6D-B187-104EA32DDEE6}" dt="2024-11-14T01:29:57.956" v="533"/>
          <ac:picMkLst>
            <pc:docMk/>
            <pc:sldMk cId="0" sldId="259"/>
            <ac:picMk id="35" creationId="{31FF8A21-55AD-CBD2-7F3C-05BE939D4AF4}"/>
          </ac:picMkLst>
        </pc:picChg>
      </pc:sldChg>
      <pc:sldChg chg="modSp del">
        <pc:chgData name="jemma.smith@up.education" userId="S::urn:spo:guest#jemma.smith@up.education::" providerId="AD" clId="Web-{D6121987-355A-2B6D-B187-104EA32DDEE6}" dt="2024-11-14T01:40:15.557" v="637"/>
        <pc:sldMkLst>
          <pc:docMk/>
          <pc:sldMk cId="0" sldId="260"/>
        </pc:sldMkLst>
        <pc:spChg chg="mod">
          <ac:chgData name="jemma.smith@up.education" userId="S::urn:spo:guest#jemma.smith@up.education::" providerId="AD" clId="Web-{D6121987-355A-2B6D-B187-104EA32DDEE6}" dt="2024-11-14T00:29:19.569" v="39"/>
          <ac:spMkLst>
            <pc:docMk/>
            <pc:sldMk cId="0" sldId="260"/>
            <ac:spMk id="2" creationId="{00000000-0000-0000-0000-000000000000}"/>
          </ac:spMkLst>
        </pc:spChg>
        <pc:spChg chg="mod">
          <ac:chgData name="jemma.smith@up.education" userId="S::urn:spo:guest#jemma.smith@up.education::" providerId="AD" clId="Web-{D6121987-355A-2B6D-B187-104EA32DDEE6}" dt="2024-11-14T00:29:19.569" v="39"/>
          <ac:spMkLst>
            <pc:docMk/>
            <pc:sldMk cId="0" sldId="260"/>
            <ac:spMk id="3" creationId="{00000000-0000-0000-0000-000000000000}"/>
          </ac:spMkLst>
        </pc:spChg>
        <pc:spChg chg="mod">
          <ac:chgData name="jemma.smith@up.education" userId="S::urn:spo:guest#jemma.smith@up.education::" providerId="AD" clId="Web-{D6121987-355A-2B6D-B187-104EA32DDEE6}" dt="2024-11-14T00:29:19.569" v="39"/>
          <ac:spMkLst>
            <pc:docMk/>
            <pc:sldMk cId="0" sldId="260"/>
            <ac:spMk id="4" creationId="{00000000-0000-0000-0000-000000000000}"/>
          </ac:spMkLst>
        </pc:spChg>
        <pc:spChg chg="mod">
          <ac:chgData name="jemma.smith@up.education" userId="S::urn:spo:guest#jemma.smith@up.education::" providerId="AD" clId="Web-{D6121987-355A-2B6D-B187-104EA32DDEE6}" dt="2024-11-14T00:29:19.569" v="39"/>
          <ac:spMkLst>
            <pc:docMk/>
            <pc:sldMk cId="0" sldId="260"/>
            <ac:spMk id="15" creationId="{00000000-0000-0000-0000-000000000000}"/>
          </ac:spMkLst>
        </pc:spChg>
        <pc:picChg chg="mod">
          <ac:chgData name="jemma.smith@up.education" userId="S::urn:spo:guest#jemma.smith@up.education::" providerId="AD" clId="Web-{D6121987-355A-2B6D-B187-104EA32DDEE6}" dt="2024-11-14T00:29:19.569" v="39"/>
          <ac:picMkLst>
            <pc:docMk/>
            <pc:sldMk cId="0" sldId="260"/>
            <ac:picMk id="1026" creationId="{88CC70C0-60DF-502B-B5D1-A853CD386DD1}"/>
          </ac:picMkLst>
        </pc:picChg>
      </pc:sldChg>
      <pc:sldChg chg="addSp delSp modSp">
        <pc:chgData name="jemma.smith@up.education" userId="S::urn:spo:guest#jemma.smith@up.education::" providerId="AD" clId="Web-{D6121987-355A-2B6D-B187-104EA32DDEE6}" dt="2024-11-14T01:53:51.139" v="870" actId="1076"/>
        <pc:sldMkLst>
          <pc:docMk/>
          <pc:sldMk cId="0" sldId="261"/>
        </pc:sldMkLst>
        <pc:spChg chg="del mod">
          <ac:chgData name="jemma.smith@up.education" userId="S::urn:spo:guest#jemma.smith@up.education::" providerId="AD" clId="Web-{D6121987-355A-2B6D-B187-104EA32DDEE6}" dt="2024-11-14T01:52:46.963" v="851"/>
          <ac:spMkLst>
            <pc:docMk/>
            <pc:sldMk cId="0" sldId="261"/>
            <ac:spMk id="2" creationId="{00000000-0000-0000-0000-000000000000}"/>
          </ac:spMkLst>
        </pc:spChg>
        <pc:spChg chg="del mod">
          <ac:chgData name="jemma.smith@up.education" userId="S::urn:spo:guest#jemma.smith@up.education::" providerId="AD" clId="Web-{D6121987-355A-2B6D-B187-104EA32DDEE6}" dt="2024-11-14T01:52:50.323" v="853"/>
          <ac:spMkLst>
            <pc:docMk/>
            <pc:sldMk cId="0" sldId="261"/>
            <ac:spMk id="3" creationId="{00000000-0000-0000-0000-000000000000}"/>
          </ac:spMkLst>
        </pc:spChg>
        <pc:spChg chg="del mod">
          <ac:chgData name="jemma.smith@up.education" userId="S::urn:spo:guest#jemma.smith@up.education::" providerId="AD" clId="Web-{D6121987-355A-2B6D-B187-104EA32DDEE6}" dt="2024-11-14T01:52:50.323" v="852"/>
          <ac:spMkLst>
            <pc:docMk/>
            <pc:sldMk cId="0" sldId="261"/>
            <ac:spMk id="4" creationId="{00000000-0000-0000-0000-000000000000}"/>
          </ac:spMkLst>
        </pc:spChg>
        <pc:spChg chg="add">
          <ac:chgData name="jemma.smith@up.education" userId="S::urn:spo:guest#jemma.smith@up.education::" providerId="AD" clId="Web-{D6121987-355A-2B6D-B187-104EA32DDEE6}" dt="2024-11-14T01:52:57.401" v="854"/>
          <ac:spMkLst>
            <pc:docMk/>
            <pc:sldMk cId="0" sldId="261"/>
            <ac:spMk id="6" creationId="{E5405352-D417-8B29-8301-A0EC80F343D4}"/>
          </ac:spMkLst>
        </pc:spChg>
        <pc:spChg chg="add mod">
          <ac:chgData name="jemma.smith@up.education" userId="S::urn:spo:guest#jemma.smith@up.education::" providerId="AD" clId="Web-{D6121987-355A-2B6D-B187-104EA32DDEE6}" dt="2024-11-14T01:53:07.776" v="862" actId="20577"/>
          <ac:spMkLst>
            <pc:docMk/>
            <pc:sldMk cId="0" sldId="261"/>
            <ac:spMk id="8" creationId="{8491919B-5CCF-2C59-436F-40E0AD854768}"/>
          </ac:spMkLst>
        </pc:spChg>
        <pc:spChg chg="del mod">
          <ac:chgData name="jemma.smith@up.education" userId="S::urn:spo:guest#jemma.smith@up.education::" providerId="AD" clId="Web-{D6121987-355A-2B6D-B187-104EA32DDEE6}" dt="2024-11-14T01:52:46.963" v="850"/>
          <ac:spMkLst>
            <pc:docMk/>
            <pc:sldMk cId="0" sldId="261"/>
            <ac:spMk id="10" creationId="{00000000-0000-0000-0000-000000000000}"/>
          </ac:spMkLst>
        </pc:spChg>
        <pc:spChg chg="del mod">
          <ac:chgData name="jemma.smith@up.education" userId="S::urn:spo:guest#jemma.smith@up.education::" providerId="AD" clId="Web-{D6121987-355A-2B6D-B187-104EA32DDEE6}" dt="2024-11-14T01:52:46.963" v="849"/>
          <ac:spMkLst>
            <pc:docMk/>
            <pc:sldMk cId="0" sldId="261"/>
            <ac:spMk id="14" creationId="{00000000-0000-0000-0000-000000000000}"/>
          </ac:spMkLst>
        </pc:spChg>
        <pc:spChg chg="add">
          <ac:chgData name="jemma.smith@up.education" userId="S::urn:spo:guest#jemma.smith@up.education::" providerId="AD" clId="Web-{D6121987-355A-2B6D-B187-104EA32DDEE6}" dt="2024-11-14T01:52:57.526" v="858"/>
          <ac:spMkLst>
            <pc:docMk/>
            <pc:sldMk cId="0" sldId="261"/>
            <ac:spMk id="16" creationId="{A2A152D9-5BC6-C945-A2AF-52D6BE4BC63C}"/>
          </ac:spMkLst>
        </pc:spChg>
        <pc:spChg chg="add">
          <ac:chgData name="jemma.smith@up.education" userId="S::urn:spo:guest#jemma.smith@up.education::" providerId="AD" clId="Web-{D6121987-355A-2B6D-B187-104EA32DDEE6}" dt="2024-11-14T01:52:57.526" v="859"/>
          <ac:spMkLst>
            <pc:docMk/>
            <pc:sldMk cId="0" sldId="261"/>
            <ac:spMk id="18" creationId="{FA580B83-37D1-9B4C-3F5A-34EC827A9998}"/>
          </ac:spMkLst>
        </pc:spChg>
        <pc:spChg chg="add">
          <ac:chgData name="jemma.smith@up.education" userId="S::urn:spo:guest#jemma.smith@up.education::" providerId="AD" clId="Web-{D6121987-355A-2B6D-B187-104EA32DDEE6}" dt="2024-11-14T01:52:57.542" v="860"/>
          <ac:spMkLst>
            <pc:docMk/>
            <pc:sldMk cId="0" sldId="261"/>
            <ac:spMk id="20" creationId="{72241128-7EAC-FA11-820E-9E8F71129F61}"/>
          </ac:spMkLst>
        </pc:spChg>
        <pc:spChg chg="del mod">
          <ac:chgData name="jemma.smith@up.education" userId="S::urn:spo:guest#jemma.smith@up.education::" providerId="AD" clId="Web-{D6121987-355A-2B6D-B187-104EA32DDEE6}" dt="2024-11-14T01:52:46.963" v="848"/>
          <ac:spMkLst>
            <pc:docMk/>
            <pc:sldMk cId="0" sldId="261"/>
            <ac:spMk id="23" creationId="{3930A10D-2CDF-8F42-35D7-D41A5706268C}"/>
          </ac:spMkLst>
        </pc:spChg>
        <pc:picChg chg="add">
          <ac:chgData name="jemma.smith@up.education" userId="S::urn:spo:guest#jemma.smith@up.education::" providerId="AD" clId="Web-{D6121987-355A-2B6D-B187-104EA32DDEE6}" dt="2024-11-14T01:52:57.464" v="856"/>
          <ac:picMkLst>
            <pc:docMk/>
            <pc:sldMk cId="0" sldId="261"/>
            <ac:picMk id="11" creationId="{CF4666BA-15DB-426A-0FF3-CEB330376A71}"/>
          </ac:picMkLst>
        </pc:picChg>
        <pc:picChg chg="add">
          <ac:chgData name="jemma.smith@up.education" userId="S::urn:spo:guest#jemma.smith@up.education::" providerId="AD" clId="Web-{D6121987-355A-2B6D-B187-104EA32DDEE6}" dt="2024-11-14T01:52:57.510" v="857"/>
          <ac:picMkLst>
            <pc:docMk/>
            <pc:sldMk cId="0" sldId="261"/>
            <ac:picMk id="13" creationId="{971E3EDF-DCD2-5A8C-3946-053506E6A169}"/>
          </ac:picMkLst>
        </pc:picChg>
        <pc:picChg chg="add del">
          <ac:chgData name="jemma.smith@up.education" userId="S::urn:spo:guest#jemma.smith@up.education::" providerId="AD" clId="Web-{D6121987-355A-2B6D-B187-104EA32DDEE6}" dt="2024-11-14T01:53:09.683" v="863"/>
          <ac:picMkLst>
            <pc:docMk/>
            <pc:sldMk cId="0" sldId="261"/>
            <ac:picMk id="22" creationId="{90C51F22-3EE9-C6AC-AE80-535DFFB7D9B8}"/>
          </ac:picMkLst>
        </pc:picChg>
        <pc:picChg chg="add mod">
          <ac:chgData name="jemma.smith@up.education" userId="S::urn:spo:guest#jemma.smith@up.education::" providerId="AD" clId="Web-{D6121987-355A-2B6D-B187-104EA32DDEE6}" dt="2024-11-14T01:53:51.139" v="870" actId="1076"/>
          <ac:picMkLst>
            <pc:docMk/>
            <pc:sldMk cId="0" sldId="261"/>
            <ac:picMk id="24" creationId="{128774EE-3EC4-3AFA-1525-677EB05D4C1F}"/>
          </ac:picMkLst>
        </pc:picChg>
        <pc:picChg chg="del mod">
          <ac:chgData name="jemma.smith@up.education" userId="S::urn:spo:guest#jemma.smith@up.education::" providerId="AD" clId="Web-{D6121987-355A-2B6D-B187-104EA32DDEE6}" dt="2024-11-14T01:52:46.963" v="847"/>
          <ac:picMkLst>
            <pc:docMk/>
            <pc:sldMk cId="0" sldId="261"/>
            <ac:picMk id="2050" creationId="{A6A68BAE-359E-2200-2862-ED4B93CCDBF6}"/>
          </ac:picMkLst>
        </pc:picChg>
      </pc:sldChg>
      <pc:sldChg chg="addSp delSp modSp addAnim">
        <pc:chgData name="jemma.smith@up.education" userId="S::urn:spo:guest#jemma.smith@up.education::" providerId="AD" clId="Web-{D6121987-355A-2B6D-B187-104EA32DDEE6}" dt="2024-11-14T02:21:41.689" v="1200"/>
        <pc:sldMkLst>
          <pc:docMk/>
          <pc:sldMk cId="0" sldId="262"/>
        </pc:sldMkLst>
        <pc:spChg chg="del mod">
          <ac:chgData name="jemma.smith@up.education" userId="S::urn:spo:guest#jemma.smith@up.education::" providerId="AD" clId="Web-{D6121987-355A-2B6D-B187-104EA32DDEE6}" dt="2024-11-14T02:01:37.968" v="971"/>
          <ac:spMkLst>
            <pc:docMk/>
            <pc:sldMk cId="0" sldId="262"/>
            <ac:spMk id="2" creationId="{00000000-0000-0000-0000-000000000000}"/>
          </ac:spMkLst>
        </pc:spChg>
        <pc:spChg chg="del mod">
          <ac:chgData name="jemma.smith@up.education" userId="S::urn:spo:guest#jemma.smith@up.education::" providerId="AD" clId="Web-{D6121987-355A-2B6D-B187-104EA32DDEE6}" dt="2024-11-14T02:01:37.968" v="970"/>
          <ac:spMkLst>
            <pc:docMk/>
            <pc:sldMk cId="0" sldId="262"/>
            <ac:spMk id="3" creationId="{00000000-0000-0000-0000-000000000000}"/>
          </ac:spMkLst>
        </pc:spChg>
        <pc:spChg chg="del mod">
          <ac:chgData name="jemma.smith@up.education" userId="S::urn:spo:guest#jemma.smith@up.education::" providerId="AD" clId="Web-{D6121987-355A-2B6D-B187-104EA32DDEE6}" dt="2024-11-14T02:01:37.968" v="969"/>
          <ac:spMkLst>
            <pc:docMk/>
            <pc:sldMk cId="0" sldId="262"/>
            <ac:spMk id="4" creationId="{00000000-0000-0000-0000-000000000000}"/>
          </ac:spMkLst>
        </pc:spChg>
        <pc:spChg chg="add">
          <ac:chgData name="jemma.smith@up.education" userId="S::urn:spo:guest#jemma.smith@up.education::" providerId="AD" clId="Web-{D6121987-355A-2B6D-B187-104EA32DDEE6}" dt="2024-11-14T02:01:38.890" v="972"/>
          <ac:spMkLst>
            <pc:docMk/>
            <pc:sldMk cId="0" sldId="262"/>
            <ac:spMk id="5" creationId="{1A62EF4C-BF77-F2BB-1793-4295EEA1A9BF}"/>
          </ac:spMkLst>
        </pc:spChg>
        <pc:spChg chg="add del">
          <ac:chgData name="jemma.smith@up.education" userId="S::urn:spo:guest#jemma.smith@up.education::" providerId="AD" clId="Web-{D6121987-355A-2B6D-B187-104EA32DDEE6}" dt="2024-11-14T02:01:43.172" v="975"/>
          <ac:spMkLst>
            <pc:docMk/>
            <pc:sldMk cId="0" sldId="262"/>
            <ac:spMk id="6" creationId="{4F339EA5-F8F9-0C84-9E12-7EB16F82A299}"/>
          </ac:spMkLst>
        </pc:spChg>
        <pc:spChg chg="del mod">
          <ac:chgData name="jemma.smith@up.education" userId="S::urn:spo:guest#jemma.smith@up.education::" providerId="AD" clId="Web-{D6121987-355A-2B6D-B187-104EA32DDEE6}" dt="2024-11-14T02:01:37.968" v="968"/>
          <ac:spMkLst>
            <pc:docMk/>
            <pc:sldMk cId="0" sldId="262"/>
            <ac:spMk id="7" creationId="{00000000-0000-0000-0000-000000000000}"/>
          </ac:spMkLst>
        </pc:spChg>
        <pc:spChg chg="add del">
          <ac:chgData name="jemma.smith@up.education" userId="S::urn:spo:guest#jemma.smith@up.education::" providerId="AD" clId="Web-{D6121987-355A-2B6D-B187-104EA32DDEE6}" dt="2024-11-14T02:01:43.172" v="974"/>
          <ac:spMkLst>
            <pc:docMk/>
            <pc:sldMk cId="0" sldId="262"/>
            <ac:spMk id="8" creationId="{F05D96E6-0DEB-DB37-5F34-4AB04D4099C2}"/>
          </ac:spMkLst>
        </pc:spChg>
        <pc:spChg chg="add del">
          <ac:chgData name="jemma.smith@up.education" userId="S::urn:spo:guest#jemma.smith@up.education::" providerId="AD" clId="Web-{D6121987-355A-2B6D-B187-104EA32DDEE6}" dt="2024-11-14T02:01:43.172" v="973"/>
          <ac:spMkLst>
            <pc:docMk/>
            <pc:sldMk cId="0" sldId="262"/>
            <ac:spMk id="9" creationId="{23FC5799-0E3F-45C2-63AD-8E2E1AD6F271}"/>
          </ac:spMkLst>
        </pc:spChg>
        <pc:spChg chg="add mod">
          <ac:chgData name="jemma.smith@up.education" userId="S::urn:spo:guest#jemma.smith@up.education::" providerId="AD" clId="Web-{D6121987-355A-2B6D-B187-104EA32DDEE6}" dt="2024-11-14T02:02:34.971" v="1013" actId="1076"/>
          <ac:spMkLst>
            <pc:docMk/>
            <pc:sldMk cId="0" sldId="262"/>
            <ac:spMk id="10" creationId="{710E562F-0AF3-DB96-9E09-F4008E4D6487}"/>
          </ac:spMkLst>
        </pc:spChg>
        <pc:spChg chg="add del">
          <ac:chgData name="jemma.smith@up.education" userId="S::urn:spo:guest#jemma.smith@up.education::" providerId="AD" clId="Web-{D6121987-355A-2B6D-B187-104EA32DDEE6}" dt="2024-11-14T02:16:00.895" v="1059"/>
          <ac:spMkLst>
            <pc:docMk/>
            <pc:sldMk cId="0" sldId="262"/>
            <ac:spMk id="11" creationId="{75BBBAC1-BB5D-C588-9264-92B22AFF50E4}"/>
          </ac:spMkLst>
        </pc:spChg>
        <pc:spChg chg="add del">
          <ac:chgData name="jemma.smith@up.education" userId="S::urn:spo:guest#jemma.smith@up.education::" providerId="AD" clId="Web-{D6121987-355A-2B6D-B187-104EA32DDEE6}" dt="2024-11-14T02:16:01.145" v="1060"/>
          <ac:spMkLst>
            <pc:docMk/>
            <pc:sldMk cId="0" sldId="262"/>
            <ac:spMk id="12" creationId="{EB2A7ECE-F30D-9A7A-29DB-1FE308082CC8}"/>
          </ac:spMkLst>
        </pc:spChg>
        <pc:spChg chg="del mod">
          <ac:chgData name="jemma.smith@up.education" userId="S::urn:spo:guest#jemma.smith@up.education::" providerId="AD" clId="Web-{D6121987-355A-2B6D-B187-104EA32DDEE6}" dt="2024-11-14T02:01:37.968" v="967"/>
          <ac:spMkLst>
            <pc:docMk/>
            <pc:sldMk cId="0" sldId="262"/>
            <ac:spMk id="13" creationId="{00000000-0000-0000-0000-000000000000}"/>
          </ac:spMkLst>
        </pc:spChg>
        <pc:spChg chg="del mod">
          <ac:chgData name="jemma.smith@up.education" userId="S::urn:spo:guest#jemma.smith@up.education::" providerId="AD" clId="Web-{D6121987-355A-2B6D-B187-104EA32DDEE6}" dt="2024-11-14T02:01:37.953" v="966"/>
          <ac:spMkLst>
            <pc:docMk/>
            <pc:sldMk cId="0" sldId="262"/>
            <ac:spMk id="14" creationId="{55A0DD70-5584-B5BC-2132-9424C84B4EC4}"/>
          </ac:spMkLst>
        </pc:spChg>
        <pc:spChg chg="add del">
          <ac:chgData name="jemma.smith@up.education" userId="S::urn:spo:guest#jemma.smith@up.education::" providerId="AD" clId="Web-{D6121987-355A-2B6D-B187-104EA32DDEE6}" dt="2024-11-14T02:16:01.160" v="1061"/>
          <ac:spMkLst>
            <pc:docMk/>
            <pc:sldMk cId="0" sldId="262"/>
            <ac:spMk id="15" creationId="{429A8AFA-5BDA-2551-A3D1-C4D118ACC7F9}"/>
          </ac:spMkLst>
        </pc:spChg>
        <pc:spChg chg="add mod">
          <ac:chgData name="jemma.smith@up.education" userId="S::urn:spo:guest#jemma.smith@up.education::" providerId="AD" clId="Web-{D6121987-355A-2B6D-B187-104EA32DDEE6}" dt="2024-11-14T02:19:58.622" v="1183" actId="1076"/>
          <ac:spMkLst>
            <pc:docMk/>
            <pc:sldMk cId="0" sldId="262"/>
            <ac:spMk id="17" creationId="{83970545-202E-9C08-09A2-2663B4CBE01F}"/>
          </ac:spMkLst>
        </pc:spChg>
        <pc:spChg chg="add mod">
          <ac:chgData name="jemma.smith@up.education" userId="S::urn:spo:guest#jemma.smith@up.education::" providerId="AD" clId="Web-{D6121987-355A-2B6D-B187-104EA32DDEE6}" dt="2024-11-14T02:19:58.622" v="1182" actId="1076"/>
          <ac:spMkLst>
            <pc:docMk/>
            <pc:sldMk cId="0" sldId="262"/>
            <ac:spMk id="18" creationId="{774AE79B-172C-E91F-FD97-81AC0ECD6B90}"/>
          </ac:spMkLst>
        </pc:spChg>
        <pc:spChg chg="add mod">
          <ac:chgData name="jemma.smith@up.education" userId="S::urn:spo:guest#jemma.smith@up.education::" providerId="AD" clId="Web-{D6121987-355A-2B6D-B187-104EA32DDEE6}" dt="2024-11-14T02:19:58.638" v="1184" actId="1076"/>
          <ac:spMkLst>
            <pc:docMk/>
            <pc:sldMk cId="0" sldId="262"/>
            <ac:spMk id="19" creationId="{CAE7AB74-00C8-9840-7F8B-E9D1030BD3C6}"/>
          </ac:spMkLst>
        </pc:spChg>
        <pc:spChg chg="add mod">
          <ac:chgData name="jemma.smith@up.education" userId="S::urn:spo:guest#jemma.smith@up.education::" providerId="AD" clId="Web-{D6121987-355A-2B6D-B187-104EA32DDEE6}" dt="2024-11-14T02:19:58.654" v="1185" actId="1076"/>
          <ac:spMkLst>
            <pc:docMk/>
            <pc:sldMk cId="0" sldId="262"/>
            <ac:spMk id="20" creationId="{356EF449-91A9-5B4D-E982-B767D3A426B1}"/>
          </ac:spMkLst>
        </pc:spChg>
        <pc:spChg chg="add">
          <ac:chgData name="jemma.smith@up.education" userId="S::urn:spo:guest#jemma.smith@up.education::" providerId="AD" clId="Web-{D6121987-355A-2B6D-B187-104EA32DDEE6}" dt="2024-11-14T02:01:38.890" v="972"/>
          <ac:spMkLst>
            <pc:docMk/>
            <pc:sldMk cId="0" sldId="262"/>
            <ac:spMk id="21" creationId="{B7B15154-A9F0-F5C8-9E2C-E41D70C1F672}"/>
          </ac:spMkLst>
        </pc:spChg>
        <pc:spChg chg="add ord">
          <ac:chgData name="jemma.smith@up.education" userId="S::urn:spo:guest#jemma.smith@up.education::" providerId="AD" clId="Web-{D6121987-355A-2B6D-B187-104EA32DDEE6}" dt="2024-11-14T02:15:50.238" v="1037"/>
          <ac:spMkLst>
            <pc:docMk/>
            <pc:sldMk cId="0" sldId="262"/>
            <ac:spMk id="24" creationId="{EF69A46C-0B64-7786-20DD-234A0BAA6DA4}"/>
          </ac:spMkLst>
        </pc:spChg>
        <pc:spChg chg="add ord">
          <ac:chgData name="jemma.smith@up.education" userId="S::urn:spo:guest#jemma.smith@up.education::" providerId="AD" clId="Web-{D6121987-355A-2B6D-B187-104EA32DDEE6}" dt="2024-11-14T02:15:50.269" v="1044"/>
          <ac:spMkLst>
            <pc:docMk/>
            <pc:sldMk cId="0" sldId="262"/>
            <ac:spMk id="26" creationId="{163923F3-7881-78A2-6038-F5BCC8D7A8CE}"/>
          </ac:spMkLst>
        </pc:spChg>
        <pc:spChg chg="add ord">
          <ac:chgData name="jemma.smith@up.education" userId="S::urn:spo:guest#jemma.smith@up.education::" providerId="AD" clId="Web-{D6121987-355A-2B6D-B187-104EA32DDEE6}" dt="2024-11-14T02:15:50.301" v="1051"/>
          <ac:spMkLst>
            <pc:docMk/>
            <pc:sldMk cId="0" sldId="262"/>
            <ac:spMk id="28" creationId="{D4A41668-0849-86F1-D61A-9CF1ABB84003}"/>
          </ac:spMkLst>
        </pc:spChg>
        <pc:spChg chg="add mod">
          <ac:chgData name="jemma.smith@up.education" userId="S::urn:spo:guest#jemma.smith@up.education::" providerId="AD" clId="Web-{D6121987-355A-2B6D-B187-104EA32DDEE6}" dt="2024-11-14T02:21:05.641" v="1199" actId="1076"/>
          <ac:spMkLst>
            <pc:docMk/>
            <pc:sldMk cId="0" sldId="262"/>
            <ac:spMk id="31" creationId="{D36D0823-8341-9A7F-104D-CAC68DBA7324}"/>
          </ac:spMkLst>
        </pc:spChg>
        <pc:grpChg chg="add del ord">
          <ac:chgData name="jemma.smith@up.education" userId="S::urn:spo:guest#jemma.smith@up.education::" providerId="AD" clId="Web-{D6121987-355A-2B6D-B187-104EA32DDEE6}" dt="2024-11-14T02:16:09.801" v="1064"/>
          <ac:grpSpMkLst>
            <pc:docMk/>
            <pc:sldMk cId="0" sldId="262"/>
            <ac:grpSpMk id="16" creationId="{D545B882-484F-1387-548D-7B0EAD0E33F6}"/>
          </ac:grpSpMkLst>
        </pc:grpChg>
        <pc:picChg chg="add">
          <ac:chgData name="jemma.smith@up.education" userId="S::urn:spo:guest#jemma.smith@up.education::" providerId="AD" clId="Web-{D6121987-355A-2B6D-B187-104EA32DDEE6}" dt="2024-11-14T02:01:38.890" v="972"/>
          <ac:picMkLst>
            <pc:docMk/>
            <pc:sldMk cId="0" sldId="262"/>
            <ac:picMk id="22" creationId="{F540F78C-7EE8-3180-3F76-5369F544256C}"/>
          </ac:picMkLst>
        </pc:picChg>
        <pc:picChg chg="add mod ord modCrop">
          <ac:chgData name="jemma.smith@up.education" userId="S::urn:spo:guest#jemma.smith@up.education::" providerId="AD" clId="Web-{D6121987-355A-2B6D-B187-104EA32DDEE6}" dt="2024-11-14T02:19:16.949" v="1181" actId="1076"/>
          <ac:picMkLst>
            <pc:docMk/>
            <pc:sldMk cId="0" sldId="262"/>
            <ac:picMk id="29" creationId="{96863A5E-4D5E-C34A-37E7-E5B0BA89C1C5}"/>
          </ac:picMkLst>
        </pc:picChg>
      </pc:sldChg>
      <pc:sldChg chg="modSp">
        <pc:chgData name="jemma.smith@up.education" userId="S::urn:spo:guest#jemma.smith@up.education::" providerId="AD" clId="Web-{D6121987-355A-2B6D-B187-104EA32DDEE6}" dt="2024-11-14T00:29:19.569" v="39"/>
        <pc:sldMkLst>
          <pc:docMk/>
          <pc:sldMk cId="0" sldId="263"/>
        </pc:sldMkLst>
        <pc:spChg chg="mod">
          <ac:chgData name="jemma.smith@up.education" userId="S::urn:spo:guest#jemma.smith@up.education::" providerId="AD" clId="Web-{D6121987-355A-2B6D-B187-104EA32DDEE6}" dt="2024-11-14T00:29:19.569" v="39"/>
          <ac:spMkLst>
            <pc:docMk/>
            <pc:sldMk cId="0" sldId="263"/>
            <ac:spMk id="2" creationId="{00000000-0000-0000-0000-000000000000}"/>
          </ac:spMkLst>
        </pc:spChg>
        <pc:spChg chg="mod">
          <ac:chgData name="jemma.smith@up.education" userId="S::urn:spo:guest#jemma.smith@up.education::" providerId="AD" clId="Web-{D6121987-355A-2B6D-B187-104EA32DDEE6}" dt="2024-11-14T00:29:19.569" v="39"/>
          <ac:spMkLst>
            <pc:docMk/>
            <pc:sldMk cId="0" sldId="263"/>
            <ac:spMk id="3" creationId="{00000000-0000-0000-0000-000000000000}"/>
          </ac:spMkLst>
        </pc:spChg>
        <pc:spChg chg="mod">
          <ac:chgData name="jemma.smith@up.education" userId="S::urn:spo:guest#jemma.smith@up.education::" providerId="AD" clId="Web-{D6121987-355A-2B6D-B187-104EA32DDEE6}" dt="2024-11-14T00:29:19.569" v="39"/>
          <ac:spMkLst>
            <pc:docMk/>
            <pc:sldMk cId="0" sldId="263"/>
            <ac:spMk id="4" creationId="{00000000-0000-0000-0000-000000000000}"/>
          </ac:spMkLst>
        </pc:spChg>
        <pc:spChg chg="mod">
          <ac:chgData name="jemma.smith@up.education" userId="S::urn:spo:guest#jemma.smith@up.education::" providerId="AD" clId="Web-{D6121987-355A-2B6D-B187-104EA32DDEE6}" dt="2024-11-14T00:29:19.569" v="39"/>
          <ac:spMkLst>
            <pc:docMk/>
            <pc:sldMk cId="0" sldId="263"/>
            <ac:spMk id="15" creationId="{00000000-0000-0000-0000-000000000000}"/>
          </ac:spMkLst>
        </pc:spChg>
        <pc:spChg chg="mod">
          <ac:chgData name="jemma.smith@up.education" userId="S::urn:spo:guest#jemma.smith@up.education::" providerId="AD" clId="Web-{D6121987-355A-2B6D-B187-104EA32DDEE6}" dt="2024-11-14T00:29:19.569" v="39"/>
          <ac:spMkLst>
            <pc:docMk/>
            <pc:sldMk cId="0" sldId="263"/>
            <ac:spMk id="17" creationId="{00000000-0000-0000-0000-000000000000}"/>
          </ac:spMkLst>
        </pc:spChg>
        <pc:spChg chg="mod">
          <ac:chgData name="jemma.smith@up.education" userId="S::urn:spo:guest#jemma.smith@up.education::" providerId="AD" clId="Web-{D6121987-355A-2B6D-B187-104EA32DDEE6}" dt="2024-11-14T00:29:19.569" v="39"/>
          <ac:spMkLst>
            <pc:docMk/>
            <pc:sldMk cId="0" sldId="263"/>
            <ac:spMk id="30" creationId="{DBD296E2-4365-CC6D-2984-A2978CF42285}"/>
          </ac:spMkLst>
        </pc:spChg>
        <pc:picChg chg="mod">
          <ac:chgData name="jemma.smith@up.education" userId="S::urn:spo:guest#jemma.smith@up.education::" providerId="AD" clId="Web-{D6121987-355A-2B6D-B187-104EA32DDEE6}" dt="2024-11-14T00:29:19.569" v="39"/>
          <ac:picMkLst>
            <pc:docMk/>
            <pc:sldMk cId="0" sldId="263"/>
            <ac:picMk id="3076" creationId="{25C9B1B8-0E80-C0F3-4A90-4C0C0CE960A7}"/>
          </ac:picMkLst>
        </pc:picChg>
      </pc:sldChg>
      <pc:sldChg chg="modSp">
        <pc:chgData name="jemma.smith@up.education" userId="S::urn:spo:guest#jemma.smith@up.education::" providerId="AD" clId="Web-{D6121987-355A-2B6D-B187-104EA32DDEE6}" dt="2024-11-14T00:29:19.569" v="39"/>
        <pc:sldMkLst>
          <pc:docMk/>
          <pc:sldMk cId="0" sldId="264"/>
        </pc:sldMkLst>
        <pc:spChg chg="mod">
          <ac:chgData name="jemma.smith@up.education" userId="S::urn:spo:guest#jemma.smith@up.education::" providerId="AD" clId="Web-{D6121987-355A-2B6D-B187-104EA32DDEE6}" dt="2024-11-14T00:29:19.569" v="39"/>
          <ac:spMkLst>
            <pc:docMk/>
            <pc:sldMk cId="0" sldId="264"/>
            <ac:spMk id="14" creationId="{4091EFD6-F6FB-C8B3-7463-3F4B0E0A65E9}"/>
          </ac:spMkLst>
        </pc:spChg>
        <pc:spChg chg="mod">
          <ac:chgData name="jemma.smith@up.education" userId="S::urn:spo:guest#jemma.smith@up.education::" providerId="AD" clId="Web-{D6121987-355A-2B6D-B187-104EA32DDEE6}" dt="2024-11-14T00:29:19.569" v="39"/>
          <ac:spMkLst>
            <pc:docMk/>
            <pc:sldMk cId="0" sldId="264"/>
            <ac:spMk id="15" creationId="{5F1A197F-663A-4272-0EA4-D9A59B5A4732}"/>
          </ac:spMkLst>
        </pc:spChg>
        <pc:picChg chg="mod">
          <ac:chgData name="jemma.smith@up.education" userId="S::urn:spo:guest#jemma.smith@up.education::" providerId="AD" clId="Web-{D6121987-355A-2B6D-B187-104EA32DDEE6}" dt="2024-11-14T00:29:19.569" v="39"/>
          <ac:picMkLst>
            <pc:docMk/>
            <pc:sldMk cId="0" sldId="264"/>
            <ac:picMk id="4100" creationId="{E0A49B2C-E614-EF6A-40F9-472E3D3D1C9A}"/>
          </ac:picMkLst>
        </pc:picChg>
      </pc:sldChg>
      <pc:sldChg chg="modSp">
        <pc:chgData name="jemma.smith@up.education" userId="S::urn:spo:guest#jemma.smith@up.education::" providerId="AD" clId="Web-{D6121987-355A-2B6D-B187-104EA32DDEE6}" dt="2024-11-14T00:29:19.569" v="39"/>
        <pc:sldMkLst>
          <pc:docMk/>
          <pc:sldMk cId="0" sldId="265"/>
        </pc:sldMkLst>
        <pc:spChg chg="mod">
          <ac:chgData name="jemma.smith@up.education" userId="S::urn:spo:guest#jemma.smith@up.education::" providerId="AD" clId="Web-{D6121987-355A-2B6D-B187-104EA32DDEE6}" dt="2024-11-14T00:29:19.569" v="39"/>
          <ac:spMkLst>
            <pc:docMk/>
            <pc:sldMk cId="0" sldId="265"/>
            <ac:spMk id="17" creationId="{2D2CE70B-CA5C-A225-C0C3-F52D231E748B}"/>
          </ac:spMkLst>
        </pc:spChg>
        <pc:spChg chg="mod">
          <ac:chgData name="jemma.smith@up.education" userId="S::urn:spo:guest#jemma.smith@up.education::" providerId="AD" clId="Web-{D6121987-355A-2B6D-B187-104EA32DDEE6}" dt="2024-11-14T00:29:19.569" v="39"/>
          <ac:spMkLst>
            <pc:docMk/>
            <pc:sldMk cId="0" sldId="265"/>
            <ac:spMk id="18" creationId="{5BD5E78E-5A60-E112-129F-55007E7B5009}"/>
          </ac:spMkLst>
        </pc:spChg>
        <pc:picChg chg="mod">
          <ac:chgData name="jemma.smith@up.education" userId="S::urn:spo:guest#jemma.smith@up.education::" providerId="AD" clId="Web-{D6121987-355A-2B6D-B187-104EA32DDEE6}" dt="2024-11-14T00:29:19.569" v="39"/>
          <ac:picMkLst>
            <pc:docMk/>
            <pc:sldMk cId="0" sldId="265"/>
            <ac:picMk id="5122" creationId="{B6D9399B-BF40-AFB8-36AA-B4D15FEF0761}"/>
          </ac:picMkLst>
        </pc:picChg>
      </pc:sldChg>
      <pc:sldChg chg="modSp">
        <pc:chgData name="jemma.smith@up.education" userId="S::urn:spo:guest#jemma.smith@up.education::" providerId="AD" clId="Web-{D6121987-355A-2B6D-B187-104EA32DDEE6}" dt="2024-11-14T00:29:19.569" v="39"/>
        <pc:sldMkLst>
          <pc:docMk/>
          <pc:sldMk cId="0" sldId="266"/>
        </pc:sldMkLst>
        <pc:spChg chg="mod">
          <ac:chgData name="jemma.smith@up.education" userId="S::urn:spo:guest#jemma.smith@up.education::" providerId="AD" clId="Web-{D6121987-355A-2B6D-B187-104EA32DDEE6}" dt="2024-11-14T00:29:19.569" v="39"/>
          <ac:spMkLst>
            <pc:docMk/>
            <pc:sldMk cId="0" sldId="266"/>
            <ac:spMk id="16" creationId="{9ED85A7A-4C30-210E-4AF0-2B8DDE740A02}"/>
          </ac:spMkLst>
        </pc:spChg>
        <pc:spChg chg="mod">
          <ac:chgData name="jemma.smith@up.education" userId="S::urn:spo:guest#jemma.smith@up.education::" providerId="AD" clId="Web-{D6121987-355A-2B6D-B187-104EA32DDEE6}" dt="2024-11-14T00:29:19.569" v="39"/>
          <ac:spMkLst>
            <pc:docMk/>
            <pc:sldMk cId="0" sldId="266"/>
            <ac:spMk id="17" creationId="{772575C0-0EF3-8818-F7FB-39C4A581303A}"/>
          </ac:spMkLst>
        </pc:spChg>
        <pc:spChg chg="mod">
          <ac:chgData name="jemma.smith@up.education" userId="S::urn:spo:guest#jemma.smith@up.education::" providerId="AD" clId="Web-{D6121987-355A-2B6D-B187-104EA32DDEE6}" dt="2024-11-14T00:29:19.569" v="39"/>
          <ac:spMkLst>
            <pc:docMk/>
            <pc:sldMk cId="0" sldId="266"/>
            <ac:spMk id="18" creationId="{A71F6D4D-CD9D-DF68-5A16-A8F47526BF05}"/>
          </ac:spMkLst>
        </pc:spChg>
        <pc:picChg chg="mod">
          <ac:chgData name="jemma.smith@up.education" userId="S::urn:spo:guest#jemma.smith@up.education::" providerId="AD" clId="Web-{D6121987-355A-2B6D-B187-104EA32DDEE6}" dt="2024-11-14T00:29:19.569" v="39"/>
          <ac:picMkLst>
            <pc:docMk/>
            <pc:sldMk cId="0" sldId="266"/>
            <ac:picMk id="6146" creationId="{A02D0CD3-4254-5E96-D07A-51D84B66F501}"/>
          </ac:picMkLst>
        </pc:picChg>
      </pc:sldChg>
      <pc:sldChg chg="modSp">
        <pc:chgData name="jemma.smith@up.education" userId="S::urn:spo:guest#jemma.smith@up.education::" providerId="AD" clId="Web-{D6121987-355A-2B6D-B187-104EA32DDEE6}" dt="2024-11-14T00:29:19.569" v="39"/>
        <pc:sldMkLst>
          <pc:docMk/>
          <pc:sldMk cId="0" sldId="267"/>
        </pc:sldMkLst>
        <pc:spChg chg="mod">
          <ac:chgData name="jemma.smith@up.education" userId="S::urn:spo:guest#jemma.smith@up.education::" providerId="AD" clId="Web-{D6121987-355A-2B6D-B187-104EA32DDEE6}" dt="2024-11-14T00:29:19.569" v="39"/>
          <ac:spMkLst>
            <pc:docMk/>
            <pc:sldMk cId="0" sldId="267"/>
            <ac:spMk id="4" creationId="{6A02523E-B72E-42A6-2F53-D85F1DBC56FB}"/>
          </ac:spMkLst>
        </pc:spChg>
        <pc:spChg chg="mod">
          <ac:chgData name="jemma.smith@up.education" userId="S::urn:spo:guest#jemma.smith@up.education::" providerId="AD" clId="Web-{D6121987-355A-2B6D-B187-104EA32DDEE6}" dt="2024-11-14T00:29:19.569" v="39"/>
          <ac:spMkLst>
            <pc:docMk/>
            <pc:sldMk cId="0" sldId="267"/>
            <ac:spMk id="15" creationId="{14107A7F-3D92-53D9-F6B8-197BEC582993}"/>
          </ac:spMkLst>
        </pc:spChg>
        <pc:spChg chg="mod">
          <ac:chgData name="jemma.smith@up.education" userId="S::urn:spo:guest#jemma.smith@up.education::" providerId="AD" clId="Web-{D6121987-355A-2B6D-B187-104EA32DDEE6}" dt="2024-11-14T00:29:19.569" v="39"/>
          <ac:spMkLst>
            <pc:docMk/>
            <pc:sldMk cId="0" sldId="267"/>
            <ac:spMk id="16" creationId="{34457E01-34C1-8AF1-E8D9-A580C4260C98}"/>
          </ac:spMkLst>
        </pc:spChg>
        <pc:spChg chg="mod">
          <ac:chgData name="jemma.smith@up.education" userId="S::urn:spo:guest#jemma.smith@up.education::" providerId="AD" clId="Web-{D6121987-355A-2B6D-B187-104EA32DDEE6}" dt="2024-11-14T00:29:19.569" v="39"/>
          <ac:spMkLst>
            <pc:docMk/>
            <pc:sldMk cId="0" sldId="267"/>
            <ac:spMk id="21" creationId="{3C54F4CE-85F0-46ED-80DA-9518C9251AD1}"/>
          </ac:spMkLst>
        </pc:spChg>
        <pc:spChg chg="mod">
          <ac:chgData name="jemma.smith@up.education" userId="S::urn:spo:guest#jemma.smith@up.education::" providerId="AD" clId="Web-{D6121987-355A-2B6D-B187-104EA32DDEE6}" dt="2024-11-14T00:29:19.569" v="39"/>
          <ac:spMkLst>
            <pc:docMk/>
            <pc:sldMk cId="0" sldId="267"/>
            <ac:spMk id="23" creationId="{DADD1FCA-8ACB-4958-81DD-4CDD6D3E1921}"/>
          </ac:spMkLst>
        </pc:spChg>
        <pc:picChg chg="mod">
          <ac:chgData name="jemma.smith@up.education" userId="S::urn:spo:guest#jemma.smith@up.education::" providerId="AD" clId="Web-{D6121987-355A-2B6D-B187-104EA32DDEE6}" dt="2024-11-14T00:29:19.569" v="39"/>
          <ac:picMkLst>
            <pc:docMk/>
            <pc:sldMk cId="0" sldId="267"/>
            <ac:picMk id="5" creationId="{D764BF1D-A1D6-BF4F-D3EE-6169A45236B7}"/>
          </ac:picMkLst>
        </pc:picChg>
      </pc:sldChg>
      <pc:sldChg chg="modSp">
        <pc:chgData name="jemma.smith@up.education" userId="S::urn:spo:guest#jemma.smith@up.education::" providerId="AD" clId="Web-{D6121987-355A-2B6D-B187-104EA32DDEE6}" dt="2024-11-14T00:29:19.569" v="39"/>
        <pc:sldMkLst>
          <pc:docMk/>
          <pc:sldMk cId="0" sldId="268"/>
        </pc:sldMkLst>
        <pc:spChg chg="mod">
          <ac:chgData name="jemma.smith@up.education" userId="S::urn:spo:guest#jemma.smith@up.education::" providerId="AD" clId="Web-{D6121987-355A-2B6D-B187-104EA32DDEE6}" dt="2024-11-14T00:29:19.569" v="39"/>
          <ac:spMkLst>
            <pc:docMk/>
            <pc:sldMk cId="0" sldId="268"/>
            <ac:spMk id="23" creationId="{62F56E66-38B9-50A1-0DD2-4674C472C663}"/>
          </ac:spMkLst>
        </pc:spChg>
        <pc:spChg chg="mod">
          <ac:chgData name="jemma.smith@up.education" userId="S::urn:spo:guest#jemma.smith@up.education::" providerId="AD" clId="Web-{D6121987-355A-2B6D-B187-104EA32DDEE6}" dt="2024-11-14T00:29:19.569" v="39"/>
          <ac:spMkLst>
            <pc:docMk/>
            <pc:sldMk cId="0" sldId="268"/>
            <ac:spMk id="25" creationId="{08EC7976-5EAF-5BBB-9C06-FC8150397149}"/>
          </ac:spMkLst>
        </pc:spChg>
        <pc:spChg chg="mod">
          <ac:chgData name="jemma.smith@up.education" userId="S::urn:spo:guest#jemma.smith@up.education::" providerId="AD" clId="Web-{D6121987-355A-2B6D-B187-104EA32DDEE6}" dt="2024-11-14T00:29:19.569" v="39"/>
          <ac:spMkLst>
            <pc:docMk/>
            <pc:sldMk cId="0" sldId="268"/>
            <ac:spMk id="26" creationId="{80A2057A-2718-D7DF-4EE0-AB33BF8D0E27}"/>
          </ac:spMkLst>
        </pc:spChg>
        <pc:picChg chg="mod">
          <ac:chgData name="jemma.smith@up.education" userId="S::urn:spo:guest#jemma.smith@up.education::" providerId="AD" clId="Web-{D6121987-355A-2B6D-B187-104EA32DDEE6}" dt="2024-11-14T00:29:19.569" v="39"/>
          <ac:picMkLst>
            <pc:docMk/>
            <pc:sldMk cId="0" sldId="268"/>
            <ac:picMk id="8194" creationId="{597F4774-8750-9703-258F-A1B9A86CE8F2}"/>
          </ac:picMkLst>
        </pc:picChg>
      </pc:sldChg>
      <pc:sldChg chg="modSp">
        <pc:chgData name="jemma.smith@up.education" userId="S::urn:spo:guest#jemma.smith@up.education::" providerId="AD" clId="Web-{D6121987-355A-2B6D-B187-104EA32DDEE6}" dt="2024-11-14T00:29:19.569" v="39"/>
        <pc:sldMkLst>
          <pc:docMk/>
          <pc:sldMk cId="0" sldId="269"/>
        </pc:sldMkLst>
        <pc:spChg chg="mod">
          <ac:chgData name="jemma.smith@up.education" userId="S::urn:spo:guest#jemma.smith@up.education::" providerId="AD" clId="Web-{D6121987-355A-2B6D-B187-104EA32DDEE6}" dt="2024-11-14T00:29:19.569" v="39"/>
          <ac:spMkLst>
            <pc:docMk/>
            <pc:sldMk cId="0" sldId="269"/>
            <ac:spMk id="29" creationId="{643674F0-5DEF-F988-95FA-B132C3A40DD2}"/>
          </ac:spMkLst>
        </pc:spChg>
        <pc:picChg chg="mod">
          <ac:chgData name="jemma.smith@up.education" userId="S::urn:spo:guest#jemma.smith@up.education::" providerId="AD" clId="Web-{D6121987-355A-2B6D-B187-104EA32DDEE6}" dt="2024-11-14T00:29:19.569" v="39"/>
          <ac:picMkLst>
            <pc:docMk/>
            <pc:sldMk cId="0" sldId="269"/>
            <ac:picMk id="9218" creationId="{821307BA-43E1-30A4-9D0C-F82B1693DE0C}"/>
          </ac:picMkLst>
        </pc:picChg>
      </pc:sldChg>
      <pc:sldChg chg="modSp">
        <pc:chgData name="jemma.smith@up.education" userId="S::urn:spo:guest#jemma.smith@up.education::" providerId="AD" clId="Web-{D6121987-355A-2B6D-B187-104EA32DDEE6}" dt="2024-11-14T00:29:19.569" v="39"/>
        <pc:sldMkLst>
          <pc:docMk/>
          <pc:sldMk cId="0" sldId="270"/>
        </pc:sldMkLst>
        <pc:spChg chg="mod">
          <ac:chgData name="jemma.smith@up.education" userId="S::urn:spo:guest#jemma.smith@up.education::" providerId="AD" clId="Web-{D6121987-355A-2B6D-B187-104EA32DDEE6}" dt="2024-11-14T00:29:19.569" v="39"/>
          <ac:spMkLst>
            <pc:docMk/>
            <pc:sldMk cId="0" sldId="270"/>
            <ac:spMk id="23" creationId="{A691A102-116A-A0A0-671D-95D39F8E3C69}"/>
          </ac:spMkLst>
        </pc:spChg>
        <pc:spChg chg="mod">
          <ac:chgData name="jemma.smith@up.education" userId="S::urn:spo:guest#jemma.smith@up.education::" providerId="AD" clId="Web-{D6121987-355A-2B6D-B187-104EA32DDEE6}" dt="2024-11-14T00:29:19.569" v="39"/>
          <ac:spMkLst>
            <pc:docMk/>
            <pc:sldMk cId="0" sldId="270"/>
            <ac:spMk id="24" creationId="{D24F7A59-1406-1D68-BE51-7ED9B5EF90BF}"/>
          </ac:spMkLst>
        </pc:spChg>
      </pc:sldChg>
      <pc:sldChg chg="modSp">
        <pc:chgData name="jemma.smith@up.education" userId="S::urn:spo:guest#jemma.smith@up.education::" providerId="AD" clId="Web-{D6121987-355A-2B6D-B187-104EA32DDEE6}" dt="2024-11-14T00:29:19.569" v="39"/>
        <pc:sldMkLst>
          <pc:docMk/>
          <pc:sldMk cId="0" sldId="271"/>
        </pc:sldMkLst>
        <pc:spChg chg="mod">
          <ac:chgData name="jemma.smith@up.education" userId="S::urn:spo:guest#jemma.smith@up.education::" providerId="AD" clId="Web-{D6121987-355A-2B6D-B187-104EA32DDEE6}" dt="2024-11-14T00:29:19.569" v="39"/>
          <ac:spMkLst>
            <pc:docMk/>
            <pc:sldMk cId="0" sldId="271"/>
            <ac:spMk id="21" creationId="{BCB243BE-DCCB-425D-69CE-7E847DE5F14F}"/>
          </ac:spMkLst>
        </pc:spChg>
        <pc:spChg chg="mod">
          <ac:chgData name="jemma.smith@up.education" userId="S::urn:spo:guest#jemma.smith@up.education::" providerId="AD" clId="Web-{D6121987-355A-2B6D-B187-104EA32DDEE6}" dt="2024-11-14T00:29:19.569" v="39"/>
          <ac:spMkLst>
            <pc:docMk/>
            <pc:sldMk cId="0" sldId="271"/>
            <ac:spMk id="22" creationId="{A190DBB9-40FE-879C-95F4-DA9DD99F86C9}"/>
          </ac:spMkLst>
        </pc:spChg>
        <pc:picChg chg="mod">
          <ac:chgData name="jemma.smith@up.education" userId="S::urn:spo:guest#jemma.smith@up.education::" providerId="AD" clId="Web-{D6121987-355A-2B6D-B187-104EA32DDEE6}" dt="2024-11-14T00:29:19.569" v="39"/>
          <ac:picMkLst>
            <pc:docMk/>
            <pc:sldMk cId="0" sldId="271"/>
            <ac:picMk id="12290" creationId="{A4B36BA9-84A3-7872-029A-88C638779AD1}"/>
          </ac:picMkLst>
        </pc:picChg>
      </pc:sldChg>
      <pc:sldChg chg="modSp">
        <pc:chgData name="jemma.smith@up.education" userId="S::urn:spo:guest#jemma.smith@up.education::" providerId="AD" clId="Web-{D6121987-355A-2B6D-B187-104EA32DDEE6}" dt="2024-11-14T00:29:19.569" v="39"/>
        <pc:sldMkLst>
          <pc:docMk/>
          <pc:sldMk cId="0" sldId="277"/>
        </pc:sldMkLst>
        <pc:spChg chg="mod">
          <ac:chgData name="jemma.smith@up.education" userId="S::urn:spo:guest#jemma.smith@up.education::" providerId="AD" clId="Web-{D6121987-355A-2B6D-B187-104EA32DDEE6}" dt="2024-11-14T00:29:19.569" v="39"/>
          <ac:spMkLst>
            <pc:docMk/>
            <pc:sldMk cId="0" sldId="277"/>
            <ac:spMk id="2" creationId="{00000000-0000-0000-0000-000000000000}"/>
          </ac:spMkLst>
        </pc:spChg>
        <pc:spChg chg="mod">
          <ac:chgData name="jemma.smith@up.education" userId="S::urn:spo:guest#jemma.smith@up.education::" providerId="AD" clId="Web-{D6121987-355A-2B6D-B187-104EA32DDEE6}" dt="2024-11-14T00:29:19.569" v="39"/>
          <ac:spMkLst>
            <pc:docMk/>
            <pc:sldMk cId="0" sldId="277"/>
            <ac:spMk id="3" creationId="{00000000-0000-0000-0000-000000000000}"/>
          </ac:spMkLst>
        </pc:spChg>
        <pc:spChg chg="mod">
          <ac:chgData name="jemma.smith@up.education" userId="S::urn:spo:guest#jemma.smith@up.education::" providerId="AD" clId="Web-{D6121987-355A-2B6D-B187-104EA32DDEE6}" dt="2024-11-14T00:29:19.569" v="39"/>
          <ac:spMkLst>
            <pc:docMk/>
            <pc:sldMk cId="0" sldId="277"/>
            <ac:spMk id="12" creationId="{00000000-0000-0000-0000-000000000000}"/>
          </ac:spMkLst>
        </pc:spChg>
        <pc:spChg chg="mod">
          <ac:chgData name="jemma.smith@up.education" userId="S::urn:spo:guest#jemma.smith@up.education::" providerId="AD" clId="Web-{D6121987-355A-2B6D-B187-104EA32DDEE6}" dt="2024-11-14T00:29:19.569" v="39"/>
          <ac:spMkLst>
            <pc:docMk/>
            <pc:sldMk cId="0" sldId="277"/>
            <ac:spMk id="13" creationId="{00000000-0000-0000-0000-000000000000}"/>
          </ac:spMkLst>
        </pc:spChg>
      </pc:sldChg>
      <pc:sldChg chg="modSp">
        <pc:chgData name="jemma.smith@up.education" userId="S::urn:spo:guest#jemma.smith@up.education::" providerId="AD" clId="Web-{D6121987-355A-2B6D-B187-104EA32DDEE6}" dt="2024-11-14T00:29:19.569" v="39"/>
        <pc:sldMkLst>
          <pc:docMk/>
          <pc:sldMk cId="2835947649" sldId="278"/>
        </pc:sldMkLst>
        <pc:spChg chg="mod">
          <ac:chgData name="jemma.smith@up.education" userId="S::urn:spo:guest#jemma.smith@up.education::" providerId="AD" clId="Web-{D6121987-355A-2B6D-B187-104EA32DDEE6}" dt="2024-11-14T00:29:19.569" v="39"/>
          <ac:spMkLst>
            <pc:docMk/>
            <pc:sldMk cId="2835947649" sldId="278"/>
            <ac:spMk id="2" creationId="{B9FD7422-6F0B-CE0A-1F75-EFA5BB10D752}"/>
          </ac:spMkLst>
        </pc:spChg>
        <pc:spChg chg="mod">
          <ac:chgData name="jemma.smith@up.education" userId="S::urn:spo:guest#jemma.smith@up.education::" providerId="AD" clId="Web-{D6121987-355A-2B6D-B187-104EA32DDEE6}" dt="2024-11-14T00:29:19.569" v="39"/>
          <ac:spMkLst>
            <pc:docMk/>
            <pc:sldMk cId="2835947649" sldId="278"/>
            <ac:spMk id="3" creationId="{AD7D2347-C365-0095-4B42-C670EA5C43B3}"/>
          </ac:spMkLst>
        </pc:spChg>
        <pc:picChg chg="mod">
          <ac:chgData name="jemma.smith@up.education" userId="S::urn:spo:guest#jemma.smith@up.education::" providerId="AD" clId="Web-{D6121987-355A-2B6D-B187-104EA32DDEE6}" dt="2024-11-14T00:29:19.569" v="39"/>
          <ac:picMkLst>
            <pc:docMk/>
            <pc:sldMk cId="2835947649" sldId="278"/>
            <ac:picMk id="11266" creationId="{BFE4695E-6F74-6A2E-FE92-67CD83047B9A}"/>
          </ac:picMkLst>
        </pc:picChg>
      </pc:sldChg>
      <pc:sldChg chg="addSp delSp modSp">
        <pc:chgData name="jemma.smith@up.education" userId="S::urn:spo:guest#jemma.smith@up.education::" providerId="AD" clId="Web-{D6121987-355A-2B6D-B187-104EA32DDEE6}" dt="2024-11-14T00:50:47.228" v="329" actId="14100"/>
        <pc:sldMkLst>
          <pc:docMk/>
          <pc:sldMk cId="3376414006" sldId="279"/>
        </pc:sldMkLst>
        <pc:spChg chg="del mod">
          <ac:chgData name="jemma.smith@up.education" userId="S::urn:spo:guest#jemma.smith@up.education::" providerId="AD" clId="Web-{D6121987-355A-2B6D-B187-104EA32DDEE6}" dt="2024-11-14T00:36:43.055" v="97"/>
          <ac:spMkLst>
            <pc:docMk/>
            <pc:sldMk cId="3376414006" sldId="279"/>
            <ac:spMk id="2" creationId="{61B2F114-B85C-37FD-9293-720D65544C3E}"/>
          </ac:spMkLst>
        </pc:spChg>
        <pc:spChg chg="del mod">
          <ac:chgData name="jemma.smith@up.education" userId="S::urn:spo:guest#jemma.smith@up.education::" providerId="AD" clId="Web-{D6121987-355A-2B6D-B187-104EA32DDEE6}" dt="2024-11-14T00:36:43.055" v="96"/>
          <ac:spMkLst>
            <pc:docMk/>
            <pc:sldMk cId="3376414006" sldId="279"/>
            <ac:spMk id="3" creationId="{B89EF085-8988-42CA-BFEF-4AB71675B65D}"/>
          </ac:spMkLst>
        </pc:spChg>
        <pc:spChg chg="del mod">
          <ac:chgData name="jemma.smith@up.education" userId="S::urn:spo:guest#jemma.smith@up.education::" providerId="AD" clId="Web-{D6121987-355A-2B6D-B187-104EA32DDEE6}" dt="2024-11-14T00:36:43.055" v="95"/>
          <ac:spMkLst>
            <pc:docMk/>
            <pc:sldMk cId="3376414006" sldId="279"/>
            <ac:spMk id="4" creationId="{BBD49B81-80B5-64A9-6291-C03B0BF7F5E2}"/>
          </ac:spMkLst>
        </pc:spChg>
        <pc:spChg chg="del mod">
          <ac:chgData name="jemma.smith@up.education" userId="S::urn:spo:guest#jemma.smith@up.education::" providerId="AD" clId="Web-{D6121987-355A-2B6D-B187-104EA32DDEE6}" dt="2024-11-14T00:36:43.055" v="93"/>
          <ac:spMkLst>
            <pc:docMk/>
            <pc:sldMk cId="3376414006" sldId="279"/>
            <ac:spMk id="5" creationId="{72FD7AB0-03AA-A72C-909F-9F318745153A}"/>
          </ac:spMkLst>
        </pc:spChg>
        <pc:spChg chg="add">
          <ac:chgData name="jemma.smith@up.education" userId="S::urn:spo:guest#jemma.smith@up.education::" providerId="AD" clId="Web-{D6121987-355A-2B6D-B187-104EA32DDEE6}" dt="2024-11-14T00:36:43.852" v="98"/>
          <ac:spMkLst>
            <pc:docMk/>
            <pc:sldMk cId="3376414006" sldId="279"/>
            <ac:spMk id="6" creationId="{61787BC0-9833-2397-6F55-BDF1DD8173D4}"/>
          </ac:spMkLst>
        </pc:spChg>
        <pc:spChg chg="add mod">
          <ac:chgData name="jemma.smith@up.education" userId="S::urn:spo:guest#jemma.smith@up.education::" providerId="AD" clId="Web-{D6121987-355A-2B6D-B187-104EA32DDEE6}" dt="2024-11-14T00:38:02.683" v="117" actId="20577"/>
          <ac:spMkLst>
            <pc:docMk/>
            <pc:sldMk cId="3376414006" sldId="279"/>
            <ac:spMk id="7" creationId="{E0985126-FF47-3007-64B4-F16EF7C0065E}"/>
          </ac:spMkLst>
        </pc:spChg>
        <pc:spChg chg="del mod">
          <ac:chgData name="jemma.smith@up.education" userId="S::urn:spo:guest#jemma.smith@up.education::" providerId="AD" clId="Web-{D6121987-355A-2B6D-B187-104EA32DDEE6}" dt="2024-11-14T00:36:43.055" v="92"/>
          <ac:spMkLst>
            <pc:docMk/>
            <pc:sldMk cId="3376414006" sldId="279"/>
            <ac:spMk id="8" creationId="{19D1949D-1CBB-8EE8-01BE-33D80D06670E}"/>
          </ac:spMkLst>
        </pc:spChg>
        <pc:spChg chg="del mod">
          <ac:chgData name="jemma.smith@up.education" userId="S::urn:spo:guest#jemma.smith@up.education::" providerId="AD" clId="Web-{D6121987-355A-2B6D-B187-104EA32DDEE6}" dt="2024-11-14T00:36:43.055" v="94"/>
          <ac:spMkLst>
            <pc:docMk/>
            <pc:sldMk cId="3376414006" sldId="279"/>
            <ac:spMk id="11" creationId="{7F99134F-DDF0-C78C-C621-D24BE8F0BFF5}"/>
          </ac:spMkLst>
        </pc:spChg>
        <pc:spChg chg="add">
          <ac:chgData name="jemma.smith@up.education" userId="S::urn:spo:guest#jemma.smith@up.education::" providerId="AD" clId="Web-{D6121987-355A-2B6D-B187-104EA32DDEE6}" dt="2024-11-14T00:36:43.852" v="98"/>
          <ac:spMkLst>
            <pc:docMk/>
            <pc:sldMk cId="3376414006" sldId="279"/>
            <ac:spMk id="13" creationId="{D56D0C05-D33A-8397-7FCA-4D2FFC8852B5}"/>
          </ac:spMkLst>
        </pc:spChg>
        <pc:spChg chg="add mod">
          <ac:chgData name="jemma.smith@up.education" userId="S::urn:spo:guest#jemma.smith@up.education::" providerId="AD" clId="Web-{D6121987-355A-2B6D-B187-104EA32DDEE6}" dt="2024-11-14T00:50:09.320" v="325" actId="1076"/>
          <ac:spMkLst>
            <pc:docMk/>
            <pc:sldMk cId="3376414006" sldId="279"/>
            <ac:spMk id="14" creationId="{9327C525-79E5-EDB9-764A-41BABEA39DCF}"/>
          </ac:spMkLst>
        </pc:spChg>
        <pc:spChg chg="add mod">
          <ac:chgData name="jemma.smith@up.education" userId="S::urn:spo:guest#jemma.smith@up.education::" providerId="AD" clId="Web-{D6121987-355A-2B6D-B187-104EA32DDEE6}" dt="2024-11-14T00:50:47.228" v="329" actId="14100"/>
          <ac:spMkLst>
            <pc:docMk/>
            <pc:sldMk cId="3376414006" sldId="279"/>
            <ac:spMk id="15" creationId="{B7E6F830-1CE4-DCEC-4B19-80503BDDFA67}"/>
          </ac:spMkLst>
        </pc:spChg>
        <pc:picChg chg="del mod">
          <ac:chgData name="jemma.smith@up.education" userId="S::urn:spo:guest#jemma.smith@up.education::" providerId="AD" clId="Web-{D6121987-355A-2B6D-B187-104EA32DDEE6}" dt="2024-11-14T00:36:43.055" v="91"/>
          <ac:picMkLst>
            <pc:docMk/>
            <pc:sldMk cId="3376414006" sldId="279"/>
            <ac:picMk id="9" creationId="{C8150558-A28A-92B1-C3BC-BD138FFA9F38}"/>
          </ac:picMkLst>
        </pc:picChg>
        <pc:picChg chg="add">
          <ac:chgData name="jemma.smith@up.education" userId="S::urn:spo:guest#jemma.smith@up.education::" providerId="AD" clId="Web-{D6121987-355A-2B6D-B187-104EA32DDEE6}" dt="2024-11-14T00:36:43.852" v="98"/>
          <ac:picMkLst>
            <pc:docMk/>
            <pc:sldMk cId="3376414006" sldId="279"/>
            <ac:picMk id="10" creationId="{0CA38543-F127-FDB9-41E8-08F096FD8CB9}"/>
          </ac:picMkLst>
        </pc:picChg>
        <pc:picChg chg="add">
          <ac:chgData name="jemma.smith@up.education" userId="S::urn:spo:guest#jemma.smith@up.education::" providerId="AD" clId="Web-{D6121987-355A-2B6D-B187-104EA32DDEE6}" dt="2024-11-14T00:36:43.852" v="98"/>
          <ac:picMkLst>
            <pc:docMk/>
            <pc:sldMk cId="3376414006" sldId="279"/>
            <ac:picMk id="12" creationId="{18B4546B-59F9-633D-2C42-64BB51E63481}"/>
          </ac:picMkLst>
        </pc:picChg>
        <pc:picChg chg="add mod">
          <ac:chgData name="jemma.smith@up.education" userId="S::urn:spo:guest#jemma.smith@up.education::" providerId="AD" clId="Web-{D6121987-355A-2B6D-B187-104EA32DDEE6}" dt="2024-11-14T00:37:39.932" v="102" actId="1076"/>
          <ac:picMkLst>
            <pc:docMk/>
            <pc:sldMk cId="3376414006" sldId="279"/>
            <ac:picMk id="16" creationId="{2EF27CAA-FF9F-BC6B-AA97-BCD0C6F6C24E}"/>
          </ac:picMkLst>
        </pc:picChg>
      </pc:sldChg>
      <pc:sldChg chg="addSp delSp modSp">
        <pc:chgData name="jemma.smith@up.education" userId="S::urn:spo:guest#jemma.smith@up.education::" providerId="AD" clId="Web-{D6121987-355A-2B6D-B187-104EA32DDEE6}" dt="2024-11-14T01:49:54.238" v="845" actId="1076"/>
        <pc:sldMkLst>
          <pc:docMk/>
          <pc:sldMk cId="2801163537" sldId="280"/>
        </pc:sldMkLst>
        <pc:spChg chg="del mod">
          <ac:chgData name="jemma.smith@up.education" userId="S::urn:spo:guest#jemma.smith@up.education::" providerId="AD" clId="Web-{D6121987-355A-2B6D-B187-104EA32DDEE6}" dt="2024-11-14T01:40:27.667" v="644"/>
          <ac:spMkLst>
            <pc:docMk/>
            <pc:sldMk cId="2801163537" sldId="280"/>
            <ac:spMk id="2" creationId="{EE2DA912-E0D1-AD44-6F71-1F18D7693D49}"/>
          </ac:spMkLst>
        </pc:spChg>
        <pc:spChg chg="del mod">
          <ac:chgData name="jemma.smith@up.education" userId="S::urn:spo:guest#jemma.smith@up.education::" providerId="AD" clId="Web-{D6121987-355A-2B6D-B187-104EA32DDEE6}" dt="2024-11-14T01:40:27.667" v="643"/>
          <ac:spMkLst>
            <pc:docMk/>
            <pc:sldMk cId="2801163537" sldId="280"/>
            <ac:spMk id="3" creationId="{BA4DF0D0-32A2-C73F-25D6-1F6335BFC6EE}"/>
          </ac:spMkLst>
        </pc:spChg>
        <pc:spChg chg="del mod">
          <ac:chgData name="jemma.smith@up.education" userId="S::urn:spo:guest#jemma.smith@up.education::" providerId="AD" clId="Web-{D6121987-355A-2B6D-B187-104EA32DDEE6}" dt="2024-11-14T01:40:27.667" v="642"/>
          <ac:spMkLst>
            <pc:docMk/>
            <pc:sldMk cId="2801163537" sldId="280"/>
            <ac:spMk id="4" creationId="{29F22EA7-4D8F-CC86-AC0D-D3B9157A8C5F}"/>
          </ac:spMkLst>
        </pc:spChg>
        <pc:spChg chg="del mod">
          <ac:chgData name="jemma.smith@up.education" userId="S::urn:spo:guest#jemma.smith@up.education::" providerId="AD" clId="Web-{D6121987-355A-2B6D-B187-104EA32DDEE6}" dt="2024-11-14T01:40:27.667" v="640"/>
          <ac:spMkLst>
            <pc:docMk/>
            <pc:sldMk cId="2801163537" sldId="280"/>
            <ac:spMk id="5" creationId="{1A76BD86-9817-40D2-A50E-3388BA9275D8}"/>
          </ac:spMkLst>
        </pc:spChg>
        <pc:spChg chg="del mod">
          <ac:chgData name="jemma.smith@up.education" userId="S::urn:spo:guest#jemma.smith@up.education::" providerId="AD" clId="Web-{D6121987-355A-2B6D-B187-104EA32DDEE6}" dt="2024-11-14T01:40:27.667" v="639"/>
          <ac:spMkLst>
            <pc:docMk/>
            <pc:sldMk cId="2801163537" sldId="280"/>
            <ac:spMk id="6" creationId="{EA7E0B2D-DDF5-06DC-0330-3B5B9CDDAE5A}"/>
          </ac:spMkLst>
        </pc:spChg>
        <pc:spChg chg="add">
          <ac:chgData name="jemma.smith@up.education" userId="S::urn:spo:guest#jemma.smith@up.education::" providerId="AD" clId="Web-{D6121987-355A-2B6D-B187-104EA32DDEE6}" dt="2024-11-14T01:40:28.370" v="645"/>
          <ac:spMkLst>
            <pc:docMk/>
            <pc:sldMk cId="2801163537" sldId="280"/>
            <ac:spMk id="9" creationId="{4AA04E0A-4C55-C43F-A276-36CC22B0D5B2}"/>
          </ac:spMkLst>
        </pc:spChg>
        <pc:spChg chg="add mod">
          <ac:chgData name="jemma.smith@up.education" userId="S::urn:spo:guest#jemma.smith@up.education::" providerId="AD" clId="Web-{D6121987-355A-2B6D-B187-104EA32DDEE6}" dt="2024-11-14T01:49:54.238" v="845" actId="1076"/>
          <ac:spMkLst>
            <pc:docMk/>
            <pc:sldMk cId="2801163537" sldId="280"/>
            <ac:spMk id="11" creationId="{3F929788-E183-EE82-FC14-A42A06D33196}"/>
          </ac:spMkLst>
        </pc:spChg>
        <pc:spChg chg="add mod">
          <ac:chgData name="jemma.smith@up.education" userId="S::urn:spo:guest#jemma.smith@up.education::" providerId="AD" clId="Web-{D6121987-355A-2B6D-B187-104EA32DDEE6}" dt="2024-11-14T01:41:49.967" v="690" actId="1076"/>
          <ac:spMkLst>
            <pc:docMk/>
            <pc:sldMk cId="2801163537" sldId="280"/>
            <ac:spMk id="13" creationId="{5055E2A0-70A4-1279-A775-7F2BD4A8A5E0}"/>
          </ac:spMkLst>
        </pc:spChg>
        <pc:spChg chg="del mod">
          <ac:chgData name="jemma.smith@up.education" userId="S::urn:spo:guest#jemma.smith@up.education::" providerId="AD" clId="Web-{D6121987-355A-2B6D-B187-104EA32DDEE6}" dt="2024-11-14T01:40:27.667" v="641"/>
          <ac:spMkLst>
            <pc:docMk/>
            <pc:sldMk cId="2801163537" sldId="280"/>
            <ac:spMk id="15" creationId="{7C60446B-1E41-3984-E4A5-8CB4357119B8}"/>
          </ac:spMkLst>
        </pc:spChg>
        <pc:spChg chg="add">
          <ac:chgData name="jemma.smith@up.education" userId="S::urn:spo:guest#jemma.smith@up.education::" providerId="AD" clId="Web-{D6121987-355A-2B6D-B187-104EA32DDEE6}" dt="2024-11-14T01:40:28.417" v="649"/>
          <ac:spMkLst>
            <pc:docMk/>
            <pc:sldMk cId="2801163537" sldId="280"/>
            <ac:spMk id="18" creationId="{885F48C7-86AA-3A6C-2B0E-079D0E6298C5}"/>
          </ac:spMkLst>
        </pc:spChg>
        <pc:spChg chg="add">
          <ac:chgData name="jemma.smith@up.education" userId="S::urn:spo:guest#jemma.smith@up.education::" providerId="AD" clId="Web-{D6121987-355A-2B6D-B187-104EA32DDEE6}" dt="2024-11-14T01:40:28.417" v="650"/>
          <ac:spMkLst>
            <pc:docMk/>
            <pc:sldMk cId="2801163537" sldId="280"/>
            <ac:spMk id="20" creationId="{416FBFF3-BBEF-4848-C0E6-402AC9C776C8}"/>
          </ac:spMkLst>
        </pc:spChg>
        <pc:spChg chg="add">
          <ac:chgData name="jemma.smith@up.education" userId="S::urn:spo:guest#jemma.smith@up.education::" providerId="AD" clId="Web-{D6121987-355A-2B6D-B187-104EA32DDEE6}" dt="2024-11-14T01:40:28.432" v="651"/>
          <ac:spMkLst>
            <pc:docMk/>
            <pc:sldMk cId="2801163537" sldId="280"/>
            <ac:spMk id="22" creationId="{2DA9854D-4BAB-2B29-F541-BFE6A7D15C66}"/>
          </ac:spMkLst>
        </pc:spChg>
        <pc:spChg chg="add mod">
          <ac:chgData name="jemma.smith@up.education" userId="S::urn:spo:guest#jemma.smith@up.education::" providerId="AD" clId="Web-{D6121987-355A-2B6D-B187-104EA32DDEE6}" dt="2024-11-14T01:44:36.727" v="844" actId="14100"/>
          <ac:spMkLst>
            <pc:docMk/>
            <pc:sldMk cId="2801163537" sldId="280"/>
            <ac:spMk id="23" creationId="{F2296213-8F78-68FD-53DE-3821F3C616ED}"/>
          </ac:spMkLst>
        </pc:spChg>
        <pc:picChg chg="del mod">
          <ac:chgData name="jemma.smith@up.education" userId="S::urn:spo:guest#jemma.smith@up.education::" providerId="AD" clId="Web-{D6121987-355A-2B6D-B187-104EA32DDEE6}" dt="2024-11-14T01:40:27.667" v="638"/>
          <ac:picMkLst>
            <pc:docMk/>
            <pc:sldMk cId="2801163537" sldId="280"/>
            <ac:picMk id="8" creationId="{11C1BF70-E312-1BA9-144A-E503C1CAEC4C}"/>
          </ac:picMkLst>
        </pc:picChg>
        <pc:picChg chg="add">
          <ac:chgData name="jemma.smith@up.education" userId="S::urn:spo:guest#jemma.smith@up.education::" providerId="AD" clId="Web-{D6121987-355A-2B6D-B187-104EA32DDEE6}" dt="2024-11-14T01:40:28.401" v="648"/>
          <ac:picMkLst>
            <pc:docMk/>
            <pc:sldMk cId="2801163537" sldId="280"/>
            <ac:picMk id="16" creationId="{176D7199-420E-BD6F-FFF0-0D6ADEF5F55D}"/>
          </ac:picMkLst>
        </pc:picChg>
      </pc:sldChg>
      <pc:sldChg chg="modSp">
        <pc:chgData name="jemma.smith@up.education" userId="S::urn:spo:guest#jemma.smith@up.education::" providerId="AD" clId="Web-{D6121987-355A-2B6D-B187-104EA32DDEE6}" dt="2024-11-14T00:29:19.569" v="39"/>
        <pc:sldMkLst>
          <pc:docMk/>
          <pc:sldMk cId="1666801084" sldId="281"/>
        </pc:sldMkLst>
        <pc:spChg chg="mod">
          <ac:chgData name="jemma.smith@up.education" userId="S::urn:spo:guest#jemma.smith@up.education::" providerId="AD" clId="Web-{D6121987-355A-2B6D-B187-104EA32DDEE6}" dt="2024-11-14T00:29:19.569" v="39"/>
          <ac:spMkLst>
            <pc:docMk/>
            <pc:sldMk cId="1666801084" sldId="281"/>
            <ac:spMk id="14" creationId="{E1CD2FD0-1563-CE9C-CB8C-0516811FBB63}"/>
          </ac:spMkLst>
        </pc:spChg>
        <pc:spChg chg="mod">
          <ac:chgData name="jemma.smith@up.education" userId="S::urn:spo:guest#jemma.smith@up.education::" providerId="AD" clId="Web-{D6121987-355A-2B6D-B187-104EA32DDEE6}" dt="2024-11-14T00:29:19.569" v="39"/>
          <ac:spMkLst>
            <pc:docMk/>
            <pc:sldMk cId="1666801084" sldId="281"/>
            <ac:spMk id="15" creationId="{EEA4C142-0046-735A-C6B4-B5D0FC8AAA41}"/>
          </ac:spMkLst>
        </pc:spChg>
        <pc:picChg chg="mod">
          <ac:chgData name="jemma.smith@up.education" userId="S::urn:spo:guest#jemma.smith@up.education::" providerId="AD" clId="Web-{D6121987-355A-2B6D-B187-104EA32DDEE6}" dt="2024-11-14T00:29:19.569" v="39"/>
          <ac:picMkLst>
            <pc:docMk/>
            <pc:sldMk cId="1666801084" sldId="281"/>
            <ac:picMk id="4100" creationId="{AD6A1420-668F-CABE-94C4-41D5B1427ED4}"/>
          </ac:picMkLst>
        </pc:picChg>
      </pc:sldChg>
      <pc:sldChg chg="modSp">
        <pc:chgData name="jemma.smith@up.education" userId="S::urn:spo:guest#jemma.smith@up.education::" providerId="AD" clId="Web-{D6121987-355A-2B6D-B187-104EA32DDEE6}" dt="2024-11-14T00:29:19.569" v="39"/>
        <pc:sldMkLst>
          <pc:docMk/>
          <pc:sldMk cId="2169197578" sldId="282"/>
        </pc:sldMkLst>
        <pc:spChg chg="mod">
          <ac:chgData name="jemma.smith@up.education" userId="S::urn:spo:guest#jemma.smith@up.education::" providerId="AD" clId="Web-{D6121987-355A-2B6D-B187-104EA32DDEE6}" dt="2024-11-14T00:29:19.569" v="39"/>
          <ac:spMkLst>
            <pc:docMk/>
            <pc:sldMk cId="2169197578" sldId="282"/>
            <ac:spMk id="4" creationId="{C89A3E0A-ECB0-24D1-B94D-CA4F9648CFB1}"/>
          </ac:spMkLst>
        </pc:spChg>
        <pc:spChg chg="mod">
          <ac:chgData name="jemma.smith@up.education" userId="S::urn:spo:guest#jemma.smith@up.education::" providerId="AD" clId="Web-{D6121987-355A-2B6D-B187-104EA32DDEE6}" dt="2024-11-14T00:29:19.569" v="39"/>
          <ac:spMkLst>
            <pc:docMk/>
            <pc:sldMk cId="2169197578" sldId="282"/>
            <ac:spMk id="15" creationId="{6F0BAFF3-D6E3-9EF1-8C19-15207360A82D}"/>
          </ac:spMkLst>
        </pc:spChg>
        <pc:spChg chg="mod">
          <ac:chgData name="jemma.smith@up.education" userId="S::urn:spo:guest#jemma.smith@up.education::" providerId="AD" clId="Web-{D6121987-355A-2B6D-B187-104EA32DDEE6}" dt="2024-11-14T00:29:19.569" v="39"/>
          <ac:spMkLst>
            <pc:docMk/>
            <pc:sldMk cId="2169197578" sldId="282"/>
            <ac:spMk id="16" creationId="{6759C5E9-550B-57C1-13E7-7C61509E2646}"/>
          </ac:spMkLst>
        </pc:spChg>
        <pc:picChg chg="mod">
          <ac:chgData name="jemma.smith@up.education" userId="S::urn:spo:guest#jemma.smith@up.education::" providerId="AD" clId="Web-{D6121987-355A-2B6D-B187-104EA32DDEE6}" dt="2024-11-14T00:29:19.569" v="39"/>
          <ac:picMkLst>
            <pc:docMk/>
            <pc:sldMk cId="2169197578" sldId="282"/>
            <ac:picMk id="6" creationId="{1597BBD5-73DF-7ABA-8AF3-C0603EDD1809}"/>
          </ac:picMkLst>
        </pc:picChg>
      </pc:sldChg>
      <pc:sldChg chg="modSp">
        <pc:chgData name="jemma.smith@up.education" userId="S::urn:spo:guest#jemma.smith@up.education::" providerId="AD" clId="Web-{D6121987-355A-2B6D-B187-104EA32DDEE6}" dt="2024-11-14T00:29:19.569" v="39"/>
        <pc:sldMkLst>
          <pc:docMk/>
          <pc:sldMk cId="1119521536" sldId="283"/>
        </pc:sldMkLst>
        <pc:spChg chg="mod">
          <ac:chgData name="jemma.smith@up.education" userId="S::urn:spo:guest#jemma.smith@up.education::" providerId="AD" clId="Web-{D6121987-355A-2B6D-B187-104EA32DDEE6}" dt="2024-11-14T00:29:19.569" v="39"/>
          <ac:spMkLst>
            <pc:docMk/>
            <pc:sldMk cId="1119521536" sldId="283"/>
            <ac:spMk id="4" creationId="{8921E167-DB30-74E3-4F3E-23EDB2D6A117}"/>
          </ac:spMkLst>
        </pc:spChg>
        <pc:spChg chg="mod">
          <ac:chgData name="jemma.smith@up.education" userId="S::urn:spo:guest#jemma.smith@up.education::" providerId="AD" clId="Web-{D6121987-355A-2B6D-B187-104EA32DDEE6}" dt="2024-11-14T00:29:19.569" v="39"/>
          <ac:spMkLst>
            <pc:docMk/>
            <pc:sldMk cId="1119521536" sldId="283"/>
            <ac:spMk id="15" creationId="{6F495164-77B2-D23A-8CF5-230DDE03503C}"/>
          </ac:spMkLst>
        </pc:spChg>
        <pc:spChg chg="mod">
          <ac:chgData name="jemma.smith@up.education" userId="S::urn:spo:guest#jemma.smith@up.education::" providerId="AD" clId="Web-{D6121987-355A-2B6D-B187-104EA32DDEE6}" dt="2024-11-14T00:29:19.569" v="39"/>
          <ac:spMkLst>
            <pc:docMk/>
            <pc:sldMk cId="1119521536" sldId="283"/>
            <ac:spMk id="16" creationId="{458BAFB9-48B9-9FF0-4093-D2EB604CF7A8}"/>
          </ac:spMkLst>
        </pc:spChg>
        <pc:picChg chg="mod">
          <ac:chgData name="jemma.smith@up.education" userId="S::urn:spo:guest#jemma.smith@up.education::" providerId="AD" clId="Web-{D6121987-355A-2B6D-B187-104EA32DDEE6}" dt="2024-11-14T00:29:19.569" v="39"/>
          <ac:picMkLst>
            <pc:docMk/>
            <pc:sldMk cId="1119521536" sldId="283"/>
            <ac:picMk id="3" creationId="{0D522657-EED8-1B94-2124-6906F226FC1C}"/>
          </ac:picMkLst>
        </pc:picChg>
      </pc:sldChg>
      <pc:sldChg chg="modSp">
        <pc:chgData name="jemma.smith@up.education" userId="S::urn:spo:guest#jemma.smith@up.education::" providerId="AD" clId="Web-{D6121987-355A-2B6D-B187-104EA32DDEE6}" dt="2024-11-14T00:29:19.569" v="39"/>
        <pc:sldMkLst>
          <pc:docMk/>
          <pc:sldMk cId="2104810266" sldId="284"/>
        </pc:sldMkLst>
        <pc:spChg chg="mod">
          <ac:chgData name="jemma.smith@up.education" userId="S::urn:spo:guest#jemma.smith@up.education::" providerId="AD" clId="Web-{D6121987-355A-2B6D-B187-104EA32DDEE6}" dt="2024-11-14T00:29:19.569" v="39"/>
          <ac:spMkLst>
            <pc:docMk/>
            <pc:sldMk cId="2104810266" sldId="284"/>
            <ac:spMk id="4" creationId="{FC058324-D18A-0F33-AEF5-9D1DDE31725B}"/>
          </ac:spMkLst>
        </pc:spChg>
        <pc:spChg chg="mod">
          <ac:chgData name="jemma.smith@up.education" userId="S::urn:spo:guest#jemma.smith@up.education::" providerId="AD" clId="Web-{D6121987-355A-2B6D-B187-104EA32DDEE6}" dt="2024-11-14T00:29:19.569" v="39"/>
          <ac:spMkLst>
            <pc:docMk/>
            <pc:sldMk cId="2104810266" sldId="284"/>
            <ac:spMk id="15" creationId="{33AE080B-4332-2542-A5CF-2D98BB8EB2A9}"/>
          </ac:spMkLst>
        </pc:spChg>
        <pc:spChg chg="mod">
          <ac:chgData name="jemma.smith@up.education" userId="S::urn:spo:guest#jemma.smith@up.education::" providerId="AD" clId="Web-{D6121987-355A-2B6D-B187-104EA32DDEE6}" dt="2024-11-14T00:29:19.569" v="39"/>
          <ac:spMkLst>
            <pc:docMk/>
            <pc:sldMk cId="2104810266" sldId="284"/>
            <ac:spMk id="16" creationId="{860C6CCA-C941-9D33-E844-1CC0377BC1F8}"/>
          </ac:spMkLst>
        </pc:spChg>
        <pc:picChg chg="mod">
          <ac:chgData name="jemma.smith@up.education" userId="S::urn:spo:guest#jemma.smith@up.education::" providerId="AD" clId="Web-{D6121987-355A-2B6D-B187-104EA32DDEE6}" dt="2024-11-14T00:29:19.569" v="39"/>
          <ac:picMkLst>
            <pc:docMk/>
            <pc:sldMk cId="2104810266" sldId="284"/>
            <ac:picMk id="3" creationId="{B4F5D4B3-202F-8E19-2EF7-FC769EF0CF39}"/>
          </ac:picMkLst>
        </pc:picChg>
      </pc:sldChg>
      <pc:sldChg chg="modSp">
        <pc:chgData name="jemma.smith@up.education" userId="S::urn:spo:guest#jemma.smith@up.education::" providerId="AD" clId="Web-{D6121987-355A-2B6D-B187-104EA32DDEE6}" dt="2024-11-14T00:29:19.569" v="39"/>
        <pc:sldMkLst>
          <pc:docMk/>
          <pc:sldMk cId="3913678697" sldId="285"/>
        </pc:sldMkLst>
        <pc:spChg chg="mod">
          <ac:chgData name="jemma.smith@up.education" userId="S::urn:spo:guest#jemma.smith@up.education::" providerId="AD" clId="Web-{D6121987-355A-2B6D-B187-104EA32DDEE6}" dt="2024-11-14T00:29:19.569" v="39"/>
          <ac:spMkLst>
            <pc:docMk/>
            <pc:sldMk cId="3913678697" sldId="285"/>
            <ac:spMk id="4" creationId="{AEEFE9A4-85BA-EAC1-9E1E-1BC7CC7EEB36}"/>
          </ac:spMkLst>
        </pc:spChg>
        <pc:spChg chg="mod">
          <ac:chgData name="jemma.smith@up.education" userId="S::urn:spo:guest#jemma.smith@up.education::" providerId="AD" clId="Web-{D6121987-355A-2B6D-B187-104EA32DDEE6}" dt="2024-11-14T00:29:19.569" v="39"/>
          <ac:spMkLst>
            <pc:docMk/>
            <pc:sldMk cId="3913678697" sldId="285"/>
            <ac:spMk id="15" creationId="{F947833C-F0B4-0757-C313-2E590631650A}"/>
          </ac:spMkLst>
        </pc:spChg>
        <pc:spChg chg="mod">
          <ac:chgData name="jemma.smith@up.education" userId="S::urn:spo:guest#jemma.smith@up.education::" providerId="AD" clId="Web-{D6121987-355A-2B6D-B187-104EA32DDEE6}" dt="2024-11-14T00:29:19.569" v="39"/>
          <ac:spMkLst>
            <pc:docMk/>
            <pc:sldMk cId="3913678697" sldId="285"/>
            <ac:spMk id="16" creationId="{7891FC13-D9C7-CD3D-F950-2CE9C7D28C1B}"/>
          </ac:spMkLst>
        </pc:spChg>
        <pc:picChg chg="mod">
          <ac:chgData name="jemma.smith@up.education" userId="S::urn:spo:guest#jemma.smith@up.education::" providerId="AD" clId="Web-{D6121987-355A-2B6D-B187-104EA32DDEE6}" dt="2024-11-14T00:29:19.569" v="39"/>
          <ac:picMkLst>
            <pc:docMk/>
            <pc:sldMk cId="3913678697" sldId="285"/>
            <ac:picMk id="5" creationId="{FDE2AC44-FCC6-2F8B-7ADA-81594368DEF6}"/>
          </ac:picMkLst>
        </pc:picChg>
      </pc:sldChg>
      <pc:sldChg chg="modSp">
        <pc:chgData name="jemma.smith@up.education" userId="S::urn:spo:guest#jemma.smith@up.education::" providerId="AD" clId="Web-{D6121987-355A-2B6D-B187-104EA32DDEE6}" dt="2024-11-14T00:29:19.569" v="39"/>
        <pc:sldMkLst>
          <pc:docMk/>
          <pc:sldMk cId="2258508592" sldId="286"/>
        </pc:sldMkLst>
        <pc:spChg chg="mod">
          <ac:chgData name="jemma.smith@up.education" userId="S::urn:spo:guest#jemma.smith@up.education::" providerId="AD" clId="Web-{D6121987-355A-2B6D-B187-104EA32DDEE6}" dt="2024-11-14T00:29:19.569" v="39"/>
          <ac:spMkLst>
            <pc:docMk/>
            <pc:sldMk cId="2258508592" sldId="286"/>
            <ac:spMk id="4" creationId="{0522926A-F3D0-58B8-4FB3-F68F546246F9}"/>
          </ac:spMkLst>
        </pc:spChg>
        <pc:spChg chg="mod">
          <ac:chgData name="jemma.smith@up.education" userId="S::urn:spo:guest#jemma.smith@up.education::" providerId="AD" clId="Web-{D6121987-355A-2B6D-B187-104EA32DDEE6}" dt="2024-11-14T00:29:19.569" v="39"/>
          <ac:spMkLst>
            <pc:docMk/>
            <pc:sldMk cId="2258508592" sldId="286"/>
            <ac:spMk id="15" creationId="{EF3BC52F-B0B4-A993-B6FB-58320983A455}"/>
          </ac:spMkLst>
        </pc:spChg>
        <pc:spChg chg="mod">
          <ac:chgData name="jemma.smith@up.education" userId="S::urn:spo:guest#jemma.smith@up.education::" providerId="AD" clId="Web-{D6121987-355A-2B6D-B187-104EA32DDEE6}" dt="2024-11-14T00:29:19.569" v="39"/>
          <ac:spMkLst>
            <pc:docMk/>
            <pc:sldMk cId="2258508592" sldId="286"/>
            <ac:spMk id="16" creationId="{A1BA3A7A-5F5C-2824-91C2-F3CBA3A4A25D}"/>
          </ac:spMkLst>
        </pc:spChg>
        <pc:picChg chg="mod">
          <ac:chgData name="jemma.smith@up.education" userId="S::urn:spo:guest#jemma.smith@up.education::" providerId="AD" clId="Web-{D6121987-355A-2B6D-B187-104EA32DDEE6}" dt="2024-11-14T00:29:19.569" v="39"/>
          <ac:picMkLst>
            <pc:docMk/>
            <pc:sldMk cId="2258508592" sldId="286"/>
            <ac:picMk id="5" creationId="{7CFE6B2F-03D4-9C4B-0AC9-540B62C992AD}"/>
          </ac:picMkLst>
        </pc:picChg>
      </pc:sldChg>
      <pc:sldChg chg="modSp">
        <pc:chgData name="jemma.smith@up.education" userId="S::urn:spo:guest#jemma.smith@up.education::" providerId="AD" clId="Web-{D6121987-355A-2B6D-B187-104EA32DDEE6}" dt="2024-11-14T00:29:19.569" v="39"/>
        <pc:sldMkLst>
          <pc:docMk/>
          <pc:sldMk cId="2263778396" sldId="287"/>
        </pc:sldMkLst>
        <pc:spChg chg="mod">
          <ac:chgData name="jemma.smith@up.education" userId="S::urn:spo:guest#jemma.smith@up.education::" providerId="AD" clId="Web-{D6121987-355A-2B6D-B187-104EA32DDEE6}" dt="2024-11-14T00:29:19.569" v="39"/>
          <ac:spMkLst>
            <pc:docMk/>
            <pc:sldMk cId="2263778396" sldId="287"/>
            <ac:spMk id="4" creationId="{84B6A561-0F13-FAA0-535D-23EE015CF967}"/>
          </ac:spMkLst>
        </pc:spChg>
        <pc:spChg chg="mod">
          <ac:chgData name="jemma.smith@up.education" userId="S::urn:spo:guest#jemma.smith@up.education::" providerId="AD" clId="Web-{D6121987-355A-2B6D-B187-104EA32DDEE6}" dt="2024-11-14T00:29:19.569" v="39"/>
          <ac:spMkLst>
            <pc:docMk/>
            <pc:sldMk cId="2263778396" sldId="287"/>
            <ac:spMk id="15" creationId="{2F941CA9-562F-6D4C-13E4-7D270C952516}"/>
          </ac:spMkLst>
        </pc:spChg>
        <pc:spChg chg="mod">
          <ac:chgData name="jemma.smith@up.education" userId="S::urn:spo:guest#jemma.smith@up.education::" providerId="AD" clId="Web-{D6121987-355A-2B6D-B187-104EA32DDEE6}" dt="2024-11-14T00:29:19.569" v="39"/>
          <ac:spMkLst>
            <pc:docMk/>
            <pc:sldMk cId="2263778396" sldId="287"/>
            <ac:spMk id="16" creationId="{1286D934-3946-490F-3C74-E82BC493E1B0}"/>
          </ac:spMkLst>
        </pc:spChg>
        <pc:picChg chg="mod">
          <ac:chgData name="jemma.smith@up.education" userId="S::urn:spo:guest#jemma.smith@up.education::" providerId="AD" clId="Web-{D6121987-355A-2B6D-B187-104EA32DDEE6}" dt="2024-11-14T00:29:19.569" v="39"/>
          <ac:picMkLst>
            <pc:docMk/>
            <pc:sldMk cId="2263778396" sldId="287"/>
            <ac:picMk id="5" creationId="{FC7D8AD9-F3DB-93E2-DF67-158D11199A51}"/>
          </ac:picMkLst>
        </pc:picChg>
      </pc:sldChg>
      <pc:sldChg chg="modSp">
        <pc:chgData name="jemma.smith@up.education" userId="S::urn:spo:guest#jemma.smith@up.education::" providerId="AD" clId="Web-{D6121987-355A-2B6D-B187-104EA32DDEE6}" dt="2024-11-14T00:29:19.569" v="39"/>
        <pc:sldMkLst>
          <pc:docMk/>
          <pc:sldMk cId="1968545301" sldId="288"/>
        </pc:sldMkLst>
        <pc:spChg chg="mod">
          <ac:chgData name="jemma.smith@up.education" userId="S::urn:spo:guest#jemma.smith@up.education::" providerId="AD" clId="Web-{D6121987-355A-2B6D-B187-104EA32DDEE6}" dt="2024-11-14T00:29:19.569" v="39"/>
          <ac:spMkLst>
            <pc:docMk/>
            <pc:sldMk cId="1968545301" sldId="288"/>
            <ac:spMk id="15" creationId="{2E6625B9-5295-4A69-864C-6ADFBE1A1FE1}"/>
          </ac:spMkLst>
        </pc:spChg>
        <pc:spChg chg="mod">
          <ac:chgData name="jemma.smith@up.education" userId="S::urn:spo:guest#jemma.smith@up.education::" providerId="AD" clId="Web-{D6121987-355A-2B6D-B187-104EA32DDEE6}" dt="2024-11-14T00:29:19.569" v="39"/>
          <ac:spMkLst>
            <pc:docMk/>
            <pc:sldMk cId="1968545301" sldId="288"/>
            <ac:spMk id="16" creationId="{A70C4BF4-146A-5640-7FD1-0EFB11C64180}"/>
          </ac:spMkLst>
        </pc:spChg>
        <pc:spChg chg="mod">
          <ac:chgData name="jemma.smith@up.education" userId="S::urn:spo:guest#jemma.smith@up.education::" providerId="AD" clId="Web-{D6121987-355A-2B6D-B187-104EA32DDEE6}" dt="2024-11-14T00:29:19.569" v="39"/>
          <ac:spMkLst>
            <pc:docMk/>
            <pc:sldMk cId="1968545301" sldId="288"/>
            <ac:spMk id="19" creationId="{1CFC358F-C8F4-898C-2AC0-289134C219FA}"/>
          </ac:spMkLst>
        </pc:spChg>
        <pc:picChg chg="mod">
          <ac:chgData name="jemma.smith@up.education" userId="S::urn:spo:guest#jemma.smith@up.education::" providerId="AD" clId="Web-{D6121987-355A-2B6D-B187-104EA32DDEE6}" dt="2024-11-14T00:29:19.569" v="39"/>
          <ac:picMkLst>
            <pc:docMk/>
            <pc:sldMk cId="1968545301" sldId="288"/>
            <ac:picMk id="3" creationId="{6735ACE1-19E2-08DE-CD1A-6A28F1C1246B}"/>
          </ac:picMkLst>
        </pc:picChg>
      </pc:sldChg>
      <pc:sldChg chg="modSp">
        <pc:chgData name="jemma.smith@up.education" userId="S::urn:spo:guest#jemma.smith@up.education::" providerId="AD" clId="Web-{D6121987-355A-2B6D-B187-104EA32DDEE6}" dt="2024-11-14T00:29:19.569" v="39"/>
        <pc:sldMkLst>
          <pc:docMk/>
          <pc:sldMk cId="1529077717" sldId="304"/>
        </pc:sldMkLst>
        <pc:spChg chg="mod">
          <ac:chgData name="jemma.smith@up.education" userId="S::urn:spo:guest#jemma.smith@up.education::" providerId="AD" clId="Web-{D6121987-355A-2B6D-B187-104EA32DDEE6}" dt="2024-11-14T00:29:19.569" v="39"/>
          <ac:spMkLst>
            <pc:docMk/>
            <pc:sldMk cId="1529077717" sldId="304"/>
            <ac:spMk id="4" creationId="{B2778D93-F30C-5BFD-BDA7-9B4D5FD442B5}"/>
          </ac:spMkLst>
        </pc:spChg>
        <pc:spChg chg="mod">
          <ac:chgData name="jemma.smith@up.education" userId="S::urn:spo:guest#jemma.smith@up.education::" providerId="AD" clId="Web-{D6121987-355A-2B6D-B187-104EA32DDEE6}" dt="2024-11-14T00:29:19.569" v="39"/>
          <ac:spMkLst>
            <pc:docMk/>
            <pc:sldMk cId="1529077717" sldId="304"/>
            <ac:spMk id="6" creationId="{B5A36CE5-6904-CE42-95C8-AAE817BEFDB1}"/>
          </ac:spMkLst>
        </pc:spChg>
        <pc:picChg chg="mod">
          <ac:chgData name="jemma.smith@up.education" userId="S::urn:spo:guest#jemma.smith@up.education::" providerId="AD" clId="Web-{D6121987-355A-2B6D-B187-104EA32DDEE6}" dt="2024-11-14T00:29:19.569" v="39"/>
          <ac:picMkLst>
            <pc:docMk/>
            <pc:sldMk cId="1529077717" sldId="304"/>
            <ac:picMk id="8" creationId="{281C9614-EBAD-5888-99A8-5F9E3515CEC0}"/>
          </ac:picMkLst>
        </pc:picChg>
      </pc:sldChg>
      <pc:sldChg chg="modSp">
        <pc:chgData name="jemma.smith@up.education" userId="S::urn:spo:guest#jemma.smith@up.education::" providerId="AD" clId="Web-{D6121987-355A-2B6D-B187-104EA32DDEE6}" dt="2024-11-14T00:29:19.569" v="39"/>
        <pc:sldMkLst>
          <pc:docMk/>
          <pc:sldMk cId="939748665" sldId="305"/>
        </pc:sldMkLst>
        <pc:spChg chg="mod">
          <ac:chgData name="jemma.smith@up.education" userId="S::urn:spo:guest#jemma.smith@up.education::" providerId="AD" clId="Web-{D6121987-355A-2B6D-B187-104EA32DDEE6}" dt="2024-11-14T00:29:19.569" v="39"/>
          <ac:spMkLst>
            <pc:docMk/>
            <pc:sldMk cId="939748665" sldId="305"/>
            <ac:spMk id="4" creationId="{9394D1B7-0D6B-A699-48A9-9F6D3C308E39}"/>
          </ac:spMkLst>
        </pc:spChg>
        <pc:spChg chg="mod">
          <ac:chgData name="jemma.smith@up.education" userId="S::urn:spo:guest#jemma.smith@up.education::" providerId="AD" clId="Web-{D6121987-355A-2B6D-B187-104EA32DDEE6}" dt="2024-11-14T00:29:19.569" v="39"/>
          <ac:spMkLst>
            <pc:docMk/>
            <pc:sldMk cId="939748665" sldId="305"/>
            <ac:spMk id="6" creationId="{4F065F51-1412-75B8-D247-86EB0B361DB1}"/>
          </ac:spMkLst>
        </pc:spChg>
        <pc:picChg chg="mod">
          <ac:chgData name="jemma.smith@up.education" userId="S::urn:spo:guest#jemma.smith@up.education::" providerId="AD" clId="Web-{D6121987-355A-2B6D-B187-104EA32DDEE6}" dt="2024-11-14T00:29:19.569" v="39"/>
          <ac:picMkLst>
            <pc:docMk/>
            <pc:sldMk cId="939748665" sldId="305"/>
            <ac:picMk id="8" creationId="{27BD0042-A615-5EE4-BBA7-5295A1D6FBBD}"/>
          </ac:picMkLst>
        </pc:picChg>
      </pc:sldChg>
      <pc:sldChg chg="modSp">
        <pc:chgData name="jemma.smith@up.education" userId="S::urn:spo:guest#jemma.smith@up.education::" providerId="AD" clId="Web-{D6121987-355A-2B6D-B187-104EA32DDEE6}" dt="2024-11-14T00:29:19.569" v="39"/>
        <pc:sldMkLst>
          <pc:docMk/>
          <pc:sldMk cId="1029952778" sldId="306"/>
        </pc:sldMkLst>
        <pc:spChg chg="mod">
          <ac:chgData name="jemma.smith@up.education" userId="S::urn:spo:guest#jemma.smith@up.education::" providerId="AD" clId="Web-{D6121987-355A-2B6D-B187-104EA32DDEE6}" dt="2024-11-14T00:29:19.569" v="39"/>
          <ac:spMkLst>
            <pc:docMk/>
            <pc:sldMk cId="1029952778" sldId="306"/>
            <ac:spMk id="4" creationId="{79231877-863F-35C0-9A65-8F59817A1EB3}"/>
          </ac:spMkLst>
        </pc:spChg>
        <pc:spChg chg="mod">
          <ac:chgData name="jemma.smith@up.education" userId="S::urn:spo:guest#jemma.smith@up.education::" providerId="AD" clId="Web-{D6121987-355A-2B6D-B187-104EA32DDEE6}" dt="2024-11-14T00:29:19.569" v="39"/>
          <ac:spMkLst>
            <pc:docMk/>
            <pc:sldMk cId="1029952778" sldId="306"/>
            <ac:spMk id="6" creationId="{57A53559-4FC3-8A07-898B-390AEF79D34B}"/>
          </ac:spMkLst>
        </pc:spChg>
        <pc:picChg chg="mod">
          <ac:chgData name="jemma.smith@up.education" userId="S::urn:spo:guest#jemma.smith@up.education::" providerId="AD" clId="Web-{D6121987-355A-2B6D-B187-104EA32DDEE6}" dt="2024-11-14T00:29:19.569" v="39"/>
          <ac:picMkLst>
            <pc:docMk/>
            <pc:sldMk cId="1029952778" sldId="306"/>
            <ac:picMk id="8" creationId="{B6204C7C-8018-BFA9-E9BF-D6EC39FFA125}"/>
          </ac:picMkLst>
        </pc:picChg>
      </pc:sldChg>
      <pc:sldChg chg="modSp">
        <pc:chgData name="jemma.smith@up.education" userId="S::urn:spo:guest#jemma.smith@up.education::" providerId="AD" clId="Web-{D6121987-355A-2B6D-B187-104EA32DDEE6}" dt="2024-11-14T00:29:19.569" v="39"/>
        <pc:sldMkLst>
          <pc:docMk/>
          <pc:sldMk cId="1365058595" sldId="307"/>
        </pc:sldMkLst>
        <pc:spChg chg="mod">
          <ac:chgData name="jemma.smith@up.education" userId="S::urn:spo:guest#jemma.smith@up.education::" providerId="AD" clId="Web-{D6121987-355A-2B6D-B187-104EA32DDEE6}" dt="2024-11-14T00:29:19.569" v="39"/>
          <ac:spMkLst>
            <pc:docMk/>
            <pc:sldMk cId="1365058595" sldId="307"/>
            <ac:spMk id="4" creationId="{B2778D93-F30C-5BFD-BDA7-9B4D5FD442B5}"/>
          </ac:spMkLst>
        </pc:spChg>
        <pc:spChg chg="mod">
          <ac:chgData name="jemma.smith@up.education" userId="S::urn:spo:guest#jemma.smith@up.education::" providerId="AD" clId="Web-{D6121987-355A-2B6D-B187-104EA32DDEE6}" dt="2024-11-14T00:29:19.569" v="39"/>
          <ac:spMkLst>
            <pc:docMk/>
            <pc:sldMk cId="1365058595" sldId="307"/>
            <ac:spMk id="6" creationId="{B5A36CE5-6904-CE42-95C8-AAE817BEFDB1}"/>
          </ac:spMkLst>
        </pc:spChg>
      </pc:sldChg>
      <pc:sldChg chg="modSp">
        <pc:chgData name="jemma.smith@up.education" userId="S::urn:spo:guest#jemma.smith@up.education::" providerId="AD" clId="Web-{D6121987-355A-2B6D-B187-104EA32DDEE6}" dt="2024-11-14T00:29:19.569" v="39"/>
        <pc:sldMkLst>
          <pc:docMk/>
          <pc:sldMk cId="3414532778" sldId="308"/>
        </pc:sldMkLst>
        <pc:spChg chg="mod">
          <ac:chgData name="jemma.smith@up.education" userId="S::urn:spo:guest#jemma.smith@up.education::" providerId="AD" clId="Web-{D6121987-355A-2B6D-B187-104EA32DDEE6}" dt="2024-11-14T00:29:19.569" v="39"/>
          <ac:spMkLst>
            <pc:docMk/>
            <pc:sldMk cId="3414532778" sldId="308"/>
            <ac:spMk id="4" creationId="{5EF91DC8-B9F3-39F5-D41D-E65C22B34E50}"/>
          </ac:spMkLst>
        </pc:spChg>
        <pc:spChg chg="mod">
          <ac:chgData name="jemma.smith@up.education" userId="S::urn:spo:guest#jemma.smith@up.education::" providerId="AD" clId="Web-{D6121987-355A-2B6D-B187-104EA32DDEE6}" dt="2024-11-14T00:29:19.569" v="39"/>
          <ac:spMkLst>
            <pc:docMk/>
            <pc:sldMk cId="3414532778" sldId="308"/>
            <ac:spMk id="6" creationId="{8544D592-AAFE-2221-F8C8-EE0D8B075EBF}"/>
          </ac:spMkLst>
        </pc:spChg>
      </pc:sldChg>
      <pc:sldChg chg="modSp">
        <pc:chgData name="jemma.smith@up.education" userId="S::urn:spo:guest#jemma.smith@up.education::" providerId="AD" clId="Web-{D6121987-355A-2B6D-B187-104EA32DDEE6}" dt="2024-11-14T00:29:19.569" v="39"/>
        <pc:sldMkLst>
          <pc:docMk/>
          <pc:sldMk cId="105551189" sldId="309"/>
        </pc:sldMkLst>
        <pc:spChg chg="mod">
          <ac:chgData name="jemma.smith@up.education" userId="S::urn:spo:guest#jemma.smith@up.education::" providerId="AD" clId="Web-{D6121987-355A-2B6D-B187-104EA32DDEE6}" dt="2024-11-14T00:29:19.569" v="39"/>
          <ac:spMkLst>
            <pc:docMk/>
            <pc:sldMk cId="105551189" sldId="309"/>
            <ac:spMk id="2" creationId="{6C485C3A-3076-208C-3B3D-EAA91CDDCA85}"/>
          </ac:spMkLst>
        </pc:spChg>
        <pc:spChg chg="mod">
          <ac:chgData name="jemma.smith@up.education" userId="S::urn:spo:guest#jemma.smith@up.education::" providerId="AD" clId="Web-{D6121987-355A-2B6D-B187-104EA32DDEE6}" dt="2024-11-14T00:29:19.569" v="39"/>
          <ac:spMkLst>
            <pc:docMk/>
            <pc:sldMk cId="105551189" sldId="309"/>
            <ac:spMk id="3" creationId="{2152C78E-8382-CA45-F7A1-35F9BD87AFF7}"/>
          </ac:spMkLst>
        </pc:spChg>
        <pc:spChg chg="mod">
          <ac:chgData name="jemma.smith@up.education" userId="S::urn:spo:guest#jemma.smith@up.education::" providerId="AD" clId="Web-{D6121987-355A-2B6D-B187-104EA32DDEE6}" dt="2024-11-14T00:29:19.569" v="39"/>
          <ac:spMkLst>
            <pc:docMk/>
            <pc:sldMk cId="105551189" sldId="309"/>
            <ac:spMk id="5" creationId="{890802CA-5897-B53A-BFF0-5018410964C7}"/>
          </ac:spMkLst>
        </pc:spChg>
        <pc:spChg chg="mod">
          <ac:chgData name="jemma.smith@up.education" userId="S::urn:spo:guest#jemma.smith@up.education::" providerId="AD" clId="Web-{D6121987-355A-2B6D-B187-104EA32DDEE6}" dt="2024-11-14T00:29:19.569" v="39"/>
          <ac:spMkLst>
            <pc:docMk/>
            <pc:sldMk cId="105551189" sldId="309"/>
            <ac:spMk id="7" creationId="{B656854C-7322-B9C9-B593-AAE7E4E74E96}"/>
          </ac:spMkLst>
        </pc:spChg>
        <pc:spChg chg="mod">
          <ac:chgData name="jemma.smith@up.education" userId="S::urn:spo:guest#jemma.smith@up.education::" providerId="AD" clId="Web-{D6121987-355A-2B6D-B187-104EA32DDEE6}" dt="2024-11-14T00:29:19.569" v="39"/>
          <ac:spMkLst>
            <pc:docMk/>
            <pc:sldMk cId="105551189" sldId="309"/>
            <ac:spMk id="13" creationId="{00B80CAF-D1C2-B003-8176-19F488A4DE08}"/>
          </ac:spMkLst>
        </pc:spChg>
        <pc:graphicFrameChg chg="mod modGraphic">
          <ac:chgData name="jemma.smith@up.education" userId="S::urn:spo:guest#jemma.smith@up.education::" providerId="AD" clId="Web-{D6121987-355A-2B6D-B187-104EA32DDEE6}" dt="2024-11-14T00:29:19.569" v="39"/>
          <ac:graphicFrameMkLst>
            <pc:docMk/>
            <pc:sldMk cId="105551189" sldId="309"/>
            <ac:graphicFrameMk id="6" creationId="{4795378F-1BE3-7572-7429-A7E3DE2C5EF3}"/>
          </ac:graphicFrameMkLst>
        </pc:graphicFrameChg>
      </pc:sldChg>
      <pc:sldChg chg="modSp">
        <pc:chgData name="jemma.smith@up.education" userId="S::urn:spo:guest#jemma.smith@up.education::" providerId="AD" clId="Web-{D6121987-355A-2B6D-B187-104EA32DDEE6}" dt="2024-11-14T00:29:19.569" v="39"/>
        <pc:sldMkLst>
          <pc:docMk/>
          <pc:sldMk cId="3683955652" sldId="310"/>
        </pc:sldMkLst>
        <pc:spChg chg="mod">
          <ac:chgData name="jemma.smith@up.education" userId="S::urn:spo:guest#jemma.smith@up.education::" providerId="AD" clId="Web-{D6121987-355A-2B6D-B187-104EA32DDEE6}" dt="2024-11-14T00:29:19.569" v="39"/>
          <ac:spMkLst>
            <pc:docMk/>
            <pc:sldMk cId="3683955652" sldId="310"/>
            <ac:spMk id="4" creationId="{20EB7F05-B89C-FF2E-17BF-87C9DA22FBB9}"/>
          </ac:spMkLst>
        </pc:spChg>
        <pc:spChg chg="mod">
          <ac:chgData name="jemma.smith@up.education" userId="S::urn:spo:guest#jemma.smith@up.education::" providerId="AD" clId="Web-{D6121987-355A-2B6D-B187-104EA32DDEE6}" dt="2024-11-14T00:29:19.569" v="39"/>
          <ac:spMkLst>
            <pc:docMk/>
            <pc:sldMk cId="3683955652" sldId="310"/>
            <ac:spMk id="6" creationId="{99A2815F-207C-5702-B761-C77266F8620F}"/>
          </ac:spMkLst>
        </pc:spChg>
      </pc:sldChg>
      <pc:sldChg chg="addSp delSp modSp add replId modCm">
        <pc:chgData name="jemma.smith@up.education" userId="S::urn:spo:guest#jemma.smith@up.education::" providerId="AD" clId="Web-{D6121987-355A-2B6D-B187-104EA32DDEE6}" dt="2024-11-14T00:56:45.603" v="339" actId="1076"/>
        <pc:sldMkLst>
          <pc:docMk/>
          <pc:sldMk cId="1868954525" sldId="311"/>
        </pc:sldMkLst>
        <pc:spChg chg="add">
          <ac:chgData name="jemma.smith@up.education" userId="S::urn:spo:guest#jemma.smith@up.education::" providerId="AD" clId="Web-{D6121987-355A-2B6D-B187-104EA32DDEE6}" dt="2024-11-14T00:30:52.057" v="72"/>
          <ac:spMkLst>
            <pc:docMk/>
            <pc:sldMk cId="1868954525" sldId="311"/>
            <ac:spMk id="2" creationId="{1D5736E4-A9C4-FF67-E3B0-2231AF57A553}"/>
          </ac:spMkLst>
        </pc:spChg>
        <pc:spChg chg="add mod">
          <ac:chgData name="jemma.smith@up.education" userId="S::urn:spo:guest#jemma.smith@up.education::" providerId="AD" clId="Web-{D6121987-355A-2B6D-B187-104EA32DDEE6}" dt="2024-11-14T00:51:11.416" v="334" actId="1076"/>
          <ac:spMkLst>
            <pc:docMk/>
            <pc:sldMk cId="1868954525" sldId="311"/>
            <ac:spMk id="3" creationId="{8F2EB52E-2723-DCA4-009D-FBE78796F579}"/>
          </ac:spMkLst>
        </pc:spChg>
        <pc:spChg chg="add">
          <ac:chgData name="jemma.smith@up.education" userId="S::urn:spo:guest#jemma.smith@up.education::" providerId="AD" clId="Web-{D6121987-355A-2B6D-B187-104EA32DDEE6}" dt="2024-11-14T00:30:52.057" v="72"/>
          <ac:spMkLst>
            <pc:docMk/>
            <pc:sldMk cId="1868954525" sldId="311"/>
            <ac:spMk id="4" creationId="{055E4FFC-D884-3276-14D7-8C1F61B5CAC9}"/>
          </ac:spMkLst>
        </pc:spChg>
        <pc:spChg chg="add mod">
          <ac:chgData name="jemma.smith@up.education" userId="S::urn:spo:guest#jemma.smith@up.education::" providerId="AD" clId="Web-{D6121987-355A-2B6D-B187-104EA32DDEE6}" dt="2024-11-14T00:35:27.162" v="90" actId="14100"/>
          <ac:spMkLst>
            <pc:docMk/>
            <pc:sldMk cId="1868954525" sldId="311"/>
            <ac:spMk id="5" creationId="{32E62708-0D88-B2EB-BCAB-142A26B4B91B}"/>
          </ac:spMkLst>
        </pc:spChg>
        <pc:spChg chg="add">
          <ac:chgData name="jemma.smith@up.education" userId="S::urn:spo:guest#jemma.smith@up.education::" providerId="AD" clId="Web-{D6121987-355A-2B6D-B187-104EA32DDEE6}" dt="2024-11-14T00:30:52.057" v="72"/>
          <ac:spMkLst>
            <pc:docMk/>
            <pc:sldMk cId="1868954525" sldId="311"/>
            <ac:spMk id="7" creationId="{2B687A50-DBA6-9028-F89E-49428386FB97}"/>
          </ac:spMkLst>
        </pc:spChg>
        <pc:spChg chg="del">
          <ac:chgData name="jemma.smith@up.education" userId="S::urn:spo:guest#jemma.smith@up.education::" providerId="AD" clId="Web-{D6121987-355A-2B6D-B187-104EA32DDEE6}" dt="2024-11-14T00:30:50.667" v="71"/>
          <ac:spMkLst>
            <pc:docMk/>
            <pc:sldMk cId="1868954525" sldId="311"/>
            <ac:spMk id="41" creationId="{578DAFF5-2C4D-124B-91FA-3904EAFEC1F0}"/>
          </ac:spMkLst>
        </pc:spChg>
        <pc:spChg chg="del">
          <ac:chgData name="jemma.smith@up.education" userId="S::urn:spo:guest#jemma.smith@up.education::" providerId="AD" clId="Web-{D6121987-355A-2B6D-B187-104EA32DDEE6}" dt="2024-11-14T00:30:50.667" v="70"/>
          <ac:spMkLst>
            <pc:docMk/>
            <pc:sldMk cId="1868954525" sldId="311"/>
            <ac:spMk id="42" creationId="{7D2782E7-0CF1-A7F4-C07C-AAE6E6463904}"/>
          </ac:spMkLst>
        </pc:spChg>
        <pc:spChg chg="del">
          <ac:chgData name="jemma.smith@up.education" userId="S::urn:spo:guest#jemma.smith@up.education::" providerId="AD" clId="Web-{D6121987-355A-2B6D-B187-104EA32DDEE6}" dt="2024-11-14T00:30:50.667" v="69"/>
          <ac:spMkLst>
            <pc:docMk/>
            <pc:sldMk cId="1868954525" sldId="311"/>
            <ac:spMk id="43" creationId="{D35862E6-276B-3102-8752-BF0AE6A43135}"/>
          </ac:spMkLst>
        </pc:spChg>
        <pc:spChg chg="del">
          <ac:chgData name="jemma.smith@up.education" userId="S::urn:spo:guest#jemma.smith@up.education::" providerId="AD" clId="Web-{D6121987-355A-2B6D-B187-104EA32DDEE6}" dt="2024-11-14T00:30:50.667" v="66"/>
          <ac:spMkLst>
            <pc:docMk/>
            <pc:sldMk cId="1868954525" sldId="311"/>
            <ac:spMk id="47" creationId="{578DAFF5-2C4D-124B-91FA-3904EAFEC1F0}"/>
          </ac:spMkLst>
        </pc:spChg>
        <pc:spChg chg="del">
          <ac:chgData name="jemma.smith@up.education" userId="S::urn:spo:guest#jemma.smith@up.education::" providerId="AD" clId="Web-{D6121987-355A-2B6D-B187-104EA32DDEE6}" dt="2024-11-14T00:30:50.667" v="65"/>
          <ac:spMkLst>
            <pc:docMk/>
            <pc:sldMk cId="1868954525" sldId="311"/>
            <ac:spMk id="48" creationId="{1B8A5AD6-8425-5C80-6089-44D0D5532FA7}"/>
          </ac:spMkLst>
        </pc:spChg>
        <pc:spChg chg="del">
          <ac:chgData name="jemma.smith@up.education" userId="S::urn:spo:guest#jemma.smith@up.education::" providerId="AD" clId="Web-{D6121987-355A-2B6D-B187-104EA32DDEE6}" dt="2024-11-14T00:30:50.667" v="64"/>
          <ac:spMkLst>
            <pc:docMk/>
            <pc:sldMk cId="1868954525" sldId="311"/>
            <ac:spMk id="49" creationId="{7D2782E7-0CF1-A7F4-C07C-AAE6E6463904}"/>
          </ac:spMkLst>
        </pc:spChg>
        <pc:spChg chg="del">
          <ac:chgData name="jemma.smith@up.education" userId="S::urn:spo:guest#jemma.smith@up.education::" providerId="AD" clId="Web-{D6121987-355A-2B6D-B187-104EA32DDEE6}" dt="2024-11-14T00:30:50.667" v="63"/>
          <ac:spMkLst>
            <pc:docMk/>
            <pc:sldMk cId="1868954525" sldId="311"/>
            <ac:spMk id="50" creationId="{D35862E6-276B-3102-8752-BF0AE6A43135}"/>
          </ac:spMkLst>
        </pc:spChg>
        <pc:grpChg chg="add del">
          <ac:chgData name="jemma.smith@up.education" userId="S::urn:spo:guest#jemma.smith@up.education::" providerId="AD" clId="Web-{D6121987-355A-2B6D-B187-104EA32DDEE6}" dt="2024-11-14T00:56:41.321" v="338"/>
          <ac:grpSpMkLst>
            <pc:docMk/>
            <pc:sldMk cId="1868954525" sldId="311"/>
            <ac:grpSpMk id="6" creationId="{16EDF0BA-051C-F507-8EAB-93D71FD290AD}"/>
          </ac:grpSpMkLst>
        </pc:grpChg>
        <pc:picChg chg="add">
          <ac:chgData name="jemma.smith@up.education" userId="S::urn:spo:guest#jemma.smith@up.education::" providerId="AD" clId="Web-{D6121987-355A-2B6D-B187-104EA32DDEE6}" dt="2024-11-14T00:30:52.057" v="72"/>
          <ac:picMkLst>
            <pc:docMk/>
            <pc:sldMk cId="1868954525" sldId="311"/>
            <ac:picMk id="8" creationId="{03FE1E71-2CDB-5849-DF1D-D748DD0B191C}"/>
          </ac:picMkLst>
        </pc:picChg>
        <pc:picChg chg="add mod">
          <ac:chgData name="jemma.smith@up.education" userId="S::urn:spo:guest#jemma.smith@up.education::" providerId="AD" clId="Web-{D6121987-355A-2B6D-B187-104EA32DDEE6}" dt="2024-11-14T00:56:45.603" v="339" actId="1076"/>
          <ac:picMkLst>
            <pc:docMk/>
            <pc:sldMk cId="1868954525" sldId="311"/>
            <ac:picMk id="9" creationId="{6D7C680B-D07C-3B1B-76A9-5AD3BA6341A8}"/>
          </ac:picMkLst>
        </pc:picChg>
        <pc:picChg chg="del">
          <ac:chgData name="jemma.smith@up.education" userId="S::urn:spo:guest#jemma.smith@up.education::" providerId="AD" clId="Web-{D6121987-355A-2B6D-B187-104EA32DDEE6}" dt="2024-11-14T00:30:50.667" v="68"/>
          <ac:picMkLst>
            <pc:docMk/>
            <pc:sldMk cId="1868954525" sldId="311"/>
            <ac:picMk id="44" creationId="{79BBBC36-7793-8A45-B3ED-EE74EA03DC5B}"/>
          </ac:picMkLst>
        </pc:picChg>
        <pc:picChg chg="del">
          <ac:chgData name="jemma.smith@up.education" userId="S::urn:spo:guest#jemma.smith@up.education::" providerId="AD" clId="Web-{D6121987-355A-2B6D-B187-104EA32DDEE6}" dt="2024-11-14T00:30:50.667" v="67"/>
          <ac:picMkLst>
            <pc:docMk/>
            <pc:sldMk cId="1868954525" sldId="311"/>
            <ac:picMk id="45" creationId="{DB9A27D7-0BF1-2DAE-C844-B96E581685F5}"/>
          </ac:picMkLst>
        </pc:picChg>
        <pc:picChg chg="del">
          <ac:chgData name="jemma.smith@up.education" userId="S::urn:spo:guest#jemma.smith@up.education::" providerId="AD" clId="Web-{D6121987-355A-2B6D-B187-104EA32DDEE6}" dt="2024-11-14T00:30:50.667" v="62"/>
          <ac:picMkLst>
            <pc:docMk/>
            <pc:sldMk cId="1868954525" sldId="311"/>
            <ac:picMk id="51" creationId="{79BBBC36-7793-8A45-B3ED-EE74EA03DC5B}"/>
          </ac:picMkLst>
        </pc:picChg>
        <pc:picChg chg="del">
          <ac:chgData name="jemma.smith@up.education" userId="S::urn:spo:guest#jemma.smith@up.education::" providerId="AD" clId="Web-{D6121987-355A-2B6D-B187-104EA32DDEE6}" dt="2024-11-14T00:30:50.667" v="61"/>
          <ac:picMkLst>
            <pc:docMk/>
            <pc:sldMk cId="1868954525" sldId="311"/>
            <ac:picMk id="52" creationId="{DB9A27D7-0BF1-2DAE-C844-B96E581685F5}"/>
          </ac:picMkLst>
        </pc:picChg>
        <pc:picChg chg="del">
          <ac:chgData name="jemma.smith@up.education" userId="S::urn:spo:guest#jemma.smith@up.education::" providerId="AD" clId="Web-{D6121987-355A-2B6D-B187-104EA32DDEE6}" dt="2024-11-14T00:30:50.667" v="60"/>
          <ac:picMkLst>
            <pc:docMk/>
            <pc:sldMk cId="1868954525" sldId="311"/>
            <ac:picMk id="53" creationId="{71846ED1-BC91-17ED-FF87-730691A34C56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jemma.smith@up.education" userId="S::urn:spo:guest#jemma.smith@up.education::" providerId="AD" clId="Web-{D6121987-355A-2B6D-B187-104EA32DDEE6}" dt="2024-11-14T00:34:46.254" v="84" actId="20577"/>
              <pc2:cmMkLst xmlns:pc2="http://schemas.microsoft.com/office/powerpoint/2019/9/main/command">
                <pc:docMk/>
                <pc:sldMk cId="1868954525" sldId="311"/>
                <pc2:cmMk id="{61153AD3-8C0C-4A3E-9A7C-BAB85AB82BE2}"/>
              </pc2:cmMkLst>
            </pc226:cmChg>
          </p:ext>
        </pc:extLst>
      </pc:sldChg>
      <pc:sldChg chg="addSp delSp modSp add mod replId setBg">
        <pc:chgData name="jemma.smith@up.education" userId="S::urn:spo:guest#jemma.smith@up.education::" providerId="AD" clId="Web-{D6121987-355A-2B6D-B187-104EA32DDEE6}" dt="2024-11-14T00:47:58.237" v="216" actId="1076"/>
        <pc:sldMkLst>
          <pc:docMk/>
          <pc:sldMk cId="3321874706" sldId="312"/>
        </pc:sldMkLst>
        <pc:spChg chg="add mod">
          <ac:chgData name="jemma.smith@up.education" userId="S::urn:spo:guest#jemma.smith@up.education::" providerId="AD" clId="Web-{D6121987-355A-2B6D-B187-104EA32DDEE6}" dt="2024-11-14T00:47:40.002" v="210" actId="1076"/>
          <ac:spMkLst>
            <pc:docMk/>
            <pc:sldMk cId="3321874706" sldId="312"/>
            <ac:spMk id="4" creationId="{F14B087A-6771-5851-25CD-A467EF918C65}"/>
          </ac:spMkLst>
        </pc:spChg>
        <pc:spChg chg="add del mod">
          <ac:chgData name="jemma.smith@up.education" userId="S::urn:spo:guest#jemma.smith@up.education::" providerId="AD" clId="Web-{D6121987-355A-2B6D-B187-104EA32DDEE6}" dt="2024-11-14T00:43:30.086" v="148"/>
          <ac:spMkLst>
            <pc:docMk/>
            <pc:sldMk cId="3321874706" sldId="312"/>
            <ac:spMk id="5" creationId="{C11E62EC-16D3-ADCB-32A9-CAA519A50858}"/>
          </ac:spMkLst>
        </pc:spChg>
        <pc:spChg chg="del">
          <ac:chgData name="jemma.smith@up.education" userId="S::urn:spo:guest#jemma.smith@up.education::" providerId="AD" clId="Web-{D6121987-355A-2B6D-B187-104EA32DDEE6}" dt="2024-11-14T00:40:38.798" v="123"/>
          <ac:spMkLst>
            <pc:docMk/>
            <pc:sldMk cId="3321874706" sldId="312"/>
            <ac:spMk id="6" creationId="{61787BC0-9833-2397-6F55-BDF1DD8173D4}"/>
          </ac:spMkLst>
        </pc:spChg>
        <pc:spChg chg="del">
          <ac:chgData name="jemma.smith@up.education" userId="S::urn:spo:guest#jemma.smith@up.education::" providerId="AD" clId="Web-{D6121987-355A-2B6D-B187-104EA32DDEE6}" dt="2024-11-14T00:40:36.736" v="122"/>
          <ac:spMkLst>
            <pc:docMk/>
            <pc:sldMk cId="3321874706" sldId="312"/>
            <ac:spMk id="7" creationId="{E0985126-FF47-3007-64B4-F16EF7C0065E}"/>
          </ac:spMkLst>
        </pc:spChg>
        <pc:spChg chg="add mod">
          <ac:chgData name="jemma.smith@up.education" userId="S::urn:spo:guest#jemma.smith@up.education::" providerId="AD" clId="Web-{D6121987-355A-2B6D-B187-104EA32DDEE6}" dt="2024-11-14T00:47:58.237" v="215" actId="1076"/>
          <ac:spMkLst>
            <pc:docMk/>
            <pc:sldMk cId="3321874706" sldId="312"/>
            <ac:spMk id="8" creationId="{F6197AF6-8E3D-5F6B-A5D4-D0F827BA9349}"/>
          </ac:spMkLst>
        </pc:spChg>
        <pc:spChg chg="add mod">
          <ac:chgData name="jemma.smith@up.education" userId="S::urn:spo:guest#jemma.smith@up.education::" providerId="AD" clId="Web-{D6121987-355A-2B6D-B187-104EA32DDEE6}" dt="2024-11-14T00:47:58.237" v="216" actId="1076"/>
          <ac:spMkLst>
            <pc:docMk/>
            <pc:sldMk cId="3321874706" sldId="312"/>
            <ac:spMk id="9" creationId="{13D4AC22-224C-33A8-411E-05BAC2D457B8}"/>
          </ac:spMkLst>
        </pc:spChg>
        <pc:spChg chg="mod ord">
          <ac:chgData name="jemma.smith@up.education" userId="S::urn:spo:guest#jemma.smith@up.education::" providerId="AD" clId="Web-{D6121987-355A-2B6D-B187-104EA32DDEE6}" dt="2024-11-14T00:41:12.440" v="131"/>
          <ac:spMkLst>
            <pc:docMk/>
            <pc:sldMk cId="3321874706" sldId="312"/>
            <ac:spMk id="13" creationId="{D56D0C05-D33A-8397-7FCA-4D2FFC8852B5}"/>
          </ac:spMkLst>
        </pc:spChg>
        <pc:spChg chg="del">
          <ac:chgData name="jemma.smith@up.education" userId="S::urn:spo:guest#jemma.smith@up.education::" providerId="AD" clId="Web-{D6121987-355A-2B6D-B187-104EA32DDEE6}" dt="2024-11-14T00:40:42.158" v="125"/>
          <ac:spMkLst>
            <pc:docMk/>
            <pc:sldMk cId="3321874706" sldId="312"/>
            <ac:spMk id="14" creationId="{9327C525-79E5-EDB9-764A-41BABEA39DCF}"/>
          </ac:spMkLst>
        </pc:spChg>
        <pc:spChg chg="del">
          <ac:chgData name="jemma.smith@up.education" userId="S::urn:spo:guest#jemma.smith@up.education::" providerId="AD" clId="Web-{D6121987-355A-2B6D-B187-104EA32DDEE6}" dt="2024-11-14T00:40:42.158" v="124"/>
          <ac:spMkLst>
            <pc:docMk/>
            <pc:sldMk cId="3321874706" sldId="312"/>
            <ac:spMk id="15" creationId="{B7E6F830-1CE4-DCEC-4B19-80503BDDFA67}"/>
          </ac:spMkLst>
        </pc:spChg>
        <pc:spChg chg="add del">
          <ac:chgData name="jemma.smith@up.education" userId="S::urn:spo:guest#jemma.smith@up.education::" providerId="AD" clId="Web-{D6121987-355A-2B6D-B187-104EA32DDEE6}" dt="2024-11-14T00:41:12.440" v="131"/>
          <ac:spMkLst>
            <pc:docMk/>
            <pc:sldMk cId="3321874706" sldId="312"/>
            <ac:spMk id="18" creationId="{3A930249-8242-4E2B-AF17-C01826488321}"/>
          </ac:spMkLst>
        </pc:spChg>
        <pc:spChg chg="add del">
          <ac:chgData name="jemma.smith@up.education" userId="S::urn:spo:guest#jemma.smith@up.education::" providerId="AD" clId="Web-{D6121987-355A-2B6D-B187-104EA32DDEE6}" dt="2024-11-14T00:41:12.440" v="131"/>
          <ac:spMkLst>
            <pc:docMk/>
            <pc:sldMk cId="3321874706" sldId="312"/>
            <ac:spMk id="20" creationId="{A5BDD999-C5E1-4B3E-A710-768673819165}"/>
          </ac:spMkLst>
        </pc:spChg>
        <pc:picChg chg="add mod modCrop">
          <ac:chgData name="jemma.smith@up.education" userId="S::urn:spo:guest#jemma.smith@up.education::" providerId="AD" clId="Web-{D6121987-355A-2B6D-B187-104EA32DDEE6}" dt="2024-11-14T00:47:47.017" v="212"/>
          <ac:picMkLst>
            <pc:docMk/>
            <pc:sldMk cId="3321874706" sldId="312"/>
            <ac:picMk id="3" creationId="{C4803E8B-725C-7FFA-411F-672B0F65E85C}"/>
          </ac:picMkLst>
        </pc:picChg>
        <pc:picChg chg="del">
          <ac:chgData name="jemma.smith@up.education" userId="S::urn:spo:guest#jemma.smith@up.education::" providerId="AD" clId="Web-{D6121987-355A-2B6D-B187-104EA32DDEE6}" dt="2024-11-14T00:40:36.736" v="121"/>
          <ac:picMkLst>
            <pc:docMk/>
            <pc:sldMk cId="3321874706" sldId="312"/>
            <ac:picMk id="10" creationId="{0CA38543-F127-FDB9-41E8-08F096FD8CB9}"/>
          </ac:picMkLst>
        </pc:picChg>
        <pc:picChg chg="del">
          <ac:chgData name="jemma.smith@up.education" userId="S::urn:spo:guest#jemma.smith@up.education::" providerId="AD" clId="Web-{D6121987-355A-2B6D-B187-104EA32DDEE6}" dt="2024-11-14T00:40:36.736" v="120"/>
          <ac:picMkLst>
            <pc:docMk/>
            <pc:sldMk cId="3321874706" sldId="312"/>
            <ac:picMk id="12" creationId="{18B4546B-59F9-633D-2C42-64BB51E63481}"/>
          </ac:picMkLst>
        </pc:picChg>
        <pc:picChg chg="del">
          <ac:chgData name="jemma.smith@up.education" userId="S::urn:spo:guest#jemma.smith@up.education::" providerId="AD" clId="Web-{D6121987-355A-2B6D-B187-104EA32DDEE6}" dt="2024-11-14T00:40:36.736" v="119"/>
          <ac:picMkLst>
            <pc:docMk/>
            <pc:sldMk cId="3321874706" sldId="312"/>
            <ac:picMk id="16" creationId="{2EF27CAA-FF9F-BC6B-AA97-BCD0C6F6C24E}"/>
          </ac:picMkLst>
        </pc:picChg>
      </pc:sldChg>
      <pc:sldChg chg="addSp delSp modSp add replId">
        <pc:chgData name="jemma.smith@up.education" userId="S::urn:spo:guest#jemma.smith@up.education::" providerId="AD" clId="Web-{D6121987-355A-2B6D-B187-104EA32DDEE6}" dt="2024-11-14T01:40:05.291" v="636"/>
        <pc:sldMkLst>
          <pc:docMk/>
          <pc:sldMk cId="937093026" sldId="313"/>
        </pc:sldMkLst>
        <pc:spChg chg="mod">
          <ac:chgData name="jemma.smith@up.education" userId="S::urn:spo:guest#jemma.smith@up.education::" providerId="AD" clId="Web-{D6121987-355A-2B6D-B187-104EA32DDEE6}" dt="2024-11-14T01:40:05.291" v="636"/>
          <ac:spMkLst>
            <pc:docMk/>
            <pc:sldMk cId="937093026" sldId="313"/>
            <ac:spMk id="6" creationId="{7583883D-F913-0698-6172-27407F6EDF15}"/>
          </ac:spMkLst>
        </pc:spChg>
        <pc:spChg chg="del">
          <ac:chgData name="jemma.smith@up.education" userId="S::urn:spo:guest#jemma.smith@up.education::" providerId="AD" clId="Web-{D6121987-355A-2B6D-B187-104EA32DDEE6}" dt="2024-11-14T01:37:47.176" v="608"/>
          <ac:spMkLst>
            <pc:docMk/>
            <pc:sldMk cId="937093026" sldId="313"/>
            <ac:spMk id="8" creationId="{5A0E8D3C-6FDF-4D6D-64B7-A7C2A6F1ABCC}"/>
          </ac:spMkLst>
        </pc:spChg>
        <pc:spChg chg="del">
          <ac:chgData name="jemma.smith@up.education" userId="S::urn:spo:guest#jemma.smith@up.education::" providerId="AD" clId="Web-{D6121987-355A-2B6D-B187-104EA32DDEE6}" dt="2024-11-14T01:37:47.176" v="607"/>
          <ac:spMkLst>
            <pc:docMk/>
            <pc:sldMk cId="937093026" sldId="313"/>
            <ac:spMk id="16" creationId="{67D008F2-72F4-B872-D847-45B83E57760A}"/>
          </ac:spMkLst>
        </pc:spChg>
        <pc:spChg chg="mod">
          <ac:chgData name="jemma.smith@up.education" userId="S::urn:spo:guest#jemma.smith@up.education::" providerId="AD" clId="Web-{D6121987-355A-2B6D-B187-104EA32DDEE6}" dt="2024-11-14T01:39:26.946" v="629"/>
          <ac:spMkLst>
            <pc:docMk/>
            <pc:sldMk cId="937093026" sldId="313"/>
            <ac:spMk id="24" creationId="{C32A2C54-C6C5-F837-6742-9ED4E0CA350B}"/>
          </ac:spMkLst>
        </pc:spChg>
        <pc:spChg chg="mod">
          <ac:chgData name="jemma.smith@up.education" userId="S::urn:spo:guest#jemma.smith@up.education::" providerId="AD" clId="Web-{D6121987-355A-2B6D-B187-104EA32DDEE6}" dt="2024-11-14T01:38:55.023" v="621" actId="20577"/>
          <ac:spMkLst>
            <pc:docMk/>
            <pc:sldMk cId="937093026" sldId="313"/>
            <ac:spMk id="26" creationId="{614245D6-16B9-217C-D22A-81956571E13E}"/>
          </ac:spMkLst>
        </pc:spChg>
        <pc:spChg chg="mod">
          <ac:chgData name="jemma.smith@up.education" userId="S::urn:spo:guest#jemma.smith@up.education::" providerId="AD" clId="Web-{D6121987-355A-2B6D-B187-104EA32DDEE6}" dt="2024-11-14T01:39:15.773" v="626" actId="20577"/>
          <ac:spMkLst>
            <pc:docMk/>
            <pc:sldMk cId="937093026" sldId="313"/>
            <ac:spMk id="28" creationId="{C75814D2-FD43-D7B3-256A-99B7131CA7B5}"/>
          </ac:spMkLst>
        </pc:spChg>
        <pc:spChg chg="del">
          <ac:chgData name="jemma.smith@up.education" userId="S::urn:spo:guest#jemma.smith@up.education::" providerId="AD" clId="Web-{D6121987-355A-2B6D-B187-104EA32DDEE6}" dt="2024-11-14T01:37:47.176" v="606"/>
          <ac:spMkLst>
            <pc:docMk/>
            <pc:sldMk cId="937093026" sldId="313"/>
            <ac:spMk id="31" creationId="{901650FE-D068-A381-3E58-F5E4CE265E70}"/>
          </ac:spMkLst>
        </pc:spChg>
        <pc:spChg chg="del">
          <ac:chgData name="jemma.smith@up.education" userId="S::urn:spo:guest#jemma.smith@up.education::" providerId="AD" clId="Web-{D6121987-355A-2B6D-B187-104EA32DDEE6}" dt="2024-11-14T01:37:47.176" v="605"/>
          <ac:spMkLst>
            <pc:docMk/>
            <pc:sldMk cId="937093026" sldId="313"/>
            <ac:spMk id="32" creationId="{26F1C7E8-A8B3-7028-057F-06F2191A508E}"/>
          </ac:spMkLst>
        </pc:spChg>
        <pc:picChg chg="add mod modCrop">
          <ac:chgData name="jemma.smith@up.education" userId="S::urn:spo:guest#jemma.smith@up.education::" providerId="AD" clId="Web-{D6121987-355A-2B6D-B187-104EA32DDEE6}" dt="2024-11-14T01:39:47.540" v="633"/>
          <ac:picMkLst>
            <pc:docMk/>
            <pc:sldMk cId="937093026" sldId="313"/>
            <ac:picMk id="3" creationId="{77A01C5E-D490-E05D-0F17-4D585230A571}"/>
          </ac:picMkLst>
        </pc:picChg>
      </pc:sldChg>
      <pc:sldChg chg="add replId">
        <pc:chgData name="jemma.smith@up.education" userId="S::urn:spo:guest#jemma.smith@up.education::" providerId="AD" clId="Web-{D6121987-355A-2B6D-B187-104EA32DDEE6}" dt="2024-11-14T01:52:07.805" v="846"/>
        <pc:sldMkLst>
          <pc:docMk/>
          <pc:sldMk cId="1991361812" sldId="314"/>
        </pc:sldMkLst>
      </pc:sldChg>
      <pc:sldChg chg="addSp delSp modSp add replId">
        <pc:chgData name="jemma.smith@up.education" userId="S::urn:spo:guest#jemma.smith@up.education::" providerId="AD" clId="Web-{D6121987-355A-2B6D-B187-104EA32DDEE6}" dt="2024-11-14T02:00:43.607" v="965" actId="1076"/>
        <pc:sldMkLst>
          <pc:docMk/>
          <pc:sldMk cId="825819215" sldId="315"/>
        </pc:sldMkLst>
        <pc:spChg chg="add">
          <ac:chgData name="jemma.smith@up.education" userId="S::urn:spo:guest#jemma.smith@up.education::" providerId="AD" clId="Web-{D6121987-355A-2B6D-B187-104EA32DDEE6}" dt="2024-11-14T01:55:53.549" v="876"/>
          <ac:spMkLst>
            <pc:docMk/>
            <pc:sldMk cId="825819215" sldId="315"/>
            <ac:spMk id="2" creationId="{193496B0-96BB-76C7-34A1-086C5B885C93}"/>
          </ac:spMkLst>
        </pc:spChg>
        <pc:spChg chg="add">
          <ac:chgData name="jemma.smith@up.education" userId="S::urn:spo:guest#jemma.smith@up.education::" providerId="AD" clId="Web-{D6121987-355A-2B6D-B187-104EA32DDEE6}" dt="2024-11-14T01:55:53.549" v="876"/>
          <ac:spMkLst>
            <pc:docMk/>
            <pc:sldMk cId="825819215" sldId="315"/>
            <ac:spMk id="3" creationId="{A6EA5A70-CAEF-A763-845C-7E81FBE697EF}"/>
          </ac:spMkLst>
        </pc:spChg>
        <pc:spChg chg="add">
          <ac:chgData name="jemma.smith@up.education" userId="S::urn:spo:guest#jemma.smith@up.education::" providerId="AD" clId="Web-{D6121987-355A-2B6D-B187-104EA32DDEE6}" dt="2024-11-14T01:55:53.549" v="876"/>
          <ac:spMkLst>
            <pc:docMk/>
            <pc:sldMk cId="825819215" sldId="315"/>
            <ac:spMk id="4" creationId="{AE500D79-753E-3D2D-8537-5FFB62597674}"/>
          </ac:spMkLst>
        </pc:spChg>
        <pc:spChg chg="add">
          <ac:chgData name="jemma.smith@up.education" userId="S::urn:spo:guest#jemma.smith@up.education::" providerId="AD" clId="Web-{D6121987-355A-2B6D-B187-104EA32DDEE6}" dt="2024-11-14T01:55:53.549" v="876"/>
          <ac:spMkLst>
            <pc:docMk/>
            <pc:sldMk cId="825819215" sldId="315"/>
            <ac:spMk id="5" creationId="{B2A76EF9-5919-FD93-B459-84A6101FEDF3}"/>
          </ac:spMkLst>
        </pc:spChg>
        <pc:spChg chg="del">
          <ac:chgData name="jemma.smith@up.education" userId="S::urn:spo:guest#jemma.smith@up.education::" providerId="AD" clId="Web-{D6121987-355A-2B6D-B187-104EA32DDEE6}" dt="2024-11-14T01:55:50.018" v="875"/>
          <ac:spMkLst>
            <pc:docMk/>
            <pc:sldMk cId="825819215" sldId="315"/>
            <ac:spMk id="8" creationId="{8491919B-5CCF-2C59-436F-40E0AD854768}"/>
          </ac:spMkLst>
        </pc:spChg>
        <pc:spChg chg="add">
          <ac:chgData name="jemma.smith@up.education" userId="S::urn:spo:guest#jemma.smith@up.education::" providerId="AD" clId="Web-{D6121987-355A-2B6D-B187-104EA32DDEE6}" dt="2024-11-14T01:55:55.315" v="877"/>
          <ac:spMkLst>
            <pc:docMk/>
            <pc:sldMk cId="825819215" sldId="315"/>
            <ac:spMk id="9" creationId="{193496B0-96BB-76C7-34A1-086C5B885C93}"/>
          </ac:spMkLst>
        </pc:spChg>
        <pc:spChg chg="add del">
          <ac:chgData name="jemma.smith@up.education" userId="S::urn:spo:guest#jemma.smith@up.education::" providerId="AD" clId="Web-{D6121987-355A-2B6D-B187-104EA32DDEE6}" dt="2024-11-14T01:59:52.761" v="954"/>
          <ac:spMkLst>
            <pc:docMk/>
            <pc:sldMk cId="825819215" sldId="315"/>
            <ac:spMk id="10" creationId="{A6EA5A70-CAEF-A763-845C-7E81FBE697EF}"/>
          </ac:spMkLst>
        </pc:spChg>
        <pc:spChg chg="add mod">
          <ac:chgData name="jemma.smith@up.education" userId="S::urn:spo:guest#jemma.smith@up.education::" providerId="AD" clId="Web-{D6121987-355A-2B6D-B187-104EA32DDEE6}" dt="2024-11-14T02:00:23.606" v="961" actId="1076"/>
          <ac:spMkLst>
            <pc:docMk/>
            <pc:sldMk cId="825819215" sldId="315"/>
            <ac:spMk id="12" creationId="{AE500D79-753E-3D2D-8537-5FFB62597674}"/>
          </ac:spMkLst>
        </pc:spChg>
        <pc:spChg chg="add mod">
          <ac:chgData name="jemma.smith@up.education" userId="S::urn:spo:guest#jemma.smith@up.education::" providerId="AD" clId="Web-{D6121987-355A-2B6D-B187-104EA32DDEE6}" dt="2024-11-14T02:00:39.623" v="964" actId="1076"/>
          <ac:spMkLst>
            <pc:docMk/>
            <pc:sldMk cId="825819215" sldId="315"/>
            <ac:spMk id="14" creationId="{B2A76EF9-5919-FD93-B459-84A6101FEDF3}"/>
          </ac:spMkLst>
        </pc:spChg>
        <pc:spChg chg="add del">
          <ac:chgData name="jemma.smith@up.education" userId="S::urn:spo:guest#jemma.smith@up.education::" providerId="AD" clId="Web-{D6121987-355A-2B6D-B187-104EA32DDEE6}" dt="2024-11-14T01:58:34.118" v="883"/>
          <ac:spMkLst>
            <pc:docMk/>
            <pc:sldMk cId="825819215" sldId="315"/>
            <ac:spMk id="19" creationId="{B397F523-F96D-D0AE-0F12-1C5EAFBF84E5}"/>
          </ac:spMkLst>
        </pc:spChg>
        <pc:spChg chg="add del">
          <ac:chgData name="jemma.smith@up.education" userId="S::urn:spo:guest#jemma.smith@up.education::" providerId="AD" clId="Web-{D6121987-355A-2B6D-B187-104EA32DDEE6}" dt="2024-11-14T01:58:34.118" v="882"/>
          <ac:spMkLst>
            <pc:docMk/>
            <pc:sldMk cId="825819215" sldId="315"/>
            <ac:spMk id="22" creationId="{361EE0BB-9E99-2BA7-4E9F-DB080263DBA6}"/>
          </ac:spMkLst>
        </pc:spChg>
        <pc:spChg chg="add del">
          <ac:chgData name="jemma.smith@up.education" userId="S::urn:spo:guest#jemma.smith@up.education::" providerId="AD" clId="Web-{D6121987-355A-2B6D-B187-104EA32DDEE6}" dt="2024-11-14T01:58:34.118" v="881"/>
          <ac:spMkLst>
            <pc:docMk/>
            <pc:sldMk cId="825819215" sldId="315"/>
            <ac:spMk id="25" creationId="{DBE33783-7C57-4D3E-AAB5-7DC79F128626}"/>
          </ac:spMkLst>
        </pc:spChg>
        <pc:spChg chg="add del">
          <ac:chgData name="jemma.smith@up.education" userId="S::urn:spo:guest#jemma.smith@up.education::" providerId="AD" clId="Web-{D6121987-355A-2B6D-B187-104EA32DDEE6}" dt="2024-11-14T01:58:38.368" v="889"/>
          <ac:spMkLst>
            <pc:docMk/>
            <pc:sldMk cId="825819215" sldId="315"/>
            <ac:spMk id="27" creationId="{071BC089-2563-1563-9DA0-B421FA60BE87}"/>
          </ac:spMkLst>
        </pc:spChg>
        <pc:spChg chg="add del">
          <ac:chgData name="jemma.smith@up.education" userId="S::urn:spo:guest#jemma.smith@up.education::" providerId="AD" clId="Web-{D6121987-355A-2B6D-B187-104EA32DDEE6}" dt="2024-11-14T01:58:38.352" v="888"/>
          <ac:spMkLst>
            <pc:docMk/>
            <pc:sldMk cId="825819215" sldId="315"/>
            <ac:spMk id="29" creationId="{125225F5-A784-D411-BF43-87281FCB227A}"/>
          </ac:spMkLst>
        </pc:spChg>
        <pc:spChg chg="add del">
          <ac:chgData name="jemma.smith@up.education" userId="S::urn:spo:guest#jemma.smith@up.education::" providerId="AD" clId="Web-{D6121987-355A-2B6D-B187-104EA32DDEE6}" dt="2024-11-14T01:58:38.352" v="887"/>
          <ac:spMkLst>
            <pc:docMk/>
            <pc:sldMk cId="825819215" sldId="315"/>
            <ac:spMk id="31" creationId="{F9FCDF5C-40F0-8D30-D8E1-5B20416C9D32}"/>
          </ac:spMkLst>
        </pc:spChg>
        <pc:spChg chg="add mod">
          <ac:chgData name="jemma.smith@up.education" userId="S::urn:spo:guest#jemma.smith@up.education::" providerId="AD" clId="Web-{D6121987-355A-2B6D-B187-104EA32DDEE6}" dt="2024-11-14T01:58:48.696" v="893" actId="1076"/>
          <ac:spMkLst>
            <pc:docMk/>
            <pc:sldMk cId="825819215" sldId="315"/>
            <ac:spMk id="33" creationId="{85553F37-9024-C5A2-4D54-94300A1617CA}"/>
          </ac:spMkLst>
        </pc:spChg>
        <pc:spChg chg="add mod">
          <ac:chgData name="jemma.smith@up.education" userId="S::urn:spo:guest#jemma.smith@up.education::" providerId="AD" clId="Web-{D6121987-355A-2B6D-B187-104EA32DDEE6}" dt="2024-11-14T01:58:48.712" v="894" actId="1076"/>
          <ac:spMkLst>
            <pc:docMk/>
            <pc:sldMk cId="825819215" sldId="315"/>
            <ac:spMk id="35" creationId="{C0DB4AF0-04C7-869A-21F6-F0AB95BB96E3}"/>
          </ac:spMkLst>
        </pc:spChg>
        <pc:spChg chg="add mod">
          <ac:chgData name="jemma.smith@up.education" userId="S::urn:spo:guest#jemma.smith@up.education::" providerId="AD" clId="Web-{D6121987-355A-2B6D-B187-104EA32DDEE6}" dt="2024-11-14T01:58:48.728" v="895" actId="1076"/>
          <ac:spMkLst>
            <pc:docMk/>
            <pc:sldMk cId="825819215" sldId="315"/>
            <ac:spMk id="37" creationId="{264E5D05-1DE2-C5A7-84C4-8E4FA9A4DAF2}"/>
          </ac:spMkLst>
        </pc:spChg>
        <pc:grpChg chg="add mod">
          <ac:chgData name="jemma.smith@up.education" userId="S::urn:spo:guest#jemma.smith@up.education::" providerId="AD" clId="Web-{D6121987-355A-2B6D-B187-104EA32DDEE6}" dt="2024-11-14T02:00:43.607" v="965" actId="1076"/>
          <ac:grpSpMkLst>
            <pc:docMk/>
            <pc:sldMk cId="825819215" sldId="315"/>
            <ac:grpSpMk id="38" creationId="{62897413-577F-9351-BD13-9217699EA786}"/>
          </ac:grpSpMkLst>
        </pc:grpChg>
        <pc:picChg chg="add">
          <ac:chgData name="jemma.smith@up.education" userId="S::urn:spo:guest#jemma.smith@up.education::" providerId="AD" clId="Web-{D6121987-355A-2B6D-B187-104EA32DDEE6}" dt="2024-11-14T01:55:53.549" v="876"/>
          <ac:picMkLst>
            <pc:docMk/>
            <pc:sldMk cId="825819215" sldId="315"/>
            <ac:picMk id="7" creationId="{3D08F668-DD61-16A9-013D-F3B704DD6611}"/>
          </ac:picMkLst>
        </pc:picChg>
        <pc:picChg chg="del">
          <ac:chgData name="jemma.smith@up.education" userId="S::urn:spo:guest#jemma.smith@up.education::" providerId="AD" clId="Web-{D6121987-355A-2B6D-B187-104EA32DDEE6}" dt="2024-11-14T01:55:50.018" v="874"/>
          <ac:picMkLst>
            <pc:docMk/>
            <pc:sldMk cId="825819215" sldId="315"/>
            <ac:picMk id="11" creationId="{CF4666BA-15DB-426A-0FF3-CEB330376A71}"/>
          </ac:picMkLst>
        </pc:picChg>
        <pc:picChg chg="del">
          <ac:chgData name="jemma.smith@up.education" userId="S::urn:spo:guest#jemma.smith@up.education::" providerId="AD" clId="Web-{D6121987-355A-2B6D-B187-104EA32DDEE6}" dt="2024-11-14T01:55:50.018" v="873"/>
          <ac:picMkLst>
            <pc:docMk/>
            <pc:sldMk cId="825819215" sldId="315"/>
            <ac:picMk id="13" creationId="{971E3EDF-DCD2-5A8C-3946-053506E6A169}"/>
          </ac:picMkLst>
        </pc:picChg>
        <pc:picChg chg="add mod">
          <ac:chgData name="jemma.smith@up.education" userId="S::urn:spo:guest#jemma.smith@up.education::" providerId="AD" clId="Web-{D6121987-355A-2B6D-B187-104EA32DDEE6}" dt="2024-11-14T01:59:56.433" v="956" actId="1076"/>
          <ac:picMkLst>
            <pc:docMk/>
            <pc:sldMk cId="825819215" sldId="315"/>
            <ac:picMk id="15" creationId="{3D08F668-DD61-16A9-013D-F3B704DD6611}"/>
          </ac:picMkLst>
        </pc:picChg>
        <pc:picChg chg="del">
          <ac:chgData name="jemma.smith@up.education" userId="S::urn:spo:guest#jemma.smith@up.education::" providerId="AD" clId="Web-{D6121987-355A-2B6D-B187-104EA32DDEE6}" dt="2024-11-14T01:55:50.018" v="872"/>
          <ac:picMkLst>
            <pc:docMk/>
            <pc:sldMk cId="825819215" sldId="315"/>
            <ac:picMk id="24" creationId="{128774EE-3EC4-3AFA-1525-677EB05D4C1F}"/>
          </ac:picMkLst>
        </pc:picChg>
      </pc:sldChg>
      <pc:sldMasterChg chg="modSp modSldLayout">
        <pc:chgData name="jemma.smith@up.education" userId="S::urn:spo:guest#jemma.smith@up.education::" providerId="AD" clId="Web-{D6121987-355A-2B6D-B187-104EA32DDEE6}" dt="2024-11-14T00:29:19.569" v="39"/>
        <pc:sldMasterMkLst>
          <pc:docMk/>
          <pc:sldMasterMk cId="0" sldId="2147483648"/>
        </pc:sldMasterMkLst>
        <pc:spChg chg="mod">
          <ac:chgData name="jemma.smith@up.education" userId="S::urn:spo:guest#jemma.smith@up.education::" providerId="AD" clId="Web-{D6121987-355A-2B6D-B187-104EA32DDEE6}" dt="2024-11-14T00:29:19.569" v="39"/>
          <ac:spMkLst>
            <pc:docMk/>
            <pc:sldMasterMk cId="0" sldId="2147483648"/>
            <ac:spMk id="2" creationId="{00000000-0000-0000-0000-000000000000}"/>
          </ac:spMkLst>
        </pc:spChg>
        <pc:spChg chg="mod">
          <ac:chgData name="jemma.smith@up.education" userId="S::urn:spo:guest#jemma.smith@up.education::" providerId="AD" clId="Web-{D6121987-355A-2B6D-B187-104EA32DDEE6}" dt="2024-11-14T00:29:19.569" v="39"/>
          <ac:spMkLst>
            <pc:docMk/>
            <pc:sldMasterMk cId="0" sldId="2147483648"/>
            <ac:spMk id="3" creationId="{00000000-0000-0000-0000-000000000000}"/>
          </ac:spMkLst>
        </pc:spChg>
        <pc:spChg chg="mod">
          <ac:chgData name="jemma.smith@up.education" userId="S::urn:spo:guest#jemma.smith@up.education::" providerId="AD" clId="Web-{D6121987-355A-2B6D-B187-104EA32DDEE6}" dt="2024-11-14T00:29:19.569" v="39"/>
          <ac:spMkLst>
            <pc:docMk/>
            <pc:sldMasterMk cId="0" sldId="2147483648"/>
            <ac:spMk id="4" creationId="{00000000-0000-0000-0000-000000000000}"/>
          </ac:spMkLst>
        </pc:spChg>
        <pc:spChg chg="mod">
          <ac:chgData name="jemma.smith@up.education" userId="S::urn:spo:guest#jemma.smith@up.education::" providerId="AD" clId="Web-{D6121987-355A-2B6D-B187-104EA32DDEE6}" dt="2024-11-14T00:29:19.569" v="39"/>
          <ac:spMkLst>
            <pc:docMk/>
            <pc:sldMasterMk cId="0" sldId="2147483648"/>
            <ac:spMk id="5" creationId="{00000000-0000-0000-0000-000000000000}"/>
          </ac:spMkLst>
        </pc:spChg>
        <pc:spChg chg="mod">
          <ac:chgData name="jemma.smith@up.education" userId="S::urn:spo:guest#jemma.smith@up.education::" providerId="AD" clId="Web-{D6121987-355A-2B6D-B187-104EA32DDEE6}" dt="2024-11-14T00:29:19.569" v="39"/>
          <ac:spMkLst>
            <pc:docMk/>
            <pc:sldMasterMk cId="0" sldId="2147483648"/>
            <ac:spMk id="6" creationId="{00000000-0000-0000-0000-000000000000}"/>
          </ac:spMkLst>
        </pc:spChg>
        <pc:sldLayoutChg chg="modSp">
          <pc:chgData name="jemma.smith@up.education" userId="S::urn:spo:guest#jemma.smith@up.education::" providerId="AD" clId="Web-{D6121987-355A-2B6D-B187-104EA32DDEE6}" dt="2024-11-14T00:29:19.569" v="39"/>
          <pc:sldLayoutMkLst>
            <pc:docMk/>
            <pc:sldMasterMk cId="0" sldId="2147483648"/>
            <pc:sldLayoutMk cId="0" sldId="2147483649"/>
          </pc:sldLayoutMkLst>
          <pc:spChg chg="mod">
            <ac:chgData name="jemma.smith@up.education" userId="S::urn:spo:guest#jemma.smith@up.education::" providerId="AD" clId="Web-{D6121987-355A-2B6D-B187-104EA32DDEE6}" dt="2024-11-14T00:29:19.569" v="39"/>
            <ac:spMkLst>
              <pc:docMk/>
              <pc:sldMasterMk cId="0" sldId="2147483648"/>
              <pc:sldLayoutMk cId="0" sldId="2147483649"/>
              <ac:spMk id="2" creationId="{00000000-0000-0000-0000-000000000000}"/>
            </ac:spMkLst>
          </pc:spChg>
          <pc:spChg chg="mod">
            <ac:chgData name="jemma.smith@up.education" userId="S::urn:spo:guest#jemma.smith@up.education::" providerId="AD" clId="Web-{D6121987-355A-2B6D-B187-104EA32DDEE6}" dt="2024-11-14T00:29:19.569" v="39"/>
            <ac:spMkLst>
              <pc:docMk/>
              <pc:sldMasterMk cId="0" sldId="2147483648"/>
              <pc:sldLayoutMk cId="0" sldId="2147483649"/>
              <ac:spMk id="3" creationId="{00000000-0000-0000-0000-000000000000}"/>
            </ac:spMkLst>
          </pc:spChg>
        </pc:sldLayoutChg>
        <pc:sldLayoutChg chg="modSp">
          <pc:chgData name="jemma.smith@up.education" userId="S::urn:spo:guest#jemma.smith@up.education::" providerId="AD" clId="Web-{D6121987-355A-2B6D-B187-104EA32DDEE6}" dt="2024-11-14T00:29:19.569" v="39"/>
          <pc:sldLayoutMkLst>
            <pc:docMk/>
            <pc:sldMasterMk cId="0" sldId="2147483648"/>
            <pc:sldLayoutMk cId="0" sldId="2147483651"/>
          </pc:sldLayoutMkLst>
          <pc:spChg chg="mod">
            <ac:chgData name="jemma.smith@up.education" userId="S::urn:spo:guest#jemma.smith@up.education::" providerId="AD" clId="Web-{D6121987-355A-2B6D-B187-104EA32DDEE6}" dt="2024-11-14T00:29:19.569" v="39"/>
            <ac:spMkLst>
              <pc:docMk/>
              <pc:sldMasterMk cId="0" sldId="2147483648"/>
              <pc:sldLayoutMk cId="0" sldId="2147483651"/>
              <ac:spMk id="2" creationId="{00000000-0000-0000-0000-000000000000}"/>
            </ac:spMkLst>
          </pc:spChg>
          <pc:spChg chg="mod">
            <ac:chgData name="jemma.smith@up.education" userId="S::urn:spo:guest#jemma.smith@up.education::" providerId="AD" clId="Web-{D6121987-355A-2B6D-B187-104EA32DDEE6}" dt="2024-11-14T00:29:19.569" v="39"/>
            <ac:spMkLst>
              <pc:docMk/>
              <pc:sldMasterMk cId="0" sldId="2147483648"/>
              <pc:sldLayoutMk cId="0" sldId="2147483651"/>
              <ac:spMk id="3" creationId="{00000000-0000-0000-0000-000000000000}"/>
            </ac:spMkLst>
          </pc:spChg>
        </pc:sldLayoutChg>
        <pc:sldLayoutChg chg="modSp">
          <pc:chgData name="jemma.smith@up.education" userId="S::urn:spo:guest#jemma.smith@up.education::" providerId="AD" clId="Web-{D6121987-355A-2B6D-B187-104EA32DDEE6}" dt="2024-11-14T00:29:19.569" v="39"/>
          <pc:sldLayoutMkLst>
            <pc:docMk/>
            <pc:sldMasterMk cId="0" sldId="2147483648"/>
            <pc:sldLayoutMk cId="0" sldId="2147483652"/>
          </pc:sldLayoutMkLst>
          <pc:spChg chg="mod">
            <ac:chgData name="jemma.smith@up.education" userId="S::urn:spo:guest#jemma.smith@up.education::" providerId="AD" clId="Web-{D6121987-355A-2B6D-B187-104EA32DDEE6}" dt="2024-11-14T00:29:19.569" v="39"/>
            <ac:spMkLst>
              <pc:docMk/>
              <pc:sldMasterMk cId="0" sldId="2147483648"/>
              <pc:sldLayoutMk cId="0" sldId="2147483652"/>
              <ac:spMk id="3" creationId="{00000000-0000-0000-0000-000000000000}"/>
            </ac:spMkLst>
          </pc:spChg>
          <pc:spChg chg="mod">
            <ac:chgData name="jemma.smith@up.education" userId="S::urn:spo:guest#jemma.smith@up.education::" providerId="AD" clId="Web-{D6121987-355A-2B6D-B187-104EA32DDEE6}" dt="2024-11-14T00:29:19.569" v="39"/>
            <ac:spMkLst>
              <pc:docMk/>
              <pc:sldMasterMk cId="0" sldId="2147483648"/>
              <pc:sldLayoutMk cId="0" sldId="2147483652"/>
              <ac:spMk id="4" creationId="{00000000-0000-0000-0000-000000000000}"/>
            </ac:spMkLst>
          </pc:spChg>
        </pc:sldLayoutChg>
        <pc:sldLayoutChg chg="modSp">
          <pc:chgData name="jemma.smith@up.education" userId="S::urn:spo:guest#jemma.smith@up.education::" providerId="AD" clId="Web-{D6121987-355A-2B6D-B187-104EA32DDEE6}" dt="2024-11-14T00:29:19.569" v="39"/>
          <pc:sldLayoutMkLst>
            <pc:docMk/>
            <pc:sldMasterMk cId="0" sldId="2147483648"/>
            <pc:sldLayoutMk cId="0" sldId="2147483653"/>
          </pc:sldLayoutMkLst>
          <pc:spChg chg="mod">
            <ac:chgData name="jemma.smith@up.education" userId="S::urn:spo:guest#jemma.smith@up.education::" providerId="AD" clId="Web-{D6121987-355A-2B6D-B187-104EA32DDEE6}" dt="2024-11-14T00:29:19.569" v="39"/>
            <ac:spMkLst>
              <pc:docMk/>
              <pc:sldMasterMk cId="0" sldId="2147483648"/>
              <pc:sldLayoutMk cId="0" sldId="2147483653"/>
              <ac:spMk id="3" creationId="{00000000-0000-0000-0000-000000000000}"/>
            </ac:spMkLst>
          </pc:spChg>
          <pc:spChg chg="mod">
            <ac:chgData name="jemma.smith@up.education" userId="S::urn:spo:guest#jemma.smith@up.education::" providerId="AD" clId="Web-{D6121987-355A-2B6D-B187-104EA32DDEE6}" dt="2024-11-14T00:29:19.569" v="39"/>
            <ac:spMkLst>
              <pc:docMk/>
              <pc:sldMasterMk cId="0" sldId="2147483648"/>
              <pc:sldLayoutMk cId="0" sldId="2147483653"/>
              <ac:spMk id="4" creationId="{00000000-0000-0000-0000-000000000000}"/>
            </ac:spMkLst>
          </pc:spChg>
          <pc:spChg chg="mod">
            <ac:chgData name="jemma.smith@up.education" userId="S::urn:spo:guest#jemma.smith@up.education::" providerId="AD" clId="Web-{D6121987-355A-2B6D-B187-104EA32DDEE6}" dt="2024-11-14T00:29:19.569" v="39"/>
            <ac:spMkLst>
              <pc:docMk/>
              <pc:sldMasterMk cId="0" sldId="2147483648"/>
              <pc:sldLayoutMk cId="0" sldId="2147483653"/>
              <ac:spMk id="5" creationId="{00000000-0000-0000-0000-000000000000}"/>
            </ac:spMkLst>
          </pc:spChg>
          <pc:spChg chg="mod">
            <ac:chgData name="jemma.smith@up.education" userId="S::urn:spo:guest#jemma.smith@up.education::" providerId="AD" clId="Web-{D6121987-355A-2B6D-B187-104EA32DDEE6}" dt="2024-11-14T00:29:19.569" v="39"/>
            <ac:spMkLst>
              <pc:docMk/>
              <pc:sldMasterMk cId="0" sldId="2147483648"/>
              <pc:sldLayoutMk cId="0" sldId="2147483653"/>
              <ac:spMk id="6" creationId="{00000000-0000-0000-0000-000000000000}"/>
            </ac:spMkLst>
          </pc:spChg>
        </pc:sldLayoutChg>
        <pc:sldLayoutChg chg="modSp">
          <pc:chgData name="jemma.smith@up.education" userId="S::urn:spo:guest#jemma.smith@up.education::" providerId="AD" clId="Web-{D6121987-355A-2B6D-B187-104EA32DDEE6}" dt="2024-11-14T00:29:19.569" v="39"/>
          <pc:sldLayoutMkLst>
            <pc:docMk/>
            <pc:sldMasterMk cId="0" sldId="2147483648"/>
            <pc:sldLayoutMk cId="0" sldId="2147483656"/>
          </pc:sldLayoutMkLst>
          <pc:spChg chg="mod">
            <ac:chgData name="jemma.smith@up.education" userId="S::urn:spo:guest#jemma.smith@up.education::" providerId="AD" clId="Web-{D6121987-355A-2B6D-B187-104EA32DDEE6}" dt="2024-11-14T00:29:19.569" v="39"/>
            <ac:spMkLst>
              <pc:docMk/>
              <pc:sldMasterMk cId="0" sldId="2147483648"/>
              <pc:sldLayoutMk cId="0" sldId="2147483656"/>
              <ac:spMk id="2" creationId="{00000000-0000-0000-0000-000000000000}"/>
            </ac:spMkLst>
          </pc:spChg>
          <pc:spChg chg="mod">
            <ac:chgData name="jemma.smith@up.education" userId="S::urn:spo:guest#jemma.smith@up.education::" providerId="AD" clId="Web-{D6121987-355A-2B6D-B187-104EA32DDEE6}" dt="2024-11-14T00:29:19.569" v="39"/>
            <ac:spMkLst>
              <pc:docMk/>
              <pc:sldMasterMk cId="0" sldId="2147483648"/>
              <pc:sldLayoutMk cId="0" sldId="2147483656"/>
              <ac:spMk id="3" creationId="{00000000-0000-0000-0000-000000000000}"/>
            </ac:spMkLst>
          </pc:spChg>
          <pc:spChg chg="mod">
            <ac:chgData name="jemma.smith@up.education" userId="S::urn:spo:guest#jemma.smith@up.education::" providerId="AD" clId="Web-{D6121987-355A-2B6D-B187-104EA32DDEE6}" dt="2024-11-14T00:29:19.569" v="39"/>
            <ac:spMkLst>
              <pc:docMk/>
              <pc:sldMasterMk cId="0" sldId="2147483648"/>
              <pc:sldLayoutMk cId="0" sldId="2147483656"/>
              <ac:spMk id="4" creationId="{00000000-0000-0000-0000-000000000000}"/>
            </ac:spMkLst>
          </pc:spChg>
        </pc:sldLayoutChg>
        <pc:sldLayoutChg chg="modSp">
          <pc:chgData name="jemma.smith@up.education" userId="S::urn:spo:guest#jemma.smith@up.education::" providerId="AD" clId="Web-{D6121987-355A-2B6D-B187-104EA32DDEE6}" dt="2024-11-14T00:29:19.569" v="39"/>
          <pc:sldLayoutMkLst>
            <pc:docMk/>
            <pc:sldMasterMk cId="0" sldId="2147483648"/>
            <pc:sldLayoutMk cId="0" sldId="2147483657"/>
          </pc:sldLayoutMkLst>
          <pc:spChg chg="mod">
            <ac:chgData name="jemma.smith@up.education" userId="S::urn:spo:guest#jemma.smith@up.education::" providerId="AD" clId="Web-{D6121987-355A-2B6D-B187-104EA32DDEE6}" dt="2024-11-14T00:29:19.569" v="39"/>
            <ac:spMkLst>
              <pc:docMk/>
              <pc:sldMasterMk cId="0" sldId="2147483648"/>
              <pc:sldLayoutMk cId="0" sldId="2147483657"/>
              <ac:spMk id="2" creationId="{00000000-0000-0000-0000-000000000000}"/>
            </ac:spMkLst>
          </pc:spChg>
          <pc:spChg chg="mod">
            <ac:chgData name="jemma.smith@up.education" userId="S::urn:spo:guest#jemma.smith@up.education::" providerId="AD" clId="Web-{D6121987-355A-2B6D-B187-104EA32DDEE6}" dt="2024-11-14T00:29:19.569" v="39"/>
            <ac:spMkLst>
              <pc:docMk/>
              <pc:sldMasterMk cId="0" sldId="2147483648"/>
              <pc:sldLayoutMk cId="0" sldId="2147483657"/>
              <ac:spMk id="3" creationId="{00000000-0000-0000-0000-000000000000}"/>
            </ac:spMkLst>
          </pc:spChg>
          <pc:spChg chg="mod">
            <ac:chgData name="jemma.smith@up.education" userId="S::urn:spo:guest#jemma.smith@up.education::" providerId="AD" clId="Web-{D6121987-355A-2B6D-B187-104EA32DDEE6}" dt="2024-11-14T00:29:19.569" v="39"/>
            <ac:spMkLst>
              <pc:docMk/>
              <pc:sldMasterMk cId="0" sldId="2147483648"/>
              <pc:sldLayoutMk cId="0" sldId="2147483657"/>
              <ac:spMk id="4" creationId="{00000000-0000-0000-0000-000000000000}"/>
            </ac:spMkLst>
          </pc:spChg>
        </pc:sldLayoutChg>
        <pc:sldLayoutChg chg="modSp">
          <pc:chgData name="jemma.smith@up.education" userId="S::urn:spo:guest#jemma.smith@up.education::" providerId="AD" clId="Web-{D6121987-355A-2B6D-B187-104EA32DDEE6}" dt="2024-11-14T00:29:19.569" v="39"/>
          <pc:sldLayoutMkLst>
            <pc:docMk/>
            <pc:sldMasterMk cId="0" sldId="2147483648"/>
            <pc:sldLayoutMk cId="0" sldId="2147483659"/>
          </pc:sldLayoutMkLst>
          <pc:spChg chg="mod">
            <ac:chgData name="jemma.smith@up.education" userId="S::urn:spo:guest#jemma.smith@up.education::" providerId="AD" clId="Web-{D6121987-355A-2B6D-B187-104EA32DDEE6}" dt="2024-11-14T00:29:19.569" v="39"/>
            <ac:spMkLst>
              <pc:docMk/>
              <pc:sldMasterMk cId="0" sldId="2147483648"/>
              <pc:sldLayoutMk cId="0" sldId="2147483659"/>
              <ac:spMk id="2" creationId="{00000000-0000-0000-0000-000000000000}"/>
            </ac:spMkLst>
          </pc:spChg>
          <pc:spChg chg="mod">
            <ac:chgData name="jemma.smith@up.education" userId="S::urn:spo:guest#jemma.smith@up.education::" providerId="AD" clId="Web-{D6121987-355A-2B6D-B187-104EA32DDEE6}" dt="2024-11-14T00:29:19.569" v="39"/>
            <ac:spMkLst>
              <pc:docMk/>
              <pc:sldMasterMk cId="0" sldId="2147483648"/>
              <pc:sldLayoutMk cId="0" sldId="2147483659"/>
              <ac:spMk id="3" creationId="{00000000-0000-0000-0000-000000000000}"/>
            </ac:spMkLst>
          </pc:spChg>
        </pc:sldLayoutChg>
        <pc:sldLayoutChg chg="modSp">
          <pc:chgData name="jemma.smith@up.education" userId="S::urn:spo:guest#jemma.smith@up.education::" providerId="AD" clId="Web-{D6121987-355A-2B6D-B187-104EA32DDEE6}" dt="2024-11-14T00:29:19.569" v="39"/>
          <pc:sldLayoutMkLst>
            <pc:docMk/>
            <pc:sldMasterMk cId="0" sldId="2147483648"/>
            <pc:sldLayoutMk cId="3794468457" sldId="2147483660"/>
          </pc:sldLayoutMkLst>
          <pc:spChg chg="mod">
            <ac:chgData name="jemma.smith@up.education" userId="S::urn:spo:guest#jemma.smith@up.education::" providerId="AD" clId="Web-{D6121987-355A-2B6D-B187-104EA32DDEE6}" dt="2024-11-14T00:29:19.569" v="39"/>
            <ac:spMkLst>
              <pc:docMk/>
              <pc:sldMasterMk cId="0" sldId="2147483648"/>
              <pc:sldLayoutMk cId="3794468457" sldId="2147483660"/>
              <ac:spMk id="7" creationId="{A70093CB-F463-F747-B87F-6327420528E7}"/>
            </ac:spMkLst>
          </pc:spChg>
          <pc:spChg chg="mod">
            <ac:chgData name="jemma.smith@up.education" userId="S::urn:spo:guest#jemma.smith@up.education::" providerId="AD" clId="Web-{D6121987-355A-2B6D-B187-104EA32DDEE6}" dt="2024-11-14T00:29:19.569" v="39"/>
            <ac:spMkLst>
              <pc:docMk/>
              <pc:sldMasterMk cId="0" sldId="2147483648"/>
              <pc:sldLayoutMk cId="3794468457" sldId="2147483660"/>
              <ac:spMk id="8" creationId="{6A891EF7-886F-3043-BF2C-0A36DF617D72}"/>
            </ac:spMkLst>
          </pc:spChg>
          <pc:spChg chg="mod">
            <ac:chgData name="jemma.smith@up.education" userId="S::urn:spo:guest#jemma.smith@up.education::" providerId="AD" clId="Web-{D6121987-355A-2B6D-B187-104EA32DDEE6}" dt="2024-11-14T00:29:19.569" v="39"/>
            <ac:spMkLst>
              <pc:docMk/>
              <pc:sldMasterMk cId="0" sldId="2147483648"/>
              <pc:sldLayoutMk cId="3794468457" sldId="2147483660"/>
              <ac:spMk id="9" creationId="{BD501B44-7046-534C-BA33-D5F5B6797B0A}"/>
            </ac:spMkLst>
          </pc:spChg>
        </pc:sldLayoutChg>
      </pc:sldMasterChg>
    </pc:docChg>
  </pc:docChgLst>
  <pc:docChgLst>
    <pc:chgData name="jemma.smith@up.education" userId="S::urn:spo:guest#jemma.smith@up.education::" providerId="AD" clId="Web-{9243D8BB-9AE7-6E52-B4B8-08A87611A8B8}"/>
    <pc:docChg chg="modSld">
      <pc:chgData name="jemma.smith@up.education" userId="S::urn:spo:guest#jemma.smith@up.education::" providerId="AD" clId="Web-{9243D8BB-9AE7-6E52-B4B8-08A87611A8B8}" dt="2024-11-14T05:38:05.616" v="2583" actId="1076"/>
      <pc:docMkLst>
        <pc:docMk/>
      </pc:docMkLst>
      <pc:sldChg chg="addSp delSp modSp">
        <pc:chgData name="jemma.smith@up.education" userId="S::urn:spo:guest#jemma.smith@up.education::" providerId="AD" clId="Web-{9243D8BB-9AE7-6E52-B4B8-08A87611A8B8}" dt="2024-11-14T02:49:29.169" v="202" actId="1076"/>
        <pc:sldMkLst>
          <pc:docMk/>
          <pc:sldMk cId="0" sldId="263"/>
        </pc:sldMkLst>
        <pc:spChg chg="del">
          <ac:chgData name="jemma.smith@up.education" userId="S::urn:spo:guest#jemma.smith@up.education::" providerId="AD" clId="Web-{9243D8BB-9AE7-6E52-B4B8-08A87611A8B8}" dt="2024-11-14T02:38:54.820" v="6"/>
          <ac:spMkLst>
            <pc:docMk/>
            <pc:sldMk cId="0" sldId="263"/>
            <ac:spMk id="2" creationId="{00000000-0000-0000-0000-000000000000}"/>
          </ac:spMkLst>
        </pc:spChg>
        <pc:spChg chg="del">
          <ac:chgData name="jemma.smith@up.education" userId="S::urn:spo:guest#jemma.smith@up.education::" providerId="AD" clId="Web-{9243D8BB-9AE7-6E52-B4B8-08A87611A8B8}" dt="2024-11-14T02:38:54.820" v="5"/>
          <ac:spMkLst>
            <pc:docMk/>
            <pc:sldMk cId="0" sldId="263"/>
            <ac:spMk id="3" creationId="{00000000-0000-0000-0000-000000000000}"/>
          </ac:spMkLst>
        </pc:spChg>
        <pc:spChg chg="del">
          <ac:chgData name="jemma.smith@up.education" userId="S::urn:spo:guest#jemma.smith@up.education::" providerId="AD" clId="Web-{9243D8BB-9AE7-6E52-B4B8-08A87611A8B8}" dt="2024-11-14T02:38:54.820" v="4"/>
          <ac:spMkLst>
            <pc:docMk/>
            <pc:sldMk cId="0" sldId="263"/>
            <ac:spMk id="4" creationId="{00000000-0000-0000-0000-000000000000}"/>
          </ac:spMkLst>
        </pc:spChg>
        <pc:spChg chg="add mod">
          <ac:chgData name="jemma.smith@up.education" userId="S::urn:spo:guest#jemma.smith@up.education::" providerId="AD" clId="Web-{9243D8BB-9AE7-6E52-B4B8-08A87611A8B8}" dt="2024-11-14T02:39:40.259" v="17"/>
          <ac:spMkLst>
            <pc:docMk/>
            <pc:sldMk cId="0" sldId="263"/>
            <ac:spMk id="5" creationId="{4B05FD4A-F579-1CB8-7BFF-32504005FFBA}"/>
          </ac:spMkLst>
        </pc:spChg>
        <pc:spChg chg="add mod">
          <ac:chgData name="jemma.smith@up.education" userId="S::urn:spo:guest#jemma.smith@up.education::" providerId="AD" clId="Web-{9243D8BB-9AE7-6E52-B4B8-08A87611A8B8}" dt="2024-11-14T02:39:45.540" v="18" actId="1076"/>
          <ac:spMkLst>
            <pc:docMk/>
            <pc:sldMk cId="0" sldId="263"/>
            <ac:spMk id="6" creationId="{864C400A-F508-51C5-8DA0-F1B7584A4C42}"/>
          </ac:spMkLst>
        </pc:spChg>
        <pc:spChg chg="add">
          <ac:chgData name="jemma.smith@up.education" userId="S::urn:spo:guest#jemma.smith@up.education::" providerId="AD" clId="Web-{9243D8BB-9AE7-6E52-B4B8-08A87611A8B8}" dt="2024-11-14T02:38:55.741" v="7"/>
          <ac:spMkLst>
            <pc:docMk/>
            <pc:sldMk cId="0" sldId="263"/>
            <ac:spMk id="7" creationId="{0C009B2B-4917-6BC9-CCF3-23B7EBB99967}"/>
          </ac:spMkLst>
        </pc:spChg>
        <pc:spChg chg="add mod">
          <ac:chgData name="jemma.smith@up.education" userId="S::urn:spo:guest#jemma.smith@up.education::" providerId="AD" clId="Web-{9243D8BB-9AE7-6E52-B4B8-08A87611A8B8}" dt="2024-11-14T02:39:45.556" v="19" actId="1076"/>
          <ac:spMkLst>
            <pc:docMk/>
            <pc:sldMk cId="0" sldId="263"/>
            <ac:spMk id="8" creationId="{EE19916F-0075-77F6-1262-A1FA6816AA34}"/>
          </ac:spMkLst>
        </pc:spChg>
        <pc:spChg chg="add mod">
          <ac:chgData name="jemma.smith@up.education" userId="S::urn:spo:guest#jemma.smith@up.education::" providerId="AD" clId="Web-{9243D8BB-9AE7-6E52-B4B8-08A87611A8B8}" dt="2024-11-14T02:43:20.657" v="64" actId="1076"/>
          <ac:spMkLst>
            <pc:docMk/>
            <pc:sldMk cId="0" sldId="263"/>
            <ac:spMk id="12" creationId="{C7AF8ED9-05BC-57DF-9259-A55D82F805F7}"/>
          </ac:spMkLst>
        </pc:spChg>
        <pc:spChg chg="add mod">
          <ac:chgData name="jemma.smith@up.education" userId="S::urn:spo:guest#jemma.smith@up.education::" providerId="AD" clId="Web-{9243D8BB-9AE7-6E52-B4B8-08A87611A8B8}" dt="2024-11-14T02:45:02.145" v="122" actId="14100"/>
          <ac:spMkLst>
            <pc:docMk/>
            <pc:sldMk cId="0" sldId="263"/>
            <ac:spMk id="14" creationId="{1C5BF6A0-417D-B7BF-F4D4-5A7151B673DB}"/>
          </ac:spMkLst>
        </pc:spChg>
        <pc:spChg chg="del">
          <ac:chgData name="jemma.smith@up.education" userId="S::urn:spo:guest#jemma.smith@up.education::" providerId="AD" clId="Web-{9243D8BB-9AE7-6E52-B4B8-08A87611A8B8}" dt="2024-11-14T02:38:54.820" v="3"/>
          <ac:spMkLst>
            <pc:docMk/>
            <pc:sldMk cId="0" sldId="263"/>
            <ac:spMk id="15" creationId="{00000000-0000-0000-0000-000000000000}"/>
          </ac:spMkLst>
        </pc:spChg>
        <pc:spChg chg="del">
          <ac:chgData name="jemma.smith@up.education" userId="S::urn:spo:guest#jemma.smith@up.education::" providerId="AD" clId="Web-{9243D8BB-9AE7-6E52-B4B8-08A87611A8B8}" dt="2024-11-14T02:38:54.820" v="2"/>
          <ac:spMkLst>
            <pc:docMk/>
            <pc:sldMk cId="0" sldId="263"/>
            <ac:spMk id="17" creationId="{00000000-0000-0000-0000-000000000000}"/>
          </ac:spMkLst>
        </pc:spChg>
        <pc:spChg chg="add mod">
          <ac:chgData name="jemma.smith@up.education" userId="S::urn:spo:guest#jemma.smith@up.education::" providerId="AD" clId="Web-{9243D8BB-9AE7-6E52-B4B8-08A87611A8B8}" dt="2024-11-14T02:49:19.247" v="201" actId="20577"/>
          <ac:spMkLst>
            <pc:docMk/>
            <pc:sldMk cId="0" sldId="263"/>
            <ac:spMk id="18" creationId="{A487A1AC-F2AB-777E-B107-77ACA7157B2A}"/>
          </ac:spMkLst>
        </pc:spChg>
        <pc:spChg chg="mod">
          <ac:chgData name="jemma.smith@up.education" userId="S::urn:spo:guest#jemma.smith@up.education::" providerId="AD" clId="Web-{9243D8BB-9AE7-6E52-B4B8-08A87611A8B8}" dt="2024-11-14T02:47:59.900" v="128" actId="20577"/>
          <ac:spMkLst>
            <pc:docMk/>
            <pc:sldMk cId="0" sldId="263"/>
            <ac:spMk id="20" creationId="{3C66D982-3BB0-9AA4-71EF-A55BEDF39884}"/>
          </ac:spMkLst>
        </pc:spChg>
        <pc:spChg chg="del">
          <ac:chgData name="jemma.smith@up.education" userId="S::urn:spo:guest#jemma.smith@up.education::" providerId="AD" clId="Web-{9243D8BB-9AE7-6E52-B4B8-08A87611A8B8}" dt="2024-11-14T02:38:54.820" v="1"/>
          <ac:spMkLst>
            <pc:docMk/>
            <pc:sldMk cId="0" sldId="263"/>
            <ac:spMk id="30" creationId="{DBD296E2-4365-CC6D-2984-A2978CF42285}"/>
          </ac:spMkLst>
        </pc:spChg>
        <pc:grpChg chg="add mod">
          <ac:chgData name="jemma.smith@up.education" userId="S::urn:spo:guest#jemma.smith@up.education::" providerId="AD" clId="Web-{9243D8BB-9AE7-6E52-B4B8-08A87611A8B8}" dt="2024-11-14T02:49:29.169" v="202" actId="1076"/>
          <ac:grpSpMkLst>
            <pc:docMk/>
            <pc:sldMk cId="0" sldId="263"/>
            <ac:grpSpMk id="22" creationId="{7CD82D3C-A2F4-55A3-57FA-8E17E9830A19}"/>
          </ac:grpSpMkLst>
        </pc:grpChg>
        <pc:picChg chg="add del mod">
          <ac:chgData name="jemma.smith@up.education" userId="S::urn:spo:guest#jemma.smith@up.education::" providerId="AD" clId="Web-{9243D8BB-9AE7-6E52-B4B8-08A87611A8B8}" dt="2024-11-14T02:41:09.808" v="22"/>
          <ac:picMkLst>
            <pc:docMk/>
            <pc:sldMk cId="0" sldId="263"/>
            <ac:picMk id="9" creationId="{1E3B7666-65F9-63B2-116D-01F235A1645D}"/>
          </ac:picMkLst>
        </pc:picChg>
        <pc:picChg chg="add mod">
          <ac:chgData name="jemma.smith@up.education" userId="S::urn:spo:guest#jemma.smith@up.education::" providerId="AD" clId="Web-{9243D8BB-9AE7-6E52-B4B8-08A87611A8B8}" dt="2024-11-14T02:43:25.298" v="66" actId="1076"/>
          <ac:picMkLst>
            <pc:docMk/>
            <pc:sldMk cId="0" sldId="263"/>
            <ac:picMk id="10" creationId="{F2E3B735-E0E6-1820-2B00-9D83E2F7C1A1}"/>
          </ac:picMkLst>
        </pc:picChg>
        <pc:picChg chg="mod">
          <ac:chgData name="jemma.smith@up.education" userId="S::urn:spo:guest#jemma.smith@up.education::" providerId="AD" clId="Web-{9243D8BB-9AE7-6E52-B4B8-08A87611A8B8}" dt="2024-11-14T02:47:56.291" v="127"/>
          <ac:picMkLst>
            <pc:docMk/>
            <pc:sldMk cId="0" sldId="263"/>
            <ac:picMk id="21" creationId="{CC7CA936-3C61-370F-15EC-5C6FA681893A}"/>
          </ac:picMkLst>
        </pc:picChg>
        <pc:picChg chg="del">
          <ac:chgData name="jemma.smith@up.education" userId="S::urn:spo:guest#jemma.smith@up.education::" providerId="AD" clId="Web-{9243D8BB-9AE7-6E52-B4B8-08A87611A8B8}" dt="2024-11-14T02:38:54.804" v="0"/>
          <ac:picMkLst>
            <pc:docMk/>
            <pc:sldMk cId="0" sldId="263"/>
            <ac:picMk id="3076" creationId="{25C9B1B8-0E80-C0F3-4A90-4C0C0CE960A7}"/>
          </ac:picMkLst>
        </pc:picChg>
      </pc:sldChg>
      <pc:sldChg chg="addSp delSp modSp">
        <pc:chgData name="jemma.smith@up.education" userId="S::urn:spo:guest#jemma.smith@up.education::" providerId="AD" clId="Web-{9243D8BB-9AE7-6E52-B4B8-08A87611A8B8}" dt="2024-11-14T02:59:48.473" v="360" actId="14100"/>
        <pc:sldMkLst>
          <pc:docMk/>
          <pc:sldMk cId="0" sldId="264"/>
        </pc:sldMkLst>
        <pc:spChg chg="add mod">
          <ac:chgData name="jemma.smith@up.education" userId="S::urn:spo:guest#jemma.smith@up.education::" providerId="AD" clId="Web-{9243D8BB-9AE7-6E52-B4B8-08A87611A8B8}" dt="2024-11-14T02:50:31.921" v="231" actId="1076"/>
          <ac:spMkLst>
            <pc:docMk/>
            <pc:sldMk cId="0" sldId="264"/>
            <ac:spMk id="3" creationId="{8346F8D9-58A1-DA67-B014-38F7B87DA1FD}"/>
          </ac:spMkLst>
        </pc:spChg>
        <pc:spChg chg="add mod">
          <ac:chgData name="jemma.smith@up.education" userId="S::urn:spo:guest#jemma.smith@up.education::" providerId="AD" clId="Web-{9243D8BB-9AE7-6E52-B4B8-08A87611A8B8}" dt="2024-11-14T02:59:48.473" v="360" actId="14100"/>
          <ac:spMkLst>
            <pc:docMk/>
            <pc:sldMk cId="0" sldId="264"/>
            <ac:spMk id="5" creationId="{2B4CDDFF-C58C-9BB5-5F10-B2F673EA6335}"/>
          </ac:spMkLst>
        </pc:spChg>
        <pc:spChg chg="add mod">
          <ac:chgData name="jemma.smith@up.education" userId="S::urn:spo:guest#jemma.smith@up.education::" providerId="AD" clId="Web-{9243D8BB-9AE7-6E52-B4B8-08A87611A8B8}" dt="2024-11-14T02:50:38.499" v="232" actId="1076"/>
          <ac:spMkLst>
            <pc:docMk/>
            <pc:sldMk cId="0" sldId="264"/>
            <ac:spMk id="7" creationId="{5B68BB93-11AB-DB1B-5651-689F05013B77}"/>
          </ac:spMkLst>
        </pc:spChg>
        <pc:spChg chg="add">
          <ac:chgData name="jemma.smith@up.education" userId="S::urn:spo:guest#jemma.smith@up.education::" providerId="AD" clId="Web-{9243D8BB-9AE7-6E52-B4B8-08A87611A8B8}" dt="2024-11-14T02:49:56.529" v="210"/>
          <ac:spMkLst>
            <pc:docMk/>
            <pc:sldMk cId="0" sldId="264"/>
            <ac:spMk id="11" creationId="{FC7965E4-4E9E-F454-BFC1-F5344AE61BE1}"/>
          </ac:spMkLst>
        </pc:spChg>
        <pc:spChg chg="add">
          <ac:chgData name="jemma.smith@up.education" userId="S::urn:spo:guest#jemma.smith@up.education::" providerId="AD" clId="Web-{9243D8BB-9AE7-6E52-B4B8-08A87611A8B8}" dt="2024-11-14T02:49:56.545" v="211"/>
          <ac:spMkLst>
            <pc:docMk/>
            <pc:sldMk cId="0" sldId="264"/>
            <ac:spMk id="13" creationId="{D742DBCC-5CDF-5BA2-F3AF-C961B6F4EA5D}"/>
          </ac:spMkLst>
        </pc:spChg>
        <pc:spChg chg="del">
          <ac:chgData name="jemma.smith@up.education" userId="S::urn:spo:guest#jemma.smith@up.education::" providerId="AD" clId="Web-{9243D8BB-9AE7-6E52-B4B8-08A87611A8B8}" dt="2024-11-14T02:49:45.716" v="205"/>
          <ac:spMkLst>
            <pc:docMk/>
            <pc:sldMk cId="0" sldId="264"/>
            <ac:spMk id="14" creationId="{4091EFD6-F6FB-C8B3-7463-3F4B0E0A65E9}"/>
          </ac:spMkLst>
        </pc:spChg>
        <pc:spChg chg="del">
          <ac:chgData name="jemma.smith@up.education" userId="S::urn:spo:guest#jemma.smith@up.education::" providerId="AD" clId="Web-{9243D8BB-9AE7-6E52-B4B8-08A87611A8B8}" dt="2024-11-14T02:49:45.716" v="204"/>
          <ac:spMkLst>
            <pc:docMk/>
            <pc:sldMk cId="0" sldId="264"/>
            <ac:spMk id="15" creationId="{5F1A197F-663A-4272-0EA4-D9A59B5A4732}"/>
          </ac:spMkLst>
        </pc:spChg>
        <pc:spChg chg="add">
          <ac:chgData name="jemma.smith@up.education" userId="S::urn:spo:guest#jemma.smith@up.education::" providerId="AD" clId="Web-{9243D8BB-9AE7-6E52-B4B8-08A87611A8B8}" dt="2024-11-14T02:49:56.545" v="212"/>
          <ac:spMkLst>
            <pc:docMk/>
            <pc:sldMk cId="0" sldId="264"/>
            <ac:spMk id="17" creationId="{F902000B-64CA-74F6-26AD-F74FC347DF48}"/>
          </ac:spMkLst>
        </pc:spChg>
        <pc:spChg chg="add del">
          <ac:chgData name="jemma.smith@up.education" userId="S::urn:spo:guest#jemma.smith@up.education::" providerId="AD" clId="Web-{9243D8BB-9AE7-6E52-B4B8-08A87611A8B8}" dt="2024-11-14T02:50:53.656" v="234"/>
          <ac:spMkLst>
            <pc:docMk/>
            <pc:sldMk cId="0" sldId="264"/>
            <ac:spMk id="19" creationId="{D8514E9C-5D36-A313-632D-9634F13BACAA}"/>
          </ac:spMkLst>
        </pc:spChg>
        <pc:spChg chg="add mod">
          <ac:chgData name="jemma.smith@up.education" userId="S::urn:spo:guest#jemma.smith@up.education::" providerId="AD" clId="Web-{9243D8BB-9AE7-6E52-B4B8-08A87611A8B8}" dt="2024-11-14T02:59:32.644" v="357" actId="1076"/>
          <ac:spMkLst>
            <pc:docMk/>
            <pc:sldMk cId="0" sldId="264"/>
            <ac:spMk id="20" creationId="{09EEA389-41AD-3612-A76E-A0F1284CF41F}"/>
          </ac:spMkLst>
        </pc:spChg>
        <pc:spChg chg="add del">
          <ac:chgData name="jemma.smith@up.education" userId="S::urn:spo:guest#jemma.smith@up.education::" providerId="AD" clId="Web-{9243D8BB-9AE7-6E52-B4B8-08A87611A8B8}" dt="2024-11-14T02:58:53.940" v="350"/>
          <ac:spMkLst>
            <pc:docMk/>
            <pc:sldMk cId="0" sldId="264"/>
            <ac:spMk id="21" creationId="{09EEA389-41AD-3612-A76E-A0F1284CF41F}"/>
          </ac:spMkLst>
        </pc:spChg>
        <pc:picChg chg="add mod">
          <ac:chgData name="jemma.smith@up.education" userId="S::urn:spo:guest#jemma.smith@up.education::" providerId="AD" clId="Web-{9243D8BB-9AE7-6E52-B4B8-08A87611A8B8}" dt="2024-11-14T02:50:38.499" v="233" actId="1076"/>
          <ac:picMkLst>
            <pc:docMk/>
            <pc:sldMk cId="0" sldId="264"/>
            <ac:picMk id="9" creationId="{6D03F9DC-8F6B-5C73-6FAF-3D3EAC7F74D7}"/>
          </ac:picMkLst>
        </pc:picChg>
        <pc:picChg chg="del">
          <ac:chgData name="jemma.smith@up.education" userId="S::urn:spo:guest#jemma.smith@up.education::" providerId="AD" clId="Web-{9243D8BB-9AE7-6E52-B4B8-08A87611A8B8}" dt="2024-11-14T02:49:45.716" v="203"/>
          <ac:picMkLst>
            <pc:docMk/>
            <pc:sldMk cId="0" sldId="264"/>
            <ac:picMk id="4100" creationId="{E0A49B2C-E614-EF6A-40F9-472E3D3D1C9A}"/>
          </ac:picMkLst>
        </pc:picChg>
      </pc:sldChg>
      <pc:sldChg chg="addSp delSp modSp">
        <pc:chgData name="jemma.smith@up.education" userId="S::urn:spo:guest#jemma.smith@up.education::" providerId="AD" clId="Web-{9243D8BB-9AE7-6E52-B4B8-08A87611A8B8}" dt="2024-11-14T03:13:17.892" v="583" actId="1076"/>
        <pc:sldMkLst>
          <pc:docMk/>
          <pc:sldMk cId="0" sldId="265"/>
        </pc:sldMkLst>
        <pc:spChg chg="add mod">
          <ac:chgData name="jemma.smith@up.education" userId="S::urn:spo:guest#jemma.smith@up.education::" providerId="AD" clId="Web-{9243D8BB-9AE7-6E52-B4B8-08A87611A8B8}" dt="2024-11-14T03:12:30.859" v="572"/>
          <ac:spMkLst>
            <pc:docMk/>
            <pc:sldMk cId="0" sldId="265"/>
            <ac:spMk id="3" creationId="{79BA8A51-39B5-385E-E074-74BEBBAF1D50}"/>
          </ac:spMkLst>
        </pc:spChg>
        <pc:spChg chg="add">
          <ac:chgData name="jemma.smith@up.education" userId="S::urn:spo:guest#jemma.smith@up.education::" providerId="AD" clId="Web-{9243D8BB-9AE7-6E52-B4B8-08A87611A8B8}" dt="2024-11-14T03:12:01.608" v="548"/>
          <ac:spMkLst>
            <pc:docMk/>
            <pc:sldMk cId="0" sldId="265"/>
            <ac:spMk id="5" creationId="{29607E7C-4DE3-DAFE-BEB5-4735FF71A60A}"/>
          </ac:spMkLst>
        </pc:spChg>
        <pc:spChg chg="add">
          <ac:chgData name="jemma.smith@up.education" userId="S::urn:spo:guest#jemma.smith@up.education::" providerId="AD" clId="Web-{9243D8BB-9AE7-6E52-B4B8-08A87611A8B8}" dt="2024-11-14T03:12:01.624" v="549"/>
          <ac:spMkLst>
            <pc:docMk/>
            <pc:sldMk cId="0" sldId="265"/>
            <ac:spMk id="7" creationId="{E5FD64E5-EE1D-4CF6-0FBF-23E4E6D72DF9}"/>
          </ac:spMkLst>
        </pc:spChg>
        <pc:spChg chg="add">
          <ac:chgData name="jemma.smith@up.education" userId="S::urn:spo:guest#jemma.smith@up.education::" providerId="AD" clId="Web-{9243D8BB-9AE7-6E52-B4B8-08A87611A8B8}" dt="2024-11-14T03:12:01.640" v="550"/>
          <ac:spMkLst>
            <pc:docMk/>
            <pc:sldMk cId="0" sldId="265"/>
            <ac:spMk id="9" creationId="{E617C14D-7287-D671-E8D4-0EAE53061C36}"/>
          </ac:spMkLst>
        </pc:spChg>
        <pc:spChg chg="add mod">
          <ac:chgData name="jemma.smith@up.education" userId="S::urn:spo:guest#jemma.smith@up.education::" providerId="AD" clId="Web-{9243D8BB-9AE7-6E52-B4B8-08A87611A8B8}" dt="2024-11-14T03:12:10.468" v="569" actId="20577"/>
          <ac:spMkLst>
            <pc:docMk/>
            <pc:sldMk cId="0" sldId="265"/>
            <ac:spMk id="11" creationId="{1D467F4B-026B-8EC0-6FC3-3C10033AADE5}"/>
          </ac:spMkLst>
        </pc:spChg>
        <pc:spChg chg="del">
          <ac:chgData name="jemma.smith@up.education" userId="S::urn:spo:guest#jemma.smith@up.education::" providerId="AD" clId="Web-{9243D8BB-9AE7-6E52-B4B8-08A87611A8B8}" dt="2024-11-14T03:11:53.467" v="546"/>
          <ac:spMkLst>
            <pc:docMk/>
            <pc:sldMk cId="0" sldId="265"/>
            <ac:spMk id="17" creationId="{2D2CE70B-CA5C-A225-C0C3-F52D231E748B}"/>
          </ac:spMkLst>
        </pc:spChg>
        <pc:spChg chg="del">
          <ac:chgData name="jemma.smith@up.education" userId="S::urn:spo:guest#jemma.smith@up.education::" providerId="AD" clId="Web-{9243D8BB-9AE7-6E52-B4B8-08A87611A8B8}" dt="2024-11-14T03:11:53.467" v="545"/>
          <ac:spMkLst>
            <pc:docMk/>
            <pc:sldMk cId="0" sldId="265"/>
            <ac:spMk id="18" creationId="{5BD5E78E-5A60-E112-129F-55007E7B5009}"/>
          </ac:spMkLst>
        </pc:spChg>
        <pc:picChg chg="add mod modCrop">
          <ac:chgData name="jemma.smith@up.education" userId="S::urn:spo:guest#jemma.smith@up.education::" providerId="AD" clId="Web-{9243D8BB-9AE7-6E52-B4B8-08A87611A8B8}" dt="2024-11-14T03:13:17.892" v="583" actId="1076"/>
          <ac:picMkLst>
            <pc:docMk/>
            <pc:sldMk cId="0" sldId="265"/>
            <ac:picMk id="12" creationId="{501E3597-6D13-84CA-2764-DB978610B6B5}"/>
          </ac:picMkLst>
        </pc:picChg>
        <pc:picChg chg="del">
          <ac:chgData name="jemma.smith@up.education" userId="S::urn:spo:guest#jemma.smith@up.education::" providerId="AD" clId="Web-{9243D8BB-9AE7-6E52-B4B8-08A87611A8B8}" dt="2024-11-14T03:11:53.467" v="544"/>
          <ac:picMkLst>
            <pc:docMk/>
            <pc:sldMk cId="0" sldId="265"/>
            <ac:picMk id="5122" creationId="{B6D9399B-BF40-AFB8-36AA-B4D15FEF0761}"/>
          </ac:picMkLst>
        </pc:picChg>
      </pc:sldChg>
      <pc:sldChg chg="addSp delSp modSp">
        <pc:chgData name="jemma.smith@up.education" userId="S::urn:spo:guest#jemma.smith@up.education::" providerId="AD" clId="Web-{9243D8BB-9AE7-6E52-B4B8-08A87611A8B8}" dt="2024-11-14T03:19:49.093" v="865" actId="1076"/>
        <pc:sldMkLst>
          <pc:docMk/>
          <pc:sldMk cId="0" sldId="266"/>
        </pc:sldMkLst>
        <pc:spChg chg="add">
          <ac:chgData name="jemma.smith@up.education" userId="S::urn:spo:guest#jemma.smith@up.education::" providerId="AD" clId="Web-{9243D8BB-9AE7-6E52-B4B8-08A87611A8B8}" dt="2024-11-14T03:13:46.112" v="588"/>
          <ac:spMkLst>
            <pc:docMk/>
            <pc:sldMk cId="0" sldId="266"/>
            <ac:spMk id="3" creationId="{82E569E9-57F3-E6A4-E976-E392253A7FC8}"/>
          </ac:spMkLst>
        </pc:spChg>
        <pc:spChg chg="add mod">
          <ac:chgData name="jemma.smith@up.education" userId="S::urn:spo:guest#jemma.smith@up.education::" providerId="AD" clId="Web-{9243D8BB-9AE7-6E52-B4B8-08A87611A8B8}" dt="2024-11-14T03:19:49.077" v="863" actId="1076"/>
          <ac:spMkLst>
            <pc:docMk/>
            <pc:sldMk cId="0" sldId="266"/>
            <ac:spMk id="5" creationId="{C78A0288-5B96-5CCC-92FD-15AF3428BFE2}"/>
          </ac:spMkLst>
        </pc:spChg>
        <pc:spChg chg="add mod">
          <ac:chgData name="jemma.smith@up.education" userId="S::urn:spo:guest#jemma.smith@up.education::" providerId="AD" clId="Web-{9243D8BB-9AE7-6E52-B4B8-08A87611A8B8}" dt="2024-11-14T03:19:49.077" v="864" actId="1076"/>
          <ac:spMkLst>
            <pc:docMk/>
            <pc:sldMk cId="0" sldId="266"/>
            <ac:spMk id="7" creationId="{348EA397-7D7B-088E-9C96-542C19E28B58}"/>
          </ac:spMkLst>
        </pc:spChg>
        <pc:spChg chg="add">
          <ac:chgData name="jemma.smith@up.education" userId="S::urn:spo:guest#jemma.smith@up.education::" providerId="AD" clId="Web-{9243D8BB-9AE7-6E52-B4B8-08A87611A8B8}" dt="2024-11-14T03:13:46.174" v="592"/>
          <ac:spMkLst>
            <pc:docMk/>
            <pc:sldMk cId="0" sldId="266"/>
            <ac:spMk id="11" creationId="{92B4FE92-1453-60EA-B855-7B4BBB81FF93}"/>
          </ac:spMkLst>
        </pc:spChg>
        <pc:spChg chg="add">
          <ac:chgData name="jemma.smith@up.education" userId="S::urn:spo:guest#jemma.smith@up.education::" providerId="AD" clId="Web-{9243D8BB-9AE7-6E52-B4B8-08A87611A8B8}" dt="2024-11-14T03:13:46.174" v="593"/>
          <ac:spMkLst>
            <pc:docMk/>
            <pc:sldMk cId="0" sldId="266"/>
            <ac:spMk id="13" creationId="{735E0295-0E3F-8356-AF59-E0BBA10BCCBA}"/>
          </ac:spMkLst>
        </pc:spChg>
        <pc:spChg chg="add">
          <ac:chgData name="jemma.smith@up.education" userId="S::urn:spo:guest#jemma.smith@up.education::" providerId="AD" clId="Web-{9243D8BB-9AE7-6E52-B4B8-08A87611A8B8}" dt="2024-11-14T03:13:46.190" v="594"/>
          <ac:spMkLst>
            <pc:docMk/>
            <pc:sldMk cId="0" sldId="266"/>
            <ac:spMk id="15" creationId="{876B93EF-FB29-88E4-3CDB-04D073A26D16}"/>
          </ac:spMkLst>
        </pc:spChg>
        <pc:spChg chg="del">
          <ac:chgData name="jemma.smith@up.education" userId="S::urn:spo:guest#jemma.smith@up.education::" providerId="AD" clId="Web-{9243D8BB-9AE7-6E52-B4B8-08A87611A8B8}" dt="2024-11-14T03:13:45.627" v="587"/>
          <ac:spMkLst>
            <pc:docMk/>
            <pc:sldMk cId="0" sldId="266"/>
            <ac:spMk id="16" creationId="{9ED85A7A-4C30-210E-4AF0-2B8DDE740A02}"/>
          </ac:spMkLst>
        </pc:spChg>
        <pc:spChg chg="del">
          <ac:chgData name="jemma.smith@up.education" userId="S::urn:spo:guest#jemma.smith@up.education::" providerId="AD" clId="Web-{9243D8BB-9AE7-6E52-B4B8-08A87611A8B8}" dt="2024-11-14T03:13:45.627" v="586"/>
          <ac:spMkLst>
            <pc:docMk/>
            <pc:sldMk cId="0" sldId="266"/>
            <ac:spMk id="17" creationId="{772575C0-0EF3-8818-F7FB-39C4A581303A}"/>
          </ac:spMkLst>
        </pc:spChg>
        <pc:spChg chg="del">
          <ac:chgData name="jemma.smith@up.education" userId="S::urn:spo:guest#jemma.smith@up.education::" providerId="AD" clId="Web-{9243D8BB-9AE7-6E52-B4B8-08A87611A8B8}" dt="2024-11-14T03:13:45.627" v="584"/>
          <ac:spMkLst>
            <pc:docMk/>
            <pc:sldMk cId="0" sldId="266"/>
            <ac:spMk id="18" creationId="{A71F6D4D-CD9D-DF68-5A16-A8F47526BF05}"/>
          </ac:spMkLst>
        </pc:spChg>
        <pc:spChg chg="add del">
          <ac:chgData name="jemma.smith@up.education" userId="S::urn:spo:guest#jemma.smith@up.education::" providerId="AD" clId="Web-{9243D8BB-9AE7-6E52-B4B8-08A87611A8B8}" dt="2024-11-14T03:13:55.362" v="598"/>
          <ac:spMkLst>
            <pc:docMk/>
            <pc:sldMk cId="0" sldId="266"/>
            <ac:spMk id="20" creationId="{DC4089B7-2E72-51E5-9A54-62C89D9C09C7}"/>
          </ac:spMkLst>
        </pc:spChg>
        <pc:spChg chg="add mod">
          <ac:chgData name="jemma.smith@up.education" userId="S::urn:spo:guest#jemma.smith@up.education::" providerId="AD" clId="Web-{9243D8BB-9AE7-6E52-B4B8-08A87611A8B8}" dt="2024-11-14T03:19:39.889" v="862" actId="20577"/>
          <ac:spMkLst>
            <pc:docMk/>
            <pc:sldMk cId="0" sldId="266"/>
            <ac:spMk id="22" creationId="{725564A7-F3CE-03AA-4079-2A52D9E8F0AC}"/>
          </ac:spMkLst>
        </pc:spChg>
        <pc:picChg chg="add mod">
          <ac:chgData name="jemma.smith@up.education" userId="S::urn:spo:guest#jemma.smith@up.education::" providerId="AD" clId="Web-{9243D8BB-9AE7-6E52-B4B8-08A87611A8B8}" dt="2024-11-14T03:19:49.093" v="865" actId="1076"/>
          <ac:picMkLst>
            <pc:docMk/>
            <pc:sldMk cId="0" sldId="266"/>
            <ac:picMk id="9" creationId="{E94E5921-F1E1-ADE9-618A-61BB499241F5}"/>
          </ac:picMkLst>
        </pc:picChg>
        <pc:picChg chg="del">
          <ac:chgData name="jemma.smith@up.education" userId="S::urn:spo:guest#jemma.smith@up.education::" providerId="AD" clId="Web-{9243D8BB-9AE7-6E52-B4B8-08A87611A8B8}" dt="2024-11-14T03:13:45.627" v="585"/>
          <ac:picMkLst>
            <pc:docMk/>
            <pc:sldMk cId="0" sldId="266"/>
            <ac:picMk id="6146" creationId="{A02D0CD3-4254-5E96-D07A-51D84B66F501}"/>
          </ac:picMkLst>
        </pc:picChg>
      </pc:sldChg>
      <pc:sldChg chg="addSp delSp modSp">
        <pc:chgData name="jemma.smith@up.education" userId="S::urn:spo:guest#jemma.smith@up.education::" providerId="AD" clId="Web-{9243D8BB-9AE7-6E52-B4B8-08A87611A8B8}" dt="2024-11-14T04:25:09.788" v="901" actId="1076"/>
        <pc:sldMkLst>
          <pc:docMk/>
          <pc:sldMk cId="0" sldId="267"/>
        </pc:sldMkLst>
        <pc:spChg chg="add">
          <ac:chgData name="jemma.smith@up.education" userId="S::urn:spo:guest#jemma.smith@up.education::" providerId="AD" clId="Web-{9243D8BB-9AE7-6E52-B4B8-08A87611A8B8}" dt="2024-11-14T04:23:43.969" v="872"/>
          <ac:spMkLst>
            <pc:docMk/>
            <pc:sldMk cId="0" sldId="267"/>
            <ac:spMk id="3" creationId="{83590E26-D767-E3ED-D220-E43742BA47CF}"/>
          </ac:spMkLst>
        </pc:spChg>
        <pc:spChg chg="del">
          <ac:chgData name="jemma.smith@up.education" userId="S::urn:spo:guest#jemma.smith@up.education::" providerId="AD" clId="Web-{9243D8BB-9AE7-6E52-B4B8-08A87611A8B8}" dt="2024-11-14T04:23:43.032" v="868"/>
          <ac:spMkLst>
            <pc:docMk/>
            <pc:sldMk cId="0" sldId="267"/>
            <ac:spMk id="4" creationId="{6A02523E-B72E-42A6-2F53-D85F1DBC56FB}"/>
          </ac:spMkLst>
        </pc:spChg>
        <pc:spChg chg="add mod">
          <ac:chgData name="jemma.smith@up.education" userId="S::urn:spo:guest#jemma.smith@up.education::" providerId="AD" clId="Web-{9243D8BB-9AE7-6E52-B4B8-08A87611A8B8}" dt="2024-11-14T04:24:53.581" v="897" actId="20577"/>
          <ac:spMkLst>
            <pc:docMk/>
            <pc:sldMk cId="0" sldId="267"/>
            <ac:spMk id="7" creationId="{167030C3-B0A7-2EC3-7352-FAC72E3B46DB}"/>
          </ac:spMkLst>
        </pc:spChg>
        <pc:spChg chg="add">
          <ac:chgData name="jemma.smith@up.education" userId="S::urn:spo:guest#jemma.smith@up.education::" providerId="AD" clId="Web-{9243D8BB-9AE7-6E52-B4B8-08A87611A8B8}" dt="2024-11-14T04:23:44.126" v="876"/>
          <ac:spMkLst>
            <pc:docMk/>
            <pc:sldMk cId="0" sldId="267"/>
            <ac:spMk id="13" creationId="{7A238E22-3B64-D829-D545-B374AD84FACA}"/>
          </ac:spMkLst>
        </pc:spChg>
        <pc:spChg chg="del">
          <ac:chgData name="jemma.smith@up.education" userId="S::urn:spo:guest#jemma.smith@up.education::" providerId="AD" clId="Web-{9243D8BB-9AE7-6E52-B4B8-08A87611A8B8}" dt="2024-11-14T04:23:43.032" v="866"/>
          <ac:spMkLst>
            <pc:docMk/>
            <pc:sldMk cId="0" sldId="267"/>
            <ac:spMk id="15" creationId="{14107A7F-3D92-53D9-F6B8-197BEC582993}"/>
          </ac:spMkLst>
        </pc:spChg>
        <pc:spChg chg="del">
          <ac:chgData name="jemma.smith@up.education" userId="S::urn:spo:guest#jemma.smith@up.education::" providerId="AD" clId="Web-{9243D8BB-9AE7-6E52-B4B8-08A87611A8B8}" dt="2024-11-14T04:23:43.032" v="869"/>
          <ac:spMkLst>
            <pc:docMk/>
            <pc:sldMk cId="0" sldId="267"/>
            <ac:spMk id="16" creationId="{34457E01-34C1-8AF1-E8D9-A580C4260C98}"/>
          </ac:spMkLst>
        </pc:spChg>
        <pc:spChg chg="add">
          <ac:chgData name="jemma.smith@up.education" userId="S::urn:spo:guest#jemma.smith@up.education::" providerId="AD" clId="Web-{9243D8BB-9AE7-6E52-B4B8-08A87611A8B8}" dt="2024-11-14T04:23:44.141" v="877"/>
          <ac:spMkLst>
            <pc:docMk/>
            <pc:sldMk cId="0" sldId="267"/>
            <ac:spMk id="17" creationId="{30BD5687-C135-8119-E304-B422089DD5B7}"/>
          </ac:spMkLst>
        </pc:spChg>
        <pc:spChg chg="add">
          <ac:chgData name="jemma.smith@up.education" userId="S::urn:spo:guest#jemma.smith@up.education::" providerId="AD" clId="Web-{9243D8BB-9AE7-6E52-B4B8-08A87611A8B8}" dt="2024-11-14T04:23:44.141" v="878"/>
          <ac:spMkLst>
            <pc:docMk/>
            <pc:sldMk cId="0" sldId="267"/>
            <ac:spMk id="19" creationId="{BD7BC458-02FD-EE34-1F66-60D8B3368C09}"/>
          </ac:spMkLst>
        </pc:spChg>
        <pc:spChg chg="del">
          <ac:chgData name="jemma.smith@up.education" userId="S::urn:spo:guest#jemma.smith@up.education::" providerId="AD" clId="Web-{9243D8BB-9AE7-6E52-B4B8-08A87611A8B8}" dt="2024-11-14T04:23:43.032" v="871"/>
          <ac:spMkLst>
            <pc:docMk/>
            <pc:sldMk cId="0" sldId="267"/>
            <ac:spMk id="21" creationId="{3C54F4CE-85F0-46ED-80DA-9518C9251AD1}"/>
          </ac:spMkLst>
        </pc:spChg>
        <pc:spChg chg="del">
          <ac:chgData name="jemma.smith@up.education" userId="S::urn:spo:guest#jemma.smith@up.education::" providerId="AD" clId="Web-{9243D8BB-9AE7-6E52-B4B8-08A87611A8B8}" dt="2024-11-14T04:23:43.032" v="870"/>
          <ac:spMkLst>
            <pc:docMk/>
            <pc:sldMk cId="0" sldId="267"/>
            <ac:spMk id="23" creationId="{DADD1FCA-8ACB-4958-81DD-4CDD6D3E1921}"/>
          </ac:spMkLst>
        </pc:spChg>
        <pc:picChg chg="del">
          <ac:chgData name="jemma.smith@up.education" userId="S::urn:spo:guest#jemma.smith@up.education::" providerId="AD" clId="Web-{9243D8BB-9AE7-6E52-B4B8-08A87611A8B8}" dt="2024-11-14T04:23:43.032" v="867"/>
          <ac:picMkLst>
            <pc:docMk/>
            <pc:sldMk cId="0" sldId="267"/>
            <ac:picMk id="5" creationId="{D764BF1D-A1D6-BF4F-D3EE-6169A45236B7}"/>
          </ac:picMkLst>
        </pc:picChg>
        <pc:picChg chg="add mod">
          <ac:chgData name="jemma.smith@up.education" userId="S::urn:spo:guest#jemma.smith@up.education::" providerId="AD" clId="Web-{9243D8BB-9AE7-6E52-B4B8-08A87611A8B8}" dt="2024-11-14T04:25:09.788" v="901" actId="1076"/>
          <ac:picMkLst>
            <pc:docMk/>
            <pc:sldMk cId="0" sldId="267"/>
            <ac:picMk id="9" creationId="{79F9E417-F42F-0EFD-1083-0C2E63D335DD}"/>
          </ac:picMkLst>
        </pc:picChg>
        <pc:picChg chg="add mod">
          <ac:chgData name="jemma.smith@up.education" userId="S::urn:spo:guest#jemma.smith@up.education::" providerId="AD" clId="Web-{9243D8BB-9AE7-6E52-B4B8-08A87611A8B8}" dt="2024-11-14T04:25:07.413" v="900" actId="1076"/>
          <ac:picMkLst>
            <pc:docMk/>
            <pc:sldMk cId="0" sldId="267"/>
            <ac:picMk id="11" creationId="{E4228307-C7EE-90C1-476C-4686E657BA15}"/>
          </ac:picMkLst>
        </pc:picChg>
        <pc:picChg chg="add del">
          <ac:chgData name="jemma.smith@up.education" userId="S::urn:spo:guest#jemma.smith@up.education::" providerId="AD" clId="Web-{9243D8BB-9AE7-6E52-B4B8-08A87611A8B8}" dt="2024-11-14T04:24:12.658" v="888"/>
          <ac:picMkLst>
            <pc:docMk/>
            <pc:sldMk cId="0" sldId="267"/>
            <ac:picMk id="22" creationId="{151D8AA6-1FB1-86AE-7519-900424318B20}"/>
          </ac:picMkLst>
        </pc:picChg>
        <pc:picChg chg="add mod">
          <ac:chgData name="jemma.smith@up.education" userId="S::urn:spo:guest#jemma.smith@up.education::" providerId="AD" clId="Web-{9243D8BB-9AE7-6E52-B4B8-08A87611A8B8}" dt="2024-11-14T04:25:03.051" v="898" actId="1076"/>
          <ac:picMkLst>
            <pc:docMk/>
            <pc:sldMk cId="0" sldId="267"/>
            <ac:picMk id="24" creationId="{82FEFFF4-EC5E-0BA9-A0AE-F5D0AB521807}"/>
          </ac:picMkLst>
        </pc:picChg>
      </pc:sldChg>
      <pc:sldChg chg="addSp delSp modSp">
        <pc:chgData name="jemma.smith@up.education" userId="S::urn:spo:guest#jemma.smith@up.education::" providerId="AD" clId="Web-{9243D8BB-9AE7-6E52-B4B8-08A87611A8B8}" dt="2024-11-14T05:23:36.802" v="2379" actId="1076"/>
        <pc:sldMkLst>
          <pc:docMk/>
          <pc:sldMk cId="0" sldId="268"/>
        </pc:sldMkLst>
        <pc:spChg chg="add">
          <ac:chgData name="jemma.smith@up.education" userId="S::urn:spo:guest#jemma.smith@up.education::" providerId="AD" clId="Web-{9243D8BB-9AE7-6E52-B4B8-08A87611A8B8}" dt="2024-11-14T05:14:13.310" v="2171"/>
          <ac:spMkLst>
            <pc:docMk/>
            <pc:sldMk cId="0" sldId="268"/>
            <ac:spMk id="3" creationId="{021EFF87-0A2B-2729-BE4B-6A5EFCC0352D}"/>
          </ac:spMkLst>
        </pc:spChg>
        <pc:spChg chg="add del">
          <ac:chgData name="jemma.smith@up.education" userId="S::urn:spo:guest#jemma.smith@up.education::" providerId="AD" clId="Web-{9243D8BB-9AE7-6E52-B4B8-08A87611A8B8}" dt="2024-11-14T05:16:20.471" v="2228"/>
          <ac:spMkLst>
            <pc:docMk/>
            <pc:sldMk cId="0" sldId="268"/>
            <ac:spMk id="5" creationId="{F375325A-1C21-4C1D-BB29-C94425394D6A}"/>
          </ac:spMkLst>
        </pc:spChg>
        <pc:spChg chg="add mod">
          <ac:chgData name="jemma.smith@up.education" userId="S::urn:spo:guest#jemma.smith@up.education::" providerId="AD" clId="Web-{9243D8BB-9AE7-6E52-B4B8-08A87611A8B8}" dt="2024-11-14T05:16:11.127" v="2226" actId="1076"/>
          <ac:spMkLst>
            <pc:docMk/>
            <pc:sldMk cId="0" sldId="268"/>
            <ac:spMk id="7" creationId="{2C3CE4B1-1BFB-D17A-3B22-38FA5B8FEA5B}"/>
          </ac:spMkLst>
        </pc:spChg>
        <pc:spChg chg="add">
          <ac:chgData name="jemma.smith@up.education" userId="S::urn:spo:guest#jemma.smith@up.education::" providerId="AD" clId="Web-{9243D8BB-9AE7-6E52-B4B8-08A87611A8B8}" dt="2024-11-14T05:14:13.341" v="2175"/>
          <ac:spMkLst>
            <pc:docMk/>
            <pc:sldMk cId="0" sldId="268"/>
            <ac:spMk id="11" creationId="{EEB7E680-474E-D5BF-5605-A4B84888EDED}"/>
          </ac:spMkLst>
        </pc:spChg>
        <pc:spChg chg="add">
          <ac:chgData name="jemma.smith@up.education" userId="S::urn:spo:guest#jemma.smith@up.education::" providerId="AD" clId="Web-{9243D8BB-9AE7-6E52-B4B8-08A87611A8B8}" dt="2024-11-14T05:14:13.357" v="2176"/>
          <ac:spMkLst>
            <pc:docMk/>
            <pc:sldMk cId="0" sldId="268"/>
            <ac:spMk id="13" creationId="{F6BCD469-585D-27A0-8A32-3406B6204515}"/>
          </ac:spMkLst>
        </pc:spChg>
        <pc:spChg chg="add ord">
          <ac:chgData name="jemma.smith@up.education" userId="S::urn:spo:guest#jemma.smith@up.education::" providerId="AD" clId="Web-{9243D8BB-9AE7-6E52-B4B8-08A87611A8B8}" dt="2024-11-14T05:22:06.157" v="2329"/>
          <ac:spMkLst>
            <pc:docMk/>
            <pc:sldMk cId="0" sldId="268"/>
            <ac:spMk id="15" creationId="{938B808E-03F8-ECA5-EB5C-C7AE8F91F5AF}"/>
          </ac:spMkLst>
        </pc:spChg>
        <pc:spChg chg="add mod ord">
          <ac:chgData name="jemma.smith@up.education" userId="S::urn:spo:guest#jemma.smith@up.education::" providerId="AD" clId="Web-{9243D8BB-9AE7-6E52-B4B8-08A87611A8B8}" dt="2024-11-14T05:22:06.345" v="2331"/>
          <ac:spMkLst>
            <pc:docMk/>
            <pc:sldMk cId="0" sldId="268"/>
            <ac:spMk id="17" creationId="{ABFCC8DA-F77F-F1AA-5ABD-365DB988835C}"/>
          </ac:spMkLst>
        </pc:spChg>
        <pc:spChg chg="add del">
          <ac:chgData name="jemma.smith@up.education" userId="S::urn:spo:guest#jemma.smith@up.education::" providerId="AD" clId="Web-{9243D8BB-9AE7-6E52-B4B8-08A87611A8B8}" dt="2024-11-14T05:15:11.797" v="2193"/>
          <ac:spMkLst>
            <pc:docMk/>
            <pc:sldMk cId="0" sldId="268"/>
            <ac:spMk id="19" creationId="{F2D8BB57-0536-3734-028D-9D9BE48ED3BE}"/>
          </ac:spMkLst>
        </pc:spChg>
        <pc:spChg chg="add del">
          <ac:chgData name="jemma.smith@up.education" userId="S::urn:spo:guest#jemma.smith@up.education::" providerId="AD" clId="Web-{9243D8BB-9AE7-6E52-B4B8-08A87611A8B8}" dt="2024-11-14T05:15:11.797" v="2192"/>
          <ac:spMkLst>
            <pc:docMk/>
            <pc:sldMk cId="0" sldId="268"/>
            <ac:spMk id="21" creationId="{D7B1BE2D-62B1-4856-8FC5-B3566B54042A}"/>
          </ac:spMkLst>
        </pc:spChg>
        <pc:spChg chg="del">
          <ac:chgData name="jemma.smith@up.education" userId="S::urn:spo:guest#jemma.smith@up.education::" providerId="AD" clId="Web-{9243D8BB-9AE7-6E52-B4B8-08A87611A8B8}" dt="2024-11-14T05:14:12.841" v="2170"/>
          <ac:spMkLst>
            <pc:docMk/>
            <pc:sldMk cId="0" sldId="268"/>
            <ac:spMk id="23" creationId="{62F56E66-38B9-50A1-0DD2-4674C472C663}"/>
          </ac:spMkLst>
        </pc:spChg>
        <pc:spChg chg="add del">
          <ac:chgData name="jemma.smith@up.education" userId="S::urn:spo:guest#jemma.smith@up.education::" providerId="AD" clId="Web-{9243D8BB-9AE7-6E52-B4B8-08A87611A8B8}" dt="2024-11-14T05:15:11.797" v="2191"/>
          <ac:spMkLst>
            <pc:docMk/>
            <pc:sldMk cId="0" sldId="268"/>
            <ac:spMk id="24" creationId="{1AE78B3F-5A0E-1128-8AB9-D250DF979BF1}"/>
          </ac:spMkLst>
        </pc:spChg>
        <pc:spChg chg="del">
          <ac:chgData name="jemma.smith@up.education" userId="S::urn:spo:guest#jemma.smith@up.education::" providerId="AD" clId="Web-{9243D8BB-9AE7-6E52-B4B8-08A87611A8B8}" dt="2024-11-14T05:14:12.841" v="2169"/>
          <ac:spMkLst>
            <pc:docMk/>
            <pc:sldMk cId="0" sldId="268"/>
            <ac:spMk id="25" creationId="{08EC7976-5EAF-5BBB-9C06-FC8150397149}"/>
          </ac:spMkLst>
        </pc:spChg>
        <pc:spChg chg="del">
          <ac:chgData name="jemma.smith@up.education" userId="S::urn:spo:guest#jemma.smith@up.education::" providerId="AD" clId="Web-{9243D8BB-9AE7-6E52-B4B8-08A87611A8B8}" dt="2024-11-14T05:14:12.841" v="2168"/>
          <ac:spMkLst>
            <pc:docMk/>
            <pc:sldMk cId="0" sldId="268"/>
            <ac:spMk id="26" creationId="{80A2057A-2718-D7DF-4EE0-AB33BF8D0E27}"/>
          </ac:spMkLst>
        </pc:spChg>
        <pc:spChg chg="add del">
          <ac:chgData name="jemma.smith@up.education" userId="S::urn:spo:guest#jemma.smith@up.education::" providerId="AD" clId="Web-{9243D8BB-9AE7-6E52-B4B8-08A87611A8B8}" dt="2024-11-14T05:15:11.797" v="2190"/>
          <ac:spMkLst>
            <pc:docMk/>
            <pc:sldMk cId="0" sldId="268"/>
            <ac:spMk id="28" creationId="{38DFF4C0-EFB6-7605-4966-E2F3C25D0871}"/>
          </ac:spMkLst>
        </pc:spChg>
        <pc:spChg chg="add del">
          <ac:chgData name="jemma.smith@up.education" userId="S::urn:spo:guest#jemma.smith@up.education::" providerId="AD" clId="Web-{9243D8BB-9AE7-6E52-B4B8-08A87611A8B8}" dt="2024-11-14T05:15:11.797" v="2189"/>
          <ac:spMkLst>
            <pc:docMk/>
            <pc:sldMk cId="0" sldId="268"/>
            <ac:spMk id="30" creationId="{8B297C20-5312-6B3E-9200-1F84DCFDEF87}"/>
          </ac:spMkLst>
        </pc:spChg>
        <pc:spChg chg="add del">
          <ac:chgData name="jemma.smith@up.education" userId="S::urn:spo:guest#jemma.smith@up.education::" providerId="AD" clId="Web-{9243D8BB-9AE7-6E52-B4B8-08A87611A8B8}" dt="2024-11-14T05:15:11.797" v="2188"/>
          <ac:spMkLst>
            <pc:docMk/>
            <pc:sldMk cId="0" sldId="268"/>
            <ac:spMk id="32" creationId="{7A4453B9-0B02-AD1B-A9E3-ED717D949963}"/>
          </ac:spMkLst>
        </pc:spChg>
        <pc:spChg chg="add mod ord">
          <ac:chgData name="jemma.smith@up.education" userId="S::urn:spo:guest#jemma.smith@up.education::" providerId="AD" clId="Web-{9243D8BB-9AE7-6E52-B4B8-08A87611A8B8}" dt="2024-11-14T05:23:36.770" v="2376" actId="1076"/>
          <ac:spMkLst>
            <pc:docMk/>
            <pc:sldMk cId="0" sldId="268"/>
            <ac:spMk id="36" creationId="{69255CB7-39AB-C516-C3F8-E6B0214D200E}"/>
          </ac:spMkLst>
        </pc:spChg>
        <pc:spChg chg="add mod">
          <ac:chgData name="jemma.smith@up.education" userId="S::urn:spo:guest#jemma.smith@up.education::" providerId="AD" clId="Web-{9243D8BB-9AE7-6E52-B4B8-08A87611A8B8}" dt="2024-11-14T05:20:55.280" v="2289" actId="1076"/>
          <ac:spMkLst>
            <pc:docMk/>
            <pc:sldMk cId="0" sldId="268"/>
            <ac:spMk id="37" creationId="{377B90EB-2FFC-EA47-E87F-5BB35B5FAEF5}"/>
          </ac:spMkLst>
        </pc:spChg>
        <pc:spChg chg="add mod ord">
          <ac:chgData name="jemma.smith@up.education" userId="S::urn:spo:guest#jemma.smith@up.education::" providerId="AD" clId="Web-{9243D8BB-9AE7-6E52-B4B8-08A87611A8B8}" dt="2024-11-14T05:23:36.770" v="2375" actId="1076"/>
          <ac:spMkLst>
            <pc:docMk/>
            <pc:sldMk cId="0" sldId="268"/>
            <ac:spMk id="38" creationId="{39D82580-7971-F526-E62D-F7D1156C63A4}"/>
          </ac:spMkLst>
        </pc:spChg>
        <pc:spChg chg="add mod">
          <ac:chgData name="jemma.smith@up.education" userId="S::urn:spo:guest#jemma.smith@up.education::" providerId="AD" clId="Web-{9243D8BB-9AE7-6E52-B4B8-08A87611A8B8}" dt="2024-11-14T05:23:36.786" v="2377" actId="1076"/>
          <ac:spMkLst>
            <pc:docMk/>
            <pc:sldMk cId="0" sldId="268"/>
            <ac:spMk id="40" creationId="{645FCD21-C54B-8714-E0BE-24B337FD884E}"/>
          </ac:spMkLst>
        </pc:spChg>
        <pc:spChg chg="add mod">
          <ac:chgData name="jemma.smith@up.education" userId="S::urn:spo:guest#jemma.smith@up.education::" providerId="AD" clId="Web-{9243D8BB-9AE7-6E52-B4B8-08A87611A8B8}" dt="2024-11-14T05:23:36.786" v="2378" actId="1076"/>
          <ac:spMkLst>
            <pc:docMk/>
            <pc:sldMk cId="0" sldId="268"/>
            <ac:spMk id="41" creationId="{6652BD5A-4406-C5AB-C87E-0FBB4DA5D1FE}"/>
          </ac:spMkLst>
        </pc:spChg>
        <pc:spChg chg="add mod">
          <ac:chgData name="jemma.smith@up.education" userId="S::urn:spo:guest#jemma.smith@up.education::" providerId="AD" clId="Web-{9243D8BB-9AE7-6E52-B4B8-08A87611A8B8}" dt="2024-11-14T05:23:36.802" v="2379" actId="1076"/>
          <ac:spMkLst>
            <pc:docMk/>
            <pc:sldMk cId="0" sldId="268"/>
            <ac:spMk id="42" creationId="{D411E19D-9320-1DAA-7397-220ABB303FC7}"/>
          </ac:spMkLst>
        </pc:spChg>
        <pc:grpChg chg="add mod ord">
          <ac:chgData name="jemma.smith@up.education" userId="S::urn:spo:guest#jemma.smith@up.education::" providerId="AD" clId="Web-{9243D8BB-9AE7-6E52-B4B8-08A87611A8B8}" dt="2024-11-14T05:23:36.755" v="2372" actId="1076"/>
          <ac:grpSpMkLst>
            <pc:docMk/>
            <pc:sldMk cId="0" sldId="268"/>
            <ac:grpSpMk id="39" creationId="{04498CB9-03A5-953C-881B-0302206CD2B0}"/>
          </ac:grpSpMkLst>
        </pc:grpChg>
        <pc:picChg chg="add del">
          <ac:chgData name="jemma.smith@up.education" userId="S::urn:spo:guest#jemma.smith@up.education::" providerId="AD" clId="Web-{9243D8BB-9AE7-6E52-B4B8-08A87611A8B8}" dt="2024-11-14T05:16:20.471" v="2227"/>
          <ac:picMkLst>
            <pc:docMk/>
            <pc:sldMk cId="0" sldId="268"/>
            <ac:picMk id="9" creationId="{9649B4B1-B2B6-1AE4-B03E-BD0EE627B0E4}"/>
          </ac:picMkLst>
        </pc:picChg>
        <pc:picChg chg="add mod ord">
          <ac:chgData name="jemma.smith@up.education" userId="S::urn:spo:guest#jemma.smith@up.education::" providerId="AD" clId="Web-{9243D8BB-9AE7-6E52-B4B8-08A87611A8B8}" dt="2024-11-14T05:23:36.770" v="2374" actId="1076"/>
          <ac:picMkLst>
            <pc:docMk/>
            <pc:sldMk cId="0" sldId="268"/>
            <ac:picMk id="33" creationId="{9275250C-6F88-B91E-D093-76260F551876}"/>
          </ac:picMkLst>
        </pc:picChg>
        <pc:picChg chg="add mod ord">
          <ac:chgData name="jemma.smith@up.education" userId="S::urn:spo:guest#jemma.smith@up.education::" providerId="AD" clId="Web-{9243D8BB-9AE7-6E52-B4B8-08A87611A8B8}" dt="2024-11-14T05:23:36.755" v="2373" actId="1076"/>
          <ac:picMkLst>
            <pc:docMk/>
            <pc:sldMk cId="0" sldId="268"/>
            <ac:picMk id="34" creationId="{605267DE-EE1D-981A-C7B1-84E5E6EAE713}"/>
          </ac:picMkLst>
        </pc:picChg>
        <pc:picChg chg="add mod">
          <ac:chgData name="jemma.smith@up.education" userId="S::urn:spo:guest#jemma.smith@up.education::" providerId="AD" clId="Web-{9243D8BB-9AE7-6E52-B4B8-08A87611A8B8}" dt="2024-11-14T05:19:46.683" v="2280" actId="1076"/>
          <ac:picMkLst>
            <pc:docMk/>
            <pc:sldMk cId="0" sldId="268"/>
            <ac:picMk id="35" creationId="{B7FF5F7C-F187-269F-C3B1-B36E9D9AE639}"/>
          </ac:picMkLst>
        </pc:picChg>
        <pc:picChg chg="del">
          <ac:chgData name="jemma.smith@up.education" userId="S::urn:spo:guest#jemma.smith@up.education::" providerId="AD" clId="Web-{9243D8BB-9AE7-6E52-B4B8-08A87611A8B8}" dt="2024-11-14T05:14:12.826" v="2167"/>
          <ac:picMkLst>
            <pc:docMk/>
            <pc:sldMk cId="0" sldId="268"/>
            <ac:picMk id="8194" creationId="{597F4774-8750-9703-258F-A1B9A86CE8F2}"/>
          </ac:picMkLst>
        </pc:picChg>
      </pc:sldChg>
      <pc:sldChg chg="addSp delSp modSp">
        <pc:chgData name="jemma.smith@up.education" userId="S::urn:spo:guest#jemma.smith@up.education::" providerId="AD" clId="Web-{9243D8BB-9AE7-6E52-B4B8-08A87611A8B8}" dt="2024-11-14T05:26:04.073" v="2397" actId="1076"/>
        <pc:sldMkLst>
          <pc:docMk/>
          <pc:sldMk cId="0" sldId="269"/>
        </pc:sldMkLst>
        <pc:spChg chg="add">
          <ac:chgData name="jemma.smith@up.education" userId="S::urn:spo:guest#jemma.smith@up.education::" providerId="AD" clId="Web-{9243D8BB-9AE7-6E52-B4B8-08A87611A8B8}" dt="2024-11-14T05:24:53.961" v="2382"/>
          <ac:spMkLst>
            <pc:docMk/>
            <pc:sldMk cId="0" sldId="269"/>
            <ac:spMk id="3" creationId="{EEF0A01C-F53C-26B7-1605-446CDBF0DB35}"/>
          </ac:spMkLst>
        </pc:spChg>
        <pc:spChg chg="add">
          <ac:chgData name="jemma.smith@up.education" userId="S::urn:spo:guest#jemma.smith@up.education::" providerId="AD" clId="Web-{9243D8BB-9AE7-6E52-B4B8-08A87611A8B8}" dt="2024-11-14T05:24:53.961" v="2383"/>
          <ac:spMkLst>
            <pc:docMk/>
            <pc:sldMk cId="0" sldId="269"/>
            <ac:spMk id="5" creationId="{657486F5-0BDE-D845-A1AD-BF07803828A4}"/>
          </ac:spMkLst>
        </pc:spChg>
        <pc:spChg chg="add">
          <ac:chgData name="jemma.smith@up.education" userId="S::urn:spo:guest#jemma.smith@up.education::" providerId="AD" clId="Web-{9243D8BB-9AE7-6E52-B4B8-08A87611A8B8}" dt="2024-11-14T05:24:53.977" v="2384"/>
          <ac:spMkLst>
            <pc:docMk/>
            <pc:sldMk cId="0" sldId="269"/>
            <ac:spMk id="7" creationId="{D61C7A7D-C34D-3529-75A0-E7592A848662}"/>
          </ac:spMkLst>
        </pc:spChg>
        <pc:spChg chg="add">
          <ac:chgData name="jemma.smith@up.education" userId="S::urn:spo:guest#jemma.smith@up.education::" providerId="AD" clId="Web-{9243D8BB-9AE7-6E52-B4B8-08A87611A8B8}" dt="2024-11-14T05:24:53.977" v="2385"/>
          <ac:spMkLst>
            <pc:docMk/>
            <pc:sldMk cId="0" sldId="269"/>
            <ac:spMk id="9" creationId="{BF130EB5-4B05-AED7-C5D2-AAA55853A651}"/>
          </ac:spMkLst>
        </pc:spChg>
        <pc:spChg chg="add del">
          <ac:chgData name="jemma.smith@up.education" userId="S::urn:spo:guest#jemma.smith@up.education::" providerId="AD" clId="Web-{9243D8BB-9AE7-6E52-B4B8-08A87611A8B8}" dt="2024-11-14T05:25:42.604" v="2394"/>
          <ac:spMkLst>
            <pc:docMk/>
            <pc:sldMk cId="0" sldId="269"/>
            <ac:spMk id="11" creationId="{BD74509E-D9D7-DEB8-942F-F0CC0C987CDA}"/>
          </ac:spMkLst>
        </pc:spChg>
        <pc:spChg chg="del">
          <ac:chgData name="jemma.smith@up.education" userId="S::urn:spo:guest#jemma.smith@up.education::" providerId="AD" clId="Web-{9243D8BB-9AE7-6E52-B4B8-08A87611A8B8}" dt="2024-11-14T05:24:51.649" v="2381"/>
          <ac:spMkLst>
            <pc:docMk/>
            <pc:sldMk cId="0" sldId="269"/>
            <ac:spMk id="29" creationId="{643674F0-5DEF-F988-95FA-B132C3A40DD2}"/>
          </ac:spMkLst>
        </pc:spChg>
        <pc:picChg chg="add del">
          <ac:chgData name="jemma.smith@up.education" userId="S::urn:spo:guest#jemma.smith@up.education::" providerId="AD" clId="Web-{9243D8BB-9AE7-6E52-B4B8-08A87611A8B8}" dt="2024-11-14T05:24:57.602" v="2388"/>
          <ac:picMkLst>
            <pc:docMk/>
            <pc:sldMk cId="0" sldId="269"/>
            <ac:picMk id="13" creationId="{86B3D918-4ACB-F44F-1C77-0ABA0C68AE0A}"/>
          </ac:picMkLst>
        </pc:picChg>
        <pc:picChg chg="add mod">
          <ac:chgData name="jemma.smith@up.education" userId="S::urn:spo:guest#jemma.smith@up.education::" providerId="AD" clId="Web-{9243D8BB-9AE7-6E52-B4B8-08A87611A8B8}" dt="2024-11-14T05:26:04.073" v="2397" actId="1076"/>
          <ac:picMkLst>
            <pc:docMk/>
            <pc:sldMk cId="0" sldId="269"/>
            <ac:picMk id="14" creationId="{821307BA-43E1-30A4-9D0C-F82B1693DE0C}"/>
          </ac:picMkLst>
        </pc:picChg>
        <pc:picChg chg="del">
          <ac:chgData name="jemma.smith@up.education" userId="S::urn:spo:guest#jemma.smith@up.education::" providerId="AD" clId="Web-{9243D8BB-9AE7-6E52-B4B8-08A87611A8B8}" dt="2024-11-14T05:24:51.649" v="2380"/>
          <ac:picMkLst>
            <pc:docMk/>
            <pc:sldMk cId="0" sldId="269"/>
            <ac:picMk id="9218" creationId="{821307BA-43E1-30A4-9D0C-F82B1693DE0C}"/>
          </ac:picMkLst>
        </pc:picChg>
      </pc:sldChg>
      <pc:sldChg chg="addSp delSp">
        <pc:chgData name="jemma.smith@up.education" userId="S::urn:spo:guest#jemma.smith@up.education::" providerId="AD" clId="Web-{9243D8BB-9AE7-6E52-B4B8-08A87611A8B8}" dt="2024-11-14T05:37:43.803" v="2580"/>
        <pc:sldMkLst>
          <pc:docMk/>
          <pc:sldMk cId="0" sldId="270"/>
        </pc:sldMkLst>
        <pc:spChg chg="add">
          <ac:chgData name="jemma.smith@up.education" userId="S::urn:spo:guest#jemma.smith@up.education::" providerId="AD" clId="Web-{9243D8BB-9AE7-6E52-B4B8-08A87611A8B8}" dt="2024-11-14T05:37:43.646" v="2572"/>
          <ac:spMkLst>
            <pc:docMk/>
            <pc:sldMk cId="0" sldId="270"/>
            <ac:spMk id="3" creationId="{43711E39-4612-6CFE-DB9F-D444941983D7}"/>
          </ac:spMkLst>
        </pc:spChg>
        <pc:spChg chg="add">
          <ac:chgData name="jemma.smith@up.education" userId="S::urn:spo:guest#jemma.smith@up.education::" providerId="AD" clId="Web-{9243D8BB-9AE7-6E52-B4B8-08A87611A8B8}" dt="2024-11-14T05:37:43.662" v="2573"/>
          <ac:spMkLst>
            <pc:docMk/>
            <pc:sldMk cId="0" sldId="270"/>
            <ac:spMk id="5" creationId="{CB5EB44D-7CDE-8237-FE22-1D9615D7135C}"/>
          </ac:spMkLst>
        </pc:spChg>
        <pc:spChg chg="add">
          <ac:chgData name="jemma.smith@up.education" userId="S::urn:spo:guest#jemma.smith@up.education::" providerId="AD" clId="Web-{9243D8BB-9AE7-6E52-B4B8-08A87611A8B8}" dt="2024-11-14T05:37:43.678" v="2574"/>
          <ac:spMkLst>
            <pc:docMk/>
            <pc:sldMk cId="0" sldId="270"/>
            <ac:spMk id="7" creationId="{AE72D2B2-C69B-D895-CCE5-41B8398A2B33}"/>
          </ac:spMkLst>
        </pc:spChg>
        <pc:spChg chg="add">
          <ac:chgData name="jemma.smith@up.education" userId="S::urn:spo:guest#jemma.smith@up.education::" providerId="AD" clId="Web-{9243D8BB-9AE7-6E52-B4B8-08A87611A8B8}" dt="2024-11-14T05:37:43.693" v="2576"/>
          <ac:spMkLst>
            <pc:docMk/>
            <pc:sldMk cId="0" sldId="270"/>
            <ac:spMk id="11" creationId="{B30E1EC8-1B19-1A8B-CAE5-F3A002F3F950}"/>
          </ac:spMkLst>
        </pc:spChg>
        <pc:spChg chg="add">
          <ac:chgData name="jemma.smith@up.education" userId="S::urn:spo:guest#jemma.smith@up.education::" providerId="AD" clId="Web-{9243D8BB-9AE7-6E52-B4B8-08A87611A8B8}" dt="2024-11-14T05:37:43.693" v="2577"/>
          <ac:spMkLst>
            <pc:docMk/>
            <pc:sldMk cId="0" sldId="270"/>
            <ac:spMk id="13" creationId="{F413E6BD-4734-3F2A-4DA3-B85475096F0D}"/>
          </ac:spMkLst>
        </pc:spChg>
        <pc:spChg chg="add">
          <ac:chgData name="jemma.smith@up.education" userId="S::urn:spo:guest#jemma.smith@up.education::" providerId="AD" clId="Web-{9243D8BB-9AE7-6E52-B4B8-08A87611A8B8}" dt="2024-11-14T05:37:43.709" v="2578"/>
          <ac:spMkLst>
            <pc:docMk/>
            <pc:sldMk cId="0" sldId="270"/>
            <ac:spMk id="15" creationId="{595F6202-1A25-D6CB-DF4A-5B833985979F}"/>
          </ac:spMkLst>
        </pc:spChg>
        <pc:spChg chg="add">
          <ac:chgData name="jemma.smith@up.education" userId="S::urn:spo:guest#jemma.smith@up.education::" providerId="AD" clId="Web-{9243D8BB-9AE7-6E52-B4B8-08A87611A8B8}" dt="2024-11-14T05:37:43.725" v="2579"/>
          <ac:spMkLst>
            <pc:docMk/>
            <pc:sldMk cId="0" sldId="270"/>
            <ac:spMk id="17" creationId="{96B59B6A-8D64-0616-2698-3E07BC8FF872}"/>
          </ac:spMkLst>
        </pc:spChg>
        <pc:spChg chg="del">
          <ac:chgData name="jemma.smith@up.education" userId="S::urn:spo:guest#jemma.smith@up.education::" providerId="AD" clId="Web-{9243D8BB-9AE7-6E52-B4B8-08A87611A8B8}" dt="2024-11-14T05:37:42.287" v="2571"/>
          <ac:spMkLst>
            <pc:docMk/>
            <pc:sldMk cId="0" sldId="270"/>
            <ac:spMk id="23" creationId="{A691A102-116A-A0A0-671D-95D39F8E3C69}"/>
          </ac:spMkLst>
        </pc:spChg>
        <pc:spChg chg="del">
          <ac:chgData name="jemma.smith@up.education" userId="S::urn:spo:guest#jemma.smith@up.education::" providerId="AD" clId="Web-{9243D8BB-9AE7-6E52-B4B8-08A87611A8B8}" dt="2024-11-14T05:37:42.287" v="2570"/>
          <ac:spMkLst>
            <pc:docMk/>
            <pc:sldMk cId="0" sldId="270"/>
            <ac:spMk id="24" creationId="{D24F7A59-1406-1D68-BE51-7ED9B5EF90BF}"/>
          </ac:spMkLst>
        </pc:spChg>
        <pc:picChg chg="add">
          <ac:chgData name="jemma.smith@up.education" userId="S::urn:spo:guest#jemma.smith@up.education::" providerId="AD" clId="Web-{9243D8BB-9AE7-6E52-B4B8-08A87611A8B8}" dt="2024-11-14T05:37:43.678" v="2575"/>
          <ac:picMkLst>
            <pc:docMk/>
            <pc:sldMk cId="0" sldId="270"/>
            <ac:picMk id="9" creationId="{ADF59D73-B9B8-5983-31F0-B1B463DC1F48}"/>
          </ac:picMkLst>
        </pc:picChg>
        <pc:picChg chg="add">
          <ac:chgData name="jemma.smith@up.education" userId="S::urn:spo:guest#jemma.smith@up.education::" providerId="AD" clId="Web-{9243D8BB-9AE7-6E52-B4B8-08A87611A8B8}" dt="2024-11-14T05:37:43.803" v="2580"/>
          <ac:picMkLst>
            <pc:docMk/>
            <pc:sldMk cId="0" sldId="270"/>
            <ac:picMk id="19" creationId="{7CC395DA-3513-BB9F-3238-93832418C517}"/>
          </ac:picMkLst>
        </pc:picChg>
      </pc:sldChg>
      <pc:sldChg chg="addSp delSp modSp">
        <pc:chgData name="jemma.smith@up.education" userId="S::urn:spo:guest#jemma.smith@up.education::" providerId="AD" clId="Web-{9243D8BB-9AE7-6E52-B4B8-08A87611A8B8}" dt="2024-11-14T05:38:05.616" v="2583" actId="1076"/>
        <pc:sldMkLst>
          <pc:docMk/>
          <pc:sldMk cId="2835947649" sldId="278"/>
        </pc:sldMkLst>
        <pc:spChg chg="del">
          <ac:chgData name="jemma.smith@up.education" userId="S::urn:spo:guest#jemma.smith@up.education::" providerId="AD" clId="Web-{9243D8BB-9AE7-6E52-B4B8-08A87611A8B8}" dt="2024-11-14T05:32:08.462" v="2400"/>
          <ac:spMkLst>
            <pc:docMk/>
            <pc:sldMk cId="2835947649" sldId="278"/>
            <ac:spMk id="2" creationId="{B9FD7422-6F0B-CE0A-1F75-EFA5BB10D752}"/>
          </ac:spMkLst>
        </pc:spChg>
        <pc:spChg chg="del">
          <ac:chgData name="jemma.smith@up.education" userId="S::urn:spo:guest#jemma.smith@up.education::" providerId="AD" clId="Web-{9243D8BB-9AE7-6E52-B4B8-08A87611A8B8}" dt="2024-11-14T05:32:08.462" v="2399"/>
          <ac:spMkLst>
            <pc:docMk/>
            <pc:sldMk cId="2835947649" sldId="278"/>
            <ac:spMk id="3" creationId="{AD7D2347-C365-0095-4B42-C670EA5C43B3}"/>
          </ac:spMkLst>
        </pc:spChg>
        <pc:spChg chg="add">
          <ac:chgData name="jemma.smith@up.education" userId="S::urn:spo:guest#jemma.smith@up.education::" providerId="AD" clId="Web-{9243D8BB-9AE7-6E52-B4B8-08A87611A8B8}" dt="2024-11-14T05:32:09.212" v="2401"/>
          <ac:spMkLst>
            <pc:docMk/>
            <pc:sldMk cId="2835947649" sldId="278"/>
            <ac:spMk id="5" creationId="{DBDD54DA-5A04-18FB-D816-1D6176542DF0}"/>
          </ac:spMkLst>
        </pc:spChg>
        <pc:spChg chg="add mod">
          <ac:chgData name="jemma.smith@up.education" userId="S::urn:spo:guest#jemma.smith@up.education::" providerId="AD" clId="Web-{9243D8BB-9AE7-6E52-B4B8-08A87611A8B8}" dt="2024-11-14T05:36:59.926" v="2569" actId="1076"/>
          <ac:spMkLst>
            <pc:docMk/>
            <pc:sldMk cId="2835947649" sldId="278"/>
            <ac:spMk id="7" creationId="{48EFD438-4D44-85DC-3807-1637D4285D6C}"/>
          </ac:spMkLst>
        </pc:spChg>
        <pc:spChg chg="add mod">
          <ac:chgData name="jemma.smith@up.education" userId="S::urn:spo:guest#jemma.smith@up.education::" providerId="AD" clId="Web-{9243D8BB-9AE7-6E52-B4B8-08A87611A8B8}" dt="2024-11-14T05:36:59.910" v="2567" actId="1076"/>
          <ac:spMkLst>
            <pc:docMk/>
            <pc:sldMk cId="2835947649" sldId="278"/>
            <ac:spMk id="9" creationId="{349A7D5D-EA56-26D9-BB44-7E05D2EF02A8}"/>
          </ac:spMkLst>
        </pc:spChg>
        <pc:spChg chg="add">
          <ac:chgData name="jemma.smith@up.education" userId="S::urn:spo:guest#jemma.smith@up.education::" providerId="AD" clId="Web-{9243D8BB-9AE7-6E52-B4B8-08A87611A8B8}" dt="2024-11-14T05:32:09.259" v="2405"/>
          <ac:spMkLst>
            <pc:docMk/>
            <pc:sldMk cId="2835947649" sldId="278"/>
            <ac:spMk id="13" creationId="{6C3E0A1B-5CA6-E89C-4399-8078FB360F6D}"/>
          </ac:spMkLst>
        </pc:spChg>
        <pc:spChg chg="add">
          <ac:chgData name="jemma.smith@up.education" userId="S::urn:spo:guest#jemma.smith@up.education::" providerId="AD" clId="Web-{9243D8BB-9AE7-6E52-B4B8-08A87611A8B8}" dt="2024-11-14T05:32:09.274" v="2406"/>
          <ac:spMkLst>
            <pc:docMk/>
            <pc:sldMk cId="2835947649" sldId="278"/>
            <ac:spMk id="15" creationId="{2C771C93-8C22-F601-63E2-F6336B23584D}"/>
          </ac:spMkLst>
        </pc:spChg>
        <pc:spChg chg="add">
          <ac:chgData name="jemma.smith@up.education" userId="S::urn:spo:guest#jemma.smith@up.education::" providerId="AD" clId="Web-{9243D8BB-9AE7-6E52-B4B8-08A87611A8B8}" dt="2024-11-14T05:32:09.290" v="2407"/>
          <ac:spMkLst>
            <pc:docMk/>
            <pc:sldMk cId="2835947649" sldId="278"/>
            <ac:spMk id="17" creationId="{FDF73F51-F08D-1478-79F2-A014754186E6}"/>
          </ac:spMkLst>
        </pc:spChg>
        <pc:spChg chg="add mod">
          <ac:chgData name="jemma.smith@up.education" userId="S::urn:spo:guest#jemma.smith@up.education::" providerId="AD" clId="Web-{9243D8BB-9AE7-6E52-B4B8-08A87611A8B8}" dt="2024-11-14T05:33:59.779" v="2429" actId="14100"/>
          <ac:spMkLst>
            <pc:docMk/>
            <pc:sldMk cId="2835947649" sldId="278"/>
            <ac:spMk id="19" creationId="{C712602B-0658-926F-8D4D-BDD96D67731F}"/>
          </ac:spMkLst>
        </pc:spChg>
        <pc:picChg chg="add mod">
          <ac:chgData name="jemma.smith@up.education" userId="S::urn:spo:guest#jemma.smith@up.education::" providerId="AD" clId="Web-{9243D8BB-9AE7-6E52-B4B8-08A87611A8B8}" dt="2024-11-14T05:36:59.910" v="2568" actId="1076"/>
          <ac:picMkLst>
            <pc:docMk/>
            <pc:sldMk cId="2835947649" sldId="278"/>
            <ac:picMk id="11" creationId="{648C82FA-0DB0-1EB5-DFBA-6DAFAE54CD0F}"/>
          </ac:picMkLst>
        </pc:picChg>
        <pc:picChg chg="add mod">
          <ac:chgData name="jemma.smith@up.education" userId="S::urn:spo:guest#jemma.smith@up.education::" providerId="AD" clId="Web-{9243D8BB-9AE7-6E52-B4B8-08A87611A8B8}" dt="2024-11-14T05:38:05.616" v="2583" actId="1076"/>
          <ac:picMkLst>
            <pc:docMk/>
            <pc:sldMk cId="2835947649" sldId="278"/>
            <ac:picMk id="20" creationId="{66EEC850-8354-6D10-B950-031D7B79DB5C}"/>
          </ac:picMkLst>
        </pc:picChg>
        <pc:picChg chg="del">
          <ac:chgData name="jemma.smith@up.education" userId="S::urn:spo:guest#jemma.smith@up.education::" providerId="AD" clId="Web-{9243D8BB-9AE7-6E52-B4B8-08A87611A8B8}" dt="2024-11-14T05:32:08.462" v="2398"/>
          <ac:picMkLst>
            <pc:docMk/>
            <pc:sldMk cId="2835947649" sldId="278"/>
            <ac:picMk id="11266" creationId="{BFE4695E-6F74-6A2E-FE92-67CD83047B9A}"/>
          </ac:picMkLst>
        </pc:picChg>
      </pc:sldChg>
      <pc:sldChg chg="addSp delSp modSp">
        <pc:chgData name="jemma.smith@up.education" userId="S::urn:spo:guest#jemma.smith@up.education::" providerId="AD" clId="Web-{9243D8BB-9AE7-6E52-B4B8-08A87611A8B8}" dt="2024-11-14T03:08:35.648" v="543" actId="20577"/>
        <pc:sldMkLst>
          <pc:docMk/>
          <pc:sldMk cId="1666801084" sldId="281"/>
        </pc:sldMkLst>
        <pc:spChg chg="add">
          <ac:chgData name="jemma.smith@up.education" userId="S::urn:spo:guest#jemma.smith@up.education::" providerId="AD" clId="Web-{9243D8BB-9AE7-6E52-B4B8-08A87611A8B8}" dt="2024-11-14T03:01:05.944" v="364"/>
          <ac:spMkLst>
            <pc:docMk/>
            <pc:sldMk cId="1666801084" sldId="281"/>
            <ac:spMk id="2" creationId="{DE7DA831-C2BE-E59C-073B-F56765ED5E7D}"/>
          </ac:spMkLst>
        </pc:spChg>
        <pc:spChg chg="add">
          <ac:chgData name="jemma.smith@up.education" userId="S::urn:spo:guest#jemma.smith@up.education::" providerId="AD" clId="Web-{9243D8BB-9AE7-6E52-B4B8-08A87611A8B8}" dt="2024-11-14T03:01:05.944" v="364"/>
          <ac:spMkLst>
            <pc:docMk/>
            <pc:sldMk cId="1666801084" sldId="281"/>
            <ac:spMk id="3" creationId="{7D254659-2A91-B481-652E-3BA8B280BAAA}"/>
          </ac:spMkLst>
        </pc:spChg>
        <pc:spChg chg="add mod">
          <ac:chgData name="jemma.smith@up.education" userId="S::urn:spo:guest#jemma.smith@up.education::" providerId="AD" clId="Web-{9243D8BB-9AE7-6E52-B4B8-08A87611A8B8}" dt="2024-11-14T03:02:33.619" v="480" actId="20577"/>
          <ac:spMkLst>
            <pc:docMk/>
            <pc:sldMk cId="1666801084" sldId="281"/>
            <ac:spMk id="5" creationId="{D268A9B6-0D4C-6F0A-EF81-8EEC63AEF2F8}"/>
          </ac:spMkLst>
        </pc:spChg>
        <pc:spChg chg="add mod">
          <ac:chgData name="jemma.smith@up.education" userId="S::urn:spo:guest#jemma.smith@up.education::" providerId="AD" clId="Web-{9243D8BB-9AE7-6E52-B4B8-08A87611A8B8}" dt="2024-11-14T03:02:44.744" v="484" actId="20577"/>
          <ac:spMkLst>
            <pc:docMk/>
            <pc:sldMk cId="1666801084" sldId="281"/>
            <ac:spMk id="6" creationId="{FC51A526-76F3-4567-D819-46CADBE5D385}"/>
          </ac:spMkLst>
        </pc:spChg>
        <pc:spChg chg="add mod">
          <ac:chgData name="jemma.smith@up.education" userId="S::urn:spo:guest#jemma.smith@up.education::" providerId="AD" clId="Web-{9243D8BB-9AE7-6E52-B4B8-08A87611A8B8}" dt="2024-11-14T03:08:35.648" v="543" actId="20577"/>
          <ac:spMkLst>
            <pc:docMk/>
            <pc:sldMk cId="1666801084" sldId="281"/>
            <ac:spMk id="7" creationId="{69D92122-C90F-6875-8375-141F8A9A828F}"/>
          </ac:spMkLst>
        </pc:spChg>
        <pc:spChg chg="add">
          <ac:chgData name="jemma.smith@up.education" userId="S::urn:spo:guest#jemma.smith@up.education::" providerId="AD" clId="Web-{9243D8BB-9AE7-6E52-B4B8-08A87611A8B8}" dt="2024-11-14T03:01:23.460" v="366"/>
          <ac:spMkLst>
            <pc:docMk/>
            <pc:sldMk cId="1666801084" sldId="281"/>
            <ac:spMk id="9" creationId="{0ED7220C-53CF-DA7D-2FD9-7729ACDE88D8}"/>
          </ac:spMkLst>
        </pc:spChg>
        <pc:spChg chg="add">
          <ac:chgData name="jemma.smith@up.education" userId="S::urn:spo:guest#jemma.smith@up.education::" providerId="AD" clId="Web-{9243D8BB-9AE7-6E52-B4B8-08A87611A8B8}" dt="2024-11-14T03:01:23.476" v="367"/>
          <ac:spMkLst>
            <pc:docMk/>
            <pc:sldMk cId="1666801084" sldId="281"/>
            <ac:spMk id="11" creationId="{A7C3E4F8-951B-24C1-F105-E06C0C0921E6}"/>
          </ac:spMkLst>
        </pc:spChg>
        <pc:spChg chg="add">
          <ac:chgData name="jemma.smith@up.education" userId="S::urn:spo:guest#jemma.smith@up.education::" providerId="AD" clId="Web-{9243D8BB-9AE7-6E52-B4B8-08A87611A8B8}" dt="2024-11-14T03:01:23.476" v="368"/>
          <ac:spMkLst>
            <pc:docMk/>
            <pc:sldMk cId="1666801084" sldId="281"/>
            <ac:spMk id="13" creationId="{B8F19F29-7952-808F-6E79-1CE824349C5E}"/>
          </ac:spMkLst>
        </pc:spChg>
        <pc:spChg chg="del">
          <ac:chgData name="jemma.smith@up.education" userId="S::urn:spo:guest#jemma.smith@up.education::" providerId="AD" clId="Web-{9243D8BB-9AE7-6E52-B4B8-08A87611A8B8}" dt="2024-11-14T03:01:03.772" v="363"/>
          <ac:spMkLst>
            <pc:docMk/>
            <pc:sldMk cId="1666801084" sldId="281"/>
            <ac:spMk id="14" creationId="{E1CD2FD0-1563-CE9C-CB8C-0516811FBB63}"/>
          </ac:spMkLst>
        </pc:spChg>
        <pc:spChg chg="del">
          <ac:chgData name="jemma.smith@up.education" userId="S::urn:spo:guest#jemma.smith@up.education::" providerId="AD" clId="Web-{9243D8BB-9AE7-6E52-B4B8-08A87611A8B8}" dt="2024-11-14T03:01:03.772" v="362"/>
          <ac:spMkLst>
            <pc:docMk/>
            <pc:sldMk cId="1666801084" sldId="281"/>
            <ac:spMk id="15" creationId="{EEA4C142-0046-735A-C6B4-B5D0FC8AAA41}"/>
          </ac:spMkLst>
        </pc:spChg>
        <pc:picChg chg="add mod">
          <ac:chgData name="jemma.smith@up.education" userId="S::urn:spo:guest#jemma.smith@up.education::" providerId="AD" clId="Web-{9243D8BB-9AE7-6E52-B4B8-08A87611A8B8}" dt="2024-11-14T03:01:15.179" v="365" actId="1076"/>
          <ac:picMkLst>
            <pc:docMk/>
            <pc:sldMk cId="1666801084" sldId="281"/>
            <ac:picMk id="4" creationId="{534D83B2-CBB8-A796-F7CA-58CECC74E248}"/>
          </ac:picMkLst>
        </pc:picChg>
        <pc:picChg chg="del">
          <ac:chgData name="jemma.smith@up.education" userId="S::urn:spo:guest#jemma.smith@up.education::" providerId="AD" clId="Web-{9243D8BB-9AE7-6E52-B4B8-08A87611A8B8}" dt="2024-11-14T03:01:03.772" v="361"/>
          <ac:picMkLst>
            <pc:docMk/>
            <pc:sldMk cId="1666801084" sldId="281"/>
            <ac:picMk id="4100" creationId="{AD6A1420-668F-CABE-94C4-41D5B1427ED4}"/>
          </ac:picMkLst>
        </pc:picChg>
      </pc:sldChg>
      <pc:sldChg chg="addSp delSp modSp">
        <pc:chgData name="jemma.smith@up.education" userId="S::urn:spo:guest#jemma.smith@up.education::" providerId="AD" clId="Web-{9243D8BB-9AE7-6E52-B4B8-08A87611A8B8}" dt="2024-11-14T04:51:25.498" v="1629" actId="1076"/>
        <pc:sldMkLst>
          <pc:docMk/>
          <pc:sldMk cId="2169197578" sldId="282"/>
        </pc:sldMkLst>
        <pc:spChg chg="add">
          <ac:chgData name="jemma.smith@up.education" userId="S::urn:spo:guest#jemma.smith@up.education::" providerId="AD" clId="Web-{9243D8BB-9AE7-6E52-B4B8-08A87611A8B8}" dt="2024-11-14T04:39:28.418" v="1121"/>
          <ac:spMkLst>
            <pc:docMk/>
            <pc:sldMk cId="2169197578" sldId="282"/>
            <ac:spMk id="3" creationId="{2B3549D1-BA1E-703E-8D91-B1AEEAC4C8E5}"/>
          </ac:spMkLst>
        </pc:spChg>
        <pc:spChg chg="del">
          <ac:chgData name="jemma.smith@up.education" userId="S::urn:spo:guest#jemma.smith@up.education::" providerId="AD" clId="Web-{9243D8BB-9AE7-6E52-B4B8-08A87611A8B8}" dt="2024-11-14T04:39:27.996" v="1118"/>
          <ac:spMkLst>
            <pc:docMk/>
            <pc:sldMk cId="2169197578" sldId="282"/>
            <ac:spMk id="4" creationId="{C89A3E0A-ECB0-24D1-B94D-CA4F9648CFB1}"/>
          </ac:spMkLst>
        </pc:spChg>
        <pc:spChg chg="add mod">
          <ac:chgData name="jemma.smith@up.education" userId="S::urn:spo:guest#jemma.smith@up.education::" providerId="AD" clId="Web-{9243D8BB-9AE7-6E52-B4B8-08A87611A8B8}" dt="2024-11-14T04:51:25.482" v="1628" actId="1076"/>
          <ac:spMkLst>
            <pc:docMk/>
            <pc:sldMk cId="2169197578" sldId="282"/>
            <ac:spMk id="7" creationId="{8EA36B52-12FE-9A57-1BF8-D31B0546E3F6}"/>
          </ac:spMkLst>
        </pc:spChg>
        <pc:spChg chg="add mod">
          <ac:chgData name="jemma.smith@up.education" userId="S::urn:spo:guest#jemma.smith@up.education::" providerId="AD" clId="Web-{9243D8BB-9AE7-6E52-B4B8-08A87611A8B8}" dt="2024-11-14T04:51:25.498" v="1629" actId="1076"/>
          <ac:spMkLst>
            <pc:docMk/>
            <pc:sldMk cId="2169197578" sldId="282"/>
            <ac:spMk id="11" creationId="{128645CE-6AAB-7091-A375-91513B7FD529}"/>
          </ac:spMkLst>
        </pc:spChg>
        <pc:spChg chg="add del mod">
          <ac:chgData name="jemma.smith@up.education" userId="S::urn:spo:guest#jemma.smith@up.education::" providerId="AD" clId="Web-{9243D8BB-9AE7-6E52-B4B8-08A87611A8B8}" dt="2024-11-14T04:41:08.922" v="1179"/>
          <ac:spMkLst>
            <pc:docMk/>
            <pc:sldMk cId="2169197578" sldId="282"/>
            <ac:spMk id="13" creationId="{4CA521EF-210F-A7B3-D88E-3C91EF18889E}"/>
          </ac:spMkLst>
        </pc:spChg>
        <pc:spChg chg="del">
          <ac:chgData name="jemma.smith@up.education" userId="S::urn:spo:guest#jemma.smith@up.education::" providerId="AD" clId="Web-{9243D8BB-9AE7-6E52-B4B8-08A87611A8B8}" dt="2024-11-14T04:39:27.996" v="1120"/>
          <ac:spMkLst>
            <pc:docMk/>
            <pc:sldMk cId="2169197578" sldId="282"/>
            <ac:spMk id="15" creationId="{6F0BAFF3-D6E3-9EF1-8C19-15207360A82D}"/>
          </ac:spMkLst>
        </pc:spChg>
        <pc:spChg chg="del">
          <ac:chgData name="jemma.smith@up.education" userId="S::urn:spo:guest#jemma.smith@up.education::" providerId="AD" clId="Web-{9243D8BB-9AE7-6E52-B4B8-08A87611A8B8}" dt="2024-11-14T04:39:27.996" v="1119"/>
          <ac:spMkLst>
            <pc:docMk/>
            <pc:sldMk cId="2169197578" sldId="282"/>
            <ac:spMk id="16" creationId="{6759C5E9-550B-57C1-13E7-7C61509E2646}"/>
          </ac:spMkLst>
        </pc:spChg>
        <pc:spChg chg="add del mod">
          <ac:chgData name="jemma.smith@up.education" userId="S::urn:spo:guest#jemma.smith@up.education::" providerId="AD" clId="Web-{9243D8BB-9AE7-6E52-B4B8-08A87611A8B8}" dt="2024-11-14T04:41:08.906" v="1178"/>
          <ac:spMkLst>
            <pc:docMk/>
            <pc:sldMk cId="2169197578" sldId="282"/>
            <ac:spMk id="17" creationId="{57BD4D2D-C8C0-C658-FB71-785A35AA81CE}"/>
          </ac:spMkLst>
        </pc:spChg>
        <pc:spChg chg="add">
          <ac:chgData name="jemma.smith@up.education" userId="S::urn:spo:guest#jemma.smith@up.education::" providerId="AD" clId="Web-{9243D8BB-9AE7-6E52-B4B8-08A87611A8B8}" dt="2024-11-14T04:39:28.465" v="1127"/>
          <ac:spMkLst>
            <pc:docMk/>
            <pc:sldMk cId="2169197578" sldId="282"/>
            <ac:spMk id="19" creationId="{835FD5B1-6220-AB78-F0E4-FA05A8BA4BC0}"/>
          </ac:spMkLst>
        </pc:spChg>
        <pc:spChg chg="add">
          <ac:chgData name="jemma.smith@up.education" userId="S::urn:spo:guest#jemma.smith@up.education::" providerId="AD" clId="Web-{9243D8BB-9AE7-6E52-B4B8-08A87611A8B8}" dt="2024-11-14T04:39:28.465" v="1128"/>
          <ac:spMkLst>
            <pc:docMk/>
            <pc:sldMk cId="2169197578" sldId="282"/>
            <ac:spMk id="21" creationId="{8C5511EA-9E96-E5B6-8FAB-A6A982B6B2CD}"/>
          </ac:spMkLst>
        </pc:spChg>
        <pc:spChg chg="add">
          <ac:chgData name="jemma.smith@up.education" userId="S::urn:spo:guest#jemma.smith@up.education::" providerId="AD" clId="Web-{9243D8BB-9AE7-6E52-B4B8-08A87611A8B8}" dt="2024-11-14T04:39:28.481" v="1129"/>
          <ac:spMkLst>
            <pc:docMk/>
            <pc:sldMk cId="2169197578" sldId="282"/>
            <ac:spMk id="23" creationId="{FE1BADAD-958D-C544-5C0A-D62332D92CE7}"/>
          </ac:spMkLst>
        </pc:spChg>
        <pc:spChg chg="add mod">
          <ac:chgData name="jemma.smith@up.education" userId="S::urn:spo:guest#jemma.smith@up.education::" providerId="AD" clId="Web-{9243D8BB-9AE7-6E52-B4B8-08A87611A8B8}" dt="2024-11-14T04:46:09.015" v="1356" actId="1076"/>
          <ac:spMkLst>
            <pc:docMk/>
            <pc:sldMk cId="2169197578" sldId="282"/>
            <ac:spMk id="25" creationId="{2239AA91-7B2F-C54B-E079-5F05EB276689}"/>
          </ac:spMkLst>
        </pc:spChg>
        <pc:spChg chg="add mod">
          <ac:chgData name="jemma.smith@up.education" userId="S::urn:spo:guest#jemma.smith@up.education::" providerId="AD" clId="Web-{9243D8BB-9AE7-6E52-B4B8-08A87611A8B8}" dt="2024-11-14T04:50:05.899" v="1571" actId="1076"/>
          <ac:spMkLst>
            <pc:docMk/>
            <pc:sldMk cId="2169197578" sldId="282"/>
            <ac:spMk id="27" creationId="{D1593A70-C93E-8C80-50A9-598FF4C6E0C6}"/>
          </ac:spMkLst>
        </pc:spChg>
        <pc:spChg chg="add mod">
          <ac:chgData name="jemma.smith@up.education" userId="S::urn:spo:guest#jemma.smith@up.education::" providerId="AD" clId="Web-{9243D8BB-9AE7-6E52-B4B8-08A87611A8B8}" dt="2024-11-14T04:50:05.915" v="1573" actId="1076"/>
          <ac:spMkLst>
            <pc:docMk/>
            <pc:sldMk cId="2169197578" sldId="282"/>
            <ac:spMk id="29" creationId="{16F50DDB-EC85-B6A3-E83E-BC4DBCEF6D01}"/>
          </ac:spMkLst>
        </pc:spChg>
        <pc:spChg chg="add mod">
          <ac:chgData name="jemma.smith@up.education" userId="S::urn:spo:guest#jemma.smith@up.education::" providerId="AD" clId="Web-{9243D8BB-9AE7-6E52-B4B8-08A87611A8B8}" dt="2024-11-14T04:46:06.234" v="1354" actId="1076"/>
          <ac:spMkLst>
            <pc:docMk/>
            <pc:sldMk cId="2169197578" sldId="282"/>
            <ac:spMk id="33" creationId="{1CEB6A99-8B1C-89FF-310B-3A41B86010C6}"/>
          </ac:spMkLst>
        </pc:spChg>
        <pc:spChg chg="add mod">
          <ac:chgData name="jemma.smith@up.education" userId="S::urn:spo:guest#jemma.smith@up.education::" providerId="AD" clId="Web-{9243D8BB-9AE7-6E52-B4B8-08A87611A8B8}" dt="2024-11-14T04:46:06.250" v="1355" actId="1076"/>
          <ac:spMkLst>
            <pc:docMk/>
            <pc:sldMk cId="2169197578" sldId="282"/>
            <ac:spMk id="34" creationId="{F66F426F-A3BA-5231-0D43-20EBC1C1A513}"/>
          </ac:spMkLst>
        </pc:spChg>
        <pc:picChg chg="del">
          <ac:chgData name="jemma.smith@up.education" userId="S::urn:spo:guest#jemma.smith@up.education::" providerId="AD" clId="Web-{9243D8BB-9AE7-6E52-B4B8-08A87611A8B8}" dt="2024-11-14T04:39:27.996" v="1117"/>
          <ac:picMkLst>
            <pc:docMk/>
            <pc:sldMk cId="2169197578" sldId="282"/>
            <ac:picMk id="6" creationId="{1597BBD5-73DF-7ABA-8AF3-C0603EDD1809}"/>
          </ac:picMkLst>
        </pc:picChg>
        <pc:picChg chg="add del">
          <ac:chgData name="jemma.smith@up.education" userId="S::urn:spo:guest#jemma.smith@up.education::" providerId="AD" clId="Web-{9243D8BB-9AE7-6E52-B4B8-08A87611A8B8}" dt="2024-11-14T04:40:04.529" v="1152"/>
          <ac:picMkLst>
            <pc:docMk/>
            <pc:sldMk cId="2169197578" sldId="282"/>
            <ac:picMk id="9" creationId="{66536367-D7E4-ECF0-574D-B5160DB43E10}"/>
          </ac:picMkLst>
        </pc:picChg>
        <pc:picChg chg="add mod">
          <ac:chgData name="jemma.smith@up.education" userId="S::urn:spo:guest#jemma.smith@up.education::" providerId="AD" clId="Web-{9243D8BB-9AE7-6E52-B4B8-08A87611A8B8}" dt="2024-11-14T04:50:05.899" v="1572" actId="1076"/>
          <ac:picMkLst>
            <pc:docMk/>
            <pc:sldMk cId="2169197578" sldId="282"/>
            <ac:picMk id="31" creationId="{1EA4A737-98D3-1269-24AF-1A258351F23A}"/>
          </ac:picMkLst>
        </pc:picChg>
      </pc:sldChg>
      <pc:sldChg chg="addSp delSp modSp">
        <pc:chgData name="jemma.smith@up.education" userId="S::urn:spo:guest#jemma.smith@up.education::" providerId="AD" clId="Web-{9243D8BB-9AE7-6E52-B4B8-08A87611A8B8}" dt="2024-11-14T04:51:29.810" v="1631" actId="1076"/>
        <pc:sldMkLst>
          <pc:docMk/>
          <pc:sldMk cId="1119521536" sldId="283"/>
        </pc:sldMkLst>
        <pc:spChg chg="del">
          <ac:chgData name="jemma.smith@up.education" userId="S::urn:spo:guest#jemma.smith@up.education::" providerId="AD" clId="Web-{9243D8BB-9AE7-6E52-B4B8-08A87611A8B8}" dt="2024-11-14T04:46:25.313" v="1361"/>
          <ac:spMkLst>
            <pc:docMk/>
            <pc:sldMk cId="1119521536" sldId="283"/>
            <ac:spMk id="4" creationId="{8921E167-DB30-74E3-4F3E-23EDB2D6A117}"/>
          </ac:spMkLst>
        </pc:spChg>
        <pc:spChg chg="add">
          <ac:chgData name="jemma.smith@up.education" userId="S::urn:spo:guest#jemma.smith@up.education::" providerId="AD" clId="Web-{9243D8BB-9AE7-6E52-B4B8-08A87611A8B8}" dt="2024-11-14T04:46:25.782" v="1364"/>
          <ac:spMkLst>
            <pc:docMk/>
            <pc:sldMk cId="1119521536" sldId="283"/>
            <ac:spMk id="5" creationId="{10A5EC88-2287-9EBE-81E3-C1DA670ABDFC}"/>
          </ac:spMkLst>
        </pc:spChg>
        <pc:spChg chg="add mod">
          <ac:chgData name="jemma.smith@up.education" userId="S::urn:spo:guest#jemma.smith@up.education::" providerId="AD" clId="Web-{9243D8BB-9AE7-6E52-B4B8-08A87611A8B8}" dt="2024-11-14T04:51:29.795" v="1630" actId="1076"/>
          <ac:spMkLst>
            <pc:docMk/>
            <pc:sldMk cId="1119521536" sldId="283"/>
            <ac:spMk id="7" creationId="{823C19F3-110E-341B-117E-2BF0FBA1111C}"/>
          </ac:spMkLst>
        </pc:spChg>
        <pc:spChg chg="add mod">
          <ac:chgData name="jemma.smith@up.education" userId="S::urn:spo:guest#jemma.smith@up.education::" providerId="AD" clId="Web-{9243D8BB-9AE7-6E52-B4B8-08A87611A8B8}" dt="2024-11-14T04:51:29.810" v="1631" actId="1076"/>
          <ac:spMkLst>
            <pc:docMk/>
            <pc:sldMk cId="1119521536" sldId="283"/>
            <ac:spMk id="9" creationId="{B0C63C44-75E0-E109-217D-DE36F4F919B8}"/>
          </ac:spMkLst>
        </pc:spChg>
        <pc:spChg chg="add">
          <ac:chgData name="jemma.smith@up.education" userId="S::urn:spo:guest#jemma.smith@up.education::" providerId="AD" clId="Web-{9243D8BB-9AE7-6E52-B4B8-08A87611A8B8}" dt="2024-11-14T04:46:25.797" v="1367"/>
          <ac:spMkLst>
            <pc:docMk/>
            <pc:sldMk cId="1119521536" sldId="283"/>
            <ac:spMk id="11" creationId="{BA41CAE1-62C2-2F22-3EAC-855B37873461}"/>
          </ac:spMkLst>
        </pc:spChg>
        <pc:spChg chg="add">
          <ac:chgData name="jemma.smith@up.education" userId="S::urn:spo:guest#jemma.smith@up.education::" providerId="AD" clId="Web-{9243D8BB-9AE7-6E52-B4B8-08A87611A8B8}" dt="2024-11-14T04:46:25.797" v="1368"/>
          <ac:spMkLst>
            <pc:docMk/>
            <pc:sldMk cId="1119521536" sldId="283"/>
            <ac:spMk id="13" creationId="{F82C7510-E5BC-EC6A-B07F-663A7AEB9238}"/>
          </ac:spMkLst>
        </pc:spChg>
        <pc:spChg chg="del">
          <ac:chgData name="jemma.smith@up.education" userId="S::urn:spo:guest#jemma.smith@up.education::" providerId="AD" clId="Web-{9243D8BB-9AE7-6E52-B4B8-08A87611A8B8}" dt="2024-11-14T04:46:25.313" v="1363"/>
          <ac:spMkLst>
            <pc:docMk/>
            <pc:sldMk cId="1119521536" sldId="283"/>
            <ac:spMk id="15" creationId="{6F495164-77B2-D23A-8CF5-230DDE03503C}"/>
          </ac:spMkLst>
        </pc:spChg>
        <pc:spChg chg="del">
          <ac:chgData name="jemma.smith@up.education" userId="S::urn:spo:guest#jemma.smith@up.education::" providerId="AD" clId="Web-{9243D8BB-9AE7-6E52-B4B8-08A87611A8B8}" dt="2024-11-14T04:46:25.313" v="1362"/>
          <ac:spMkLst>
            <pc:docMk/>
            <pc:sldMk cId="1119521536" sldId="283"/>
            <ac:spMk id="16" creationId="{458BAFB9-48B9-9FF0-4093-D2EB604CF7A8}"/>
          </ac:spMkLst>
        </pc:spChg>
        <pc:spChg chg="add">
          <ac:chgData name="jemma.smith@up.education" userId="S::urn:spo:guest#jemma.smith@up.education::" providerId="AD" clId="Web-{9243D8BB-9AE7-6E52-B4B8-08A87611A8B8}" dt="2024-11-14T04:46:25.813" v="1369"/>
          <ac:spMkLst>
            <pc:docMk/>
            <pc:sldMk cId="1119521536" sldId="283"/>
            <ac:spMk id="17" creationId="{90386B4B-4786-2653-C92D-DC2936BDD733}"/>
          </ac:spMkLst>
        </pc:spChg>
        <pc:spChg chg="add del">
          <ac:chgData name="jemma.smith@up.education" userId="S::urn:spo:guest#jemma.smith@up.education::" providerId="AD" clId="Web-{9243D8BB-9AE7-6E52-B4B8-08A87611A8B8}" dt="2024-11-14T04:46:45.314" v="1380"/>
          <ac:spMkLst>
            <pc:docMk/>
            <pc:sldMk cId="1119521536" sldId="283"/>
            <ac:spMk id="19" creationId="{6D97CA30-EF12-C0F7-3575-819907A841AD}"/>
          </ac:spMkLst>
        </pc:spChg>
        <pc:spChg chg="add del">
          <ac:chgData name="jemma.smith@up.education" userId="S::urn:spo:guest#jemma.smith@up.education::" providerId="AD" clId="Web-{9243D8BB-9AE7-6E52-B4B8-08A87611A8B8}" dt="2024-11-14T04:50:15.056" v="1576"/>
          <ac:spMkLst>
            <pc:docMk/>
            <pc:sldMk cId="1119521536" sldId="283"/>
            <ac:spMk id="21" creationId="{1D828150-1CCD-16E7-F23A-DF81FA5EF541}"/>
          </ac:spMkLst>
        </pc:spChg>
        <pc:spChg chg="add del">
          <ac:chgData name="jemma.smith@up.education" userId="S::urn:spo:guest#jemma.smith@up.education::" providerId="AD" clId="Web-{9243D8BB-9AE7-6E52-B4B8-08A87611A8B8}" dt="2024-11-14T04:50:15.056" v="1575"/>
          <ac:spMkLst>
            <pc:docMk/>
            <pc:sldMk cId="1119521536" sldId="283"/>
            <ac:spMk id="23" creationId="{D586D12E-2338-742A-00A3-59A8EC2CDC29}"/>
          </ac:spMkLst>
        </pc:spChg>
        <pc:spChg chg="add mod">
          <ac:chgData name="jemma.smith@up.education" userId="S::urn:spo:guest#jemma.smith@up.education::" providerId="AD" clId="Web-{9243D8BB-9AE7-6E52-B4B8-08A87611A8B8}" dt="2024-11-14T04:47:36.941" v="1396" actId="20577"/>
          <ac:spMkLst>
            <pc:docMk/>
            <pc:sldMk cId="1119521536" sldId="283"/>
            <ac:spMk id="27" creationId="{043778F7-E622-09F3-8F40-682D5F97B96E}"/>
          </ac:spMkLst>
        </pc:spChg>
        <pc:spChg chg="add mod">
          <ac:chgData name="jemma.smith@up.education" userId="S::urn:spo:guest#jemma.smith@up.education::" providerId="AD" clId="Web-{9243D8BB-9AE7-6E52-B4B8-08A87611A8B8}" dt="2024-11-14T04:48:13.911" v="1453" actId="20577"/>
          <ac:spMkLst>
            <pc:docMk/>
            <pc:sldMk cId="1119521536" sldId="283"/>
            <ac:spMk id="29" creationId="{83B27FC5-A432-91D5-7631-34E940E7C71F}"/>
          </ac:spMkLst>
        </pc:spChg>
        <pc:spChg chg="add mod">
          <ac:chgData name="jemma.smith@up.education" userId="S::urn:spo:guest#jemma.smith@up.education::" providerId="AD" clId="Web-{9243D8BB-9AE7-6E52-B4B8-08A87611A8B8}" dt="2024-11-14T04:46:48.126" v="1381" actId="1076"/>
          <ac:spMkLst>
            <pc:docMk/>
            <pc:sldMk cId="1119521536" sldId="283"/>
            <ac:spMk id="31" creationId="{7A484117-E5B0-63A5-75A3-6ACCCD674C94}"/>
          </ac:spMkLst>
        </pc:spChg>
        <pc:spChg chg="add mod">
          <ac:chgData name="jemma.smith@up.education" userId="S::urn:spo:guest#jemma.smith@up.education::" providerId="AD" clId="Web-{9243D8BB-9AE7-6E52-B4B8-08A87611A8B8}" dt="2024-11-14T04:51:11.574" v="1627" actId="20577"/>
          <ac:spMkLst>
            <pc:docMk/>
            <pc:sldMk cId="1119521536" sldId="283"/>
            <ac:spMk id="33" creationId="{5770D6B1-89EE-277C-9CCA-C542ECE187AB}"/>
          </ac:spMkLst>
        </pc:spChg>
        <pc:spChg chg="add">
          <ac:chgData name="jemma.smith@up.education" userId="S::urn:spo:guest#jemma.smith@up.education::" providerId="AD" clId="Web-{9243D8BB-9AE7-6E52-B4B8-08A87611A8B8}" dt="2024-11-14T04:50:15.775" v="1578"/>
          <ac:spMkLst>
            <pc:docMk/>
            <pc:sldMk cId="1119521536" sldId="283"/>
            <ac:spMk id="35" creationId="{4353BAE6-AE12-CDD4-5AB9-F327ED2687FB}"/>
          </ac:spMkLst>
        </pc:spChg>
        <pc:picChg chg="del">
          <ac:chgData name="jemma.smith@up.education" userId="S::urn:spo:guest#jemma.smith@up.education::" providerId="AD" clId="Web-{9243D8BB-9AE7-6E52-B4B8-08A87611A8B8}" dt="2024-11-14T04:46:25.313" v="1360"/>
          <ac:picMkLst>
            <pc:docMk/>
            <pc:sldMk cId="1119521536" sldId="283"/>
            <ac:picMk id="3" creationId="{0D522657-EED8-1B94-2124-6906F226FC1C}"/>
          </ac:picMkLst>
        </pc:picChg>
        <pc:picChg chg="add del">
          <ac:chgData name="jemma.smith@up.education" userId="S::urn:spo:guest#jemma.smith@up.education::" providerId="AD" clId="Web-{9243D8BB-9AE7-6E52-B4B8-08A87611A8B8}" dt="2024-11-14T04:50:15.056" v="1574"/>
          <ac:picMkLst>
            <pc:docMk/>
            <pc:sldMk cId="1119521536" sldId="283"/>
            <ac:picMk id="25" creationId="{1AF6E8F8-F276-59F3-5618-9012185B2A4C}"/>
          </ac:picMkLst>
        </pc:picChg>
        <pc:picChg chg="add">
          <ac:chgData name="jemma.smith@up.education" userId="S::urn:spo:guest#jemma.smith@up.education::" providerId="AD" clId="Web-{9243D8BB-9AE7-6E52-B4B8-08A87611A8B8}" dt="2024-11-14T04:50:15.790" v="1579"/>
          <ac:picMkLst>
            <pc:docMk/>
            <pc:sldMk cId="1119521536" sldId="283"/>
            <ac:picMk id="37" creationId="{846C8746-0ABE-0A93-56FE-59D46A8CDF55}"/>
          </ac:picMkLst>
        </pc:picChg>
      </pc:sldChg>
      <pc:sldChg chg="addSp delSp modSp">
        <pc:chgData name="jemma.smith@up.education" userId="S::urn:spo:guest#jemma.smith@up.education::" providerId="AD" clId="Web-{9243D8BB-9AE7-6E52-B4B8-08A87611A8B8}" dt="2024-11-14T04:54:55.729" v="1796" actId="20577"/>
        <pc:sldMkLst>
          <pc:docMk/>
          <pc:sldMk cId="2104810266" sldId="284"/>
        </pc:sldMkLst>
        <pc:spChg chg="del">
          <ac:chgData name="jemma.smith@up.education" userId="S::urn:spo:guest#jemma.smith@up.education::" providerId="AD" clId="Web-{9243D8BB-9AE7-6E52-B4B8-08A87611A8B8}" dt="2024-11-14T04:51:39.936" v="1633"/>
          <ac:spMkLst>
            <pc:docMk/>
            <pc:sldMk cId="2104810266" sldId="284"/>
            <ac:spMk id="4" creationId="{FC058324-D18A-0F33-AEF5-9D1DDE31725B}"/>
          </ac:spMkLst>
        </pc:spChg>
        <pc:spChg chg="add">
          <ac:chgData name="jemma.smith@up.education" userId="S::urn:spo:guest#jemma.smith@up.education::" providerId="AD" clId="Web-{9243D8BB-9AE7-6E52-B4B8-08A87611A8B8}" dt="2024-11-14T04:51:40.639" v="1636"/>
          <ac:spMkLst>
            <pc:docMk/>
            <pc:sldMk cId="2104810266" sldId="284"/>
            <ac:spMk id="5" creationId="{A5AD6741-9054-9797-1CF5-3F47041D627A}"/>
          </ac:spMkLst>
        </pc:spChg>
        <pc:spChg chg="add mod">
          <ac:chgData name="jemma.smith@up.education" userId="S::urn:spo:guest#jemma.smith@up.education::" providerId="AD" clId="Web-{9243D8BB-9AE7-6E52-B4B8-08A87611A8B8}" dt="2024-11-14T04:52:22.923" v="1685" actId="20577"/>
          <ac:spMkLst>
            <pc:docMk/>
            <pc:sldMk cId="2104810266" sldId="284"/>
            <ac:spMk id="7" creationId="{6C868D40-F7F8-F548-B83C-56CBA1C3D330}"/>
          </ac:spMkLst>
        </pc:spChg>
        <pc:spChg chg="add mod">
          <ac:chgData name="jemma.smith@up.education" userId="S::urn:spo:guest#jemma.smith@up.education::" providerId="AD" clId="Web-{9243D8BB-9AE7-6E52-B4B8-08A87611A8B8}" dt="2024-11-14T04:53:54.382" v="1731" actId="1076"/>
          <ac:spMkLst>
            <pc:docMk/>
            <pc:sldMk cId="2104810266" sldId="284"/>
            <ac:spMk id="9" creationId="{9ECCDF7F-492E-54CD-61D6-D5458299553B}"/>
          </ac:spMkLst>
        </pc:spChg>
        <pc:spChg chg="add">
          <ac:chgData name="jemma.smith@up.education" userId="S::urn:spo:guest#jemma.smith@up.education::" providerId="AD" clId="Web-{9243D8BB-9AE7-6E52-B4B8-08A87611A8B8}" dt="2024-11-14T04:51:40.670" v="1639"/>
          <ac:spMkLst>
            <pc:docMk/>
            <pc:sldMk cId="2104810266" sldId="284"/>
            <ac:spMk id="11" creationId="{02B1FCC5-E392-A148-81F8-1125EC49332B}"/>
          </ac:spMkLst>
        </pc:spChg>
        <pc:spChg chg="add">
          <ac:chgData name="jemma.smith@up.education" userId="S::urn:spo:guest#jemma.smith@up.education::" providerId="AD" clId="Web-{9243D8BB-9AE7-6E52-B4B8-08A87611A8B8}" dt="2024-11-14T04:51:40.670" v="1640"/>
          <ac:spMkLst>
            <pc:docMk/>
            <pc:sldMk cId="2104810266" sldId="284"/>
            <ac:spMk id="13" creationId="{A7F38D8A-5595-5582-963B-89189B163993}"/>
          </ac:spMkLst>
        </pc:spChg>
        <pc:spChg chg="del">
          <ac:chgData name="jemma.smith@up.education" userId="S::urn:spo:guest#jemma.smith@up.education::" providerId="AD" clId="Web-{9243D8BB-9AE7-6E52-B4B8-08A87611A8B8}" dt="2024-11-14T04:51:39.936" v="1635"/>
          <ac:spMkLst>
            <pc:docMk/>
            <pc:sldMk cId="2104810266" sldId="284"/>
            <ac:spMk id="15" creationId="{33AE080B-4332-2542-A5CF-2D98BB8EB2A9}"/>
          </ac:spMkLst>
        </pc:spChg>
        <pc:spChg chg="del">
          <ac:chgData name="jemma.smith@up.education" userId="S::urn:spo:guest#jemma.smith@up.education::" providerId="AD" clId="Web-{9243D8BB-9AE7-6E52-B4B8-08A87611A8B8}" dt="2024-11-14T04:51:39.936" v="1634"/>
          <ac:spMkLst>
            <pc:docMk/>
            <pc:sldMk cId="2104810266" sldId="284"/>
            <ac:spMk id="16" creationId="{860C6CCA-C941-9D33-E844-1CC0377BC1F8}"/>
          </ac:spMkLst>
        </pc:spChg>
        <pc:spChg chg="add">
          <ac:chgData name="jemma.smith@up.education" userId="S::urn:spo:guest#jemma.smith@up.education::" providerId="AD" clId="Web-{9243D8BB-9AE7-6E52-B4B8-08A87611A8B8}" dt="2024-11-14T04:51:40.686" v="1641"/>
          <ac:spMkLst>
            <pc:docMk/>
            <pc:sldMk cId="2104810266" sldId="284"/>
            <ac:spMk id="17" creationId="{D69131D9-2536-57B7-954E-5A3181BD6AEF}"/>
          </ac:spMkLst>
        </pc:spChg>
        <pc:spChg chg="add mod">
          <ac:chgData name="jemma.smith@up.education" userId="S::urn:spo:guest#jemma.smith@up.education::" providerId="AD" clId="Web-{9243D8BB-9AE7-6E52-B4B8-08A87611A8B8}" dt="2024-11-14T04:54:00.086" v="1732" actId="1076"/>
          <ac:spMkLst>
            <pc:docMk/>
            <pc:sldMk cId="2104810266" sldId="284"/>
            <ac:spMk id="19" creationId="{4469C95F-C04C-1032-63F0-92A8F13D604B}"/>
          </ac:spMkLst>
        </pc:spChg>
        <pc:spChg chg="add mod">
          <ac:chgData name="jemma.smith@up.education" userId="S::urn:spo:guest#jemma.smith@up.education::" providerId="AD" clId="Web-{9243D8BB-9AE7-6E52-B4B8-08A87611A8B8}" dt="2024-11-14T04:54:00.101" v="1733" actId="1076"/>
          <ac:spMkLst>
            <pc:docMk/>
            <pc:sldMk cId="2104810266" sldId="284"/>
            <ac:spMk id="21" creationId="{00D8E22D-78B8-3C46-428F-18FC19610DE3}"/>
          </ac:spMkLst>
        </pc:spChg>
        <pc:spChg chg="add del">
          <ac:chgData name="jemma.smith@up.education" userId="S::urn:spo:guest#jemma.smith@up.education::" providerId="AD" clId="Web-{9243D8BB-9AE7-6E52-B4B8-08A87611A8B8}" dt="2024-11-14T04:52:03.265" v="1654"/>
          <ac:spMkLst>
            <pc:docMk/>
            <pc:sldMk cId="2104810266" sldId="284"/>
            <ac:spMk id="23" creationId="{973102CB-3DBE-8015-07BA-0968484FF00E}"/>
          </ac:spMkLst>
        </pc:spChg>
        <pc:spChg chg="add mod">
          <ac:chgData name="jemma.smith@up.education" userId="S::urn:spo:guest#jemma.smith@up.education::" providerId="AD" clId="Web-{9243D8BB-9AE7-6E52-B4B8-08A87611A8B8}" dt="2024-11-14T04:54:55.729" v="1796" actId="20577"/>
          <ac:spMkLst>
            <pc:docMk/>
            <pc:sldMk cId="2104810266" sldId="284"/>
            <ac:spMk id="25" creationId="{ABC8CA21-8211-8F2F-FABA-755BCCD23520}"/>
          </ac:spMkLst>
        </pc:spChg>
        <pc:spChg chg="add">
          <ac:chgData name="jemma.smith@up.education" userId="S::urn:spo:guest#jemma.smith@up.education::" providerId="AD" clId="Web-{9243D8BB-9AE7-6E52-B4B8-08A87611A8B8}" dt="2024-11-14T04:51:40.733" v="1646"/>
          <ac:spMkLst>
            <pc:docMk/>
            <pc:sldMk cId="2104810266" sldId="284"/>
            <ac:spMk id="27" creationId="{3C1F7AEC-CB8E-679F-824A-74A745C9D290}"/>
          </ac:spMkLst>
        </pc:spChg>
        <pc:spChg chg="add mod">
          <ac:chgData name="jemma.smith@up.education" userId="S::urn:spo:guest#jemma.smith@up.education::" providerId="AD" clId="Web-{9243D8BB-9AE7-6E52-B4B8-08A87611A8B8}" dt="2024-11-14T04:52:08.421" v="1655" actId="1076"/>
          <ac:spMkLst>
            <pc:docMk/>
            <pc:sldMk cId="2104810266" sldId="284"/>
            <ac:spMk id="31" creationId="{F29297DD-65AB-51D8-7BBA-7FFE18E881BA}"/>
          </ac:spMkLst>
        </pc:spChg>
        <pc:picChg chg="del">
          <ac:chgData name="jemma.smith@up.education" userId="S::urn:spo:guest#jemma.smith@up.education::" providerId="AD" clId="Web-{9243D8BB-9AE7-6E52-B4B8-08A87611A8B8}" dt="2024-11-14T04:51:39.936" v="1632"/>
          <ac:picMkLst>
            <pc:docMk/>
            <pc:sldMk cId="2104810266" sldId="284"/>
            <ac:picMk id="3" creationId="{B4F5D4B3-202F-8E19-2EF7-FC769EF0CF39}"/>
          </ac:picMkLst>
        </pc:picChg>
        <pc:picChg chg="add">
          <ac:chgData name="jemma.smith@up.education" userId="S::urn:spo:guest#jemma.smith@up.education::" providerId="AD" clId="Web-{9243D8BB-9AE7-6E52-B4B8-08A87611A8B8}" dt="2024-11-14T04:51:40.748" v="1647"/>
          <ac:picMkLst>
            <pc:docMk/>
            <pc:sldMk cId="2104810266" sldId="284"/>
            <ac:picMk id="29" creationId="{548E2019-6143-E79C-0D81-7936EC2BF2F3}"/>
          </ac:picMkLst>
        </pc:picChg>
      </pc:sldChg>
      <pc:sldChg chg="addSp delSp modSp">
        <pc:chgData name="jemma.smith@up.education" userId="S::urn:spo:guest#jemma.smith@up.education::" providerId="AD" clId="Web-{9243D8BB-9AE7-6E52-B4B8-08A87611A8B8}" dt="2024-11-14T04:57:55.063" v="1868" actId="20577"/>
        <pc:sldMkLst>
          <pc:docMk/>
          <pc:sldMk cId="3913678697" sldId="285"/>
        </pc:sldMkLst>
        <pc:spChg chg="add">
          <ac:chgData name="jemma.smith@up.education" userId="S::urn:spo:guest#jemma.smith@up.education::" providerId="AD" clId="Web-{9243D8BB-9AE7-6E52-B4B8-08A87611A8B8}" dt="2024-11-14T04:55:03.166" v="1801"/>
          <ac:spMkLst>
            <pc:docMk/>
            <pc:sldMk cId="3913678697" sldId="285"/>
            <ac:spMk id="3" creationId="{4571C941-46B4-0DF2-625F-32D343171A2A}"/>
          </ac:spMkLst>
        </pc:spChg>
        <pc:spChg chg="del">
          <ac:chgData name="jemma.smith@up.education" userId="S::urn:spo:guest#jemma.smith@up.education::" providerId="AD" clId="Web-{9243D8BB-9AE7-6E52-B4B8-08A87611A8B8}" dt="2024-11-14T04:55:02.744" v="1798"/>
          <ac:spMkLst>
            <pc:docMk/>
            <pc:sldMk cId="3913678697" sldId="285"/>
            <ac:spMk id="4" creationId="{AEEFE9A4-85BA-EAC1-9E1E-1BC7CC7EEB36}"/>
          </ac:spMkLst>
        </pc:spChg>
        <pc:spChg chg="add mod">
          <ac:chgData name="jemma.smith@up.education" userId="S::urn:spo:guest#jemma.smith@up.education::" providerId="AD" clId="Web-{9243D8BB-9AE7-6E52-B4B8-08A87611A8B8}" dt="2024-11-14T04:55:47.324" v="1830" actId="20577"/>
          <ac:spMkLst>
            <pc:docMk/>
            <pc:sldMk cId="3913678697" sldId="285"/>
            <ac:spMk id="7" creationId="{0196B9A5-5FC9-670C-BBC3-FF41D847E36C}"/>
          </ac:spMkLst>
        </pc:spChg>
        <pc:spChg chg="add mod">
          <ac:chgData name="jemma.smith@up.education" userId="S::urn:spo:guest#jemma.smith@up.education::" providerId="AD" clId="Web-{9243D8BB-9AE7-6E52-B4B8-08A87611A8B8}" dt="2024-11-14T04:56:42.232" v="1844" actId="20577"/>
          <ac:spMkLst>
            <pc:docMk/>
            <pc:sldMk cId="3913678697" sldId="285"/>
            <ac:spMk id="9" creationId="{3EBDCC92-7EB7-CB52-98C9-DAF756A146AC}"/>
          </ac:spMkLst>
        </pc:spChg>
        <pc:spChg chg="add">
          <ac:chgData name="jemma.smith@up.education" userId="S::urn:spo:guest#jemma.smith@up.education::" providerId="AD" clId="Web-{9243D8BB-9AE7-6E52-B4B8-08A87611A8B8}" dt="2024-11-14T04:55:03.198" v="1804"/>
          <ac:spMkLst>
            <pc:docMk/>
            <pc:sldMk cId="3913678697" sldId="285"/>
            <ac:spMk id="11" creationId="{D383DCD7-4BF0-F66D-ECF3-08A6F68D7BE6}"/>
          </ac:spMkLst>
        </pc:spChg>
        <pc:spChg chg="add">
          <ac:chgData name="jemma.smith@up.education" userId="S::urn:spo:guest#jemma.smith@up.education::" providerId="AD" clId="Web-{9243D8BB-9AE7-6E52-B4B8-08A87611A8B8}" dt="2024-11-14T04:55:03.198" v="1805"/>
          <ac:spMkLst>
            <pc:docMk/>
            <pc:sldMk cId="3913678697" sldId="285"/>
            <ac:spMk id="13" creationId="{47844076-8685-4303-66D9-46E5497952E1}"/>
          </ac:spMkLst>
        </pc:spChg>
        <pc:spChg chg="del">
          <ac:chgData name="jemma.smith@up.education" userId="S::urn:spo:guest#jemma.smith@up.education::" providerId="AD" clId="Web-{9243D8BB-9AE7-6E52-B4B8-08A87611A8B8}" dt="2024-11-14T04:55:02.744" v="1800"/>
          <ac:spMkLst>
            <pc:docMk/>
            <pc:sldMk cId="3913678697" sldId="285"/>
            <ac:spMk id="15" creationId="{F947833C-F0B4-0757-C313-2E590631650A}"/>
          </ac:spMkLst>
        </pc:spChg>
        <pc:spChg chg="del">
          <ac:chgData name="jemma.smith@up.education" userId="S::urn:spo:guest#jemma.smith@up.education::" providerId="AD" clId="Web-{9243D8BB-9AE7-6E52-B4B8-08A87611A8B8}" dt="2024-11-14T04:55:02.744" v="1799"/>
          <ac:spMkLst>
            <pc:docMk/>
            <pc:sldMk cId="3913678697" sldId="285"/>
            <ac:spMk id="16" creationId="{7891FC13-D9C7-CD3D-F950-2CE9C7D28C1B}"/>
          </ac:spMkLst>
        </pc:spChg>
        <pc:spChg chg="add">
          <ac:chgData name="jemma.smith@up.education" userId="S::urn:spo:guest#jemma.smith@up.education::" providerId="AD" clId="Web-{9243D8BB-9AE7-6E52-B4B8-08A87611A8B8}" dt="2024-11-14T04:55:03.213" v="1806"/>
          <ac:spMkLst>
            <pc:docMk/>
            <pc:sldMk cId="3913678697" sldId="285"/>
            <ac:spMk id="17" creationId="{4D6A8FE1-862C-71BC-817A-E77CEBFDFD4D}"/>
          </ac:spMkLst>
        </pc:spChg>
        <pc:spChg chg="add mod">
          <ac:chgData name="jemma.smith@up.education" userId="S::urn:spo:guest#jemma.smith@up.education::" providerId="AD" clId="Web-{9243D8BB-9AE7-6E52-B4B8-08A87611A8B8}" dt="2024-11-14T04:57:25.156" v="1854" actId="20577"/>
          <ac:spMkLst>
            <pc:docMk/>
            <pc:sldMk cId="3913678697" sldId="285"/>
            <ac:spMk id="19" creationId="{3D909023-8B91-CBAC-4D96-82F353F2F997}"/>
          </ac:spMkLst>
        </pc:spChg>
        <pc:spChg chg="add mod">
          <ac:chgData name="jemma.smith@up.education" userId="S::urn:spo:guest#jemma.smith@up.education::" providerId="AD" clId="Web-{9243D8BB-9AE7-6E52-B4B8-08A87611A8B8}" dt="2024-11-14T04:57:02.061" v="1852" actId="14100"/>
          <ac:spMkLst>
            <pc:docMk/>
            <pc:sldMk cId="3913678697" sldId="285"/>
            <ac:spMk id="21" creationId="{BC3FABF7-D56D-43A9-87E3-171BC41616DE}"/>
          </ac:spMkLst>
        </pc:spChg>
        <pc:spChg chg="add mod">
          <ac:chgData name="jemma.smith@up.education" userId="S::urn:spo:guest#jemma.smith@up.education::" providerId="AD" clId="Web-{9243D8BB-9AE7-6E52-B4B8-08A87611A8B8}" dt="2024-11-14T04:57:55.063" v="1868" actId="20577"/>
          <ac:spMkLst>
            <pc:docMk/>
            <pc:sldMk cId="3913678697" sldId="285"/>
            <ac:spMk id="23" creationId="{22BBA31C-64E9-B2E3-9D5B-FA9E1CC4FBA9}"/>
          </ac:spMkLst>
        </pc:spChg>
        <pc:spChg chg="add">
          <ac:chgData name="jemma.smith@up.education" userId="S::urn:spo:guest#jemma.smith@up.education::" providerId="AD" clId="Web-{9243D8BB-9AE7-6E52-B4B8-08A87611A8B8}" dt="2024-11-14T04:55:03.244" v="1810"/>
          <ac:spMkLst>
            <pc:docMk/>
            <pc:sldMk cId="3913678697" sldId="285"/>
            <ac:spMk id="25" creationId="{B13DBC15-0235-EEC9-4EF0-A49D37E94134}"/>
          </ac:spMkLst>
        </pc:spChg>
        <pc:spChg chg="add del">
          <ac:chgData name="jemma.smith@up.education" userId="S::urn:spo:guest#jemma.smith@up.education::" providerId="AD" clId="Web-{9243D8BB-9AE7-6E52-B4B8-08A87611A8B8}" dt="2024-11-14T04:55:27.230" v="1818"/>
          <ac:spMkLst>
            <pc:docMk/>
            <pc:sldMk cId="3913678697" sldId="285"/>
            <ac:spMk id="29" creationId="{1E882F88-4E25-CEC3-C056-17B913A93E12}"/>
          </ac:spMkLst>
        </pc:spChg>
        <pc:spChg chg="add mod">
          <ac:chgData name="jemma.smith@up.education" userId="S::urn:spo:guest#jemma.smith@up.education::" providerId="AD" clId="Web-{9243D8BB-9AE7-6E52-B4B8-08A87611A8B8}" dt="2024-11-14T04:55:35.511" v="1820" actId="1076"/>
          <ac:spMkLst>
            <pc:docMk/>
            <pc:sldMk cId="3913678697" sldId="285"/>
            <ac:spMk id="31" creationId="{0F3D8DB5-F239-6434-5C51-D5C987D347C1}"/>
          </ac:spMkLst>
        </pc:spChg>
        <pc:picChg chg="del">
          <ac:chgData name="jemma.smith@up.education" userId="S::urn:spo:guest#jemma.smith@up.education::" providerId="AD" clId="Web-{9243D8BB-9AE7-6E52-B4B8-08A87611A8B8}" dt="2024-11-14T04:55:02.744" v="1797"/>
          <ac:picMkLst>
            <pc:docMk/>
            <pc:sldMk cId="3913678697" sldId="285"/>
            <ac:picMk id="5" creationId="{FDE2AC44-FCC6-2F8B-7ADA-81594368DEF6}"/>
          </ac:picMkLst>
        </pc:picChg>
        <pc:picChg chg="add">
          <ac:chgData name="jemma.smith@up.education" userId="S::urn:spo:guest#jemma.smith@up.education::" providerId="AD" clId="Web-{9243D8BB-9AE7-6E52-B4B8-08A87611A8B8}" dt="2024-11-14T04:55:03.260" v="1811"/>
          <ac:picMkLst>
            <pc:docMk/>
            <pc:sldMk cId="3913678697" sldId="285"/>
            <ac:picMk id="27" creationId="{47D25FEF-B14E-DD38-C8BA-8BB6491B7BAB}"/>
          </ac:picMkLst>
        </pc:picChg>
      </pc:sldChg>
      <pc:sldChg chg="addSp delSp modSp">
        <pc:chgData name="jemma.smith@up.education" userId="S::urn:spo:guest#jemma.smith@up.education::" providerId="AD" clId="Web-{9243D8BB-9AE7-6E52-B4B8-08A87611A8B8}" dt="2024-11-14T05:06:53.493" v="2033" actId="20577"/>
        <pc:sldMkLst>
          <pc:docMk/>
          <pc:sldMk cId="2258508592" sldId="286"/>
        </pc:sldMkLst>
        <pc:spChg chg="add">
          <ac:chgData name="jemma.smith@up.education" userId="S::urn:spo:guest#jemma.smith@up.education::" providerId="AD" clId="Web-{9243D8BB-9AE7-6E52-B4B8-08A87611A8B8}" dt="2024-11-14T04:58:04.064" v="1873"/>
          <ac:spMkLst>
            <pc:docMk/>
            <pc:sldMk cId="2258508592" sldId="286"/>
            <ac:spMk id="3" creationId="{9ABDC90C-C2A8-790E-D0AB-6BA356929DFA}"/>
          </ac:spMkLst>
        </pc:spChg>
        <pc:spChg chg="del">
          <ac:chgData name="jemma.smith@up.education" userId="S::urn:spo:guest#jemma.smith@up.education::" providerId="AD" clId="Web-{9243D8BB-9AE7-6E52-B4B8-08A87611A8B8}" dt="2024-11-14T04:58:03.564" v="1870"/>
          <ac:spMkLst>
            <pc:docMk/>
            <pc:sldMk cId="2258508592" sldId="286"/>
            <ac:spMk id="4" creationId="{0522926A-F3D0-58B8-4FB3-F68F546246F9}"/>
          </ac:spMkLst>
        </pc:spChg>
        <pc:spChg chg="add mod">
          <ac:chgData name="jemma.smith@up.education" userId="S::urn:spo:guest#jemma.smith@up.education::" providerId="AD" clId="Web-{9243D8BB-9AE7-6E52-B4B8-08A87611A8B8}" dt="2024-11-14T05:01:58.057" v="1916" actId="20577"/>
          <ac:spMkLst>
            <pc:docMk/>
            <pc:sldMk cId="2258508592" sldId="286"/>
            <ac:spMk id="7" creationId="{B6881F4D-E786-41FF-A974-3D6740A945A6}"/>
          </ac:spMkLst>
        </pc:spChg>
        <pc:spChg chg="add mod">
          <ac:chgData name="jemma.smith@up.education" userId="S::urn:spo:guest#jemma.smith@up.education::" providerId="AD" clId="Web-{9243D8BB-9AE7-6E52-B4B8-08A87611A8B8}" dt="2024-11-14T05:06:02.491" v="2009" actId="14100"/>
          <ac:spMkLst>
            <pc:docMk/>
            <pc:sldMk cId="2258508592" sldId="286"/>
            <ac:spMk id="9" creationId="{DBA65451-9ECB-017E-B802-4DC2505601E4}"/>
          </ac:spMkLst>
        </pc:spChg>
        <pc:spChg chg="add">
          <ac:chgData name="jemma.smith@up.education" userId="S::urn:spo:guest#jemma.smith@up.education::" providerId="AD" clId="Web-{9243D8BB-9AE7-6E52-B4B8-08A87611A8B8}" dt="2024-11-14T04:58:04.095" v="1876"/>
          <ac:spMkLst>
            <pc:docMk/>
            <pc:sldMk cId="2258508592" sldId="286"/>
            <ac:spMk id="11" creationId="{56CB9DD1-3AF7-6281-9ED3-2AD846675155}"/>
          </ac:spMkLst>
        </pc:spChg>
        <pc:spChg chg="add">
          <ac:chgData name="jemma.smith@up.education" userId="S::urn:spo:guest#jemma.smith@up.education::" providerId="AD" clId="Web-{9243D8BB-9AE7-6E52-B4B8-08A87611A8B8}" dt="2024-11-14T04:58:04.095" v="1877"/>
          <ac:spMkLst>
            <pc:docMk/>
            <pc:sldMk cId="2258508592" sldId="286"/>
            <ac:spMk id="13" creationId="{82DB59DA-F82D-5757-AA52-625C23EE3BBA}"/>
          </ac:spMkLst>
        </pc:spChg>
        <pc:spChg chg="del">
          <ac:chgData name="jemma.smith@up.education" userId="S::urn:spo:guest#jemma.smith@up.education::" providerId="AD" clId="Web-{9243D8BB-9AE7-6E52-B4B8-08A87611A8B8}" dt="2024-11-14T04:58:03.564" v="1872"/>
          <ac:spMkLst>
            <pc:docMk/>
            <pc:sldMk cId="2258508592" sldId="286"/>
            <ac:spMk id="15" creationId="{EF3BC52F-B0B4-A993-B6FB-58320983A455}"/>
          </ac:spMkLst>
        </pc:spChg>
        <pc:spChg chg="del">
          <ac:chgData name="jemma.smith@up.education" userId="S::urn:spo:guest#jemma.smith@up.education::" providerId="AD" clId="Web-{9243D8BB-9AE7-6E52-B4B8-08A87611A8B8}" dt="2024-11-14T04:58:03.564" v="1871"/>
          <ac:spMkLst>
            <pc:docMk/>
            <pc:sldMk cId="2258508592" sldId="286"/>
            <ac:spMk id="16" creationId="{A1BA3A7A-5F5C-2824-91C2-F3CBA3A4A25D}"/>
          </ac:spMkLst>
        </pc:spChg>
        <pc:spChg chg="add">
          <ac:chgData name="jemma.smith@up.education" userId="S::urn:spo:guest#jemma.smith@up.education::" providerId="AD" clId="Web-{9243D8BB-9AE7-6E52-B4B8-08A87611A8B8}" dt="2024-11-14T04:58:04.111" v="1878"/>
          <ac:spMkLst>
            <pc:docMk/>
            <pc:sldMk cId="2258508592" sldId="286"/>
            <ac:spMk id="17" creationId="{C49BC35C-F317-AA9F-188E-00F697B51EBB}"/>
          </ac:spMkLst>
        </pc:spChg>
        <pc:spChg chg="add mod">
          <ac:chgData name="jemma.smith@up.education" userId="S::urn:spo:guest#jemma.smith@up.education::" providerId="AD" clId="Web-{9243D8BB-9AE7-6E52-B4B8-08A87611A8B8}" dt="2024-11-14T05:04:29.844" v="1954" actId="20577"/>
          <ac:spMkLst>
            <pc:docMk/>
            <pc:sldMk cId="2258508592" sldId="286"/>
            <ac:spMk id="19" creationId="{BB4FB23A-221E-07E4-7E7F-FFA1648092F4}"/>
          </ac:spMkLst>
        </pc:spChg>
        <pc:spChg chg="add mod">
          <ac:chgData name="jemma.smith@up.education" userId="S::urn:spo:guest#jemma.smith@up.education::" providerId="AD" clId="Web-{9243D8BB-9AE7-6E52-B4B8-08A87611A8B8}" dt="2024-11-14T05:04:16.938" v="1942" actId="20577"/>
          <ac:spMkLst>
            <pc:docMk/>
            <pc:sldMk cId="2258508592" sldId="286"/>
            <ac:spMk id="21" creationId="{F09FE536-15AC-2E12-0815-51E5B22A00C7}"/>
          </ac:spMkLst>
        </pc:spChg>
        <pc:spChg chg="add mod">
          <ac:chgData name="jemma.smith@up.education" userId="S::urn:spo:guest#jemma.smith@up.education::" providerId="AD" clId="Web-{9243D8BB-9AE7-6E52-B4B8-08A87611A8B8}" dt="2024-11-14T05:06:53.493" v="2033" actId="20577"/>
          <ac:spMkLst>
            <pc:docMk/>
            <pc:sldMk cId="2258508592" sldId="286"/>
            <ac:spMk id="23" creationId="{04A296C4-B6A9-1A2F-1CF1-6D4BF79EBB93}"/>
          </ac:spMkLst>
        </pc:spChg>
        <pc:spChg chg="add">
          <ac:chgData name="jemma.smith@up.education" userId="S::urn:spo:guest#jemma.smith@up.education::" providerId="AD" clId="Web-{9243D8BB-9AE7-6E52-B4B8-08A87611A8B8}" dt="2024-11-14T04:58:04.157" v="1882"/>
          <ac:spMkLst>
            <pc:docMk/>
            <pc:sldMk cId="2258508592" sldId="286"/>
            <ac:spMk id="25" creationId="{5B9F2D26-3DA3-113F-9498-80E3A212F718}"/>
          </ac:spMkLst>
        </pc:spChg>
        <pc:spChg chg="add del">
          <ac:chgData name="jemma.smith@up.education" userId="S::urn:spo:guest#jemma.smith@up.education::" providerId="AD" clId="Web-{9243D8BB-9AE7-6E52-B4B8-08A87611A8B8}" dt="2024-11-14T05:01:15.758" v="1889"/>
          <ac:spMkLst>
            <pc:docMk/>
            <pc:sldMk cId="2258508592" sldId="286"/>
            <ac:spMk id="29" creationId="{6D6822DE-E2C7-7C9F-0FD8-2AF5A58CD802}"/>
          </ac:spMkLst>
        </pc:spChg>
        <pc:spChg chg="add mod">
          <ac:chgData name="jemma.smith@up.education" userId="S::urn:spo:guest#jemma.smith@up.education::" providerId="AD" clId="Web-{9243D8BB-9AE7-6E52-B4B8-08A87611A8B8}" dt="2024-11-14T05:01:17.883" v="1890" actId="1076"/>
          <ac:spMkLst>
            <pc:docMk/>
            <pc:sldMk cId="2258508592" sldId="286"/>
            <ac:spMk id="31" creationId="{277A5497-512C-7518-396D-55B81E85D315}"/>
          </ac:spMkLst>
        </pc:spChg>
        <pc:picChg chg="del">
          <ac:chgData name="jemma.smith@up.education" userId="S::urn:spo:guest#jemma.smith@up.education::" providerId="AD" clId="Web-{9243D8BB-9AE7-6E52-B4B8-08A87611A8B8}" dt="2024-11-14T04:58:03.564" v="1869"/>
          <ac:picMkLst>
            <pc:docMk/>
            <pc:sldMk cId="2258508592" sldId="286"/>
            <ac:picMk id="5" creationId="{7CFE6B2F-03D4-9C4B-0AC9-540B62C992AD}"/>
          </ac:picMkLst>
        </pc:picChg>
        <pc:picChg chg="add">
          <ac:chgData name="jemma.smith@up.education" userId="S::urn:spo:guest#jemma.smith@up.education::" providerId="AD" clId="Web-{9243D8BB-9AE7-6E52-B4B8-08A87611A8B8}" dt="2024-11-14T04:58:04.173" v="1883"/>
          <ac:picMkLst>
            <pc:docMk/>
            <pc:sldMk cId="2258508592" sldId="286"/>
            <ac:picMk id="27" creationId="{9C4C1B24-CBAF-07E7-1B19-F58AC0D1D740}"/>
          </ac:picMkLst>
        </pc:picChg>
      </pc:sldChg>
      <pc:sldChg chg="addSp delSp modSp">
        <pc:chgData name="jemma.smith@up.education" userId="S::urn:spo:guest#jemma.smith@up.education::" providerId="AD" clId="Web-{9243D8BB-9AE7-6E52-B4B8-08A87611A8B8}" dt="2024-11-14T05:12:10.446" v="2166" actId="1076"/>
        <pc:sldMkLst>
          <pc:docMk/>
          <pc:sldMk cId="2263778396" sldId="287"/>
        </pc:sldMkLst>
        <pc:spChg chg="add">
          <ac:chgData name="jemma.smith@up.education" userId="S::urn:spo:guest#jemma.smith@up.education::" providerId="AD" clId="Web-{9243D8BB-9AE7-6E52-B4B8-08A87611A8B8}" dt="2024-11-14T05:07:58.370" v="2047"/>
          <ac:spMkLst>
            <pc:docMk/>
            <pc:sldMk cId="2263778396" sldId="287"/>
            <ac:spMk id="3" creationId="{D211B372-3834-8BD8-C345-0FEB1584A3B8}"/>
          </ac:spMkLst>
        </pc:spChg>
        <pc:spChg chg="del">
          <ac:chgData name="jemma.smith@up.education" userId="S::urn:spo:guest#jemma.smith@up.education::" providerId="AD" clId="Web-{9243D8BB-9AE7-6E52-B4B8-08A87611A8B8}" dt="2024-11-14T05:07:57.886" v="2044"/>
          <ac:spMkLst>
            <pc:docMk/>
            <pc:sldMk cId="2263778396" sldId="287"/>
            <ac:spMk id="4" creationId="{84B6A561-0F13-FAA0-535D-23EE015CF967}"/>
          </ac:spMkLst>
        </pc:spChg>
        <pc:spChg chg="add mod">
          <ac:chgData name="jemma.smith@up.education" userId="S::urn:spo:guest#jemma.smith@up.education::" providerId="AD" clId="Web-{9243D8BB-9AE7-6E52-B4B8-08A87611A8B8}" dt="2024-11-14T05:08:48.169" v="2074" actId="20577"/>
          <ac:spMkLst>
            <pc:docMk/>
            <pc:sldMk cId="2263778396" sldId="287"/>
            <ac:spMk id="7" creationId="{540AF57C-A9D7-3FD0-0B61-5629B3500B65}"/>
          </ac:spMkLst>
        </pc:spChg>
        <pc:spChg chg="add mod">
          <ac:chgData name="jemma.smith@up.education" userId="S::urn:spo:guest#jemma.smith@up.education::" providerId="AD" clId="Web-{9243D8BB-9AE7-6E52-B4B8-08A87611A8B8}" dt="2024-11-14T05:11:19.663" v="2134" actId="20577"/>
          <ac:spMkLst>
            <pc:docMk/>
            <pc:sldMk cId="2263778396" sldId="287"/>
            <ac:spMk id="9" creationId="{C10071F0-EC3E-6357-FB10-1129453F1391}"/>
          </ac:spMkLst>
        </pc:spChg>
        <pc:spChg chg="add">
          <ac:chgData name="jemma.smith@up.education" userId="S::urn:spo:guest#jemma.smith@up.education::" providerId="AD" clId="Web-{9243D8BB-9AE7-6E52-B4B8-08A87611A8B8}" dt="2024-11-14T05:07:58.386" v="2050"/>
          <ac:spMkLst>
            <pc:docMk/>
            <pc:sldMk cId="2263778396" sldId="287"/>
            <ac:spMk id="11" creationId="{A1312457-F78A-AC0B-58A3-07A9E7A7E323}"/>
          </ac:spMkLst>
        </pc:spChg>
        <pc:spChg chg="add">
          <ac:chgData name="jemma.smith@up.education" userId="S::urn:spo:guest#jemma.smith@up.education::" providerId="AD" clId="Web-{9243D8BB-9AE7-6E52-B4B8-08A87611A8B8}" dt="2024-11-14T05:07:58.401" v="2051"/>
          <ac:spMkLst>
            <pc:docMk/>
            <pc:sldMk cId="2263778396" sldId="287"/>
            <ac:spMk id="13" creationId="{3ACFA68E-C0F3-9258-BD0E-F88AB19CE942}"/>
          </ac:spMkLst>
        </pc:spChg>
        <pc:spChg chg="del">
          <ac:chgData name="jemma.smith@up.education" userId="S::urn:spo:guest#jemma.smith@up.education::" providerId="AD" clId="Web-{9243D8BB-9AE7-6E52-B4B8-08A87611A8B8}" dt="2024-11-14T05:07:57.886" v="2046"/>
          <ac:spMkLst>
            <pc:docMk/>
            <pc:sldMk cId="2263778396" sldId="287"/>
            <ac:spMk id="15" creationId="{2F941CA9-562F-6D4C-13E4-7D270C952516}"/>
          </ac:spMkLst>
        </pc:spChg>
        <pc:spChg chg="del">
          <ac:chgData name="jemma.smith@up.education" userId="S::urn:spo:guest#jemma.smith@up.education::" providerId="AD" clId="Web-{9243D8BB-9AE7-6E52-B4B8-08A87611A8B8}" dt="2024-11-14T05:07:57.886" v="2045"/>
          <ac:spMkLst>
            <pc:docMk/>
            <pc:sldMk cId="2263778396" sldId="287"/>
            <ac:spMk id="16" creationId="{1286D934-3946-490F-3C74-E82BC493E1B0}"/>
          </ac:spMkLst>
        </pc:spChg>
        <pc:spChg chg="add">
          <ac:chgData name="jemma.smith@up.education" userId="S::urn:spo:guest#jemma.smith@up.education::" providerId="AD" clId="Web-{9243D8BB-9AE7-6E52-B4B8-08A87611A8B8}" dt="2024-11-14T05:07:58.401" v="2052"/>
          <ac:spMkLst>
            <pc:docMk/>
            <pc:sldMk cId="2263778396" sldId="287"/>
            <ac:spMk id="17" creationId="{015C225E-20DF-E3C2-0BF4-7F108CD56562}"/>
          </ac:spMkLst>
        </pc:spChg>
        <pc:spChg chg="add mod">
          <ac:chgData name="jemma.smith@up.education" userId="S::urn:spo:guest#jemma.smith@up.education::" providerId="AD" clId="Web-{9243D8BB-9AE7-6E52-B4B8-08A87611A8B8}" dt="2024-11-14T05:10:50.193" v="2131" actId="1076"/>
          <ac:spMkLst>
            <pc:docMk/>
            <pc:sldMk cId="2263778396" sldId="287"/>
            <ac:spMk id="19" creationId="{A7343A9F-5C44-1F41-05C4-5D9D8D2757E7}"/>
          </ac:spMkLst>
        </pc:spChg>
        <pc:spChg chg="add mod">
          <ac:chgData name="jemma.smith@up.education" userId="S::urn:spo:guest#jemma.smith@up.education::" providerId="AD" clId="Web-{9243D8BB-9AE7-6E52-B4B8-08A87611A8B8}" dt="2024-11-14T05:10:53.787" v="2132" actId="1076"/>
          <ac:spMkLst>
            <pc:docMk/>
            <pc:sldMk cId="2263778396" sldId="287"/>
            <ac:spMk id="21" creationId="{9B7BDF22-4363-F26E-C5B1-8D8BCB761095}"/>
          </ac:spMkLst>
        </pc:spChg>
        <pc:spChg chg="add mod">
          <ac:chgData name="jemma.smith@up.education" userId="S::urn:spo:guest#jemma.smith@up.education::" providerId="AD" clId="Web-{9243D8BB-9AE7-6E52-B4B8-08A87611A8B8}" dt="2024-11-14T05:12:10.446" v="2166" actId="1076"/>
          <ac:spMkLst>
            <pc:docMk/>
            <pc:sldMk cId="2263778396" sldId="287"/>
            <ac:spMk id="23" creationId="{573CD73C-E730-9BD1-7E84-CE3E8049A4EA}"/>
          </ac:spMkLst>
        </pc:spChg>
        <pc:spChg chg="add mod">
          <ac:chgData name="jemma.smith@up.education" userId="S::urn:spo:guest#jemma.smith@up.education::" providerId="AD" clId="Web-{9243D8BB-9AE7-6E52-B4B8-08A87611A8B8}" dt="2024-11-14T05:12:10.430" v="2164" actId="1076"/>
          <ac:spMkLst>
            <pc:docMk/>
            <pc:sldMk cId="2263778396" sldId="287"/>
            <ac:spMk id="25" creationId="{CA49CCBD-452F-306B-1484-A0FF1BE98226}"/>
          </ac:spMkLst>
        </pc:spChg>
        <pc:spChg chg="add del">
          <ac:chgData name="jemma.smith@up.education" userId="S::urn:spo:guest#jemma.smith@up.education::" providerId="AD" clId="Web-{9243D8BB-9AE7-6E52-B4B8-08A87611A8B8}" dt="2024-11-14T05:08:28.418" v="2067"/>
          <ac:spMkLst>
            <pc:docMk/>
            <pc:sldMk cId="2263778396" sldId="287"/>
            <ac:spMk id="29" creationId="{E9447AF9-28DB-551A-8BAE-A3367C0EA7D1}"/>
          </ac:spMkLst>
        </pc:spChg>
        <pc:spChg chg="add mod">
          <ac:chgData name="jemma.smith@up.education" userId="S::urn:spo:guest#jemma.smith@up.education::" providerId="AD" clId="Web-{9243D8BB-9AE7-6E52-B4B8-08A87611A8B8}" dt="2024-11-14T05:08:30.293" v="2068" actId="1076"/>
          <ac:spMkLst>
            <pc:docMk/>
            <pc:sldMk cId="2263778396" sldId="287"/>
            <ac:spMk id="31" creationId="{7AC1981E-72A8-FD8C-4BDE-214A47D7AA41}"/>
          </ac:spMkLst>
        </pc:spChg>
        <pc:picChg chg="del">
          <ac:chgData name="jemma.smith@up.education" userId="S::urn:spo:guest#jemma.smith@up.education::" providerId="AD" clId="Web-{9243D8BB-9AE7-6E52-B4B8-08A87611A8B8}" dt="2024-11-14T05:07:57.886" v="2043"/>
          <ac:picMkLst>
            <pc:docMk/>
            <pc:sldMk cId="2263778396" sldId="287"/>
            <ac:picMk id="5" creationId="{FC7D8AD9-F3DB-93E2-DF67-158D11199A51}"/>
          </ac:picMkLst>
        </pc:picChg>
        <pc:picChg chg="add mod">
          <ac:chgData name="jemma.smith@up.education" userId="S::urn:spo:guest#jemma.smith@up.education::" providerId="AD" clId="Web-{9243D8BB-9AE7-6E52-B4B8-08A87611A8B8}" dt="2024-11-14T05:12:10.430" v="2165" actId="1076"/>
          <ac:picMkLst>
            <pc:docMk/>
            <pc:sldMk cId="2263778396" sldId="287"/>
            <ac:picMk id="27" creationId="{5BD7011B-CC0B-673B-ACEC-2672909E488D}"/>
          </ac:picMkLst>
        </pc:picChg>
      </pc:sldChg>
      <pc:sldChg chg="addSp delSp modSp">
        <pc:chgData name="jemma.smith@up.education" userId="S::urn:spo:guest#jemma.smith@up.education::" providerId="AD" clId="Web-{9243D8BB-9AE7-6E52-B4B8-08A87611A8B8}" dt="2024-11-14T05:07:45.760" v="2042" actId="20577"/>
        <pc:sldMkLst>
          <pc:docMk/>
          <pc:sldMk cId="1968545301" sldId="288"/>
        </pc:sldMkLst>
        <pc:spChg chg="add mod">
          <ac:chgData name="jemma.smith@up.education" userId="S::urn:spo:guest#jemma.smith@up.education::" providerId="AD" clId="Web-{9243D8BB-9AE7-6E52-B4B8-08A87611A8B8}" dt="2024-11-14T04:38:53.557" v="1111" actId="1076"/>
          <ac:spMkLst>
            <pc:docMk/>
            <pc:sldMk cId="1968545301" sldId="288"/>
            <ac:spMk id="4" creationId="{8CBAB393-193A-9AF7-E17C-3186EE6566D2}"/>
          </ac:spMkLst>
        </pc:spChg>
        <pc:spChg chg="add mod">
          <ac:chgData name="jemma.smith@up.education" userId="S::urn:spo:guest#jemma.smith@up.education::" providerId="AD" clId="Web-{9243D8BB-9AE7-6E52-B4B8-08A87611A8B8}" dt="2024-11-14T04:39:06.324" v="1113" actId="1076"/>
          <ac:spMkLst>
            <pc:docMk/>
            <pc:sldMk cId="1968545301" sldId="288"/>
            <ac:spMk id="6" creationId="{4F2BFC0E-3C8C-C928-BD58-E7721459CDC4}"/>
          </ac:spMkLst>
        </pc:spChg>
        <pc:spChg chg="add mod">
          <ac:chgData name="jemma.smith@up.education" userId="S::urn:spo:guest#jemma.smith@up.education::" providerId="AD" clId="Web-{9243D8BB-9AE7-6E52-B4B8-08A87611A8B8}" dt="2024-11-14T04:39:06.339" v="1114" actId="1076"/>
          <ac:spMkLst>
            <pc:docMk/>
            <pc:sldMk cId="1968545301" sldId="288"/>
            <ac:spMk id="8" creationId="{FBD1E89A-AE52-ECEE-6BC5-BC606A091369}"/>
          </ac:spMkLst>
        </pc:spChg>
        <pc:spChg chg="add">
          <ac:chgData name="jemma.smith@up.education" userId="S::urn:spo:guest#jemma.smith@up.education::" providerId="AD" clId="Web-{9243D8BB-9AE7-6E52-B4B8-08A87611A8B8}" dt="2024-11-14T04:31:11.504" v="910"/>
          <ac:spMkLst>
            <pc:docMk/>
            <pc:sldMk cId="1968545301" sldId="288"/>
            <ac:spMk id="12" creationId="{DE0F2A35-7D9F-225F-4692-BBC765979652}"/>
          </ac:spMkLst>
        </pc:spChg>
        <pc:spChg chg="add">
          <ac:chgData name="jemma.smith@up.education" userId="S::urn:spo:guest#jemma.smith@up.education::" providerId="AD" clId="Web-{9243D8BB-9AE7-6E52-B4B8-08A87611A8B8}" dt="2024-11-14T04:31:11.520" v="911"/>
          <ac:spMkLst>
            <pc:docMk/>
            <pc:sldMk cId="1968545301" sldId="288"/>
            <ac:spMk id="14" creationId="{90F9AF48-872C-37F6-E1D8-412E683C9D2E}"/>
          </ac:spMkLst>
        </pc:spChg>
        <pc:spChg chg="del">
          <ac:chgData name="jemma.smith@up.education" userId="S::urn:spo:guest#jemma.smith@up.education::" providerId="AD" clId="Web-{9243D8BB-9AE7-6E52-B4B8-08A87611A8B8}" dt="2024-11-14T04:31:10.895" v="905"/>
          <ac:spMkLst>
            <pc:docMk/>
            <pc:sldMk cId="1968545301" sldId="288"/>
            <ac:spMk id="15" creationId="{2E6625B9-5295-4A69-864C-6ADFBE1A1FE1}"/>
          </ac:spMkLst>
        </pc:spChg>
        <pc:spChg chg="del">
          <ac:chgData name="jemma.smith@up.education" userId="S::urn:spo:guest#jemma.smith@up.education::" providerId="AD" clId="Web-{9243D8BB-9AE7-6E52-B4B8-08A87611A8B8}" dt="2024-11-14T04:31:10.895" v="904"/>
          <ac:spMkLst>
            <pc:docMk/>
            <pc:sldMk cId="1968545301" sldId="288"/>
            <ac:spMk id="16" creationId="{A70C4BF4-146A-5640-7FD1-0EFB11C64180}"/>
          </ac:spMkLst>
        </pc:spChg>
        <pc:spChg chg="add">
          <ac:chgData name="jemma.smith@up.education" userId="S::urn:spo:guest#jemma.smith@up.education::" providerId="AD" clId="Web-{9243D8BB-9AE7-6E52-B4B8-08A87611A8B8}" dt="2024-11-14T04:31:11.520" v="912"/>
          <ac:spMkLst>
            <pc:docMk/>
            <pc:sldMk cId="1968545301" sldId="288"/>
            <ac:spMk id="18" creationId="{41901059-56A2-C420-2B41-75E1FDE8859B}"/>
          </ac:spMkLst>
        </pc:spChg>
        <pc:spChg chg="del">
          <ac:chgData name="jemma.smith@up.education" userId="S::urn:spo:guest#jemma.smith@up.education::" providerId="AD" clId="Web-{9243D8BB-9AE7-6E52-B4B8-08A87611A8B8}" dt="2024-11-14T04:31:10.895" v="903"/>
          <ac:spMkLst>
            <pc:docMk/>
            <pc:sldMk cId="1968545301" sldId="288"/>
            <ac:spMk id="19" creationId="{1CFC358F-C8F4-898C-2AC0-289134C219FA}"/>
          </ac:spMkLst>
        </pc:spChg>
        <pc:spChg chg="add mod">
          <ac:chgData name="jemma.smith@up.education" userId="S::urn:spo:guest#jemma.smith@up.education::" providerId="AD" clId="Web-{9243D8BB-9AE7-6E52-B4B8-08A87611A8B8}" dt="2024-11-14T04:32:01.756" v="938" actId="20577"/>
          <ac:spMkLst>
            <pc:docMk/>
            <pc:sldMk cId="1968545301" sldId="288"/>
            <ac:spMk id="21" creationId="{2D8F93A2-35BD-0D8E-0CB5-2F807F9A75AA}"/>
          </ac:spMkLst>
        </pc:spChg>
        <pc:spChg chg="add mod topLvl">
          <ac:chgData name="jemma.smith@up.education" userId="S::urn:spo:guest#jemma.smith@up.education::" providerId="AD" clId="Web-{9243D8BB-9AE7-6E52-B4B8-08A87611A8B8}" dt="2024-11-14T05:07:30.900" v="2034" actId="1076"/>
          <ac:spMkLst>
            <pc:docMk/>
            <pc:sldMk cId="1968545301" sldId="288"/>
            <ac:spMk id="22" creationId="{AB6589A7-9755-837A-61CB-399B065F0CD1}"/>
          </ac:spMkLst>
        </pc:spChg>
        <pc:spChg chg="add mod topLvl">
          <ac:chgData name="jemma.smith@up.education" userId="S::urn:spo:guest#jemma.smith@up.education::" providerId="AD" clId="Web-{9243D8BB-9AE7-6E52-B4B8-08A87611A8B8}" dt="2024-11-14T05:07:30.900" v="2035" actId="1076"/>
          <ac:spMkLst>
            <pc:docMk/>
            <pc:sldMk cId="1968545301" sldId="288"/>
            <ac:spMk id="23" creationId="{F8707EBD-0CE8-5218-EFE0-86D1DA804322}"/>
          </ac:spMkLst>
        </pc:spChg>
        <pc:spChg chg="add mod topLvl">
          <ac:chgData name="jemma.smith@up.education" userId="S::urn:spo:guest#jemma.smith@up.education::" providerId="AD" clId="Web-{9243D8BB-9AE7-6E52-B4B8-08A87611A8B8}" dt="2024-11-14T05:07:30.916" v="2036" actId="1076"/>
          <ac:spMkLst>
            <pc:docMk/>
            <pc:sldMk cId="1968545301" sldId="288"/>
            <ac:spMk id="24" creationId="{03070C19-73D2-6F60-FA9A-B75C41FA6761}"/>
          </ac:spMkLst>
        </pc:spChg>
        <pc:spChg chg="add mod topLvl">
          <ac:chgData name="jemma.smith@up.education" userId="S::urn:spo:guest#jemma.smith@up.education::" providerId="AD" clId="Web-{9243D8BB-9AE7-6E52-B4B8-08A87611A8B8}" dt="2024-11-14T05:07:30.916" v="2037" actId="1076"/>
          <ac:spMkLst>
            <pc:docMk/>
            <pc:sldMk cId="1968545301" sldId="288"/>
            <ac:spMk id="25" creationId="{7CF9DFF8-AAB3-081E-1BC2-BB1429D7AD94}"/>
          </ac:spMkLst>
        </pc:spChg>
        <pc:spChg chg="add mod topLvl">
          <ac:chgData name="jemma.smith@up.education" userId="S::urn:spo:guest#jemma.smith@up.education::" providerId="AD" clId="Web-{9243D8BB-9AE7-6E52-B4B8-08A87611A8B8}" dt="2024-11-14T05:07:30.931" v="2038" actId="1076"/>
          <ac:spMkLst>
            <pc:docMk/>
            <pc:sldMk cId="1968545301" sldId="288"/>
            <ac:spMk id="26" creationId="{971FA726-8E39-E7FE-6B45-7F6393DDED6A}"/>
          </ac:spMkLst>
        </pc:spChg>
        <pc:spChg chg="add mod">
          <ac:chgData name="jemma.smith@up.education" userId="S::urn:spo:guest#jemma.smith@up.education::" providerId="AD" clId="Web-{9243D8BB-9AE7-6E52-B4B8-08A87611A8B8}" dt="2024-11-14T05:07:45.760" v="2042" actId="20577"/>
          <ac:spMkLst>
            <pc:docMk/>
            <pc:sldMk cId="1968545301" sldId="288"/>
            <ac:spMk id="29" creationId="{5B7327EF-1DB8-85A0-F46F-79944D3EB33C}"/>
          </ac:spMkLst>
        </pc:spChg>
        <pc:grpChg chg="add del mod">
          <ac:chgData name="jemma.smith@up.education" userId="S::urn:spo:guest#jemma.smith@up.education::" providerId="AD" clId="Web-{9243D8BB-9AE7-6E52-B4B8-08A87611A8B8}" dt="2024-11-14T04:39:45.559" v="1130"/>
          <ac:grpSpMkLst>
            <pc:docMk/>
            <pc:sldMk cId="1968545301" sldId="288"/>
            <ac:grpSpMk id="28" creationId="{A49CD557-7403-57F7-B9C7-1F32B9B5C334}"/>
          </ac:grpSpMkLst>
        </pc:grpChg>
        <pc:picChg chg="del">
          <ac:chgData name="jemma.smith@up.education" userId="S::urn:spo:guest#jemma.smith@up.education::" providerId="AD" clId="Web-{9243D8BB-9AE7-6E52-B4B8-08A87611A8B8}" dt="2024-11-14T04:31:10.895" v="902"/>
          <ac:picMkLst>
            <pc:docMk/>
            <pc:sldMk cId="1968545301" sldId="288"/>
            <ac:picMk id="3" creationId="{6735ACE1-19E2-08DE-CD1A-6A28F1C1246B}"/>
          </ac:picMkLst>
        </pc:picChg>
        <pc:picChg chg="add mod">
          <ac:chgData name="jemma.smith@up.education" userId="S::urn:spo:guest#jemma.smith@up.education::" providerId="AD" clId="Web-{9243D8BB-9AE7-6E52-B4B8-08A87611A8B8}" dt="2024-11-14T04:39:06.339" v="1115" actId="1076"/>
          <ac:picMkLst>
            <pc:docMk/>
            <pc:sldMk cId="1968545301" sldId="288"/>
            <ac:picMk id="10" creationId="{3363CF58-2863-8FAC-A096-0DC917D155AC}"/>
          </ac:picMkLst>
        </pc:picChg>
        <pc:picChg chg="add mod">
          <ac:chgData name="jemma.smith@up.education" userId="S::urn:spo:guest#jemma.smith@up.education::" providerId="AD" clId="Web-{9243D8BB-9AE7-6E52-B4B8-08A87611A8B8}" dt="2024-11-14T04:36:34.708" v="1064" actId="1076"/>
          <ac:picMkLst>
            <pc:docMk/>
            <pc:sldMk cId="1968545301" sldId="288"/>
            <ac:picMk id="27" creationId="{57D8C9DE-B4BE-8206-2FCA-D53189589FE5}"/>
          </ac:picMkLst>
        </pc:picChg>
      </pc:sldChg>
    </pc:docChg>
  </pc:docChgLst>
</pc:chgInfo>
</file>

<file path=ppt/comments/modernComment_137_6F65FB9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1153AD3-8C0C-4A3E-9A7C-BAB85AB82BE2}" authorId="{B29286FE-D43D-B9D2-7AC0-2F47FA8ABB56}" created="2024-11-14T00:34:23.987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868954525" sldId="311"/>
      <ac:spMk id="5" creationId="{32E62708-0D88-B2EB-BCAB-142A26B4B91B}"/>
      <ac:txMk cp="0" len="1">
        <ac:context len="19" hash="548936234"/>
      </ac:txMk>
    </ac:txMkLst>
    <p188:pos x="2893016" y="1265694"/>
    <p188:txBody>
      <a:bodyPr/>
      <a:lstStyle/>
      <a:p>
        <a:r>
          <a:rPr lang="en-US"/>
          <a:t>The module names are different between documents e.g. is module 6 called "The road ahead" or "personal wellbeing"? Check which names are newer and updated all docs accordingly.</a:t>
        </a:r>
      </a:p>
    </p188:txBody>
  </p188:cm>
  <p188:cm id="{A76E99DC-FD51-4031-B205-913BA8E41FD4}" authorId="{B29286FE-D43D-B9D2-7AC0-2F47FA8ABB56}" created="2024-11-14T00:36:27.945">
    <pc:sldMkLst xmlns:pc="http://schemas.microsoft.com/office/powerpoint/2013/main/command">
      <pc:docMk/>
      <pc:sldMk cId="1868954525" sldId="311"/>
    </pc:sldMkLst>
    <p188:txBody>
      <a:bodyPr/>
      <a:lstStyle/>
      <a:p>
        <a:r>
          <a:rPr lang="en-US"/>
          <a:t>Not all modules have a "About this Module" page, e.g what they'll be learning.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14.11.2024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810716-6332-B684-EF1E-2B7EE13A24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35006FA-075A-13EE-ABA9-C988324ED51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5952D8-B3FB-6F1F-E3CA-2E318327F9D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3B592A65-7A5A-73FE-0B0F-F0688693861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A7126E6-EB30-CD26-AF0E-3D113D489B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4BAE54-E058-521E-5484-592F56E9F27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1F2D80-A974-B049-C668-B4A3188DE0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756202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6157309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746DBD-702E-DD8E-2C67-70EAABB465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C4DE913-CA53-D28A-F351-DDF3F6658F3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FCE6D7-A81D-CF3B-6ADA-1A3C3230ED6B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C64B99A0-5BCC-463C-E878-07CBE43F96B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B5B1520-5C10-E559-EA2F-7E19931482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26B8EE-E121-0781-03EC-5D8600B353C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3A9C28-07D4-56A8-0D4C-6C01B63820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4014728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896938-DBD0-C445-6837-BF922E8197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D20B5F4-6B85-8F85-A07D-8CA4C3DA827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0B174B-94A4-B144-695B-98BF172BFC2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31F92822-3253-72DE-DCC3-356047B165E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0667AAC4-E9BB-97C8-F722-281D89CA7E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283C2B-5AE8-708A-283B-9DF67290A0B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C74484-396F-3783-BE95-5EE7FA8A79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623635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31FD28-6642-BF76-2902-93F6C68926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FA79E71-3602-13F5-E523-6D077F5348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6F5831-3301-E0D2-727B-1173A59350F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54FE12EB-4090-481D-D23F-4BCC0897EA2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94D5280-B167-B073-BADA-EAE32DA116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5A8A22-1FB7-C62D-5778-97E90C06F67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471412-45CA-ADA2-60D2-8F07334F30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884017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810716-6332-B684-EF1E-2B7EE13A24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35006FA-075A-13EE-ABA9-C988324ED51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5952D8-B3FB-6F1F-E3CA-2E318327F9D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3B592A65-7A5A-73FE-0B0F-F0688693861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A7126E6-EB30-CD26-AF0E-3D113D489B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4BAE54-E058-521E-5484-592F56E9F27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1F2D80-A974-B049-C668-B4A3188DE00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40212315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30FBE8-0070-2FDF-613F-0F6EF3D64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A6C5A6A-EE98-5C0A-9123-3CCB3DD175E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D7D50B-D94F-499D-AB38-C629BE45E63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26E982B0-A704-0654-8331-EAB0C6AC422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67EDC620-C4CA-F751-E220-C841A0577F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BECEF3-8994-6828-2365-AE1B51C0D08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872705-6CEC-9F68-C020-49D074B89C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0382293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132472-1905-FF4E-8B3D-F104C2B017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B2F6BC5-9046-5E0F-DFF6-BD7B5A9CB56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18EA28-0D8E-662F-FDEC-ED0910695F9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494D05C-1717-F701-FE5C-906D9569EE7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2B0F3EA-961B-FE7A-3CBB-11AAB3E306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753EC4-6DFF-40BB-C753-CCBF64920AD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B08E4D-31D6-7BD5-B348-0EDA58E0B8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125210809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BEB9BA-7B79-44E6-F893-11637BA98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209EEBE-CACA-7078-9A79-BCE245D77B0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59D5CA-7CFC-3C77-F586-E0DF8E41D33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7795143-D4C0-FED1-F5F6-4FB0C1766E1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5890102-6936-1285-8409-A22B20B43A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77DB9B-6E72-AB40-6D70-B618BF7F0B7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48E6F7-9658-83F8-A80C-44855F4D23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1293235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3B1604-D66C-517F-D1AE-D5EC43E060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DEF84A0-1763-E869-9C7D-5C2D997ECAF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BEDD03-961E-3D9C-3DC9-84FE2A4C549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FE0D9678-204C-78A3-41B8-CED5D19D6BF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B08306C-446C-2226-7EF1-1623D75A01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EFEB86-2904-22AB-BAF5-ECA1BFB6436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35F316-58AD-4A6A-C64E-8058E604D8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5126405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AAF724-99FC-82ED-E5D3-5171FB234F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EE0672F-6876-D7CB-1A58-31945CD2593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6ED45C-C9CB-8DFB-B27F-5DD56F4A86F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2C2DDC52-55E2-46D5-CF29-D80C08D5EB6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BABF1D0-7CA5-197F-1086-C39A473131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 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C83147-1DAF-B92C-D4AF-51D0ACBFEC5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DBBF9B-9A65-8039-59E5-748AB9725F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77932358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4312772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3B9951-DA15-312A-BA7C-36FBC3F60E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AD8874D-CF03-0C2D-1927-F65BADE448E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338FDF-31B0-C0B4-FF73-82E596BDFD9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A61955B8-623D-0D3D-E4CC-5F2D68D9D78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142DECD-FD38-5957-37F2-29243B6034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3CE9F9-7038-D720-E7F0-D8F9BED12D9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48C599-56FE-A35A-3FEF-EC3B09D14A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1986624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3B9951-DA15-312A-BA7C-36FBC3F60E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AD8874D-CF03-0C2D-1927-F65BADE448E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338FDF-31B0-C0B4-FF73-82E596BDFD9C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A61955B8-623D-0D3D-E4CC-5F2D68D9D78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142DECD-FD38-5957-37F2-29243B6034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3CE9F9-7038-D720-E7F0-D8F9BED12D92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48C599-56FE-A35A-3FEF-EC3B09D14A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8017095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4"/>
            <a:ext cx="5181600" cy="98001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946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892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838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1784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473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7677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0623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356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3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3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E4BD93-21FC-9945-A9E7-67F4F8999BC2}" type="datetimeFigureOut">
              <a:rPr lang="en-US" smtClean="0"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90164-A81A-F941-8538-56B84C11C26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0093CB-F463-F747-B87F-6327420528E7}"/>
              </a:ext>
            </a:extLst>
          </p:cNvPr>
          <p:cNvSpPr/>
          <p:nvPr userDrawn="1"/>
        </p:nvSpPr>
        <p:spPr>
          <a:xfrm>
            <a:off x="1" y="992561"/>
            <a:ext cx="12191999" cy="130527"/>
          </a:xfrm>
          <a:prstGeom prst="rect">
            <a:avLst/>
          </a:prstGeom>
          <a:solidFill>
            <a:srgbClr val="0382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4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A891EF7-886F-3043-BF2C-0A36DF617D72}"/>
              </a:ext>
            </a:extLst>
          </p:cNvPr>
          <p:cNvSpPr/>
          <p:nvPr userDrawn="1"/>
        </p:nvSpPr>
        <p:spPr>
          <a:xfrm>
            <a:off x="0" y="14116"/>
            <a:ext cx="12192000" cy="97403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40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BD501B44-7046-534C-BA33-D5F5B6797B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90765" y="171451"/>
            <a:ext cx="7667625" cy="815975"/>
          </a:xfrm>
        </p:spPr>
        <p:txBody>
          <a:bodyPr>
            <a:normAutofit/>
          </a:bodyPr>
          <a:lstStyle>
            <a:lvl1pPr marL="0" indent="0" algn="ctr">
              <a:buNone/>
              <a:defRPr sz="4253" b="0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Module 1 – Who am I?</a:t>
            </a:r>
          </a:p>
        </p:txBody>
      </p:sp>
    </p:spTree>
    <p:extLst>
      <p:ext uri="{BB962C8B-B14F-4D97-AF65-F5344CB8AC3E}">
        <p14:creationId xmlns:p14="http://schemas.microsoft.com/office/powerpoint/2010/main" val="3794468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3"/>
            <a:ext cx="5181600" cy="908050"/>
          </a:xfrm>
        </p:spPr>
        <p:txBody>
          <a:bodyPr anchor="t"/>
          <a:lstStyle>
            <a:lvl1pPr algn="l">
              <a:defRPr sz="2578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4"/>
          </a:xfrm>
        </p:spPr>
        <p:txBody>
          <a:bodyPr anchor="b"/>
          <a:lstStyle>
            <a:lvl1pPr marL="0" indent="0">
              <a:buNone/>
              <a:defRPr sz="1289">
                <a:solidFill>
                  <a:schemeClr val="tx1">
                    <a:tint val="75000"/>
                  </a:schemeClr>
                </a:solidFill>
              </a:defRPr>
            </a:lvl1pPr>
            <a:lvl2pPr marL="294620" indent="0">
              <a:buNone/>
              <a:defRPr sz="1160">
                <a:solidFill>
                  <a:schemeClr val="tx1">
                    <a:tint val="75000"/>
                  </a:schemeClr>
                </a:solidFill>
              </a:defRPr>
            </a:lvl2pPr>
            <a:lvl3pPr marL="589239" indent="0">
              <a:buNone/>
              <a:defRPr sz="1031">
                <a:solidFill>
                  <a:schemeClr val="tx1">
                    <a:tint val="75000"/>
                  </a:schemeClr>
                </a:solidFill>
              </a:defRPr>
            </a:lvl3pPr>
            <a:lvl4pPr marL="883859" indent="0">
              <a:buNone/>
              <a:defRPr sz="902">
                <a:solidFill>
                  <a:schemeClr val="tx1">
                    <a:tint val="75000"/>
                  </a:schemeClr>
                </a:solidFill>
              </a:defRPr>
            </a:lvl4pPr>
            <a:lvl5pPr marL="1178479" indent="0">
              <a:buNone/>
              <a:defRPr sz="902">
                <a:solidFill>
                  <a:schemeClr val="tx1">
                    <a:tint val="75000"/>
                  </a:schemeClr>
                </a:solidFill>
              </a:defRPr>
            </a:lvl5pPr>
            <a:lvl6pPr marL="1473098" indent="0">
              <a:buNone/>
              <a:defRPr sz="902">
                <a:solidFill>
                  <a:schemeClr val="tx1">
                    <a:tint val="75000"/>
                  </a:schemeClr>
                </a:solidFill>
              </a:defRPr>
            </a:lvl6pPr>
            <a:lvl7pPr marL="1767718" indent="0">
              <a:buNone/>
              <a:defRPr sz="902">
                <a:solidFill>
                  <a:schemeClr val="tx1">
                    <a:tint val="75000"/>
                  </a:schemeClr>
                </a:solidFill>
              </a:defRPr>
            </a:lvl7pPr>
            <a:lvl8pPr marL="2062338" indent="0">
              <a:buNone/>
              <a:defRPr sz="902">
                <a:solidFill>
                  <a:schemeClr val="tx1">
                    <a:tint val="75000"/>
                  </a:schemeClr>
                </a:solidFill>
              </a:defRPr>
            </a:lvl8pPr>
            <a:lvl9pPr marL="2356957" indent="0">
              <a:buNone/>
              <a:defRPr sz="90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04"/>
            </a:lvl1pPr>
            <a:lvl2pPr>
              <a:defRPr sz="1547"/>
            </a:lvl2pPr>
            <a:lvl3pPr>
              <a:defRPr sz="1289"/>
            </a:lvl3pPr>
            <a:lvl4pPr>
              <a:defRPr sz="1160"/>
            </a:lvl4pPr>
            <a:lvl5pPr>
              <a:defRPr sz="1160"/>
            </a:lvl5pPr>
            <a:lvl6pPr>
              <a:defRPr sz="1160"/>
            </a:lvl6pPr>
            <a:lvl7pPr>
              <a:defRPr sz="1160"/>
            </a:lvl7pPr>
            <a:lvl8pPr>
              <a:defRPr sz="1160"/>
            </a:lvl8pPr>
            <a:lvl9pPr>
              <a:defRPr sz="1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04"/>
            </a:lvl1pPr>
            <a:lvl2pPr>
              <a:defRPr sz="1547"/>
            </a:lvl2pPr>
            <a:lvl3pPr>
              <a:defRPr sz="1289"/>
            </a:lvl3pPr>
            <a:lvl4pPr>
              <a:defRPr sz="1160"/>
            </a:lvl4pPr>
            <a:lvl5pPr>
              <a:defRPr sz="1160"/>
            </a:lvl5pPr>
            <a:lvl6pPr>
              <a:defRPr sz="1160"/>
            </a:lvl6pPr>
            <a:lvl7pPr>
              <a:defRPr sz="1160"/>
            </a:lvl7pPr>
            <a:lvl8pPr>
              <a:defRPr sz="1160"/>
            </a:lvl8pPr>
            <a:lvl9pPr>
              <a:defRPr sz="1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547" b="1"/>
            </a:lvl1pPr>
            <a:lvl2pPr marL="294620" indent="0">
              <a:buNone/>
              <a:defRPr sz="1289" b="1"/>
            </a:lvl2pPr>
            <a:lvl3pPr marL="589239" indent="0">
              <a:buNone/>
              <a:defRPr sz="1160" b="1"/>
            </a:lvl3pPr>
            <a:lvl4pPr marL="883859" indent="0">
              <a:buNone/>
              <a:defRPr sz="1031" b="1"/>
            </a:lvl4pPr>
            <a:lvl5pPr marL="1178479" indent="0">
              <a:buNone/>
              <a:defRPr sz="1031" b="1"/>
            </a:lvl5pPr>
            <a:lvl6pPr marL="1473098" indent="0">
              <a:buNone/>
              <a:defRPr sz="1031" b="1"/>
            </a:lvl6pPr>
            <a:lvl7pPr marL="1767718" indent="0">
              <a:buNone/>
              <a:defRPr sz="1031" b="1"/>
            </a:lvl7pPr>
            <a:lvl8pPr marL="2062338" indent="0">
              <a:buNone/>
              <a:defRPr sz="1031" b="1"/>
            </a:lvl8pPr>
            <a:lvl9pPr marL="2356957" indent="0">
              <a:buNone/>
              <a:defRPr sz="103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547"/>
            </a:lvl1pPr>
            <a:lvl2pPr>
              <a:defRPr sz="1289"/>
            </a:lvl2pPr>
            <a:lvl3pPr>
              <a:defRPr sz="1160"/>
            </a:lvl3pPr>
            <a:lvl4pPr>
              <a:defRPr sz="1031"/>
            </a:lvl4pPr>
            <a:lvl5pPr>
              <a:defRPr sz="1031"/>
            </a:lvl5pPr>
            <a:lvl6pPr>
              <a:defRPr sz="1031"/>
            </a:lvl6pPr>
            <a:lvl7pPr>
              <a:defRPr sz="1031"/>
            </a:lvl7pPr>
            <a:lvl8pPr>
              <a:defRPr sz="1031"/>
            </a:lvl8pPr>
            <a:lvl9pPr>
              <a:defRPr sz="103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5" y="1023409"/>
            <a:ext cx="2694517" cy="426508"/>
          </a:xfrm>
        </p:spPr>
        <p:txBody>
          <a:bodyPr anchor="b"/>
          <a:lstStyle>
            <a:lvl1pPr marL="0" indent="0">
              <a:buNone/>
              <a:defRPr sz="1547" b="1"/>
            </a:lvl1pPr>
            <a:lvl2pPr marL="294620" indent="0">
              <a:buNone/>
              <a:defRPr sz="1289" b="1"/>
            </a:lvl2pPr>
            <a:lvl3pPr marL="589239" indent="0">
              <a:buNone/>
              <a:defRPr sz="1160" b="1"/>
            </a:lvl3pPr>
            <a:lvl4pPr marL="883859" indent="0">
              <a:buNone/>
              <a:defRPr sz="1031" b="1"/>
            </a:lvl4pPr>
            <a:lvl5pPr marL="1178479" indent="0">
              <a:buNone/>
              <a:defRPr sz="1031" b="1"/>
            </a:lvl5pPr>
            <a:lvl6pPr marL="1473098" indent="0">
              <a:buNone/>
              <a:defRPr sz="1031" b="1"/>
            </a:lvl6pPr>
            <a:lvl7pPr marL="1767718" indent="0">
              <a:buNone/>
              <a:defRPr sz="1031" b="1"/>
            </a:lvl7pPr>
            <a:lvl8pPr marL="2062338" indent="0">
              <a:buNone/>
              <a:defRPr sz="1031" b="1"/>
            </a:lvl8pPr>
            <a:lvl9pPr marL="2356957" indent="0">
              <a:buNone/>
              <a:defRPr sz="103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5" y="1449917"/>
            <a:ext cx="2694517" cy="2634192"/>
          </a:xfrm>
        </p:spPr>
        <p:txBody>
          <a:bodyPr/>
          <a:lstStyle>
            <a:lvl1pPr>
              <a:defRPr sz="1547"/>
            </a:lvl1pPr>
            <a:lvl2pPr>
              <a:defRPr sz="1289"/>
            </a:lvl2pPr>
            <a:lvl3pPr>
              <a:defRPr sz="1160"/>
            </a:lvl3pPr>
            <a:lvl4pPr>
              <a:defRPr sz="1031"/>
            </a:lvl4pPr>
            <a:lvl5pPr>
              <a:defRPr sz="1031"/>
            </a:lvl5pPr>
            <a:lvl6pPr>
              <a:defRPr sz="1031"/>
            </a:lvl6pPr>
            <a:lvl7pPr>
              <a:defRPr sz="1031"/>
            </a:lvl7pPr>
            <a:lvl8pPr>
              <a:defRPr sz="1031"/>
            </a:lvl8pPr>
            <a:lvl9pPr>
              <a:defRPr sz="103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28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8" y="182034"/>
            <a:ext cx="3407833" cy="3902075"/>
          </a:xfrm>
        </p:spPr>
        <p:txBody>
          <a:bodyPr/>
          <a:lstStyle>
            <a:lvl1pPr>
              <a:defRPr sz="2062"/>
            </a:lvl1pPr>
            <a:lvl2pPr>
              <a:defRPr sz="1804"/>
            </a:lvl2pPr>
            <a:lvl3pPr>
              <a:defRPr sz="1547"/>
            </a:lvl3pPr>
            <a:lvl4pPr>
              <a:defRPr sz="1289"/>
            </a:lvl4pPr>
            <a:lvl5pPr>
              <a:defRPr sz="1289"/>
            </a:lvl5pPr>
            <a:lvl6pPr>
              <a:defRPr sz="1289"/>
            </a:lvl6pPr>
            <a:lvl7pPr>
              <a:defRPr sz="1289"/>
            </a:lvl7pPr>
            <a:lvl8pPr>
              <a:defRPr sz="1289"/>
            </a:lvl8pPr>
            <a:lvl9pPr>
              <a:defRPr sz="128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5"/>
            <a:ext cx="2005542" cy="3127375"/>
          </a:xfrm>
        </p:spPr>
        <p:txBody>
          <a:bodyPr/>
          <a:lstStyle>
            <a:lvl1pPr marL="0" indent="0">
              <a:buNone/>
              <a:defRPr sz="902"/>
            </a:lvl1pPr>
            <a:lvl2pPr marL="294620" indent="0">
              <a:buNone/>
              <a:defRPr sz="773"/>
            </a:lvl2pPr>
            <a:lvl3pPr marL="589239" indent="0">
              <a:buNone/>
              <a:defRPr sz="644"/>
            </a:lvl3pPr>
            <a:lvl4pPr marL="883859" indent="0">
              <a:buNone/>
              <a:defRPr sz="580"/>
            </a:lvl4pPr>
            <a:lvl5pPr marL="1178479" indent="0">
              <a:buNone/>
              <a:defRPr sz="580"/>
            </a:lvl5pPr>
            <a:lvl6pPr marL="1473098" indent="0">
              <a:buNone/>
              <a:defRPr sz="580"/>
            </a:lvl6pPr>
            <a:lvl7pPr marL="1767718" indent="0">
              <a:buNone/>
              <a:defRPr sz="580"/>
            </a:lvl7pPr>
            <a:lvl8pPr marL="2062338" indent="0">
              <a:buNone/>
              <a:defRPr sz="580"/>
            </a:lvl8pPr>
            <a:lvl9pPr marL="2356957" indent="0">
              <a:buNone/>
              <a:defRPr sz="5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</p:spPr>
        <p:txBody>
          <a:bodyPr anchor="b"/>
          <a:lstStyle>
            <a:lvl1pPr algn="l">
              <a:defRPr sz="128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6"/>
            <a:ext cx="3657600" cy="2743200"/>
          </a:xfrm>
        </p:spPr>
        <p:txBody>
          <a:bodyPr/>
          <a:lstStyle>
            <a:lvl1pPr marL="0" indent="0">
              <a:buNone/>
              <a:defRPr sz="2062"/>
            </a:lvl1pPr>
            <a:lvl2pPr marL="294620" indent="0">
              <a:buNone/>
              <a:defRPr sz="1804"/>
            </a:lvl2pPr>
            <a:lvl3pPr marL="589239" indent="0">
              <a:buNone/>
              <a:defRPr sz="1547"/>
            </a:lvl3pPr>
            <a:lvl4pPr marL="883859" indent="0">
              <a:buNone/>
              <a:defRPr sz="1289"/>
            </a:lvl4pPr>
            <a:lvl5pPr marL="1178479" indent="0">
              <a:buNone/>
              <a:defRPr sz="1289"/>
            </a:lvl5pPr>
            <a:lvl6pPr marL="1473098" indent="0">
              <a:buNone/>
              <a:defRPr sz="1289"/>
            </a:lvl6pPr>
            <a:lvl7pPr marL="1767718" indent="0">
              <a:buNone/>
              <a:defRPr sz="1289"/>
            </a:lvl7pPr>
            <a:lvl8pPr marL="2062338" indent="0">
              <a:buNone/>
              <a:defRPr sz="1289"/>
            </a:lvl8pPr>
            <a:lvl9pPr marL="2356957" indent="0">
              <a:buNone/>
              <a:defRPr sz="1289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6"/>
            <a:ext cx="3657600" cy="536575"/>
          </a:xfrm>
        </p:spPr>
        <p:txBody>
          <a:bodyPr/>
          <a:lstStyle>
            <a:lvl1pPr marL="0" indent="0">
              <a:buNone/>
              <a:defRPr sz="902"/>
            </a:lvl1pPr>
            <a:lvl2pPr marL="294620" indent="0">
              <a:buNone/>
              <a:defRPr sz="773"/>
            </a:lvl2pPr>
            <a:lvl3pPr marL="589239" indent="0">
              <a:buNone/>
              <a:defRPr sz="644"/>
            </a:lvl3pPr>
            <a:lvl4pPr marL="883859" indent="0">
              <a:buNone/>
              <a:defRPr sz="580"/>
            </a:lvl4pPr>
            <a:lvl5pPr marL="1178479" indent="0">
              <a:buNone/>
              <a:defRPr sz="580"/>
            </a:lvl5pPr>
            <a:lvl6pPr marL="1473098" indent="0">
              <a:buNone/>
              <a:defRPr sz="580"/>
            </a:lvl6pPr>
            <a:lvl7pPr marL="1767718" indent="0">
              <a:buNone/>
              <a:defRPr sz="580"/>
            </a:lvl7pPr>
            <a:lvl8pPr marL="2062338" indent="0">
              <a:buNone/>
              <a:defRPr sz="580"/>
            </a:lvl8pPr>
            <a:lvl9pPr marL="2356957" indent="0">
              <a:buNone/>
              <a:defRPr sz="5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7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mxz8KyV3Ydc?feature=oembed" TargetMode="External"/><Relationship Id="rId5" Type="http://schemas.openxmlformats.org/officeDocument/2006/relationships/image" Target="../media/image11.jpe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kel43VPta1o" TargetMode="External"/><Relationship Id="rId4" Type="http://schemas.openxmlformats.org/officeDocument/2006/relationships/image" Target="../media/image8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80dCFxEe70I?feature=oembed" TargetMode="External"/><Relationship Id="rId5" Type="http://schemas.openxmlformats.org/officeDocument/2006/relationships/image" Target="../media/image19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microsoft.com/office/2018/10/relationships/comments" Target="../comments/modernComment_137_6F65FB9D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8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sJ8xZtxXLc8?feature=oembed" TargetMode="External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sv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1">
            <a:extLst>
              <a:ext uri="{FF2B5EF4-FFF2-40B4-BE49-F238E27FC236}">
                <a16:creationId xmlns:a16="http://schemas.microsoft.com/office/drawing/2014/main" id="{7D2782E7-0CF1-A7F4-C07C-AAE6E6463904}"/>
              </a:ext>
            </a:extLst>
          </p:cNvPr>
          <p:cNvSpPr>
            <a:spLocks noGrp="1"/>
          </p:cNvSpPr>
          <p:nvPr/>
        </p:nvSpPr>
        <p:spPr>
          <a:xfrm>
            <a:off x="905937" y="1677374"/>
            <a:ext cx="5385135" cy="703384"/>
          </a:xfrm>
          <a:prstGeom prst="rect">
            <a:avLst/>
          </a:prstGeom>
          <a:solidFill>
            <a:schemeClr val="bg1"/>
          </a:solidFill>
          <a:effectLst>
            <a:outerShdw blurRad="88900" dist="25400" dir="2700000" algn="tl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000" b="1" dirty="0">
                <a:solidFill>
                  <a:srgbClr val="283986"/>
                </a:solidFill>
                <a:effectLst>
                  <a:outerShdw blurRad="63500" dist="25400" dir="2700000" algn="tl" rotWithShape="0">
                    <a:prstClr val="black">
                      <a:alpha val="0"/>
                    </a:prstClr>
                  </a:outerShdw>
                </a:effectLs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S.E.L.F. Program</a:t>
            </a:r>
          </a:p>
        </p:txBody>
      </p:sp>
      <p:sp>
        <p:nvSpPr>
          <p:cNvPr id="43" name="Subtitle 2">
            <a:extLst>
              <a:ext uri="{FF2B5EF4-FFF2-40B4-BE49-F238E27FC236}">
                <a16:creationId xmlns:a16="http://schemas.microsoft.com/office/drawing/2014/main" id="{D35862E6-276B-3102-8752-BF0AE6A43135}"/>
              </a:ext>
            </a:extLst>
          </p:cNvPr>
          <p:cNvSpPr>
            <a:spLocks noGrp="1"/>
          </p:cNvSpPr>
          <p:nvPr/>
        </p:nvSpPr>
        <p:spPr>
          <a:xfrm>
            <a:off x="905937" y="2594710"/>
            <a:ext cx="5580207" cy="396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>
                <a:solidFill>
                  <a:schemeClr val="bg1"/>
                </a:solidFill>
                <a:latin typeface="Helvetica Neue Medium" panose="02000503000000020004" pitchFamily="2" charset="0"/>
                <a:ea typeface="Helvetica Neue Medium" panose="02000503000000020004" pitchFamily="2" charset="0"/>
                <a:cs typeface="Helvetica Neue Medium" panose="02000503000000020004" pitchFamily="2" charset="0"/>
              </a:rPr>
              <a:t>Students Exploring Life’s Foundations</a:t>
            </a:r>
          </a:p>
        </p:txBody>
      </p:sp>
      <p:pic>
        <p:nvPicPr>
          <p:cNvPr id="44" name="Picture 43" descr="A close up of a logo&#10;&#10;Description automatically generated">
            <a:extLst>
              <a:ext uri="{FF2B5EF4-FFF2-40B4-BE49-F238E27FC236}">
                <a16:creationId xmlns:a16="http://schemas.microsoft.com/office/drawing/2014/main" id="{79BBBC36-7793-8A45-B3ED-EE74EA03D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6040" y="4903889"/>
            <a:ext cx="2814690" cy="1154941"/>
          </a:xfrm>
          <a:prstGeom prst="rect">
            <a:avLst/>
          </a:prstGeom>
        </p:spPr>
      </p:pic>
      <p:pic>
        <p:nvPicPr>
          <p:cNvPr id="45" name="Picture 44" descr="A black and white logo&#10;&#10;Description automatically generated">
            <a:extLst>
              <a:ext uri="{FF2B5EF4-FFF2-40B4-BE49-F238E27FC236}">
                <a16:creationId xmlns:a16="http://schemas.microsoft.com/office/drawing/2014/main" id="{DB9A27D7-0BF1-2DAE-C844-B96E581685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938" y="5107168"/>
            <a:ext cx="2682960" cy="748385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1B8A5AD6-8425-5C80-6089-44D0D5532FA7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28398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49" name="Title 1">
            <a:extLst>
              <a:ext uri="{FF2B5EF4-FFF2-40B4-BE49-F238E27FC236}">
                <a16:creationId xmlns:a16="http://schemas.microsoft.com/office/drawing/2014/main" id="{7D2782E7-0CF1-A7F4-C07C-AAE6E6463904}"/>
              </a:ext>
            </a:extLst>
          </p:cNvPr>
          <p:cNvSpPr>
            <a:spLocks noGrp="1"/>
          </p:cNvSpPr>
          <p:nvPr/>
        </p:nvSpPr>
        <p:spPr>
          <a:xfrm>
            <a:off x="905937" y="1705596"/>
            <a:ext cx="5281654" cy="675162"/>
          </a:xfrm>
          <a:prstGeom prst="rect">
            <a:avLst/>
          </a:prstGeom>
          <a:solidFill>
            <a:schemeClr val="bg1"/>
          </a:solidFill>
          <a:effectLst>
            <a:outerShdw blurRad="88900" dist="25400" dir="2700000" algn="tl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txBody>
          <a:bodyPr vert="horz" lIns="91440" tIns="45720" rIns="91440" bIns="45720" rtlCol="0" anchor="b">
            <a:normAutofit lnSpcReduction="1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4000" b="1" dirty="0">
                <a:solidFill>
                  <a:srgbClr val="283988"/>
                </a:solidFill>
                <a:latin typeface="Helvetica Neue"/>
              </a:rPr>
              <a:t>The S.E.L.F. Program</a:t>
            </a:r>
            <a:endParaRPr lang="en-US" sz="4000" b="1" dirty="0">
              <a:solidFill>
                <a:srgbClr val="283988"/>
              </a:solidFill>
              <a:effectLst>
                <a:outerShdw blurRad="63500" dist="25400" dir="2700000" algn="tl" rotWithShape="0">
                  <a:prstClr val="black">
                    <a:alpha val="0"/>
                  </a:prstClr>
                </a:outerShdw>
              </a:effectLst>
              <a:latin typeface="Helvetica Neue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50" name="Subtitle 2">
            <a:extLst>
              <a:ext uri="{FF2B5EF4-FFF2-40B4-BE49-F238E27FC236}">
                <a16:creationId xmlns:a16="http://schemas.microsoft.com/office/drawing/2014/main" id="{D35862E6-276B-3102-8752-BF0AE6A43135}"/>
              </a:ext>
            </a:extLst>
          </p:cNvPr>
          <p:cNvSpPr>
            <a:spLocks noGrp="1"/>
          </p:cNvSpPr>
          <p:nvPr/>
        </p:nvSpPr>
        <p:spPr>
          <a:xfrm>
            <a:off x="905937" y="2594710"/>
            <a:ext cx="5580207" cy="3966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>
                <a:solidFill>
                  <a:schemeClr val="bg1"/>
                </a:solidFill>
                <a:latin typeface="Helvetica Neue"/>
                <a:ea typeface="Helvetica Neue Medium" panose="02000503000000020004" pitchFamily="2" charset="0"/>
                <a:cs typeface="Helvetica Neue Medium" panose="02000503000000020004" pitchFamily="2" charset="0"/>
              </a:rPr>
              <a:t>Students Exploring Life’s Foundations</a:t>
            </a:r>
            <a:endParaRPr lang="en-US" sz="2000">
              <a:solidFill>
                <a:schemeClr val="bg1"/>
              </a:solidFill>
              <a:latin typeface="Helvetica Neue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pic>
        <p:nvPicPr>
          <p:cNvPr id="51" name="Picture 50" descr="A close up of a logo&#10;&#10;Description automatically generated">
            <a:extLst>
              <a:ext uri="{FF2B5EF4-FFF2-40B4-BE49-F238E27FC236}">
                <a16:creationId xmlns:a16="http://schemas.microsoft.com/office/drawing/2014/main" id="{79BBBC36-7793-8A45-B3ED-EE74EA03D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6040" y="4903889"/>
            <a:ext cx="2814690" cy="1154941"/>
          </a:xfrm>
          <a:prstGeom prst="rect">
            <a:avLst/>
          </a:prstGeom>
        </p:spPr>
      </p:pic>
      <p:pic>
        <p:nvPicPr>
          <p:cNvPr id="52" name="Picture 51" descr="A black and white logo&#10;&#10;Description automatically generated">
            <a:extLst>
              <a:ext uri="{FF2B5EF4-FFF2-40B4-BE49-F238E27FC236}">
                <a16:creationId xmlns:a16="http://schemas.microsoft.com/office/drawing/2014/main" id="{DB9A27D7-0BF1-2DAE-C844-B96E581685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938" y="5107168"/>
            <a:ext cx="2682960" cy="748385"/>
          </a:xfrm>
          <a:prstGeom prst="rect">
            <a:avLst/>
          </a:prstGeom>
        </p:spPr>
      </p:pic>
      <p:pic>
        <p:nvPicPr>
          <p:cNvPr id="53" name="Picture 52" descr="A blue circle with white and green circles on it&#10;&#10;Description automatically generated">
            <a:extLst>
              <a:ext uri="{FF2B5EF4-FFF2-40B4-BE49-F238E27FC236}">
                <a16:creationId xmlns:a16="http://schemas.microsoft.com/office/drawing/2014/main" id="{71846ED1-BC91-17ED-FF87-730691A34C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0504" y="-259141"/>
            <a:ext cx="7380727" cy="73807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EB8A2A-7AA2-186D-4C7A-3E438A9D9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AA04E0A-4C55-C43F-A276-36CC22B0D5B2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28398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3" name="Subtitle 13">
            <a:extLst>
              <a:ext uri="{FF2B5EF4-FFF2-40B4-BE49-F238E27FC236}">
                <a16:creationId xmlns:a16="http://schemas.microsoft.com/office/drawing/2014/main" id="{5055E2A0-70A4-1279-A775-7F2BD4A8A5E0}"/>
              </a:ext>
            </a:extLst>
          </p:cNvPr>
          <p:cNvSpPr txBox="1">
            <a:spLocks/>
          </p:cNvSpPr>
          <p:nvPr/>
        </p:nvSpPr>
        <p:spPr>
          <a:xfrm>
            <a:off x="1097156" y="1334812"/>
            <a:ext cx="5435062" cy="4678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chemeClr val="bg1"/>
                </a:solidFill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What is Wellbeing?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85F48C7-86AA-3A6C-2B0E-079D0E6298C5}"/>
              </a:ext>
            </a:extLst>
          </p:cNvPr>
          <p:cNvSpPr txBox="1">
            <a:spLocks/>
          </p:cNvSpPr>
          <p:nvPr/>
        </p:nvSpPr>
        <p:spPr>
          <a:xfrm>
            <a:off x="223185" y="270033"/>
            <a:ext cx="1739727" cy="257423"/>
          </a:xfrm>
          <a:prstGeom prst="rect">
            <a:avLst/>
          </a:prstGeom>
          <a:solidFill>
            <a:schemeClr val="bg1"/>
          </a:solidFill>
          <a:effectLst>
            <a:outerShdw blurRad="88900" dist="25400" dir="2700000" algn="tl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txBody>
          <a:bodyPr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rgbClr val="283986"/>
                </a:solidFill>
                <a:effectLst>
                  <a:outerShdw blurRad="63500" dist="25400" dir="2700000" algn="tl" rotWithShape="0">
                    <a:prstClr val="black">
                      <a:alpha val="0"/>
                    </a:prstClr>
                  </a:outerShdw>
                </a:effectLs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S.E.L.F. Program</a:t>
            </a:r>
          </a:p>
        </p:txBody>
      </p:sp>
      <p:sp>
        <p:nvSpPr>
          <p:cNvPr id="20" name="Subtitle 13">
            <a:extLst>
              <a:ext uri="{FF2B5EF4-FFF2-40B4-BE49-F238E27FC236}">
                <a16:creationId xmlns:a16="http://schemas.microsoft.com/office/drawing/2014/main" id="{416FBFF3-BBEF-4848-C0E6-402AC9C776C8}"/>
              </a:ext>
            </a:extLst>
          </p:cNvPr>
          <p:cNvSpPr txBox="1">
            <a:spLocks/>
          </p:cNvSpPr>
          <p:nvPr/>
        </p:nvSpPr>
        <p:spPr>
          <a:xfrm>
            <a:off x="9374351" y="302877"/>
            <a:ext cx="1739727" cy="1937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b="1" dirty="0">
                <a:solidFill>
                  <a:schemeClr val="bg1"/>
                </a:solidFill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Module 6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2DA9854D-4BAB-2B29-F541-BFE6A7D15C66}"/>
              </a:ext>
            </a:extLst>
          </p:cNvPr>
          <p:cNvSpPr txBox="1">
            <a:spLocks/>
          </p:cNvSpPr>
          <p:nvPr/>
        </p:nvSpPr>
        <p:spPr>
          <a:xfrm>
            <a:off x="10245069" y="270033"/>
            <a:ext cx="1639547" cy="267756"/>
          </a:xfrm>
          <a:prstGeom prst="rect">
            <a:avLst/>
          </a:prstGeom>
          <a:solidFill>
            <a:schemeClr val="bg1"/>
          </a:solidFill>
          <a:effectLst>
            <a:outerShdw blurRad="88900" dist="25400" dir="2700000" algn="tl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txBody>
          <a:bodyPr lIns="91440" tIns="45720" rIns="91440" bIns="4572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rgbClr val="283986"/>
                </a:solidFill>
                <a:effectLst>
                  <a:outerShdw blurRad="63500" dist="25400" dir="2700000" algn="tl" rotWithShape="0">
                    <a:prstClr val="black">
                      <a:alpha val="0"/>
                    </a:prstClr>
                  </a:outerShdw>
                </a:effectLst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Personal Wellbeing</a:t>
            </a:r>
          </a:p>
        </p:txBody>
      </p:sp>
      <p:sp>
        <p:nvSpPr>
          <p:cNvPr id="23" name="TextBox 35">
            <a:extLst>
              <a:ext uri="{FF2B5EF4-FFF2-40B4-BE49-F238E27FC236}">
                <a16:creationId xmlns:a16="http://schemas.microsoft.com/office/drawing/2014/main" id="{F2296213-8F78-68FD-53DE-3821F3C616ED}"/>
              </a:ext>
            </a:extLst>
          </p:cNvPr>
          <p:cNvSpPr txBox="1"/>
          <p:nvPr/>
        </p:nvSpPr>
        <p:spPr>
          <a:xfrm>
            <a:off x="1377376" y="2078532"/>
            <a:ext cx="5992161" cy="313932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Helvetica"/>
                <a:ea typeface="Helvetica Neue" panose="02000503000000020004" pitchFamily="2" charset="0"/>
                <a:cs typeface="Helvetica"/>
              </a:rPr>
              <a:t>Wellbeing or 'being well' is something you have control over as it is the things you do and the way you think that impacts wellbeing</a:t>
            </a:r>
          </a:p>
          <a:p>
            <a:endParaRPr lang="en-US" dirty="0">
              <a:solidFill>
                <a:schemeClr val="bg1"/>
              </a:solidFill>
              <a:latin typeface="Helvetica"/>
              <a:ea typeface="Helvetica Neue" panose="02000503000000020004" pitchFamily="2" charset="0"/>
              <a:cs typeface="Helvetica"/>
            </a:endParaRPr>
          </a:p>
          <a:p>
            <a:pPr marL="457200" indent="-457200">
              <a:buFont typeface="Wingdings,Sans-Serif"/>
              <a:buChar char="ü"/>
            </a:pPr>
            <a:r>
              <a:rPr lang="en-US" dirty="0">
                <a:solidFill>
                  <a:schemeClr val="bg1"/>
                </a:solidFill>
                <a:latin typeface="Helvetica"/>
                <a:ea typeface="Helvetica Neue" panose="02000503000000020004" pitchFamily="2" charset="0"/>
                <a:cs typeface="Helvetica"/>
              </a:rPr>
              <a:t>Provides a feeling of happiness and contentment.</a:t>
            </a:r>
          </a:p>
          <a:p>
            <a:pPr marL="457200" indent="-457200">
              <a:buFont typeface="Wingdings,Sans-Serif"/>
              <a:buChar char="ü"/>
            </a:pPr>
            <a:r>
              <a:rPr lang="en-US" dirty="0">
                <a:solidFill>
                  <a:schemeClr val="bg1"/>
                </a:solidFill>
                <a:latin typeface="Helvetica"/>
                <a:ea typeface="Helvetica Neue" panose="02000503000000020004" pitchFamily="2" charset="0"/>
                <a:cs typeface="Helvetica"/>
              </a:rPr>
              <a:t>Enables one to experience life in a positive and optimistic way.</a:t>
            </a:r>
          </a:p>
          <a:p>
            <a:pPr marL="457200" indent="-457200">
              <a:buFont typeface="Wingdings,Sans-Serif"/>
              <a:buChar char="ü"/>
            </a:pPr>
            <a:r>
              <a:rPr lang="en-US" dirty="0">
                <a:solidFill>
                  <a:schemeClr val="bg1"/>
                </a:solidFill>
                <a:latin typeface="Helvetica"/>
                <a:ea typeface="Helvetica Neue" panose="02000503000000020004" pitchFamily="2" charset="0"/>
                <a:cs typeface="Helvetica"/>
              </a:rPr>
              <a:t>Facilitates positive relationships and engagement and connection with others.</a:t>
            </a:r>
          </a:p>
          <a:p>
            <a:pPr marL="457200" indent="-457200">
              <a:buFont typeface="Wingdings,Sans-Serif"/>
              <a:buChar char="ü"/>
            </a:pPr>
            <a:r>
              <a:rPr lang="en-US" dirty="0">
                <a:solidFill>
                  <a:schemeClr val="bg1"/>
                </a:solidFill>
                <a:latin typeface="Helvetica"/>
                <a:ea typeface="Helvetica Neue" panose="02000503000000020004" pitchFamily="2" charset="0"/>
                <a:cs typeface="Helvetica"/>
              </a:rPr>
              <a:t>Enables you to have control over your own life, to be confident and to have a sense of purpose.</a:t>
            </a:r>
          </a:p>
        </p:txBody>
      </p:sp>
    </p:spTree>
    <p:extLst>
      <p:ext uri="{BB962C8B-B14F-4D97-AF65-F5344CB8AC3E}">
        <p14:creationId xmlns:p14="http://schemas.microsoft.com/office/powerpoint/2010/main" val="19913618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5405352-D417-8B29-8301-A0EC80F343D4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28398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8" name="Subtitle 13">
            <a:extLst>
              <a:ext uri="{FF2B5EF4-FFF2-40B4-BE49-F238E27FC236}">
                <a16:creationId xmlns:a16="http://schemas.microsoft.com/office/drawing/2014/main" id="{8491919B-5CCF-2C59-436F-40E0AD854768}"/>
              </a:ext>
            </a:extLst>
          </p:cNvPr>
          <p:cNvSpPr txBox="1">
            <a:spLocks/>
          </p:cNvSpPr>
          <p:nvPr/>
        </p:nvSpPr>
        <p:spPr>
          <a:xfrm>
            <a:off x="851717" y="1013670"/>
            <a:ext cx="8781706" cy="5084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chemeClr val="bg1"/>
                </a:solidFill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Video: What is Wellbeing?</a:t>
            </a:r>
          </a:p>
        </p:txBody>
      </p:sp>
      <p:pic>
        <p:nvPicPr>
          <p:cNvPr id="11" name="Picture 10" descr="A blue circle with white and green circles on it&#10;&#10;Description automatically generated">
            <a:extLst>
              <a:ext uri="{FF2B5EF4-FFF2-40B4-BE49-F238E27FC236}">
                <a16:creationId xmlns:a16="http://schemas.microsoft.com/office/drawing/2014/main" id="{CF4666BA-15DB-426A-0FF3-CEB330376A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3496" y="2411691"/>
            <a:ext cx="4159854" cy="4159854"/>
          </a:xfrm>
          <a:prstGeom prst="rect">
            <a:avLst/>
          </a:prstGeom>
        </p:spPr>
      </p:pic>
      <p:pic>
        <p:nvPicPr>
          <p:cNvPr id="13" name="Picture 12" descr="A blue circle with white and green circles on it&#10;&#10;Description automatically generated">
            <a:extLst>
              <a:ext uri="{FF2B5EF4-FFF2-40B4-BE49-F238E27FC236}">
                <a16:creationId xmlns:a16="http://schemas.microsoft.com/office/drawing/2014/main" id="{971E3EDF-DCD2-5A8C-3946-053506E6A1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048" y="1731142"/>
            <a:ext cx="2897728" cy="289772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A2A152D9-5BC6-C945-A2AF-52D6BE4BC63C}"/>
              </a:ext>
            </a:extLst>
          </p:cNvPr>
          <p:cNvSpPr txBox="1">
            <a:spLocks/>
          </p:cNvSpPr>
          <p:nvPr/>
        </p:nvSpPr>
        <p:spPr>
          <a:xfrm>
            <a:off x="223185" y="254641"/>
            <a:ext cx="1739727" cy="257423"/>
          </a:xfrm>
          <a:prstGeom prst="rect">
            <a:avLst/>
          </a:prstGeom>
          <a:solidFill>
            <a:schemeClr val="bg1"/>
          </a:solidFill>
          <a:effectLst>
            <a:outerShdw blurRad="88900" dist="25400" dir="2700000" algn="tl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txBody>
          <a:bodyPr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>
                <a:solidFill>
                  <a:srgbClr val="283986"/>
                </a:solidFill>
                <a:effectLst>
                  <a:outerShdw blurRad="63500" dist="25400" dir="2700000" algn="tl" rotWithShape="0">
                    <a:prstClr val="black">
                      <a:alpha val="0"/>
                    </a:prstClr>
                  </a:outerShdw>
                </a:effectLs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S.E.L.F. Program</a:t>
            </a:r>
            <a:endParaRPr lang="en-US" sz="1200" b="1" dirty="0">
              <a:solidFill>
                <a:srgbClr val="283986"/>
              </a:solidFill>
              <a:effectLst>
                <a:outerShdw blurRad="63500" dist="25400" dir="2700000" algn="tl" rotWithShape="0">
                  <a:prstClr val="black">
                    <a:alpha val="0"/>
                  </a:prstClr>
                </a:outerShdw>
              </a:effectLst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8" name="Subtitle 13">
            <a:extLst>
              <a:ext uri="{FF2B5EF4-FFF2-40B4-BE49-F238E27FC236}">
                <a16:creationId xmlns:a16="http://schemas.microsoft.com/office/drawing/2014/main" id="{FA580B83-37D1-9B4C-3F5A-34EC827A9998}"/>
              </a:ext>
            </a:extLst>
          </p:cNvPr>
          <p:cNvSpPr txBox="1">
            <a:spLocks/>
          </p:cNvSpPr>
          <p:nvPr/>
        </p:nvSpPr>
        <p:spPr>
          <a:xfrm>
            <a:off x="9374351" y="286455"/>
            <a:ext cx="1739727" cy="1937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b="1" dirty="0">
                <a:solidFill>
                  <a:schemeClr val="bg1"/>
                </a:solidFill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Module 6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2241128-7EAC-FA11-820E-9E8F71129F61}"/>
              </a:ext>
            </a:extLst>
          </p:cNvPr>
          <p:cNvSpPr txBox="1">
            <a:spLocks/>
          </p:cNvSpPr>
          <p:nvPr/>
        </p:nvSpPr>
        <p:spPr>
          <a:xfrm>
            <a:off x="10245069" y="285424"/>
            <a:ext cx="1639547" cy="267756"/>
          </a:xfrm>
          <a:prstGeom prst="rect">
            <a:avLst/>
          </a:prstGeom>
          <a:solidFill>
            <a:schemeClr val="bg1"/>
          </a:solidFill>
          <a:effectLst>
            <a:outerShdw blurRad="88900" dist="25400" dir="2700000" algn="tl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txBody>
          <a:bodyPr lIns="91440" tIns="45720" rIns="91440" bIns="4572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rgbClr val="283986"/>
                </a:solidFill>
                <a:effectLst>
                  <a:outerShdw blurRad="63500" dist="25400" dir="2700000" algn="tl" rotWithShape="0">
                    <a:prstClr val="black">
                      <a:alpha val="0"/>
                    </a:prstClr>
                  </a:outerShdw>
                </a:effectLst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Personal Wellbeing</a:t>
            </a:r>
          </a:p>
        </p:txBody>
      </p:sp>
      <p:pic>
        <p:nvPicPr>
          <p:cNvPr id="24" name="Online Media 23" title="What is wellbeing">
            <a:hlinkClick r:id="" action="ppaction://media"/>
            <a:extLst>
              <a:ext uri="{FF2B5EF4-FFF2-40B4-BE49-F238E27FC236}">
                <a16:creationId xmlns:a16="http://schemas.microsoft.com/office/drawing/2014/main" id="{128774EE-3EC4-3AFA-1525-677EB05D4C1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959882" y="1883228"/>
            <a:ext cx="7979910" cy="446314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5405352-D417-8B29-8301-A0EC80F343D4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28398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2A152D9-5BC6-C945-A2AF-52D6BE4BC63C}"/>
              </a:ext>
            </a:extLst>
          </p:cNvPr>
          <p:cNvSpPr txBox="1">
            <a:spLocks/>
          </p:cNvSpPr>
          <p:nvPr/>
        </p:nvSpPr>
        <p:spPr>
          <a:xfrm>
            <a:off x="223185" y="254641"/>
            <a:ext cx="1739727" cy="257423"/>
          </a:xfrm>
          <a:prstGeom prst="rect">
            <a:avLst/>
          </a:prstGeom>
          <a:solidFill>
            <a:schemeClr val="bg1"/>
          </a:solidFill>
          <a:effectLst>
            <a:outerShdw blurRad="88900" dist="25400" dir="2700000" algn="tl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txBody>
          <a:bodyPr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>
                <a:solidFill>
                  <a:srgbClr val="283986"/>
                </a:solidFill>
                <a:effectLst>
                  <a:outerShdw blurRad="63500" dist="25400" dir="2700000" algn="tl" rotWithShape="0">
                    <a:prstClr val="black">
                      <a:alpha val="0"/>
                    </a:prstClr>
                  </a:outerShdw>
                </a:effectLs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S.E.L.F. Program</a:t>
            </a:r>
            <a:endParaRPr lang="en-US" sz="1200" b="1" dirty="0">
              <a:solidFill>
                <a:srgbClr val="283986"/>
              </a:solidFill>
              <a:effectLst>
                <a:outerShdw blurRad="63500" dist="25400" dir="2700000" algn="tl" rotWithShape="0">
                  <a:prstClr val="black">
                    <a:alpha val="0"/>
                  </a:prstClr>
                </a:outerShdw>
              </a:effectLst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8" name="Subtitle 13">
            <a:extLst>
              <a:ext uri="{FF2B5EF4-FFF2-40B4-BE49-F238E27FC236}">
                <a16:creationId xmlns:a16="http://schemas.microsoft.com/office/drawing/2014/main" id="{FA580B83-37D1-9B4C-3F5A-34EC827A9998}"/>
              </a:ext>
            </a:extLst>
          </p:cNvPr>
          <p:cNvSpPr txBox="1">
            <a:spLocks/>
          </p:cNvSpPr>
          <p:nvPr/>
        </p:nvSpPr>
        <p:spPr>
          <a:xfrm>
            <a:off x="9374351" y="286455"/>
            <a:ext cx="1739727" cy="1937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b="1" dirty="0">
                <a:solidFill>
                  <a:schemeClr val="bg1"/>
                </a:solidFill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Module 6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2241128-7EAC-FA11-820E-9E8F71129F61}"/>
              </a:ext>
            </a:extLst>
          </p:cNvPr>
          <p:cNvSpPr txBox="1">
            <a:spLocks/>
          </p:cNvSpPr>
          <p:nvPr/>
        </p:nvSpPr>
        <p:spPr>
          <a:xfrm>
            <a:off x="10245069" y="285424"/>
            <a:ext cx="1639547" cy="267756"/>
          </a:xfrm>
          <a:prstGeom prst="rect">
            <a:avLst/>
          </a:prstGeom>
          <a:solidFill>
            <a:schemeClr val="bg1"/>
          </a:solidFill>
          <a:effectLst>
            <a:outerShdw blurRad="88900" dist="25400" dir="2700000" algn="tl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txBody>
          <a:bodyPr lIns="91440" tIns="45720" rIns="91440" bIns="4572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rgbClr val="283986"/>
                </a:solidFill>
                <a:effectLst>
                  <a:outerShdw blurRad="63500" dist="25400" dir="2700000" algn="tl" rotWithShape="0">
                    <a:prstClr val="black">
                      <a:alpha val="0"/>
                    </a:prstClr>
                  </a:outerShdw>
                </a:effectLst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Personal Wellbeing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93496B0-96BB-76C7-34A1-086C5B885C93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28398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" name="TextBox 35">
            <a:extLst>
              <a:ext uri="{FF2B5EF4-FFF2-40B4-BE49-F238E27FC236}">
                <a16:creationId xmlns:a16="http://schemas.microsoft.com/office/drawing/2014/main" id="{A6EA5A70-CAEF-A763-845C-7E81FBE697EF}"/>
              </a:ext>
            </a:extLst>
          </p:cNvPr>
          <p:cNvSpPr txBox="1"/>
          <p:nvPr/>
        </p:nvSpPr>
        <p:spPr>
          <a:xfrm>
            <a:off x="854116" y="1190325"/>
            <a:ext cx="2842445" cy="52322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chemeClr val="bg1"/>
                </a:solidFill>
                <a:latin typeface="Helvetica Neue"/>
              </a:rPr>
              <a:t>Discovering Me</a:t>
            </a:r>
            <a:endParaRPr lang="en-US" dirty="0"/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AE500D79-753E-3D2D-8537-5FFB62597674}"/>
              </a:ext>
            </a:extLst>
          </p:cNvPr>
          <p:cNvSpPr txBox="1"/>
          <p:nvPr/>
        </p:nvSpPr>
        <p:spPr>
          <a:xfrm>
            <a:off x="1622140" y="2686681"/>
            <a:ext cx="7929312" cy="36933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highlight>
                  <a:srgbClr val="85C140"/>
                </a:highlight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Around the classroom there will be various sheets of butcher's paper. These will be titled:</a:t>
            </a:r>
          </a:p>
          <a:p>
            <a:endParaRPr lang="en-US" b="1" dirty="0">
              <a:solidFill>
                <a:schemeClr val="bg1"/>
              </a:solidFill>
              <a:highlight>
                <a:srgbClr val="85C140"/>
              </a:highlight>
              <a:latin typeface="Helvetica Neue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b="1">
                <a:solidFill>
                  <a:schemeClr val="bg1"/>
                </a:solidFill>
                <a:highlight>
                  <a:srgbClr val="85C140"/>
                </a:highlight>
                <a:latin typeface="Helvetica Neue"/>
                <a:cs typeface="Calibri"/>
              </a:rPr>
              <a:t>'Likes'</a:t>
            </a:r>
            <a:endParaRPr lang="en-US" b="1" dirty="0">
              <a:solidFill>
                <a:schemeClr val="bg1"/>
              </a:solidFill>
              <a:highlight>
                <a:srgbClr val="85C140"/>
              </a:highlight>
              <a:latin typeface="Helvetica Neue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b="1">
                <a:solidFill>
                  <a:schemeClr val="bg1"/>
                </a:solidFill>
                <a:highlight>
                  <a:srgbClr val="85C140"/>
                </a:highlight>
                <a:latin typeface="Helvetica Neue"/>
                <a:cs typeface="Calibri"/>
              </a:rPr>
              <a:t>'Dislikes'</a:t>
            </a:r>
          </a:p>
          <a:p>
            <a:pPr marL="285750" indent="-285750">
              <a:buFont typeface="Arial"/>
              <a:buChar char="•"/>
            </a:pPr>
            <a:r>
              <a:rPr lang="en-US" b="1">
                <a:solidFill>
                  <a:schemeClr val="bg1"/>
                </a:solidFill>
                <a:highlight>
                  <a:srgbClr val="85C140"/>
                </a:highlight>
                <a:latin typeface="Helvetica Neue"/>
                <a:cs typeface="Calibri"/>
              </a:rPr>
              <a:t>'Careers' </a:t>
            </a:r>
          </a:p>
          <a:p>
            <a:pPr marL="285750" indent="-285750">
              <a:buFont typeface="Arial"/>
              <a:buChar char="•"/>
            </a:pPr>
            <a:r>
              <a:rPr lang="en-US" b="1">
                <a:solidFill>
                  <a:schemeClr val="bg1"/>
                </a:solidFill>
                <a:highlight>
                  <a:srgbClr val="85C140"/>
                </a:highlight>
                <a:latin typeface="Helvetica Neue"/>
                <a:cs typeface="Calibri"/>
              </a:rPr>
              <a:t>'My activities'</a:t>
            </a:r>
          </a:p>
          <a:p>
            <a:pPr marL="285750" indent="-285750">
              <a:buFont typeface="Arial"/>
              <a:buChar char="•"/>
            </a:pPr>
            <a:r>
              <a:rPr lang="en-US" b="1">
                <a:solidFill>
                  <a:schemeClr val="bg1"/>
                </a:solidFill>
                <a:highlight>
                  <a:srgbClr val="85C140"/>
                </a:highlight>
                <a:latin typeface="Helvetica Neue"/>
                <a:cs typeface="Calibri"/>
              </a:rPr>
              <a:t>'Personality Traits'</a:t>
            </a:r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chemeClr val="bg1"/>
                </a:solidFill>
                <a:highlight>
                  <a:srgbClr val="85C140"/>
                </a:highlight>
                <a:latin typeface="Helvetica Neue"/>
                <a:cs typeface="Calibri"/>
              </a:rPr>
              <a:t>'Travel'</a:t>
            </a:r>
          </a:p>
          <a:p>
            <a:endParaRPr lang="en-US" b="1" dirty="0">
              <a:solidFill>
                <a:schemeClr val="bg1"/>
              </a:solidFill>
              <a:highlight>
                <a:srgbClr val="85C140"/>
              </a:highlight>
              <a:latin typeface="Helvetica Neue"/>
              <a:cs typeface="Calibri"/>
            </a:endParaRPr>
          </a:p>
          <a:p>
            <a:r>
              <a:rPr lang="en-US" b="1" dirty="0">
                <a:solidFill>
                  <a:schemeClr val="bg1"/>
                </a:solidFill>
                <a:highlight>
                  <a:srgbClr val="85C140"/>
                </a:highlight>
                <a:latin typeface="Helvetica Neue"/>
                <a:cs typeface="Calibri"/>
              </a:rPr>
              <a:t>The teach will allow 7-10 minutes for you to circulate the classroom and write your thoughts onto the paper. These will be collected and discussed as a class.</a:t>
            </a:r>
          </a:p>
        </p:txBody>
      </p:sp>
      <p:sp>
        <p:nvSpPr>
          <p:cNvPr id="5" name="Subtitle 13">
            <a:extLst>
              <a:ext uri="{FF2B5EF4-FFF2-40B4-BE49-F238E27FC236}">
                <a16:creationId xmlns:a16="http://schemas.microsoft.com/office/drawing/2014/main" id="{B2A76EF9-5919-FD93-B459-84A6101FEDF3}"/>
              </a:ext>
            </a:extLst>
          </p:cNvPr>
          <p:cNvSpPr txBox="1">
            <a:spLocks/>
          </p:cNvSpPr>
          <p:nvPr/>
        </p:nvSpPr>
        <p:spPr>
          <a:xfrm>
            <a:off x="1626202" y="2010225"/>
            <a:ext cx="8781706" cy="50844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bg1"/>
                </a:solidFill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Class Activity:</a:t>
            </a:r>
          </a:p>
        </p:txBody>
      </p:sp>
      <p:pic>
        <p:nvPicPr>
          <p:cNvPr id="7" name="Graphic 6" descr="Puzzle pieces with solid fill">
            <a:extLst>
              <a:ext uri="{FF2B5EF4-FFF2-40B4-BE49-F238E27FC236}">
                <a16:creationId xmlns:a16="http://schemas.microsoft.com/office/drawing/2014/main" id="{3D08F668-DD61-16A9-013D-F3B704DD66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6085" y="1820461"/>
            <a:ext cx="751840" cy="75184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93496B0-96BB-76C7-34A1-086C5B885C93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28398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AE500D79-753E-3D2D-8537-5FFB62597674}"/>
              </a:ext>
            </a:extLst>
          </p:cNvPr>
          <p:cNvSpPr txBox="1"/>
          <p:nvPr/>
        </p:nvSpPr>
        <p:spPr>
          <a:xfrm>
            <a:off x="3400136" y="3206226"/>
            <a:ext cx="5389312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chemeClr val="bg1"/>
                </a:solidFill>
                <a:highlight>
                  <a:srgbClr val="85C140"/>
                </a:highlight>
                <a:latin typeface="Helvetica Neue"/>
              </a:rPr>
              <a:t>What kind of thing do you do in your daily routine to look after your 'wellbeing'?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2897413-577F-9351-BD13-9217699EA786}"/>
              </a:ext>
            </a:extLst>
          </p:cNvPr>
          <p:cNvGrpSpPr/>
          <p:nvPr/>
        </p:nvGrpSpPr>
        <p:grpSpPr>
          <a:xfrm>
            <a:off x="4293755" y="2301906"/>
            <a:ext cx="3597460" cy="755937"/>
            <a:chOff x="3993358" y="2213006"/>
            <a:chExt cx="3597460" cy="755937"/>
          </a:xfrm>
        </p:grpSpPr>
        <p:sp>
          <p:nvSpPr>
            <p:cNvPr id="14" name="Subtitle 13">
              <a:extLst>
                <a:ext uri="{FF2B5EF4-FFF2-40B4-BE49-F238E27FC236}">
                  <a16:creationId xmlns:a16="http://schemas.microsoft.com/office/drawing/2014/main" id="{B2A76EF9-5919-FD93-B459-84A6101FEDF3}"/>
                </a:ext>
              </a:extLst>
            </p:cNvPr>
            <p:cNvSpPr txBox="1">
              <a:spLocks/>
            </p:cNvSpPr>
            <p:nvPr/>
          </p:nvSpPr>
          <p:spPr>
            <a:xfrm>
              <a:off x="4743475" y="2402770"/>
              <a:ext cx="2847343" cy="566173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1" dirty="0">
                  <a:solidFill>
                    <a:schemeClr val="bg1"/>
                  </a:solidFill>
                  <a:latin typeface="Helvetica Neue"/>
                  <a:ea typeface="Helvetica Neue" panose="02000503000000020004" pitchFamily="2" charset="0"/>
                  <a:cs typeface="Helvetica Neue" panose="02000503000000020004" pitchFamily="2" charset="0"/>
                </a:rPr>
                <a:t>Class Discussion:</a:t>
              </a:r>
            </a:p>
          </p:txBody>
        </p:sp>
        <p:pic>
          <p:nvPicPr>
            <p:cNvPr id="15" name="Graphic 6" descr="Puzzle pieces with solid fill">
              <a:extLst>
                <a:ext uri="{FF2B5EF4-FFF2-40B4-BE49-F238E27FC236}">
                  <a16:creationId xmlns:a16="http://schemas.microsoft.com/office/drawing/2014/main" id="{3D08F668-DD61-16A9-013D-F3B704DD66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993358" y="2213006"/>
              <a:ext cx="751840" cy="751840"/>
            </a:xfrm>
            <a:prstGeom prst="rect">
              <a:avLst/>
            </a:prstGeom>
          </p:spPr>
        </p:pic>
      </p:grpSp>
      <p:sp>
        <p:nvSpPr>
          <p:cNvPr id="33" name="Title 1">
            <a:extLst>
              <a:ext uri="{FF2B5EF4-FFF2-40B4-BE49-F238E27FC236}">
                <a16:creationId xmlns:a16="http://schemas.microsoft.com/office/drawing/2014/main" id="{85553F37-9024-C5A2-4D54-94300A1617CA}"/>
              </a:ext>
            </a:extLst>
          </p:cNvPr>
          <p:cNvSpPr txBox="1">
            <a:spLocks/>
          </p:cNvSpPr>
          <p:nvPr/>
        </p:nvSpPr>
        <p:spPr>
          <a:xfrm>
            <a:off x="217434" y="248890"/>
            <a:ext cx="1739727" cy="257423"/>
          </a:xfrm>
          <a:prstGeom prst="rect">
            <a:avLst/>
          </a:prstGeom>
          <a:solidFill>
            <a:schemeClr val="bg1"/>
          </a:solidFill>
          <a:effectLst>
            <a:outerShdw blurRad="88900" dist="25400" dir="2700000" algn="tl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txBody>
          <a:bodyPr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>
                <a:solidFill>
                  <a:srgbClr val="283986"/>
                </a:solidFill>
                <a:effectLst>
                  <a:outerShdw blurRad="63500" dist="25400" dir="2700000" algn="tl" rotWithShape="0">
                    <a:prstClr val="black">
                      <a:alpha val="0"/>
                    </a:prstClr>
                  </a:outerShdw>
                </a:effectLs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S.E.L.F. Program</a:t>
            </a:r>
            <a:endParaRPr lang="en-US" sz="1200" b="1" dirty="0">
              <a:solidFill>
                <a:srgbClr val="283986"/>
              </a:solidFill>
              <a:effectLst>
                <a:outerShdw blurRad="63500" dist="25400" dir="2700000" algn="tl" rotWithShape="0">
                  <a:prstClr val="black">
                    <a:alpha val="0"/>
                  </a:prstClr>
                </a:outerShdw>
              </a:effectLst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35" name="Subtitle 13">
            <a:extLst>
              <a:ext uri="{FF2B5EF4-FFF2-40B4-BE49-F238E27FC236}">
                <a16:creationId xmlns:a16="http://schemas.microsoft.com/office/drawing/2014/main" id="{C0DB4AF0-04C7-869A-21F6-F0AB95BB96E3}"/>
              </a:ext>
            </a:extLst>
          </p:cNvPr>
          <p:cNvSpPr txBox="1">
            <a:spLocks/>
          </p:cNvSpPr>
          <p:nvPr/>
        </p:nvSpPr>
        <p:spPr>
          <a:xfrm>
            <a:off x="9368600" y="280704"/>
            <a:ext cx="1739727" cy="1937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b="1" dirty="0">
                <a:solidFill>
                  <a:schemeClr val="bg1"/>
                </a:solidFill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Module 6</a:t>
            </a: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264E5D05-1DE2-C5A7-84C4-8E4FA9A4DAF2}"/>
              </a:ext>
            </a:extLst>
          </p:cNvPr>
          <p:cNvSpPr txBox="1">
            <a:spLocks/>
          </p:cNvSpPr>
          <p:nvPr/>
        </p:nvSpPr>
        <p:spPr>
          <a:xfrm>
            <a:off x="10239318" y="279673"/>
            <a:ext cx="1639547" cy="267756"/>
          </a:xfrm>
          <a:prstGeom prst="rect">
            <a:avLst/>
          </a:prstGeom>
          <a:solidFill>
            <a:schemeClr val="bg1"/>
          </a:solidFill>
          <a:effectLst>
            <a:outerShdw blurRad="88900" dist="25400" dir="2700000" algn="tl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txBody>
          <a:bodyPr lIns="91440" tIns="45720" rIns="91440" bIns="4572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rgbClr val="283986"/>
                </a:solidFill>
                <a:effectLst>
                  <a:outerShdw blurRad="63500" dist="25400" dir="2700000" algn="tl" rotWithShape="0">
                    <a:prstClr val="black">
                      <a:alpha val="0"/>
                    </a:prstClr>
                  </a:outerShdw>
                </a:effectLst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Personal Wellbeing</a:t>
            </a:r>
          </a:p>
        </p:txBody>
      </p:sp>
    </p:spTree>
    <p:extLst>
      <p:ext uri="{BB962C8B-B14F-4D97-AF65-F5344CB8AC3E}">
        <p14:creationId xmlns:p14="http://schemas.microsoft.com/office/powerpoint/2010/main" val="8258192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A62EF4C-BF77-F2BB-1793-4295EEA1A9BF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28398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0" name="Subtitle 13">
            <a:extLst>
              <a:ext uri="{FF2B5EF4-FFF2-40B4-BE49-F238E27FC236}">
                <a16:creationId xmlns:a16="http://schemas.microsoft.com/office/drawing/2014/main" id="{710E562F-0AF3-DB96-9E09-F4008E4D6487}"/>
              </a:ext>
            </a:extLst>
          </p:cNvPr>
          <p:cNvSpPr txBox="1">
            <a:spLocks/>
          </p:cNvSpPr>
          <p:nvPr/>
        </p:nvSpPr>
        <p:spPr>
          <a:xfrm>
            <a:off x="1287185" y="1201560"/>
            <a:ext cx="9610941" cy="5084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schemeClr val="bg1"/>
                </a:solidFill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People who report higher levels of wellbeing: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EF69A46C-0B64-7786-20DD-234A0BAA6DA4}"/>
              </a:ext>
            </a:extLst>
          </p:cNvPr>
          <p:cNvSpPr txBox="1">
            <a:spLocks/>
          </p:cNvSpPr>
          <p:nvPr/>
        </p:nvSpPr>
        <p:spPr>
          <a:xfrm>
            <a:off x="217434" y="248890"/>
            <a:ext cx="1739727" cy="257423"/>
          </a:xfrm>
          <a:prstGeom prst="rect">
            <a:avLst/>
          </a:prstGeom>
          <a:solidFill>
            <a:schemeClr val="bg1"/>
          </a:solidFill>
          <a:effectLst>
            <a:outerShdw blurRad="88900" dist="25400" dir="2700000" algn="tl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txBody>
          <a:bodyPr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>
                <a:solidFill>
                  <a:srgbClr val="283986"/>
                </a:solidFill>
                <a:effectLst>
                  <a:outerShdw blurRad="63500" dist="25400" dir="2700000" algn="tl" rotWithShape="0">
                    <a:prstClr val="black">
                      <a:alpha val="0"/>
                    </a:prstClr>
                  </a:outerShdw>
                </a:effectLs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S.E.L.F. Program</a:t>
            </a:r>
            <a:endParaRPr lang="en-US" sz="1200" b="1" dirty="0">
              <a:solidFill>
                <a:srgbClr val="283986"/>
              </a:solidFill>
              <a:effectLst>
                <a:outerShdw blurRad="63500" dist="25400" dir="2700000" algn="tl" rotWithShape="0">
                  <a:prstClr val="black">
                    <a:alpha val="0"/>
                  </a:prstClr>
                </a:outerShdw>
              </a:effectLst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26" name="Subtitle 13">
            <a:extLst>
              <a:ext uri="{FF2B5EF4-FFF2-40B4-BE49-F238E27FC236}">
                <a16:creationId xmlns:a16="http://schemas.microsoft.com/office/drawing/2014/main" id="{163923F3-7881-78A2-6038-F5BCC8D7A8CE}"/>
              </a:ext>
            </a:extLst>
          </p:cNvPr>
          <p:cNvSpPr txBox="1">
            <a:spLocks/>
          </p:cNvSpPr>
          <p:nvPr/>
        </p:nvSpPr>
        <p:spPr>
          <a:xfrm>
            <a:off x="9368600" y="280704"/>
            <a:ext cx="1739727" cy="1937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b="1" dirty="0">
                <a:solidFill>
                  <a:schemeClr val="bg1"/>
                </a:solidFill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Module 6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D4A41668-0849-86F1-D61A-9CF1ABB84003}"/>
              </a:ext>
            </a:extLst>
          </p:cNvPr>
          <p:cNvSpPr txBox="1">
            <a:spLocks/>
          </p:cNvSpPr>
          <p:nvPr/>
        </p:nvSpPr>
        <p:spPr>
          <a:xfrm>
            <a:off x="10239318" y="279673"/>
            <a:ext cx="1639547" cy="267756"/>
          </a:xfrm>
          <a:prstGeom prst="rect">
            <a:avLst/>
          </a:prstGeom>
          <a:solidFill>
            <a:schemeClr val="bg1"/>
          </a:solidFill>
          <a:effectLst>
            <a:outerShdw blurRad="88900" dist="25400" dir="2700000" algn="tl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txBody>
          <a:bodyPr lIns="91440" tIns="45720" rIns="91440" bIns="4572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rgbClr val="283986"/>
                </a:solidFill>
                <a:effectLst>
                  <a:outerShdw blurRad="63500" dist="25400" dir="2700000" algn="tl" rotWithShape="0">
                    <a:prstClr val="black">
                      <a:alpha val="0"/>
                    </a:prstClr>
                  </a:outerShdw>
                </a:effectLst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Personal Wellbeing</a:t>
            </a:r>
          </a:p>
        </p:txBody>
      </p:sp>
      <p:pic>
        <p:nvPicPr>
          <p:cNvPr id="29" name="Picture 28" descr="A person and person in sports uniforms laughing&#10;&#10;Description automatically generated">
            <a:extLst>
              <a:ext uri="{FF2B5EF4-FFF2-40B4-BE49-F238E27FC236}">
                <a16:creationId xmlns:a16="http://schemas.microsoft.com/office/drawing/2014/main" id="{96863A5E-4D5E-C34A-37E7-E5B0BA89C1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042" t="1513" r="36458" b="1782"/>
          <a:stretch/>
        </p:blipFill>
        <p:spPr>
          <a:xfrm>
            <a:off x="1692961" y="2161108"/>
            <a:ext cx="4140688" cy="3868737"/>
          </a:xfrm>
          <a:prstGeom prst="ellipse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83970545-202E-9C08-09A2-2663B4CBE01F}"/>
              </a:ext>
            </a:extLst>
          </p:cNvPr>
          <p:cNvSpPr txBox="1">
            <a:spLocks/>
          </p:cNvSpPr>
          <p:nvPr/>
        </p:nvSpPr>
        <p:spPr>
          <a:xfrm>
            <a:off x="6389135" y="2151895"/>
            <a:ext cx="3613133" cy="748336"/>
          </a:xfrm>
          <a:prstGeom prst="roundRect">
            <a:avLst/>
          </a:prstGeom>
          <a:solidFill>
            <a:srgbClr val="85C140"/>
          </a:solidFill>
          <a:effectLst>
            <a:outerShdw blurRad="88900" dist="25400" dir="2700000" algn="tl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txBody>
          <a:bodyPr lIns="91440" tIns="45720" rIns="91440" bIns="45720"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Helvetica Neue"/>
                <a:cs typeface="Calibri"/>
              </a:rPr>
              <a:t>More involved in social activities and community groups.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74AE79B-172C-E91F-FD97-81AC0ECD6B90}"/>
              </a:ext>
            </a:extLst>
          </p:cNvPr>
          <p:cNvSpPr txBox="1">
            <a:spLocks/>
          </p:cNvSpPr>
          <p:nvPr/>
        </p:nvSpPr>
        <p:spPr>
          <a:xfrm>
            <a:off x="6393368" y="3083987"/>
            <a:ext cx="4206741" cy="418136"/>
          </a:xfrm>
          <a:prstGeom prst="roundRect">
            <a:avLst/>
          </a:prstGeom>
          <a:solidFill>
            <a:srgbClr val="85C140"/>
          </a:solidFill>
          <a:effectLst>
            <a:outerShdw blurRad="88900" dist="25400" dir="2700000" algn="tl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txBody>
          <a:bodyPr lIns="91440" tIns="45720" rIns="91440" bIns="45720"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Helvetica Neue"/>
                <a:cs typeface="Calibri"/>
              </a:rPr>
              <a:t>Are more environmentally responsible.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CAE7AB74-00C8-9840-7F8B-E9D1030BD3C6}"/>
              </a:ext>
            </a:extLst>
          </p:cNvPr>
          <p:cNvSpPr txBox="1">
            <a:spLocks/>
          </p:cNvSpPr>
          <p:nvPr/>
        </p:nvSpPr>
        <p:spPr>
          <a:xfrm>
            <a:off x="6398072" y="3692300"/>
            <a:ext cx="3294657" cy="736613"/>
          </a:xfrm>
          <a:prstGeom prst="roundRect">
            <a:avLst/>
          </a:prstGeom>
          <a:solidFill>
            <a:srgbClr val="85C140"/>
          </a:solidFill>
          <a:effectLst>
            <a:outerShdw blurRad="88900" dist="25400" dir="2700000" algn="tl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txBody>
          <a:bodyPr lIns="91440" tIns="45720" rIns="91440" bIns="45720"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Helvetica Neue"/>
                <a:cs typeface="Calibri"/>
              </a:rPr>
              <a:t>Experience better family and social relationships at home.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356EF449-91A9-5B4D-E982-B767D3A426B1}"/>
              </a:ext>
            </a:extLst>
          </p:cNvPr>
          <p:cNvSpPr txBox="1">
            <a:spLocks/>
          </p:cNvSpPr>
          <p:nvPr/>
        </p:nvSpPr>
        <p:spPr>
          <a:xfrm>
            <a:off x="6392898" y="4609414"/>
            <a:ext cx="3126192" cy="646446"/>
          </a:xfrm>
          <a:prstGeom prst="roundRect">
            <a:avLst/>
          </a:prstGeom>
          <a:solidFill>
            <a:srgbClr val="85C140"/>
          </a:solidFill>
          <a:effectLst>
            <a:outerShdw blurRad="88900" dist="25400" dir="2700000" algn="tl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txBody>
          <a:bodyPr lIns="91440" tIns="45720" rIns="91440" bIns="45720"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Helvetica Neue"/>
                <a:cs typeface="Calibri"/>
              </a:rPr>
              <a:t>More likely to be working or studying full-time.</a:t>
            </a:r>
          </a:p>
        </p:txBody>
      </p:sp>
      <p:sp>
        <p:nvSpPr>
          <p:cNvPr id="31" name="TextBox 35">
            <a:extLst>
              <a:ext uri="{FF2B5EF4-FFF2-40B4-BE49-F238E27FC236}">
                <a16:creationId xmlns:a16="http://schemas.microsoft.com/office/drawing/2014/main" id="{D36D0823-8341-9A7F-104D-CAC68DBA7324}"/>
              </a:ext>
            </a:extLst>
          </p:cNvPr>
          <p:cNvSpPr txBox="1"/>
          <p:nvPr/>
        </p:nvSpPr>
        <p:spPr>
          <a:xfrm>
            <a:off x="6398293" y="5476953"/>
            <a:ext cx="500269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i="1" dirty="0">
                <a:solidFill>
                  <a:schemeClr val="bg1"/>
                </a:solidFill>
                <a:latin typeface="Helvetica"/>
                <a:ea typeface="Helvetica Neue" panose="02000503000000020004" pitchFamily="2" charset="0"/>
                <a:cs typeface="Helvetica"/>
              </a:rPr>
              <a:t>“Wellbeing”</a:t>
            </a:r>
            <a:r>
              <a:rPr lang="en-US" sz="1600" dirty="0">
                <a:solidFill>
                  <a:schemeClr val="bg1"/>
                </a:solidFill>
                <a:latin typeface="Helvetica"/>
                <a:ea typeface="Helvetica Neue" panose="02000503000000020004" pitchFamily="2" charset="0"/>
                <a:cs typeface="Helvetica"/>
              </a:rPr>
              <a:t> does not mean that you never experience feelings or situations that you find difficult, but it does feel like you can cope with tough times.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B05FD4A-F579-1CB8-7BFF-32504005FFBA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Subtitle 13">
            <a:extLst>
              <a:ext uri="{FF2B5EF4-FFF2-40B4-BE49-F238E27FC236}">
                <a16:creationId xmlns:a16="http://schemas.microsoft.com/office/drawing/2014/main" id="{864C400A-F508-51C5-8DA0-F1B7584A4C42}"/>
              </a:ext>
            </a:extLst>
          </p:cNvPr>
          <p:cNvSpPr txBox="1">
            <a:spLocks/>
          </p:cNvSpPr>
          <p:nvPr/>
        </p:nvSpPr>
        <p:spPr>
          <a:xfrm>
            <a:off x="9381555" y="286455"/>
            <a:ext cx="1739727" cy="1937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b="1" dirty="0">
                <a:solidFill>
                  <a:srgbClr val="283986"/>
                </a:solidFill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Module 6</a:t>
            </a:r>
            <a:endParaRPr lang="en-US" sz="1200" b="1" dirty="0">
              <a:solidFill>
                <a:srgbClr val="283986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C009B2B-4917-6BC9-CCF3-23B7EBB99967}"/>
              </a:ext>
            </a:extLst>
          </p:cNvPr>
          <p:cNvSpPr txBox="1">
            <a:spLocks/>
          </p:cNvSpPr>
          <p:nvPr/>
        </p:nvSpPr>
        <p:spPr>
          <a:xfrm>
            <a:off x="223185" y="254641"/>
            <a:ext cx="1739727" cy="257423"/>
          </a:xfrm>
          <a:prstGeom prst="rect">
            <a:avLst/>
          </a:prstGeom>
          <a:solidFill>
            <a:srgbClr val="283986"/>
          </a:solidFill>
          <a:effectLst>
            <a:outerShdw blurRad="88900" dist="25400" dir="2700000" algn="tl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txBody>
          <a:bodyPr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>
                <a:solidFill>
                  <a:schemeClr val="bg1"/>
                </a:solidFill>
                <a:effectLst>
                  <a:outerShdw blurRad="63500" dist="25400" dir="2700000" algn="tl" rotWithShape="0">
                    <a:prstClr val="black">
                      <a:alpha val="0"/>
                    </a:prstClr>
                  </a:outerShdw>
                </a:effectLs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S.E.L.F. Program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E19916F-0075-77F6-1262-A1FA6816AA34}"/>
              </a:ext>
            </a:extLst>
          </p:cNvPr>
          <p:cNvSpPr txBox="1">
            <a:spLocks/>
          </p:cNvSpPr>
          <p:nvPr/>
        </p:nvSpPr>
        <p:spPr>
          <a:xfrm>
            <a:off x="10251419" y="257443"/>
            <a:ext cx="1599412" cy="242411"/>
          </a:xfrm>
          <a:prstGeom prst="rect">
            <a:avLst/>
          </a:prstGeom>
          <a:solidFill>
            <a:srgbClr val="283986"/>
          </a:solidFill>
          <a:effectLst>
            <a:outerShdw blurRad="88900" dist="25400" dir="2700000" algn="tl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txBody>
          <a:bodyPr lIns="91440" tIns="45720" rIns="91440" bIns="4572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chemeClr val="bg1"/>
                </a:solidFill>
                <a:effectLst>
                  <a:outerShdw blurRad="63500" dist="25400" dir="2700000" algn="tl" rotWithShape="0">
                    <a:prstClr val="black">
                      <a:alpha val="0"/>
                    </a:prstClr>
                  </a:outerShdw>
                </a:effectLst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Personal Wellbeing</a:t>
            </a:r>
          </a:p>
        </p:txBody>
      </p:sp>
      <p:pic>
        <p:nvPicPr>
          <p:cNvPr id="10" name="Picture 9" descr="A person holding a puzzle piece&#10;&#10;Description automatically generated">
            <a:extLst>
              <a:ext uri="{FF2B5EF4-FFF2-40B4-BE49-F238E27FC236}">
                <a16:creationId xmlns:a16="http://schemas.microsoft.com/office/drawing/2014/main" id="{F2E3B735-E0E6-1820-2B00-9D83E2F7C1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1206" y="1373622"/>
            <a:ext cx="6914444" cy="4609629"/>
          </a:xfrm>
          <a:prstGeom prst="rect">
            <a:avLst/>
          </a:prstGeom>
        </p:spPr>
      </p:pic>
      <p:sp>
        <p:nvSpPr>
          <p:cNvPr id="12" name="Subtitle 13">
            <a:extLst>
              <a:ext uri="{FF2B5EF4-FFF2-40B4-BE49-F238E27FC236}">
                <a16:creationId xmlns:a16="http://schemas.microsoft.com/office/drawing/2014/main" id="{C7AF8ED9-05BC-57DF-9259-A55D82F805F7}"/>
              </a:ext>
            </a:extLst>
          </p:cNvPr>
          <p:cNvSpPr txBox="1">
            <a:spLocks/>
          </p:cNvSpPr>
          <p:nvPr/>
        </p:nvSpPr>
        <p:spPr>
          <a:xfrm>
            <a:off x="647482" y="1116893"/>
            <a:ext cx="9610941" cy="5084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283988"/>
                </a:solidFill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Wellbeing Factors that Matter:</a:t>
            </a:r>
          </a:p>
        </p:txBody>
      </p:sp>
      <p:sp>
        <p:nvSpPr>
          <p:cNvPr id="14" name="Subtitle 13">
            <a:extLst>
              <a:ext uri="{FF2B5EF4-FFF2-40B4-BE49-F238E27FC236}">
                <a16:creationId xmlns:a16="http://schemas.microsoft.com/office/drawing/2014/main" id="{1C5BF6A0-417D-B7BF-F4D4-5A7151B673DB}"/>
              </a:ext>
            </a:extLst>
          </p:cNvPr>
          <p:cNvSpPr txBox="1">
            <a:spLocks/>
          </p:cNvSpPr>
          <p:nvPr/>
        </p:nvSpPr>
        <p:spPr>
          <a:xfrm>
            <a:off x="1089800" y="1934683"/>
            <a:ext cx="3169377" cy="18246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50000"/>
              </a:lnSpc>
              <a:buFont typeface="Arial,Sans-Serif"/>
              <a:buChar char="•"/>
            </a:pPr>
            <a:r>
              <a:rPr lang="en-US" sz="2000" dirty="0">
                <a:solidFill>
                  <a:srgbClr val="283988"/>
                </a:solidFill>
                <a:latin typeface="Helvetica Neue"/>
                <a:cs typeface="Helvetica"/>
              </a:rPr>
              <a:t>What we do</a:t>
            </a:r>
            <a:endParaRPr lang="en-US" sz="2000">
              <a:solidFill>
                <a:srgbClr val="283988"/>
              </a:solidFill>
              <a:latin typeface="Helvetica Neue"/>
              <a:cs typeface="Calibri"/>
            </a:endParaRPr>
          </a:p>
          <a:p>
            <a:pPr marL="457200" indent="-457200">
              <a:lnSpc>
                <a:spcPct val="150000"/>
              </a:lnSpc>
              <a:buFont typeface="Arial,Sans-Serif"/>
              <a:buChar char="•"/>
            </a:pPr>
            <a:r>
              <a:rPr lang="en-US" sz="2000" dirty="0">
                <a:solidFill>
                  <a:srgbClr val="283988"/>
                </a:solidFill>
                <a:latin typeface="Helvetica Neue"/>
                <a:cs typeface="Calibri"/>
              </a:rPr>
              <a:t>Personal wellbeing</a:t>
            </a:r>
            <a:endParaRPr lang="en-US" sz="2000" dirty="0">
              <a:solidFill>
                <a:srgbClr val="283988"/>
              </a:solidFill>
              <a:latin typeface="Helvetica Neue"/>
              <a:cs typeface="Helvetica"/>
            </a:endParaRPr>
          </a:p>
          <a:p>
            <a:pPr marL="457200" indent="-457200">
              <a:lnSpc>
                <a:spcPct val="150000"/>
              </a:lnSpc>
              <a:buFont typeface="Arial,Sans-Serif"/>
              <a:buChar char="•"/>
            </a:pPr>
            <a:r>
              <a:rPr lang="en-US" sz="2000" dirty="0">
                <a:solidFill>
                  <a:srgbClr val="283988"/>
                </a:solidFill>
                <a:latin typeface="Helvetica Neue"/>
                <a:cs typeface="Calibri"/>
              </a:rPr>
              <a:t>Our relationships</a:t>
            </a:r>
          </a:p>
          <a:p>
            <a:pPr marL="457200" indent="-457200">
              <a:lnSpc>
                <a:spcPct val="150000"/>
              </a:lnSpc>
              <a:buFont typeface="Arial,Sans-Serif"/>
              <a:buChar char="•"/>
            </a:pPr>
            <a:r>
              <a:rPr lang="en-US" sz="2000" dirty="0">
                <a:solidFill>
                  <a:srgbClr val="283988"/>
                </a:solidFill>
                <a:latin typeface="Helvetica Neue"/>
                <a:cs typeface="Calibri"/>
              </a:rPr>
              <a:t>Where we live</a:t>
            </a:r>
          </a:p>
        </p:txBody>
      </p:sp>
      <p:sp>
        <p:nvSpPr>
          <p:cNvPr id="18" name="TextBox 8">
            <a:extLst>
              <a:ext uri="{FF2B5EF4-FFF2-40B4-BE49-F238E27FC236}">
                <a16:creationId xmlns:a16="http://schemas.microsoft.com/office/drawing/2014/main" id="{A487A1AC-F2AB-777E-B107-77ACA7157B2A}"/>
              </a:ext>
            </a:extLst>
          </p:cNvPr>
          <p:cNvSpPr txBox="1"/>
          <p:nvPr/>
        </p:nvSpPr>
        <p:spPr>
          <a:xfrm>
            <a:off x="1001247" y="5059486"/>
            <a:ext cx="5389312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chemeClr val="bg1"/>
                </a:solidFill>
                <a:highlight>
                  <a:srgbClr val="85C140"/>
                </a:highlight>
                <a:latin typeface="Helvetica Neue"/>
              </a:rPr>
              <a:t>The benefit of connecting with others</a:t>
            </a:r>
            <a:endParaRPr lang="en-US">
              <a:solidFill>
                <a:schemeClr val="bg1"/>
              </a:solidFill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chemeClr val="bg1"/>
                </a:solidFill>
                <a:highlight>
                  <a:srgbClr val="85C140"/>
                </a:highlight>
                <a:latin typeface="Helvetica Neue"/>
              </a:rPr>
              <a:t>The benefit of learning</a:t>
            </a:r>
          </a:p>
          <a:p>
            <a:pPr marL="285750" indent="-285750">
              <a:buFont typeface="Arial"/>
              <a:buChar char="•"/>
            </a:pPr>
            <a:r>
              <a:rPr lang="en-US" b="1" dirty="0">
                <a:solidFill>
                  <a:schemeClr val="bg1"/>
                </a:solidFill>
                <a:highlight>
                  <a:srgbClr val="85C140"/>
                </a:highlight>
                <a:latin typeface="Helvetica Neue"/>
              </a:rPr>
              <a:t>The benefits of practicing gratitude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CD82D3C-A2F4-55A3-57FA-8E17E9830A19}"/>
              </a:ext>
            </a:extLst>
          </p:cNvPr>
          <p:cNvGrpSpPr/>
          <p:nvPr/>
        </p:nvGrpSpPr>
        <p:grpSpPr>
          <a:xfrm>
            <a:off x="643680" y="4305684"/>
            <a:ext cx="3597460" cy="755937"/>
            <a:chOff x="3993358" y="2213006"/>
            <a:chExt cx="3597460" cy="755937"/>
          </a:xfrm>
        </p:grpSpPr>
        <p:sp>
          <p:nvSpPr>
            <p:cNvPr id="20" name="Subtitle 13">
              <a:extLst>
                <a:ext uri="{FF2B5EF4-FFF2-40B4-BE49-F238E27FC236}">
                  <a16:creationId xmlns:a16="http://schemas.microsoft.com/office/drawing/2014/main" id="{3C66D982-3BB0-9AA4-71EF-A55BEDF39884}"/>
                </a:ext>
              </a:extLst>
            </p:cNvPr>
            <p:cNvSpPr txBox="1">
              <a:spLocks/>
            </p:cNvSpPr>
            <p:nvPr/>
          </p:nvSpPr>
          <p:spPr>
            <a:xfrm>
              <a:off x="4743475" y="2402770"/>
              <a:ext cx="2847343" cy="566173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1" dirty="0">
                  <a:solidFill>
                    <a:srgbClr val="283988"/>
                  </a:solidFill>
                  <a:latin typeface="Helvetica Neue"/>
                  <a:ea typeface="Helvetica Neue" panose="02000503000000020004" pitchFamily="2" charset="0"/>
                  <a:cs typeface="Helvetica Neue" panose="02000503000000020004" pitchFamily="2" charset="0"/>
                </a:rPr>
                <a:t>Class Discussion:</a:t>
              </a:r>
            </a:p>
          </p:txBody>
        </p:sp>
        <p:pic>
          <p:nvPicPr>
            <p:cNvPr id="21" name="Graphic 6" descr="Puzzle pieces with solid fill">
              <a:extLst>
                <a:ext uri="{FF2B5EF4-FFF2-40B4-BE49-F238E27FC236}">
                  <a16:creationId xmlns:a16="http://schemas.microsoft.com/office/drawing/2014/main" id="{CC7CA936-3C61-370F-15EC-5C6FA68189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993358" y="2213006"/>
              <a:ext cx="751840" cy="75184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346F8D9-58A1-DA67-B014-38F7B87DA1FD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28398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2B4CDDFF-C58C-9BB5-5F10-B2F673EA6335}"/>
              </a:ext>
            </a:extLst>
          </p:cNvPr>
          <p:cNvSpPr txBox="1"/>
          <p:nvPr/>
        </p:nvSpPr>
        <p:spPr>
          <a:xfrm>
            <a:off x="1088938" y="2210270"/>
            <a:ext cx="7294597" cy="40626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bg1"/>
                </a:solidFill>
                <a:highlight>
                  <a:srgbClr val="85C140"/>
                </a:highlight>
                <a:latin typeface="Helvetica Neue"/>
                <a:ea typeface="Helvetica Neue" panose="02000503000000020004" pitchFamily="2" charset="0"/>
                <a:cs typeface="Helvetica"/>
              </a:rPr>
              <a:t>In your workbook, on page 56, write down 10 things that are you grateful for in this moment. It can be as simple as your home, family and friends.</a:t>
            </a:r>
            <a:endParaRPr lang="en-US" sz="1600" b="1">
              <a:solidFill>
                <a:schemeClr val="bg1"/>
              </a:solidFill>
              <a:highlight>
                <a:srgbClr val="85C140"/>
              </a:highlight>
              <a:latin typeface="Helvetica Neue"/>
              <a:ea typeface="Helvetica Neue" panose="02000503000000020004" pitchFamily="2" charset="0"/>
              <a:cs typeface="Helvetica Neue" panose="02000503000000020004" pitchFamily="2" charset="0"/>
            </a:endParaRPr>
          </a:p>
          <a:p>
            <a:endParaRPr lang="en-US" sz="1600" b="1" dirty="0">
              <a:solidFill>
                <a:schemeClr val="bg1"/>
              </a:solidFill>
              <a:highlight>
                <a:srgbClr val="85C140"/>
              </a:highlight>
              <a:latin typeface="Helvetica Neue"/>
              <a:cs typeface="Calibri"/>
            </a:endParaRPr>
          </a:p>
          <a:p>
            <a:r>
              <a:rPr lang="en-US" sz="1600" b="1" dirty="0">
                <a:solidFill>
                  <a:schemeClr val="bg1"/>
                </a:solidFill>
                <a:highlight>
                  <a:srgbClr val="85C140"/>
                </a:highlight>
                <a:latin typeface="Helvetica Neue"/>
                <a:cs typeface="Calibri"/>
              </a:rPr>
              <a:t>Then, watch this video:</a:t>
            </a:r>
          </a:p>
          <a:p>
            <a:endParaRPr lang="en-US" sz="1600" b="1" dirty="0">
              <a:solidFill>
                <a:schemeClr val="bg1"/>
              </a:solidFill>
              <a:highlight>
                <a:srgbClr val="85C140"/>
              </a:highlight>
              <a:latin typeface="Helvetica Neue"/>
              <a:cs typeface="Calibri"/>
            </a:endParaRPr>
          </a:p>
          <a:p>
            <a:r>
              <a:rPr lang="en-US" sz="1600" b="1" dirty="0">
                <a:solidFill>
                  <a:schemeClr val="bg1"/>
                </a:solidFill>
                <a:highlight>
                  <a:srgbClr val="85C140"/>
                </a:highlight>
                <a:latin typeface="Helvetica Neue"/>
                <a:cs typeface="Calibri"/>
              </a:rPr>
              <a:t>Write down 2 things that you are grateful for.</a:t>
            </a:r>
          </a:p>
          <a:p>
            <a:endParaRPr lang="en-US" sz="1600" b="1" dirty="0">
              <a:solidFill>
                <a:schemeClr val="bg1"/>
              </a:solidFill>
              <a:highlight>
                <a:srgbClr val="85C140"/>
              </a:highlight>
              <a:latin typeface="Helvetica Neue"/>
              <a:cs typeface="Calibri"/>
            </a:endParaRPr>
          </a:p>
          <a:p>
            <a:r>
              <a:rPr lang="en-US" sz="1600" b="1" dirty="0">
                <a:solidFill>
                  <a:schemeClr val="bg1"/>
                </a:solidFill>
                <a:highlight>
                  <a:srgbClr val="85C140"/>
                </a:highlight>
                <a:latin typeface="Helvetica Neue"/>
                <a:cs typeface="Calibri"/>
              </a:rPr>
              <a:t>Grab a </a:t>
            </a:r>
            <a:r>
              <a:rPr lang="en-AU" sz="1600" b="1" dirty="0">
                <a:solidFill>
                  <a:schemeClr val="bg1"/>
                </a:solidFill>
                <a:highlight>
                  <a:srgbClr val="85C140"/>
                </a:highlight>
                <a:latin typeface="Helvetica Neue"/>
                <a:cs typeface="Calibri"/>
              </a:rPr>
              <a:t>scrap book or any kind of journal and challenge yourself to start with 3-5 things every day to write down you that are grateful for before you get out of bed every morning. </a:t>
            </a:r>
            <a:endParaRPr lang="en-US" sz="1600" b="1" dirty="0">
              <a:solidFill>
                <a:schemeClr val="bg1"/>
              </a:solidFill>
              <a:highlight>
                <a:srgbClr val="85C140"/>
              </a:highlight>
              <a:latin typeface="Helvetica Neue"/>
              <a:cs typeface="Calibri"/>
            </a:endParaRPr>
          </a:p>
          <a:p>
            <a:endParaRPr lang="en-AU" sz="1600" b="1" dirty="0">
              <a:solidFill>
                <a:schemeClr val="bg1"/>
              </a:solidFill>
              <a:highlight>
                <a:srgbClr val="85C140"/>
              </a:highlight>
              <a:latin typeface="Helvetica Neue"/>
              <a:cs typeface="Calibri"/>
            </a:endParaRPr>
          </a:p>
          <a:p>
            <a:r>
              <a:rPr lang="en-AU" sz="1600" b="1" dirty="0">
                <a:solidFill>
                  <a:schemeClr val="bg1"/>
                </a:solidFill>
                <a:highlight>
                  <a:srgbClr val="85C140"/>
                </a:highlight>
                <a:latin typeface="Helvetica Neue"/>
                <a:cs typeface="Calibri"/>
              </a:rPr>
              <a:t>Then as the video says, over time it will become an automatic step in your day, just like brushing your teeth. You will then over time put out a message to the universe that you are ready to attract more things in your life to be grateful for.</a:t>
            </a:r>
            <a:endParaRPr lang="en-US" sz="1600" i="1" dirty="0">
              <a:solidFill>
                <a:schemeClr val="bg1"/>
              </a:solidFill>
              <a:highlight>
                <a:srgbClr val="85C140"/>
              </a:highlight>
              <a:latin typeface="Helvetica Neue"/>
              <a:cs typeface="Calibri"/>
            </a:endParaRPr>
          </a:p>
          <a:p>
            <a:endParaRPr lang="en-US" b="1" dirty="0">
              <a:solidFill>
                <a:srgbClr val="FFFFFF"/>
              </a:solidFill>
              <a:highlight>
                <a:srgbClr val="85C140"/>
              </a:highlight>
              <a:latin typeface="Helvetica Neue"/>
              <a:cs typeface="Calibri"/>
            </a:endParaRPr>
          </a:p>
        </p:txBody>
      </p:sp>
      <p:sp>
        <p:nvSpPr>
          <p:cNvPr id="7" name="Subtitle 13">
            <a:extLst>
              <a:ext uri="{FF2B5EF4-FFF2-40B4-BE49-F238E27FC236}">
                <a16:creationId xmlns:a16="http://schemas.microsoft.com/office/drawing/2014/main" id="{5B68BB93-11AB-DB1B-5651-689F05013B77}"/>
              </a:ext>
            </a:extLst>
          </p:cNvPr>
          <p:cNvSpPr txBox="1">
            <a:spLocks/>
          </p:cNvSpPr>
          <p:nvPr/>
        </p:nvSpPr>
        <p:spPr>
          <a:xfrm>
            <a:off x="1836409" y="1400807"/>
            <a:ext cx="5168034" cy="4316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chemeClr val="bg1"/>
                </a:solidFill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Activity: Practicing Gratitude</a:t>
            </a:r>
          </a:p>
        </p:txBody>
      </p:sp>
      <p:pic>
        <p:nvPicPr>
          <p:cNvPr id="9" name="Graphic 6" descr="Puzzle pieces with solid fill">
            <a:extLst>
              <a:ext uri="{FF2B5EF4-FFF2-40B4-BE49-F238E27FC236}">
                <a16:creationId xmlns:a16="http://schemas.microsoft.com/office/drawing/2014/main" id="{6D03F9DC-8F6B-5C73-6FAF-3D3EAC7F74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6085" y="1078925"/>
            <a:ext cx="962046" cy="97518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FC7965E4-4E9E-F454-BFC1-F5344AE61BE1}"/>
              </a:ext>
            </a:extLst>
          </p:cNvPr>
          <p:cNvSpPr txBox="1">
            <a:spLocks/>
          </p:cNvSpPr>
          <p:nvPr/>
        </p:nvSpPr>
        <p:spPr>
          <a:xfrm>
            <a:off x="223185" y="270033"/>
            <a:ext cx="1739727" cy="257423"/>
          </a:xfrm>
          <a:prstGeom prst="rect">
            <a:avLst/>
          </a:prstGeom>
          <a:solidFill>
            <a:schemeClr val="bg1"/>
          </a:solidFill>
          <a:effectLst>
            <a:outerShdw blurRad="88900" dist="25400" dir="2700000" algn="tl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txBody>
          <a:bodyPr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rgbClr val="283986"/>
                </a:solidFill>
                <a:effectLst>
                  <a:outerShdw blurRad="63500" dist="25400" dir="2700000" algn="tl" rotWithShape="0">
                    <a:prstClr val="black">
                      <a:alpha val="0"/>
                    </a:prstClr>
                  </a:outerShdw>
                </a:effectLs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S.E.L.F. Program</a:t>
            </a:r>
          </a:p>
        </p:txBody>
      </p:sp>
      <p:sp>
        <p:nvSpPr>
          <p:cNvPr id="13" name="Subtitle 13">
            <a:extLst>
              <a:ext uri="{FF2B5EF4-FFF2-40B4-BE49-F238E27FC236}">
                <a16:creationId xmlns:a16="http://schemas.microsoft.com/office/drawing/2014/main" id="{D742DBCC-5CDF-5BA2-F3AF-C961B6F4EA5D}"/>
              </a:ext>
            </a:extLst>
          </p:cNvPr>
          <p:cNvSpPr txBox="1">
            <a:spLocks/>
          </p:cNvSpPr>
          <p:nvPr/>
        </p:nvSpPr>
        <p:spPr>
          <a:xfrm>
            <a:off x="9374351" y="302877"/>
            <a:ext cx="1739727" cy="1937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b="1" dirty="0">
                <a:solidFill>
                  <a:schemeClr val="bg1"/>
                </a:solidFill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Module 6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F902000B-64CA-74F6-26AD-F74FC347DF48}"/>
              </a:ext>
            </a:extLst>
          </p:cNvPr>
          <p:cNvSpPr txBox="1">
            <a:spLocks/>
          </p:cNvSpPr>
          <p:nvPr/>
        </p:nvSpPr>
        <p:spPr>
          <a:xfrm>
            <a:off x="10245069" y="270033"/>
            <a:ext cx="1639547" cy="267756"/>
          </a:xfrm>
          <a:prstGeom prst="rect">
            <a:avLst/>
          </a:prstGeom>
          <a:solidFill>
            <a:schemeClr val="bg1"/>
          </a:solidFill>
          <a:effectLst>
            <a:outerShdw blurRad="88900" dist="25400" dir="2700000" algn="tl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txBody>
          <a:bodyPr lIns="91440" tIns="45720" rIns="91440" bIns="4572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rgbClr val="283986"/>
                </a:solidFill>
                <a:effectLst>
                  <a:outerShdw blurRad="63500" dist="25400" dir="2700000" algn="tl" rotWithShape="0">
                    <a:prstClr val="black">
                      <a:alpha val="0"/>
                    </a:prstClr>
                  </a:outerShdw>
                </a:effectLst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Personal Wellbeing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9EEA389-41AD-3612-A76E-A0F1284CF41F}"/>
              </a:ext>
            </a:extLst>
          </p:cNvPr>
          <p:cNvSpPr/>
          <p:nvPr/>
        </p:nvSpPr>
        <p:spPr>
          <a:xfrm>
            <a:off x="3504966" y="2890873"/>
            <a:ext cx="2842005" cy="42157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solidFill>
                  <a:schemeClr val="bg1"/>
                </a:solidFill>
                <a:latin typeface="Helvetica Neue"/>
                <a:cs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Using Gratitude to Manifest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A8C896-EB54-FEF0-A78E-5564A64098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E7DA831-C2BE-E59C-073B-F56765ED5E7D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28398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" name="TextBox 35">
            <a:extLst>
              <a:ext uri="{FF2B5EF4-FFF2-40B4-BE49-F238E27FC236}">
                <a16:creationId xmlns:a16="http://schemas.microsoft.com/office/drawing/2014/main" id="{7D254659-2A91-B481-652E-3BA8B280BAAA}"/>
              </a:ext>
            </a:extLst>
          </p:cNvPr>
          <p:cNvSpPr txBox="1"/>
          <p:nvPr/>
        </p:nvSpPr>
        <p:spPr>
          <a:xfrm>
            <a:off x="1621053" y="1440697"/>
            <a:ext cx="4309770" cy="52322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chemeClr val="bg1"/>
                </a:solidFill>
                <a:latin typeface="Helvetica Neue"/>
              </a:rPr>
              <a:t>Adding to your Toolbelt.</a:t>
            </a:r>
            <a:endParaRPr lang="en-US" dirty="0"/>
          </a:p>
        </p:txBody>
      </p:sp>
      <p:pic>
        <p:nvPicPr>
          <p:cNvPr id="4" name="Graphic 30" descr="Tools with solid fill">
            <a:extLst>
              <a:ext uri="{FF2B5EF4-FFF2-40B4-BE49-F238E27FC236}">
                <a16:creationId xmlns:a16="http://schemas.microsoft.com/office/drawing/2014/main" id="{534D83B2-CBB8-A796-F7CA-58CECC74E2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25475" y="1352281"/>
            <a:ext cx="707572" cy="707572"/>
          </a:xfrm>
          <a:prstGeom prst="rect">
            <a:avLst/>
          </a:prstGeom>
        </p:spPr>
      </p:pic>
      <p:sp>
        <p:nvSpPr>
          <p:cNvPr id="5" name="TextBox 32">
            <a:extLst>
              <a:ext uri="{FF2B5EF4-FFF2-40B4-BE49-F238E27FC236}">
                <a16:creationId xmlns:a16="http://schemas.microsoft.com/office/drawing/2014/main" id="{D268A9B6-0D4C-6F0A-EF81-8EEC63AEF2F8}"/>
              </a:ext>
            </a:extLst>
          </p:cNvPr>
          <p:cNvSpPr txBox="1"/>
          <p:nvPr/>
        </p:nvSpPr>
        <p:spPr>
          <a:xfrm>
            <a:off x="1617847" y="1963405"/>
            <a:ext cx="7484761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chemeClr val="bg1"/>
                </a:solidFill>
                <a:latin typeface="Helvetica Neue"/>
                <a:ea typeface="+mn-lt"/>
                <a:cs typeface="+mn-lt"/>
              </a:rPr>
              <a:t>AThere</a:t>
            </a:r>
            <a:r>
              <a:rPr lang="en-US" dirty="0">
                <a:solidFill>
                  <a:schemeClr val="bg1"/>
                </a:solidFill>
                <a:latin typeface="Helvetica Neue"/>
                <a:ea typeface="+mn-lt"/>
                <a:cs typeface="+mn-lt"/>
              </a:rPr>
              <a:t> are also many 'journalling' apps that you can utilize if you prefer. However, be mindful of signing up for 'paid subscriptions'.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Subtitle 13">
            <a:extLst>
              <a:ext uri="{FF2B5EF4-FFF2-40B4-BE49-F238E27FC236}">
                <a16:creationId xmlns:a16="http://schemas.microsoft.com/office/drawing/2014/main" id="{FC51A526-76F3-4567-D819-46CADBE5D385}"/>
              </a:ext>
            </a:extLst>
          </p:cNvPr>
          <p:cNvSpPr txBox="1">
            <a:spLocks/>
          </p:cNvSpPr>
          <p:nvPr/>
        </p:nvSpPr>
        <p:spPr>
          <a:xfrm>
            <a:off x="1618695" y="3019707"/>
            <a:ext cx="3201839" cy="38044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bg1"/>
                </a:solidFill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App Suggestions:</a:t>
            </a:r>
          </a:p>
        </p:txBody>
      </p:sp>
      <p:sp>
        <p:nvSpPr>
          <p:cNvPr id="7" name="TextBox 38">
            <a:extLst>
              <a:ext uri="{FF2B5EF4-FFF2-40B4-BE49-F238E27FC236}">
                <a16:creationId xmlns:a16="http://schemas.microsoft.com/office/drawing/2014/main" id="{69D92122-C90F-6875-8375-141F8A9A828F}"/>
              </a:ext>
            </a:extLst>
          </p:cNvPr>
          <p:cNvSpPr txBox="1"/>
          <p:nvPr/>
        </p:nvSpPr>
        <p:spPr>
          <a:xfrm>
            <a:off x="1617847" y="3470847"/>
            <a:ext cx="3200237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chemeClr val="bg1"/>
                </a:solidFill>
                <a:latin typeface="Helvetica Neue"/>
                <a:cs typeface="Calibri"/>
              </a:rPr>
              <a:t>Gratitude Journal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err="1">
                <a:solidFill>
                  <a:schemeClr val="bg1"/>
                </a:solidFill>
                <a:latin typeface="Helvetica Neue"/>
                <a:cs typeface="Calibri"/>
              </a:rPr>
              <a:t>Daylio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chemeClr val="bg1"/>
                </a:solidFill>
                <a:latin typeface="Helvetica Neue"/>
                <a:cs typeface="Calibri"/>
              </a:rPr>
              <a:t>Affirmation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ED7220C-53CF-DA7D-2FD9-7729ACDE88D8}"/>
              </a:ext>
            </a:extLst>
          </p:cNvPr>
          <p:cNvSpPr txBox="1">
            <a:spLocks/>
          </p:cNvSpPr>
          <p:nvPr/>
        </p:nvSpPr>
        <p:spPr>
          <a:xfrm>
            <a:off x="223185" y="270033"/>
            <a:ext cx="1739727" cy="257423"/>
          </a:xfrm>
          <a:prstGeom prst="rect">
            <a:avLst/>
          </a:prstGeom>
          <a:solidFill>
            <a:schemeClr val="bg1"/>
          </a:solidFill>
          <a:effectLst>
            <a:outerShdw blurRad="88900" dist="25400" dir="2700000" algn="tl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txBody>
          <a:bodyPr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rgbClr val="283986"/>
                </a:solidFill>
                <a:effectLst>
                  <a:outerShdw blurRad="63500" dist="25400" dir="2700000" algn="tl" rotWithShape="0">
                    <a:prstClr val="black">
                      <a:alpha val="0"/>
                    </a:prstClr>
                  </a:outerShdw>
                </a:effectLs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S.E.L.F. Program</a:t>
            </a:r>
          </a:p>
        </p:txBody>
      </p:sp>
      <p:sp>
        <p:nvSpPr>
          <p:cNvPr id="11" name="Subtitle 13">
            <a:extLst>
              <a:ext uri="{FF2B5EF4-FFF2-40B4-BE49-F238E27FC236}">
                <a16:creationId xmlns:a16="http://schemas.microsoft.com/office/drawing/2014/main" id="{A7C3E4F8-951B-24C1-F105-E06C0C0921E6}"/>
              </a:ext>
            </a:extLst>
          </p:cNvPr>
          <p:cNvSpPr txBox="1">
            <a:spLocks/>
          </p:cNvSpPr>
          <p:nvPr/>
        </p:nvSpPr>
        <p:spPr>
          <a:xfrm>
            <a:off x="9374351" y="302877"/>
            <a:ext cx="1739727" cy="1937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b="1" dirty="0">
                <a:solidFill>
                  <a:schemeClr val="bg1"/>
                </a:solidFill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Module 6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B8F19F29-7952-808F-6E79-1CE824349C5E}"/>
              </a:ext>
            </a:extLst>
          </p:cNvPr>
          <p:cNvSpPr txBox="1">
            <a:spLocks/>
          </p:cNvSpPr>
          <p:nvPr/>
        </p:nvSpPr>
        <p:spPr>
          <a:xfrm>
            <a:off x="10245069" y="270033"/>
            <a:ext cx="1639547" cy="267756"/>
          </a:xfrm>
          <a:prstGeom prst="rect">
            <a:avLst/>
          </a:prstGeom>
          <a:solidFill>
            <a:schemeClr val="bg1"/>
          </a:solidFill>
          <a:effectLst>
            <a:outerShdw blurRad="88900" dist="25400" dir="2700000" algn="tl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txBody>
          <a:bodyPr lIns="91440" tIns="45720" rIns="91440" bIns="4572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rgbClr val="283986"/>
                </a:solidFill>
                <a:effectLst>
                  <a:outerShdw blurRad="63500" dist="25400" dir="2700000" algn="tl" rotWithShape="0">
                    <a:prstClr val="black">
                      <a:alpha val="0"/>
                    </a:prstClr>
                  </a:outerShdw>
                </a:effectLst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Personal Wellbeing</a:t>
            </a:r>
          </a:p>
        </p:txBody>
      </p:sp>
    </p:spTree>
    <p:extLst>
      <p:ext uri="{BB962C8B-B14F-4D97-AF65-F5344CB8AC3E}">
        <p14:creationId xmlns:p14="http://schemas.microsoft.com/office/powerpoint/2010/main" val="16668010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9BA8A51-39B5-385E-E074-74BEBBAF1D50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Subtitle 13">
            <a:extLst>
              <a:ext uri="{FF2B5EF4-FFF2-40B4-BE49-F238E27FC236}">
                <a16:creationId xmlns:a16="http://schemas.microsoft.com/office/drawing/2014/main" id="{29607E7C-4DE3-DAFE-BEB5-4735FF71A60A}"/>
              </a:ext>
            </a:extLst>
          </p:cNvPr>
          <p:cNvSpPr txBox="1">
            <a:spLocks/>
          </p:cNvSpPr>
          <p:nvPr/>
        </p:nvSpPr>
        <p:spPr>
          <a:xfrm>
            <a:off x="9381555" y="286455"/>
            <a:ext cx="1739727" cy="1937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b="1" dirty="0">
                <a:solidFill>
                  <a:srgbClr val="283986"/>
                </a:solidFill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Module 6</a:t>
            </a:r>
            <a:endParaRPr lang="en-US" sz="1200" b="1" dirty="0">
              <a:solidFill>
                <a:srgbClr val="283986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5FD64E5-EE1D-4CF6-0FBF-23E4E6D72DF9}"/>
              </a:ext>
            </a:extLst>
          </p:cNvPr>
          <p:cNvSpPr txBox="1">
            <a:spLocks/>
          </p:cNvSpPr>
          <p:nvPr/>
        </p:nvSpPr>
        <p:spPr>
          <a:xfrm>
            <a:off x="223185" y="254641"/>
            <a:ext cx="1739727" cy="257423"/>
          </a:xfrm>
          <a:prstGeom prst="rect">
            <a:avLst/>
          </a:prstGeom>
          <a:solidFill>
            <a:srgbClr val="283986"/>
          </a:solidFill>
          <a:effectLst>
            <a:outerShdw blurRad="88900" dist="25400" dir="2700000" algn="tl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txBody>
          <a:bodyPr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>
                <a:solidFill>
                  <a:schemeClr val="bg1"/>
                </a:solidFill>
                <a:effectLst>
                  <a:outerShdw blurRad="63500" dist="25400" dir="2700000" algn="tl" rotWithShape="0">
                    <a:prstClr val="black">
                      <a:alpha val="0"/>
                    </a:prstClr>
                  </a:outerShdw>
                </a:effectLs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S.E.L.F. Program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617C14D-7287-D671-E8D4-0EAE53061C36}"/>
              </a:ext>
            </a:extLst>
          </p:cNvPr>
          <p:cNvSpPr txBox="1">
            <a:spLocks/>
          </p:cNvSpPr>
          <p:nvPr/>
        </p:nvSpPr>
        <p:spPr>
          <a:xfrm>
            <a:off x="10251419" y="257443"/>
            <a:ext cx="1599412" cy="242411"/>
          </a:xfrm>
          <a:prstGeom prst="rect">
            <a:avLst/>
          </a:prstGeom>
          <a:solidFill>
            <a:srgbClr val="283986"/>
          </a:solidFill>
          <a:effectLst>
            <a:outerShdw blurRad="88900" dist="25400" dir="2700000" algn="tl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txBody>
          <a:bodyPr lIns="91440" tIns="45720" rIns="91440" bIns="4572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chemeClr val="bg1"/>
                </a:solidFill>
                <a:effectLst>
                  <a:outerShdw blurRad="63500" dist="25400" dir="2700000" algn="tl" rotWithShape="0">
                    <a:prstClr val="black">
                      <a:alpha val="0"/>
                    </a:prstClr>
                  </a:outerShdw>
                </a:effectLst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Personal Wellbeing</a:t>
            </a:r>
          </a:p>
        </p:txBody>
      </p:sp>
      <p:sp>
        <p:nvSpPr>
          <p:cNvPr id="11" name="Subtitle 13">
            <a:extLst>
              <a:ext uri="{FF2B5EF4-FFF2-40B4-BE49-F238E27FC236}">
                <a16:creationId xmlns:a16="http://schemas.microsoft.com/office/drawing/2014/main" id="{1D467F4B-026B-8EC0-6FC3-3C10033AADE5}"/>
              </a:ext>
            </a:extLst>
          </p:cNvPr>
          <p:cNvSpPr txBox="1">
            <a:spLocks/>
          </p:cNvSpPr>
          <p:nvPr/>
        </p:nvSpPr>
        <p:spPr>
          <a:xfrm>
            <a:off x="647482" y="1116893"/>
            <a:ext cx="9610941" cy="5084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283988"/>
                </a:solidFill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The Benefits of Gratitude: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01E3597-6D13-84CA-2764-DB978610B6B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52" t="12088" r="452" b="2417"/>
          <a:stretch/>
        </p:blipFill>
        <p:spPr>
          <a:xfrm>
            <a:off x="2573813" y="1897735"/>
            <a:ext cx="7046850" cy="4174409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2E569E9-57F3-E6A4-E976-E392253A7FC8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28398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C78A0288-5B96-5CCC-92FD-15AF3428BFE2}"/>
              </a:ext>
            </a:extLst>
          </p:cNvPr>
          <p:cNvSpPr txBox="1"/>
          <p:nvPr/>
        </p:nvSpPr>
        <p:spPr>
          <a:xfrm>
            <a:off x="1088938" y="4109904"/>
            <a:ext cx="5534485" cy="184665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bg1"/>
                </a:solidFill>
                <a:highlight>
                  <a:srgbClr val="85C140"/>
                </a:highlight>
                <a:latin typeface="Helvetica Neue"/>
                <a:cs typeface="Helvetica"/>
              </a:rPr>
              <a:t>Turn to page 57 in your workbook. Highlight the things in the list that you are already doing in one </a:t>
            </a:r>
            <a:r>
              <a:rPr lang="en-US" sz="1600" b="1" dirty="0" err="1">
                <a:solidFill>
                  <a:schemeClr val="bg1"/>
                </a:solidFill>
                <a:highlight>
                  <a:srgbClr val="85C140"/>
                </a:highlight>
                <a:latin typeface="Helvetica Neue"/>
                <a:cs typeface="Helvetica"/>
              </a:rPr>
              <a:t>colour</a:t>
            </a:r>
            <a:r>
              <a:rPr lang="en-US" sz="1600" b="1" dirty="0">
                <a:solidFill>
                  <a:schemeClr val="bg1"/>
                </a:solidFill>
                <a:highlight>
                  <a:srgbClr val="85C140"/>
                </a:highlight>
                <a:latin typeface="Helvetica Neue"/>
                <a:cs typeface="Helvetica"/>
              </a:rPr>
              <a:t>.</a:t>
            </a:r>
          </a:p>
          <a:p>
            <a:endParaRPr lang="en-US" sz="1600" b="1" dirty="0">
              <a:solidFill>
                <a:schemeClr val="bg1"/>
              </a:solidFill>
              <a:highlight>
                <a:srgbClr val="85C140"/>
              </a:highlight>
              <a:latin typeface="Helvetica Neue"/>
              <a:cs typeface="Helvetica"/>
            </a:endParaRPr>
          </a:p>
          <a:p>
            <a:r>
              <a:rPr lang="en-US" sz="1600" b="1" dirty="0">
                <a:solidFill>
                  <a:schemeClr val="bg1"/>
                </a:solidFill>
                <a:highlight>
                  <a:srgbClr val="85C140"/>
                </a:highlight>
                <a:latin typeface="Helvetica Neue"/>
                <a:cs typeface="Helvetica"/>
              </a:rPr>
              <a:t>Then, using a different </a:t>
            </a:r>
            <a:r>
              <a:rPr lang="en-US" sz="1600" b="1" dirty="0" err="1">
                <a:solidFill>
                  <a:schemeClr val="bg1"/>
                </a:solidFill>
                <a:highlight>
                  <a:srgbClr val="85C140"/>
                </a:highlight>
                <a:latin typeface="Helvetica Neue"/>
                <a:cs typeface="Helvetica"/>
              </a:rPr>
              <a:t>colour</a:t>
            </a:r>
            <a:r>
              <a:rPr lang="en-US" sz="1600" b="1" dirty="0">
                <a:solidFill>
                  <a:schemeClr val="bg1"/>
                </a:solidFill>
                <a:highlight>
                  <a:srgbClr val="85C140"/>
                </a:highlight>
                <a:latin typeface="Helvetica Neue"/>
                <a:cs typeface="Helvetica"/>
              </a:rPr>
              <a:t> highlight the ones that you would like to add to your routine and are realistic for you to achieve as a goal.</a:t>
            </a:r>
          </a:p>
          <a:p>
            <a:endParaRPr lang="en-US" b="1" dirty="0">
              <a:solidFill>
                <a:schemeClr val="bg1"/>
              </a:solidFill>
              <a:highlight>
                <a:srgbClr val="85C140"/>
              </a:highlight>
              <a:latin typeface="Helvetica Neue"/>
              <a:cs typeface="Calibri"/>
            </a:endParaRPr>
          </a:p>
        </p:txBody>
      </p:sp>
      <p:sp>
        <p:nvSpPr>
          <p:cNvPr id="7" name="Subtitle 13">
            <a:extLst>
              <a:ext uri="{FF2B5EF4-FFF2-40B4-BE49-F238E27FC236}">
                <a16:creationId xmlns:a16="http://schemas.microsoft.com/office/drawing/2014/main" id="{348EA397-7D7B-088E-9C96-542C19E28B58}"/>
              </a:ext>
            </a:extLst>
          </p:cNvPr>
          <p:cNvSpPr txBox="1">
            <a:spLocks/>
          </p:cNvSpPr>
          <p:nvPr/>
        </p:nvSpPr>
        <p:spPr>
          <a:xfrm>
            <a:off x="1836409" y="3300441"/>
            <a:ext cx="5168034" cy="4316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chemeClr val="bg1"/>
                </a:solidFill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Activity:</a:t>
            </a:r>
          </a:p>
        </p:txBody>
      </p:sp>
      <p:pic>
        <p:nvPicPr>
          <p:cNvPr id="9" name="Graphic 6" descr="Puzzle pieces with solid fill">
            <a:extLst>
              <a:ext uri="{FF2B5EF4-FFF2-40B4-BE49-F238E27FC236}">
                <a16:creationId xmlns:a16="http://schemas.microsoft.com/office/drawing/2014/main" id="{E94E5921-F1E1-ADE9-618A-61BB499241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6085" y="2978559"/>
            <a:ext cx="962046" cy="97518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2B4FE92-1453-60EA-B855-7B4BBB81FF93}"/>
              </a:ext>
            </a:extLst>
          </p:cNvPr>
          <p:cNvSpPr txBox="1">
            <a:spLocks/>
          </p:cNvSpPr>
          <p:nvPr/>
        </p:nvSpPr>
        <p:spPr>
          <a:xfrm>
            <a:off x="223185" y="270033"/>
            <a:ext cx="1739727" cy="257423"/>
          </a:xfrm>
          <a:prstGeom prst="rect">
            <a:avLst/>
          </a:prstGeom>
          <a:solidFill>
            <a:schemeClr val="bg1"/>
          </a:solidFill>
          <a:effectLst>
            <a:outerShdw blurRad="88900" dist="25400" dir="2700000" algn="tl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txBody>
          <a:bodyPr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rgbClr val="283986"/>
                </a:solidFill>
                <a:effectLst>
                  <a:outerShdw blurRad="63500" dist="25400" dir="2700000" algn="tl" rotWithShape="0">
                    <a:prstClr val="black">
                      <a:alpha val="0"/>
                    </a:prstClr>
                  </a:outerShdw>
                </a:effectLs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S.E.L.F. Program</a:t>
            </a:r>
          </a:p>
        </p:txBody>
      </p:sp>
      <p:sp>
        <p:nvSpPr>
          <p:cNvPr id="13" name="Subtitle 13">
            <a:extLst>
              <a:ext uri="{FF2B5EF4-FFF2-40B4-BE49-F238E27FC236}">
                <a16:creationId xmlns:a16="http://schemas.microsoft.com/office/drawing/2014/main" id="{735E0295-0E3F-8356-AF59-E0BBA10BCCBA}"/>
              </a:ext>
            </a:extLst>
          </p:cNvPr>
          <p:cNvSpPr txBox="1">
            <a:spLocks/>
          </p:cNvSpPr>
          <p:nvPr/>
        </p:nvSpPr>
        <p:spPr>
          <a:xfrm>
            <a:off x="9374351" y="302877"/>
            <a:ext cx="1739727" cy="1937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b="1" dirty="0">
                <a:solidFill>
                  <a:schemeClr val="bg1"/>
                </a:solidFill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Module 6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876B93EF-FB29-88E4-3CDB-04D073A26D16}"/>
              </a:ext>
            </a:extLst>
          </p:cNvPr>
          <p:cNvSpPr txBox="1">
            <a:spLocks/>
          </p:cNvSpPr>
          <p:nvPr/>
        </p:nvSpPr>
        <p:spPr>
          <a:xfrm>
            <a:off x="10245069" y="270033"/>
            <a:ext cx="1639547" cy="267756"/>
          </a:xfrm>
          <a:prstGeom prst="rect">
            <a:avLst/>
          </a:prstGeom>
          <a:solidFill>
            <a:schemeClr val="bg1"/>
          </a:solidFill>
          <a:effectLst>
            <a:outerShdw blurRad="88900" dist="25400" dir="2700000" algn="tl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txBody>
          <a:bodyPr lIns="91440" tIns="45720" rIns="91440" bIns="4572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rgbClr val="283986"/>
                </a:solidFill>
                <a:effectLst>
                  <a:outerShdw blurRad="63500" dist="25400" dir="2700000" algn="tl" rotWithShape="0">
                    <a:prstClr val="black">
                      <a:alpha val="0"/>
                    </a:prstClr>
                  </a:outerShdw>
                </a:effectLst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Personal Wellbeing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725564A7-F3CE-03AA-4079-2A52D9E8F0AC}"/>
              </a:ext>
            </a:extLst>
          </p:cNvPr>
          <p:cNvSpPr txBox="1">
            <a:spLocks/>
          </p:cNvSpPr>
          <p:nvPr/>
        </p:nvSpPr>
        <p:spPr>
          <a:xfrm>
            <a:off x="709351" y="1141451"/>
            <a:ext cx="8657612" cy="1164411"/>
          </a:xfrm>
          <a:prstGeom prst="rect">
            <a:avLst/>
          </a:prstGeom>
          <a:noFill/>
          <a:effectLst>
            <a:outerShdw blurRad="88900" dist="25400" dir="2700000" algn="tl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txBody>
          <a:bodyPr lIns="91440" tIns="45720" rIns="91440" bIns="4572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i="1" dirty="0">
                <a:solidFill>
                  <a:schemeClr val="bg1"/>
                </a:solidFill>
                <a:latin typeface="Helvetica Neue"/>
              </a:rPr>
              <a:t>“Personal development is a process that contributes to personal growth. Self-improvement is outcome focused."</a:t>
            </a:r>
          </a:p>
          <a:p>
            <a:br>
              <a:rPr lang="en-US" sz="1600" i="1" dirty="0">
                <a:solidFill>
                  <a:schemeClr val="bg1"/>
                </a:solidFill>
                <a:latin typeface="Helvetica Neue"/>
              </a:rPr>
            </a:br>
            <a:r>
              <a:rPr lang="en-US" i="1" dirty="0">
                <a:solidFill>
                  <a:schemeClr val="bg1"/>
                </a:solidFill>
                <a:latin typeface="Helvetica Neue"/>
              </a:rPr>
              <a:t>-Brian Ford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3590E26-D767-E3ED-D220-E43742BA47CF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28398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7" name="Subtitle 13">
            <a:extLst>
              <a:ext uri="{FF2B5EF4-FFF2-40B4-BE49-F238E27FC236}">
                <a16:creationId xmlns:a16="http://schemas.microsoft.com/office/drawing/2014/main" id="{167030C3-B0A7-2EC3-7352-FAC72E3B46DB}"/>
              </a:ext>
            </a:extLst>
          </p:cNvPr>
          <p:cNvSpPr txBox="1">
            <a:spLocks/>
          </p:cNvSpPr>
          <p:nvPr/>
        </p:nvSpPr>
        <p:spPr>
          <a:xfrm>
            <a:off x="851717" y="1013670"/>
            <a:ext cx="8781706" cy="5084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chemeClr val="bg1"/>
                </a:solidFill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Video: Perma Model of Wellbeing:</a:t>
            </a:r>
          </a:p>
        </p:txBody>
      </p:sp>
      <p:pic>
        <p:nvPicPr>
          <p:cNvPr id="9" name="Picture 8" descr="A blue circle with white and green circles on it&#10;&#10;Description automatically generated">
            <a:extLst>
              <a:ext uri="{FF2B5EF4-FFF2-40B4-BE49-F238E27FC236}">
                <a16:creationId xmlns:a16="http://schemas.microsoft.com/office/drawing/2014/main" id="{79F9E417-F42F-0EFD-1083-0C2E63D335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4228" y="2272170"/>
            <a:ext cx="4159854" cy="4159854"/>
          </a:xfrm>
          <a:prstGeom prst="rect">
            <a:avLst/>
          </a:prstGeom>
        </p:spPr>
      </p:pic>
      <p:pic>
        <p:nvPicPr>
          <p:cNvPr id="11" name="Picture 10" descr="A blue circle with white and green circles on it&#10;&#10;Description automatically generated">
            <a:extLst>
              <a:ext uri="{FF2B5EF4-FFF2-40B4-BE49-F238E27FC236}">
                <a16:creationId xmlns:a16="http://schemas.microsoft.com/office/drawing/2014/main" id="{E4228307-C7EE-90C1-476C-4686E657BA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048" y="1731142"/>
            <a:ext cx="2897728" cy="289772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7A238E22-3B64-D829-D545-B374AD84FACA}"/>
              </a:ext>
            </a:extLst>
          </p:cNvPr>
          <p:cNvSpPr txBox="1">
            <a:spLocks/>
          </p:cNvSpPr>
          <p:nvPr/>
        </p:nvSpPr>
        <p:spPr>
          <a:xfrm>
            <a:off x="223185" y="254641"/>
            <a:ext cx="1739727" cy="257423"/>
          </a:xfrm>
          <a:prstGeom prst="rect">
            <a:avLst/>
          </a:prstGeom>
          <a:solidFill>
            <a:schemeClr val="bg1"/>
          </a:solidFill>
          <a:effectLst>
            <a:outerShdw blurRad="88900" dist="25400" dir="2700000" algn="tl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txBody>
          <a:bodyPr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>
                <a:solidFill>
                  <a:srgbClr val="283986"/>
                </a:solidFill>
                <a:effectLst>
                  <a:outerShdw blurRad="63500" dist="25400" dir="2700000" algn="tl" rotWithShape="0">
                    <a:prstClr val="black">
                      <a:alpha val="0"/>
                    </a:prstClr>
                  </a:outerShdw>
                </a:effectLs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S.E.L.F. Program</a:t>
            </a:r>
            <a:endParaRPr lang="en-US" sz="1200" b="1" dirty="0">
              <a:solidFill>
                <a:srgbClr val="283986"/>
              </a:solidFill>
              <a:effectLst>
                <a:outerShdw blurRad="63500" dist="25400" dir="2700000" algn="tl" rotWithShape="0">
                  <a:prstClr val="black">
                    <a:alpha val="0"/>
                  </a:prstClr>
                </a:outerShdw>
              </a:effectLst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7" name="Subtitle 13">
            <a:extLst>
              <a:ext uri="{FF2B5EF4-FFF2-40B4-BE49-F238E27FC236}">
                <a16:creationId xmlns:a16="http://schemas.microsoft.com/office/drawing/2014/main" id="{30BD5687-C135-8119-E304-B422089DD5B7}"/>
              </a:ext>
            </a:extLst>
          </p:cNvPr>
          <p:cNvSpPr txBox="1">
            <a:spLocks/>
          </p:cNvSpPr>
          <p:nvPr/>
        </p:nvSpPr>
        <p:spPr>
          <a:xfrm>
            <a:off x="9374351" y="286455"/>
            <a:ext cx="1739727" cy="1937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b="1" dirty="0">
                <a:solidFill>
                  <a:schemeClr val="bg1"/>
                </a:solidFill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Module 6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BD7BC458-02FD-EE34-1F66-60D8B3368C09}"/>
              </a:ext>
            </a:extLst>
          </p:cNvPr>
          <p:cNvSpPr txBox="1">
            <a:spLocks/>
          </p:cNvSpPr>
          <p:nvPr/>
        </p:nvSpPr>
        <p:spPr>
          <a:xfrm>
            <a:off x="10245069" y="285424"/>
            <a:ext cx="1639547" cy="267756"/>
          </a:xfrm>
          <a:prstGeom prst="rect">
            <a:avLst/>
          </a:prstGeom>
          <a:solidFill>
            <a:schemeClr val="bg1"/>
          </a:solidFill>
          <a:effectLst>
            <a:outerShdw blurRad="88900" dist="25400" dir="2700000" algn="tl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txBody>
          <a:bodyPr lIns="91440" tIns="45720" rIns="91440" bIns="4572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rgbClr val="283986"/>
                </a:solidFill>
                <a:effectLst>
                  <a:outerShdw blurRad="63500" dist="25400" dir="2700000" algn="tl" rotWithShape="0">
                    <a:prstClr val="black">
                      <a:alpha val="0"/>
                    </a:prstClr>
                  </a:outerShdw>
                </a:effectLst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Personal Wellbeing</a:t>
            </a:r>
          </a:p>
        </p:txBody>
      </p:sp>
      <p:pic>
        <p:nvPicPr>
          <p:cNvPr id="24" name="Online Media 23" title="PERMA MODEL OF WELL-BEING">
            <a:hlinkClick r:id="" action="ppaction://media"/>
            <a:extLst>
              <a:ext uri="{FF2B5EF4-FFF2-40B4-BE49-F238E27FC236}">
                <a16:creationId xmlns:a16="http://schemas.microsoft.com/office/drawing/2014/main" id="{82FEFFF4-EC5E-0BA9-A0AE-F5D0AB52180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810242" y="1716109"/>
            <a:ext cx="8272597" cy="471366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D5736E4-A9C4-FF67-E3B0-2231AF57A553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28398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" name="Subtitle 13">
            <a:extLst>
              <a:ext uri="{FF2B5EF4-FFF2-40B4-BE49-F238E27FC236}">
                <a16:creationId xmlns:a16="http://schemas.microsoft.com/office/drawing/2014/main" id="{8F2EB52E-2723-DCA4-009D-FBE78796F579}"/>
              </a:ext>
            </a:extLst>
          </p:cNvPr>
          <p:cNvSpPr txBox="1">
            <a:spLocks/>
          </p:cNvSpPr>
          <p:nvPr/>
        </p:nvSpPr>
        <p:spPr>
          <a:xfrm>
            <a:off x="641638" y="2135525"/>
            <a:ext cx="1739727" cy="1937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>
                <a:solidFill>
                  <a:schemeClr val="bg1"/>
                </a:solidFill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Module 6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2E62708-0D88-B2EB-BCAB-142A26B4B91B}"/>
              </a:ext>
            </a:extLst>
          </p:cNvPr>
          <p:cNvSpPr txBox="1">
            <a:spLocks/>
          </p:cNvSpPr>
          <p:nvPr/>
        </p:nvSpPr>
        <p:spPr>
          <a:xfrm>
            <a:off x="640284" y="2569902"/>
            <a:ext cx="3966980" cy="611446"/>
          </a:xfrm>
          <a:prstGeom prst="rect">
            <a:avLst/>
          </a:prstGeom>
          <a:solidFill>
            <a:schemeClr val="bg1"/>
          </a:solidFill>
          <a:effectLst>
            <a:outerShdw blurRad="88900" dist="25400" dir="2700000" algn="tl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txBody>
          <a:bodyPr lIns="91440" tIns="45720" rIns="91440" bIns="4572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rgbClr val="283988"/>
                </a:solidFill>
                <a:latin typeface="Helvetica Neue"/>
              </a:rPr>
              <a:t>Personal Wellbeing</a:t>
            </a:r>
          </a:p>
        </p:txBody>
      </p:sp>
      <p:pic>
        <p:nvPicPr>
          <p:cNvPr id="9" name="Picture 8" descr="A person with her eyes closed&#10;&#10;Description automatically generated">
            <a:extLst>
              <a:ext uri="{FF2B5EF4-FFF2-40B4-BE49-F238E27FC236}">
                <a16:creationId xmlns:a16="http://schemas.microsoft.com/office/drawing/2014/main" id="{6D7C680B-D07C-3B1B-76A9-5AD3BA6341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5826" y="1390499"/>
            <a:ext cx="6096000" cy="4066049"/>
          </a:xfrm>
          <a:prstGeom prst="round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C2E3D02-B919-B690-83A8-12C58E0FA67C}"/>
              </a:ext>
            </a:extLst>
          </p:cNvPr>
          <p:cNvSpPr>
            <a:spLocks noGrp="1"/>
          </p:cNvSpPr>
          <p:nvPr/>
        </p:nvSpPr>
        <p:spPr>
          <a:xfrm>
            <a:off x="261598" y="257341"/>
            <a:ext cx="1739973" cy="299765"/>
          </a:xfrm>
          <a:prstGeom prst="rect">
            <a:avLst/>
          </a:prstGeom>
          <a:solidFill>
            <a:schemeClr val="bg1"/>
          </a:solidFill>
          <a:effectLst>
            <a:outerShdw blurRad="88900" dist="25400" dir="2700000" algn="tl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b="1" dirty="0">
                <a:solidFill>
                  <a:srgbClr val="283988"/>
                </a:solidFill>
                <a:latin typeface="Helvetica Neue"/>
              </a:rPr>
              <a:t>The S.E.L.F. Program</a:t>
            </a:r>
            <a:endParaRPr lang="en-US" sz="1200" b="1">
              <a:solidFill>
                <a:srgbClr val="283988"/>
              </a:solidFill>
              <a:effectLst>
                <a:outerShdw blurRad="63500" dist="25400" dir="2700000" algn="tl" rotWithShape="0">
                  <a:prstClr val="black">
                    <a:alpha val="0"/>
                  </a:prstClr>
                </a:outerShdw>
              </a:effectLst>
              <a:latin typeface="Helvetica Neue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220ED9C0-39E8-253E-AED4-2460A8840734}"/>
              </a:ext>
            </a:extLst>
          </p:cNvPr>
          <p:cNvSpPr>
            <a:spLocks noGrp="1"/>
          </p:cNvSpPr>
          <p:nvPr/>
        </p:nvSpPr>
        <p:spPr>
          <a:xfrm>
            <a:off x="-5573933" y="2568880"/>
            <a:ext cx="5580207" cy="3966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000" dirty="0">
                <a:solidFill>
                  <a:schemeClr val="bg1"/>
                </a:solidFill>
                <a:latin typeface="Helvetica Neue"/>
                <a:ea typeface="Helvetica Neue Medium" panose="02000503000000020004" pitchFamily="2" charset="0"/>
                <a:cs typeface="Helvetica Neue Medium" panose="02000503000000020004" pitchFamily="2" charset="0"/>
              </a:rPr>
              <a:t>Students Exploring Life’s Foundations</a:t>
            </a:r>
            <a:endParaRPr lang="en-US" sz="2000">
              <a:solidFill>
                <a:schemeClr val="bg1"/>
              </a:solidFill>
              <a:latin typeface="Helvetica Neue"/>
              <a:ea typeface="Helvetica Neue Medium" panose="02000503000000020004" pitchFamily="2" charset="0"/>
              <a:cs typeface="Helvetica Neue Medium" panose="02000503000000020004" pitchFamily="2" charset="0"/>
            </a:endParaRP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6EA5B9FD-778B-51B0-E4FB-6B2170175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5373" y="5736445"/>
            <a:ext cx="2123246" cy="872719"/>
          </a:xfrm>
          <a:prstGeom prst="rect">
            <a:avLst/>
          </a:prstGeom>
        </p:spPr>
      </p:pic>
      <p:pic>
        <p:nvPicPr>
          <p:cNvPr id="14" name="Picture 13" descr="A black and white logo&#10;&#10;Description automatically generated">
            <a:extLst>
              <a:ext uri="{FF2B5EF4-FFF2-40B4-BE49-F238E27FC236}">
                <a16:creationId xmlns:a16="http://schemas.microsoft.com/office/drawing/2014/main" id="{7C67F822-9CBB-D91B-C8B7-FC38E85135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271" y="5883279"/>
            <a:ext cx="2019738" cy="564941"/>
          </a:xfrm>
          <a:prstGeom prst="rect">
            <a:avLst/>
          </a:prstGeom>
        </p:spPr>
      </p:pic>
      <p:pic>
        <p:nvPicPr>
          <p:cNvPr id="16" name="Picture 15" descr="A blue circle with white and green circles on it&#10;&#10;Description automatically generated">
            <a:extLst>
              <a:ext uri="{FF2B5EF4-FFF2-40B4-BE49-F238E27FC236}">
                <a16:creationId xmlns:a16="http://schemas.microsoft.com/office/drawing/2014/main" id="{563FD548-F50B-0735-57CD-59E295A004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87707" y="-259141"/>
            <a:ext cx="7380727" cy="7380727"/>
          </a:xfrm>
          <a:prstGeom prst="rect">
            <a:avLst/>
          </a:prstGeom>
        </p:spPr>
      </p:pic>
      <p:pic>
        <p:nvPicPr>
          <p:cNvPr id="18" name="Picture 17" descr="A blue circle with white and green circles on it&#10;&#10;Description automatically generated">
            <a:extLst>
              <a:ext uri="{FF2B5EF4-FFF2-40B4-BE49-F238E27FC236}">
                <a16:creationId xmlns:a16="http://schemas.microsoft.com/office/drawing/2014/main" id="{3894FFD3-F0DC-6734-5BE9-B85F8CC647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770405" y="552199"/>
            <a:ext cx="2897728" cy="289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9545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extLst>
    <p:ext uri="{6950BFC3-D8DA-4A85-94F7-54DA5524770B}">
      <p188:commentRel xmlns:p188="http://schemas.microsoft.com/office/powerpoint/2018/8/main" r:id="rId2"/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EAB0C1-896B-D42C-B2B3-6F0FDD6DE9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CBAB393-193A-9AF7-E17C-3186EE6566D2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28398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4F2BFC0E-3C8C-C928-BD58-E7721459CDC4}"/>
              </a:ext>
            </a:extLst>
          </p:cNvPr>
          <p:cNvSpPr txBox="1"/>
          <p:nvPr/>
        </p:nvSpPr>
        <p:spPr>
          <a:xfrm>
            <a:off x="1088938" y="5218804"/>
            <a:ext cx="3946091" cy="8617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bg1"/>
                </a:solidFill>
                <a:highlight>
                  <a:srgbClr val="85C140"/>
                </a:highlight>
                <a:latin typeface="Helvetica Neue"/>
                <a:cs typeface="Helvetica"/>
              </a:rPr>
              <a:t>Complete exercise 12 on pages 58-59 of your S.E.L.F workbook.</a:t>
            </a:r>
          </a:p>
          <a:p>
            <a:endParaRPr lang="en-US" b="1" dirty="0">
              <a:solidFill>
                <a:schemeClr val="bg1"/>
              </a:solidFill>
              <a:highlight>
                <a:srgbClr val="85C140"/>
              </a:highlight>
              <a:latin typeface="Helvetica Neue"/>
              <a:cs typeface="Calibri"/>
            </a:endParaRPr>
          </a:p>
        </p:txBody>
      </p:sp>
      <p:sp>
        <p:nvSpPr>
          <p:cNvPr id="8" name="Subtitle 13">
            <a:extLst>
              <a:ext uri="{FF2B5EF4-FFF2-40B4-BE49-F238E27FC236}">
                <a16:creationId xmlns:a16="http://schemas.microsoft.com/office/drawing/2014/main" id="{FBD1E89A-AE52-ECEE-6BC5-BC606A091369}"/>
              </a:ext>
            </a:extLst>
          </p:cNvPr>
          <p:cNvSpPr txBox="1">
            <a:spLocks/>
          </p:cNvSpPr>
          <p:nvPr/>
        </p:nvSpPr>
        <p:spPr>
          <a:xfrm>
            <a:off x="1836409" y="4409341"/>
            <a:ext cx="5168034" cy="4316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chemeClr val="bg1"/>
                </a:solidFill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Activity:</a:t>
            </a:r>
          </a:p>
        </p:txBody>
      </p:sp>
      <p:pic>
        <p:nvPicPr>
          <p:cNvPr id="10" name="Graphic 6" descr="Puzzle pieces with solid fill">
            <a:extLst>
              <a:ext uri="{FF2B5EF4-FFF2-40B4-BE49-F238E27FC236}">
                <a16:creationId xmlns:a16="http://schemas.microsoft.com/office/drawing/2014/main" id="{3363CF58-2863-8FAC-A096-0DC917D155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6085" y="4087458"/>
            <a:ext cx="962046" cy="975184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DE0F2A35-7D9F-225F-4692-BBC765979652}"/>
              </a:ext>
            </a:extLst>
          </p:cNvPr>
          <p:cNvSpPr txBox="1">
            <a:spLocks/>
          </p:cNvSpPr>
          <p:nvPr/>
        </p:nvSpPr>
        <p:spPr>
          <a:xfrm>
            <a:off x="223185" y="270033"/>
            <a:ext cx="1739727" cy="257423"/>
          </a:xfrm>
          <a:prstGeom prst="rect">
            <a:avLst/>
          </a:prstGeom>
          <a:solidFill>
            <a:schemeClr val="bg1"/>
          </a:solidFill>
          <a:effectLst>
            <a:outerShdw blurRad="88900" dist="25400" dir="2700000" algn="tl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txBody>
          <a:bodyPr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rgbClr val="283986"/>
                </a:solidFill>
                <a:effectLst>
                  <a:outerShdw blurRad="63500" dist="25400" dir="2700000" algn="tl" rotWithShape="0">
                    <a:prstClr val="black">
                      <a:alpha val="0"/>
                    </a:prstClr>
                  </a:outerShdw>
                </a:effectLs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S.E.L.F. Program</a:t>
            </a:r>
          </a:p>
        </p:txBody>
      </p:sp>
      <p:sp>
        <p:nvSpPr>
          <p:cNvPr id="14" name="Subtitle 13">
            <a:extLst>
              <a:ext uri="{FF2B5EF4-FFF2-40B4-BE49-F238E27FC236}">
                <a16:creationId xmlns:a16="http://schemas.microsoft.com/office/drawing/2014/main" id="{90F9AF48-872C-37F6-E1D8-412E683C9D2E}"/>
              </a:ext>
            </a:extLst>
          </p:cNvPr>
          <p:cNvSpPr txBox="1">
            <a:spLocks/>
          </p:cNvSpPr>
          <p:nvPr/>
        </p:nvSpPr>
        <p:spPr>
          <a:xfrm>
            <a:off x="9374351" y="302877"/>
            <a:ext cx="1739727" cy="1937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b="1" dirty="0">
                <a:solidFill>
                  <a:schemeClr val="bg1"/>
                </a:solidFill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Module 6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1901059-56A2-C420-2B41-75E1FDE8859B}"/>
              </a:ext>
            </a:extLst>
          </p:cNvPr>
          <p:cNvSpPr txBox="1">
            <a:spLocks/>
          </p:cNvSpPr>
          <p:nvPr/>
        </p:nvSpPr>
        <p:spPr>
          <a:xfrm>
            <a:off x="10245069" y="270033"/>
            <a:ext cx="1639547" cy="267756"/>
          </a:xfrm>
          <a:prstGeom prst="rect">
            <a:avLst/>
          </a:prstGeom>
          <a:solidFill>
            <a:schemeClr val="bg1"/>
          </a:solidFill>
          <a:effectLst>
            <a:outerShdw blurRad="88900" dist="25400" dir="2700000" algn="tl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txBody>
          <a:bodyPr lIns="91440" tIns="45720" rIns="91440" bIns="4572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rgbClr val="283986"/>
                </a:solidFill>
                <a:effectLst>
                  <a:outerShdw blurRad="63500" dist="25400" dir="2700000" algn="tl" rotWithShape="0">
                    <a:prstClr val="black">
                      <a:alpha val="0"/>
                    </a:prstClr>
                  </a:outerShdw>
                </a:effectLst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Personal Wellbeing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2D8F93A2-35BD-0D8E-0CB5-2F807F9A75AA}"/>
              </a:ext>
            </a:extLst>
          </p:cNvPr>
          <p:cNvSpPr txBox="1">
            <a:spLocks/>
          </p:cNvSpPr>
          <p:nvPr/>
        </p:nvSpPr>
        <p:spPr>
          <a:xfrm>
            <a:off x="709351" y="1141451"/>
            <a:ext cx="8657612" cy="456073"/>
          </a:xfrm>
          <a:prstGeom prst="rect">
            <a:avLst/>
          </a:prstGeom>
          <a:noFill/>
          <a:effectLst>
            <a:outerShdw blurRad="88900" dist="25400" dir="2700000" algn="tl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txBody>
          <a:bodyPr lIns="91440" tIns="45720" rIns="91440" bIns="4572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chemeClr val="bg1"/>
                </a:solidFill>
                <a:latin typeface="Helvetica Neue"/>
              </a:rPr>
              <a:t>Positive Psychology – PERMA+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B6589A7-9755-837A-61CB-399B065F0CD1}"/>
              </a:ext>
            </a:extLst>
          </p:cNvPr>
          <p:cNvSpPr/>
          <p:nvPr/>
        </p:nvSpPr>
        <p:spPr>
          <a:xfrm>
            <a:off x="1493764" y="2090567"/>
            <a:ext cx="1734844" cy="1798263"/>
          </a:xfrm>
          <a:prstGeom prst="ellipse">
            <a:avLst/>
          </a:prstGeom>
          <a:solidFill>
            <a:srgbClr val="398A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Helvetica Neue"/>
                <a:cs typeface="Calibri"/>
              </a:rPr>
              <a:t>P</a:t>
            </a:r>
            <a:endParaRPr lang="en-US" sz="6000" dirty="0">
              <a:latin typeface="Helvetica Neue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8707EBD-0CE8-5218-EFE0-86D1DA804322}"/>
              </a:ext>
            </a:extLst>
          </p:cNvPr>
          <p:cNvSpPr/>
          <p:nvPr/>
        </p:nvSpPr>
        <p:spPr>
          <a:xfrm>
            <a:off x="3034773" y="2090567"/>
            <a:ext cx="1734844" cy="1798263"/>
          </a:xfrm>
          <a:prstGeom prst="ellipse">
            <a:avLst/>
          </a:prstGeom>
          <a:solidFill>
            <a:srgbClr val="86C0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6000" dirty="0">
                <a:latin typeface="Helvetica Neue"/>
                <a:cs typeface="Calibri"/>
              </a:rPr>
              <a:t>E</a:t>
            </a:r>
            <a:endParaRPr lang="en-US" sz="6000" dirty="0">
              <a:latin typeface="Helvetica Neue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3070C19-73D2-6F60-FA9A-B75C41FA6761}"/>
              </a:ext>
            </a:extLst>
          </p:cNvPr>
          <p:cNvSpPr/>
          <p:nvPr/>
        </p:nvSpPr>
        <p:spPr>
          <a:xfrm>
            <a:off x="4487808" y="2090567"/>
            <a:ext cx="1734844" cy="1798263"/>
          </a:xfrm>
          <a:prstGeom prst="ellipse">
            <a:avLst/>
          </a:prstGeom>
          <a:solidFill>
            <a:srgbClr val="3A8D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6000" dirty="0">
                <a:latin typeface="Helvetica Neue"/>
                <a:cs typeface="Calibri"/>
              </a:rPr>
              <a:t>R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CF9DFF8-AAB3-081E-1BC2-BB1429D7AD94}"/>
              </a:ext>
            </a:extLst>
          </p:cNvPr>
          <p:cNvSpPr/>
          <p:nvPr/>
        </p:nvSpPr>
        <p:spPr>
          <a:xfrm>
            <a:off x="5967234" y="2090567"/>
            <a:ext cx="1734844" cy="1798263"/>
          </a:xfrm>
          <a:prstGeom prst="ellipse">
            <a:avLst/>
          </a:prstGeom>
          <a:solidFill>
            <a:srgbClr val="398A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6000" dirty="0">
                <a:latin typeface="Helvetica Neue"/>
                <a:cs typeface="Calibri"/>
              </a:rPr>
              <a:t>M</a:t>
            </a:r>
            <a:endParaRPr lang="en-US" sz="6000" dirty="0">
              <a:latin typeface="Helvetica Neue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71FA726-8E39-E7FE-6B45-7F6393DDED6A}"/>
              </a:ext>
            </a:extLst>
          </p:cNvPr>
          <p:cNvSpPr/>
          <p:nvPr/>
        </p:nvSpPr>
        <p:spPr>
          <a:xfrm>
            <a:off x="7525838" y="2090567"/>
            <a:ext cx="1734844" cy="1798263"/>
          </a:xfrm>
          <a:prstGeom prst="ellipse">
            <a:avLst/>
          </a:prstGeom>
          <a:solidFill>
            <a:srgbClr val="86C0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6000" dirty="0">
                <a:latin typeface="Helvetica Neue"/>
                <a:cs typeface="Calibri"/>
              </a:rPr>
              <a:t>A</a:t>
            </a:r>
            <a:endParaRPr lang="en-US" sz="6000" dirty="0">
              <a:latin typeface="Helvetica Neue"/>
            </a:endParaRPr>
          </a:p>
        </p:txBody>
      </p:sp>
      <p:pic>
        <p:nvPicPr>
          <p:cNvPr id="27" name="Picture 26" descr="A close-up of a color palette&#10;&#10;Description automatically generated">
            <a:extLst>
              <a:ext uri="{FF2B5EF4-FFF2-40B4-BE49-F238E27FC236}">
                <a16:creationId xmlns:a16="http://schemas.microsoft.com/office/drawing/2014/main" id="{57D8C9DE-B4BE-8206-2FCA-D53189589F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47042" y="298629"/>
            <a:ext cx="4162425" cy="2933700"/>
          </a:xfrm>
          <a:prstGeom prst="rect">
            <a:avLst/>
          </a:prstGeom>
        </p:spPr>
      </p:pic>
      <p:sp>
        <p:nvSpPr>
          <p:cNvPr id="29" name="Oval 28">
            <a:extLst>
              <a:ext uri="{FF2B5EF4-FFF2-40B4-BE49-F238E27FC236}">
                <a16:creationId xmlns:a16="http://schemas.microsoft.com/office/drawing/2014/main" id="{5B7327EF-1DB8-85A0-F46F-79944D3EB33C}"/>
              </a:ext>
            </a:extLst>
          </p:cNvPr>
          <p:cNvSpPr/>
          <p:nvPr/>
        </p:nvSpPr>
        <p:spPr>
          <a:xfrm>
            <a:off x="9059807" y="2090566"/>
            <a:ext cx="1734844" cy="1798263"/>
          </a:xfrm>
          <a:prstGeom prst="ellipse">
            <a:avLst/>
          </a:prstGeom>
          <a:solidFill>
            <a:srgbClr val="3A8D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6600" dirty="0">
                <a:latin typeface="Helvetica Neue"/>
                <a:cs typeface="Calibri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9685453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F3EC1B-809A-C36A-9859-0A6D4C2E16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B3549D1-BA1E-703E-8D91-B1AEEAC4C8E5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28398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7" name="TextBox 35">
            <a:extLst>
              <a:ext uri="{FF2B5EF4-FFF2-40B4-BE49-F238E27FC236}">
                <a16:creationId xmlns:a16="http://schemas.microsoft.com/office/drawing/2014/main" id="{8EA36B52-12FE-9A57-1BF8-D31B0546E3F6}"/>
              </a:ext>
            </a:extLst>
          </p:cNvPr>
          <p:cNvSpPr txBox="1"/>
          <p:nvPr/>
        </p:nvSpPr>
        <p:spPr>
          <a:xfrm>
            <a:off x="797602" y="2632858"/>
            <a:ext cx="3098925" cy="52322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chemeClr val="bg1"/>
                </a:solidFill>
                <a:latin typeface="Helvetica Neue"/>
              </a:rPr>
              <a:t>Positive Emotion</a:t>
            </a:r>
            <a:endParaRPr lang="en-US" dirty="0"/>
          </a:p>
        </p:txBody>
      </p:sp>
      <p:sp>
        <p:nvSpPr>
          <p:cNvPr id="11" name="TextBox 32">
            <a:extLst>
              <a:ext uri="{FF2B5EF4-FFF2-40B4-BE49-F238E27FC236}">
                <a16:creationId xmlns:a16="http://schemas.microsoft.com/office/drawing/2014/main" id="{128645CE-6AAB-7091-A375-91513B7FD529}"/>
              </a:ext>
            </a:extLst>
          </p:cNvPr>
          <p:cNvSpPr txBox="1"/>
          <p:nvPr/>
        </p:nvSpPr>
        <p:spPr>
          <a:xfrm>
            <a:off x="794396" y="3155566"/>
            <a:ext cx="5284794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  <a:latin typeface="Helvetica Neue"/>
                <a:ea typeface="+mn-lt"/>
                <a:cs typeface="+mn-lt"/>
              </a:rPr>
              <a:t>Includes feelings of hope, interest, joy, compassion, pride, amusement and gratitude (Madeson, M., 2017). These can be ‘learned’ throughout life and help promote resilience (Tugade &amp; Fredrickson, 2004). </a:t>
            </a:r>
            <a:endParaRPr lang="en-US" sz="1600" dirty="0">
              <a:solidFill>
                <a:schemeClr val="bg1"/>
              </a:solidFill>
              <a:latin typeface="Helvetica Neue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835FD5B1-6220-AB78-F0E4-FA05A8BA4BC0}"/>
              </a:ext>
            </a:extLst>
          </p:cNvPr>
          <p:cNvSpPr txBox="1">
            <a:spLocks/>
          </p:cNvSpPr>
          <p:nvPr/>
        </p:nvSpPr>
        <p:spPr>
          <a:xfrm>
            <a:off x="223185" y="270033"/>
            <a:ext cx="1739727" cy="257423"/>
          </a:xfrm>
          <a:prstGeom prst="rect">
            <a:avLst/>
          </a:prstGeom>
          <a:solidFill>
            <a:schemeClr val="bg1"/>
          </a:solidFill>
          <a:effectLst>
            <a:outerShdw blurRad="88900" dist="25400" dir="2700000" algn="tl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txBody>
          <a:bodyPr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rgbClr val="283986"/>
                </a:solidFill>
                <a:effectLst>
                  <a:outerShdw blurRad="63500" dist="25400" dir="2700000" algn="tl" rotWithShape="0">
                    <a:prstClr val="black">
                      <a:alpha val="0"/>
                    </a:prstClr>
                  </a:outerShdw>
                </a:effectLs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S.E.L.F. Program</a:t>
            </a:r>
          </a:p>
        </p:txBody>
      </p:sp>
      <p:sp>
        <p:nvSpPr>
          <p:cNvPr id="21" name="Subtitle 13">
            <a:extLst>
              <a:ext uri="{FF2B5EF4-FFF2-40B4-BE49-F238E27FC236}">
                <a16:creationId xmlns:a16="http://schemas.microsoft.com/office/drawing/2014/main" id="{8C5511EA-9E96-E5B6-8FAB-A6A982B6B2CD}"/>
              </a:ext>
            </a:extLst>
          </p:cNvPr>
          <p:cNvSpPr txBox="1">
            <a:spLocks/>
          </p:cNvSpPr>
          <p:nvPr/>
        </p:nvSpPr>
        <p:spPr>
          <a:xfrm>
            <a:off x="9374351" y="302877"/>
            <a:ext cx="1739727" cy="1937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b="1" dirty="0">
                <a:solidFill>
                  <a:schemeClr val="bg1"/>
                </a:solidFill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Module 6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FE1BADAD-958D-C544-5C0A-D62332D92CE7}"/>
              </a:ext>
            </a:extLst>
          </p:cNvPr>
          <p:cNvSpPr txBox="1">
            <a:spLocks/>
          </p:cNvSpPr>
          <p:nvPr/>
        </p:nvSpPr>
        <p:spPr>
          <a:xfrm>
            <a:off x="10245069" y="270033"/>
            <a:ext cx="1639547" cy="267756"/>
          </a:xfrm>
          <a:prstGeom prst="rect">
            <a:avLst/>
          </a:prstGeom>
          <a:solidFill>
            <a:schemeClr val="bg1"/>
          </a:solidFill>
          <a:effectLst>
            <a:outerShdw blurRad="88900" dist="25400" dir="2700000" algn="tl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txBody>
          <a:bodyPr lIns="91440" tIns="45720" rIns="91440" bIns="4572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rgbClr val="283986"/>
                </a:solidFill>
                <a:effectLst>
                  <a:outerShdw blurRad="63500" dist="25400" dir="2700000" algn="tl" rotWithShape="0">
                    <a:prstClr val="black">
                      <a:alpha val="0"/>
                    </a:prstClr>
                  </a:outerShdw>
                </a:effectLst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Personal Wellbeing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239AA91-7B2F-C54B-E079-5F05EB276689}"/>
              </a:ext>
            </a:extLst>
          </p:cNvPr>
          <p:cNvSpPr/>
          <p:nvPr/>
        </p:nvSpPr>
        <p:spPr>
          <a:xfrm>
            <a:off x="805506" y="996729"/>
            <a:ext cx="1439877" cy="1441844"/>
          </a:xfrm>
          <a:prstGeom prst="ellipse">
            <a:avLst/>
          </a:prstGeom>
          <a:solidFill>
            <a:srgbClr val="398A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latin typeface="Helvetica Neue"/>
                <a:cs typeface="Calibri"/>
              </a:rPr>
              <a:t>P</a:t>
            </a:r>
            <a:endParaRPr lang="en-US" sz="6000" dirty="0">
              <a:latin typeface="Helvetica Neue"/>
            </a:endParaRPr>
          </a:p>
        </p:txBody>
      </p:sp>
      <p:sp>
        <p:nvSpPr>
          <p:cNvPr id="27" name="TextBox 8">
            <a:extLst>
              <a:ext uri="{FF2B5EF4-FFF2-40B4-BE49-F238E27FC236}">
                <a16:creationId xmlns:a16="http://schemas.microsoft.com/office/drawing/2014/main" id="{D1593A70-C93E-8C80-50A9-598FF4C6E0C6}"/>
              </a:ext>
            </a:extLst>
          </p:cNvPr>
          <p:cNvSpPr txBox="1"/>
          <p:nvPr/>
        </p:nvSpPr>
        <p:spPr>
          <a:xfrm>
            <a:off x="6521262" y="5059030"/>
            <a:ext cx="5064510" cy="16004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en-US" sz="1600" b="1" dirty="0">
                <a:solidFill>
                  <a:schemeClr val="bg1"/>
                </a:solidFill>
                <a:highlight>
                  <a:srgbClr val="85C140"/>
                </a:highlight>
                <a:latin typeface="Helvetica Neue"/>
                <a:cs typeface="Helvetica"/>
              </a:rPr>
              <a:t>In your workbook, identify 2 things you do to create 'positive emotions'.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600" b="1" dirty="0">
                <a:solidFill>
                  <a:schemeClr val="bg1"/>
                </a:solidFill>
                <a:highlight>
                  <a:srgbClr val="85C140"/>
                </a:highlight>
                <a:latin typeface="Helvetica Neue"/>
                <a:cs typeface="Helvetica"/>
              </a:rPr>
              <a:t>Share with the class if you want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>
                <a:solidFill>
                  <a:schemeClr val="bg1"/>
                </a:solidFill>
                <a:highlight>
                  <a:srgbClr val="85C140"/>
                </a:highlight>
                <a:latin typeface="Helvetica Neue"/>
                <a:cs typeface="Helvetica"/>
              </a:rPr>
              <a:t>Write down 1 extra thing you can do to promote positive emotion.</a:t>
            </a:r>
          </a:p>
          <a:p>
            <a:pPr marL="285750" indent="-285750">
              <a:buFont typeface="Arial"/>
              <a:buChar char="•"/>
            </a:pPr>
            <a:endParaRPr lang="en-US" b="1" dirty="0">
              <a:solidFill>
                <a:schemeClr val="bg1"/>
              </a:solidFill>
              <a:highlight>
                <a:srgbClr val="85C140"/>
              </a:highlight>
              <a:latin typeface="Helvetica Neue"/>
              <a:cs typeface="Calibri"/>
            </a:endParaRPr>
          </a:p>
        </p:txBody>
      </p:sp>
      <p:sp>
        <p:nvSpPr>
          <p:cNvPr id="29" name="Subtitle 13">
            <a:extLst>
              <a:ext uri="{FF2B5EF4-FFF2-40B4-BE49-F238E27FC236}">
                <a16:creationId xmlns:a16="http://schemas.microsoft.com/office/drawing/2014/main" id="{16F50DDB-EC85-B6A3-E83E-BC4DBCEF6D01}"/>
              </a:ext>
            </a:extLst>
          </p:cNvPr>
          <p:cNvSpPr txBox="1">
            <a:spLocks/>
          </p:cNvSpPr>
          <p:nvPr/>
        </p:nvSpPr>
        <p:spPr>
          <a:xfrm>
            <a:off x="7674312" y="4421631"/>
            <a:ext cx="5168034" cy="4316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bg1"/>
                </a:solidFill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Activity</a:t>
            </a:r>
            <a:r>
              <a:rPr lang="en-US" sz="2800" b="1" dirty="0">
                <a:solidFill>
                  <a:schemeClr val="bg1"/>
                </a:solidFill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:</a:t>
            </a:r>
          </a:p>
        </p:txBody>
      </p:sp>
      <p:pic>
        <p:nvPicPr>
          <p:cNvPr id="31" name="Graphic 6" descr="Puzzle pieces with solid fill">
            <a:extLst>
              <a:ext uri="{FF2B5EF4-FFF2-40B4-BE49-F238E27FC236}">
                <a16:creationId xmlns:a16="http://schemas.microsoft.com/office/drawing/2014/main" id="{1EA4A737-98D3-1269-24AF-1A258351F2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12310" y="4210362"/>
            <a:ext cx="851434" cy="852281"/>
          </a:xfrm>
          <a:prstGeom prst="rect">
            <a:avLst/>
          </a:prstGeom>
        </p:spPr>
      </p:pic>
      <p:sp>
        <p:nvSpPr>
          <p:cNvPr id="33" name="Subtitle 13">
            <a:extLst>
              <a:ext uri="{FF2B5EF4-FFF2-40B4-BE49-F238E27FC236}">
                <a16:creationId xmlns:a16="http://schemas.microsoft.com/office/drawing/2014/main" id="{1CEB6A99-8B1C-89FF-310B-3A41B86010C6}"/>
              </a:ext>
            </a:extLst>
          </p:cNvPr>
          <p:cNvSpPr txBox="1">
            <a:spLocks/>
          </p:cNvSpPr>
          <p:nvPr/>
        </p:nvSpPr>
        <p:spPr>
          <a:xfrm>
            <a:off x="804022" y="4507664"/>
            <a:ext cx="5168034" cy="4316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bg1"/>
                </a:solidFill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Ways to Build Positive Emotion:</a:t>
            </a:r>
          </a:p>
        </p:txBody>
      </p:sp>
      <p:sp>
        <p:nvSpPr>
          <p:cNvPr id="34" name="TextBox 32">
            <a:extLst>
              <a:ext uri="{FF2B5EF4-FFF2-40B4-BE49-F238E27FC236}">
                <a16:creationId xmlns:a16="http://schemas.microsoft.com/office/drawing/2014/main" id="{F66F426F-A3BA-5231-0D43-20EBC1C1A513}"/>
              </a:ext>
            </a:extLst>
          </p:cNvPr>
          <p:cNvSpPr txBox="1"/>
          <p:nvPr/>
        </p:nvSpPr>
        <p:spPr>
          <a:xfrm>
            <a:off x="806685" y="4937663"/>
            <a:ext cx="5284794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chemeClr val="bg1"/>
                </a:solidFill>
                <a:latin typeface="Helvetica Neue"/>
                <a:ea typeface="+mn-lt"/>
                <a:cs typeface="+mn-lt"/>
              </a:rPr>
              <a:t>Spend time with people you care about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chemeClr val="bg1"/>
                </a:solidFill>
                <a:latin typeface="Helvetica Neue"/>
                <a:cs typeface="Calibri"/>
              </a:rPr>
              <a:t>Do activities you </a:t>
            </a:r>
            <a:r>
              <a:rPr lang="en-US" sz="1600">
                <a:solidFill>
                  <a:schemeClr val="bg1"/>
                </a:solidFill>
                <a:latin typeface="Helvetica Neue"/>
                <a:cs typeface="Calibri"/>
              </a:rPr>
              <a:t>enjoy</a:t>
            </a:r>
            <a:endParaRPr lang="en-US" sz="1600" dirty="0">
              <a:solidFill>
                <a:schemeClr val="bg1"/>
              </a:solidFill>
              <a:latin typeface="Helvetica Neue"/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chemeClr val="bg1"/>
                </a:solidFill>
                <a:latin typeface="Helvetica Neue"/>
                <a:cs typeface="Calibri"/>
              </a:rPr>
              <a:t>Listen to uplifting music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chemeClr val="bg1"/>
                </a:solidFill>
                <a:latin typeface="Helvetica Neue"/>
                <a:cs typeface="Calibri"/>
              </a:rPr>
              <a:t>Practice gratitude</a:t>
            </a:r>
          </a:p>
        </p:txBody>
      </p:sp>
    </p:spTree>
    <p:extLst>
      <p:ext uri="{BB962C8B-B14F-4D97-AF65-F5344CB8AC3E}">
        <p14:creationId xmlns:p14="http://schemas.microsoft.com/office/powerpoint/2010/main" val="21691975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D894B4-016C-CF47-FBA5-BA64589668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0A5EC88-2287-9EBE-81E3-C1DA670ABDFC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28398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7" name="TextBox 35">
            <a:extLst>
              <a:ext uri="{FF2B5EF4-FFF2-40B4-BE49-F238E27FC236}">
                <a16:creationId xmlns:a16="http://schemas.microsoft.com/office/drawing/2014/main" id="{823C19F3-110E-341B-117E-2BF0FBA1111C}"/>
              </a:ext>
            </a:extLst>
          </p:cNvPr>
          <p:cNvSpPr txBox="1"/>
          <p:nvPr/>
        </p:nvSpPr>
        <p:spPr>
          <a:xfrm>
            <a:off x="809892" y="2620568"/>
            <a:ext cx="2342308" cy="52322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chemeClr val="bg1"/>
                </a:solidFill>
                <a:latin typeface="Helvetica Neue"/>
              </a:rPr>
              <a:t>Engagement</a:t>
            </a:r>
            <a:endParaRPr lang="en-US" dirty="0"/>
          </a:p>
        </p:txBody>
      </p:sp>
      <p:sp>
        <p:nvSpPr>
          <p:cNvPr id="9" name="TextBox 32">
            <a:extLst>
              <a:ext uri="{FF2B5EF4-FFF2-40B4-BE49-F238E27FC236}">
                <a16:creationId xmlns:a16="http://schemas.microsoft.com/office/drawing/2014/main" id="{B0C63C44-75E0-E109-217D-DE36F4F919B8}"/>
              </a:ext>
            </a:extLst>
          </p:cNvPr>
          <p:cNvSpPr txBox="1"/>
          <p:nvPr/>
        </p:nvSpPr>
        <p:spPr>
          <a:xfrm>
            <a:off x="806686" y="3143276"/>
            <a:ext cx="5284794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Helvetica Neue"/>
                <a:ea typeface="+mn-lt"/>
                <a:cs typeface="+mn-lt"/>
              </a:rPr>
              <a:t>“Being one with the music,” or being in a state of ‘flow’. This means that you lose track of time as you are so engrossed in a task.</a:t>
            </a:r>
            <a:endParaRPr lang="en-US" sz="1600" dirty="0">
              <a:solidFill>
                <a:schemeClr val="bg1"/>
              </a:solidFill>
              <a:latin typeface="Helvetica Neue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A41CAE1-62C2-2F22-3EAC-855B37873461}"/>
              </a:ext>
            </a:extLst>
          </p:cNvPr>
          <p:cNvSpPr txBox="1">
            <a:spLocks/>
          </p:cNvSpPr>
          <p:nvPr/>
        </p:nvSpPr>
        <p:spPr>
          <a:xfrm>
            <a:off x="223185" y="270033"/>
            <a:ext cx="1739727" cy="257423"/>
          </a:xfrm>
          <a:prstGeom prst="rect">
            <a:avLst/>
          </a:prstGeom>
          <a:solidFill>
            <a:schemeClr val="bg1"/>
          </a:solidFill>
          <a:effectLst>
            <a:outerShdw blurRad="88900" dist="25400" dir="2700000" algn="tl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txBody>
          <a:bodyPr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rgbClr val="283986"/>
                </a:solidFill>
                <a:effectLst>
                  <a:outerShdw blurRad="63500" dist="25400" dir="2700000" algn="tl" rotWithShape="0">
                    <a:prstClr val="black">
                      <a:alpha val="0"/>
                    </a:prstClr>
                  </a:outerShdw>
                </a:effectLs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S.E.L.F. Program</a:t>
            </a:r>
          </a:p>
        </p:txBody>
      </p:sp>
      <p:sp>
        <p:nvSpPr>
          <p:cNvPr id="13" name="Subtitle 13">
            <a:extLst>
              <a:ext uri="{FF2B5EF4-FFF2-40B4-BE49-F238E27FC236}">
                <a16:creationId xmlns:a16="http://schemas.microsoft.com/office/drawing/2014/main" id="{F82C7510-E5BC-EC6A-B07F-663A7AEB9238}"/>
              </a:ext>
            </a:extLst>
          </p:cNvPr>
          <p:cNvSpPr txBox="1">
            <a:spLocks/>
          </p:cNvSpPr>
          <p:nvPr/>
        </p:nvSpPr>
        <p:spPr>
          <a:xfrm>
            <a:off x="9374351" y="302877"/>
            <a:ext cx="1739727" cy="1937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b="1" dirty="0">
                <a:solidFill>
                  <a:schemeClr val="bg1"/>
                </a:solidFill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Module 6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0386B4B-4786-2653-C92D-DC2936BDD733}"/>
              </a:ext>
            </a:extLst>
          </p:cNvPr>
          <p:cNvSpPr txBox="1">
            <a:spLocks/>
          </p:cNvSpPr>
          <p:nvPr/>
        </p:nvSpPr>
        <p:spPr>
          <a:xfrm>
            <a:off x="10245069" y="270033"/>
            <a:ext cx="1639547" cy="267756"/>
          </a:xfrm>
          <a:prstGeom prst="rect">
            <a:avLst/>
          </a:prstGeom>
          <a:solidFill>
            <a:schemeClr val="bg1"/>
          </a:solidFill>
          <a:effectLst>
            <a:outerShdw blurRad="88900" dist="25400" dir="2700000" algn="tl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txBody>
          <a:bodyPr lIns="91440" tIns="45720" rIns="91440" bIns="4572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rgbClr val="283986"/>
                </a:solidFill>
                <a:effectLst>
                  <a:outerShdw blurRad="63500" dist="25400" dir="2700000" algn="tl" rotWithShape="0">
                    <a:prstClr val="black">
                      <a:alpha val="0"/>
                    </a:prstClr>
                  </a:outerShdw>
                </a:effectLst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Personal Wellbeing</a:t>
            </a:r>
          </a:p>
        </p:txBody>
      </p:sp>
      <p:sp>
        <p:nvSpPr>
          <p:cNvPr id="27" name="Subtitle 13">
            <a:extLst>
              <a:ext uri="{FF2B5EF4-FFF2-40B4-BE49-F238E27FC236}">
                <a16:creationId xmlns:a16="http://schemas.microsoft.com/office/drawing/2014/main" id="{043778F7-E622-09F3-8F40-682D5F97B96E}"/>
              </a:ext>
            </a:extLst>
          </p:cNvPr>
          <p:cNvSpPr txBox="1">
            <a:spLocks/>
          </p:cNvSpPr>
          <p:nvPr/>
        </p:nvSpPr>
        <p:spPr>
          <a:xfrm>
            <a:off x="804022" y="4507664"/>
            <a:ext cx="5168034" cy="4316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bg1"/>
                </a:solidFill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Ways to Build Engagement:</a:t>
            </a:r>
          </a:p>
        </p:txBody>
      </p:sp>
      <p:sp>
        <p:nvSpPr>
          <p:cNvPr id="29" name="TextBox 32">
            <a:extLst>
              <a:ext uri="{FF2B5EF4-FFF2-40B4-BE49-F238E27FC236}">
                <a16:creationId xmlns:a16="http://schemas.microsoft.com/office/drawing/2014/main" id="{83B27FC5-A432-91D5-7631-34E940E7C71F}"/>
              </a:ext>
            </a:extLst>
          </p:cNvPr>
          <p:cNvSpPr txBox="1"/>
          <p:nvPr/>
        </p:nvSpPr>
        <p:spPr>
          <a:xfrm>
            <a:off x="806685" y="4937663"/>
            <a:ext cx="5284794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chemeClr val="bg1"/>
                </a:solidFill>
                <a:latin typeface="Helvetica Neue"/>
                <a:ea typeface="+mn-lt"/>
                <a:cs typeface="+mn-lt"/>
              </a:rPr>
              <a:t>Participate in activities that you love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chemeClr val="bg1"/>
                </a:solidFill>
                <a:latin typeface="Helvetica Neue"/>
                <a:cs typeface="Calibri"/>
              </a:rPr>
              <a:t>Practice living in the moment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chemeClr val="bg1"/>
                </a:solidFill>
                <a:latin typeface="Helvetica Neue"/>
                <a:cs typeface="Calibri"/>
              </a:rPr>
              <a:t>Spend time in nature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A484117-E5B0-63A5-75A3-6ACCCD674C94}"/>
              </a:ext>
            </a:extLst>
          </p:cNvPr>
          <p:cNvSpPr/>
          <p:nvPr/>
        </p:nvSpPr>
        <p:spPr>
          <a:xfrm>
            <a:off x="810225" y="996728"/>
            <a:ext cx="1378425" cy="1441844"/>
          </a:xfrm>
          <a:prstGeom prst="ellipse">
            <a:avLst/>
          </a:prstGeom>
          <a:solidFill>
            <a:srgbClr val="86C0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6000" dirty="0">
                <a:latin typeface="Helvetica Neue"/>
                <a:cs typeface="Calibri"/>
              </a:rPr>
              <a:t>E</a:t>
            </a:r>
            <a:endParaRPr lang="en-US" sz="6000" dirty="0">
              <a:latin typeface="Helvetica Neue"/>
            </a:endParaRPr>
          </a:p>
        </p:txBody>
      </p:sp>
      <p:sp>
        <p:nvSpPr>
          <p:cNvPr id="33" name="TextBox 8">
            <a:extLst>
              <a:ext uri="{FF2B5EF4-FFF2-40B4-BE49-F238E27FC236}">
                <a16:creationId xmlns:a16="http://schemas.microsoft.com/office/drawing/2014/main" id="{5770D6B1-89EE-277C-9CCA-C542ECE187AB}"/>
              </a:ext>
            </a:extLst>
          </p:cNvPr>
          <p:cNvSpPr txBox="1"/>
          <p:nvPr/>
        </p:nvSpPr>
        <p:spPr>
          <a:xfrm>
            <a:off x="6521262" y="5059030"/>
            <a:ext cx="5064510" cy="16004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en-US" sz="1600" b="1" dirty="0">
                <a:solidFill>
                  <a:schemeClr val="bg1"/>
                </a:solidFill>
                <a:highlight>
                  <a:srgbClr val="85C140"/>
                </a:highlight>
                <a:latin typeface="Helvetica Neue"/>
                <a:cs typeface="Helvetica"/>
              </a:rPr>
              <a:t>In your workbook, identify 2 things that get you into a state of 'flow'.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600" b="1" dirty="0">
                <a:solidFill>
                  <a:schemeClr val="bg1"/>
                </a:solidFill>
                <a:highlight>
                  <a:srgbClr val="85C140"/>
                </a:highlight>
                <a:latin typeface="Helvetica Neue"/>
                <a:cs typeface="Helvetica"/>
              </a:rPr>
              <a:t>Share with the class if you want.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>
                <a:solidFill>
                  <a:schemeClr val="bg1"/>
                </a:solidFill>
                <a:highlight>
                  <a:srgbClr val="85C140"/>
                </a:highlight>
                <a:latin typeface="Helvetica Neue"/>
                <a:cs typeface="Helvetica"/>
              </a:rPr>
              <a:t>Write down 1 extra thing you can do to promote engagement.</a:t>
            </a:r>
          </a:p>
          <a:p>
            <a:pPr marL="285750" indent="-285750">
              <a:buFont typeface="Arial"/>
              <a:buChar char="•"/>
            </a:pPr>
            <a:endParaRPr lang="en-US" b="1" dirty="0">
              <a:solidFill>
                <a:schemeClr val="bg1"/>
              </a:solidFill>
              <a:highlight>
                <a:srgbClr val="85C140"/>
              </a:highlight>
              <a:latin typeface="Helvetica Neue"/>
              <a:cs typeface="Calibri"/>
            </a:endParaRPr>
          </a:p>
        </p:txBody>
      </p:sp>
      <p:sp>
        <p:nvSpPr>
          <p:cNvPr id="35" name="Subtitle 13">
            <a:extLst>
              <a:ext uri="{FF2B5EF4-FFF2-40B4-BE49-F238E27FC236}">
                <a16:creationId xmlns:a16="http://schemas.microsoft.com/office/drawing/2014/main" id="{4353BAE6-AE12-CDD4-5AB9-F327ED2687FB}"/>
              </a:ext>
            </a:extLst>
          </p:cNvPr>
          <p:cNvSpPr txBox="1">
            <a:spLocks/>
          </p:cNvSpPr>
          <p:nvPr/>
        </p:nvSpPr>
        <p:spPr>
          <a:xfrm>
            <a:off x="7674312" y="4421631"/>
            <a:ext cx="5168034" cy="4316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bg1"/>
                </a:solidFill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Activity</a:t>
            </a:r>
            <a:r>
              <a:rPr lang="en-US" sz="2800" b="1" dirty="0">
                <a:solidFill>
                  <a:schemeClr val="bg1"/>
                </a:solidFill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:</a:t>
            </a:r>
          </a:p>
        </p:txBody>
      </p:sp>
      <p:pic>
        <p:nvPicPr>
          <p:cNvPr id="37" name="Graphic 6" descr="Puzzle pieces with solid fill">
            <a:extLst>
              <a:ext uri="{FF2B5EF4-FFF2-40B4-BE49-F238E27FC236}">
                <a16:creationId xmlns:a16="http://schemas.microsoft.com/office/drawing/2014/main" id="{846C8746-0ABE-0A93-56FE-59D46A8CDF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12310" y="4210362"/>
            <a:ext cx="851434" cy="852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5215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414DB1-EA6A-CF8E-68A4-799F108A8B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5AD6741-9054-9797-1CF5-3F47041D627A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28398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7" name="TextBox 35">
            <a:extLst>
              <a:ext uri="{FF2B5EF4-FFF2-40B4-BE49-F238E27FC236}">
                <a16:creationId xmlns:a16="http://schemas.microsoft.com/office/drawing/2014/main" id="{6C868D40-F7F8-F548-B83C-56CBA1C3D330}"/>
              </a:ext>
            </a:extLst>
          </p:cNvPr>
          <p:cNvSpPr txBox="1"/>
          <p:nvPr/>
        </p:nvSpPr>
        <p:spPr>
          <a:xfrm>
            <a:off x="809892" y="2620568"/>
            <a:ext cx="4020652" cy="52322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chemeClr val="bg1"/>
                </a:solidFill>
                <a:latin typeface="Helvetica Neue"/>
              </a:rPr>
              <a:t>Positive Relationships</a:t>
            </a:r>
            <a:endParaRPr lang="en-US" dirty="0"/>
          </a:p>
        </p:txBody>
      </p:sp>
      <p:sp>
        <p:nvSpPr>
          <p:cNvPr id="9" name="TextBox 32">
            <a:extLst>
              <a:ext uri="{FF2B5EF4-FFF2-40B4-BE49-F238E27FC236}">
                <a16:creationId xmlns:a16="http://schemas.microsoft.com/office/drawing/2014/main" id="{9ECCDF7F-492E-54CD-61D6-D5458299553B}"/>
              </a:ext>
            </a:extLst>
          </p:cNvPr>
          <p:cNvSpPr txBox="1"/>
          <p:nvPr/>
        </p:nvSpPr>
        <p:spPr>
          <a:xfrm>
            <a:off x="806686" y="3057244"/>
            <a:ext cx="5714955" cy="14896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Helvetica Neue"/>
                <a:ea typeface="+mn-lt"/>
                <a:cs typeface="+mn-lt"/>
              </a:rPr>
              <a:t>Feeling supported, loved and valued by others. These can be family, friends, work colleagues, teachers etc. Having positive relationships are extremely important as we are social creatures. </a:t>
            </a:r>
            <a:endParaRPr lang="en-US">
              <a:solidFill>
                <a:schemeClr val="bg1"/>
              </a:solidFill>
              <a:latin typeface="Helvetica Neue"/>
              <a:cs typeface="Calibri"/>
            </a:endParaRPr>
          </a:p>
          <a:p>
            <a:endParaRPr lang="en-US" dirty="0">
              <a:solidFill>
                <a:schemeClr val="bg1"/>
              </a:solidFill>
              <a:latin typeface="Helvetica Neue"/>
              <a:cs typeface="Calibri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02B1FCC5-E392-A148-81F8-1125EC49332B}"/>
              </a:ext>
            </a:extLst>
          </p:cNvPr>
          <p:cNvSpPr txBox="1">
            <a:spLocks/>
          </p:cNvSpPr>
          <p:nvPr/>
        </p:nvSpPr>
        <p:spPr>
          <a:xfrm>
            <a:off x="223185" y="270033"/>
            <a:ext cx="1739727" cy="257423"/>
          </a:xfrm>
          <a:prstGeom prst="rect">
            <a:avLst/>
          </a:prstGeom>
          <a:solidFill>
            <a:schemeClr val="bg1"/>
          </a:solidFill>
          <a:effectLst>
            <a:outerShdw blurRad="88900" dist="25400" dir="2700000" algn="tl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txBody>
          <a:bodyPr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rgbClr val="283986"/>
                </a:solidFill>
                <a:effectLst>
                  <a:outerShdw blurRad="63500" dist="25400" dir="2700000" algn="tl" rotWithShape="0">
                    <a:prstClr val="black">
                      <a:alpha val="0"/>
                    </a:prstClr>
                  </a:outerShdw>
                </a:effectLs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S.E.L.F. Program</a:t>
            </a:r>
          </a:p>
        </p:txBody>
      </p:sp>
      <p:sp>
        <p:nvSpPr>
          <p:cNvPr id="13" name="Subtitle 13">
            <a:extLst>
              <a:ext uri="{FF2B5EF4-FFF2-40B4-BE49-F238E27FC236}">
                <a16:creationId xmlns:a16="http://schemas.microsoft.com/office/drawing/2014/main" id="{A7F38D8A-5595-5582-963B-89189B163993}"/>
              </a:ext>
            </a:extLst>
          </p:cNvPr>
          <p:cNvSpPr txBox="1">
            <a:spLocks/>
          </p:cNvSpPr>
          <p:nvPr/>
        </p:nvSpPr>
        <p:spPr>
          <a:xfrm>
            <a:off x="9374351" y="302877"/>
            <a:ext cx="1739727" cy="1937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b="1" dirty="0">
                <a:solidFill>
                  <a:schemeClr val="bg1"/>
                </a:solidFill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Module 6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69131D9-2536-57B7-954E-5A3181BD6AEF}"/>
              </a:ext>
            </a:extLst>
          </p:cNvPr>
          <p:cNvSpPr txBox="1">
            <a:spLocks/>
          </p:cNvSpPr>
          <p:nvPr/>
        </p:nvSpPr>
        <p:spPr>
          <a:xfrm>
            <a:off x="10245069" y="270033"/>
            <a:ext cx="1639547" cy="267756"/>
          </a:xfrm>
          <a:prstGeom prst="rect">
            <a:avLst/>
          </a:prstGeom>
          <a:solidFill>
            <a:schemeClr val="bg1"/>
          </a:solidFill>
          <a:effectLst>
            <a:outerShdw blurRad="88900" dist="25400" dir="2700000" algn="tl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txBody>
          <a:bodyPr lIns="91440" tIns="45720" rIns="91440" bIns="4572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rgbClr val="283986"/>
                </a:solidFill>
                <a:effectLst>
                  <a:outerShdw blurRad="63500" dist="25400" dir="2700000" algn="tl" rotWithShape="0">
                    <a:prstClr val="black">
                      <a:alpha val="0"/>
                    </a:prstClr>
                  </a:outerShdw>
                </a:effectLst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Personal Wellbeing</a:t>
            </a:r>
          </a:p>
        </p:txBody>
      </p:sp>
      <p:sp>
        <p:nvSpPr>
          <p:cNvPr id="19" name="Subtitle 13">
            <a:extLst>
              <a:ext uri="{FF2B5EF4-FFF2-40B4-BE49-F238E27FC236}">
                <a16:creationId xmlns:a16="http://schemas.microsoft.com/office/drawing/2014/main" id="{4469C95F-C04C-1032-63F0-92A8F13D604B}"/>
              </a:ext>
            </a:extLst>
          </p:cNvPr>
          <p:cNvSpPr txBox="1">
            <a:spLocks/>
          </p:cNvSpPr>
          <p:nvPr/>
        </p:nvSpPr>
        <p:spPr>
          <a:xfrm>
            <a:off x="804022" y="4532245"/>
            <a:ext cx="5168034" cy="4316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bg1"/>
                </a:solidFill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Ways to Build Positive Relationships:</a:t>
            </a:r>
          </a:p>
        </p:txBody>
      </p:sp>
      <p:sp>
        <p:nvSpPr>
          <p:cNvPr id="21" name="TextBox 32">
            <a:extLst>
              <a:ext uri="{FF2B5EF4-FFF2-40B4-BE49-F238E27FC236}">
                <a16:creationId xmlns:a16="http://schemas.microsoft.com/office/drawing/2014/main" id="{00D8E22D-78B8-3C46-428F-18FC19610DE3}"/>
              </a:ext>
            </a:extLst>
          </p:cNvPr>
          <p:cNvSpPr txBox="1"/>
          <p:nvPr/>
        </p:nvSpPr>
        <p:spPr>
          <a:xfrm>
            <a:off x="806685" y="4962244"/>
            <a:ext cx="4412182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chemeClr val="bg1"/>
                </a:solidFill>
                <a:latin typeface="Helvetica Neue"/>
                <a:ea typeface="+mn-lt"/>
                <a:cs typeface="+mn-lt"/>
              </a:rPr>
              <a:t>Join a group that interests you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chemeClr val="bg1"/>
                </a:solidFill>
                <a:latin typeface="Helvetica Neue"/>
                <a:cs typeface="Calibri"/>
              </a:rPr>
              <a:t>Talk to someone you don’t know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chemeClr val="bg1"/>
                </a:solidFill>
                <a:latin typeface="Helvetica Neue"/>
                <a:cs typeface="Calibri"/>
              </a:rPr>
              <a:t>Get in touch with people you haven’t spoken to in a while</a:t>
            </a:r>
          </a:p>
        </p:txBody>
      </p:sp>
      <p:sp>
        <p:nvSpPr>
          <p:cNvPr id="25" name="TextBox 8">
            <a:extLst>
              <a:ext uri="{FF2B5EF4-FFF2-40B4-BE49-F238E27FC236}">
                <a16:creationId xmlns:a16="http://schemas.microsoft.com/office/drawing/2014/main" id="{ABC8CA21-8211-8F2F-FABA-755BCCD23520}"/>
              </a:ext>
            </a:extLst>
          </p:cNvPr>
          <p:cNvSpPr txBox="1"/>
          <p:nvPr/>
        </p:nvSpPr>
        <p:spPr>
          <a:xfrm>
            <a:off x="6521262" y="5059030"/>
            <a:ext cx="5064510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en-US" sz="1600" b="1" dirty="0">
                <a:solidFill>
                  <a:schemeClr val="bg1"/>
                </a:solidFill>
                <a:highlight>
                  <a:srgbClr val="85C140"/>
                </a:highlight>
                <a:latin typeface="Helvetica Neue"/>
                <a:cs typeface="Helvetica"/>
              </a:rPr>
              <a:t>In your workbook, identify 2 things you do to create 'positive relationships'..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600" b="1" dirty="0">
                <a:solidFill>
                  <a:schemeClr val="bg1"/>
                </a:solidFill>
                <a:highlight>
                  <a:srgbClr val="85C140"/>
                </a:highlight>
                <a:latin typeface="Helvetica Neue"/>
                <a:cs typeface="Helvetica"/>
              </a:rPr>
              <a:t>Share with the class if you want.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>
                <a:solidFill>
                  <a:schemeClr val="bg1"/>
                </a:solidFill>
                <a:highlight>
                  <a:srgbClr val="85C140"/>
                </a:highlight>
                <a:latin typeface="Helvetica Neue"/>
                <a:cs typeface="Helvetica"/>
              </a:rPr>
              <a:t>Write down 1 extra thing you can do to create another positive relationship.</a:t>
            </a:r>
          </a:p>
        </p:txBody>
      </p:sp>
      <p:sp>
        <p:nvSpPr>
          <p:cNvPr id="27" name="Subtitle 13">
            <a:extLst>
              <a:ext uri="{FF2B5EF4-FFF2-40B4-BE49-F238E27FC236}">
                <a16:creationId xmlns:a16="http://schemas.microsoft.com/office/drawing/2014/main" id="{3C1F7AEC-CB8E-679F-824A-74A745C9D290}"/>
              </a:ext>
            </a:extLst>
          </p:cNvPr>
          <p:cNvSpPr txBox="1">
            <a:spLocks/>
          </p:cNvSpPr>
          <p:nvPr/>
        </p:nvSpPr>
        <p:spPr>
          <a:xfrm>
            <a:off x="7674312" y="4421631"/>
            <a:ext cx="5168034" cy="4316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bg1"/>
                </a:solidFill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Activity</a:t>
            </a:r>
            <a:r>
              <a:rPr lang="en-US" sz="2800" b="1" dirty="0">
                <a:solidFill>
                  <a:schemeClr val="bg1"/>
                </a:solidFill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:</a:t>
            </a:r>
          </a:p>
        </p:txBody>
      </p:sp>
      <p:pic>
        <p:nvPicPr>
          <p:cNvPr id="29" name="Graphic 6" descr="Puzzle pieces with solid fill">
            <a:extLst>
              <a:ext uri="{FF2B5EF4-FFF2-40B4-BE49-F238E27FC236}">
                <a16:creationId xmlns:a16="http://schemas.microsoft.com/office/drawing/2014/main" id="{548E2019-6143-E79C-0D81-7936EC2BF2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12310" y="4210362"/>
            <a:ext cx="851434" cy="852281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F29297DD-65AB-51D8-7BBA-7FFE18E881BA}"/>
              </a:ext>
            </a:extLst>
          </p:cNvPr>
          <p:cNvSpPr/>
          <p:nvPr/>
        </p:nvSpPr>
        <p:spPr>
          <a:xfrm>
            <a:off x="800711" y="1095051"/>
            <a:ext cx="1439877" cy="1441844"/>
          </a:xfrm>
          <a:prstGeom prst="ellipse">
            <a:avLst/>
          </a:prstGeom>
          <a:solidFill>
            <a:srgbClr val="3A8D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6000" dirty="0">
                <a:latin typeface="Helvetica Neue"/>
                <a:cs typeface="Calibri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21048102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C40343-892F-B1D6-C0FF-47BF80E5D3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71C941-46B4-0DF2-625F-32D343171A2A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28398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7" name="TextBox 35">
            <a:extLst>
              <a:ext uri="{FF2B5EF4-FFF2-40B4-BE49-F238E27FC236}">
                <a16:creationId xmlns:a16="http://schemas.microsoft.com/office/drawing/2014/main" id="{0196B9A5-5FC9-670C-BBC3-FF41D847E36C}"/>
              </a:ext>
            </a:extLst>
          </p:cNvPr>
          <p:cNvSpPr txBox="1"/>
          <p:nvPr/>
        </p:nvSpPr>
        <p:spPr>
          <a:xfrm>
            <a:off x="809892" y="2620568"/>
            <a:ext cx="1643399" cy="52322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chemeClr val="bg1"/>
                </a:solidFill>
                <a:latin typeface="Helvetica Neue"/>
              </a:rPr>
              <a:t>Meaning</a:t>
            </a:r>
            <a:endParaRPr lang="en-US" dirty="0"/>
          </a:p>
        </p:txBody>
      </p:sp>
      <p:sp>
        <p:nvSpPr>
          <p:cNvPr id="9" name="TextBox 32">
            <a:extLst>
              <a:ext uri="{FF2B5EF4-FFF2-40B4-BE49-F238E27FC236}">
                <a16:creationId xmlns:a16="http://schemas.microsoft.com/office/drawing/2014/main" id="{3EBDCC92-7EB7-CB52-98C9-DAF756A146AC}"/>
              </a:ext>
            </a:extLst>
          </p:cNvPr>
          <p:cNvSpPr txBox="1"/>
          <p:nvPr/>
        </p:nvSpPr>
        <p:spPr>
          <a:xfrm>
            <a:off x="806686" y="3057244"/>
            <a:ext cx="5714955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  <a:latin typeface="Helvetica Neue"/>
                <a:ea typeface="+mn-lt"/>
                <a:cs typeface="+mn-lt"/>
              </a:rPr>
              <a:t>Having a sense of purpose and meaning in life. This purpose helps to face significant challenges that may arise. People who have a sense of meaning have been shown to live longer and few health problems (Kashdan et al., 2009).</a:t>
            </a:r>
            <a:endParaRPr lang="en-US" sz="1600" dirty="0">
              <a:solidFill>
                <a:schemeClr val="bg1"/>
              </a:solidFill>
              <a:latin typeface="Helvetica Neue"/>
              <a:cs typeface="Calibri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383DCD7-4BF0-F66D-ECF3-08A6F68D7BE6}"/>
              </a:ext>
            </a:extLst>
          </p:cNvPr>
          <p:cNvSpPr txBox="1">
            <a:spLocks/>
          </p:cNvSpPr>
          <p:nvPr/>
        </p:nvSpPr>
        <p:spPr>
          <a:xfrm>
            <a:off x="223185" y="270033"/>
            <a:ext cx="1739727" cy="257423"/>
          </a:xfrm>
          <a:prstGeom prst="rect">
            <a:avLst/>
          </a:prstGeom>
          <a:solidFill>
            <a:schemeClr val="bg1"/>
          </a:solidFill>
          <a:effectLst>
            <a:outerShdw blurRad="88900" dist="25400" dir="2700000" algn="tl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txBody>
          <a:bodyPr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rgbClr val="283986"/>
                </a:solidFill>
                <a:effectLst>
                  <a:outerShdw blurRad="63500" dist="25400" dir="2700000" algn="tl" rotWithShape="0">
                    <a:prstClr val="black">
                      <a:alpha val="0"/>
                    </a:prstClr>
                  </a:outerShdw>
                </a:effectLs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S.E.L.F. Program</a:t>
            </a:r>
          </a:p>
        </p:txBody>
      </p:sp>
      <p:sp>
        <p:nvSpPr>
          <p:cNvPr id="13" name="Subtitle 13">
            <a:extLst>
              <a:ext uri="{FF2B5EF4-FFF2-40B4-BE49-F238E27FC236}">
                <a16:creationId xmlns:a16="http://schemas.microsoft.com/office/drawing/2014/main" id="{47844076-8685-4303-66D9-46E5497952E1}"/>
              </a:ext>
            </a:extLst>
          </p:cNvPr>
          <p:cNvSpPr txBox="1">
            <a:spLocks/>
          </p:cNvSpPr>
          <p:nvPr/>
        </p:nvSpPr>
        <p:spPr>
          <a:xfrm>
            <a:off x="9374351" y="302877"/>
            <a:ext cx="1739727" cy="1937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b="1" dirty="0">
                <a:solidFill>
                  <a:schemeClr val="bg1"/>
                </a:solidFill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Module 6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4D6A8FE1-862C-71BC-817A-E77CEBFDFD4D}"/>
              </a:ext>
            </a:extLst>
          </p:cNvPr>
          <p:cNvSpPr txBox="1">
            <a:spLocks/>
          </p:cNvSpPr>
          <p:nvPr/>
        </p:nvSpPr>
        <p:spPr>
          <a:xfrm>
            <a:off x="10245069" y="270033"/>
            <a:ext cx="1639547" cy="267756"/>
          </a:xfrm>
          <a:prstGeom prst="rect">
            <a:avLst/>
          </a:prstGeom>
          <a:solidFill>
            <a:schemeClr val="bg1"/>
          </a:solidFill>
          <a:effectLst>
            <a:outerShdw blurRad="88900" dist="25400" dir="2700000" algn="tl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txBody>
          <a:bodyPr lIns="91440" tIns="45720" rIns="91440" bIns="4572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rgbClr val="283986"/>
                </a:solidFill>
                <a:effectLst>
                  <a:outerShdw blurRad="63500" dist="25400" dir="2700000" algn="tl" rotWithShape="0">
                    <a:prstClr val="black">
                      <a:alpha val="0"/>
                    </a:prstClr>
                  </a:outerShdw>
                </a:effectLst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Personal Wellbeing</a:t>
            </a:r>
          </a:p>
        </p:txBody>
      </p:sp>
      <p:sp>
        <p:nvSpPr>
          <p:cNvPr id="19" name="Subtitle 13">
            <a:extLst>
              <a:ext uri="{FF2B5EF4-FFF2-40B4-BE49-F238E27FC236}">
                <a16:creationId xmlns:a16="http://schemas.microsoft.com/office/drawing/2014/main" id="{3D909023-8B91-CBAC-4D96-82F353F2F997}"/>
              </a:ext>
            </a:extLst>
          </p:cNvPr>
          <p:cNvSpPr txBox="1">
            <a:spLocks/>
          </p:cNvSpPr>
          <p:nvPr/>
        </p:nvSpPr>
        <p:spPr>
          <a:xfrm>
            <a:off x="804022" y="4532245"/>
            <a:ext cx="5168034" cy="4316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bg1"/>
                </a:solidFill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Ways to Build Meaning:</a:t>
            </a:r>
          </a:p>
        </p:txBody>
      </p:sp>
      <p:sp>
        <p:nvSpPr>
          <p:cNvPr id="21" name="TextBox 32">
            <a:extLst>
              <a:ext uri="{FF2B5EF4-FFF2-40B4-BE49-F238E27FC236}">
                <a16:creationId xmlns:a16="http://schemas.microsoft.com/office/drawing/2014/main" id="{BC3FABF7-D56D-43A9-87E3-171BC41616DE}"/>
              </a:ext>
            </a:extLst>
          </p:cNvPr>
          <p:cNvSpPr txBox="1"/>
          <p:nvPr/>
        </p:nvSpPr>
        <p:spPr>
          <a:xfrm>
            <a:off x="806685" y="4962244"/>
            <a:ext cx="4916085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chemeClr val="bg1"/>
                </a:solidFill>
                <a:latin typeface="Helvetica Neue"/>
                <a:ea typeface="+mn-lt"/>
                <a:cs typeface="+mn-lt"/>
              </a:rPr>
              <a:t>Volunteer in something you are passionate about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chemeClr val="bg1"/>
                </a:solidFill>
                <a:latin typeface="Helvetica Neue"/>
                <a:ea typeface="+mn-lt"/>
                <a:cs typeface="+mn-lt"/>
              </a:rPr>
              <a:t>Try new </a:t>
            </a:r>
            <a:r>
              <a:rPr lang="en-US" sz="1600" dirty="0">
                <a:solidFill>
                  <a:schemeClr val="bg1"/>
                </a:solidFill>
                <a:latin typeface="Helvetica Neue"/>
                <a:cs typeface="Calibri"/>
              </a:rPr>
              <a:t>activities</a:t>
            </a:r>
            <a:endParaRPr lang="en-US" sz="1600">
              <a:solidFill>
                <a:schemeClr val="bg1"/>
              </a:solidFill>
              <a:latin typeface="Helvetica Neue"/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chemeClr val="bg1"/>
                </a:solidFill>
                <a:latin typeface="Helvetica Neue"/>
                <a:cs typeface="Calibri"/>
              </a:rPr>
              <a:t>How can your passion help others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chemeClr val="bg1"/>
                </a:solidFill>
                <a:latin typeface="Helvetica Neue"/>
                <a:cs typeface="Calibri"/>
              </a:rPr>
              <a:t>Spend quality time with those you care about</a:t>
            </a:r>
            <a:endParaRPr lang="en-US" sz="1600" dirty="0">
              <a:solidFill>
                <a:schemeClr val="bg1"/>
              </a:solidFill>
              <a:latin typeface="Helvetica Neue"/>
            </a:endParaRPr>
          </a:p>
        </p:txBody>
      </p:sp>
      <p:sp>
        <p:nvSpPr>
          <p:cNvPr id="23" name="TextBox 8">
            <a:extLst>
              <a:ext uri="{FF2B5EF4-FFF2-40B4-BE49-F238E27FC236}">
                <a16:creationId xmlns:a16="http://schemas.microsoft.com/office/drawing/2014/main" id="{22BBA31C-64E9-B2E3-9D5B-FA9E1CC4FBA9}"/>
              </a:ext>
            </a:extLst>
          </p:cNvPr>
          <p:cNvSpPr txBox="1"/>
          <p:nvPr/>
        </p:nvSpPr>
        <p:spPr>
          <a:xfrm>
            <a:off x="6521262" y="5059030"/>
            <a:ext cx="5064510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en-US" sz="1600" b="1" dirty="0">
                <a:solidFill>
                  <a:schemeClr val="bg1"/>
                </a:solidFill>
                <a:highlight>
                  <a:srgbClr val="85C140"/>
                </a:highlight>
                <a:latin typeface="Helvetica Neue"/>
                <a:cs typeface="Helvetica"/>
              </a:rPr>
              <a:t>In your workbook, identify 2 things you do that create 'meaning' in your life.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1600" b="1" dirty="0">
                <a:solidFill>
                  <a:schemeClr val="bg1"/>
                </a:solidFill>
                <a:highlight>
                  <a:srgbClr val="85C140"/>
                </a:highlight>
                <a:latin typeface="Helvetica Neue"/>
                <a:cs typeface="Helvetica"/>
              </a:rPr>
              <a:t>Share with the class if you want.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>
                <a:solidFill>
                  <a:schemeClr val="bg1"/>
                </a:solidFill>
                <a:highlight>
                  <a:srgbClr val="85C140"/>
                </a:highlight>
                <a:latin typeface="Helvetica Neue"/>
                <a:cs typeface="Helvetica"/>
              </a:rPr>
              <a:t>Write down 1 extra thing you can do to give your life meaning.</a:t>
            </a:r>
          </a:p>
        </p:txBody>
      </p:sp>
      <p:sp>
        <p:nvSpPr>
          <p:cNvPr id="25" name="Subtitle 13">
            <a:extLst>
              <a:ext uri="{FF2B5EF4-FFF2-40B4-BE49-F238E27FC236}">
                <a16:creationId xmlns:a16="http://schemas.microsoft.com/office/drawing/2014/main" id="{B13DBC15-0235-EEC9-4EF0-A49D37E94134}"/>
              </a:ext>
            </a:extLst>
          </p:cNvPr>
          <p:cNvSpPr txBox="1">
            <a:spLocks/>
          </p:cNvSpPr>
          <p:nvPr/>
        </p:nvSpPr>
        <p:spPr>
          <a:xfrm>
            <a:off x="7674312" y="4421631"/>
            <a:ext cx="5168034" cy="4316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bg1"/>
                </a:solidFill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Activity</a:t>
            </a:r>
            <a:r>
              <a:rPr lang="en-US" sz="2800" b="1" dirty="0">
                <a:solidFill>
                  <a:schemeClr val="bg1"/>
                </a:solidFill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:</a:t>
            </a:r>
          </a:p>
        </p:txBody>
      </p:sp>
      <p:pic>
        <p:nvPicPr>
          <p:cNvPr id="27" name="Graphic 6" descr="Puzzle pieces with solid fill">
            <a:extLst>
              <a:ext uri="{FF2B5EF4-FFF2-40B4-BE49-F238E27FC236}">
                <a16:creationId xmlns:a16="http://schemas.microsoft.com/office/drawing/2014/main" id="{47D25FEF-B14E-DD38-C8BA-8BB6491B7B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12310" y="4210362"/>
            <a:ext cx="851434" cy="852281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0F3D8DB5-F239-6434-5C51-D5C987D347C1}"/>
              </a:ext>
            </a:extLst>
          </p:cNvPr>
          <p:cNvSpPr/>
          <p:nvPr/>
        </p:nvSpPr>
        <p:spPr>
          <a:xfrm>
            <a:off x="805298" y="1082761"/>
            <a:ext cx="1403006" cy="1441844"/>
          </a:xfrm>
          <a:prstGeom prst="ellipse">
            <a:avLst/>
          </a:prstGeom>
          <a:solidFill>
            <a:srgbClr val="398AB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6000" dirty="0">
                <a:latin typeface="Helvetica Neue"/>
                <a:cs typeface="Calibri"/>
              </a:rPr>
              <a:t>M</a:t>
            </a:r>
            <a:endParaRPr lang="en-US" sz="6000" dirty="0"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9136786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8211D2-79CE-6ECB-F2E9-B44808043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ABDC90C-C2A8-790E-D0AB-6BA356929DFA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28398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7" name="TextBox 35">
            <a:extLst>
              <a:ext uri="{FF2B5EF4-FFF2-40B4-BE49-F238E27FC236}">
                <a16:creationId xmlns:a16="http://schemas.microsoft.com/office/drawing/2014/main" id="{B6881F4D-E786-41FF-A974-3D6740A945A6}"/>
              </a:ext>
            </a:extLst>
          </p:cNvPr>
          <p:cNvSpPr txBox="1"/>
          <p:nvPr/>
        </p:nvSpPr>
        <p:spPr>
          <a:xfrm>
            <a:off x="809892" y="2620568"/>
            <a:ext cx="5420074" cy="52322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chemeClr val="bg1"/>
                </a:solidFill>
                <a:latin typeface="Helvetica Neue"/>
              </a:rPr>
              <a:t>Achievement/Accomplishment</a:t>
            </a:r>
            <a:endParaRPr lang="en-US" dirty="0"/>
          </a:p>
        </p:txBody>
      </p:sp>
      <p:sp>
        <p:nvSpPr>
          <p:cNvPr id="9" name="TextBox 32">
            <a:extLst>
              <a:ext uri="{FF2B5EF4-FFF2-40B4-BE49-F238E27FC236}">
                <a16:creationId xmlns:a16="http://schemas.microsoft.com/office/drawing/2014/main" id="{DBA65451-9ECB-017E-B802-4DC2505601E4}"/>
              </a:ext>
            </a:extLst>
          </p:cNvPr>
          <p:cNvSpPr txBox="1"/>
          <p:nvPr/>
        </p:nvSpPr>
        <p:spPr>
          <a:xfrm>
            <a:off x="806686" y="3057244"/>
            <a:ext cx="6009923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Helvetica Neue"/>
                <a:ea typeface="+mn-lt"/>
                <a:cs typeface="+mn-lt"/>
              </a:rPr>
              <a:t>A sense of accomplishment is a result of working toward and reaching goals and having self-motivation to finish what you set out to do. This helps individuals to look at their lives with a sense of pride (Seligman, 2012). </a:t>
            </a:r>
            <a:endParaRPr lang="en-US" dirty="0">
              <a:solidFill>
                <a:schemeClr val="bg1"/>
              </a:solidFill>
              <a:latin typeface="Helvetica Neue"/>
              <a:cs typeface="Calibri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6CB9DD1-3AF7-6281-9ED3-2AD846675155}"/>
              </a:ext>
            </a:extLst>
          </p:cNvPr>
          <p:cNvSpPr txBox="1">
            <a:spLocks/>
          </p:cNvSpPr>
          <p:nvPr/>
        </p:nvSpPr>
        <p:spPr>
          <a:xfrm>
            <a:off x="223185" y="270033"/>
            <a:ext cx="1739727" cy="257423"/>
          </a:xfrm>
          <a:prstGeom prst="rect">
            <a:avLst/>
          </a:prstGeom>
          <a:solidFill>
            <a:schemeClr val="bg1"/>
          </a:solidFill>
          <a:effectLst>
            <a:outerShdw blurRad="88900" dist="25400" dir="2700000" algn="tl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txBody>
          <a:bodyPr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rgbClr val="283986"/>
                </a:solidFill>
                <a:effectLst>
                  <a:outerShdw blurRad="63500" dist="25400" dir="2700000" algn="tl" rotWithShape="0">
                    <a:prstClr val="black">
                      <a:alpha val="0"/>
                    </a:prstClr>
                  </a:outerShdw>
                </a:effectLs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S.E.L.F. Program</a:t>
            </a:r>
          </a:p>
        </p:txBody>
      </p:sp>
      <p:sp>
        <p:nvSpPr>
          <p:cNvPr id="13" name="Subtitle 13">
            <a:extLst>
              <a:ext uri="{FF2B5EF4-FFF2-40B4-BE49-F238E27FC236}">
                <a16:creationId xmlns:a16="http://schemas.microsoft.com/office/drawing/2014/main" id="{82DB59DA-F82D-5757-AA52-625C23EE3BBA}"/>
              </a:ext>
            </a:extLst>
          </p:cNvPr>
          <p:cNvSpPr txBox="1">
            <a:spLocks/>
          </p:cNvSpPr>
          <p:nvPr/>
        </p:nvSpPr>
        <p:spPr>
          <a:xfrm>
            <a:off x="9374351" y="302877"/>
            <a:ext cx="1739727" cy="1937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b="1" dirty="0">
                <a:solidFill>
                  <a:schemeClr val="bg1"/>
                </a:solidFill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Module 6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49BC35C-F317-AA9F-188E-00F697B51EBB}"/>
              </a:ext>
            </a:extLst>
          </p:cNvPr>
          <p:cNvSpPr txBox="1">
            <a:spLocks/>
          </p:cNvSpPr>
          <p:nvPr/>
        </p:nvSpPr>
        <p:spPr>
          <a:xfrm>
            <a:off x="10245069" y="270033"/>
            <a:ext cx="1639547" cy="267756"/>
          </a:xfrm>
          <a:prstGeom prst="rect">
            <a:avLst/>
          </a:prstGeom>
          <a:solidFill>
            <a:schemeClr val="bg1"/>
          </a:solidFill>
          <a:effectLst>
            <a:outerShdw blurRad="88900" dist="25400" dir="2700000" algn="tl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txBody>
          <a:bodyPr lIns="91440" tIns="45720" rIns="91440" bIns="4572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rgbClr val="283986"/>
                </a:solidFill>
                <a:effectLst>
                  <a:outerShdw blurRad="63500" dist="25400" dir="2700000" algn="tl" rotWithShape="0">
                    <a:prstClr val="black">
                      <a:alpha val="0"/>
                    </a:prstClr>
                  </a:outerShdw>
                </a:effectLst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Personal Wellbeing</a:t>
            </a:r>
          </a:p>
        </p:txBody>
      </p:sp>
      <p:sp>
        <p:nvSpPr>
          <p:cNvPr id="19" name="Subtitle 13">
            <a:extLst>
              <a:ext uri="{FF2B5EF4-FFF2-40B4-BE49-F238E27FC236}">
                <a16:creationId xmlns:a16="http://schemas.microsoft.com/office/drawing/2014/main" id="{BB4FB23A-221E-07E4-7E7F-FFA1648092F4}"/>
              </a:ext>
            </a:extLst>
          </p:cNvPr>
          <p:cNvSpPr txBox="1">
            <a:spLocks/>
          </p:cNvSpPr>
          <p:nvPr/>
        </p:nvSpPr>
        <p:spPr>
          <a:xfrm>
            <a:off x="804022" y="4532245"/>
            <a:ext cx="5168034" cy="4316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bg1"/>
                </a:solidFill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Ways to Build Accomplishment:</a:t>
            </a:r>
          </a:p>
        </p:txBody>
      </p:sp>
      <p:sp>
        <p:nvSpPr>
          <p:cNvPr id="21" name="TextBox 32">
            <a:extLst>
              <a:ext uri="{FF2B5EF4-FFF2-40B4-BE49-F238E27FC236}">
                <a16:creationId xmlns:a16="http://schemas.microsoft.com/office/drawing/2014/main" id="{F09FE536-15AC-2E12-0815-51E5B22A00C7}"/>
              </a:ext>
            </a:extLst>
          </p:cNvPr>
          <p:cNvSpPr txBox="1"/>
          <p:nvPr/>
        </p:nvSpPr>
        <p:spPr>
          <a:xfrm>
            <a:off x="806685" y="4962244"/>
            <a:ext cx="4916085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en-US" sz="1600">
                <a:solidFill>
                  <a:schemeClr val="bg1"/>
                </a:solidFill>
                <a:latin typeface="Helvetica Neue"/>
                <a:ea typeface="+mn-lt"/>
                <a:cs typeface="+mn-lt"/>
              </a:rPr>
              <a:t>Set small </a:t>
            </a:r>
            <a:r>
              <a:rPr lang="en-US" sz="1600">
                <a:solidFill>
                  <a:schemeClr val="bg1"/>
                </a:solidFill>
                <a:latin typeface="Helvetica Neue"/>
                <a:cs typeface="Calibri"/>
              </a:rPr>
              <a:t>achievable goals</a:t>
            </a:r>
            <a:endParaRPr lang="en-US" sz="1600">
              <a:solidFill>
                <a:schemeClr val="bg1"/>
              </a:solidFill>
              <a:latin typeface="Helvetica Neue"/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1600">
                <a:solidFill>
                  <a:schemeClr val="bg1"/>
                </a:solidFill>
                <a:latin typeface="Helvetica Neue"/>
                <a:ea typeface="+mn-lt"/>
                <a:cs typeface="+mn-lt"/>
              </a:rPr>
              <a:t>Reflect on strengths &amp;</a:t>
            </a:r>
            <a:r>
              <a:rPr lang="en-US" sz="1600">
                <a:solidFill>
                  <a:schemeClr val="bg1"/>
                </a:solidFill>
                <a:latin typeface="Helvetica Neue"/>
                <a:cs typeface="Calibri"/>
              </a:rPr>
              <a:t> past success</a:t>
            </a:r>
            <a:endParaRPr lang="en-US" sz="1600">
              <a:solidFill>
                <a:schemeClr val="bg1"/>
              </a:solidFill>
              <a:latin typeface="Helvetica Neue"/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chemeClr val="bg1"/>
                </a:solidFill>
                <a:latin typeface="Helvetica Neue"/>
                <a:cs typeface="Calibri"/>
              </a:rPr>
              <a:t>Look ways to celebrate your achievements</a:t>
            </a:r>
          </a:p>
        </p:txBody>
      </p:sp>
      <p:sp>
        <p:nvSpPr>
          <p:cNvPr id="23" name="TextBox 8">
            <a:extLst>
              <a:ext uri="{FF2B5EF4-FFF2-40B4-BE49-F238E27FC236}">
                <a16:creationId xmlns:a16="http://schemas.microsoft.com/office/drawing/2014/main" id="{04A296C4-B6A9-1A2F-1CF1-6D4BF79EBB93}"/>
              </a:ext>
            </a:extLst>
          </p:cNvPr>
          <p:cNvSpPr txBox="1"/>
          <p:nvPr/>
        </p:nvSpPr>
        <p:spPr>
          <a:xfrm>
            <a:off x="6521262" y="5059030"/>
            <a:ext cx="5064510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en-US" sz="1600" b="1" dirty="0">
                <a:solidFill>
                  <a:schemeClr val="bg1"/>
                </a:solidFill>
                <a:highlight>
                  <a:srgbClr val="85C140"/>
                </a:highlight>
                <a:latin typeface="Helvetica Neue"/>
                <a:cs typeface="Helvetica"/>
              </a:rPr>
              <a:t>In your workbook, identify 2 things you do to create and acknowledge 'achievements'.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>
                <a:solidFill>
                  <a:schemeClr val="bg1"/>
                </a:solidFill>
                <a:highlight>
                  <a:srgbClr val="85C140"/>
                </a:highlight>
                <a:latin typeface="Helvetica Neue"/>
                <a:cs typeface="Helvetica"/>
              </a:rPr>
              <a:t>Share with the class if you want.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>
                <a:solidFill>
                  <a:schemeClr val="bg1"/>
                </a:solidFill>
                <a:highlight>
                  <a:srgbClr val="85C140"/>
                </a:highlight>
                <a:latin typeface="Helvetica Neue"/>
                <a:cs typeface="Helvetica"/>
              </a:rPr>
              <a:t>Write down 1 extra thing you can do to feel and acknowledge more accomplishments.</a:t>
            </a:r>
          </a:p>
        </p:txBody>
      </p:sp>
      <p:sp>
        <p:nvSpPr>
          <p:cNvPr id="25" name="Subtitle 13">
            <a:extLst>
              <a:ext uri="{FF2B5EF4-FFF2-40B4-BE49-F238E27FC236}">
                <a16:creationId xmlns:a16="http://schemas.microsoft.com/office/drawing/2014/main" id="{5B9F2D26-3DA3-113F-9498-80E3A212F718}"/>
              </a:ext>
            </a:extLst>
          </p:cNvPr>
          <p:cNvSpPr txBox="1">
            <a:spLocks/>
          </p:cNvSpPr>
          <p:nvPr/>
        </p:nvSpPr>
        <p:spPr>
          <a:xfrm>
            <a:off x="7674312" y="4421631"/>
            <a:ext cx="5168034" cy="4316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bg1"/>
                </a:solidFill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Activity</a:t>
            </a:r>
            <a:r>
              <a:rPr lang="en-US" sz="2800" b="1" dirty="0">
                <a:solidFill>
                  <a:schemeClr val="bg1"/>
                </a:solidFill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:</a:t>
            </a:r>
          </a:p>
        </p:txBody>
      </p:sp>
      <p:pic>
        <p:nvPicPr>
          <p:cNvPr id="27" name="Graphic 6" descr="Puzzle pieces with solid fill">
            <a:extLst>
              <a:ext uri="{FF2B5EF4-FFF2-40B4-BE49-F238E27FC236}">
                <a16:creationId xmlns:a16="http://schemas.microsoft.com/office/drawing/2014/main" id="{9C4C1B24-CBAF-07E7-1B19-F58AC0D1D7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12310" y="4210362"/>
            <a:ext cx="851434" cy="852281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277A5497-512C-7518-396D-55B81E85D315}"/>
              </a:ext>
            </a:extLst>
          </p:cNvPr>
          <p:cNvSpPr/>
          <p:nvPr/>
        </p:nvSpPr>
        <p:spPr>
          <a:xfrm>
            <a:off x="803032" y="1082761"/>
            <a:ext cx="1390715" cy="1441844"/>
          </a:xfrm>
          <a:prstGeom prst="ellipse">
            <a:avLst/>
          </a:prstGeom>
          <a:solidFill>
            <a:srgbClr val="86C0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6000" dirty="0">
                <a:latin typeface="Helvetica Neue"/>
                <a:cs typeface="Calibri"/>
              </a:rPr>
              <a:t>A</a:t>
            </a:r>
            <a:endParaRPr lang="en-US" sz="6000" dirty="0"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2585085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468834-7F3D-B58C-3C06-85EBEB8923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211B372-3834-8BD8-C345-0FEB1584A3B8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28398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7" name="TextBox 35">
            <a:extLst>
              <a:ext uri="{FF2B5EF4-FFF2-40B4-BE49-F238E27FC236}">
                <a16:creationId xmlns:a16="http://schemas.microsoft.com/office/drawing/2014/main" id="{540AF57C-A9D7-3FD0-0B61-5629B3500B65}"/>
              </a:ext>
            </a:extLst>
          </p:cNvPr>
          <p:cNvSpPr txBox="1"/>
          <p:nvPr/>
        </p:nvSpPr>
        <p:spPr>
          <a:xfrm>
            <a:off x="809892" y="2620568"/>
            <a:ext cx="2728632" cy="52322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chemeClr val="bg1"/>
                </a:solidFill>
                <a:latin typeface="Helvetica Neue"/>
              </a:rPr>
              <a:t>Plus + = Plus +</a:t>
            </a:r>
            <a:endParaRPr lang="en-US" dirty="0"/>
          </a:p>
        </p:txBody>
      </p:sp>
      <p:sp>
        <p:nvSpPr>
          <p:cNvPr id="9" name="TextBox 32">
            <a:extLst>
              <a:ext uri="{FF2B5EF4-FFF2-40B4-BE49-F238E27FC236}">
                <a16:creationId xmlns:a16="http://schemas.microsoft.com/office/drawing/2014/main" id="{C10071F0-EC3E-6357-FB10-1129453F1391}"/>
              </a:ext>
            </a:extLst>
          </p:cNvPr>
          <p:cNvSpPr txBox="1"/>
          <p:nvPr/>
        </p:nvSpPr>
        <p:spPr>
          <a:xfrm>
            <a:off x="806686" y="3057244"/>
            <a:ext cx="6009923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Helvetica Neue"/>
                <a:ea typeface="+mn-lt"/>
                <a:cs typeface="+mn-lt"/>
              </a:rPr>
              <a:t>This element includes other aspects of life which help to enhance the other 5. Plus includes, nutrition, physical activity, optimism and sleep.</a:t>
            </a:r>
            <a:endParaRPr lang="en-US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1312457-F78A-AC0B-58A3-07A9E7A7E323}"/>
              </a:ext>
            </a:extLst>
          </p:cNvPr>
          <p:cNvSpPr txBox="1">
            <a:spLocks/>
          </p:cNvSpPr>
          <p:nvPr/>
        </p:nvSpPr>
        <p:spPr>
          <a:xfrm>
            <a:off x="223185" y="270033"/>
            <a:ext cx="1739727" cy="257423"/>
          </a:xfrm>
          <a:prstGeom prst="rect">
            <a:avLst/>
          </a:prstGeom>
          <a:solidFill>
            <a:schemeClr val="bg1"/>
          </a:solidFill>
          <a:effectLst>
            <a:outerShdw blurRad="88900" dist="25400" dir="2700000" algn="tl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txBody>
          <a:bodyPr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rgbClr val="283986"/>
                </a:solidFill>
                <a:effectLst>
                  <a:outerShdw blurRad="63500" dist="25400" dir="2700000" algn="tl" rotWithShape="0">
                    <a:prstClr val="black">
                      <a:alpha val="0"/>
                    </a:prstClr>
                  </a:outerShdw>
                </a:effectLs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S.E.L.F. Program</a:t>
            </a:r>
          </a:p>
        </p:txBody>
      </p:sp>
      <p:sp>
        <p:nvSpPr>
          <p:cNvPr id="13" name="Subtitle 13">
            <a:extLst>
              <a:ext uri="{FF2B5EF4-FFF2-40B4-BE49-F238E27FC236}">
                <a16:creationId xmlns:a16="http://schemas.microsoft.com/office/drawing/2014/main" id="{3ACFA68E-C0F3-9258-BD0E-F88AB19CE942}"/>
              </a:ext>
            </a:extLst>
          </p:cNvPr>
          <p:cNvSpPr txBox="1">
            <a:spLocks/>
          </p:cNvSpPr>
          <p:nvPr/>
        </p:nvSpPr>
        <p:spPr>
          <a:xfrm>
            <a:off x="9374351" y="302877"/>
            <a:ext cx="1739727" cy="1937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b="1" dirty="0">
                <a:solidFill>
                  <a:schemeClr val="bg1"/>
                </a:solidFill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Module 6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015C225E-20DF-E3C2-0BF4-7F108CD56562}"/>
              </a:ext>
            </a:extLst>
          </p:cNvPr>
          <p:cNvSpPr txBox="1">
            <a:spLocks/>
          </p:cNvSpPr>
          <p:nvPr/>
        </p:nvSpPr>
        <p:spPr>
          <a:xfrm>
            <a:off x="10245069" y="270033"/>
            <a:ext cx="1639547" cy="267756"/>
          </a:xfrm>
          <a:prstGeom prst="rect">
            <a:avLst/>
          </a:prstGeom>
          <a:solidFill>
            <a:schemeClr val="bg1"/>
          </a:solidFill>
          <a:effectLst>
            <a:outerShdw blurRad="88900" dist="25400" dir="2700000" algn="tl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txBody>
          <a:bodyPr lIns="91440" tIns="45720" rIns="91440" bIns="4572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rgbClr val="283986"/>
                </a:solidFill>
                <a:effectLst>
                  <a:outerShdw blurRad="63500" dist="25400" dir="2700000" algn="tl" rotWithShape="0">
                    <a:prstClr val="black">
                      <a:alpha val="0"/>
                    </a:prstClr>
                  </a:outerShdw>
                </a:effectLst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Personal Wellbeing</a:t>
            </a:r>
          </a:p>
        </p:txBody>
      </p:sp>
      <p:sp>
        <p:nvSpPr>
          <p:cNvPr id="19" name="Subtitle 13">
            <a:extLst>
              <a:ext uri="{FF2B5EF4-FFF2-40B4-BE49-F238E27FC236}">
                <a16:creationId xmlns:a16="http://schemas.microsoft.com/office/drawing/2014/main" id="{A7343A9F-5C44-1F41-05C4-5D9D8D2757E7}"/>
              </a:ext>
            </a:extLst>
          </p:cNvPr>
          <p:cNvSpPr txBox="1">
            <a:spLocks/>
          </p:cNvSpPr>
          <p:nvPr/>
        </p:nvSpPr>
        <p:spPr>
          <a:xfrm>
            <a:off x="804022" y="4200407"/>
            <a:ext cx="5168034" cy="4316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bg1"/>
                </a:solidFill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Ways to Build the 'Plus' Elements:</a:t>
            </a:r>
          </a:p>
        </p:txBody>
      </p:sp>
      <p:sp>
        <p:nvSpPr>
          <p:cNvPr id="21" name="TextBox 32">
            <a:extLst>
              <a:ext uri="{FF2B5EF4-FFF2-40B4-BE49-F238E27FC236}">
                <a16:creationId xmlns:a16="http://schemas.microsoft.com/office/drawing/2014/main" id="{9B7BDF22-4363-F26E-C5B1-8D8BCB761095}"/>
              </a:ext>
            </a:extLst>
          </p:cNvPr>
          <p:cNvSpPr txBox="1"/>
          <p:nvPr/>
        </p:nvSpPr>
        <p:spPr>
          <a:xfrm>
            <a:off x="806685" y="4630406"/>
            <a:ext cx="5284794" cy="17081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en-US" sz="1500" dirty="0">
                <a:solidFill>
                  <a:schemeClr val="bg1"/>
                </a:solidFill>
                <a:latin typeface="Helvetica Neue"/>
                <a:ea typeface="+mn-lt"/>
                <a:cs typeface="+mn-lt"/>
              </a:rPr>
              <a:t>Get involved in physical activity (find others</a:t>
            </a:r>
            <a:br>
              <a:rPr lang="en-US" sz="1500" dirty="0">
                <a:solidFill>
                  <a:schemeClr val="bg1"/>
                </a:solidFill>
                <a:latin typeface="Helvetica Neue"/>
                <a:ea typeface="+mn-lt"/>
                <a:cs typeface="+mn-lt"/>
              </a:rPr>
            </a:br>
            <a:r>
              <a:rPr lang="en-US" sz="1500" dirty="0">
                <a:solidFill>
                  <a:schemeClr val="bg1"/>
                </a:solidFill>
                <a:latin typeface="Helvetica Neue"/>
                <a:ea typeface="+mn-lt"/>
                <a:cs typeface="+mn-lt"/>
              </a:rPr>
              <a:t> to do this with) and do it often.</a:t>
            </a:r>
          </a:p>
          <a:p>
            <a:pPr marL="285750" indent="-285750">
              <a:buFont typeface="Arial"/>
              <a:buChar char="•"/>
            </a:pPr>
            <a:r>
              <a:rPr lang="en-US" sz="1500" dirty="0">
                <a:solidFill>
                  <a:schemeClr val="bg1"/>
                </a:solidFill>
                <a:latin typeface="Helvetica Neue"/>
                <a:ea typeface="+mn-lt"/>
                <a:cs typeface="+mn-lt"/>
              </a:rPr>
              <a:t>Include a variety of different foods into your diet. </a:t>
            </a:r>
            <a:br>
              <a:rPr lang="en-US" sz="1500" dirty="0">
                <a:solidFill>
                  <a:schemeClr val="bg1"/>
                </a:solidFill>
                <a:latin typeface="Helvetica Neue"/>
                <a:ea typeface="+mn-lt"/>
                <a:cs typeface="+mn-lt"/>
              </a:rPr>
            </a:br>
            <a:r>
              <a:rPr lang="en-US" sz="1500" dirty="0">
                <a:solidFill>
                  <a:schemeClr val="bg1"/>
                </a:solidFill>
                <a:latin typeface="Helvetica Neue"/>
                <a:ea typeface="+mn-lt"/>
                <a:cs typeface="+mn-lt"/>
              </a:rPr>
              <a:t>Variety is key!</a:t>
            </a:r>
          </a:p>
          <a:p>
            <a:pPr marL="285750" indent="-285750">
              <a:buFont typeface="Arial"/>
              <a:buChar char="•"/>
            </a:pPr>
            <a:r>
              <a:rPr lang="en-US" sz="1500" dirty="0">
                <a:solidFill>
                  <a:schemeClr val="bg1"/>
                </a:solidFill>
                <a:latin typeface="Helvetica Neue"/>
                <a:ea typeface="+mn-lt"/>
                <a:cs typeface="+mn-lt"/>
              </a:rPr>
              <a:t>Try to view situations with a ‘glass half full’ </a:t>
            </a:r>
            <a:r>
              <a:rPr lang="en-US" sz="1500">
                <a:solidFill>
                  <a:schemeClr val="bg1"/>
                </a:solidFill>
                <a:latin typeface="Helvetica Neue"/>
                <a:ea typeface="+mn-lt"/>
                <a:cs typeface="+mn-lt"/>
              </a:rPr>
              <a:t>perspective.</a:t>
            </a:r>
            <a:endParaRPr lang="en-US" sz="1500" dirty="0">
              <a:solidFill>
                <a:schemeClr val="bg1"/>
              </a:solidFill>
              <a:latin typeface="Helvetica Neue"/>
              <a:ea typeface="+mn-lt"/>
              <a:cs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1500" dirty="0">
                <a:solidFill>
                  <a:schemeClr val="bg1"/>
                </a:solidFill>
                <a:latin typeface="Helvetica Neue"/>
                <a:cs typeface="Calibri"/>
              </a:rPr>
              <a:t>Go to bed at the same time every night.</a:t>
            </a:r>
          </a:p>
          <a:p>
            <a:pPr marL="285750" indent="-285750">
              <a:buFont typeface="Arial"/>
              <a:buChar char="•"/>
            </a:pPr>
            <a:r>
              <a:rPr lang="en-US" sz="1500" dirty="0">
                <a:solidFill>
                  <a:schemeClr val="bg1"/>
                </a:solidFill>
                <a:latin typeface="Helvetica Neue"/>
                <a:cs typeface="Calibri"/>
              </a:rPr>
              <a:t>Decrease screen time at least 30mins before bed.</a:t>
            </a:r>
          </a:p>
        </p:txBody>
      </p:sp>
      <p:sp>
        <p:nvSpPr>
          <p:cNvPr id="23" name="TextBox 8">
            <a:extLst>
              <a:ext uri="{FF2B5EF4-FFF2-40B4-BE49-F238E27FC236}">
                <a16:creationId xmlns:a16="http://schemas.microsoft.com/office/drawing/2014/main" id="{573CD73C-E730-9BD1-7E84-CE3E8049A4EA}"/>
              </a:ext>
            </a:extLst>
          </p:cNvPr>
          <p:cNvSpPr txBox="1"/>
          <p:nvPr/>
        </p:nvSpPr>
        <p:spPr>
          <a:xfrm>
            <a:off x="6521262" y="4702610"/>
            <a:ext cx="5064510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/>
              <a:buChar char="•"/>
            </a:pPr>
            <a:r>
              <a:rPr lang="en-US" sz="1600" b="1" dirty="0">
                <a:solidFill>
                  <a:schemeClr val="bg1"/>
                </a:solidFill>
                <a:highlight>
                  <a:srgbClr val="85C140"/>
                </a:highlight>
                <a:latin typeface="Helvetica Neue"/>
                <a:cs typeface="Helvetica"/>
              </a:rPr>
              <a:t>In your workbook, identify 2 things you do to enhance the 'plus' elements.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>
                <a:solidFill>
                  <a:schemeClr val="bg1"/>
                </a:solidFill>
                <a:highlight>
                  <a:srgbClr val="85C140"/>
                </a:highlight>
                <a:latin typeface="Helvetica Neue"/>
                <a:cs typeface="Helvetica"/>
              </a:rPr>
              <a:t>Share with the class if you want.</a:t>
            </a:r>
          </a:p>
          <a:p>
            <a:pPr marL="285750" indent="-285750">
              <a:buFont typeface="Arial"/>
              <a:buChar char="•"/>
            </a:pPr>
            <a:r>
              <a:rPr lang="en-US" sz="1600" b="1" dirty="0">
                <a:solidFill>
                  <a:schemeClr val="bg1"/>
                </a:solidFill>
                <a:highlight>
                  <a:srgbClr val="85C140"/>
                </a:highlight>
                <a:latin typeface="Helvetica Neue"/>
                <a:cs typeface="Helvetica"/>
              </a:rPr>
              <a:t>Write down 1 extra thing you can do to improve the 'plus' elements.</a:t>
            </a:r>
          </a:p>
        </p:txBody>
      </p:sp>
      <p:sp>
        <p:nvSpPr>
          <p:cNvPr id="25" name="Subtitle 13">
            <a:extLst>
              <a:ext uri="{FF2B5EF4-FFF2-40B4-BE49-F238E27FC236}">
                <a16:creationId xmlns:a16="http://schemas.microsoft.com/office/drawing/2014/main" id="{CA49CCBD-452F-306B-1484-A0FF1BE98226}"/>
              </a:ext>
            </a:extLst>
          </p:cNvPr>
          <p:cNvSpPr txBox="1">
            <a:spLocks/>
          </p:cNvSpPr>
          <p:nvPr/>
        </p:nvSpPr>
        <p:spPr>
          <a:xfrm>
            <a:off x="7674312" y="4065211"/>
            <a:ext cx="5168034" cy="4316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bg1"/>
                </a:solidFill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Activity</a:t>
            </a:r>
            <a:r>
              <a:rPr lang="en-US" sz="2800" b="1" dirty="0">
                <a:solidFill>
                  <a:schemeClr val="bg1"/>
                </a:solidFill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:</a:t>
            </a:r>
          </a:p>
        </p:txBody>
      </p:sp>
      <p:pic>
        <p:nvPicPr>
          <p:cNvPr id="27" name="Graphic 6" descr="Puzzle pieces with solid fill">
            <a:extLst>
              <a:ext uri="{FF2B5EF4-FFF2-40B4-BE49-F238E27FC236}">
                <a16:creationId xmlns:a16="http://schemas.microsoft.com/office/drawing/2014/main" id="{5BD7011B-CC0B-673B-ACEC-2672909E48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12310" y="3853942"/>
            <a:ext cx="851434" cy="852281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7AC1981E-72A8-FD8C-4BDE-214A47D7AA41}"/>
              </a:ext>
            </a:extLst>
          </p:cNvPr>
          <p:cNvSpPr/>
          <p:nvPr/>
        </p:nvSpPr>
        <p:spPr>
          <a:xfrm>
            <a:off x="800710" y="1082760"/>
            <a:ext cx="1403005" cy="1441844"/>
          </a:xfrm>
          <a:prstGeom prst="ellipse">
            <a:avLst/>
          </a:prstGeom>
          <a:solidFill>
            <a:srgbClr val="3A8D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6600" dirty="0">
                <a:latin typeface="Helvetica Neue"/>
                <a:cs typeface="Calibri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22637783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21EFF87-0A2B-2729-BE4B-6A5EFCC0352D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28398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7" name="Subtitle 13">
            <a:extLst>
              <a:ext uri="{FF2B5EF4-FFF2-40B4-BE49-F238E27FC236}">
                <a16:creationId xmlns:a16="http://schemas.microsoft.com/office/drawing/2014/main" id="{2C3CE4B1-1BFB-D17A-3B22-38FA5B8FEA5B}"/>
              </a:ext>
            </a:extLst>
          </p:cNvPr>
          <p:cNvSpPr txBox="1">
            <a:spLocks/>
          </p:cNvSpPr>
          <p:nvPr/>
        </p:nvSpPr>
        <p:spPr>
          <a:xfrm>
            <a:off x="705699" y="1717760"/>
            <a:ext cx="5463002" cy="4316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bg1"/>
                </a:solidFill>
                <a:latin typeface="Helvetica Neue"/>
              </a:rPr>
              <a:t>Strategies to </a:t>
            </a:r>
            <a:r>
              <a:rPr lang="en-US" sz="2400" b="1" err="1">
                <a:solidFill>
                  <a:schemeClr val="bg1"/>
                </a:solidFill>
                <a:latin typeface="Helvetica Neue"/>
              </a:rPr>
              <a:t>Minimise</a:t>
            </a:r>
            <a:r>
              <a:rPr lang="en-US" sz="2400" b="1" dirty="0">
                <a:solidFill>
                  <a:schemeClr val="bg1"/>
                </a:solidFill>
                <a:latin typeface="Helvetica Neue"/>
              </a:rPr>
              <a:t> Stress:</a:t>
            </a:r>
            <a:endParaRPr lang="en-US" sz="2400">
              <a:solidFill>
                <a:schemeClr val="bg1"/>
              </a:solidFill>
              <a:cs typeface="Calibri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EB7E680-474E-D5BF-5605-A4B84888EDED}"/>
              </a:ext>
            </a:extLst>
          </p:cNvPr>
          <p:cNvSpPr txBox="1">
            <a:spLocks/>
          </p:cNvSpPr>
          <p:nvPr/>
        </p:nvSpPr>
        <p:spPr>
          <a:xfrm>
            <a:off x="223185" y="270033"/>
            <a:ext cx="1739727" cy="257423"/>
          </a:xfrm>
          <a:prstGeom prst="rect">
            <a:avLst/>
          </a:prstGeom>
          <a:solidFill>
            <a:schemeClr val="bg1"/>
          </a:solidFill>
          <a:effectLst>
            <a:outerShdw blurRad="88900" dist="25400" dir="2700000" algn="tl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txBody>
          <a:bodyPr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rgbClr val="283986"/>
                </a:solidFill>
                <a:effectLst>
                  <a:outerShdw blurRad="63500" dist="25400" dir="2700000" algn="tl" rotWithShape="0">
                    <a:prstClr val="black">
                      <a:alpha val="0"/>
                    </a:prstClr>
                  </a:outerShdw>
                </a:effectLs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S.E.L.F. Program</a:t>
            </a:r>
          </a:p>
        </p:txBody>
      </p:sp>
      <p:sp>
        <p:nvSpPr>
          <p:cNvPr id="13" name="Subtitle 13">
            <a:extLst>
              <a:ext uri="{FF2B5EF4-FFF2-40B4-BE49-F238E27FC236}">
                <a16:creationId xmlns:a16="http://schemas.microsoft.com/office/drawing/2014/main" id="{F6BCD469-585D-27A0-8A32-3406B6204515}"/>
              </a:ext>
            </a:extLst>
          </p:cNvPr>
          <p:cNvSpPr txBox="1">
            <a:spLocks/>
          </p:cNvSpPr>
          <p:nvPr/>
        </p:nvSpPr>
        <p:spPr>
          <a:xfrm>
            <a:off x="9374351" y="302877"/>
            <a:ext cx="1739727" cy="1937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b="1" dirty="0">
                <a:solidFill>
                  <a:schemeClr val="bg1"/>
                </a:solidFill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Module 6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38B808E-03F8-ECA5-EB5C-C7AE8F91F5AF}"/>
              </a:ext>
            </a:extLst>
          </p:cNvPr>
          <p:cNvSpPr txBox="1">
            <a:spLocks/>
          </p:cNvSpPr>
          <p:nvPr/>
        </p:nvSpPr>
        <p:spPr>
          <a:xfrm>
            <a:off x="10245069" y="270033"/>
            <a:ext cx="1639547" cy="267756"/>
          </a:xfrm>
          <a:prstGeom prst="rect">
            <a:avLst/>
          </a:prstGeom>
          <a:solidFill>
            <a:schemeClr val="bg1"/>
          </a:solidFill>
          <a:effectLst>
            <a:outerShdw blurRad="88900" dist="25400" dir="2700000" algn="tl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txBody>
          <a:bodyPr lIns="91440" tIns="45720" rIns="91440" bIns="4572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rgbClr val="283986"/>
                </a:solidFill>
                <a:effectLst>
                  <a:outerShdw blurRad="63500" dist="25400" dir="2700000" algn="tl" rotWithShape="0">
                    <a:prstClr val="black">
                      <a:alpha val="0"/>
                    </a:prstClr>
                  </a:outerShdw>
                </a:effectLst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Personal Wellbeing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ABFCC8DA-F77F-F1AA-5ABD-365DB988835C}"/>
              </a:ext>
            </a:extLst>
          </p:cNvPr>
          <p:cNvSpPr txBox="1">
            <a:spLocks/>
          </p:cNvSpPr>
          <p:nvPr/>
        </p:nvSpPr>
        <p:spPr>
          <a:xfrm>
            <a:off x="709351" y="1141451"/>
            <a:ext cx="8657612" cy="456073"/>
          </a:xfrm>
          <a:prstGeom prst="rect">
            <a:avLst/>
          </a:prstGeom>
          <a:noFill/>
          <a:effectLst>
            <a:outerShdw blurRad="88900" dist="25400" dir="2700000" algn="tl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txBody>
          <a:bodyPr lIns="91440" tIns="45720" rIns="91440" bIns="4572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chemeClr val="bg1"/>
                </a:solidFill>
                <a:latin typeface="Helvetica Neue"/>
              </a:rPr>
              <a:t>Self-care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4498CB9-03A5-953C-881B-0302206CD2B0}"/>
              </a:ext>
            </a:extLst>
          </p:cNvPr>
          <p:cNvGrpSpPr/>
          <p:nvPr/>
        </p:nvGrpSpPr>
        <p:grpSpPr>
          <a:xfrm>
            <a:off x="4891547" y="2580966"/>
            <a:ext cx="2224548" cy="2716161"/>
            <a:chOff x="4891547" y="2396611"/>
            <a:chExt cx="2224548" cy="2716161"/>
          </a:xfrm>
        </p:grpSpPr>
        <p:pic>
          <p:nvPicPr>
            <p:cNvPr id="35" name="Graphic 34" descr="Thought bubble with solid fill">
              <a:extLst>
                <a:ext uri="{FF2B5EF4-FFF2-40B4-BE49-F238E27FC236}">
                  <a16:creationId xmlns:a16="http://schemas.microsoft.com/office/drawing/2014/main" id="{B7FF5F7C-F187-269F-C3B1-B36E9D9AE6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321709" y="2648565"/>
              <a:ext cx="1565787" cy="1565787"/>
            </a:xfrm>
            <a:prstGeom prst="rect">
              <a:avLst/>
            </a:prstGeom>
          </p:spPr>
        </p:pic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377B90EB-2FFC-EA47-E87F-5BB35B5FAEF5}"/>
                </a:ext>
              </a:extLst>
            </p:cNvPr>
            <p:cNvSpPr/>
            <p:nvPr/>
          </p:nvSpPr>
          <p:spPr>
            <a:xfrm>
              <a:off x="4891547" y="2396611"/>
              <a:ext cx="2224548" cy="2716161"/>
            </a:xfrm>
            <a:prstGeom prst="roundRect">
              <a:avLst/>
            </a:prstGeom>
            <a:noFill/>
            <a:ln w="57150"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4" name="Graphic 33" descr="Muscular arm with solid fill">
            <a:extLst>
              <a:ext uri="{FF2B5EF4-FFF2-40B4-BE49-F238E27FC236}">
                <a16:creationId xmlns:a16="http://schemas.microsoft.com/office/drawing/2014/main" id="{605267DE-EE1D-981A-C7B1-84E5E6EAE7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50243" y="2832920"/>
            <a:ext cx="1565787" cy="1565787"/>
          </a:xfrm>
          <a:prstGeom prst="rect">
            <a:avLst/>
          </a:prstGeom>
        </p:spPr>
      </p:pic>
      <p:pic>
        <p:nvPicPr>
          <p:cNvPr id="33" name="Graphic 32" descr="Playbook with solid fill">
            <a:extLst>
              <a:ext uri="{FF2B5EF4-FFF2-40B4-BE49-F238E27FC236}">
                <a16:creationId xmlns:a16="http://schemas.microsoft.com/office/drawing/2014/main" id="{9275250C-6F88-B91E-D093-76260F5518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798209" y="2783758"/>
            <a:ext cx="1664111" cy="1651821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39D82580-7971-F526-E62D-F7D1156C63A4}"/>
              </a:ext>
            </a:extLst>
          </p:cNvPr>
          <p:cNvSpPr/>
          <p:nvPr/>
        </p:nvSpPr>
        <p:spPr>
          <a:xfrm>
            <a:off x="7521676" y="2580965"/>
            <a:ext cx="2224548" cy="2716161"/>
          </a:xfrm>
          <a:prstGeom prst="roundRect">
            <a:avLst/>
          </a:prstGeom>
          <a:noFill/>
          <a:ln w="57150"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69255CB7-39AB-C516-C3F8-E6B0214D200E}"/>
              </a:ext>
            </a:extLst>
          </p:cNvPr>
          <p:cNvSpPr/>
          <p:nvPr/>
        </p:nvSpPr>
        <p:spPr>
          <a:xfrm>
            <a:off x="2261419" y="2580967"/>
            <a:ext cx="2224548" cy="2716161"/>
          </a:xfrm>
          <a:prstGeom prst="roundRect">
            <a:avLst/>
          </a:prstGeom>
          <a:noFill/>
          <a:ln w="57150"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Subtitle 13">
            <a:extLst>
              <a:ext uri="{FF2B5EF4-FFF2-40B4-BE49-F238E27FC236}">
                <a16:creationId xmlns:a16="http://schemas.microsoft.com/office/drawing/2014/main" id="{645FCD21-C54B-8714-E0BE-24B337FD884E}"/>
              </a:ext>
            </a:extLst>
          </p:cNvPr>
          <p:cNvSpPr txBox="1">
            <a:spLocks/>
          </p:cNvSpPr>
          <p:nvPr/>
        </p:nvSpPr>
        <p:spPr>
          <a:xfrm>
            <a:off x="2266569" y="4618275"/>
            <a:ext cx="2218357" cy="4316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chemeClr val="bg1"/>
                </a:solidFill>
                <a:latin typeface="Helvetica Neue"/>
              </a:rPr>
              <a:t>Your Body</a:t>
            </a:r>
            <a:endParaRPr lang="en-US" dirty="0">
              <a:cs typeface="Calibri"/>
            </a:endParaRPr>
          </a:p>
        </p:txBody>
      </p:sp>
      <p:sp>
        <p:nvSpPr>
          <p:cNvPr id="41" name="Subtitle 13">
            <a:extLst>
              <a:ext uri="{FF2B5EF4-FFF2-40B4-BE49-F238E27FC236}">
                <a16:creationId xmlns:a16="http://schemas.microsoft.com/office/drawing/2014/main" id="{6652BD5A-4406-C5AB-C87E-0FBB4DA5D1FE}"/>
              </a:ext>
            </a:extLst>
          </p:cNvPr>
          <p:cNvSpPr txBox="1">
            <a:spLocks/>
          </p:cNvSpPr>
          <p:nvPr/>
        </p:nvSpPr>
        <p:spPr>
          <a:xfrm>
            <a:off x="4896697" y="4618274"/>
            <a:ext cx="2218357" cy="4316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chemeClr val="bg1"/>
                </a:solidFill>
                <a:latin typeface="Helvetica Neue"/>
              </a:rPr>
              <a:t>Your Mind</a:t>
            </a:r>
            <a:endParaRPr lang="en-US" dirty="0">
              <a:cs typeface="Calibri"/>
            </a:endParaRPr>
          </a:p>
        </p:txBody>
      </p:sp>
      <p:sp>
        <p:nvSpPr>
          <p:cNvPr id="42" name="Subtitle 13">
            <a:extLst>
              <a:ext uri="{FF2B5EF4-FFF2-40B4-BE49-F238E27FC236}">
                <a16:creationId xmlns:a16="http://schemas.microsoft.com/office/drawing/2014/main" id="{D411E19D-9320-1DAA-7397-220ABB303FC7}"/>
              </a:ext>
            </a:extLst>
          </p:cNvPr>
          <p:cNvSpPr txBox="1">
            <a:spLocks/>
          </p:cNvSpPr>
          <p:nvPr/>
        </p:nvSpPr>
        <p:spPr>
          <a:xfrm>
            <a:off x="7526825" y="4679725"/>
            <a:ext cx="2218357" cy="30875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b="1" dirty="0">
                <a:solidFill>
                  <a:schemeClr val="bg1"/>
                </a:solidFill>
                <a:latin typeface="Helvetica Neue"/>
              </a:rPr>
              <a:t>Your </a:t>
            </a:r>
            <a:r>
              <a:rPr lang="en-US" sz="2000" b="1" err="1">
                <a:solidFill>
                  <a:schemeClr val="bg1"/>
                </a:solidFill>
                <a:latin typeface="Helvetica Neue"/>
              </a:rPr>
              <a:t>Behaviour</a:t>
            </a:r>
            <a:endParaRPr lang="en-US" sz="2000" err="1">
              <a:solidFill>
                <a:schemeClr val="bg1"/>
              </a:solidFill>
              <a:cs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EF0A01C-F53C-26B7-1605-446CDBF0DB35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Subtitle 13">
            <a:extLst>
              <a:ext uri="{FF2B5EF4-FFF2-40B4-BE49-F238E27FC236}">
                <a16:creationId xmlns:a16="http://schemas.microsoft.com/office/drawing/2014/main" id="{657486F5-0BDE-D845-A1AD-BF07803828A4}"/>
              </a:ext>
            </a:extLst>
          </p:cNvPr>
          <p:cNvSpPr txBox="1">
            <a:spLocks/>
          </p:cNvSpPr>
          <p:nvPr/>
        </p:nvSpPr>
        <p:spPr>
          <a:xfrm>
            <a:off x="9381555" y="286455"/>
            <a:ext cx="1739727" cy="1937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b="1" dirty="0">
                <a:solidFill>
                  <a:srgbClr val="283986"/>
                </a:solidFill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Module 6</a:t>
            </a:r>
            <a:endParaRPr lang="en-US" sz="1200" b="1" dirty="0">
              <a:solidFill>
                <a:srgbClr val="283986"/>
              </a:solidFill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61C7A7D-C34D-3529-75A0-E7592A848662}"/>
              </a:ext>
            </a:extLst>
          </p:cNvPr>
          <p:cNvSpPr txBox="1">
            <a:spLocks/>
          </p:cNvSpPr>
          <p:nvPr/>
        </p:nvSpPr>
        <p:spPr>
          <a:xfrm>
            <a:off x="223185" y="254641"/>
            <a:ext cx="1739727" cy="257423"/>
          </a:xfrm>
          <a:prstGeom prst="rect">
            <a:avLst/>
          </a:prstGeom>
          <a:solidFill>
            <a:srgbClr val="283986"/>
          </a:solidFill>
          <a:effectLst>
            <a:outerShdw blurRad="88900" dist="25400" dir="2700000" algn="tl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txBody>
          <a:bodyPr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>
                <a:solidFill>
                  <a:schemeClr val="bg1"/>
                </a:solidFill>
                <a:effectLst>
                  <a:outerShdw blurRad="63500" dist="25400" dir="2700000" algn="tl" rotWithShape="0">
                    <a:prstClr val="black">
                      <a:alpha val="0"/>
                    </a:prstClr>
                  </a:outerShdw>
                </a:effectLs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S.E.L.F. Program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F130EB5-4B05-AED7-C5D2-AAA55853A651}"/>
              </a:ext>
            </a:extLst>
          </p:cNvPr>
          <p:cNvSpPr txBox="1">
            <a:spLocks/>
          </p:cNvSpPr>
          <p:nvPr/>
        </p:nvSpPr>
        <p:spPr>
          <a:xfrm>
            <a:off x="10251419" y="257443"/>
            <a:ext cx="1599412" cy="242411"/>
          </a:xfrm>
          <a:prstGeom prst="rect">
            <a:avLst/>
          </a:prstGeom>
          <a:solidFill>
            <a:srgbClr val="283986"/>
          </a:solidFill>
          <a:effectLst>
            <a:outerShdw blurRad="88900" dist="25400" dir="2700000" algn="tl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txBody>
          <a:bodyPr lIns="91440" tIns="45720" rIns="91440" bIns="4572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chemeClr val="bg1"/>
                </a:solidFill>
                <a:effectLst>
                  <a:outerShdw blurRad="63500" dist="25400" dir="2700000" algn="tl" rotWithShape="0">
                    <a:prstClr val="black">
                      <a:alpha val="0"/>
                    </a:prstClr>
                  </a:outerShdw>
                </a:effectLst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Personal Wellbeing</a:t>
            </a:r>
          </a:p>
        </p:txBody>
      </p:sp>
      <p:pic>
        <p:nvPicPr>
          <p:cNvPr id="14" name="Picture 13" descr="Four Ways To Manage Personal Stress | Dr. Ivan Misner®">
            <a:extLst>
              <a:ext uri="{FF2B5EF4-FFF2-40B4-BE49-F238E27FC236}">
                <a16:creationId xmlns:a16="http://schemas.microsoft.com/office/drawing/2014/main" id="{821307BA-43E1-30A4-9D0C-F82B1693D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090" y="974622"/>
            <a:ext cx="6223818" cy="5578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8">
            <a:extLst>
              <a:ext uri="{FF2B5EF4-FFF2-40B4-BE49-F238E27FC236}">
                <a16:creationId xmlns:a16="http://schemas.microsoft.com/office/drawing/2014/main" id="{48EFD438-4D44-85DC-3807-1637D4285D6C}"/>
              </a:ext>
            </a:extLst>
          </p:cNvPr>
          <p:cNvSpPr txBox="1"/>
          <p:nvPr/>
        </p:nvSpPr>
        <p:spPr>
          <a:xfrm>
            <a:off x="1629712" y="4036161"/>
            <a:ext cx="5276388" cy="181588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chemeClr val="bg1"/>
                </a:solidFill>
                <a:highlight>
                  <a:srgbClr val="85C140"/>
                </a:highlight>
                <a:latin typeface="Helvetica Neue"/>
                <a:cs typeface="Helvetica"/>
              </a:rPr>
              <a:t>Start a to do list and include homework, projects, as well as self-care activities and REWARD yourself for achieving your goals.</a:t>
            </a:r>
            <a:endParaRPr lang="en-US" sz="1600" dirty="0">
              <a:solidFill>
                <a:schemeClr val="bg1"/>
              </a:solidFill>
              <a:latin typeface="Helvetica Neue"/>
            </a:endParaRPr>
          </a:p>
          <a:p>
            <a:endParaRPr lang="en-US" sz="1600" dirty="0">
              <a:solidFill>
                <a:schemeClr val="bg1"/>
              </a:solidFill>
              <a:highlight>
                <a:srgbClr val="85C140"/>
              </a:highlight>
              <a:latin typeface="Helvetica Neue"/>
              <a:cs typeface="Helvetica"/>
            </a:endParaRPr>
          </a:p>
          <a:p>
            <a:r>
              <a:rPr lang="en-US" sz="1600" dirty="0">
                <a:solidFill>
                  <a:schemeClr val="bg1"/>
                </a:solidFill>
                <a:highlight>
                  <a:srgbClr val="85C140"/>
                </a:highlight>
                <a:latin typeface="Helvetica Neue"/>
                <a:cs typeface="Helvetica"/>
              </a:rPr>
              <a:t>Discuss with the class: What are some good examples of how you could reward yourself which would be conductive to your health and wellbeing?</a:t>
            </a:r>
          </a:p>
        </p:txBody>
      </p:sp>
      <p:sp>
        <p:nvSpPr>
          <p:cNvPr id="9" name="Subtitle 13">
            <a:extLst>
              <a:ext uri="{FF2B5EF4-FFF2-40B4-BE49-F238E27FC236}">
                <a16:creationId xmlns:a16="http://schemas.microsoft.com/office/drawing/2014/main" id="{349A7D5D-EA56-26D9-BB44-7E05D2EF02A8}"/>
              </a:ext>
            </a:extLst>
          </p:cNvPr>
          <p:cNvSpPr txBox="1">
            <a:spLocks/>
          </p:cNvSpPr>
          <p:nvPr/>
        </p:nvSpPr>
        <p:spPr>
          <a:xfrm>
            <a:off x="1627473" y="3349602"/>
            <a:ext cx="5168034" cy="4316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chemeClr val="bg1"/>
                </a:solidFill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Activity for Home:</a:t>
            </a:r>
          </a:p>
        </p:txBody>
      </p:sp>
      <p:pic>
        <p:nvPicPr>
          <p:cNvPr id="11" name="Graphic 6" descr="Puzzle pieces with solid fill">
            <a:extLst>
              <a:ext uri="{FF2B5EF4-FFF2-40B4-BE49-F238E27FC236}">
                <a16:creationId xmlns:a16="http://schemas.microsoft.com/office/drawing/2014/main" id="{648C82FA-0DB0-1EB5-DFBA-6DAFAE54CD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7150" y="3027719"/>
            <a:ext cx="962046" cy="97518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BDD54DA-5A04-18FB-D816-1D6176542DF0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28398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C3E0A1B-5CA6-E89C-4399-8078FB360F6D}"/>
              </a:ext>
            </a:extLst>
          </p:cNvPr>
          <p:cNvSpPr txBox="1">
            <a:spLocks/>
          </p:cNvSpPr>
          <p:nvPr/>
        </p:nvSpPr>
        <p:spPr>
          <a:xfrm>
            <a:off x="223185" y="270033"/>
            <a:ext cx="1739727" cy="257423"/>
          </a:xfrm>
          <a:prstGeom prst="rect">
            <a:avLst/>
          </a:prstGeom>
          <a:solidFill>
            <a:schemeClr val="bg1"/>
          </a:solidFill>
          <a:effectLst>
            <a:outerShdw blurRad="88900" dist="25400" dir="2700000" algn="tl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txBody>
          <a:bodyPr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rgbClr val="283986"/>
                </a:solidFill>
                <a:effectLst>
                  <a:outerShdw blurRad="63500" dist="25400" dir="2700000" algn="tl" rotWithShape="0">
                    <a:prstClr val="black">
                      <a:alpha val="0"/>
                    </a:prstClr>
                  </a:outerShdw>
                </a:effectLs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S.E.L.F. Program</a:t>
            </a:r>
          </a:p>
        </p:txBody>
      </p:sp>
      <p:sp>
        <p:nvSpPr>
          <p:cNvPr id="15" name="Subtitle 13">
            <a:extLst>
              <a:ext uri="{FF2B5EF4-FFF2-40B4-BE49-F238E27FC236}">
                <a16:creationId xmlns:a16="http://schemas.microsoft.com/office/drawing/2014/main" id="{2C771C93-8C22-F601-63E2-F6336B23584D}"/>
              </a:ext>
            </a:extLst>
          </p:cNvPr>
          <p:cNvSpPr txBox="1">
            <a:spLocks/>
          </p:cNvSpPr>
          <p:nvPr/>
        </p:nvSpPr>
        <p:spPr>
          <a:xfrm>
            <a:off x="9374351" y="302877"/>
            <a:ext cx="1739727" cy="1937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b="1" dirty="0">
                <a:solidFill>
                  <a:schemeClr val="bg1"/>
                </a:solidFill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Module 6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FDF73F51-F08D-1478-79F2-A014754186E6}"/>
              </a:ext>
            </a:extLst>
          </p:cNvPr>
          <p:cNvSpPr txBox="1">
            <a:spLocks/>
          </p:cNvSpPr>
          <p:nvPr/>
        </p:nvSpPr>
        <p:spPr>
          <a:xfrm>
            <a:off x="10245069" y="270033"/>
            <a:ext cx="1639547" cy="267756"/>
          </a:xfrm>
          <a:prstGeom prst="rect">
            <a:avLst/>
          </a:prstGeom>
          <a:solidFill>
            <a:schemeClr val="bg1"/>
          </a:solidFill>
          <a:effectLst>
            <a:outerShdw blurRad="88900" dist="25400" dir="2700000" algn="tl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txBody>
          <a:bodyPr lIns="91440" tIns="45720" rIns="91440" bIns="4572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rgbClr val="283986"/>
                </a:solidFill>
                <a:effectLst>
                  <a:outerShdw blurRad="63500" dist="25400" dir="2700000" algn="tl" rotWithShape="0">
                    <a:prstClr val="black">
                      <a:alpha val="0"/>
                    </a:prstClr>
                  </a:outerShdw>
                </a:effectLst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Personal Wellbeing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C712602B-0658-926F-8D4D-BDD96D67731F}"/>
              </a:ext>
            </a:extLst>
          </p:cNvPr>
          <p:cNvSpPr txBox="1">
            <a:spLocks/>
          </p:cNvSpPr>
          <p:nvPr/>
        </p:nvSpPr>
        <p:spPr>
          <a:xfrm>
            <a:off x="721641" y="1141451"/>
            <a:ext cx="6064355" cy="1262734"/>
          </a:xfrm>
          <a:prstGeom prst="rect">
            <a:avLst/>
          </a:prstGeom>
          <a:noFill/>
          <a:effectLst>
            <a:outerShdw blurRad="88900" dist="25400" dir="2700000" algn="tl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txBody>
          <a:bodyPr lIns="91440" tIns="45720" rIns="91440" bIns="4572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bg1"/>
                </a:solidFill>
                <a:latin typeface="Helvetica Neue"/>
                <a:cs typeface="Helvetica"/>
              </a:rPr>
              <a:t>Balancing the competing demands on your time requires reviewing and reassessing your priorities regularly and setting realistic goals </a:t>
            </a:r>
            <a:endParaRPr lang="en-US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  <a:latin typeface="Helvetica Neue"/>
                <a:cs typeface="Helvetica"/>
              </a:rPr>
              <a:t>for yourself to reduce overall stress building up.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20" name="Picture 19" descr="A person sitting at a table with a book and a cup of coffee&#10;&#10;Description automatically generated">
            <a:extLst>
              <a:ext uri="{FF2B5EF4-FFF2-40B4-BE49-F238E27FC236}">
                <a16:creationId xmlns:a16="http://schemas.microsoft.com/office/drawing/2014/main" id="{66EEC850-8354-6D10-B950-031D7B79DB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8685" y="2895600"/>
            <a:ext cx="4521567" cy="340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9476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FDAC80-AA9F-62C5-CA99-38DFAD250C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1787BC0-9833-2397-6F55-BDF1DD8173D4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28398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7" name="Subtitle 13">
            <a:extLst>
              <a:ext uri="{FF2B5EF4-FFF2-40B4-BE49-F238E27FC236}">
                <a16:creationId xmlns:a16="http://schemas.microsoft.com/office/drawing/2014/main" id="{E0985126-FF47-3007-64B4-F16EF7C0065E}"/>
              </a:ext>
            </a:extLst>
          </p:cNvPr>
          <p:cNvSpPr txBox="1">
            <a:spLocks/>
          </p:cNvSpPr>
          <p:nvPr/>
        </p:nvSpPr>
        <p:spPr>
          <a:xfrm>
            <a:off x="851717" y="1013670"/>
            <a:ext cx="8781706" cy="5084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chemeClr val="bg1"/>
                </a:solidFill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Video: What Makes you Happy?</a:t>
            </a:r>
          </a:p>
        </p:txBody>
      </p:sp>
      <p:pic>
        <p:nvPicPr>
          <p:cNvPr id="10" name="Picture 9" descr="A blue circle with white and green circles on it&#10;&#10;Description automatically generated">
            <a:extLst>
              <a:ext uri="{FF2B5EF4-FFF2-40B4-BE49-F238E27FC236}">
                <a16:creationId xmlns:a16="http://schemas.microsoft.com/office/drawing/2014/main" id="{0CA38543-F127-FDB9-41E8-08F096FD8C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3496" y="2411691"/>
            <a:ext cx="4159854" cy="4159854"/>
          </a:xfrm>
          <a:prstGeom prst="rect">
            <a:avLst/>
          </a:prstGeom>
        </p:spPr>
      </p:pic>
      <p:pic>
        <p:nvPicPr>
          <p:cNvPr id="12" name="Picture 11" descr="A blue circle with white and green circles on it&#10;&#10;Description automatically generated">
            <a:extLst>
              <a:ext uri="{FF2B5EF4-FFF2-40B4-BE49-F238E27FC236}">
                <a16:creationId xmlns:a16="http://schemas.microsoft.com/office/drawing/2014/main" id="{18B4546B-59F9-633D-2C42-64BB51E634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048" y="1731142"/>
            <a:ext cx="2897728" cy="289772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D56D0C05-D33A-8397-7FCA-4D2FFC8852B5}"/>
              </a:ext>
            </a:extLst>
          </p:cNvPr>
          <p:cNvSpPr txBox="1">
            <a:spLocks/>
          </p:cNvSpPr>
          <p:nvPr/>
        </p:nvSpPr>
        <p:spPr>
          <a:xfrm>
            <a:off x="223185" y="254641"/>
            <a:ext cx="1739727" cy="257423"/>
          </a:xfrm>
          <a:prstGeom prst="rect">
            <a:avLst/>
          </a:prstGeom>
          <a:solidFill>
            <a:schemeClr val="bg1"/>
          </a:solidFill>
          <a:effectLst>
            <a:outerShdw blurRad="88900" dist="25400" dir="2700000" algn="tl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txBody>
          <a:bodyPr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>
                <a:solidFill>
                  <a:srgbClr val="283986"/>
                </a:solidFill>
                <a:effectLst>
                  <a:outerShdw blurRad="63500" dist="25400" dir="2700000" algn="tl" rotWithShape="0">
                    <a:prstClr val="black">
                      <a:alpha val="0"/>
                    </a:prstClr>
                  </a:outerShdw>
                </a:effectLs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S.E.L.F. Program</a:t>
            </a:r>
            <a:endParaRPr lang="en-US" sz="1200" b="1" dirty="0">
              <a:solidFill>
                <a:srgbClr val="283986"/>
              </a:solidFill>
              <a:effectLst>
                <a:outerShdw blurRad="63500" dist="25400" dir="2700000" algn="tl" rotWithShape="0">
                  <a:prstClr val="black">
                    <a:alpha val="0"/>
                  </a:prstClr>
                </a:outerShdw>
              </a:effectLst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pic>
        <p:nvPicPr>
          <p:cNvPr id="16" name="Online Media 15" title="What Makes You Happy? | 0-100">
            <a:hlinkClick r:id="" action="ppaction://media"/>
            <a:extLst>
              <a:ext uri="{FF2B5EF4-FFF2-40B4-BE49-F238E27FC236}">
                <a16:creationId xmlns:a16="http://schemas.microsoft.com/office/drawing/2014/main" id="{2EF27CAA-FF9F-BC6B-AA97-BCD0C6F6C24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132577" y="1925664"/>
            <a:ext cx="7915518" cy="4453180"/>
          </a:xfrm>
          <a:prstGeom prst="rect">
            <a:avLst/>
          </a:prstGeom>
        </p:spPr>
      </p:pic>
      <p:sp>
        <p:nvSpPr>
          <p:cNvPr id="3" name="Subtitle 13">
            <a:extLst>
              <a:ext uri="{FF2B5EF4-FFF2-40B4-BE49-F238E27FC236}">
                <a16:creationId xmlns:a16="http://schemas.microsoft.com/office/drawing/2014/main" id="{CA70E129-6560-1210-4D4D-B585609B5A32}"/>
              </a:ext>
            </a:extLst>
          </p:cNvPr>
          <p:cNvSpPr txBox="1">
            <a:spLocks/>
          </p:cNvSpPr>
          <p:nvPr/>
        </p:nvSpPr>
        <p:spPr>
          <a:xfrm>
            <a:off x="9329355" y="308018"/>
            <a:ext cx="1018367" cy="23157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b="1" dirty="0">
                <a:solidFill>
                  <a:schemeClr val="bg1"/>
                </a:solidFill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Module 6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8295FBC-7336-CF0D-FA45-B8E5DF7581C6}"/>
              </a:ext>
            </a:extLst>
          </p:cNvPr>
          <p:cNvSpPr txBox="1">
            <a:spLocks/>
          </p:cNvSpPr>
          <p:nvPr/>
        </p:nvSpPr>
        <p:spPr>
          <a:xfrm>
            <a:off x="10203699" y="296498"/>
            <a:ext cx="1607808" cy="259708"/>
          </a:xfrm>
          <a:prstGeom prst="rect">
            <a:avLst/>
          </a:prstGeom>
          <a:solidFill>
            <a:schemeClr val="bg1"/>
          </a:solidFill>
          <a:effectLst>
            <a:outerShdw blurRad="88900" dist="25400" dir="2700000" algn="tl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txBody>
          <a:bodyPr lIns="91440" tIns="45720" rIns="91440" bIns="4572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rgbClr val="283988"/>
                </a:solidFill>
                <a:latin typeface="Helvetica Neue"/>
              </a:rPr>
              <a:t>Personal Wellbeing</a:t>
            </a:r>
          </a:p>
        </p:txBody>
      </p:sp>
    </p:spTree>
    <p:extLst>
      <p:ext uri="{BB962C8B-B14F-4D97-AF65-F5344CB8AC3E}">
        <p14:creationId xmlns:p14="http://schemas.microsoft.com/office/powerpoint/2010/main" val="33764140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3711E39-4612-6CFE-DB9F-D444941983D7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28398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30E1EC8-1B19-1A8B-CAE5-F3A002F3F950}"/>
              </a:ext>
            </a:extLst>
          </p:cNvPr>
          <p:cNvSpPr txBox="1">
            <a:spLocks/>
          </p:cNvSpPr>
          <p:nvPr/>
        </p:nvSpPr>
        <p:spPr>
          <a:xfrm>
            <a:off x="223185" y="270033"/>
            <a:ext cx="1739727" cy="257423"/>
          </a:xfrm>
          <a:prstGeom prst="rect">
            <a:avLst/>
          </a:prstGeom>
          <a:solidFill>
            <a:schemeClr val="bg1"/>
          </a:solidFill>
          <a:effectLst>
            <a:outerShdw blurRad="88900" dist="25400" dir="2700000" algn="tl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txBody>
          <a:bodyPr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rgbClr val="283986"/>
                </a:solidFill>
                <a:effectLst>
                  <a:outerShdw blurRad="63500" dist="25400" dir="2700000" algn="tl" rotWithShape="0">
                    <a:prstClr val="black">
                      <a:alpha val="0"/>
                    </a:prstClr>
                  </a:outerShdw>
                </a:effectLs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S.E.L.F. Program</a:t>
            </a:r>
          </a:p>
        </p:txBody>
      </p:sp>
      <p:sp>
        <p:nvSpPr>
          <p:cNvPr id="13" name="Subtitle 13">
            <a:extLst>
              <a:ext uri="{FF2B5EF4-FFF2-40B4-BE49-F238E27FC236}">
                <a16:creationId xmlns:a16="http://schemas.microsoft.com/office/drawing/2014/main" id="{F413E6BD-4734-3F2A-4DA3-B85475096F0D}"/>
              </a:ext>
            </a:extLst>
          </p:cNvPr>
          <p:cNvSpPr txBox="1">
            <a:spLocks/>
          </p:cNvSpPr>
          <p:nvPr/>
        </p:nvSpPr>
        <p:spPr>
          <a:xfrm>
            <a:off x="9374351" y="302877"/>
            <a:ext cx="1739727" cy="1937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b="1" dirty="0">
                <a:solidFill>
                  <a:schemeClr val="bg1"/>
                </a:solidFill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Module 6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595F6202-1A25-D6CB-DF4A-5B833985979F}"/>
              </a:ext>
            </a:extLst>
          </p:cNvPr>
          <p:cNvSpPr txBox="1">
            <a:spLocks/>
          </p:cNvSpPr>
          <p:nvPr/>
        </p:nvSpPr>
        <p:spPr>
          <a:xfrm>
            <a:off x="10245069" y="270033"/>
            <a:ext cx="1639547" cy="267756"/>
          </a:xfrm>
          <a:prstGeom prst="rect">
            <a:avLst/>
          </a:prstGeom>
          <a:solidFill>
            <a:schemeClr val="bg1"/>
          </a:solidFill>
          <a:effectLst>
            <a:outerShdw blurRad="88900" dist="25400" dir="2700000" algn="tl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txBody>
          <a:bodyPr lIns="91440" tIns="45720" rIns="91440" bIns="4572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rgbClr val="283986"/>
                </a:solidFill>
                <a:effectLst>
                  <a:outerShdw blurRad="63500" dist="25400" dir="2700000" algn="tl" rotWithShape="0">
                    <a:prstClr val="black">
                      <a:alpha val="0"/>
                    </a:prstClr>
                  </a:outerShdw>
                </a:effectLst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Personal Wellbeing</a:t>
            </a:r>
          </a:p>
        </p:txBody>
      </p:sp>
      <p:sp>
        <p:nvSpPr>
          <p:cNvPr id="4" name="Subtitle 13">
            <a:extLst>
              <a:ext uri="{FF2B5EF4-FFF2-40B4-BE49-F238E27FC236}">
                <a16:creationId xmlns:a16="http://schemas.microsoft.com/office/drawing/2014/main" id="{736C3F77-8A12-8B3A-FF0E-7807D1B0A723}"/>
              </a:ext>
            </a:extLst>
          </p:cNvPr>
          <p:cNvSpPr txBox="1">
            <a:spLocks/>
          </p:cNvSpPr>
          <p:nvPr/>
        </p:nvSpPr>
        <p:spPr>
          <a:xfrm>
            <a:off x="1092936" y="1291065"/>
            <a:ext cx="8477616" cy="4316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chemeClr val="bg1"/>
                </a:solidFill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Physical wellbeing goals for stress management:</a:t>
            </a:r>
          </a:p>
        </p:txBody>
      </p:sp>
      <p:sp>
        <p:nvSpPr>
          <p:cNvPr id="8" name="Subtitle 13">
            <a:extLst>
              <a:ext uri="{FF2B5EF4-FFF2-40B4-BE49-F238E27FC236}">
                <a16:creationId xmlns:a16="http://schemas.microsoft.com/office/drawing/2014/main" id="{4DC23627-41A3-70DF-5572-8F0926C972C0}"/>
              </a:ext>
            </a:extLst>
          </p:cNvPr>
          <p:cNvSpPr txBox="1">
            <a:spLocks/>
          </p:cNvSpPr>
          <p:nvPr/>
        </p:nvSpPr>
        <p:spPr>
          <a:xfrm>
            <a:off x="1095137" y="2377767"/>
            <a:ext cx="5289104" cy="209213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bg1"/>
              </a:solidFill>
              <a:latin typeface="Helvetica Neue"/>
              <a:cs typeface="Helvetica"/>
            </a:endParaRPr>
          </a:p>
          <a:p>
            <a:pPr marL="457200" indent="-457200">
              <a:buFont typeface="Wingdings,Sans-Serif"/>
              <a:buChar char="ü"/>
            </a:pPr>
            <a:r>
              <a:rPr lang="en-US" dirty="0">
                <a:solidFill>
                  <a:schemeClr val="bg1"/>
                </a:solidFill>
                <a:latin typeface="Helvetica Neue"/>
                <a:cs typeface="Helvetica"/>
              </a:rPr>
              <a:t>Incorporating exercise into my daily routine and exercise three times a week.</a:t>
            </a:r>
            <a:endParaRPr lang="en-US" dirty="0">
              <a:solidFill>
                <a:schemeClr val="bg1"/>
              </a:solidFill>
              <a:cs typeface="Calibri"/>
            </a:endParaRPr>
          </a:p>
          <a:p>
            <a:pPr marL="457200" indent="-457200">
              <a:buFont typeface="Wingdings,Sans-Serif"/>
              <a:buChar char="ü"/>
            </a:pPr>
            <a:endParaRPr lang="en-US" dirty="0">
              <a:solidFill>
                <a:schemeClr val="bg1"/>
              </a:solidFill>
              <a:latin typeface="Helvetica Neue"/>
              <a:cs typeface="Helvetica"/>
            </a:endParaRPr>
          </a:p>
          <a:p>
            <a:pPr marL="457200" indent="-457200">
              <a:buFont typeface="Wingdings,Sans-Serif"/>
              <a:buChar char="ü"/>
            </a:pPr>
            <a:r>
              <a:rPr lang="en-US" dirty="0">
                <a:solidFill>
                  <a:schemeClr val="bg1"/>
                </a:solidFill>
                <a:latin typeface="Helvetica Neue"/>
                <a:cs typeface="Helvetica"/>
              </a:rPr>
              <a:t>I will eat healthy balanced meals with plenty of fruit and vegetables.</a:t>
            </a:r>
          </a:p>
          <a:p>
            <a:endParaRPr lang="en-US" dirty="0">
              <a:solidFill>
                <a:schemeClr val="bg1"/>
              </a:solidFill>
              <a:latin typeface="Helvetica Neue"/>
              <a:cs typeface="Helvetica"/>
            </a:endParaRPr>
          </a:p>
          <a:p>
            <a:pPr marL="457200" indent="-457200">
              <a:buFont typeface="Wingdings,Sans-Serif"/>
              <a:buChar char="ü"/>
            </a:pPr>
            <a:r>
              <a:rPr lang="en-US" dirty="0">
                <a:solidFill>
                  <a:schemeClr val="bg1"/>
                </a:solidFill>
                <a:latin typeface="Helvetica Neue"/>
                <a:cs typeface="Helvetica"/>
              </a:rPr>
              <a:t>I will use 10 minutes before bedtime to relax and turn off all devices .</a:t>
            </a:r>
            <a:endParaRPr lang="en-US" dirty="0">
              <a:solidFill>
                <a:schemeClr val="bg1"/>
              </a:solidFill>
              <a:latin typeface="Helvetica Neue"/>
            </a:endParaRPr>
          </a:p>
          <a:p>
            <a:endParaRPr lang="en-US" sz="2400" b="1" dirty="0">
              <a:solidFill>
                <a:schemeClr val="bg1"/>
              </a:solidFill>
              <a:latin typeface="Helvetica Neue"/>
              <a:cs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F544DD6-4D41-0CA3-CC98-CCD445DBAE29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28398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C79E30C6-C77E-2099-4203-9B4FB17ACAD7}"/>
              </a:ext>
            </a:extLst>
          </p:cNvPr>
          <p:cNvSpPr txBox="1">
            <a:spLocks/>
          </p:cNvSpPr>
          <p:nvPr/>
        </p:nvSpPr>
        <p:spPr>
          <a:xfrm>
            <a:off x="223185" y="270033"/>
            <a:ext cx="1739727" cy="257423"/>
          </a:xfrm>
          <a:prstGeom prst="rect">
            <a:avLst/>
          </a:prstGeom>
          <a:solidFill>
            <a:schemeClr val="bg1"/>
          </a:solidFill>
          <a:effectLst>
            <a:outerShdw blurRad="88900" dist="25400" dir="2700000" algn="tl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txBody>
          <a:bodyPr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rgbClr val="283986"/>
                </a:solidFill>
                <a:effectLst>
                  <a:outerShdw blurRad="63500" dist="25400" dir="2700000" algn="tl" rotWithShape="0">
                    <a:prstClr val="black">
                      <a:alpha val="0"/>
                    </a:prstClr>
                  </a:outerShdw>
                </a:effectLs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S.E.L.F. Program</a:t>
            </a:r>
          </a:p>
        </p:txBody>
      </p:sp>
      <p:sp>
        <p:nvSpPr>
          <p:cNvPr id="19" name="Subtitle 13">
            <a:extLst>
              <a:ext uri="{FF2B5EF4-FFF2-40B4-BE49-F238E27FC236}">
                <a16:creationId xmlns:a16="http://schemas.microsoft.com/office/drawing/2014/main" id="{479D3669-30DB-7415-94EC-18C59254565A}"/>
              </a:ext>
            </a:extLst>
          </p:cNvPr>
          <p:cNvSpPr txBox="1">
            <a:spLocks/>
          </p:cNvSpPr>
          <p:nvPr/>
        </p:nvSpPr>
        <p:spPr>
          <a:xfrm>
            <a:off x="9374351" y="302877"/>
            <a:ext cx="1739727" cy="1937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b="1" dirty="0">
                <a:solidFill>
                  <a:schemeClr val="bg1"/>
                </a:solidFill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Module 6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84BD46A1-A510-83FC-627D-374797571867}"/>
              </a:ext>
            </a:extLst>
          </p:cNvPr>
          <p:cNvSpPr txBox="1">
            <a:spLocks/>
          </p:cNvSpPr>
          <p:nvPr/>
        </p:nvSpPr>
        <p:spPr>
          <a:xfrm>
            <a:off x="10245069" y="270033"/>
            <a:ext cx="1639547" cy="267756"/>
          </a:xfrm>
          <a:prstGeom prst="rect">
            <a:avLst/>
          </a:prstGeom>
          <a:solidFill>
            <a:schemeClr val="bg1"/>
          </a:solidFill>
          <a:effectLst>
            <a:outerShdw blurRad="88900" dist="25400" dir="2700000" algn="tl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txBody>
          <a:bodyPr lIns="91440" tIns="45720" rIns="91440" bIns="4572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rgbClr val="283986"/>
                </a:solidFill>
                <a:effectLst>
                  <a:outerShdw blurRad="63500" dist="25400" dir="2700000" algn="tl" rotWithShape="0">
                    <a:prstClr val="black">
                      <a:alpha val="0"/>
                    </a:prstClr>
                  </a:outerShdw>
                </a:effectLst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Personal Wellbeing</a:t>
            </a:r>
          </a:p>
        </p:txBody>
      </p:sp>
      <p:sp>
        <p:nvSpPr>
          <p:cNvPr id="25" name="Subtitle 13">
            <a:extLst>
              <a:ext uri="{FF2B5EF4-FFF2-40B4-BE49-F238E27FC236}">
                <a16:creationId xmlns:a16="http://schemas.microsoft.com/office/drawing/2014/main" id="{B2564731-069D-09F2-9BEC-CCE7C428AB65}"/>
              </a:ext>
            </a:extLst>
          </p:cNvPr>
          <p:cNvSpPr txBox="1">
            <a:spLocks/>
          </p:cNvSpPr>
          <p:nvPr/>
        </p:nvSpPr>
        <p:spPr>
          <a:xfrm>
            <a:off x="1092936" y="1291065"/>
            <a:ext cx="8477616" cy="4316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chemeClr val="bg1"/>
                </a:solidFill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Wellbeing in the Workplace:</a:t>
            </a:r>
          </a:p>
        </p:txBody>
      </p:sp>
      <p:sp>
        <p:nvSpPr>
          <p:cNvPr id="29" name="TextBox 32">
            <a:extLst>
              <a:ext uri="{FF2B5EF4-FFF2-40B4-BE49-F238E27FC236}">
                <a16:creationId xmlns:a16="http://schemas.microsoft.com/office/drawing/2014/main" id="{7F665778-B111-B765-BA8A-5D4E67A68260}"/>
              </a:ext>
            </a:extLst>
          </p:cNvPr>
          <p:cNvSpPr txBox="1"/>
          <p:nvPr/>
        </p:nvSpPr>
        <p:spPr>
          <a:xfrm>
            <a:off x="1181999" y="1976796"/>
            <a:ext cx="6373863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Helvetica Neue"/>
                <a:ea typeface="+mn-lt"/>
                <a:cs typeface="Helvetica"/>
              </a:rPr>
              <a:t>Many employers run health and wellbeing programs for staff to improve work performance and productivity, reduce sick days, and improve workplace culture.</a:t>
            </a:r>
            <a:endParaRPr lang="en-US" dirty="0">
              <a:solidFill>
                <a:schemeClr val="bg1"/>
              </a:solidFill>
              <a:latin typeface="Helvetica Neue"/>
            </a:endParaRPr>
          </a:p>
        </p:txBody>
      </p:sp>
      <p:sp>
        <p:nvSpPr>
          <p:cNvPr id="31" name="TextBox 8">
            <a:extLst>
              <a:ext uri="{FF2B5EF4-FFF2-40B4-BE49-F238E27FC236}">
                <a16:creationId xmlns:a16="http://schemas.microsoft.com/office/drawing/2014/main" id="{65B2EDFA-F23D-11FD-79D6-946A40694358}"/>
              </a:ext>
            </a:extLst>
          </p:cNvPr>
          <p:cNvSpPr txBox="1"/>
          <p:nvPr/>
        </p:nvSpPr>
        <p:spPr>
          <a:xfrm>
            <a:off x="2135267" y="4576335"/>
            <a:ext cx="5255442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highlight>
                  <a:srgbClr val="85C140"/>
                </a:highlight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Discuss </a:t>
            </a:r>
            <a:r>
              <a:rPr lang="en-US" b="1" dirty="0">
                <a:solidFill>
                  <a:schemeClr val="bg1"/>
                </a:solidFill>
                <a:highlight>
                  <a:srgbClr val="85C140"/>
                </a:highlight>
                <a:latin typeface="Helvetica Neue"/>
                <a:ea typeface="Helvetica Neue" panose="02000503000000020004" pitchFamily="2" charset="0"/>
                <a:cs typeface="Helvetica"/>
              </a:rPr>
              <a:t>what kind of examples of health programs do you think could benefit?</a:t>
            </a:r>
            <a:endParaRPr lang="en-US" b="1">
              <a:solidFill>
                <a:schemeClr val="bg1"/>
              </a:solidFill>
              <a:latin typeface="Helvetica Neue"/>
            </a:endParaRPr>
          </a:p>
          <a:p>
            <a:endParaRPr lang="en-US" b="1" dirty="0">
              <a:solidFill>
                <a:schemeClr val="bg1"/>
              </a:solidFill>
              <a:highlight>
                <a:srgbClr val="85C140"/>
              </a:highlight>
              <a:latin typeface="Helvetica Neue"/>
              <a:cs typeface="Calibri"/>
            </a:endParaRPr>
          </a:p>
          <a:p>
            <a:r>
              <a:rPr lang="en-US" b="1" dirty="0">
                <a:solidFill>
                  <a:schemeClr val="bg1"/>
                </a:solidFill>
                <a:highlight>
                  <a:srgbClr val="85C140"/>
                </a:highlight>
                <a:latin typeface="Helvetica Neue"/>
                <a:cs typeface="Calibri"/>
              </a:rPr>
              <a:t>Complete exercise 13 on page 63.</a:t>
            </a:r>
          </a:p>
        </p:txBody>
      </p:sp>
      <p:sp>
        <p:nvSpPr>
          <p:cNvPr id="33" name="Subtitle 13">
            <a:extLst>
              <a:ext uri="{FF2B5EF4-FFF2-40B4-BE49-F238E27FC236}">
                <a16:creationId xmlns:a16="http://schemas.microsoft.com/office/drawing/2014/main" id="{DCE8B2DD-113C-05B4-45A7-64C334AC34E6}"/>
              </a:ext>
            </a:extLst>
          </p:cNvPr>
          <p:cNvSpPr txBox="1">
            <a:spLocks/>
          </p:cNvSpPr>
          <p:nvPr/>
        </p:nvSpPr>
        <p:spPr>
          <a:xfrm>
            <a:off x="2143483" y="3700619"/>
            <a:ext cx="3422802" cy="5872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chemeClr val="bg1"/>
                </a:solidFill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Class Activity:</a:t>
            </a:r>
          </a:p>
        </p:txBody>
      </p:sp>
      <p:pic>
        <p:nvPicPr>
          <p:cNvPr id="35" name="Graphic 6" descr="Puzzle pieces with solid fill">
            <a:extLst>
              <a:ext uri="{FF2B5EF4-FFF2-40B4-BE49-F238E27FC236}">
                <a16:creationId xmlns:a16="http://schemas.microsoft.com/office/drawing/2014/main" id="{E6E3696E-A9BC-D5AD-DC4B-A1145A3B47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71787" y="3418106"/>
            <a:ext cx="962046" cy="975184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8CE8B4D-0B4F-5EBE-4059-D59341704B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152"/>
          <a:stretch/>
        </p:blipFill>
        <p:spPr>
          <a:xfrm>
            <a:off x="6218696" y="1375485"/>
            <a:ext cx="5162219" cy="3687296"/>
          </a:xfrm>
          <a:prstGeom prst="rect">
            <a:avLst/>
          </a:prstGeom>
          <a:noFill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1BE7CE-6308-155C-2B63-2185B224DAB2}"/>
              </a:ext>
            </a:extLst>
          </p:cNvPr>
          <p:cNvSpPr/>
          <p:nvPr/>
        </p:nvSpPr>
        <p:spPr>
          <a:xfrm>
            <a:off x="-780" y="0"/>
            <a:ext cx="12191999" cy="6858000"/>
          </a:xfrm>
          <a:prstGeom prst="rect">
            <a:avLst/>
          </a:prstGeom>
          <a:solidFill>
            <a:srgbClr val="28398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2" name="Subtitle 13">
            <a:extLst>
              <a:ext uri="{FF2B5EF4-FFF2-40B4-BE49-F238E27FC236}">
                <a16:creationId xmlns:a16="http://schemas.microsoft.com/office/drawing/2014/main" id="{F416CFA4-6157-ABB1-FBE9-ED998C73D702}"/>
              </a:ext>
            </a:extLst>
          </p:cNvPr>
          <p:cNvSpPr txBox="1">
            <a:spLocks/>
          </p:cNvSpPr>
          <p:nvPr/>
        </p:nvSpPr>
        <p:spPr>
          <a:xfrm>
            <a:off x="848789" y="1545689"/>
            <a:ext cx="8781706" cy="5084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chemeClr val="bg1"/>
                </a:solidFill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Daily Positive Affirmations.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E6CD271-7667-22C8-B4A2-0E48634173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9577" y="2051134"/>
            <a:ext cx="5490357" cy="4063723"/>
          </a:xfrm>
          <a:prstGeom prst="roundRect">
            <a:avLst/>
          </a:prstGeom>
        </p:spPr>
      </p:pic>
      <p:sp>
        <p:nvSpPr>
          <p:cNvPr id="14" name="TextBox 8">
            <a:extLst>
              <a:ext uri="{FF2B5EF4-FFF2-40B4-BE49-F238E27FC236}">
                <a16:creationId xmlns:a16="http://schemas.microsoft.com/office/drawing/2014/main" id="{572119F5-705A-267D-12A4-005320EE2995}"/>
              </a:ext>
            </a:extLst>
          </p:cNvPr>
          <p:cNvSpPr txBox="1"/>
          <p:nvPr/>
        </p:nvSpPr>
        <p:spPr>
          <a:xfrm>
            <a:off x="850857" y="2399397"/>
            <a:ext cx="4992922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highlight>
                  <a:srgbClr val="85C140"/>
                </a:highlight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Use the final 5-7 minutes of the lesson to write down positive affirmations for others.</a:t>
            </a:r>
            <a:endParaRPr lang="en-US" b="1" dirty="0">
              <a:solidFill>
                <a:schemeClr val="bg1"/>
              </a:solidFill>
              <a:highlight>
                <a:srgbClr val="85C140"/>
              </a:highlight>
              <a:latin typeface="Helvetica Neue"/>
              <a:cs typeface="Calibri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2FE24E4-572E-645C-354A-E4EEB112A3A0}"/>
              </a:ext>
            </a:extLst>
          </p:cNvPr>
          <p:cNvSpPr txBox="1">
            <a:spLocks/>
          </p:cNvSpPr>
          <p:nvPr/>
        </p:nvSpPr>
        <p:spPr>
          <a:xfrm>
            <a:off x="223185" y="254641"/>
            <a:ext cx="1739727" cy="257423"/>
          </a:xfrm>
          <a:prstGeom prst="rect">
            <a:avLst/>
          </a:prstGeom>
          <a:solidFill>
            <a:schemeClr val="bg1"/>
          </a:solidFill>
          <a:effectLst>
            <a:outerShdw blurRad="88900" dist="25400" dir="2700000" algn="tl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txBody>
          <a:bodyPr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>
                <a:solidFill>
                  <a:srgbClr val="283986"/>
                </a:solidFill>
                <a:effectLst>
                  <a:outerShdw blurRad="63500" dist="25400" dir="2700000" algn="tl" rotWithShape="0">
                    <a:prstClr val="black">
                      <a:alpha val="0"/>
                    </a:prstClr>
                  </a:outerShdw>
                </a:effectLs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S.E.L.F. Program</a:t>
            </a:r>
            <a:endParaRPr lang="en-US" sz="1200" b="1" dirty="0">
              <a:solidFill>
                <a:srgbClr val="283986"/>
              </a:solidFill>
              <a:effectLst>
                <a:outerShdw blurRad="63500" dist="25400" dir="2700000" algn="tl" rotWithShape="0">
                  <a:prstClr val="black">
                    <a:alpha val="0"/>
                  </a:prstClr>
                </a:outerShdw>
              </a:effectLst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7" name="Subtitle 13">
            <a:extLst>
              <a:ext uri="{FF2B5EF4-FFF2-40B4-BE49-F238E27FC236}">
                <a16:creationId xmlns:a16="http://schemas.microsoft.com/office/drawing/2014/main" id="{F1E907D1-8E82-5C6D-3A30-AD23E2763726}"/>
              </a:ext>
            </a:extLst>
          </p:cNvPr>
          <p:cNvSpPr txBox="1">
            <a:spLocks/>
          </p:cNvSpPr>
          <p:nvPr/>
        </p:nvSpPr>
        <p:spPr>
          <a:xfrm>
            <a:off x="9374351" y="302877"/>
            <a:ext cx="1739727" cy="1937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b="1" dirty="0">
                <a:solidFill>
                  <a:schemeClr val="bg1"/>
                </a:solidFill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Module 6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A3E10F9-CB77-2FFE-8DA5-261EE4E3F956}"/>
              </a:ext>
            </a:extLst>
          </p:cNvPr>
          <p:cNvSpPr txBox="1">
            <a:spLocks/>
          </p:cNvSpPr>
          <p:nvPr/>
        </p:nvSpPr>
        <p:spPr>
          <a:xfrm>
            <a:off x="10245069" y="270033"/>
            <a:ext cx="1639547" cy="267756"/>
          </a:xfrm>
          <a:prstGeom prst="rect">
            <a:avLst/>
          </a:prstGeom>
          <a:solidFill>
            <a:schemeClr val="bg1"/>
          </a:solidFill>
          <a:effectLst>
            <a:outerShdw blurRad="88900" dist="25400" dir="2700000" algn="tl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txBody>
          <a:bodyPr lIns="91440" tIns="45720" rIns="91440" bIns="4572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rgbClr val="283986"/>
                </a:solidFill>
                <a:effectLst>
                  <a:outerShdw blurRad="63500" dist="25400" dir="2700000" algn="tl" rotWithShape="0">
                    <a:prstClr val="black">
                      <a:alpha val="0"/>
                    </a:prstClr>
                  </a:outerShdw>
                </a:effectLst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Personal Wellbeing</a:t>
            </a:r>
          </a:p>
        </p:txBody>
      </p:sp>
      <p:sp>
        <p:nvSpPr>
          <p:cNvPr id="20" name="TextBox 8">
            <a:extLst>
              <a:ext uri="{FF2B5EF4-FFF2-40B4-BE49-F238E27FC236}">
                <a16:creationId xmlns:a16="http://schemas.microsoft.com/office/drawing/2014/main" id="{9C033196-4183-4DB1-E66A-8C96277CD9C9}"/>
              </a:ext>
            </a:extLst>
          </p:cNvPr>
          <p:cNvSpPr txBox="1"/>
          <p:nvPr/>
        </p:nvSpPr>
        <p:spPr>
          <a:xfrm>
            <a:off x="850856" y="3218262"/>
            <a:ext cx="4992922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highlight>
                  <a:srgbClr val="85C140"/>
                </a:highlight>
                <a:latin typeface="Helvetica Neue"/>
                <a:cs typeface="Calibri"/>
              </a:rPr>
              <a:t>If this </a:t>
            </a:r>
            <a:r>
              <a:rPr lang="en-US" b="1" dirty="0">
                <a:solidFill>
                  <a:schemeClr val="bg1"/>
                </a:solidFill>
                <a:highlight>
                  <a:srgbClr val="85C140"/>
                </a:highlight>
                <a:latin typeface="Helvetica Neue"/>
                <a:ea typeface="+mn-lt"/>
                <a:cs typeface="+mn-lt"/>
              </a:rPr>
              <a:t>is one of your final S.E.L.F lessons, you can now take the time to collect your envelope and read all the affirmations that people have written to you.</a:t>
            </a:r>
          </a:p>
        </p:txBody>
      </p:sp>
    </p:spTree>
    <p:extLst>
      <p:ext uri="{BB962C8B-B14F-4D97-AF65-F5344CB8AC3E}">
        <p14:creationId xmlns:p14="http://schemas.microsoft.com/office/powerpoint/2010/main" val="15290777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14853B-A1EB-7489-D9B7-1570D14807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C0FBF668-62DA-2CDA-C750-6D8A36300E4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152"/>
          <a:stretch/>
        </p:blipFill>
        <p:spPr>
          <a:xfrm>
            <a:off x="6218696" y="1375485"/>
            <a:ext cx="5162219" cy="3687296"/>
          </a:xfrm>
          <a:prstGeom prst="rect">
            <a:avLst/>
          </a:prstGeom>
          <a:noFill/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38B43EFE-8051-583B-186B-F7A133F014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A734046-7947-02BB-49AF-6EACB99EBDA7}"/>
              </a:ext>
            </a:extLst>
          </p:cNvPr>
          <p:cNvSpPr/>
          <p:nvPr/>
        </p:nvSpPr>
        <p:spPr>
          <a:xfrm>
            <a:off x="-780" y="0"/>
            <a:ext cx="12191999" cy="6858000"/>
          </a:xfrm>
          <a:prstGeom prst="rect">
            <a:avLst/>
          </a:prstGeom>
          <a:solidFill>
            <a:srgbClr val="28398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34" name="Subtitle 13">
            <a:extLst>
              <a:ext uri="{FF2B5EF4-FFF2-40B4-BE49-F238E27FC236}">
                <a16:creationId xmlns:a16="http://schemas.microsoft.com/office/drawing/2014/main" id="{91AF7273-6334-C90E-3174-7D43181BBB38}"/>
              </a:ext>
            </a:extLst>
          </p:cNvPr>
          <p:cNvSpPr txBox="1">
            <a:spLocks/>
          </p:cNvSpPr>
          <p:nvPr/>
        </p:nvSpPr>
        <p:spPr>
          <a:xfrm>
            <a:off x="1986103" y="1545689"/>
            <a:ext cx="8781706" cy="50844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chemeClr val="bg1"/>
                </a:solidFill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Your Letter to Yourself.</a:t>
            </a: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F82B20B5-FB35-92E2-9799-B9FE017A8665}"/>
              </a:ext>
            </a:extLst>
          </p:cNvPr>
          <p:cNvSpPr txBox="1">
            <a:spLocks/>
          </p:cNvSpPr>
          <p:nvPr/>
        </p:nvSpPr>
        <p:spPr>
          <a:xfrm>
            <a:off x="223185" y="254641"/>
            <a:ext cx="1739727" cy="257423"/>
          </a:xfrm>
          <a:prstGeom prst="rect">
            <a:avLst/>
          </a:prstGeom>
          <a:solidFill>
            <a:schemeClr val="bg1"/>
          </a:solidFill>
          <a:effectLst>
            <a:outerShdw blurRad="88900" dist="25400" dir="2700000" algn="tl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txBody>
          <a:bodyPr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>
                <a:solidFill>
                  <a:srgbClr val="283986"/>
                </a:solidFill>
                <a:effectLst>
                  <a:outerShdw blurRad="63500" dist="25400" dir="2700000" algn="tl" rotWithShape="0">
                    <a:prstClr val="black">
                      <a:alpha val="0"/>
                    </a:prstClr>
                  </a:outerShdw>
                </a:effectLs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S.E.L.F. Program</a:t>
            </a:r>
            <a:endParaRPr lang="en-US" sz="1200" b="1" dirty="0">
              <a:solidFill>
                <a:srgbClr val="283986"/>
              </a:solidFill>
              <a:effectLst>
                <a:outerShdw blurRad="63500" dist="25400" dir="2700000" algn="tl" rotWithShape="0">
                  <a:prstClr val="black">
                    <a:alpha val="0"/>
                  </a:prstClr>
                </a:outerShdw>
              </a:effectLst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42" name="Subtitle 13">
            <a:extLst>
              <a:ext uri="{FF2B5EF4-FFF2-40B4-BE49-F238E27FC236}">
                <a16:creationId xmlns:a16="http://schemas.microsoft.com/office/drawing/2014/main" id="{5DAE6BAA-5E0D-4893-6BAA-CC875D90DA27}"/>
              </a:ext>
            </a:extLst>
          </p:cNvPr>
          <p:cNvSpPr txBox="1">
            <a:spLocks/>
          </p:cNvSpPr>
          <p:nvPr/>
        </p:nvSpPr>
        <p:spPr>
          <a:xfrm>
            <a:off x="9374351" y="302877"/>
            <a:ext cx="1739727" cy="1937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b="1" dirty="0">
                <a:solidFill>
                  <a:schemeClr val="bg1"/>
                </a:solidFill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Module 6</a:t>
            </a:r>
          </a:p>
        </p:txBody>
      </p:sp>
      <p:sp>
        <p:nvSpPr>
          <p:cNvPr id="44" name="Title 1">
            <a:extLst>
              <a:ext uri="{FF2B5EF4-FFF2-40B4-BE49-F238E27FC236}">
                <a16:creationId xmlns:a16="http://schemas.microsoft.com/office/drawing/2014/main" id="{AE70C122-9C40-D83A-DFB7-ECBEE70E95F6}"/>
              </a:ext>
            </a:extLst>
          </p:cNvPr>
          <p:cNvSpPr txBox="1">
            <a:spLocks/>
          </p:cNvSpPr>
          <p:nvPr/>
        </p:nvSpPr>
        <p:spPr>
          <a:xfrm>
            <a:off x="10245069" y="270033"/>
            <a:ext cx="1639547" cy="267756"/>
          </a:xfrm>
          <a:prstGeom prst="rect">
            <a:avLst/>
          </a:prstGeom>
          <a:solidFill>
            <a:schemeClr val="bg1"/>
          </a:solidFill>
          <a:effectLst>
            <a:outerShdw blurRad="88900" dist="25400" dir="2700000" algn="tl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txBody>
          <a:bodyPr lIns="91440" tIns="45720" rIns="91440" bIns="4572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rgbClr val="283986"/>
                </a:solidFill>
                <a:effectLst>
                  <a:outerShdw blurRad="63500" dist="25400" dir="2700000" algn="tl" rotWithShape="0">
                    <a:prstClr val="black">
                      <a:alpha val="0"/>
                    </a:prstClr>
                  </a:outerShdw>
                </a:effectLst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Personal Wellbeing</a:t>
            </a:r>
          </a:p>
        </p:txBody>
      </p:sp>
      <p:sp>
        <p:nvSpPr>
          <p:cNvPr id="46" name="TextBox 8">
            <a:extLst>
              <a:ext uri="{FF2B5EF4-FFF2-40B4-BE49-F238E27FC236}">
                <a16:creationId xmlns:a16="http://schemas.microsoft.com/office/drawing/2014/main" id="{B84865F1-7506-2E6E-945F-AFE86F30F97B}"/>
              </a:ext>
            </a:extLst>
          </p:cNvPr>
          <p:cNvSpPr txBox="1"/>
          <p:nvPr/>
        </p:nvSpPr>
        <p:spPr>
          <a:xfrm>
            <a:off x="1988170" y="2342531"/>
            <a:ext cx="4992922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highlight>
                  <a:srgbClr val="85C140"/>
                </a:highlight>
                <a:latin typeface="Helvetica Neue"/>
                <a:ea typeface="+mn-lt"/>
                <a:cs typeface="+mn-lt"/>
              </a:rPr>
              <a:t>If this is your last SELF lesson, your teacher can now return the ‘letter to yourself’ that you wrote at the beginning of the course.</a:t>
            </a:r>
            <a:endParaRPr lang="en-US" b="1" dirty="0">
              <a:solidFill>
                <a:schemeClr val="bg1"/>
              </a:solidFill>
              <a:latin typeface="Helvetica Neue"/>
              <a:ea typeface="+mn-lt"/>
              <a:cs typeface="+mn-lt"/>
            </a:endParaRPr>
          </a:p>
        </p:txBody>
      </p:sp>
      <p:pic>
        <p:nvPicPr>
          <p:cNvPr id="47" name="Graphic 14" descr="Send with solid fill">
            <a:extLst>
              <a:ext uri="{FF2B5EF4-FFF2-40B4-BE49-F238E27FC236}">
                <a16:creationId xmlns:a16="http://schemas.microsoft.com/office/drawing/2014/main" id="{BD0B700D-F124-B150-86B0-58DBF5541B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56993" y="1341524"/>
            <a:ext cx="995189" cy="92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9527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C979C2-EB29-6938-1471-D3E66DB9C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8BE7491-B216-97B3-8FBE-89CA83EDE28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152"/>
          <a:stretch/>
        </p:blipFill>
        <p:spPr>
          <a:xfrm>
            <a:off x="6218696" y="1375485"/>
            <a:ext cx="5162219" cy="3687296"/>
          </a:xfrm>
          <a:prstGeom prst="rect">
            <a:avLst/>
          </a:prstGeom>
          <a:noFill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FE7B55D-01D2-E6BD-9D85-8F2000D1EB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66EBFCF-AB4A-AA6A-9C4F-54E72CBD9F84}"/>
              </a:ext>
            </a:extLst>
          </p:cNvPr>
          <p:cNvSpPr/>
          <p:nvPr/>
        </p:nvSpPr>
        <p:spPr>
          <a:xfrm>
            <a:off x="-780" y="0"/>
            <a:ext cx="12191999" cy="6858000"/>
          </a:xfrm>
          <a:prstGeom prst="rect">
            <a:avLst/>
          </a:prstGeom>
          <a:solidFill>
            <a:srgbClr val="28398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F2AEF28-8CD4-0BA1-E9F7-C19DD1F936D1}"/>
              </a:ext>
            </a:extLst>
          </p:cNvPr>
          <p:cNvSpPr txBox="1">
            <a:spLocks/>
          </p:cNvSpPr>
          <p:nvPr/>
        </p:nvSpPr>
        <p:spPr>
          <a:xfrm>
            <a:off x="223185" y="254641"/>
            <a:ext cx="1739727" cy="257423"/>
          </a:xfrm>
          <a:prstGeom prst="rect">
            <a:avLst/>
          </a:prstGeom>
          <a:solidFill>
            <a:schemeClr val="bg1"/>
          </a:solidFill>
          <a:effectLst>
            <a:outerShdw blurRad="88900" dist="25400" dir="2700000" algn="tl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txBody>
          <a:bodyPr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>
                <a:solidFill>
                  <a:srgbClr val="283986"/>
                </a:solidFill>
                <a:effectLst>
                  <a:outerShdw blurRad="63500" dist="25400" dir="2700000" algn="tl" rotWithShape="0">
                    <a:prstClr val="black">
                      <a:alpha val="0"/>
                    </a:prstClr>
                  </a:outerShdw>
                </a:effectLs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S.E.L.F. Program</a:t>
            </a:r>
            <a:endParaRPr lang="en-US" sz="1200" b="1" dirty="0">
              <a:solidFill>
                <a:srgbClr val="283986"/>
              </a:solidFill>
              <a:effectLst>
                <a:outerShdw blurRad="63500" dist="25400" dir="2700000" algn="tl" rotWithShape="0">
                  <a:prstClr val="black">
                    <a:alpha val="0"/>
                  </a:prstClr>
                </a:outerShdw>
              </a:effectLst>
              <a:latin typeface="Helvetica Neue" panose="02000503000000020004" pitchFamily="2" charset="0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17" name="Subtitle 13">
            <a:extLst>
              <a:ext uri="{FF2B5EF4-FFF2-40B4-BE49-F238E27FC236}">
                <a16:creationId xmlns:a16="http://schemas.microsoft.com/office/drawing/2014/main" id="{5CC786FF-12B9-AB28-4777-8FB2389C8FEC}"/>
              </a:ext>
            </a:extLst>
          </p:cNvPr>
          <p:cNvSpPr txBox="1">
            <a:spLocks/>
          </p:cNvSpPr>
          <p:nvPr/>
        </p:nvSpPr>
        <p:spPr>
          <a:xfrm>
            <a:off x="9374351" y="302877"/>
            <a:ext cx="1739727" cy="1937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b="1" dirty="0">
                <a:solidFill>
                  <a:schemeClr val="bg1"/>
                </a:solidFill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Module 6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EC796CFE-BA46-BF8F-3ACC-03C6B6C6A7E9}"/>
              </a:ext>
            </a:extLst>
          </p:cNvPr>
          <p:cNvSpPr txBox="1">
            <a:spLocks/>
          </p:cNvSpPr>
          <p:nvPr/>
        </p:nvSpPr>
        <p:spPr>
          <a:xfrm>
            <a:off x="10245069" y="270033"/>
            <a:ext cx="1639547" cy="267756"/>
          </a:xfrm>
          <a:prstGeom prst="rect">
            <a:avLst/>
          </a:prstGeom>
          <a:solidFill>
            <a:schemeClr val="bg1"/>
          </a:solidFill>
          <a:effectLst>
            <a:outerShdw blurRad="88900" dist="25400" dir="2700000" algn="tl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txBody>
          <a:bodyPr lIns="91440" tIns="45720" rIns="91440" bIns="4572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rgbClr val="283986"/>
                </a:solidFill>
                <a:effectLst>
                  <a:outerShdw blurRad="63500" dist="25400" dir="2700000" algn="tl" rotWithShape="0">
                    <a:prstClr val="black">
                      <a:alpha val="0"/>
                    </a:prstClr>
                  </a:outerShdw>
                </a:effectLst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Personal Wellbeing</a:t>
            </a:r>
          </a:p>
        </p:txBody>
      </p:sp>
      <p:sp>
        <p:nvSpPr>
          <p:cNvPr id="25" name="TextBox 8">
            <a:extLst>
              <a:ext uri="{FF2B5EF4-FFF2-40B4-BE49-F238E27FC236}">
                <a16:creationId xmlns:a16="http://schemas.microsoft.com/office/drawing/2014/main" id="{154611A1-A963-30D4-278E-E89B00140C24}"/>
              </a:ext>
            </a:extLst>
          </p:cNvPr>
          <p:cNvSpPr txBox="1"/>
          <p:nvPr/>
        </p:nvSpPr>
        <p:spPr>
          <a:xfrm>
            <a:off x="1618339" y="2409803"/>
            <a:ext cx="5333253" cy="28917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bg1"/>
                </a:solidFill>
                <a:highlight>
                  <a:srgbClr val="85C140"/>
                </a:highlight>
                <a:latin typeface="Helvetica Neue"/>
                <a:cs typeface="Helvetica"/>
              </a:rPr>
              <a:t>Self Assessment:</a:t>
            </a:r>
            <a:r>
              <a:rPr lang="en-US" sz="1600" dirty="0">
                <a:solidFill>
                  <a:schemeClr val="bg1"/>
                </a:solidFill>
                <a:highlight>
                  <a:srgbClr val="85C140"/>
                </a:highlight>
                <a:latin typeface="Helvetica Neue"/>
                <a:cs typeface="Helvetica"/>
              </a:rPr>
              <a:t> </a:t>
            </a:r>
            <a:endParaRPr lang="en-US">
              <a:solidFill>
                <a:schemeClr val="bg1"/>
              </a:solidFill>
            </a:endParaRPr>
          </a:p>
          <a:p>
            <a:r>
              <a:rPr lang="en-US" sz="1600" dirty="0">
                <a:solidFill>
                  <a:schemeClr val="bg1"/>
                </a:solidFill>
                <a:latin typeface="Helvetica Neue"/>
                <a:cs typeface="Helvetica"/>
              </a:rPr>
              <a:t>Please turn to page 65 of your S.E.L.F workbook to complete the Self-Assessment.</a:t>
            </a:r>
            <a:endParaRPr lang="en-US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  <a:highlight>
                <a:srgbClr val="85C140"/>
              </a:highlight>
              <a:latin typeface="Helvetica Neue"/>
              <a:cs typeface="Helvetica"/>
            </a:endParaRPr>
          </a:p>
          <a:p>
            <a:r>
              <a:rPr lang="en-US" sz="1600" b="1" dirty="0">
                <a:solidFill>
                  <a:schemeClr val="bg1"/>
                </a:solidFill>
                <a:highlight>
                  <a:srgbClr val="85C140"/>
                </a:highlight>
                <a:latin typeface="Helvetica Neue"/>
                <a:cs typeface="Helvetica"/>
              </a:rPr>
              <a:t>Reflective Journal:</a:t>
            </a:r>
            <a:r>
              <a:rPr lang="en-US" sz="1600" dirty="0">
                <a:solidFill>
                  <a:schemeClr val="bg1"/>
                </a:solidFill>
                <a:highlight>
                  <a:srgbClr val="85C140"/>
                </a:highlight>
                <a:latin typeface="Helvetica Neue"/>
                <a:cs typeface="Helvetica"/>
              </a:rPr>
              <a:t> </a:t>
            </a:r>
          </a:p>
          <a:p>
            <a:r>
              <a:rPr lang="en-US" sz="1600" dirty="0">
                <a:solidFill>
                  <a:schemeClr val="bg1"/>
                </a:solidFill>
                <a:latin typeface="Helvetica Neue"/>
                <a:cs typeface="Helvetica"/>
              </a:rPr>
              <a:t>Turn to page 73 of your S.E.L.F workbook to complete the reflective journal.</a:t>
            </a:r>
            <a:endParaRPr lang="en-US" dirty="0">
              <a:solidFill>
                <a:schemeClr val="bg1"/>
              </a:solidFill>
            </a:endParaRPr>
          </a:p>
          <a:p>
            <a:endParaRPr lang="en-US" sz="1600" dirty="0">
              <a:solidFill>
                <a:schemeClr val="bg1"/>
              </a:solidFill>
              <a:highlight>
                <a:srgbClr val="85C140"/>
              </a:highlight>
              <a:latin typeface="Helvetica Neue"/>
              <a:cs typeface="Helvetica"/>
            </a:endParaRPr>
          </a:p>
          <a:p>
            <a:r>
              <a:rPr lang="en-US" sz="1600" b="1" dirty="0">
                <a:solidFill>
                  <a:schemeClr val="bg1"/>
                </a:solidFill>
                <a:highlight>
                  <a:srgbClr val="85C140"/>
                </a:highlight>
                <a:latin typeface="Helvetica Neue"/>
                <a:cs typeface="Helvetica"/>
              </a:rPr>
              <a:t>Student Declaration:</a:t>
            </a:r>
            <a:r>
              <a:rPr lang="en-US" sz="1600" dirty="0">
                <a:solidFill>
                  <a:schemeClr val="bg1"/>
                </a:solidFill>
                <a:highlight>
                  <a:srgbClr val="85C140"/>
                </a:highlight>
                <a:latin typeface="Helvetica Neue"/>
                <a:cs typeface="Helvetica"/>
              </a:rPr>
              <a:t> </a:t>
            </a:r>
          </a:p>
          <a:p>
            <a:r>
              <a:rPr lang="en-US" sz="1600" dirty="0">
                <a:solidFill>
                  <a:schemeClr val="bg1"/>
                </a:solidFill>
                <a:latin typeface="Helvetica Neue"/>
                <a:cs typeface="Helvetica"/>
              </a:rPr>
              <a:t>Turn to page 75 of your S.E.L.F workbook to complete the 'student declaration' (sign your Full NAME and date).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27" name="Subtitle 13">
            <a:extLst>
              <a:ext uri="{FF2B5EF4-FFF2-40B4-BE49-F238E27FC236}">
                <a16:creationId xmlns:a16="http://schemas.microsoft.com/office/drawing/2014/main" id="{EA9AE91B-24A7-4822-D89B-A57C8F283026}"/>
              </a:ext>
            </a:extLst>
          </p:cNvPr>
          <p:cNvSpPr txBox="1">
            <a:spLocks/>
          </p:cNvSpPr>
          <p:nvPr/>
        </p:nvSpPr>
        <p:spPr>
          <a:xfrm>
            <a:off x="1627473" y="1518527"/>
            <a:ext cx="5168034" cy="4316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chemeClr val="bg1"/>
                </a:solidFill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Final Activities:</a:t>
            </a:r>
          </a:p>
        </p:txBody>
      </p:sp>
      <p:pic>
        <p:nvPicPr>
          <p:cNvPr id="29" name="Graphic 6" descr="Puzzle pieces with solid fill">
            <a:extLst>
              <a:ext uri="{FF2B5EF4-FFF2-40B4-BE49-F238E27FC236}">
                <a16:creationId xmlns:a16="http://schemas.microsoft.com/office/drawing/2014/main" id="{DD20D0FC-77AE-09EB-8A93-41102A16EB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7150" y="1196644"/>
            <a:ext cx="962046" cy="97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5327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A4AFCE-5275-9DAD-015A-53932B708A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C485C3A-3076-208C-3B3D-EAA91CDDCA85}"/>
              </a:ext>
            </a:extLst>
          </p:cNvPr>
          <p:cNvSpPr/>
          <p:nvPr/>
        </p:nvSpPr>
        <p:spPr>
          <a:xfrm>
            <a:off x="203200" y="6185556"/>
            <a:ext cx="11785600" cy="558145"/>
          </a:xfrm>
          <a:custGeom>
            <a:avLst/>
            <a:gdLst/>
            <a:ahLst/>
            <a:cxnLst/>
            <a:rect l="l" t="t" r="r" b="b"/>
            <a:pathLst>
              <a:path w="18288000" h="866087">
                <a:moveTo>
                  <a:pt x="0" y="0"/>
                </a:moveTo>
                <a:lnTo>
                  <a:pt x="18288000" y="0"/>
                </a:lnTo>
                <a:lnTo>
                  <a:pt x="18288000" y="866087"/>
                </a:lnTo>
                <a:lnTo>
                  <a:pt x="0" y="8660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48691" b="-92125"/>
            </a:stretch>
          </a:blipFill>
        </p:spPr>
        <p:txBody>
          <a:bodyPr/>
          <a:lstStyle>
            <a:defPPr>
              <a:defRPr lang="en-US"/>
            </a:defPPr>
            <a:lvl1pPr marL="0" algn="l" defTabSz="602224" rtl="0" eaLnBrk="1" latinLnBrk="0" hangingPunct="1"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1112" algn="l" defTabSz="602224" rtl="0" eaLnBrk="1" latinLnBrk="0" hangingPunct="1"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2224" algn="l" defTabSz="602224" rtl="0" eaLnBrk="1" latinLnBrk="0" hangingPunct="1"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3336" algn="l" defTabSz="602224" rtl="0" eaLnBrk="1" latinLnBrk="0" hangingPunct="1"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04448" algn="l" defTabSz="602224" rtl="0" eaLnBrk="1" latinLnBrk="0" hangingPunct="1"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5560" algn="l" defTabSz="602224" rtl="0" eaLnBrk="1" latinLnBrk="0" hangingPunct="1"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06672" algn="l" defTabSz="602224" rtl="0" eaLnBrk="1" latinLnBrk="0" hangingPunct="1"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7783" algn="l" defTabSz="602224" rtl="0" eaLnBrk="1" latinLnBrk="0" hangingPunct="1"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08895" algn="l" defTabSz="602224" rtl="0" eaLnBrk="1" latinLnBrk="0" hangingPunct="1"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764"/>
          </a:p>
        </p:txBody>
      </p:sp>
      <p:sp>
        <p:nvSpPr>
          <p:cNvPr id="3" name="AutoShape 3">
            <a:extLst>
              <a:ext uri="{FF2B5EF4-FFF2-40B4-BE49-F238E27FC236}">
                <a16:creationId xmlns:a16="http://schemas.microsoft.com/office/drawing/2014/main" id="{2152C78E-8382-CA45-F7A1-35F9BD87AFF7}"/>
              </a:ext>
            </a:extLst>
          </p:cNvPr>
          <p:cNvSpPr/>
          <p:nvPr/>
        </p:nvSpPr>
        <p:spPr>
          <a:xfrm flipV="1">
            <a:off x="2354148" y="468273"/>
            <a:ext cx="9634652" cy="3069"/>
          </a:xfrm>
          <a:prstGeom prst="line">
            <a:avLst/>
          </a:prstGeom>
          <a:ln w="9525" cap="flat">
            <a:solidFill>
              <a:srgbClr val="2A3D93"/>
            </a:solidFill>
            <a:prstDash val="solid"/>
            <a:headEnd type="none" w="sm" len="sm"/>
            <a:tailEnd type="none" w="sm" len="sm"/>
          </a:ln>
        </p:spPr>
        <p:txBody>
          <a:bodyPr/>
          <a:lstStyle>
            <a:defPPr>
              <a:defRPr lang="en-US"/>
            </a:defPPr>
            <a:lvl1pPr marL="0" algn="l" defTabSz="602224" rtl="0" eaLnBrk="1" latinLnBrk="0" hangingPunct="1"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1112" algn="l" defTabSz="602224" rtl="0" eaLnBrk="1" latinLnBrk="0" hangingPunct="1"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2224" algn="l" defTabSz="602224" rtl="0" eaLnBrk="1" latinLnBrk="0" hangingPunct="1"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3336" algn="l" defTabSz="602224" rtl="0" eaLnBrk="1" latinLnBrk="0" hangingPunct="1"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04448" algn="l" defTabSz="602224" rtl="0" eaLnBrk="1" latinLnBrk="0" hangingPunct="1"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5560" algn="l" defTabSz="602224" rtl="0" eaLnBrk="1" latinLnBrk="0" hangingPunct="1"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06672" algn="l" defTabSz="602224" rtl="0" eaLnBrk="1" latinLnBrk="0" hangingPunct="1"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7783" algn="l" defTabSz="602224" rtl="0" eaLnBrk="1" latinLnBrk="0" hangingPunct="1"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08895" algn="l" defTabSz="602224" rtl="0" eaLnBrk="1" latinLnBrk="0" hangingPunct="1"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764"/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00B80CAF-D1C2-B003-8176-19F488A4DE08}"/>
              </a:ext>
            </a:extLst>
          </p:cNvPr>
          <p:cNvSpPr txBox="1"/>
          <p:nvPr/>
        </p:nvSpPr>
        <p:spPr>
          <a:xfrm>
            <a:off x="866140" y="361598"/>
            <a:ext cx="1906174" cy="1694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2224" rtl="0" eaLnBrk="1" latinLnBrk="0" hangingPunct="1"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1112" algn="l" defTabSz="602224" rtl="0" eaLnBrk="1" latinLnBrk="0" hangingPunct="1"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2224" algn="l" defTabSz="602224" rtl="0" eaLnBrk="1" latinLnBrk="0" hangingPunct="1"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3336" algn="l" defTabSz="602224" rtl="0" eaLnBrk="1" latinLnBrk="0" hangingPunct="1"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04448" algn="l" defTabSz="602224" rtl="0" eaLnBrk="1" latinLnBrk="0" hangingPunct="1"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5560" algn="l" defTabSz="602224" rtl="0" eaLnBrk="1" latinLnBrk="0" hangingPunct="1"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06672" algn="l" defTabSz="602224" rtl="0" eaLnBrk="1" latinLnBrk="0" hangingPunct="1"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7783" algn="l" defTabSz="602224" rtl="0" eaLnBrk="1" latinLnBrk="0" hangingPunct="1"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08895" algn="l" defTabSz="602224" rtl="0" eaLnBrk="1" latinLnBrk="0" hangingPunct="1"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353"/>
              </a:lnSpc>
            </a:pPr>
            <a:r>
              <a:rPr lang="en-US" sz="967">
                <a:solidFill>
                  <a:srgbClr val="2A3D93"/>
                </a:solidFill>
                <a:latin typeface="Poppins"/>
                <a:ea typeface="Poppins"/>
                <a:cs typeface="Poppins"/>
                <a:sym typeface="Poppins"/>
              </a:rPr>
              <a:t>Connect ‘n’ Grow ®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0802CA-5897-B53A-BFF0-5018410964C7}"/>
              </a:ext>
            </a:extLst>
          </p:cNvPr>
          <p:cNvSpPr txBox="1"/>
          <p:nvPr/>
        </p:nvSpPr>
        <p:spPr>
          <a:xfrm>
            <a:off x="2796867" y="875455"/>
            <a:ext cx="7218680" cy="687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2224" rtl="0" eaLnBrk="1" latinLnBrk="0" hangingPunct="1"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1112" algn="l" defTabSz="602224" rtl="0" eaLnBrk="1" latinLnBrk="0" hangingPunct="1"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2224" algn="l" defTabSz="602224" rtl="0" eaLnBrk="1" latinLnBrk="0" hangingPunct="1"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3336" algn="l" defTabSz="602224" rtl="0" eaLnBrk="1" latinLnBrk="0" hangingPunct="1"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04448" algn="l" defTabSz="602224" rtl="0" eaLnBrk="1" latinLnBrk="0" hangingPunct="1"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5560" algn="l" defTabSz="602224" rtl="0" eaLnBrk="1" latinLnBrk="0" hangingPunct="1"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06672" algn="l" defTabSz="602224" rtl="0" eaLnBrk="1" latinLnBrk="0" hangingPunct="1"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7783" algn="l" defTabSz="602224" rtl="0" eaLnBrk="1" latinLnBrk="0" hangingPunct="1"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08895" algn="l" defTabSz="602224" rtl="0" eaLnBrk="1" latinLnBrk="0" hangingPunct="1"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866" dirty="0"/>
              <a:t>Teacher Resources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795378F-1BE3-7572-7429-A7E3DE2C5E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8696573"/>
              </p:ext>
            </p:extLst>
          </p:nvPr>
        </p:nvGraphicFramePr>
        <p:xfrm>
          <a:off x="2809144" y="1808480"/>
          <a:ext cx="7218680" cy="2504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09340">
                  <a:extLst>
                    <a:ext uri="{9D8B030D-6E8A-4147-A177-3AD203B41FA5}">
                      <a16:colId xmlns:a16="http://schemas.microsoft.com/office/drawing/2014/main" val="2460526842"/>
                    </a:ext>
                  </a:extLst>
                </a:gridCol>
                <a:gridCol w="3609340">
                  <a:extLst>
                    <a:ext uri="{9D8B030D-6E8A-4147-A177-3AD203B41FA5}">
                      <a16:colId xmlns:a16="http://schemas.microsoft.com/office/drawing/2014/main" val="1225884082"/>
                    </a:ext>
                  </a:extLst>
                </a:gridCol>
              </a:tblGrid>
              <a:tr h="982133">
                <a:tc>
                  <a:txBody>
                    <a:bodyPr/>
                    <a:lstStyle/>
                    <a:p>
                      <a:r>
                        <a:rPr lang="en-US" sz="1200" dirty="0"/>
                        <a:t>Entire Lesson</a:t>
                      </a:r>
                    </a:p>
                  </a:txBody>
                  <a:tcPr marL="58928" marR="58928" marT="29464" marB="29464"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200" dirty="0"/>
                        <a:t>Laptop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200" dirty="0"/>
                        <a:t>Projector &amp; speakers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200" dirty="0"/>
                        <a:t>SELF work book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200" dirty="0"/>
                        <a:t>Student note books</a:t>
                      </a:r>
                    </a:p>
                  </a:txBody>
                  <a:tcPr marL="58928" marR="58928" marT="29464" marB="29464"/>
                </a:tc>
                <a:extLst>
                  <a:ext uri="{0D108BD9-81ED-4DB2-BD59-A6C34878D82A}">
                    <a16:rowId xmlns:a16="http://schemas.microsoft.com/office/drawing/2014/main" val="841290800"/>
                  </a:ext>
                </a:extLst>
              </a:tr>
              <a:tr h="491067">
                <a:tc>
                  <a:txBody>
                    <a:bodyPr/>
                    <a:lstStyle/>
                    <a:p>
                      <a:r>
                        <a:rPr lang="en-US" sz="1200" dirty="0"/>
                        <a:t>Happiness activity</a:t>
                      </a:r>
                    </a:p>
                  </a:txBody>
                  <a:tcPr marL="58928" marR="58928" marT="29464" marB="29464"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200" dirty="0"/>
                        <a:t>Post it note sized pieces of paper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200" dirty="0"/>
                        <a:t>Spare pens/pencils</a:t>
                      </a:r>
                    </a:p>
                  </a:txBody>
                  <a:tcPr marL="58928" marR="58928" marT="29464" marB="29464"/>
                </a:tc>
                <a:extLst>
                  <a:ext uri="{0D108BD9-81ED-4DB2-BD59-A6C34878D82A}">
                    <a16:rowId xmlns:a16="http://schemas.microsoft.com/office/drawing/2014/main" val="2975850932"/>
                  </a:ext>
                </a:extLst>
              </a:tr>
              <a:tr h="540173">
                <a:tc>
                  <a:txBody>
                    <a:bodyPr/>
                    <a:lstStyle/>
                    <a:p>
                      <a:r>
                        <a:rPr lang="en-US" sz="1200" dirty="0"/>
                        <a:t>Affirmations</a:t>
                      </a:r>
                    </a:p>
                  </a:txBody>
                  <a:tcPr marL="58928" marR="58928" marT="29464" marB="29464"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200" dirty="0"/>
                        <a:t>Post it note sized pieces of paper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200" dirty="0"/>
                        <a:t>Spare pens/pencils</a:t>
                      </a:r>
                    </a:p>
                  </a:txBody>
                  <a:tcPr marL="58928" marR="58928" marT="29464" marB="29464"/>
                </a:tc>
                <a:extLst>
                  <a:ext uri="{0D108BD9-81ED-4DB2-BD59-A6C34878D82A}">
                    <a16:rowId xmlns:a16="http://schemas.microsoft.com/office/drawing/2014/main" val="3260263172"/>
                  </a:ext>
                </a:extLst>
              </a:tr>
              <a:tr h="491067">
                <a:tc>
                  <a:txBody>
                    <a:bodyPr/>
                    <a:lstStyle/>
                    <a:p>
                      <a:r>
                        <a:rPr lang="en-US" sz="1200" dirty="0"/>
                        <a:t>Letter to yourself</a:t>
                      </a:r>
                    </a:p>
                  </a:txBody>
                  <a:tcPr marL="58928" marR="58928" marT="29464" marB="29464"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en-US" sz="1200" dirty="0"/>
                        <a:t>Have student letters to return back to them this lesson</a:t>
                      </a:r>
                    </a:p>
                  </a:txBody>
                  <a:tcPr marL="58928" marR="58928" marT="29464" marB="29464"/>
                </a:tc>
                <a:extLst>
                  <a:ext uri="{0D108BD9-81ED-4DB2-BD59-A6C34878D82A}">
                    <a16:rowId xmlns:a16="http://schemas.microsoft.com/office/drawing/2014/main" val="279875019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656854C-7322-B9C9-B593-AAE7E4E74E96}"/>
              </a:ext>
            </a:extLst>
          </p:cNvPr>
          <p:cNvSpPr txBox="1"/>
          <p:nvPr/>
        </p:nvSpPr>
        <p:spPr>
          <a:xfrm>
            <a:off x="939800" y="4803987"/>
            <a:ext cx="10754360" cy="797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602224" rtl="0" eaLnBrk="1" latinLnBrk="0" hangingPunct="1"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1112" algn="l" defTabSz="602224" rtl="0" eaLnBrk="1" latinLnBrk="0" hangingPunct="1"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2224" algn="l" defTabSz="602224" rtl="0" eaLnBrk="1" latinLnBrk="0" hangingPunct="1"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3336" algn="l" defTabSz="602224" rtl="0" eaLnBrk="1" latinLnBrk="0" hangingPunct="1"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04448" algn="l" defTabSz="602224" rtl="0" eaLnBrk="1" latinLnBrk="0" hangingPunct="1"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5560" algn="l" defTabSz="602224" rtl="0" eaLnBrk="1" latinLnBrk="0" hangingPunct="1"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06672" algn="l" defTabSz="602224" rtl="0" eaLnBrk="1" latinLnBrk="0" hangingPunct="1"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7783" algn="l" defTabSz="602224" rtl="0" eaLnBrk="1" latinLnBrk="0" hangingPunct="1"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08895" algn="l" defTabSz="602224" rtl="0" eaLnBrk="1" latinLnBrk="0" hangingPunct="1"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764" b="1" dirty="0"/>
              <a:t>Things to do at the end of SELF:</a:t>
            </a:r>
          </a:p>
          <a:p>
            <a:endParaRPr lang="en-US" sz="764" dirty="0"/>
          </a:p>
          <a:p>
            <a:pPr marL="184137" indent="-184137">
              <a:buFontTx/>
              <a:buChar char="-"/>
            </a:pPr>
            <a:r>
              <a:rPr lang="en-US" sz="764" dirty="0"/>
              <a:t>Collect completed student booklets</a:t>
            </a:r>
          </a:p>
          <a:p>
            <a:pPr marL="184137" indent="-184137">
              <a:buFontTx/>
              <a:buChar char="-"/>
            </a:pPr>
            <a:r>
              <a:rPr lang="en-US" sz="764" dirty="0"/>
              <a:t>Complete ‘observation checklist’ on </a:t>
            </a:r>
            <a:r>
              <a:rPr lang="en-US" sz="764" dirty="0" err="1"/>
              <a:t>pg</a:t>
            </a:r>
            <a:r>
              <a:rPr lang="en-US" sz="764" dirty="0"/>
              <a:t> 64 of booklets</a:t>
            </a:r>
          </a:p>
          <a:p>
            <a:pPr marL="184137" indent="-184137">
              <a:buFontTx/>
              <a:buChar char="-"/>
            </a:pPr>
            <a:r>
              <a:rPr lang="en-US" sz="764" dirty="0"/>
              <a:t>Complete the supervisor section on </a:t>
            </a:r>
            <a:r>
              <a:rPr lang="en-US" sz="764" dirty="0" err="1"/>
              <a:t>pg</a:t>
            </a:r>
            <a:r>
              <a:rPr lang="en-US" sz="764" dirty="0"/>
              <a:t> 75 after the student declaration</a:t>
            </a:r>
          </a:p>
          <a:p>
            <a:pPr marL="184137" indent="-184137">
              <a:buFontTx/>
              <a:buChar char="-"/>
            </a:pPr>
            <a:r>
              <a:rPr lang="en-US" sz="764" dirty="0"/>
              <a:t>Email completed section to </a:t>
            </a:r>
            <a:r>
              <a:rPr lang="en-US" sz="764" dirty="0" err="1"/>
              <a:t>self@connectngrow.edu.au</a:t>
            </a:r>
            <a:endParaRPr lang="en-US" sz="764" dirty="0"/>
          </a:p>
        </p:txBody>
      </p:sp>
    </p:spTree>
    <p:extLst>
      <p:ext uri="{BB962C8B-B14F-4D97-AF65-F5344CB8AC3E}">
        <p14:creationId xmlns:p14="http://schemas.microsoft.com/office/powerpoint/2010/main" val="1055511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3200" y="6185556"/>
            <a:ext cx="11785600" cy="558145"/>
          </a:xfrm>
          <a:custGeom>
            <a:avLst/>
            <a:gdLst/>
            <a:ahLst/>
            <a:cxnLst/>
            <a:rect l="l" t="t" r="r" b="b"/>
            <a:pathLst>
              <a:path w="18288000" h="866087">
                <a:moveTo>
                  <a:pt x="0" y="0"/>
                </a:moveTo>
                <a:lnTo>
                  <a:pt x="18288000" y="0"/>
                </a:lnTo>
                <a:lnTo>
                  <a:pt x="18288000" y="866087"/>
                </a:lnTo>
                <a:lnTo>
                  <a:pt x="0" y="8660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48691" b="-92125"/>
            </a:stretch>
          </a:blipFill>
        </p:spPr>
        <p:txBody>
          <a:bodyPr/>
          <a:lstStyle>
            <a:defPPr>
              <a:defRPr lang="en-US"/>
            </a:defPPr>
            <a:lvl1pPr marL="0" algn="l" defTabSz="602224" rtl="0" eaLnBrk="1" latinLnBrk="0" hangingPunct="1"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1112" algn="l" defTabSz="602224" rtl="0" eaLnBrk="1" latinLnBrk="0" hangingPunct="1"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2224" algn="l" defTabSz="602224" rtl="0" eaLnBrk="1" latinLnBrk="0" hangingPunct="1"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3336" algn="l" defTabSz="602224" rtl="0" eaLnBrk="1" latinLnBrk="0" hangingPunct="1"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04448" algn="l" defTabSz="602224" rtl="0" eaLnBrk="1" latinLnBrk="0" hangingPunct="1"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5560" algn="l" defTabSz="602224" rtl="0" eaLnBrk="1" latinLnBrk="0" hangingPunct="1"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06672" algn="l" defTabSz="602224" rtl="0" eaLnBrk="1" latinLnBrk="0" hangingPunct="1"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7783" algn="l" defTabSz="602224" rtl="0" eaLnBrk="1" latinLnBrk="0" hangingPunct="1"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08895" algn="l" defTabSz="602224" rtl="0" eaLnBrk="1" latinLnBrk="0" hangingPunct="1"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764"/>
          </a:p>
        </p:txBody>
      </p:sp>
      <p:sp>
        <p:nvSpPr>
          <p:cNvPr id="3" name="AutoShape 3"/>
          <p:cNvSpPr/>
          <p:nvPr/>
        </p:nvSpPr>
        <p:spPr>
          <a:xfrm flipV="1">
            <a:off x="2354148" y="468273"/>
            <a:ext cx="9634652" cy="3069"/>
          </a:xfrm>
          <a:prstGeom prst="line">
            <a:avLst/>
          </a:prstGeom>
          <a:ln w="9525" cap="flat">
            <a:solidFill>
              <a:srgbClr val="2A3D93"/>
            </a:solidFill>
            <a:prstDash val="solid"/>
            <a:headEnd type="none" w="sm" len="sm"/>
            <a:tailEnd type="none" w="sm" len="sm"/>
          </a:ln>
        </p:spPr>
        <p:txBody>
          <a:bodyPr/>
          <a:lstStyle>
            <a:defPPr>
              <a:defRPr lang="en-US"/>
            </a:defPPr>
            <a:lvl1pPr marL="0" algn="l" defTabSz="602224" rtl="0" eaLnBrk="1" latinLnBrk="0" hangingPunct="1"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1112" algn="l" defTabSz="602224" rtl="0" eaLnBrk="1" latinLnBrk="0" hangingPunct="1"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2224" algn="l" defTabSz="602224" rtl="0" eaLnBrk="1" latinLnBrk="0" hangingPunct="1"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3336" algn="l" defTabSz="602224" rtl="0" eaLnBrk="1" latinLnBrk="0" hangingPunct="1"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04448" algn="l" defTabSz="602224" rtl="0" eaLnBrk="1" latinLnBrk="0" hangingPunct="1"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5560" algn="l" defTabSz="602224" rtl="0" eaLnBrk="1" latinLnBrk="0" hangingPunct="1"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06672" algn="l" defTabSz="602224" rtl="0" eaLnBrk="1" latinLnBrk="0" hangingPunct="1"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7783" algn="l" defTabSz="602224" rtl="0" eaLnBrk="1" latinLnBrk="0" hangingPunct="1"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08895" algn="l" defTabSz="602224" rtl="0" eaLnBrk="1" latinLnBrk="0" hangingPunct="1"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764"/>
          </a:p>
        </p:txBody>
      </p:sp>
      <p:sp>
        <p:nvSpPr>
          <p:cNvPr id="12" name="TextBox 12"/>
          <p:cNvSpPr txBox="1"/>
          <p:nvPr/>
        </p:nvSpPr>
        <p:spPr>
          <a:xfrm>
            <a:off x="743375" y="2569334"/>
            <a:ext cx="10042313" cy="53540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2224" rtl="0" eaLnBrk="1" latinLnBrk="0" hangingPunct="1"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1112" algn="l" defTabSz="602224" rtl="0" eaLnBrk="1" latinLnBrk="0" hangingPunct="1"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2224" algn="l" defTabSz="602224" rtl="0" eaLnBrk="1" latinLnBrk="0" hangingPunct="1"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3336" algn="l" defTabSz="602224" rtl="0" eaLnBrk="1" latinLnBrk="0" hangingPunct="1"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04448" algn="l" defTabSz="602224" rtl="0" eaLnBrk="1" latinLnBrk="0" hangingPunct="1"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5560" algn="l" defTabSz="602224" rtl="0" eaLnBrk="1" latinLnBrk="0" hangingPunct="1"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06672" algn="l" defTabSz="602224" rtl="0" eaLnBrk="1" latinLnBrk="0" hangingPunct="1"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7783" algn="l" defTabSz="602224" rtl="0" eaLnBrk="1" latinLnBrk="0" hangingPunct="1"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08895" algn="l" defTabSz="602224" rtl="0" eaLnBrk="1" latinLnBrk="0" hangingPunct="1"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933"/>
              </a:lnSpc>
            </a:pPr>
            <a:r>
              <a:rPr lang="en-US" sz="4253" b="1" dirty="0">
                <a:solidFill>
                  <a:srgbClr val="2A3D93"/>
                </a:solidFill>
                <a:latin typeface="Helvetica Now Bold"/>
                <a:ea typeface="Helvetica Now Bold"/>
                <a:cs typeface="Helvetica Now Bold"/>
                <a:sym typeface="Helvetica Now Bold"/>
              </a:rPr>
              <a:t>Thank You!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66140" y="361598"/>
            <a:ext cx="1906174" cy="1694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602224" rtl="0" eaLnBrk="1" latinLnBrk="0" hangingPunct="1"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1112" algn="l" defTabSz="602224" rtl="0" eaLnBrk="1" latinLnBrk="0" hangingPunct="1"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2224" algn="l" defTabSz="602224" rtl="0" eaLnBrk="1" latinLnBrk="0" hangingPunct="1"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3336" algn="l" defTabSz="602224" rtl="0" eaLnBrk="1" latinLnBrk="0" hangingPunct="1"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04448" algn="l" defTabSz="602224" rtl="0" eaLnBrk="1" latinLnBrk="0" hangingPunct="1"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5560" algn="l" defTabSz="602224" rtl="0" eaLnBrk="1" latinLnBrk="0" hangingPunct="1"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06672" algn="l" defTabSz="602224" rtl="0" eaLnBrk="1" latinLnBrk="0" hangingPunct="1"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7783" algn="l" defTabSz="602224" rtl="0" eaLnBrk="1" latinLnBrk="0" hangingPunct="1"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08895" algn="l" defTabSz="602224" rtl="0" eaLnBrk="1" latinLnBrk="0" hangingPunct="1"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1353"/>
              </a:lnSpc>
            </a:pPr>
            <a:r>
              <a:rPr lang="en-US" sz="967">
                <a:solidFill>
                  <a:srgbClr val="2A3D93"/>
                </a:solidFill>
                <a:latin typeface="Poppins"/>
                <a:ea typeface="Poppins"/>
                <a:cs typeface="Poppins"/>
                <a:sym typeface="Poppins"/>
              </a:rPr>
              <a:t>Connect ‘n’ Grow ®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FDAC80-AA9F-62C5-CA99-38DFAD250C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D56D0C05-D33A-8397-7FCA-4D2FFC8852B5}"/>
              </a:ext>
            </a:extLst>
          </p:cNvPr>
          <p:cNvSpPr txBox="1">
            <a:spLocks/>
          </p:cNvSpPr>
          <p:nvPr/>
        </p:nvSpPr>
        <p:spPr>
          <a:xfrm>
            <a:off x="223185" y="254641"/>
            <a:ext cx="1739727" cy="257423"/>
          </a:xfrm>
          <a:prstGeom prst="rect">
            <a:avLst/>
          </a:prstGeom>
          <a:solidFill>
            <a:schemeClr val="bg1"/>
          </a:solidFill>
          <a:effectLst>
            <a:outerShdw blurRad="88900" dist="25400" dir="2700000" algn="tl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txBody>
          <a:bodyPr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rgbClr val="283986"/>
                </a:solidFill>
                <a:effectLst>
                  <a:outerShdw blurRad="63500" dist="25400" dir="2700000" algn="tl" rotWithShape="0">
                    <a:prstClr val="black">
                      <a:alpha val="0"/>
                    </a:prstClr>
                  </a:outerShdw>
                </a:effectLs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S.E.L.F. Program</a:t>
            </a:r>
          </a:p>
        </p:txBody>
      </p:sp>
      <p:pic>
        <p:nvPicPr>
          <p:cNvPr id="3" name="Picture 2" descr="Children smiling">
            <a:extLst>
              <a:ext uri="{FF2B5EF4-FFF2-40B4-BE49-F238E27FC236}">
                <a16:creationId xmlns:a16="http://schemas.microsoft.com/office/drawing/2014/main" id="{C4803E8B-725C-7FFA-411F-672B0F65E8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9" t="7910" r="-99" b="12836"/>
          <a:stretch/>
        </p:blipFill>
        <p:spPr>
          <a:xfrm>
            <a:off x="0" y="0"/>
            <a:ext cx="12202045" cy="686769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14B087A-6771-5851-25CD-A467EF918C65}"/>
              </a:ext>
            </a:extLst>
          </p:cNvPr>
          <p:cNvSpPr/>
          <p:nvPr/>
        </p:nvSpPr>
        <p:spPr>
          <a:xfrm>
            <a:off x="-3023" y="-18138"/>
            <a:ext cx="12197221" cy="6872288"/>
          </a:xfrm>
          <a:prstGeom prst="rect">
            <a:avLst/>
          </a:prstGeom>
          <a:solidFill>
            <a:srgbClr val="000000">
              <a:alpha val="1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6197AF6-8E3D-5F6B-A5D4-D0F827BA9349}"/>
              </a:ext>
            </a:extLst>
          </p:cNvPr>
          <p:cNvSpPr txBox="1">
            <a:spLocks/>
          </p:cNvSpPr>
          <p:nvPr/>
        </p:nvSpPr>
        <p:spPr>
          <a:xfrm>
            <a:off x="5545324" y="2240545"/>
            <a:ext cx="6255087" cy="1314446"/>
          </a:xfrm>
          <a:prstGeom prst="rect">
            <a:avLst/>
          </a:prstGeom>
          <a:solidFill>
            <a:schemeClr val="bg1"/>
          </a:solidFill>
          <a:effectLst>
            <a:outerShdw blurRad="88900" dist="25400" dir="2700000" algn="tl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txBody>
          <a:bodyPr lIns="91440" tIns="45720" rIns="91440" bIns="4572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b="1" i="1" dirty="0">
                <a:solidFill>
                  <a:srgbClr val="2A3D93"/>
                </a:solidFill>
                <a:latin typeface="Helvetica Now Bold"/>
              </a:rPr>
              <a:t>“The secret to happiness, you see, </a:t>
            </a:r>
            <a:endParaRPr lang="en-US" sz="2600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sz="2600" b="1" i="1" dirty="0">
                <a:solidFill>
                  <a:srgbClr val="2A3D93"/>
                </a:solidFill>
                <a:latin typeface="Helvetica Now Bold"/>
              </a:rPr>
              <a:t>is not found in seeking more, but in</a:t>
            </a:r>
            <a:r>
              <a:rPr lang="en-US" sz="2600" dirty="0">
                <a:solidFill>
                  <a:srgbClr val="000000"/>
                </a:solidFill>
                <a:latin typeface="Helvetica Now Bold"/>
              </a:rPr>
              <a:t> </a:t>
            </a:r>
            <a:r>
              <a:rPr lang="en-US" sz="2600" b="1" i="1" dirty="0">
                <a:solidFill>
                  <a:srgbClr val="2A3D93"/>
                </a:solidFill>
                <a:latin typeface="Helvetica Now Bold"/>
              </a:rPr>
              <a:t>developing the capacity to do less”.</a:t>
            </a:r>
            <a:r>
              <a:rPr lang="en-US" sz="2600" dirty="0">
                <a:solidFill>
                  <a:srgbClr val="000000"/>
                </a:solidFill>
                <a:latin typeface="Helvetica Now Bold"/>
              </a:rPr>
              <a:t> </a:t>
            </a:r>
            <a:endParaRPr lang="en-US" sz="2600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D4AC22-224C-33A8-411E-05BAC2D457B8}"/>
              </a:ext>
            </a:extLst>
          </p:cNvPr>
          <p:cNvSpPr txBox="1"/>
          <p:nvPr/>
        </p:nvSpPr>
        <p:spPr>
          <a:xfrm>
            <a:off x="5543666" y="3756690"/>
            <a:ext cx="1529165" cy="400110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2A3D93"/>
                </a:solidFill>
                <a:latin typeface="Helvetica Now Bold"/>
              </a:rPr>
              <a:t>-Socrates.</a:t>
            </a:r>
            <a:r>
              <a:rPr lang="en-US" sz="2000" b="1" dirty="0">
                <a:solidFill>
                  <a:srgbClr val="293B87"/>
                </a:solidFill>
                <a:latin typeface="Helvetica Neue"/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8747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C15F2C4-5690-E797-C196-67DC72D149F2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28398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C27DB825-43B5-54BB-C3C3-9462687F89DE}"/>
              </a:ext>
            </a:extLst>
          </p:cNvPr>
          <p:cNvSpPr txBox="1"/>
          <p:nvPr/>
        </p:nvSpPr>
        <p:spPr>
          <a:xfrm>
            <a:off x="1088938" y="2870365"/>
            <a:ext cx="5255442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highlight>
                  <a:srgbClr val="85C140"/>
                </a:highlight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Write down what happiness is to you on a </a:t>
            </a:r>
            <a:r>
              <a:rPr lang="en-US" b="1" err="1">
                <a:solidFill>
                  <a:schemeClr val="bg1"/>
                </a:solidFill>
                <a:highlight>
                  <a:srgbClr val="85C140"/>
                </a:highlight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post-it</a:t>
            </a:r>
            <a:r>
              <a:rPr lang="en-US" b="1" dirty="0">
                <a:solidFill>
                  <a:schemeClr val="bg1"/>
                </a:solidFill>
                <a:highlight>
                  <a:srgbClr val="85C140"/>
                </a:highlight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 note and place on the board.</a:t>
            </a:r>
          </a:p>
          <a:p>
            <a:endParaRPr lang="en-US" b="1" dirty="0">
              <a:solidFill>
                <a:schemeClr val="bg1"/>
              </a:solidFill>
              <a:highlight>
                <a:srgbClr val="85C140"/>
              </a:highlight>
              <a:latin typeface="Helvetica Neue"/>
              <a:cs typeface="Calibri"/>
            </a:endParaRPr>
          </a:p>
          <a:p>
            <a:r>
              <a:rPr lang="en-US" b="1" dirty="0">
                <a:solidFill>
                  <a:schemeClr val="bg1"/>
                </a:solidFill>
                <a:highlight>
                  <a:srgbClr val="85C140"/>
                </a:highlight>
                <a:latin typeface="Helvetica Neue"/>
                <a:cs typeface="Calibri"/>
              </a:rPr>
              <a:t>The teacher will read these out to the class.</a:t>
            </a:r>
          </a:p>
        </p:txBody>
      </p:sp>
      <p:sp>
        <p:nvSpPr>
          <p:cNvPr id="7" name="Subtitle 13">
            <a:extLst>
              <a:ext uri="{FF2B5EF4-FFF2-40B4-BE49-F238E27FC236}">
                <a16:creationId xmlns:a16="http://schemas.microsoft.com/office/drawing/2014/main" id="{76E63E4E-9C1B-001D-3FB6-D539F4AD93F7}"/>
              </a:ext>
            </a:extLst>
          </p:cNvPr>
          <p:cNvSpPr txBox="1">
            <a:spLocks/>
          </p:cNvSpPr>
          <p:nvPr/>
        </p:nvSpPr>
        <p:spPr>
          <a:xfrm>
            <a:off x="1836409" y="1915037"/>
            <a:ext cx="1568982" cy="5872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>
                <a:solidFill>
                  <a:schemeClr val="bg1"/>
                </a:solidFill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Activity:</a:t>
            </a:r>
          </a:p>
        </p:txBody>
      </p:sp>
      <p:pic>
        <p:nvPicPr>
          <p:cNvPr id="8" name="Graphic 6" descr="Puzzle pieces with solid fill">
            <a:extLst>
              <a:ext uri="{FF2B5EF4-FFF2-40B4-BE49-F238E27FC236}">
                <a16:creationId xmlns:a16="http://schemas.microsoft.com/office/drawing/2014/main" id="{B1F5AA36-FABC-039C-FE08-9AF75FDA22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6085" y="1712136"/>
            <a:ext cx="962046" cy="97518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14F6495-44A0-646E-B003-F3C8F5256B93}"/>
              </a:ext>
            </a:extLst>
          </p:cNvPr>
          <p:cNvSpPr txBox="1">
            <a:spLocks/>
          </p:cNvSpPr>
          <p:nvPr/>
        </p:nvSpPr>
        <p:spPr>
          <a:xfrm>
            <a:off x="223185" y="270033"/>
            <a:ext cx="1739727" cy="257423"/>
          </a:xfrm>
          <a:prstGeom prst="rect">
            <a:avLst/>
          </a:prstGeom>
          <a:solidFill>
            <a:schemeClr val="bg1"/>
          </a:solidFill>
          <a:effectLst>
            <a:outerShdw blurRad="88900" dist="25400" dir="2700000" algn="tl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txBody>
          <a:bodyPr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rgbClr val="283986"/>
                </a:solidFill>
                <a:effectLst>
                  <a:outerShdw blurRad="63500" dist="25400" dir="2700000" algn="tl" rotWithShape="0">
                    <a:prstClr val="black">
                      <a:alpha val="0"/>
                    </a:prstClr>
                  </a:outerShdw>
                </a:effectLs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S.E.L.F. Program</a:t>
            </a:r>
          </a:p>
        </p:txBody>
      </p:sp>
      <p:sp>
        <p:nvSpPr>
          <p:cNvPr id="14" name="Subtitle 13">
            <a:extLst>
              <a:ext uri="{FF2B5EF4-FFF2-40B4-BE49-F238E27FC236}">
                <a16:creationId xmlns:a16="http://schemas.microsoft.com/office/drawing/2014/main" id="{4AA1AD4A-6E6A-A15E-8382-686EA227B5B9}"/>
              </a:ext>
            </a:extLst>
          </p:cNvPr>
          <p:cNvSpPr txBox="1">
            <a:spLocks/>
          </p:cNvSpPr>
          <p:nvPr/>
        </p:nvSpPr>
        <p:spPr>
          <a:xfrm>
            <a:off x="9374351" y="302877"/>
            <a:ext cx="1739727" cy="1937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b="1" dirty="0">
                <a:solidFill>
                  <a:schemeClr val="bg1"/>
                </a:solidFill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Module 6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84D0BA7-5E1E-B5EA-9B3F-1BF17E3A5286}"/>
              </a:ext>
            </a:extLst>
          </p:cNvPr>
          <p:cNvSpPr txBox="1">
            <a:spLocks/>
          </p:cNvSpPr>
          <p:nvPr/>
        </p:nvSpPr>
        <p:spPr>
          <a:xfrm>
            <a:off x="10245069" y="270033"/>
            <a:ext cx="1639547" cy="267756"/>
          </a:xfrm>
          <a:prstGeom prst="rect">
            <a:avLst/>
          </a:prstGeom>
          <a:solidFill>
            <a:schemeClr val="bg1"/>
          </a:solidFill>
          <a:effectLst>
            <a:outerShdw blurRad="88900" dist="25400" dir="2700000" algn="tl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txBody>
          <a:bodyPr lIns="91440" tIns="45720" rIns="91440" bIns="4572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rgbClr val="283986"/>
                </a:solidFill>
                <a:effectLst>
                  <a:outerShdw blurRad="63500" dist="25400" dir="2700000" algn="tl" rotWithShape="0">
                    <a:prstClr val="black">
                      <a:alpha val="0"/>
                    </a:prstClr>
                  </a:outerShdw>
                </a:effectLst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Personal Wellbeing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8B8E641-3FB3-313D-4BEB-1C3760C18426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28398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1" name="TextBox 11"/>
          <p:cNvSpPr txBox="1"/>
          <p:nvPr/>
        </p:nvSpPr>
        <p:spPr>
          <a:xfrm>
            <a:off x="1333709" y="3662727"/>
            <a:ext cx="1813245" cy="1204108"/>
          </a:xfrm>
          <a:prstGeom prst="rect">
            <a:avLst/>
          </a:prstGeom>
        </p:spPr>
        <p:txBody>
          <a:bodyPr lIns="32738" tIns="32738" rIns="32738" bIns="32738" rtlCol="0" anchor="ctr"/>
          <a:lstStyle>
            <a:defPPr>
              <a:defRPr lang="en-US"/>
            </a:defPPr>
            <a:lvl1pPr marL="0" algn="l" defTabSz="602224" rtl="0" eaLnBrk="1" latinLnBrk="0" hangingPunct="1"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1112" algn="l" defTabSz="602224" rtl="0" eaLnBrk="1" latinLnBrk="0" hangingPunct="1"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2224" algn="l" defTabSz="602224" rtl="0" eaLnBrk="1" latinLnBrk="0" hangingPunct="1"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3336" algn="l" defTabSz="602224" rtl="0" eaLnBrk="1" latinLnBrk="0" hangingPunct="1"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04448" algn="l" defTabSz="602224" rtl="0" eaLnBrk="1" latinLnBrk="0" hangingPunct="1"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5560" algn="l" defTabSz="602224" rtl="0" eaLnBrk="1" latinLnBrk="0" hangingPunct="1"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06672" algn="l" defTabSz="602224" rtl="0" eaLnBrk="1" latinLnBrk="0" hangingPunct="1"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7783" algn="l" defTabSz="602224" rtl="0" eaLnBrk="1" latinLnBrk="0" hangingPunct="1"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08895" algn="l" defTabSz="602224" rtl="0" eaLnBrk="1" latinLnBrk="0" hangingPunct="1"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984"/>
              </a:lnSpc>
            </a:pPr>
            <a:endParaRPr sz="764"/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39BA53F-072F-F444-7135-96BF65503C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0811" y="1768217"/>
            <a:ext cx="6366075" cy="4247542"/>
          </a:xfrm>
          <a:prstGeom prst="round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3D0429-D23A-1D73-AAAB-2D156A864B39}"/>
              </a:ext>
            </a:extLst>
          </p:cNvPr>
          <p:cNvSpPr txBox="1"/>
          <p:nvPr/>
        </p:nvSpPr>
        <p:spPr>
          <a:xfrm>
            <a:off x="366531" y="5324353"/>
            <a:ext cx="602848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i="1" dirty="0">
                <a:solidFill>
                  <a:schemeClr val="bg1"/>
                </a:solidFill>
                <a:latin typeface="Helvetica Neue"/>
                <a:cs typeface="Calibri"/>
              </a:rPr>
              <a:t>Foresight Mental Capital and Wellbeing Project 2008</a:t>
            </a:r>
            <a:endParaRPr lang="en-US" sz="1400">
              <a:solidFill>
                <a:schemeClr val="bg1"/>
              </a:solidFill>
              <a:latin typeface="Helvetica Neue"/>
              <a:cs typeface="Calibri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6197AF6-8E3D-5F6B-A5D4-D0F827BA9349}"/>
              </a:ext>
            </a:extLst>
          </p:cNvPr>
          <p:cNvSpPr txBox="1">
            <a:spLocks/>
          </p:cNvSpPr>
          <p:nvPr/>
        </p:nvSpPr>
        <p:spPr>
          <a:xfrm>
            <a:off x="365914" y="2515197"/>
            <a:ext cx="6575529" cy="563397"/>
          </a:xfrm>
          <a:prstGeom prst="rect">
            <a:avLst/>
          </a:prstGeom>
          <a:solidFill>
            <a:schemeClr val="bg1"/>
          </a:solidFill>
          <a:effectLst>
            <a:outerShdw blurRad="88900" dist="25400" dir="2700000" algn="tl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txBody>
          <a:bodyPr lIns="91440" tIns="45720" rIns="91440" bIns="4572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283987"/>
                </a:solidFill>
                <a:latin typeface="Helvetica Neue"/>
              </a:rPr>
              <a:t>“Enabling people to develop their potential,</a:t>
            </a:r>
          </a:p>
        </p:txBody>
      </p:sp>
      <p:sp>
        <p:nvSpPr>
          <p:cNvPr id="10" name="Subtitle 13">
            <a:extLst>
              <a:ext uri="{FF2B5EF4-FFF2-40B4-BE49-F238E27FC236}">
                <a16:creationId xmlns:a16="http://schemas.microsoft.com/office/drawing/2014/main" id="{0556C757-B630-F597-B386-9105EC488FEC}"/>
              </a:ext>
            </a:extLst>
          </p:cNvPr>
          <p:cNvSpPr txBox="1">
            <a:spLocks/>
          </p:cNvSpPr>
          <p:nvPr/>
        </p:nvSpPr>
        <p:spPr>
          <a:xfrm>
            <a:off x="494905" y="1408274"/>
            <a:ext cx="3515995" cy="5618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chemeClr val="bg1"/>
                </a:solidFill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What is Wellbeing?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A952892-BAF5-3AEA-C0F4-3DB8BBA6F799}"/>
              </a:ext>
            </a:extLst>
          </p:cNvPr>
          <p:cNvSpPr txBox="1">
            <a:spLocks/>
          </p:cNvSpPr>
          <p:nvPr/>
        </p:nvSpPr>
        <p:spPr>
          <a:xfrm>
            <a:off x="365913" y="3219323"/>
            <a:ext cx="5350542" cy="563397"/>
          </a:xfrm>
          <a:prstGeom prst="rect">
            <a:avLst/>
          </a:prstGeom>
          <a:solidFill>
            <a:schemeClr val="bg1"/>
          </a:solidFill>
          <a:effectLst>
            <a:outerShdw blurRad="88900" dist="25400" dir="2700000" algn="tl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txBody>
          <a:bodyPr lIns="91440" tIns="45720" rIns="91440" bIns="4572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283987"/>
                </a:solidFill>
                <a:latin typeface="Helvetica Neue"/>
              </a:rPr>
              <a:t>to work productively and creatively,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85F60EE5-52A9-4657-814F-59414C1082E7}"/>
              </a:ext>
            </a:extLst>
          </p:cNvPr>
          <p:cNvSpPr txBox="1">
            <a:spLocks/>
          </p:cNvSpPr>
          <p:nvPr/>
        </p:nvSpPr>
        <p:spPr>
          <a:xfrm>
            <a:off x="365913" y="3894511"/>
            <a:ext cx="6370145" cy="563397"/>
          </a:xfrm>
          <a:prstGeom prst="rect">
            <a:avLst/>
          </a:prstGeom>
          <a:solidFill>
            <a:schemeClr val="bg1"/>
          </a:solidFill>
          <a:effectLst>
            <a:outerShdw blurRad="88900" dist="25400" dir="2700000" algn="tl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txBody>
          <a:bodyPr lIns="91440" tIns="45720" rIns="91440" bIns="4572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283987"/>
                </a:solidFill>
                <a:latin typeface="Helvetica Neue"/>
              </a:rPr>
              <a:t>to form positive relationships with others,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B379859-328A-2C4B-4CDC-1F361995D5E5}"/>
              </a:ext>
            </a:extLst>
          </p:cNvPr>
          <p:cNvSpPr txBox="1">
            <a:spLocks/>
          </p:cNvSpPr>
          <p:nvPr/>
        </p:nvSpPr>
        <p:spPr>
          <a:xfrm>
            <a:off x="365913" y="4598637"/>
            <a:ext cx="7694414" cy="534461"/>
          </a:xfrm>
          <a:prstGeom prst="rect">
            <a:avLst/>
          </a:prstGeom>
          <a:solidFill>
            <a:schemeClr val="bg1"/>
          </a:solidFill>
          <a:effectLst>
            <a:outerShdw blurRad="88900" dist="25400" dir="2700000" algn="tl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txBody>
          <a:bodyPr lIns="91440" tIns="45720" rIns="91440" bIns="4572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283987"/>
                </a:solidFill>
                <a:latin typeface="Helvetica Neue"/>
              </a:rPr>
              <a:t>and to meaningfully contribute to the community.”</a:t>
            </a:r>
          </a:p>
          <a:p>
            <a:endParaRPr lang="en-US" sz="2400" b="1" dirty="0">
              <a:solidFill>
                <a:srgbClr val="283987"/>
              </a:solidFill>
              <a:latin typeface="Helvetica Neue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C9C578A3-9528-E921-78FC-97422EC5E384}"/>
              </a:ext>
            </a:extLst>
          </p:cNvPr>
          <p:cNvSpPr txBox="1">
            <a:spLocks/>
          </p:cNvSpPr>
          <p:nvPr/>
        </p:nvSpPr>
        <p:spPr>
          <a:xfrm>
            <a:off x="223185" y="270033"/>
            <a:ext cx="1739727" cy="257423"/>
          </a:xfrm>
          <a:prstGeom prst="rect">
            <a:avLst/>
          </a:prstGeom>
          <a:solidFill>
            <a:schemeClr val="bg1"/>
          </a:solidFill>
          <a:effectLst>
            <a:outerShdw blurRad="88900" dist="25400" dir="2700000" algn="tl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txBody>
          <a:bodyPr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rgbClr val="283986"/>
                </a:solidFill>
                <a:effectLst>
                  <a:outerShdw blurRad="63500" dist="25400" dir="2700000" algn="tl" rotWithShape="0">
                    <a:prstClr val="black">
                      <a:alpha val="0"/>
                    </a:prstClr>
                  </a:outerShdw>
                </a:effectLs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S.E.L.F. Program</a:t>
            </a:r>
          </a:p>
        </p:txBody>
      </p:sp>
      <p:sp>
        <p:nvSpPr>
          <p:cNvPr id="30" name="Subtitle 13">
            <a:extLst>
              <a:ext uri="{FF2B5EF4-FFF2-40B4-BE49-F238E27FC236}">
                <a16:creationId xmlns:a16="http://schemas.microsoft.com/office/drawing/2014/main" id="{D6C36EE3-DE53-6655-5047-C8B9960F3E96}"/>
              </a:ext>
            </a:extLst>
          </p:cNvPr>
          <p:cNvSpPr txBox="1">
            <a:spLocks/>
          </p:cNvSpPr>
          <p:nvPr/>
        </p:nvSpPr>
        <p:spPr>
          <a:xfrm>
            <a:off x="9374351" y="302877"/>
            <a:ext cx="1739727" cy="1937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b="1" dirty="0">
                <a:solidFill>
                  <a:schemeClr val="bg1"/>
                </a:solidFill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Module 6</a:t>
            </a: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14754B7A-2BCC-2714-E910-1DC7388754C7}"/>
              </a:ext>
            </a:extLst>
          </p:cNvPr>
          <p:cNvSpPr txBox="1">
            <a:spLocks/>
          </p:cNvSpPr>
          <p:nvPr/>
        </p:nvSpPr>
        <p:spPr>
          <a:xfrm>
            <a:off x="10245069" y="270033"/>
            <a:ext cx="1639547" cy="267756"/>
          </a:xfrm>
          <a:prstGeom prst="rect">
            <a:avLst/>
          </a:prstGeom>
          <a:solidFill>
            <a:schemeClr val="bg1"/>
          </a:solidFill>
          <a:effectLst>
            <a:outerShdw blurRad="88900" dist="25400" dir="2700000" algn="tl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txBody>
          <a:bodyPr lIns="91440" tIns="45720" rIns="91440" bIns="4572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rgbClr val="283986"/>
                </a:solidFill>
                <a:effectLst>
                  <a:outerShdw blurRad="63500" dist="25400" dir="2700000" algn="tl" rotWithShape="0">
                    <a:prstClr val="black">
                      <a:alpha val="0"/>
                    </a:prstClr>
                  </a:outerShdw>
                </a:effectLst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Personal Wellbeing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583883D-F913-0698-6172-27407F6EDF15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28398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8" name="TextBox 11">
            <a:extLst>
              <a:ext uri="{FF2B5EF4-FFF2-40B4-BE49-F238E27FC236}">
                <a16:creationId xmlns:a16="http://schemas.microsoft.com/office/drawing/2014/main" id="{5A0E8D3C-6FDF-4D6D-64B7-A7C2A6F1ABCC}"/>
              </a:ext>
            </a:extLst>
          </p:cNvPr>
          <p:cNvSpPr txBox="1"/>
          <p:nvPr/>
        </p:nvSpPr>
        <p:spPr>
          <a:xfrm>
            <a:off x="1333709" y="3662727"/>
            <a:ext cx="1813245" cy="1204108"/>
          </a:xfrm>
          <a:prstGeom prst="rect">
            <a:avLst/>
          </a:prstGeom>
        </p:spPr>
        <p:txBody>
          <a:bodyPr lIns="32738" tIns="32738" rIns="32738" bIns="32738" rtlCol="0" anchor="ctr"/>
          <a:lstStyle>
            <a:defPPr>
              <a:defRPr lang="en-US"/>
            </a:defPPr>
            <a:lvl1pPr marL="0" algn="l" defTabSz="602224" rtl="0" eaLnBrk="1" latinLnBrk="0" hangingPunct="1"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01112" algn="l" defTabSz="602224" rtl="0" eaLnBrk="1" latinLnBrk="0" hangingPunct="1"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02224" algn="l" defTabSz="602224" rtl="0" eaLnBrk="1" latinLnBrk="0" hangingPunct="1"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3336" algn="l" defTabSz="602224" rtl="0" eaLnBrk="1" latinLnBrk="0" hangingPunct="1"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04448" algn="l" defTabSz="602224" rtl="0" eaLnBrk="1" latinLnBrk="0" hangingPunct="1"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05560" algn="l" defTabSz="602224" rtl="0" eaLnBrk="1" latinLnBrk="0" hangingPunct="1"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06672" algn="l" defTabSz="602224" rtl="0" eaLnBrk="1" latinLnBrk="0" hangingPunct="1"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7783" algn="l" defTabSz="602224" rtl="0" eaLnBrk="1" latinLnBrk="0" hangingPunct="1"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08895" algn="l" defTabSz="602224" rtl="0" eaLnBrk="1" latinLnBrk="0" hangingPunct="1">
              <a:defRPr sz="118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1984"/>
              </a:lnSpc>
            </a:pPr>
            <a:endParaRPr sz="764"/>
          </a:p>
        </p:txBody>
      </p:sp>
      <p:pic>
        <p:nvPicPr>
          <p:cNvPr id="10" name="Picture 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12EFCFC-D760-20DA-DEB0-F4DA47B7C6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70466" y="1768217"/>
            <a:ext cx="6366075" cy="4247542"/>
          </a:xfrm>
          <a:prstGeom prst="round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7E20727-4EE4-6E97-7D4C-2C14958F4BEB}"/>
              </a:ext>
            </a:extLst>
          </p:cNvPr>
          <p:cNvSpPr txBox="1"/>
          <p:nvPr/>
        </p:nvSpPr>
        <p:spPr>
          <a:xfrm>
            <a:off x="12716186" y="5324353"/>
            <a:ext cx="602848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i="1" dirty="0">
                <a:solidFill>
                  <a:schemeClr val="bg1"/>
                </a:solidFill>
                <a:latin typeface="Helvetica Neue"/>
                <a:cs typeface="Calibri"/>
              </a:rPr>
              <a:t>Foresight Mental Capital and Wellbeing Project 2008</a:t>
            </a:r>
            <a:endParaRPr lang="en-US" sz="1400">
              <a:solidFill>
                <a:schemeClr val="bg1"/>
              </a:solidFill>
              <a:latin typeface="Helvetica Neue"/>
              <a:cs typeface="Calibri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B31E371-025C-DFAE-0425-0C32514F790E}"/>
              </a:ext>
            </a:extLst>
          </p:cNvPr>
          <p:cNvSpPr txBox="1">
            <a:spLocks/>
          </p:cNvSpPr>
          <p:nvPr/>
        </p:nvSpPr>
        <p:spPr>
          <a:xfrm>
            <a:off x="12715569" y="2515197"/>
            <a:ext cx="6575529" cy="563397"/>
          </a:xfrm>
          <a:prstGeom prst="rect">
            <a:avLst/>
          </a:prstGeom>
          <a:solidFill>
            <a:schemeClr val="bg1"/>
          </a:solidFill>
          <a:effectLst>
            <a:outerShdw blurRad="88900" dist="25400" dir="2700000" algn="tl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txBody>
          <a:bodyPr lIns="91440" tIns="45720" rIns="91440" bIns="4572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283987"/>
                </a:solidFill>
                <a:latin typeface="Helvetica Neue Medium"/>
              </a:rPr>
              <a:t>“Enabling people to develop their potential,</a:t>
            </a:r>
          </a:p>
        </p:txBody>
      </p:sp>
      <p:sp>
        <p:nvSpPr>
          <p:cNvPr id="16" name="Subtitle 13">
            <a:extLst>
              <a:ext uri="{FF2B5EF4-FFF2-40B4-BE49-F238E27FC236}">
                <a16:creationId xmlns:a16="http://schemas.microsoft.com/office/drawing/2014/main" id="{67D008F2-72F4-B872-D847-45B83E57760A}"/>
              </a:ext>
            </a:extLst>
          </p:cNvPr>
          <p:cNvSpPr txBox="1">
            <a:spLocks/>
          </p:cNvSpPr>
          <p:nvPr/>
        </p:nvSpPr>
        <p:spPr>
          <a:xfrm>
            <a:off x="494905" y="1408274"/>
            <a:ext cx="3515995" cy="29911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dirty="0">
                <a:solidFill>
                  <a:schemeClr val="bg1"/>
                </a:solidFill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What is Wellbeing?</a:t>
            </a:r>
            <a:endParaRPr lang="en-US" sz="1600">
              <a:solidFill>
                <a:schemeClr val="bg1"/>
              </a:solidFill>
              <a:cs typeface="Calibri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F553BDB-B362-02E0-3011-45E145B4E1A6}"/>
              </a:ext>
            </a:extLst>
          </p:cNvPr>
          <p:cNvSpPr txBox="1">
            <a:spLocks/>
          </p:cNvSpPr>
          <p:nvPr/>
        </p:nvSpPr>
        <p:spPr>
          <a:xfrm>
            <a:off x="12715568" y="3219323"/>
            <a:ext cx="5350542" cy="563397"/>
          </a:xfrm>
          <a:prstGeom prst="rect">
            <a:avLst/>
          </a:prstGeom>
          <a:solidFill>
            <a:schemeClr val="bg1"/>
          </a:solidFill>
          <a:effectLst>
            <a:outerShdw blurRad="88900" dist="25400" dir="2700000" algn="tl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txBody>
          <a:bodyPr lIns="91440" tIns="45720" rIns="91440" bIns="4572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283987"/>
                </a:solidFill>
                <a:latin typeface="Helvetica Neue Medium"/>
              </a:rPr>
              <a:t>to work productively and creatively,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A8806FC-1199-F6AC-028C-DAB88BDB8FC9}"/>
              </a:ext>
            </a:extLst>
          </p:cNvPr>
          <p:cNvSpPr txBox="1">
            <a:spLocks/>
          </p:cNvSpPr>
          <p:nvPr/>
        </p:nvSpPr>
        <p:spPr>
          <a:xfrm>
            <a:off x="12715568" y="3894511"/>
            <a:ext cx="6370145" cy="563397"/>
          </a:xfrm>
          <a:prstGeom prst="rect">
            <a:avLst/>
          </a:prstGeom>
          <a:solidFill>
            <a:schemeClr val="bg1"/>
          </a:solidFill>
          <a:effectLst>
            <a:outerShdw blurRad="88900" dist="25400" dir="2700000" algn="tl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txBody>
          <a:bodyPr lIns="91440" tIns="45720" rIns="91440" bIns="4572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283987"/>
                </a:solidFill>
                <a:latin typeface="Helvetica Neue Medium"/>
              </a:rPr>
              <a:t>to form positive relationships with others,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225714A1-784C-5759-29FE-02DFECDE6759}"/>
              </a:ext>
            </a:extLst>
          </p:cNvPr>
          <p:cNvSpPr txBox="1">
            <a:spLocks/>
          </p:cNvSpPr>
          <p:nvPr/>
        </p:nvSpPr>
        <p:spPr>
          <a:xfrm>
            <a:off x="12715568" y="4598637"/>
            <a:ext cx="7694414" cy="534461"/>
          </a:xfrm>
          <a:prstGeom prst="rect">
            <a:avLst/>
          </a:prstGeom>
          <a:solidFill>
            <a:schemeClr val="bg1"/>
          </a:solidFill>
          <a:effectLst>
            <a:outerShdw blurRad="88900" dist="25400" dir="2700000" algn="tl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txBody>
          <a:bodyPr lIns="91440" tIns="45720" rIns="91440" bIns="4572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283987"/>
                </a:solidFill>
                <a:latin typeface="Helvetica Neue Medium"/>
              </a:rPr>
              <a:t>and to meaningfully contribute to the community.”</a:t>
            </a:r>
          </a:p>
          <a:p>
            <a:endParaRPr lang="en-US" sz="2400" b="1" dirty="0">
              <a:solidFill>
                <a:srgbClr val="283987"/>
              </a:solidFill>
              <a:latin typeface="Helvetica Neue Medium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C32A2C54-C6C5-F837-6742-9ED4E0CA350B}"/>
              </a:ext>
            </a:extLst>
          </p:cNvPr>
          <p:cNvSpPr txBox="1">
            <a:spLocks/>
          </p:cNvSpPr>
          <p:nvPr/>
        </p:nvSpPr>
        <p:spPr>
          <a:xfrm>
            <a:off x="223185" y="270033"/>
            <a:ext cx="1739727" cy="257423"/>
          </a:xfrm>
          <a:prstGeom prst="rect">
            <a:avLst/>
          </a:prstGeom>
          <a:solidFill>
            <a:schemeClr val="bg1"/>
          </a:solidFill>
          <a:effectLst>
            <a:outerShdw blurRad="88900" dist="25400" dir="2700000" algn="tl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txBody>
          <a:bodyPr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rgbClr val="283986"/>
                </a:solidFill>
                <a:effectLst>
                  <a:outerShdw blurRad="63500" dist="25400" dir="2700000" algn="tl" rotWithShape="0">
                    <a:prstClr val="black">
                      <a:alpha val="0"/>
                    </a:prstClr>
                  </a:outerShdw>
                </a:effectLs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S.E.L.F. Program</a:t>
            </a:r>
          </a:p>
        </p:txBody>
      </p:sp>
      <p:sp>
        <p:nvSpPr>
          <p:cNvPr id="26" name="Subtitle 13">
            <a:extLst>
              <a:ext uri="{FF2B5EF4-FFF2-40B4-BE49-F238E27FC236}">
                <a16:creationId xmlns:a16="http://schemas.microsoft.com/office/drawing/2014/main" id="{614245D6-16B9-217C-D22A-81956571E13E}"/>
              </a:ext>
            </a:extLst>
          </p:cNvPr>
          <p:cNvSpPr txBox="1">
            <a:spLocks/>
          </p:cNvSpPr>
          <p:nvPr/>
        </p:nvSpPr>
        <p:spPr>
          <a:xfrm>
            <a:off x="9374351" y="302877"/>
            <a:ext cx="1739727" cy="1937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b="1" dirty="0">
                <a:solidFill>
                  <a:schemeClr val="bg1"/>
                </a:solidFill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Module 6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C75814D2-FD43-D7B3-256A-99B7131CA7B5}"/>
              </a:ext>
            </a:extLst>
          </p:cNvPr>
          <p:cNvSpPr txBox="1">
            <a:spLocks/>
          </p:cNvSpPr>
          <p:nvPr/>
        </p:nvSpPr>
        <p:spPr>
          <a:xfrm>
            <a:off x="10245069" y="270033"/>
            <a:ext cx="1639547" cy="267756"/>
          </a:xfrm>
          <a:prstGeom prst="rect">
            <a:avLst/>
          </a:prstGeom>
          <a:solidFill>
            <a:schemeClr val="bg1"/>
          </a:solidFill>
          <a:effectLst>
            <a:outerShdw blurRad="88900" dist="25400" dir="2700000" algn="tl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txBody>
          <a:bodyPr lIns="91440" tIns="45720" rIns="91440" bIns="4572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rgbClr val="283986"/>
                </a:solidFill>
                <a:effectLst>
                  <a:outerShdw blurRad="63500" dist="25400" dir="2700000" algn="tl" rotWithShape="0">
                    <a:prstClr val="black">
                      <a:alpha val="0"/>
                    </a:prstClr>
                  </a:outerShdw>
                </a:effectLst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Personal Wellbeing</a:t>
            </a:r>
          </a:p>
        </p:txBody>
      </p:sp>
      <p:sp>
        <p:nvSpPr>
          <p:cNvPr id="31" name="Subtitle 13">
            <a:extLst>
              <a:ext uri="{FF2B5EF4-FFF2-40B4-BE49-F238E27FC236}">
                <a16:creationId xmlns:a16="http://schemas.microsoft.com/office/drawing/2014/main" id="{901650FE-D068-A381-3E58-F5E4CE265E70}"/>
              </a:ext>
            </a:extLst>
          </p:cNvPr>
          <p:cNvSpPr txBox="1">
            <a:spLocks/>
          </p:cNvSpPr>
          <p:nvPr/>
        </p:nvSpPr>
        <p:spPr>
          <a:xfrm>
            <a:off x="492754" y="1879212"/>
            <a:ext cx="6744191" cy="11950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chemeClr val="bg1"/>
                </a:solidFill>
                <a:latin typeface="Helvetica Neue"/>
                <a:cs typeface="Helvetica"/>
              </a:rPr>
              <a:t>Human wellbeing goes beyond physical health and defines wellbeing as a life quality and satisfaction of people and communities comprising of:</a:t>
            </a:r>
            <a:endParaRPr lang="en-US" sz="2000">
              <a:solidFill>
                <a:schemeClr val="bg1"/>
              </a:solidFill>
              <a:latin typeface="Helvetica Neue"/>
              <a:cs typeface="Calibri"/>
            </a:endParaRPr>
          </a:p>
        </p:txBody>
      </p:sp>
      <p:sp>
        <p:nvSpPr>
          <p:cNvPr id="32" name="Subtitle 13">
            <a:extLst>
              <a:ext uri="{FF2B5EF4-FFF2-40B4-BE49-F238E27FC236}">
                <a16:creationId xmlns:a16="http://schemas.microsoft.com/office/drawing/2014/main" id="{26F1C7E8-A8B3-7028-057F-06F2191A508E}"/>
              </a:ext>
            </a:extLst>
          </p:cNvPr>
          <p:cNvSpPr txBox="1">
            <a:spLocks/>
          </p:cNvSpPr>
          <p:nvPr/>
        </p:nvSpPr>
        <p:spPr>
          <a:xfrm>
            <a:off x="1767133" y="3035350"/>
            <a:ext cx="6744191" cy="29817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50000"/>
              </a:lnSpc>
              <a:buFont typeface="Arial,Sans-Serif"/>
              <a:buChar char="•"/>
            </a:pPr>
            <a:r>
              <a:rPr lang="en-US" sz="2000" dirty="0">
                <a:solidFill>
                  <a:schemeClr val="bg1"/>
                </a:solidFill>
                <a:latin typeface="Helvetica Neue"/>
                <a:cs typeface="Helvetica"/>
              </a:rPr>
              <a:t>Health</a:t>
            </a:r>
            <a:endParaRPr lang="en-US" sz="2000">
              <a:solidFill>
                <a:schemeClr val="bg1"/>
              </a:solidFill>
              <a:cs typeface="Calibri"/>
            </a:endParaRPr>
          </a:p>
          <a:p>
            <a:pPr marL="457200" indent="-457200">
              <a:lnSpc>
                <a:spcPct val="150000"/>
              </a:lnSpc>
              <a:buFont typeface="Arial,Sans-Serif"/>
              <a:buChar char="•"/>
            </a:pPr>
            <a:r>
              <a:rPr lang="en-US" sz="2000" dirty="0">
                <a:solidFill>
                  <a:schemeClr val="bg1"/>
                </a:solidFill>
                <a:latin typeface="Helvetica Neue"/>
                <a:cs typeface="Helvetica"/>
              </a:rPr>
              <a:t>Living Standards</a:t>
            </a:r>
          </a:p>
          <a:p>
            <a:pPr marL="457200" indent="-457200">
              <a:lnSpc>
                <a:spcPct val="150000"/>
              </a:lnSpc>
              <a:buFont typeface="Arial,Sans-Serif"/>
              <a:buChar char="•"/>
            </a:pPr>
            <a:r>
              <a:rPr lang="en-US" sz="2000" dirty="0">
                <a:solidFill>
                  <a:schemeClr val="bg1"/>
                </a:solidFill>
                <a:latin typeface="Helvetica Neue"/>
                <a:cs typeface="Helvetica"/>
              </a:rPr>
              <a:t>Community and social cohesion</a:t>
            </a:r>
          </a:p>
          <a:p>
            <a:pPr marL="457200" indent="-457200">
              <a:lnSpc>
                <a:spcPct val="150000"/>
              </a:lnSpc>
              <a:buFont typeface="Arial,Sans-Serif"/>
              <a:buChar char="•"/>
            </a:pPr>
            <a:r>
              <a:rPr lang="en-US" sz="2000" dirty="0">
                <a:solidFill>
                  <a:schemeClr val="bg1"/>
                </a:solidFill>
                <a:latin typeface="Helvetica Neue"/>
                <a:cs typeface="Helvetica"/>
              </a:rPr>
              <a:t>Security and Safety</a:t>
            </a:r>
          </a:p>
          <a:p>
            <a:pPr marL="457200" indent="-457200">
              <a:lnSpc>
                <a:spcPct val="150000"/>
              </a:lnSpc>
              <a:buFont typeface="Arial,Sans-Serif"/>
              <a:buChar char="•"/>
            </a:pPr>
            <a:r>
              <a:rPr lang="en-US" sz="2000" dirty="0">
                <a:solidFill>
                  <a:schemeClr val="bg1"/>
                </a:solidFill>
                <a:latin typeface="Helvetica Neue"/>
                <a:cs typeface="Helvetica"/>
              </a:rPr>
              <a:t>Freedoms, rights, recognition and self-determination</a:t>
            </a:r>
          </a:p>
          <a:p>
            <a:pPr marL="457200" indent="-457200">
              <a:lnSpc>
                <a:spcPct val="150000"/>
              </a:lnSpc>
              <a:buFont typeface="Arial,Sans-Serif"/>
              <a:buChar char="•"/>
            </a:pPr>
            <a:r>
              <a:rPr lang="en-US" sz="2000" dirty="0">
                <a:solidFill>
                  <a:schemeClr val="bg1"/>
                </a:solidFill>
                <a:latin typeface="Helvetica Neue"/>
                <a:cs typeface="Helvetica"/>
              </a:rPr>
              <a:t>Cultural and Spiritual Fulfilment</a:t>
            </a:r>
          </a:p>
          <a:p>
            <a:pPr marL="457200" indent="-457200">
              <a:lnSpc>
                <a:spcPct val="150000"/>
              </a:lnSpc>
              <a:buFont typeface="Arial,Sans-Serif"/>
              <a:buChar char="•"/>
            </a:pPr>
            <a:r>
              <a:rPr lang="en-US" sz="2000" dirty="0">
                <a:solidFill>
                  <a:schemeClr val="bg1"/>
                </a:solidFill>
                <a:latin typeface="Helvetica Neue"/>
                <a:cs typeface="Helvetica"/>
              </a:rPr>
              <a:t>Connection to country and nature</a:t>
            </a:r>
            <a:endParaRPr lang="en-US" sz="2000">
              <a:solidFill>
                <a:schemeClr val="bg1"/>
              </a:solidFill>
              <a:latin typeface="Helvetica Neue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4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583883D-F913-0698-6172-27407F6EDF15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10" name="Picture 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612EFCFC-D760-20DA-DEB0-F4DA47B7C6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70466" y="1768217"/>
            <a:ext cx="6366075" cy="4247542"/>
          </a:xfrm>
          <a:prstGeom prst="round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7E20727-4EE4-6E97-7D4C-2C14958F4BEB}"/>
              </a:ext>
            </a:extLst>
          </p:cNvPr>
          <p:cNvSpPr txBox="1"/>
          <p:nvPr/>
        </p:nvSpPr>
        <p:spPr>
          <a:xfrm>
            <a:off x="12716186" y="5324353"/>
            <a:ext cx="6028481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i="1" dirty="0">
                <a:solidFill>
                  <a:schemeClr val="bg1"/>
                </a:solidFill>
                <a:latin typeface="Helvetica Neue"/>
                <a:cs typeface="Calibri"/>
              </a:rPr>
              <a:t>Foresight Mental Capital and Wellbeing Project 2008</a:t>
            </a:r>
            <a:endParaRPr lang="en-US" sz="1400">
              <a:solidFill>
                <a:schemeClr val="bg1"/>
              </a:solidFill>
              <a:latin typeface="Helvetica Neue"/>
              <a:cs typeface="Calibri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B31E371-025C-DFAE-0425-0C32514F790E}"/>
              </a:ext>
            </a:extLst>
          </p:cNvPr>
          <p:cNvSpPr txBox="1">
            <a:spLocks/>
          </p:cNvSpPr>
          <p:nvPr/>
        </p:nvSpPr>
        <p:spPr>
          <a:xfrm>
            <a:off x="12715569" y="2515197"/>
            <a:ext cx="6575529" cy="563397"/>
          </a:xfrm>
          <a:prstGeom prst="rect">
            <a:avLst/>
          </a:prstGeom>
          <a:solidFill>
            <a:schemeClr val="bg1"/>
          </a:solidFill>
          <a:effectLst>
            <a:outerShdw blurRad="88900" dist="25400" dir="2700000" algn="tl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txBody>
          <a:bodyPr lIns="91440" tIns="45720" rIns="91440" bIns="4572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283987"/>
                </a:solidFill>
                <a:latin typeface="Helvetica Neue Medium"/>
              </a:rPr>
              <a:t>“Enabling people to develop their potential,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F553BDB-B362-02E0-3011-45E145B4E1A6}"/>
              </a:ext>
            </a:extLst>
          </p:cNvPr>
          <p:cNvSpPr txBox="1">
            <a:spLocks/>
          </p:cNvSpPr>
          <p:nvPr/>
        </p:nvSpPr>
        <p:spPr>
          <a:xfrm>
            <a:off x="12715568" y="3219323"/>
            <a:ext cx="5350542" cy="563397"/>
          </a:xfrm>
          <a:prstGeom prst="rect">
            <a:avLst/>
          </a:prstGeom>
          <a:solidFill>
            <a:schemeClr val="bg1"/>
          </a:solidFill>
          <a:effectLst>
            <a:outerShdw blurRad="88900" dist="25400" dir="2700000" algn="tl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txBody>
          <a:bodyPr lIns="91440" tIns="45720" rIns="91440" bIns="4572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283987"/>
                </a:solidFill>
                <a:latin typeface="Helvetica Neue Medium"/>
              </a:rPr>
              <a:t>to work productively and creatively,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A8806FC-1199-F6AC-028C-DAB88BDB8FC9}"/>
              </a:ext>
            </a:extLst>
          </p:cNvPr>
          <p:cNvSpPr txBox="1">
            <a:spLocks/>
          </p:cNvSpPr>
          <p:nvPr/>
        </p:nvSpPr>
        <p:spPr>
          <a:xfrm>
            <a:off x="12715568" y="3894511"/>
            <a:ext cx="6370145" cy="563397"/>
          </a:xfrm>
          <a:prstGeom prst="rect">
            <a:avLst/>
          </a:prstGeom>
          <a:solidFill>
            <a:schemeClr val="bg1"/>
          </a:solidFill>
          <a:effectLst>
            <a:outerShdw blurRad="88900" dist="25400" dir="2700000" algn="tl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txBody>
          <a:bodyPr lIns="91440" tIns="45720" rIns="91440" bIns="4572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283987"/>
                </a:solidFill>
                <a:latin typeface="Helvetica Neue Medium"/>
              </a:rPr>
              <a:t>to form positive relationships with others,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225714A1-784C-5759-29FE-02DFECDE6759}"/>
              </a:ext>
            </a:extLst>
          </p:cNvPr>
          <p:cNvSpPr txBox="1">
            <a:spLocks/>
          </p:cNvSpPr>
          <p:nvPr/>
        </p:nvSpPr>
        <p:spPr>
          <a:xfrm>
            <a:off x="12715568" y="4598637"/>
            <a:ext cx="7694414" cy="534461"/>
          </a:xfrm>
          <a:prstGeom prst="rect">
            <a:avLst/>
          </a:prstGeom>
          <a:solidFill>
            <a:schemeClr val="bg1"/>
          </a:solidFill>
          <a:effectLst>
            <a:outerShdw blurRad="88900" dist="25400" dir="2700000" algn="tl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txBody>
          <a:bodyPr lIns="91440" tIns="45720" rIns="91440" bIns="4572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rgbClr val="283987"/>
                </a:solidFill>
                <a:latin typeface="Helvetica Neue Medium"/>
              </a:rPr>
              <a:t>and to meaningfully contribute to the community.”</a:t>
            </a:r>
          </a:p>
          <a:p>
            <a:endParaRPr lang="en-US" sz="2400" b="1" dirty="0">
              <a:solidFill>
                <a:srgbClr val="283987"/>
              </a:solidFill>
              <a:latin typeface="Helvetica Neue Medium"/>
            </a:endParaRP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C32A2C54-C6C5-F837-6742-9ED4E0CA350B}"/>
              </a:ext>
            </a:extLst>
          </p:cNvPr>
          <p:cNvSpPr txBox="1">
            <a:spLocks/>
          </p:cNvSpPr>
          <p:nvPr/>
        </p:nvSpPr>
        <p:spPr>
          <a:xfrm>
            <a:off x="223185" y="270033"/>
            <a:ext cx="1739727" cy="257423"/>
          </a:xfrm>
          <a:prstGeom prst="rect">
            <a:avLst/>
          </a:prstGeom>
          <a:solidFill>
            <a:srgbClr val="283988"/>
          </a:solidFill>
          <a:effectLst>
            <a:outerShdw blurRad="88900" dist="25400" dir="2700000" algn="tl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txBody>
          <a:bodyPr lIns="91440" tIns="45720" rIns="91440" bIns="45720" anchor="t">
            <a:normAutofit lnSpcReduction="10000"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chemeClr val="bg1"/>
                </a:solidFill>
                <a:effectLst>
                  <a:outerShdw blurRad="63500" dist="25400" dir="2700000" algn="tl" rotWithShape="0">
                    <a:prstClr val="black">
                      <a:alpha val="0"/>
                    </a:prstClr>
                  </a:outerShdw>
                </a:effectLst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The S.E.L.F. Program</a:t>
            </a:r>
          </a:p>
        </p:txBody>
      </p:sp>
      <p:sp>
        <p:nvSpPr>
          <p:cNvPr id="26" name="Subtitle 13">
            <a:extLst>
              <a:ext uri="{FF2B5EF4-FFF2-40B4-BE49-F238E27FC236}">
                <a16:creationId xmlns:a16="http://schemas.microsoft.com/office/drawing/2014/main" id="{614245D6-16B9-217C-D22A-81956571E13E}"/>
              </a:ext>
            </a:extLst>
          </p:cNvPr>
          <p:cNvSpPr txBox="1">
            <a:spLocks/>
          </p:cNvSpPr>
          <p:nvPr/>
        </p:nvSpPr>
        <p:spPr>
          <a:xfrm>
            <a:off x="9374351" y="302877"/>
            <a:ext cx="1739727" cy="1937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b="1" dirty="0">
                <a:solidFill>
                  <a:srgbClr val="283987"/>
                </a:solidFill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Module 6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C75814D2-FD43-D7B3-256A-99B7131CA7B5}"/>
              </a:ext>
            </a:extLst>
          </p:cNvPr>
          <p:cNvSpPr txBox="1">
            <a:spLocks/>
          </p:cNvSpPr>
          <p:nvPr/>
        </p:nvSpPr>
        <p:spPr>
          <a:xfrm>
            <a:off x="10245069" y="270033"/>
            <a:ext cx="1639547" cy="267756"/>
          </a:xfrm>
          <a:prstGeom prst="rect">
            <a:avLst/>
          </a:prstGeom>
          <a:solidFill>
            <a:srgbClr val="283988"/>
          </a:solidFill>
          <a:effectLst>
            <a:outerShdw blurRad="88900" dist="25400" dir="2700000" algn="tl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txBody>
          <a:bodyPr lIns="91440" tIns="45720" rIns="91440" bIns="4572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chemeClr val="bg1"/>
                </a:solidFill>
                <a:effectLst>
                  <a:outerShdw blurRad="63500" dist="25400" dir="2700000" algn="tl" rotWithShape="0">
                    <a:prstClr val="black">
                      <a:alpha val="0"/>
                    </a:prstClr>
                  </a:outerShdw>
                </a:effectLst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Personal Wellbeing</a:t>
            </a:r>
          </a:p>
        </p:txBody>
      </p:sp>
      <p:pic>
        <p:nvPicPr>
          <p:cNvPr id="3" name="Picture 2" descr="Holistic Health and The Wellness Wheel – Pasha International">
            <a:extLst>
              <a:ext uri="{FF2B5EF4-FFF2-40B4-BE49-F238E27FC236}">
                <a16:creationId xmlns:a16="http://schemas.microsoft.com/office/drawing/2014/main" id="{77A01C5E-D490-E05D-0F17-4D585230A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56"/>
          <a:stretch/>
        </p:blipFill>
        <p:spPr bwMode="auto">
          <a:xfrm>
            <a:off x="3402724" y="991914"/>
            <a:ext cx="5275582" cy="5334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70930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EB8A2A-7AA2-186D-4C7A-3E438A9D9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AA04E0A-4C55-C43F-A276-36CC22B0D5B2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28398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3F929788-E183-EE82-FC14-A42A06D33196}"/>
              </a:ext>
            </a:extLst>
          </p:cNvPr>
          <p:cNvSpPr txBox="1"/>
          <p:nvPr/>
        </p:nvSpPr>
        <p:spPr>
          <a:xfrm>
            <a:off x="1088938" y="3326439"/>
            <a:ext cx="5255442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bg1"/>
                </a:solidFill>
                <a:highlight>
                  <a:srgbClr val="85C140"/>
                </a:highlight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Do you think that happiness is a destination or a series of daily small choices which create a feeling of fulfillment?</a:t>
            </a:r>
          </a:p>
          <a:p>
            <a:endParaRPr lang="en-US" b="1" dirty="0">
              <a:solidFill>
                <a:schemeClr val="bg1"/>
              </a:solidFill>
              <a:highlight>
                <a:srgbClr val="85C140"/>
              </a:highlight>
              <a:latin typeface="Helvetica Neue"/>
              <a:cs typeface="Calibri"/>
            </a:endParaRPr>
          </a:p>
          <a:p>
            <a:r>
              <a:rPr lang="en-US" b="1" dirty="0">
                <a:solidFill>
                  <a:schemeClr val="bg1"/>
                </a:solidFill>
                <a:highlight>
                  <a:srgbClr val="85C140"/>
                </a:highlight>
                <a:latin typeface="Helvetica Neue"/>
                <a:cs typeface="Calibri"/>
              </a:rPr>
              <a:t>Share your ideas with the class.</a:t>
            </a:r>
          </a:p>
        </p:txBody>
      </p:sp>
      <p:sp>
        <p:nvSpPr>
          <p:cNvPr id="13" name="Subtitle 13">
            <a:extLst>
              <a:ext uri="{FF2B5EF4-FFF2-40B4-BE49-F238E27FC236}">
                <a16:creationId xmlns:a16="http://schemas.microsoft.com/office/drawing/2014/main" id="{5055E2A0-70A4-1279-A775-7F2BD4A8A5E0}"/>
              </a:ext>
            </a:extLst>
          </p:cNvPr>
          <p:cNvSpPr txBox="1">
            <a:spLocks/>
          </p:cNvSpPr>
          <p:nvPr/>
        </p:nvSpPr>
        <p:spPr>
          <a:xfrm>
            <a:off x="1836409" y="1744244"/>
            <a:ext cx="4695809" cy="96827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chemeClr val="bg1"/>
                </a:solidFill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Activity: A Deep Question</a:t>
            </a:r>
            <a:br>
              <a:rPr lang="en-US" sz="2800" b="1" dirty="0">
                <a:solidFill>
                  <a:schemeClr val="bg1"/>
                </a:solidFill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</a:br>
            <a:r>
              <a:rPr lang="en-US" sz="2800" b="1" dirty="0">
                <a:solidFill>
                  <a:schemeClr val="bg1"/>
                </a:solidFill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for your Consideration....</a:t>
            </a:r>
          </a:p>
        </p:txBody>
      </p:sp>
      <p:pic>
        <p:nvPicPr>
          <p:cNvPr id="16" name="Graphic 6" descr="Puzzle pieces with solid fill">
            <a:extLst>
              <a:ext uri="{FF2B5EF4-FFF2-40B4-BE49-F238E27FC236}">
                <a16:creationId xmlns:a16="http://schemas.microsoft.com/office/drawing/2014/main" id="{176D7199-420E-BD6F-FFF0-0D6ADEF5F5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6085" y="1712136"/>
            <a:ext cx="962046" cy="975184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885F48C7-86AA-3A6C-2B0E-079D0E6298C5}"/>
              </a:ext>
            </a:extLst>
          </p:cNvPr>
          <p:cNvSpPr txBox="1">
            <a:spLocks/>
          </p:cNvSpPr>
          <p:nvPr/>
        </p:nvSpPr>
        <p:spPr>
          <a:xfrm>
            <a:off x="223185" y="270033"/>
            <a:ext cx="1739727" cy="257423"/>
          </a:xfrm>
          <a:prstGeom prst="rect">
            <a:avLst/>
          </a:prstGeom>
          <a:solidFill>
            <a:schemeClr val="bg1"/>
          </a:solidFill>
          <a:effectLst>
            <a:outerShdw blurRad="88900" dist="25400" dir="2700000" algn="tl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txBody>
          <a:bodyPr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rgbClr val="283986"/>
                </a:solidFill>
                <a:effectLst>
                  <a:outerShdw blurRad="63500" dist="25400" dir="2700000" algn="tl" rotWithShape="0">
                    <a:prstClr val="black">
                      <a:alpha val="0"/>
                    </a:prstClr>
                  </a:outerShdw>
                </a:effectLst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rPr>
              <a:t>The S.E.L.F. Program</a:t>
            </a:r>
          </a:p>
        </p:txBody>
      </p:sp>
      <p:sp>
        <p:nvSpPr>
          <p:cNvPr id="20" name="Subtitle 13">
            <a:extLst>
              <a:ext uri="{FF2B5EF4-FFF2-40B4-BE49-F238E27FC236}">
                <a16:creationId xmlns:a16="http://schemas.microsoft.com/office/drawing/2014/main" id="{416FBFF3-BBEF-4848-C0E6-402AC9C776C8}"/>
              </a:ext>
            </a:extLst>
          </p:cNvPr>
          <p:cNvSpPr txBox="1">
            <a:spLocks/>
          </p:cNvSpPr>
          <p:nvPr/>
        </p:nvSpPr>
        <p:spPr>
          <a:xfrm>
            <a:off x="9374351" y="302877"/>
            <a:ext cx="1739727" cy="19379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 b="1" dirty="0">
                <a:solidFill>
                  <a:schemeClr val="bg1"/>
                </a:solidFill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Module 6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2DA9854D-4BAB-2B29-F541-BFE6A7D15C66}"/>
              </a:ext>
            </a:extLst>
          </p:cNvPr>
          <p:cNvSpPr txBox="1">
            <a:spLocks/>
          </p:cNvSpPr>
          <p:nvPr/>
        </p:nvSpPr>
        <p:spPr>
          <a:xfrm>
            <a:off x="10245069" y="270033"/>
            <a:ext cx="1639547" cy="267756"/>
          </a:xfrm>
          <a:prstGeom prst="rect">
            <a:avLst/>
          </a:prstGeom>
          <a:solidFill>
            <a:schemeClr val="bg1"/>
          </a:solidFill>
          <a:effectLst>
            <a:outerShdw blurRad="88900" dist="25400" dir="2700000" algn="tl" rotWithShape="0">
              <a:schemeClr val="tx1">
                <a:lumMod val="50000"/>
                <a:lumOff val="50000"/>
                <a:alpha val="10000"/>
              </a:schemeClr>
            </a:outerShdw>
          </a:effectLst>
        </p:spPr>
        <p:txBody>
          <a:bodyPr lIns="91440" tIns="45720" rIns="91440" bIns="45720" anchor="t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rgbClr val="283986"/>
                </a:solidFill>
                <a:effectLst>
                  <a:outerShdw blurRad="63500" dist="25400" dir="2700000" algn="tl" rotWithShape="0">
                    <a:prstClr val="black">
                      <a:alpha val="0"/>
                    </a:prstClr>
                  </a:outerShdw>
                </a:effectLst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Personal Wellbeing</a:t>
            </a:r>
          </a:p>
        </p:txBody>
      </p:sp>
      <p:sp>
        <p:nvSpPr>
          <p:cNvPr id="23" name="TextBox 35">
            <a:extLst>
              <a:ext uri="{FF2B5EF4-FFF2-40B4-BE49-F238E27FC236}">
                <a16:creationId xmlns:a16="http://schemas.microsoft.com/office/drawing/2014/main" id="{F2296213-8F78-68FD-53DE-3821F3C616ED}"/>
              </a:ext>
            </a:extLst>
          </p:cNvPr>
          <p:cNvSpPr txBox="1"/>
          <p:nvPr/>
        </p:nvSpPr>
        <p:spPr>
          <a:xfrm>
            <a:off x="1093048" y="2874651"/>
            <a:ext cx="5002699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Helvetica Neue"/>
                <a:ea typeface="Helvetica Neue" panose="02000503000000020004" pitchFamily="2" charset="0"/>
                <a:cs typeface="Helvetica Neue" panose="02000503000000020004" pitchFamily="2" charset="0"/>
              </a:rPr>
              <a:t>With a partner, discuss the following:</a:t>
            </a:r>
            <a:endParaRPr lang="en-US" sz="1800" dirty="0">
              <a:solidFill>
                <a:schemeClr val="bg1"/>
              </a:solidFill>
              <a:latin typeface="Helvetica Neue"/>
              <a:ea typeface="Helvetica Neue" panose="02000503000000020004" pitchFamily="2" charset="0"/>
              <a:cs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1635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3814CDA7B1DA43BE2AD0A45456F2AA" ma:contentTypeVersion="16" ma:contentTypeDescription="Create a new document." ma:contentTypeScope="" ma:versionID="0a15de8663cccfa0bade28c4e5749e74">
  <xsd:schema xmlns:xsd="http://www.w3.org/2001/XMLSchema" xmlns:xs="http://www.w3.org/2001/XMLSchema" xmlns:p="http://schemas.microsoft.com/office/2006/metadata/properties" xmlns:ns2="46ddbcca-f3dd-48bd-9e50-d222d6e1e35a" xmlns:ns3="100fb647-2ea8-417d-ab9f-e5abce94c961" targetNamespace="http://schemas.microsoft.com/office/2006/metadata/properties" ma:root="true" ma:fieldsID="1ad9ea4ab3afa59a2d17741dbd239bb0" ns2:_="" ns3:_="">
    <xsd:import namespace="46ddbcca-f3dd-48bd-9e50-d222d6e1e35a"/>
    <xsd:import namespace="100fb647-2ea8-417d-ab9f-e5abce94c96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Comment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6ddbcca-f3dd-48bd-9e50-d222d6e1e35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3834b279-c310-4d92-b269-4ff53a8fac9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Comments" ma:index="21" nillable="true" ma:displayName="Comments" ma:description="Add status or other info" ma:format="Dropdown" ma:internalName="Comments">
      <xsd:simpleType>
        <xsd:restriction base="dms:Text">
          <xsd:maxLength value="255"/>
        </xsd:restriction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0fb647-2ea8-417d-ab9f-e5abce94c96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d74944e3-38b2-4849-81c6-191305008b0c}" ma:internalName="TaxCatchAll" ma:showField="CatchAllData" ma:web="100fb647-2ea8-417d-ab9f-e5abce94c96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00fb647-2ea8-417d-ab9f-e5abce94c961" xsi:nil="true"/>
    <Comments xmlns="46ddbcca-f3dd-48bd-9e50-d222d6e1e35a" xsi:nil="true"/>
    <lcf76f155ced4ddcb4097134ff3c332f xmlns="46ddbcca-f3dd-48bd-9e50-d222d6e1e35a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79716F6-0832-42C4-8B5F-84BD7166916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FCD2D1D-0F13-43A2-BE7F-EDE5DA861CA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6ddbcca-f3dd-48bd-9e50-d222d6e1e35a"/>
    <ds:schemaRef ds:uri="100fb647-2ea8-417d-ab9f-e5abce94c96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6816B73-215A-4E00-82F4-AF77407D644A}">
  <ds:schemaRefs>
    <ds:schemaRef ds:uri="http://schemas.microsoft.com/office/2006/metadata/properties"/>
    <ds:schemaRef ds:uri="http://schemas.microsoft.com/office/infopath/2007/PartnerControls"/>
    <ds:schemaRef ds:uri="100fb647-2ea8-417d-ab9f-e5abce94c961"/>
    <ds:schemaRef ds:uri="46ddbcca-f3dd-48bd-9e50-d222d6e1e35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1867</TotalTime>
  <Words>1955</Words>
  <Application>Microsoft Office PowerPoint</Application>
  <PresentationFormat>Widescreen</PresentationFormat>
  <Paragraphs>340</Paragraphs>
  <Slides>36</Slides>
  <Notes>28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Copy of Presentation_Template</dc:title>
  <cp:lastModifiedBy>Nicole Parish</cp:lastModifiedBy>
  <cp:revision>1035</cp:revision>
  <dcterms:created xsi:type="dcterms:W3CDTF">2006-08-16T00:00:00Z</dcterms:created>
  <dcterms:modified xsi:type="dcterms:W3CDTF">2024-11-15T02:03:53Z</dcterms:modified>
  <dc:identifier>DAGP3mjJhUU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2024-09-23T01:02:27Z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81268380-4d76-4804-acc3-495b7637a9e3</vt:lpwstr>
  </property>
  <property fmtid="{D5CDD505-2E9C-101B-9397-08002B2CF9AE}" pid="7" name="MSIP_Label_defa4170-0d19-0005-0004-bc88714345d2_ActionId">
    <vt:lpwstr>a43d0e94-ada2-4c12-af70-b617df32e85e</vt:lpwstr>
  </property>
  <property fmtid="{D5CDD505-2E9C-101B-9397-08002B2CF9AE}" pid="8" name="MSIP_Label_defa4170-0d19-0005-0004-bc88714345d2_ContentBits">
    <vt:lpwstr>0</vt:lpwstr>
  </property>
  <property fmtid="{D5CDD505-2E9C-101B-9397-08002B2CF9AE}" pid="9" name="ContentTypeId">
    <vt:lpwstr>0x010100563814CDA7B1DA43BE2AD0A45456F2AA</vt:lpwstr>
  </property>
  <property fmtid="{D5CDD505-2E9C-101B-9397-08002B2CF9AE}" pid="10" name="MediaServiceImageTags">
    <vt:lpwstr/>
  </property>
</Properties>
</file>