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7"/>
  </p:notesMasterIdLst>
  <p:handoutMasterIdLst>
    <p:handoutMasterId r:id="rId18"/>
  </p:handoutMasterIdLst>
  <p:sldIdLst>
    <p:sldId id="263" r:id="rId5"/>
    <p:sldId id="264" r:id="rId6"/>
    <p:sldId id="256" r:id="rId7"/>
    <p:sldId id="261" r:id="rId8"/>
    <p:sldId id="267" r:id="rId9"/>
    <p:sldId id="271" r:id="rId10"/>
    <p:sldId id="275" r:id="rId11"/>
    <p:sldId id="274" r:id="rId12"/>
    <p:sldId id="278" r:id="rId13"/>
    <p:sldId id="276" r:id="rId14"/>
    <p:sldId id="269" r:id="rId15"/>
    <p:sldId id="277" r:id="rId16"/>
  </p:sldIdLst>
  <p:sldSz cx="12192000" cy="6858000"/>
  <p:notesSz cx="6724650" cy="9774238"/>
  <p:custDataLst>
    <p:tags r:id="rId1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" userDrawn="1">
          <p15:clr>
            <a:srgbClr val="A4A3A4"/>
          </p15:clr>
        </p15:guide>
        <p15:guide id="2" pos="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enriette Bundgaard Knudsen" initials="HBK" lastIdx="4" clrIdx="0">
    <p:extLst>
      <p:ext uri="{19B8F6BF-5375-455C-9EA6-DF929625EA0E}">
        <p15:presenceInfo xmlns:p15="http://schemas.microsoft.com/office/powerpoint/2012/main" userId="S::hebkn@DFDS.COM::06dd7b1e-3970-4285-a1a6-ff3dfd2d023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888D2B-E742-4AE3-A2FE-2BD115D31893}" v="30" dt="2020-06-24T12:41:15.593"/>
    <p1510:client id="{D7700ECD-D9AA-492B-9570-649BA2A0560E}" v="4" dt="2020-06-24T12:44:11.156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7" d="100"/>
          <a:sy n="147" d="100"/>
        </p:scale>
        <p:origin x="1224" y="108"/>
      </p:cViewPr>
      <p:guideLst>
        <p:guide orient="horz" pos="8"/>
        <p:guide pos="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microsoft.com/office/2015/10/relationships/revisionInfo" Target="revisionInfo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nriette Bundgaard Knudsen" userId="06dd7b1e-3970-4285-a1a6-ff3dfd2d0230" providerId="ADAL" clId="{97888D2B-E742-4AE3-A2FE-2BD115D31893}"/>
    <pc:docChg chg="custSel addSld modSld">
      <pc:chgData name="Henriette Bundgaard Knudsen" userId="06dd7b1e-3970-4285-a1a6-ff3dfd2d0230" providerId="ADAL" clId="{97888D2B-E742-4AE3-A2FE-2BD115D31893}" dt="2020-06-24T12:41:15.593" v="108" actId="207"/>
      <pc:docMkLst>
        <pc:docMk/>
      </pc:docMkLst>
      <pc:sldChg chg="addSp modSp new add mod">
        <pc:chgData name="Henriette Bundgaard Knudsen" userId="06dd7b1e-3970-4285-a1a6-ff3dfd2d0230" providerId="ADAL" clId="{97888D2B-E742-4AE3-A2FE-2BD115D31893}" dt="2020-06-24T12:41:15.593" v="108" actId="207"/>
        <pc:sldMkLst>
          <pc:docMk/>
          <pc:sldMk cId="2077655488" sldId="278"/>
        </pc:sldMkLst>
        <pc:spChg chg="mod ord">
          <ac:chgData name="Henriette Bundgaard Knudsen" userId="06dd7b1e-3970-4285-a1a6-ff3dfd2d0230" providerId="ADAL" clId="{97888D2B-E742-4AE3-A2FE-2BD115D31893}" dt="2020-06-24T12:41:15.593" v="108" actId="207"/>
          <ac:spMkLst>
            <pc:docMk/>
            <pc:sldMk cId="2077655488" sldId="278"/>
            <ac:spMk id="2" creationId="{990FDB54-B92E-4E78-A650-D3092132737A}"/>
          </ac:spMkLst>
        </pc:spChg>
        <pc:spChg chg="mod ord">
          <ac:chgData name="Henriette Bundgaard Knudsen" userId="06dd7b1e-3970-4285-a1a6-ff3dfd2d0230" providerId="ADAL" clId="{97888D2B-E742-4AE3-A2FE-2BD115D31893}" dt="2020-06-24T12:41:08.393" v="104" actId="20577"/>
          <ac:spMkLst>
            <pc:docMk/>
            <pc:sldMk cId="2077655488" sldId="278"/>
            <ac:spMk id="3" creationId="{296804BF-07E2-458C-B731-186A37C45462}"/>
          </ac:spMkLst>
        </pc:spChg>
        <pc:spChg chg="mod ord">
          <ac:chgData name="Henriette Bundgaard Knudsen" userId="06dd7b1e-3970-4285-a1a6-ff3dfd2d0230" providerId="ADAL" clId="{97888D2B-E742-4AE3-A2FE-2BD115D31893}" dt="2020-06-24T12:40:50.009" v="39"/>
          <ac:spMkLst>
            <pc:docMk/>
            <pc:sldMk cId="2077655488" sldId="278"/>
            <ac:spMk id="4" creationId="{1ED34911-C5B5-490A-9A96-EFC30A5D4DF0}"/>
          </ac:spMkLst>
        </pc:spChg>
        <pc:spChg chg="mod ord">
          <ac:chgData name="Henriette Bundgaard Knudsen" userId="06dd7b1e-3970-4285-a1a6-ff3dfd2d0230" providerId="ADAL" clId="{97888D2B-E742-4AE3-A2FE-2BD115D31893}" dt="2020-06-24T12:40:50.010" v="41"/>
          <ac:spMkLst>
            <pc:docMk/>
            <pc:sldMk cId="2077655488" sldId="278"/>
            <ac:spMk id="5" creationId="{7245888A-6F02-42DA-8229-25872798505D}"/>
          </ac:spMkLst>
        </pc:spChg>
        <pc:spChg chg="add mod ord modVis">
          <ac:chgData name="Henriette Bundgaard Knudsen" userId="06dd7b1e-3970-4285-a1a6-ff3dfd2d0230" providerId="ADAL" clId="{97888D2B-E742-4AE3-A2FE-2BD115D31893}" dt="2020-06-24T12:40:49.993" v="33"/>
          <ac:spMkLst>
            <pc:docMk/>
            <pc:sldMk cId="2077655488" sldId="278"/>
            <ac:spMk id="6" creationId="{4329D181-B333-4094-9EBA-BF312EF432D8}"/>
          </ac:spMkLst>
        </pc:spChg>
        <pc:graphicFrameChg chg="add mod ord modVis">
          <ac:chgData name="Henriette Bundgaard Knudsen" userId="06dd7b1e-3970-4285-a1a6-ff3dfd2d0230" providerId="ADAL" clId="{97888D2B-E742-4AE3-A2FE-2BD115D31893}" dt="2020-06-24T12:41:08.893" v="106"/>
          <ac:graphicFrameMkLst>
            <pc:docMk/>
            <pc:sldMk cId="2077655488" sldId="278"/>
            <ac:graphicFrameMk id="7" creationId="{23442295-266F-459A-B616-B92057932CB3}"/>
          </ac:graphicFrameMkLst>
        </pc:graphicFrameChg>
      </pc:sldChg>
    </pc:docChg>
  </pc:docChgLst>
  <pc:docChgLst>
    <pc:chgData name="Henriette Bundgaard Knudsen" userId="06dd7b1e-3970-4285-a1a6-ff3dfd2d0230" providerId="ADAL" clId="{D7700ECD-D9AA-492B-9570-649BA2A0560E}"/>
    <pc:docChg chg="custSel modSld">
      <pc:chgData name="Henriette Bundgaard Knudsen" userId="06dd7b1e-3970-4285-a1a6-ff3dfd2d0230" providerId="ADAL" clId="{D7700ECD-D9AA-492B-9570-649BA2A0560E}" dt="2020-06-24T13:09:21" v="53" actId="14100"/>
      <pc:docMkLst>
        <pc:docMk/>
      </pc:docMkLst>
      <pc:sldChg chg="modSp mod">
        <pc:chgData name="Henriette Bundgaard Knudsen" userId="06dd7b1e-3970-4285-a1a6-ff3dfd2d0230" providerId="ADAL" clId="{D7700ECD-D9AA-492B-9570-649BA2A0560E}" dt="2020-06-24T12:43:20.457" v="0" actId="20577"/>
        <pc:sldMkLst>
          <pc:docMk/>
          <pc:sldMk cId="350832417" sldId="263"/>
        </pc:sldMkLst>
        <pc:spChg chg="mod">
          <ac:chgData name="Henriette Bundgaard Knudsen" userId="06dd7b1e-3970-4285-a1a6-ff3dfd2d0230" providerId="ADAL" clId="{D7700ECD-D9AA-492B-9570-649BA2A0560E}" dt="2020-06-24T12:43:20.457" v="0" actId="20577"/>
          <ac:spMkLst>
            <pc:docMk/>
            <pc:sldMk cId="350832417" sldId="263"/>
            <ac:spMk id="5" creationId="{A2025295-5532-47DF-BB8A-D9ACFF57F552}"/>
          </ac:spMkLst>
        </pc:spChg>
      </pc:sldChg>
      <pc:sldChg chg="modSp mod">
        <pc:chgData name="Henriette Bundgaard Knudsen" userId="06dd7b1e-3970-4285-a1a6-ff3dfd2d0230" providerId="ADAL" clId="{D7700ECD-D9AA-492B-9570-649BA2A0560E}" dt="2020-06-24T12:44:25.256" v="47" actId="20577"/>
        <pc:sldMkLst>
          <pc:docMk/>
          <pc:sldMk cId="503344110" sldId="264"/>
        </pc:sldMkLst>
        <pc:spChg chg="mod">
          <ac:chgData name="Henriette Bundgaard Knudsen" userId="06dd7b1e-3970-4285-a1a6-ff3dfd2d0230" providerId="ADAL" clId="{D7700ECD-D9AA-492B-9570-649BA2A0560E}" dt="2020-06-24T12:44:25.256" v="47" actId="20577"/>
          <ac:spMkLst>
            <pc:docMk/>
            <pc:sldMk cId="503344110" sldId="264"/>
            <ac:spMk id="6" creationId="{55ADC78D-49BC-4ADA-AD43-D4671E4684E1}"/>
          </ac:spMkLst>
        </pc:spChg>
      </pc:sldChg>
      <pc:sldChg chg="modSp mod">
        <pc:chgData name="Henriette Bundgaard Knudsen" userId="06dd7b1e-3970-4285-a1a6-ff3dfd2d0230" providerId="ADAL" clId="{D7700ECD-D9AA-492B-9570-649BA2A0560E}" dt="2020-06-24T13:09:21" v="53" actId="14100"/>
        <pc:sldMkLst>
          <pc:docMk/>
          <pc:sldMk cId="4202031438" sldId="271"/>
        </pc:sldMkLst>
        <pc:spChg chg="mod">
          <ac:chgData name="Henriette Bundgaard Knudsen" userId="06dd7b1e-3970-4285-a1a6-ff3dfd2d0230" providerId="ADAL" clId="{D7700ECD-D9AA-492B-9570-649BA2A0560E}" dt="2020-06-24T12:44:10.656" v="35" actId="20577"/>
          <ac:spMkLst>
            <pc:docMk/>
            <pc:sldMk cId="4202031438" sldId="271"/>
            <ac:spMk id="3" creationId="{F3A5FFDD-3440-4F69-9B7B-0F87DB9559A9}"/>
          </ac:spMkLst>
        </pc:spChg>
        <pc:spChg chg="mod">
          <ac:chgData name="Henriette Bundgaard Knudsen" userId="06dd7b1e-3970-4285-a1a6-ff3dfd2d0230" providerId="ADAL" clId="{D7700ECD-D9AA-492B-9570-649BA2A0560E}" dt="2020-06-24T12:44:08.156" v="30" actId="6549"/>
          <ac:spMkLst>
            <pc:docMk/>
            <pc:sldMk cId="4202031438" sldId="271"/>
            <ac:spMk id="7" creationId="{8E8195B9-F31C-4C29-8E09-434F6C7F3BF9}"/>
          </ac:spMkLst>
        </pc:spChg>
        <pc:spChg chg="mod">
          <ac:chgData name="Henriette Bundgaard Knudsen" userId="06dd7b1e-3970-4285-a1a6-ff3dfd2d0230" providerId="ADAL" clId="{D7700ECD-D9AA-492B-9570-649BA2A0560E}" dt="2020-06-24T13:09:21" v="53" actId="14100"/>
          <ac:spMkLst>
            <pc:docMk/>
            <pc:sldMk cId="4202031438" sldId="271"/>
            <ac:spMk id="15" creationId="{00878CEF-AE16-47C1-9C74-928723CD8CBA}"/>
          </ac:spMkLst>
        </pc:spChg>
        <pc:graphicFrameChg chg="mod">
          <ac:chgData name="Henriette Bundgaard Knudsen" userId="06dd7b1e-3970-4285-a1a6-ff3dfd2d0230" providerId="ADAL" clId="{D7700ECD-D9AA-492B-9570-649BA2A0560E}" dt="2020-06-24T12:44:11.156" v="37"/>
          <ac:graphicFrameMkLst>
            <pc:docMk/>
            <pc:sldMk cId="4202031438" sldId="271"/>
            <ac:graphicFrameMk id="6" creationId="{1DEC1D57-325C-4486-BA38-CDF89D4E068C}"/>
          </ac:graphicFrameMkLst>
        </pc:graphicFrameChg>
      </pc:sldChg>
    </pc:docChg>
  </pc:docChgLst>
  <pc:docChgLst>
    <pc:chgData name="Henriette Bundgaard Knudsen" userId="06dd7b1e-3970-4285-a1a6-ff3dfd2d0230" providerId="ADAL" clId="{6A7371DA-6F13-4147-B1C4-8A407FB9FA51}"/>
    <pc:docChg chg="undo custSel addSld delSld modSld sldOrd modNotesMaster modHandout">
      <pc:chgData name="Henriette Bundgaard Knudsen" userId="06dd7b1e-3970-4285-a1a6-ff3dfd2d0230" providerId="ADAL" clId="{6A7371DA-6F13-4147-B1C4-8A407FB9FA51}" dt="2020-06-23T08:02:16.566" v="4816" actId="47"/>
      <pc:docMkLst>
        <pc:docMk/>
      </pc:docMkLst>
      <pc:sldChg chg="delSp modSp mod">
        <pc:chgData name="Henriette Bundgaard Knudsen" userId="06dd7b1e-3970-4285-a1a6-ff3dfd2d0230" providerId="ADAL" clId="{6A7371DA-6F13-4147-B1C4-8A407FB9FA51}" dt="2020-05-29T07:42:02.911" v="842" actId="478"/>
        <pc:sldMkLst>
          <pc:docMk/>
          <pc:sldMk cId="1468547522" sldId="256"/>
        </pc:sldMkLst>
        <pc:spChg chg="mod">
          <ac:chgData name="Henriette Bundgaard Knudsen" userId="06dd7b1e-3970-4285-a1a6-ff3dfd2d0230" providerId="ADAL" clId="{6A7371DA-6F13-4147-B1C4-8A407FB9FA51}" dt="2020-05-29T06:43:17.041" v="25" actId="403"/>
          <ac:spMkLst>
            <pc:docMk/>
            <pc:sldMk cId="1468547522" sldId="256"/>
            <ac:spMk id="5" creationId="{69B2921F-D103-4EB0-B21A-FFDEA3B71939}"/>
          </ac:spMkLst>
        </pc:spChg>
        <pc:spChg chg="del">
          <ac:chgData name="Henriette Bundgaard Knudsen" userId="06dd7b1e-3970-4285-a1a6-ff3dfd2d0230" providerId="ADAL" clId="{6A7371DA-6F13-4147-B1C4-8A407FB9FA51}" dt="2020-05-29T07:42:02.911" v="842" actId="478"/>
          <ac:spMkLst>
            <pc:docMk/>
            <pc:sldMk cId="1468547522" sldId="256"/>
            <ac:spMk id="11" creationId="{07484D3B-C584-4ED8-9CD0-245815E1D86F}"/>
          </ac:spMkLst>
        </pc:spChg>
      </pc:sldChg>
      <pc:sldChg chg="modSp mod">
        <pc:chgData name="Henriette Bundgaard Knudsen" userId="06dd7b1e-3970-4285-a1a6-ff3dfd2d0230" providerId="ADAL" clId="{6A7371DA-6F13-4147-B1C4-8A407FB9FA51}" dt="2020-06-19T07:48:10.211" v="2921" actId="20577"/>
        <pc:sldMkLst>
          <pc:docMk/>
          <pc:sldMk cId="350832417" sldId="263"/>
        </pc:sldMkLst>
        <pc:spChg chg="mod">
          <ac:chgData name="Henriette Bundgaard Knudsen" userId="06dd7b1e-3970-4285-a1a6-ff3dfd2d0230" providerId="ADAL" clId="{6A7371DA-6F13-4147-B1C4-8A407FB9FA51}" dt="2020-06-19T07:48:10.211" v="2921" actId="20577"/>
          <ac:spMkLst>
            <pc:docMk/>
            <pc:sldMk cId="350832417" sldId="263"/>
            <ac:spMk id="6" creationId="{830737B5-598F-4B60-AAA7-78D26F21FAD4}"/>
          </ac:spMkLst>
        </pc:spChg>
      </pc:sldChg>
      <pc:sldChg chg="modSp mod">
        <pc:chgData name="Henriette Bundgaard Knudsen" userId="06dd7b1e-3970-4285-a1a6-ff3dfd2d0230" providerId="ADAL" clId="{6A7371DA-6F13-4147-B1C4-8A407FB9FA51}" dt="2020-06-23T08:01:09.740" v="4815" actId="20577"/>
        <pc:sldMkLst>
          <pc:docMk/>
          <pc:sldMk cId="503344110" sldId="264"/>
        </pc:sldMkLst>
        <pc:spChg chg="mod">
          <ac:chgData name="Henriette Bundgaard Knudsen" userId="06dd7b1e-3970-4285-a1a6-ff3dfd2d0230" providerId="ADAL" clId="{6A7371DA-6F13-4147-B1C4-8A407FB9FA51}" dt="2020-06-23T08:01:09.740" v="4815" actId="20577"/>
          <ac:spMkLst>
            <pc:docMk/>
            <pc:sldMk cId="503344110" sldId="264"/>
            <ac:spMk id="6" creationId="{55ADC78D-49BC-4ADA-AD43-D4671E4684E1}"/>
          </ac:spMkLst>
        </pc:spChg>
      </pc:sldChg>
      <pc:sldChg chg="modSp mod ord">
        <pc:chgData name="Henriette Bundgaard Knudsen" userId="06dd7b1e-3970-4285-a1a6-ff3dfd2d0230" providerId="ADAL" clId="{6A7371DA-6F13-4147-B1C4-8A407FB9FA51}" dt="2020-06-23T07:26:41.986" v="4608" actId="20577"/>
        <pc:sldMkLst>
          <pc:docMk/>
          <pc:sldMk cId="1017713953" sldId="267"/>
        </pc:sldMkLst>
        <pc:spChg chg="mod">
          <ac:chgData name="Henriette Bundgaard Knudsen" userId="06dd7b1e-3970-4285-a1a6-ff3dfd2d0230" providerId="ADAL" clId="{6A7371DA-6F13-4147-B1C4-8A407FB9FA51}" dt="2020-06-19T07:51:53.971" v="3177" actId="255"/>
          <ac:spMkLst>
            <pc:docMk/>
            <pc:sldMk cId="1017713953" sldId="267"/>
            <ac:spMk id="3" creationId="{CED8FF78-0B55-43F5-A61F-C9D50E12FEE9}"/>
          </ac:spMkLst>
        </pc:spChg>
        <pc:spChg chg="mod">
          <ac:chgData name="Henriette Bundgaard Knudsen" userId="06dd7b1e-3970-4285-a1a6-ff3dfd2d0230" providerId="ADAL" clId="{6A7371DA-6F13-4147-B1C4-8A407FB9FA51}" dt="2020-06-19T07:51:54.488" v="3188" actId="6549"/>
          <ac:spMkLst>
            <pc:docMk/>
            <pc:sldMk cId="1017713953" sldId="267"/>
            <ac:spMk id="11" creationId="{82996031-720B-44B0-A7ED-CE700C04CD69}"/>
          </ac:spMkLst>
        </pc:spChg>
        <pc:graphicFrameChg chg="mod">
          <ac:chgData name="Henriette Bundgaard Knudsen" userId="06dd7b1e-3970-4285-a1a6-ff3dfd2d0230" providerId="ADAL" clId="{6A7371DA-6F13-4147-B1C4-8A407FB9FA51}" dt="2020-06-19T07:51:54.504" v="3190"/>
          <ac:graphicFrameMkLst>
            <pc:docMk/>
            <pc:sldMk cId="1017713953" sldId="267"/>
            <ac:graphicFrameMk id="10" creationId="{BDDB3D36-F40D-46E9-9929-D1BABE08FB92}"/>
          </ac:graphicFrameMkLst>
        </pc:graphicFrameChg>
        <pc:graphicFrameChg chg="mod modGraphic">
          <ac:chgData name="Henriette Bundgaard Knudsen" userId="06dd7b1e-3970-4285-a1a6-ff3dfd2d0230" providerId="ADAL" clId="{6A7371DA-6F13-4147-B1C4-8A407FB9FA51}" dt="2020-06-23T07:26:41.986" v="4608" actId="20577"/>
          <ac:graphicFrameMkLst>
            <pc:docMk/>
            <pc:sldMk cId="1017713953" sldId="267"/>
            <ac:graphicFrameMk id="12" creationId="{98CDE5B9-9533-47DA-8FBE-8B205540D1C8}"/>
          </ac:graphicFrameMkLst>
        </pc:graphicFrameChg>
      </pc:sldChg>
      <pc:sldChg chg="delSp modSp mod">
        <pc:chgData name="Henriette Bundgaard Knudsen" userId="06dd7b1e-3970-4285-a1a6-ff3dfd2d0230" providerId="ADAL" clId="{6A7371DA-6F13-4147-B1C4-8A407FB9FA51}" dt="2020-05-29T06:49:14.439" v="363" actId="478"/>
        <pc:sldMkLst>
          <pc:docMk/>
          <pc:sldMk cId="2896623908" sldId="269"/>
        </pc:sldMkLst>
        <pc:spChg chg="del">
          <ac:chgData name="Henriette Bundgaard Knudsen" userId="06dd7b1e-3970-4285-a1a6-ff3dfd2d0230" providerId="ADAL" clId="{6A7371DA-6F13-4147-B1C4-8A407FB9FA51}" dt="2020-05-29T06:49:14.439" v="363" actId="478"/>
          <ac:spMkLst>
            <pc:docMk/>
            <pc:sldMk cId="2896623908" sldId="269"/>
            <ac:spMk id="2" creationId="{AD3FC991-53D0-4D9E-B60C-DBE8EC1F1ADC}"/>
          </ac:spMkLst>
        </pc:spChg>
        <pc:graphicFrameChg chg="mod">
          <ac:chgData name="Henriette Bundgaard Knudsen" userId="06dd7b1e-3970-4285-a1a6-ff3dfd2d0230" providerId="ADAL" clId="{6A7371DA-6F13-4147-B1C4-8A407FB9FA51}" dt="2020-05-29T06:48:59.614" v="362" actId="20577"/>
          <ac:graphicFrameMkLst>
            <pc:docMk/>
            <pc:sldMk cId="2896623908" sldId="269"/>
            <ac:graphicFrameMk id="8" creationId="{27FDD75C-5850-4A5D-BE5C-E193F82D048E}"/>
          </ac:graphicFrameMkLst>
        </pc:graphicFrameChg>
      </pc:sldChg>
      <pc:sldChg chg="addSp delSp modSp mod ord">
        <pc:chgData name="Henriette Bundgaard Knudsen" userId="06dd7b1e-3970-4285-a1a6-ff3dfd2d0230" providerId="ADAL" clId="{6A7371DA-6F13-4147-B1C4-8A407FB9FA51}" dt="2020-06-23T07:47:10.360" v="4627"/>
        <pc:sldMkLst>
          <pc:docMk/>
          <pc:sldMk cId="4202031438" sldId="271"/>
        </pc:sldMkLst>
        <pc:spChg chg="mod">
          <ac:chgData name="Henriette Bundgaard Knudsen" userId="06dd7b1e-3970-4285-a1a6-ff3dfd2d0230" providerId="ADAL" clId="{6A7371DA-6F13-4147-B1C4-8A407FB9FA51}" dt="2020-05-29T08:23:06.998" v="1426" actId="20577"/>
          <ac:spMkLst>
            <pc:docMk/>
            <pc:sldMk cId="4202031438" sldId="271"/>
            <ac:spMk id="3" creationId="{F3A5FFDD-3440-4F69-9B7B-0F87DB9559A9}"/>
          </ac:spMkLst>
        </pc:spChg>
        <pc:spChg chg="mod">
          <ac:chgData name="Henriette Bundgaard Knudsen" userId="06dd7b1e-3970-4285-a1a6-ff3dfd2d0230" providerId="ADAL" clId="{6A7371DA-6F13-4147-B1C4-8A407FB9FA51}" dt="2020-05-29T08:23:02.167" v="1420" actId="6549"/>
          <ac:spMkLst>
            <pc:docMk/>
            <pc:sldMk cId="4202031438" sldId="271"/>
            <ac:spMk id="7" creationId="{8E8195B9-F31C-4C29-8E09-434F6C7F3BF9}"/>
          </ac:spMkLst>
        </pc:spChg>
        <pc:spChg chg="mod">
          <ac:chgData name="Henriette Bundgaard Knudsen" userId="06dd7b1e-3970-4285-a1a6-ff3dfd2d0230" providerId="ADAL" clId="{6A7371DA-6F13-4147-B1C4-8A407FB9FA51}" dt="2020-06-19T07:27:12.030" v="2058" actId="20577"/>
          <ac:spMkLst>
            <pc:docMk/>
            <pc:sldMk cId="4202031438" sldId="271"/>
            <ac:spMk id="11" creationId="{8DA809BF-1ED2-4266-9421-B39EE447BC9D}"/>
          </ac:spMkLst>
        </pc:spChg>
        <pc:spChg chg="add del mod">
          <ac:chgData name="Henriette Bundgaard Knudsen" userId="06dd7b1e-3970-4285-a1a6-ff3dfd2d0230" providerId="ADAL" clId="{6A7371DA-6F13-4147-B1C4-8A407FB9FA51}" dt="2020-05-29T07:52:26.309" v="1342" actId="478"/>
          <ac:spMkLst>
            <pc:docMk/>
            <pc:sldMk cId="4202031438" sldId="271"/>
            <ac:spMk id="12" creationId="{07ABAC15-9BD0-49CD-8A28-85BFB18A7F95}"/>
          </ac:spMkLst>
        </pc:spChg>
        <pc:spChg chg="mod">
          <ac:chgData name="Henriette Bundgaard Knudsen" userId="06dd7b1e-3970-4285-a1a6-ff3dfd2d0230" providerId="ADAL" clId="{6A7371DA-6F13-4147-B1C4-8A407FB9FA51}" dt="2020-05-29T06:49:40.220" v="365" actId="113"/>
          <ac:spMkLst>
            <pc:docMk/>
            <pc:sldMk cId="4202031438" sldId="271"/>
            <ac:spMk id="15" creationId="{00878CEF-AE16-47C1-9C74-928723CD8CBA}"/>
          </ac:spMkLst>
        </pc:spChg>
        <pc:graphicFrameChg chg="mod">
          <ac:chgData name="Henriette Bundgaard Knudsen" userId="06dd7b1e-3970-4285-a1a6-ff3dfd2d0230" providerId="ADAL" clId="{6A7371DA-6F13-4147-B1C4-8A407FB9FA51}" dt="2020-05-29T08:23:07.516" v="1428"/>
          <ac:graphicFrameMkLst>
            <pc:docMk/>
            <pc:sldMk cId="4202031438" sldId="271"/>
            <ac:graphicFrameMk id="6" creationId="{1DEC1D57-325C-4486-BA38-CDF89D4E068C}"/>
          </ac:graphicFrameMkLst>
        </pc:graphicFrameChg>
      </pc:sldChg>
      <pc:sldChg chg="addSp delSp modSp mod">
        <pc:chgData name="Henriette Bundgaard Knudsen" userId="06dd7b1e-3970-4285-a1a6-ff3dfd2d0230" providerId="ADAL" clId="{6A7371DA-6F13-4147-B1C4-8A407FB9FA51}" dt="2020-06-19T08:15:47.992" v="4488"/>
        <pc:sldMkLst>
          <pc:docMk/>
          <pc:sldMk cId="3863870165" sldId="274"/>
        </pc:sldMkLst>
        <pc:spChg chg="mod">
          <ac:chgData name="Henriette Bundgaard Knudsen" userId="06dd7b1e-3970-4285-a1a6-ff3dfd2d0230" providerId="ADAL" clId="{6A7371DA-6F13-4147-B1C4-8A407FB9FA51}" dt="2020-06-19T08:15:47.475" v="4486" actId="20577"/>
          <ac:spMkLst>
            <pc:docMk/>
            <pc:sldMk cId="3863870165" sldId="274"/>
            <ac:spMk id="3" creationId="{68DE4AC1-20B6-4300-B11B-31BF49D711F4}"/>
          </ac:spMkLst>
        </pc:spChg>
        <pc:spChg chg="mod">
          <ac:chgData name="Henriette Bundgaard Knudsen" userId="06dd7b1e-3970-4285-a1a6-ff3dfd2d0230" providerId="ADAL" clId="{6A7371DA-6F13-4147-B1C4-8A407FB9FA51}" dt="2020-06-19T08:14:55.359" v="4428" actId="6549"/>
          <ac:spMkLst>
            <pc:docMk/>
            <pc:sldMk cId="3863870165" sldId="274"/>
            <ac:spMk id="6" creationId="{49745811-F3B0-4537-8859-B92FF2FFAE6B}"/>
          </ac:spMkLst>
        </pc:spChg>
        <pc:grpChg chg="del">
          <ac:chgData name="Henriette Bundgaard Knudsen" userId="06dd7b1e-3970-4285-a1a6-ff3dfd2d0230" providerId="ADAL" clId="{6A7371DA-6F13-4147-B1C4-8A407FB9FA51}" dt="2020-06-19T06:22:11.573" v="1446" actId="478"/>
          <ac:grpSpMkLst>
            <pc:docMk/>
            <pc:sldMk cId="3863870165" sldId="274"/>
            <ac:grpSpMk id="13" creationId="{4508DC3C-F28C-4DF5-97A8-DF630E9D6CB4}"/>
          </ac:grpSpMkLst>
        </pc:grpChg>
        <pc:graphicFrameChg chg="mod">
          <ac:chgData name="Henriette Bundgaard Knudsen" userId="06dd7b1e-3970-4285-a1a6-ff3dfd2d0230" providerId="ADAL" clId="{6A7371DA-6F13-4147-B1C4-8A407FB9FA51}" dt="2020-06-19T08:15:47.992" v="4488"/>
          <ac:graphicFrameMkLst>
            <pc:docMk/>
            <pc:sldMk cId="3863870165" sldId="274"/>
            <ac:graphicFrameMk id="7" creationId="{C7FFA1F5-7C08-44E1-A937-7D15686D6DFE}"/>
          </ac:graphicFrameMkLst>
        </pc:graphicFrameChg>
        <pc:picChg chg="add mod">
          <ac:chgData name="Henriette Bundgaard Knudsen" userId="06dd7b1e-3970-4285-a1a6-ff3dfd2d0230" providerId="ADAL" clId="{6A7371DA-6F13-4147-B1C4-8A407FB9FA51}" dt="2020-06-19T06:22:21.985" v="1447" actId="1076"/>
          <ac:picMkLst>
            <pc:docMk/>
            <pc:sldMk cId="3863870165" sldId="274"/>
            <ac:picMk id="2" creationId="{2BDE7D74-77AC-4280-8042-2D5589E7B65D}"/>
          </ac:picMkLst>
        </pc:picChg>
        <pc:picChg chg="del">
          <ac:chgData name="Henriette Bundgaard Knudsen" userId="06dd7b1e-3970-4285-a1a6-ff3dfd2d0230" providerId="ADAL" clId="{6A7371DA-6F13-4147-B1C4-8A407FB9FA51}" dt="2020-06-19T06:22:11.573" v="1446" actId="478"/>
          <ac:picMkLst>
            <pc:docMk/>
            <pc:sldMk cId="3863870165" sldId="274"/>
            <ac:picMk id="17" creationId="{C746801D-368D-4308-8610-E1DE5CC42AEC}"/>
          </ac:picMkLst>
        </pc:picChg>
      </pc:sldChg>
      <pc:sldChg chg="addSp delSp modSp mod ord">
        <pc:chgData name="Henriette Bundgaard Knudsen" userId="06dd7b1e-3970-4285-a1a6-ff3dfd2d0230" providerId="ADAL" clId="{6A7371DA-6F13-4147-B1C4-8A407FB9FA51}" dt="2020-06-23T07:56:41.188" v="4762" actId="20577"/>
        <pc:sldMkLst>
          <pc:docMk/>
          <pc:sldMk cId="735371304" sldId="275"/>
        </pc:sldMkLst>
        <pc:spChg chg="add del">
          <ac:chgData name="Henriette Bundgaard Knudsen" userId="06dd7b1e-3970-4285-a1a6-ff3dfd2d0230" providerId="ADAL" clId="{6A7371DA-6F13-4147-B1C4-8A407FB9FA51}" dt="2020-05-29T07:46:59.638" v="1172"/>
          <ac:spMkLst>
            <pc:docMk/>
            <pc:sldMk cId="735371304" sldId="275"/>
            <ac:spMk id="2" creationId="{40307711-C71A-4A6E-B5CE-FA01F0994A03}"/>
          </ac:spMkLst>
        </pc:spChg>
        <pc:spChg chg="mod">
          <ac:chgData name="Henriette Bundgaard Knudsen" userId="06dd7b1e-3970-4285-a1a6-ff3dfd2d0230" providerId="ADAL" clId="{6A7371DA-6F13-4147-B1C4-8A407FB9FA51}" dt="2020-06-23T07:56:41.188" v="4762" actId="20577"/>
          <ac:spMkLst>
            <pc:docMk/>
            <pc:sldMk cId="735371304" sldId="275"/>
            <ac:spMk id="16" creationId="{8C150BF6-5189-47B0-9B15-877DE84550D6}"/>
          </ac:spMkLst>
        </pc:spChg>
        <pc:spChg chg="add del mod">
          <ac:chgData name="Henriette Bundgaard Knudsen" userId="06dd7b1e-3970-4285-a1a6-ff3dfd2d0230" providerId="ADAL" clId="{6A7371DA-6F13-4147-B1C4-8A407FB9FA51}" dt="2020-05-29T07:47:31.689" v="1214" actId="478"/>
          <ac:spMkLst>
            <pc:docMk/>
            <pc:sldMk cId="735371304" sldId="275"/>
            <ac:spMk id="19" creationId="{36622F21-7BDB-4317-B592-51B2FACF6CBA}"/>
          </ac:spMkLst>
        </pc:spChg>
        <pc:spChg chg="mod">
          <ac:chgData name="Henriette Bundgaard Knudsen" userId="06dd7b1e-3970-4285-a1a6-ff3dfd2d0230" providerId="ADAL" clId="{6A7371DA-6F13-4147-B1C4-8A407FB9FA51}" dt="2020-06-19T08:09:43.200" v="3827" actId="403"/>
          <ac:spMkLst>
            <pc:docMk/>
            <pc:sldMk cId="735371304" sldId="275"/>
            <ac:spMk id="20" creationId="{2B829DAC-9D8D-4392-9D4A-56D2AC3E8B01}"/>
          </ac:spMkLst>
        </pc:spChg>
        <pc:spChg chg="mod">
          <ac:chgData name="Henriette Bundgaard Knudsen" userId="06dd7b1e-3970-4285-a1a6-ff3dfd2d0230" providerId="ADAL" clId="{6A7371DA-6F13-4147-B1C4-8A407FB9FA51}" dt="2020-06-19T08:09:43.200" v="3827" actId="403"/>
          <ac:spMkLst>
            <pc:docMk/>
            <pc:sldMk cId="735371304" sldId="275"/>
            <ac:spMk id="21" creationId="{11972F5D-CFCA-4015-9886-3C75CFC163D8}"/>
          </ac:spMkLst>
        </pc:spChg>
        <pc:spChg chg="mod">
          <ac:chgData name="Henriette Bundgaard Knudsen" userId="06dd7b1e-3970-4285-a1a6-ff3dfd2d0230" providerId="ADAL" clId="{6A7371DA-6F13-4147-B1C4-8A407FB9FA51}" dt="2020-06-19T08:09:43.200" v="3827" actId="403"/>
          <ac:spMkLst>
            <pc:docMk/>
            <pc:sldMk cId="735371304" sldId="275"/>
            <ac:spMk id="22" creationId="{0975E761-8BA4-459E-BCBB-A5A8AEA98714}"/>
          </ac:spMkLst>
        </pc:spChg>
        <pc:grpChg chg="mod">
          <ac:chgData name="Henriette Bundgaard Knudsen" userId="06dd7b1e-3970-4285-a1a6-ff3dfd2d0230" providerId="ADAL" clId="{6A7371DA-6F13-4147-B1C4-8A407FB9FA51}" dt="2020-06-19T08:09:37.415" v="3826" actId="1076"/>
          <ac:grpSpMkLst>
            <pc:docMk/>
            <pc:sldMk cId="735371304" sldId="275"/>
            <ac:grpSpMk id="8" creationId="{D00625C2-F5A2-4B4D-9DE1-D8E4A935D72D}"/>
          </ac:grpSpMkLst>
        </pc:grpChg>
      </pc:sldChg>
      <pc:sldChg chg="addSp delSp modSp new add mod ord">
        <pc:chgData name="Henriette Bundgaard Knudsen" userId="06dd7b1e-3970-4285-a1a6-ff3dfd2d0230" providerId="ADAL" clId="{6A7371DA-6F13-4147-B1C4-8A407FB9FA51}" dt="2020-06-23T07:43:12.082" v="4622"/>
        <pc:sldMkLst>
          <pc:docMk/>
          <pc:sldMk cId="878585879" sldId="276"/>
        </pc:sldMkLst>
        <pc:spChg chg="del mod ord">
          <ac:chgData name="Henriette Bundgaard Knudsen" userId="06dd7b1e-3970-4285-a1a6-ff3dfd2d0230" providerId="ADAL" clId="{6A7371DA-6F13-4147-B1C4-8A407FB9FA51}" dt="2020-05-29T07:04:51.487" v="377"/>
          <ac:spMkLst>
            <pc:docMk/>
            <pc:sldMk cId="878585879" sldId="276"/>
            <ac:spMk id="2" creationId="{38009B4B-C9AD-4AC4-A911-B21049D10F5C}"/>
          </ac:spMkLst>
        </pc:spChg>
        <pc:spChg chg="mod ord">
          <ac:chgData name="Henriette Bundgaard Knudsen" userId="06dd7b1e-3970-4285-a1a6-ff3dfd2d0230" providerId="ADAL" clId="{6A7371DA-6F13-4147-B1C4-8A407FB9FA51}" dt="2020-05-29T07:52:20.374" v="1338" actId="20577"/>
          <ac:spMkLst>
            <pc:docMk/>
            <pc:sldMk cId="878585879" sldId="276"/>
            <ac:spMk id="3" creationId="{FE6F8104-5499-4A4F-BBBA-3B399A1433CE}"/>
          </ac:spMkLst>
        </pc:spChg>
        <pc:spChg chg="mod ord">
          <ac:chgData name="Henriette Bundgaard Knudsen" userId="06dd7b1e-3970-4285-a1a6-ff3dfd2d0230" providerId="ADAL" clId="{6A7371DA-6F13-4147-B1C4-8A407FB9FA51}" dt="2020-05-29T07:06:21.121" v="411"/>
          <ac:spMkLst>
            <pc:docMk/>
            <pc:sldMk cId="878585879" sldId="276"/>
            <ac:spMk id="4" creationId="{62F56687-F1A1-4845-A980-47558F5D0090}"/>
          </ac:spMkLst>
        </pc:spChg>
        <pc:spChg chg="mod ord">
          <ac:chgData name="Henriette Bundgaard Knudsen" userId="06dd7b1e-3970-4285-a1a6-ff3dfd2d0230" providerId="ADAL" clId="{6A7371DA-6F13-4147-B1C4-8A407FB9FA51}" dt="2020-05-29T07:06:21.123" v="413"/>
          <ac:spMkLst>
            <pc:docMk/>
            <pc:sldMk cId="878585879" sldId="276"/>
            <ac:spMk id="5" creationId="{606F19D0-7BD7-405D-BFB0-2562EE8841A5}"/>
          </ac:spMkLst>
        </pc:spChg>
        <pc:spChg chg="add mod ord modVis">
          <ac:chgData name="Henriette Bundgaard Knudsen" userId="06dd7b1e-3970-4285-a1a6-ff3dfd2d0230" providerId="ADAL" clId="{6A7371DA-6F13-4147-B1C4-8A407FB9FA51}" dt="2020-05-29T07:06:21.119" v="407"/>
          <ac:spMkLst>
            <pc:docMk/>
            <pc:sldMk cId="878585879" sldId="276"/>
            <ac:spMk id="7" creationId="{3B62F002-D1C1-4289-B557-D71E2E1F3DC7}"/>
          </ac:spMkLst>
        </pc:spChg>
        <pc:spChg chg="add del mod">
          <ac:chgData name="Henriette Bundgaard Knudsen" userId="06dd7b1e-3970-4285-a1a6-ff3dfd2d0230" providerId="ADAL" clId="{6A7371DA-6F13-4147-B1C4-8A407FB9FA51}" dt="2020-05-29T07:07:02.553" v="428" actId="478"/>
          <ac:spMkLst>
            <pc:docMk/>
            <pc:sldMk cId="878585879" sldId="276"/>
            <ac:spMk id="11" creationId="{4F7DEDF4-EDCD-48BD-A8AE-A5904C726902}"/>
          </ac:spMkLst>
        </pc:spChg>
        <pc:spChg chg="add mod">
          <ac:chgData name="Henriette Bundgaard Knudsen" userId="06dd7b1e-3970-4285-a1a6-ff3dfd2d0230" providerId="ADAL" clId="{6A7371DA-6F13-4147-B1C4-8A407FB9FA51}" dt="2020-05-29T08:22:41.192" v="1397" actId="20577"/>
          <ac:spMkLst>
            <pc:docMk/>
            <pc:sldMk cId="878585879" sldId="276"/>
            <ac:spMk id="13" creationId="{1E1CFFA3-C145-4568-83BB-BE664A6EADD9}"/>
          </ac:spMkLst>
        </pc:spChg>
        <pc:graphicFrameChg chg="add mod ord modVis">
          <ac:chgData name="Henriette Bundgaard Knudsen" userId="06dd7b1e-3970-4285-a1a6-ff3dfd2d0230" providerId="ADAL" clId="{6A7371DA-6F13-4147-B1C4-8A407FB9FA51}" dt="2020-05-29T07:52:20.945" v="1340"/>
          <ac:graphicFrameMkLst>
            <pc:docMk/>
            <pc:sldMk cId="878585879" sldId="276"/>
            <ac:graphicFrameMk id="6" creationId="{48FDBF38-9914-494E-9665-EF008FDC5EF5}"/>
          </ac:graphicFrameMkLst>
        </pc:graphicFrameChg>
        <pc:picChg chg="add del mod ord modCrop">
          <ac:chgData name="Henriette Bundgaard Knudsen" userId="06dd7b1e-3970-4285-a1a6-ff3dfd2d0230" providerId="ADAL" clId="{6A7371DA-6F13-4147-B1C4-8A407FB9FA51}" dt="2020-05-29T07:08:39.484" v="441" actId="1076"/>
          <ac:picMkLst>
            <pc:docMk/>
            <pc:sldMk cId="878585879" sldId="276"/>
            <ac:picMk id="8" creationId="{59813F40-578F-477C-867D-F16D3A6BB13E}"/>
          </ac:picMkLst>
        </pc:picChg>
        <pc:picChg chg="add mod ord modCrop">
          <ac:chgData name="Henriette Bundgaard Knudsen" userId="06dd7b1e-3970-4285-a1a6-ff3dfd2d0230" providerId="ADAL" clId="{6A7371DA-6F13-4147-B1C4-8A407FB9FA51}" dt="2020-05-29T07:08:39.484" v="441" actId="1076"/>
          <ac:picMkLst>
            <pc:docMk/>
            <pc:sldMk cId="878585879" sldId="276"/>
            <ac:picMk id="9" creationId="{0AC1D38A-A93A-4084-88F9-2587B84DC998}"/>
          </ac:picMkLst>
        </pc:picChg>
        <pc:picChg chg="add del">
          <ac:chgData name="Henriette Bundgaard Knudsen" userId="06dd7b1e-3970-4285-a1a6-ff3dfd2d0230" providerId="ADAL" clId="{6A7371DA-6F13-4147-B1C4-8A407FB9FA51}" dt="2020-05-29T07:08:06.181" v="435"/>
          <ac:picMkLst>
            <pc:docMk/>
            <pc:sldMk cId="878585879" sldId="276"/>
            <ac:picMk id="12" creationId="{30A76AFB-09EC-4F9A-8DE8-7FEE43187AE3}"/>
          </ac:picMkLst>
        </pc:picChg>
        <pc:picChg chg="add del mod">
          <ac:chgData name="Henriette Bundgaard Knudsen" userId="06dd7b1e-3970-4285-a1a6-ff3dfd2d0230" providerId="ADAL" clId="{6A7371DA-6F13-4147-B1C4-8A407FB9FA51}" dt="2020-05-29T07:52:23.413" v="1341" actId="478"/>
          <ac:picMkLst>
            <pc:docMk/>
            <pc:sldMk cId="878585879" sldId="276"/>
            <ac:picMk id="14" creationId="{B00A11AA-EF6E-4096-8507-A99975E48254}"/>
          </ac:picMkLst>
        </pc:picChg>
      </pc:sldChg>
      <pc:sldChg chg="addSp delSp modSp new add mod">
        <pc:chgData name="Henriette Bundgaard Knudsen" userId="06dd7b1e-3970-4285-a1a6-ff3dfd2d0230" providerId="ADAL" clId="{6A7371DA-6F13-4147-B1C4-8A407FB9FA51}" dt="2020-06-19T07:30:45.727" v="2890"/>
        <pc:sldMkLst>
          <pc:docMk/>
          <pc:sldMk cId="1698318710" sldId="277"/>
        </pc:sldMkLst>
        <pc:spChg chg="del">
          <ac:chgData name="Henriette Bundgaard Knudsen" userId="06dd7b1e-3970-4285-a1a6-ff3dfd2d0230" providerId="ADAL" clId="{6A7371DA-6F13-4147-B1C4-8A407FB9FA51}" dt="2020-06-19T06:25:52.702" v="1450" actId="478"/>
          <ac:spMkLst>
            <pc:docMk/>
            <pc:sldMk cId="1698318710" sldId="277"/>
            <ac:spMk id="2" creationId="{C56BB6A6-55BC-49F8-8953-C1B4F8FFED74}"/>
          </ac:spMkLst>
        </pc:spChg>
        <pc:spChg chg="mod ord">
          <ac:chgData name="Henriette Bundgaard Knudsen" userId="06dd7b1e-3970-4285-a1a6-ff3dfd2d0230" providerId="ADAL" clId="{6A7371DA-6F13-4147-B1C4-8A407FB9FA51}" dt="2020-06-19T07:30:45.177" v="2866" actId="20577"/>
          <ac:spMkLst>
            <pc:docMk/>
            <pc:sldMk cId="1698318710" sldId="277"/>
            <ac:spMk id="3" creationId="{A9FE46AE-21EF-4022-B356-BDA0485656B6}"/>
          </ac:spMkLst>
        </pc:spChg>
        <pc:spChg chg="mod ord">
          <ac:chgData name="Henriette Bundgaard Knudsen" userId="06dd7b1e-3970-4285-a1a6-ff3dfd2d0230" providerId="ADAL" clId="{6A7371DA-6F13-4147-B1C4-8A407FB9FA51}" dt="2020-06-19T07:21:07.368" v="1720"/>
          <ac:spMkLst>
            <pc:docMk/>
            <pc:sldMk cId="1698318710" sldId="277"/>
            <ac:spMk id="4" creationId="{17590027-B676-4911-9C32-D81F41B10ACA}"/>
          </ac:spMkLst>
        </pc:spChg>
        <pc:spChg chg="add del mod ord">
          <ac:chgData name="Henriette Bundgaard Knudsen" userId="06dd7b1e-3970-4285-a1a6-ff3dfd2d0230" providerId="ADAL" clId="{6A7371DA-6F13-4147-B1C4-8A407FB9FA51}" dt="2020-06-19T07:21:07.368" v="1722"/>
          <ac:spMkLst>
            <pc:docMk/>
            <pc:sldMk cId="1698318710" sldId="277"/>
            <ac:spMk id="5" creationId="{84F9B6C7-DD09-48D0-819A-4F72FC2B095C}"/>
          </ac:spMkLst>
        </pc:spChg>
        <pc:spChg chg="add mod ord modVis">
          <ac:chgData name="Henriette Bundgaard Knudsen" userId="06dd7b1e-3970-4285-a1a6-ff3dfd2d0230" providerId="ADAL" clId="{6A7371DA-6F13-4147-B1C4-8A407FB9FA51}" dt="2020-06-19T07:30:45.711" v="2888" actId="6549"/>
          <ac:spMkLst>
            <pc:docMk/>
            <pc:sldMk cId="1698318710" sldId="277"/>
            <ac:spMk id="11" creationId="{802B3586-C63C-4210-8FC9-218E5C638A6C}"/>
          </ac:spMkLst>
        </pc:spChg>
        <pc:graphicFrameChg chg="add mod ord modVis">
          <ac:chgData name="Henriette Bundgaard Knudsen" userId="06dd7b1e-3970-4285-a1a6-ff3dfd2d0230" providerId="ADAL" clId="{6A7371DA-6F13-4147-B1C4-8A407FB9FA51}" dt="2020-06-19T07:30:45.727" v="2890"/>
          <ac:graphicFrameMkLst>
            <pc:docMk/>
            <pc:sldMk cId="1698318710" sldId="277"/>
            <ac:graphicFrameMk id="10" creationId="{27654DE9-D81A-425B-B5B4-87C2C6E4FD85}"/>
          </ac:graphicFrameMkLst>
        </pc:graphicFrameChg>
        <pc:picChg chg="add del mod">
          <ac:chgData name="Henriette Bundgaard Knudsen" userId="06dd7b1e-3970-4285-a1a6-ff3dfd2d0230" providerId="ADAL" clId="{6A7371DA-6F13-4147-B1C4-8A407FB9FA51}" dt="2020-06-19T06:50:20.951" v="1472" actId="478"/>
          <ac:picMkLst>
            <pc:docMk/>
            <pc:sldMk cId="1698318710" sldId="277"/>
            <ac:picMk id="6" creationId="{CBF6997F-6DD6-41FC-A3FB-AD2722D2E11C}"/>
          </ac:picMkLst>
        </pc:picChg>
        <pc:picChg chg="add del mod">
          <ac:chgData name="Henriette Bundgaard Knudsen" userId="06dd7b1e-3970-4285-a1a6-ff3dfd2d0230" providerId="ADAL" clId="{6A7371DA-6F13-4147-B1C4-8A407FB9FA51}" dt="2020-06-19T06:29:33.617" v="1468" actId="478"/>
          <ac:picMkLst>
            <pc:docMk/>
            <pc:sldMk cId="1698318710" sldId="277"/>
            <ac:picMk id="7" creationId="{16FC6E3A-13D8-432A-A560-BF26AD760C50}"/>
          </ac:picMkLst>
        </pc:picChg>
        <pc:picChg chg="add mod ord">
          <ac:chgData name="Henriette Bundgaard Knudsen" userId="06dd7b1e-3970-4285-a1a6-ff3dfd2d0230" providerId="ADAL" clId="{6A7371DA-6F13-4147-B1C4-8A407FB9FA51}" dt="2020-06-19T07:21:07.368" v="1724"/>
          <ac:picMkLst>
            <pc:docMk/>
            <pc:sldMk cId="1698318710" sldId="277"/>
            <ac:picMk id="8" creationId="{F93EF96D-1C02-496E-B9BB-A33BF3DEFF87}"/>
          </ac:picMkLst>
        </pc:picChg>
        <pc:picChg chg="add mod ord">
          <ac:chgData name="Henriette Bundgaard Knudsen" userId="06dd7b1e-3970-4285-a1a6-ff3dfd2d0230" providerId="ADAL" clId="{6A7371DA-6F13-4147-B1C4-8A407FB9FA51}" dt="2020-06-19T07:21:07.368" v="1726"/>
          <ac:picMkLst>
            <pc:docMk/>
            <pc:sldMk cId="1698318710" sldId="277"/>
            <ac:picMk id="9" creationId="{7D89CB04-6FCD-4D40-9D2B-FB041F8E7001}"/>
          </ac:picMkLst>
        </pc:picChg>
      </pc:sldChg>
      <pc:sldChg chg="new add del ord">
        <pc:chgData name="Henriette Bundgaard Knudsen" userId="06dd7b1e-3970-4285-a1a6-ff3dfd2d0230" providerId="ADAL" clId="{6A7371DA-6F13-4147-B1C4-8A407FB9FA51}" dt="2020-06-23T07:43:38.024" v="4623" actId="47"/>
        <pc:sldMkLst>
          <pc:docMk/>
          <pc:sldMk cId="466104044" sldId="278"/>
        </pc:sldMkLst>
      </pc:sldChg>
      <pc:sldChg chg="addSp modSp new add del mod">
        <pc:chgData name="Henriette Bundgaard Knudsen" userId="06dd7b1e-3970-4285-a1a6-ff3dfd2d0230" providerId="ADAL" clId="{6A7371DA-6F13-4147-B1C4-8A407FB9FA51}" dt="2020-06-23T08:02:16.566" v="4816" actId="47"/>
        <pc:sldMkLst>
          <pc:docMk/>
          <pc:sldMk cId="934048779" sldId="278"/>
        </pc:sldMkLst>
        <pc:spChg chg="mod ord">
          <ac:chgData name="Henriette Bundgaard Knudsen" userId="06dd7b1e-3970-4285-a1a6-ff3dfd2d0230" providerId="ADAL" clId="{6A7371DA-6F13-4147-B1C4-8A407FB9FA51}" dt="2020-06-23T07:56:09.199" v="4708"/>
          <ac:spMkLst>
            <pc:docMk/>
            <pc:sldMk cId="934048779" sldId="278"/>
            <ac:spMk id="2" creationId="{F3755671-2CA4-4EDA-9DB6-A403F68DBDAB}"/>
          </ac:spMkLst>
        </pc:spChg>
        <pc:spChg chg="mod ord">
          <ac:chgData name="Henriette Bundgaard Knudsen" userId="06dd7b1e-3970-4285-a1a6-ff3dfd2d0230" providerId="ADAL" clId="{6A7371DA-6F13-4147-B1C4-8A407FB9FA51}" dt="2020-06-23T07:56:49.195" v="4774" actId="20577"/>
          <ac:spMkLst>
            <pc:docMk/>
            <pc:sldMk cId="934048779" sldId="278"/>
            <ac:spMk id="3" creationId="{9216A2CC-1747-49A4-BCE3-087F79D04CE7}"/>
          </ac:spMkLst>
        </pc:spChg>
        <pc:spChg chg="mod ord">
          <ac:chgData name="Henriette Bundgaard Knudsen" userId="06dd7b1e-3970-4285-a1a6-ff3dfd2d0230" providerId="ADAL" clId="{6A7371DA-6F13-4147-B1C4-8A407FB9FA51}" dt="2020-06-23T07:56:09.199" v="4712"/>
          <ac:spMkLst>
            <pc:docMk/>
            <pc:sldMk cId="934048779" sldId="278"/>
            <ac:spMk id="4" creationId="{1AC3745C-7C51-4F1D-ADE7-048E7D196C12}"/>
          </ac:spMkLst>
        </pc:spChg>
        <pc:spChg chg="mod ord">
          <ac:chgData name="Henriette Bundgaard Knudsen" userId="06dd7b1e-3970-4285-a1a6-ff3dfd2d0230" providerId="ADAL" clId="{6A7371DA-6F13-4147-B1C4-8A407FB9FA51}" dt="2020-06-23T07:56:09.199" v="4714"/>
          <ac:spMkLst>
            <pc:docMk/>
            <pc:sldMk cId="934048779" sldId="278"/>
            <ac:spMk id="5" creationId="{91062DF4-0D0C-467B-9F1D-D48749F44768}"/>
          </ac:spMkLst>
        </pc:spChg>
        <pc:spChg chg="add mod ord modVis">
          <ac:chgData name="Henriette Bundgaard Knudsen" userId="06dd7b1e-3970-4285-a1a6-ff3dfd2d0230" providerId="ADAL" clId="{6A7371DA-6F13-4147-B1C4-8A407FB9FA51}" dt="2020-06-23T07:56:09.199" v="4706"/>
          <ac:spMkLst>
            <pc:docMk/>
            <pc:sldMk cId="934048779" sldId="278"/>
            <ac:spMk id="7" creationId="{14A5547F-BF7A-44A9-8F0A-E7FFF42C4AFF}"/>
          </ac:spMkLst>
        </pc:spChg>
        <pc:graphicFrameChg chg="add mod ord modVis">
          <ac:chgData name="Henriette Bundgaard Knudsen" userId="06dd7b1e-3970-4285-a1a6-ff3dfd2d0230" providerId="ADAL" clId="{6A7371DA-6F13-4147-B1C4-8A407FB9FA51}" dt="2020-06-23T07:58:30.751" v="4780"/>
          <ac:graphicFrameMkLst>
            <pc:docMk/>
            <pc:sldMk cId="934048779" sldId="278"/>
            <ac:graphicFrameMk id="6" creationId="{0417DECB-CEE4-497F-A511-19EBF1A6839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F50848A-8CDF-46D9-983B-C443D826E57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3EB8056C-913B-4BC9-8EEB-57AAA1FAC855}">
      <dgm:prSet phldrT="[Text]" custT="1"/>
      <dgm:spPr/>
      <dgm:t>
        <a:bodyPr/>
        <a:lstStyle/>
        <a:p>
          <a:pPr rtl="0"/>
          <a:r>
            <a:rPr lang="en-US" sz="1700" b="0" dirty="0">
              <a:solidFill>
                <a:schemeClr val="tx2"/>
              </a:solidFill>
            </a:rPr>
            <a:t>Crewmember</a:t>
          </a:r>
          <a:r>
            <a:rPr lang="en-US" sz="1700" b="0" dirty="0">
              <a:solidFill>
                <a:schemeClr val="tx2"/>
              </a:solidFill>
              <a:latin typeface="DFDS"/>
            </a:rPr>
            <a:t> squeezed between 2 containers lifted by crane</a:t>
          </a:r>
          <a:r>
            <a:rPr lang="en-US" sz="1700" b="0" dirty="0">
              <a:solidFill>
                <a:schemeClr val="tx2"/>
              </a:solidFill>
            </a:rPr>
            <a:t> on board vessel</a:t>
          </a:r>
          <a:endParaRPr lang="da-DK" sz="1700" b="0" dirty="0">
            <a:solidFill>
              <a:schemeClr val="tx2"/>
            </a:solidFill>
          </a:endParaRPr>
        </a:p>
        <a:p>
          <a:r>
            <a:rPr lang="da-DK" sz="1700" b="1" dirty="0">
              <a:solidFill>
                <a:schemeClr val="tx2"/>
              </a:solidFill>
            </a:rPr>
            <a:t>November 2017</a:t>
          </a:r>
          <a:endParaRPr lang="en-US" sz="1700" b="1" dirty="0">
            <a:solidFill>
              <a:schemeClr val="tx2"/>
            </a:solidFill>
          </a:endParaRPr>
        </a:p>
      </dgm:t>
    </dgm:pt>
    <dgm:pt modelId="{FE9DCEEA-BB87-4E5C-8082-96A65A74E283}" type="parTrans" cxnId="{1AC2BC91-1F16-412E-B3E3-15971576EF99}">
      <dgm:prSet/>
      <dgm:spPr/>
      <dgm:t>
        <a:bodyPr/>
        <a:lstStyle/>
        <a:p>
          <a:endParaRPr lang="en-US"/>
        </a:p>
      </dgm:t>
    </dgm:pt>
    <dgm:pt modelId="{76BE8EC2-051F-4924-B42C-226A3EBC30FA}" type="sibTrans" cxnId="{1AC2BC91-1F16-412E-B3E3-15971576EF99}">
      <dgm:prSet/>
      <dgm:spPr/>
      <dgm:t>
        <a:bodyPr/>
        <a:lstStyle/>
        <a:p>
          <a:endParaRPr lang="en-US"/>
        </a:p>
      </dgm:t>
    </dgm:pt>
    <dgm:pt modelId="{E902C252-3C7B-4EE9-9CCF-060A38E11971}">
      <dgm:prSet phldrT="[Text]" custT="1"/>
      <dgm:spPr/>
      <dgm:t>
        <a:bodyPr/>
        <a:lstStyle/>
        <a:p>
          <a:r>
            <a:rPr lang="da-DK" sz="1700" b="1" dirty="0">
              <a:solidFill>
                <a:schemeClr val="tx2"/>
              </a:solidFill>
            </a:rPr>
            <a:t>September 2018</a:t>
          </a:r>
        </a:p>
        <a:p>
          <a:r>
            <a:rPr lang="en-US" sz="1700" b="0" noProof="0" dirty="0">
              <a:solidFill>
                <a:schemeClr val="tx2"/>
              </a:solidFill>
            </a:rPr>
            <a:t>Accident</a:t>
          </a:r>
          <a:r>
            <a:rPr lang="da-DK" sz="1700" b="0" dirty="0">
              <a:solidFill>
                <a:schemeClr val="tx2"/>
              </a:solidFill>
            </a:rPr>
            <a:t> involving an external driver in our terminal</a:t>
          </a:r>
          <a:endParaRPr lang="en-US" sz="1700" b="0" dirty="0">
            <a:solidFill>
              <a:schemeClr val="tx2"/>
            </a:solidFill>
          </a:endParaRPr>
        </a:p>
      </dgm:t>
    </dgm:pt>
    <dgm:pt modelId="{6EFF59D8-D640-4B63-97C7-9AEFA34DEA78}" type="parTrans" cxnId="{CA50AE3F-0EB9-4D19-AE82-DFF9B3AFA520}">
      <dgm:prSet/>
      <dgm:spPr/>
      <dgm:t>
        <a:bodyPr/>
        <a:lstStyle/>
        <a:p>
          <a:endParaRPr lang="en-US"/>
        </a:p>
      </dgm:t>
    </dgm:pt>
    <dgm:pt modelId="{87C953CD-FA23-40CD-A665-9AF20A10935E}" type="sibTrans" cxnId="{CA50AE3F-0EB9-4D19-AE82-DFF9B3AFA520}">
      <dgm:prSet/>
      <dgm:spPr/>
      <dgm:t>
        <a:bodyPr/>
        <a:lstStyle/>
        <a:p>
          <a:endParaRPr lang="en-US"/>
        </a:p>
      </dgm:t>
    </dgm:pt>
    <dgm:pt modelId="{56250732-CE18-4BB4-80C8-84956BBA3EF2}">
      <dgm:prSet phldrT="[Text]" custT="1"/>
      <dgm:spPr/>
      <dgm:t>
        <a:bodyPr/>
        <a:lstStyle/>
        <a:p>
          <a:r>
            <a:rPr lang="en-US" sz="1700" b="0" dirty="0">
              <a:solidFill>
                <a:schemeClr val="tx2"/>
              </a:solidFill>
            </a:rPr>
            <a:t>External fire watchman hit by a trailer on board vessel</a:t>
          </a:r>
        </a:p>
        <a:p>
          <a:r>
            <a:rPr lang="en-US" sz="1700" b="1" dirty="0">
              <a:solidFill>
                <a:schemeClr val="tx2"/>
              </a:solidFill>
            </a:rPr>
            <a:t>September 2019</a:t>
          </a:r>
          <a:endParaRPr lang="en-US" sz="1700" dirty="0">
            <a:solidFill>
              <a:schemeClr val="tx2"/>
            </a:solidFill>
          </a:endParaRPr>
        </a:p>
      </dgm:t>
    </dgm:pt>
    <dgm:pt modelId="{668F8C35-A5EB-4E71-86AB-90384AC2E35A}" type="parTrans" cxnId="{CCFF2E36-D532-4F2C-9990-6F8E5311F7F4}">
      <dgm:prSet/>
      <dgm:spPr/>
      <dgm:t>
        <a:bodyPr/>
        <a:lstStyle/>
        <a:p>
          <a:endParaRPr lang="en-US"/>
        </a:p>
      </dgm:t>
    </dgm:pt>
    <dgm:pt modelId="{65773B81-2572-42A0-A428-D069FE4EF1DB}" type="sibTrans" cxnId="{CCFF2E36-D532-4F2C-9990-6F8E5311F7F4}">
      <dgm:prSet/>
      <dgm:spPr/>
      <dgm:t>
        <a:bodyPr/>
        <a:lstStyle/>
        <a:p>
          <a:endParaRPr lang="en-US"/>
        </a:p>
      </dgm:t>
    </dgm:pt>
    <dgm:pt modelId="{2B25D44F-7A83-4372-900C-FFB13449D921}">
      <dgm:prSet phldrT="[Text]" custT="1"/>
      <dgm:spPr/>
      <dgm:t>
        <a:bodyPr/>
        <a:lstStyle/>
        <a:p>
          <a:r>
            <a:rPr lang="en-US" sz="1700" b="0" dirty="0">
              <a:solidFill>
                <a:schemeClr val="tx2"/>
              </a:solidFill>
            </a:rPr>
            <a:t>Accident involving an external driver in our terminal</a:t>
          </a:r>
        </a:p>
        <a:p>
          <a:r>
            <a:rPr lang="en-US" sz="1700" b="1" dirty="0">
              <a:solidFill>
                <a:schemeClr val="tx2"/>
              </a:solidFill>
            </a:rPr>
            <a:t>March 2020</a:t>
          </a:r>
          <a:endParaRPr lang="en-US" sz="1700" dirty="0">
            <a:solidFill>
              <a:schemeClr val="tx2"/>
            </a:solidFill>
          </a:endParaRPr>
        </a:p>
      </dgm:t>
    </dgm:pt>
    <dgm:pt modelId="{46E1CDF1-B77C-40FC-9B2E-2BE06D7AABEA}" type="parTrans" cxnId="{312BF449-DBE7-42E7-AF62-A382D844DBAB}">
      <dgm:prSet/>
      <dgm:spPr/>
      <dgm:t>
        <a:bodyPr/>
        <a:lstStyle/>
        <a:p>
          <a:endParaRPr lang="en-US"/>
        </a:p>
      </dgm:t>
    </dgm:pt>
    <dgm:pt modelId="{21A50B87-C3D6-4E74-9608-B4799CA7DD43}" type="sibTrans" cxnId="{312BF449-DBE7-42E7-AF62-A382D844DBAB}">
      <dgm:prSet/>
      <dgm:spPr/>
      <dgm:t>
        <a:bodyPr/>
        <a:lstStyle/>
        <a:p>
          <a:endParaRPr lang="en-US"/>
        </a:p>
      </dgm:t>
    </dgm:pt>
    <dgm:pt modelId="{7982DBFA-4541-4C98-97E7-72CB21BFBAB0}">
      <dgm:prSet phldrT="[Text]" custT="1"/>
      <dgm:spPr/>
      <dgm:t>
        <a:bodyPr/>
        <a:lstStyle/>
        <a:p>
          <a:r>
            <a:rPr lang="en-US" sz="1700" b="1" dirty="0">
              <a:solidFill>
                <a:schemeClr val="tx2"/>
              </a:solidFill>
            </a:rPr>
            <a:t>March 2020</a:t>
          </a:r>
        </a:p>
        <a:p>
          <a:r>
            <a:rPr lang="en-US" sz="1700" dirty="0">
              <a:solidFill>
                <a:schemeClr val="tx2"/>
              </a:solidFill>
            </a:rPr>
            <a:t>Accident involving a supplier on board vessel</a:t>
          </a:r>
        </a:p>
      </dgm:t>
    </dgm:pt>
    <dgm:pt modelId="{B2FE728E-B886-48F2-9E9A-83584690E5FD}" type="parTrans" cxnId="{99EA7B81-239C-4A20-8BA8-05FA60E5F9CB}">
      <dgm:prSet/>
      <dgm:spPr/>
      <dgm:t>
        <a:bodyPr/>
        <a:lstStyle/>
        <a:p>
          <a:endParaRPr lang="en-US"/>
        </a:p>
      </dgm:t>
    </dgm:pt>
    <dgm:pt modelId="{31455BC1-E673-4BB6-85CE-2559CEB4AC80}" type="sibTrans" cxnId="{99EA7B81-239C-4A20-8BA8-05FA60E5F9CB}">
      <dgm:prSet/>
      <dgm:spPr/>
      <dgm:t>
        <a:bodyPr/>
        <a:lstStyle/>
        <a:p>
          <a:endParaRPr lang="en-US"/>
        </a:p>
      </dgm:t>
    </dgm:pt>
    <dgm:pt modelId="{ED658EDB-E593-4D65-BFC7-1BC4613E9CA7}" type="pres">
      <dgm:prSet presAssocID="{1F50848A-8CDF-46D9-983B-C443D826E57E}" presName="Name0" presStyleCnt="0">
        <dgm:presLayoutVars>
          <dgm:dir/>
          <dgm:resizeHandles val="exact"/>
        </dgm:presLayoutVars>
      </dgm:prSet>
      <dgm:spPr/>
    </dgm:pt>
    <dgm:pt modelId="{AF45FBF1-1688-43FD-AF32-59D67F627874}" type="pres">
      <dgm:prSet presAssocID="{1F50848A-8CDF-46D9-983B-C443D826E57E}" presName="arrow" presStyleLbl="bgShp" presStyleIdx="0" presStyleCnt="1" custScaleY="75325"/>
      <dgm:spPr/>
    </dgm:pt>
    <dgm:pt modelId="{44E9CB47-7450-4164-A8BD-F2F87B346CA4}" type="pres">
      <dgm:prSet presAssocID="{1F50848A-8CDF-46D9-983B-C443D826E57E}" presName="points" presStyleCnt="0"/>
      <dgm:spPr/>
    </dgm:pt>
    <dgm:pt modelId="{4A39DB0E-83D0-4073-8646-1914EB41AD14}" type="pres">
      <dgm:prSet presAssocID="{3EB8056C-913B-4BC9-8EEB-57AAA1FAC855}" presName="compositeA" presStyleCnt="0"/>
      <dgm:spPr/>
    </dgm:pt>
    <dgm:pt modelId="{EEDE1605-28E5-46DC-8B36-5691BB8063D1}" type="pres">
      <dgm:prSet presAssocID="{3EB8056C-913B-4BC9-8EEB-57AAA1FAC855}" presName="textA" presStyleLbl="revTx" presStyleIdx="0" presStyleCnt="5">
        <dgm:presLayoutVars>
          <dgm:bulletEnabled val="1"/>
        </dgm:presLayoutVars>
      </dgm:prSet>
      <dgm:spPr/>
    </dgm:pt>
    <dgm:pt modelId="{0F03F0B0-61C4-41A1-9634-E882B34FA191}" type="pres">
      <dgm:prSet presAssocID="{3EB8056C-913B-4BC9-8EEB-57AAA1FAC855}" presName="circleA" presStyleLbl="node1" presStyleIdx="0" presStyleCnt="5"/>
      <dgm:spPr>
        <a:prstGeom prst="ellipse">
          <a:avLst/>
        </a:prstGeom>
      </dgm:spPr>
    </dgm:pt>
    <dgm:pt modelId="{2F965BF1-7766-4506-9A6B-A6CEBAECF0F6}" type="pres">
      <dgm:prSet presAssocID="{3EB8056C-913B-4BC9-8EEB-57AAA1FAC855}" presName="spaceA" presStyleCnt="0"/>
      <dgm:spPr/>
    </dgm:pt>
    <dgm:pt modelId="{DED71373-505A-4D55-AB33-FB984E327739}" type="pres">
      <dgm:prSet presAssocID="{76BE8EC2-051F-4924-B42C-226A3EBC30FA}" presName="space" presStyleCnt="0"/>
      <dgm:spPr/>
    </dgm:pt>
    <dgm:pt modelId="{7CE8808F-425B-480B-A84E-612BF334ACAD}" type="pres">
      <dgm:prSet presAssocID="{E902C252-3C7B-4EE9-9CCF-060A38E11971}" presName="compositeB" presStyleCnt="0"/>
      <dgm:spPr/>
    </dgm:pt>
    <dgm:pt modelId="{3499DB07-EBA5-49FF-BF6F-6010BE3F9B25}" type="pres">
      <dgm:prSet presAssocID="{E902C252-3C7B-4EE9-9CCF-060A38E11971}" presName="textB" presStyleLbl="revTx" presStyleIdx="1" presStyleCnt="5">
        <dgm:presLayoutVars>
          <dgm:bulletEnabled val="1"/>
        </dgm:presLayoutVars>
      </dgm:prSet>
      <dgm:spPr/>
    </dgm:pt>
    <dgm:pt modelId="{7161D734-AD5C-4F27-BE81-B3BC4CB29A21}" type="pres">
      <dgm:prSet presAssocID="{E902C252-3C7B-4EE9-9CCF-060A38E11971}" presName="circleB" presStyleLbl="node1" presStyleIdx="1" presStyleCnt="5"/>
      <dgm:spPr/>
    </dgm:pt>
    <dgm:pt modelId="{288B898F-898C-473F-965E-9F319D995BFD}" type="pres">
      <dgm:prSet presAssocID="{E902C252-3C7B-4EE9-9CCF-060A38E11971}" presName="spaceB" presStyleCnt="0"/>
      <dgm:spPr/>
    </dgm:pt>
    <dgm:pt modelId="{31C21874-91B3-4940-ABF6-83FCC7D83160}" type="pres">
      <dgm:prSet presAssocID="{87C953CD-FA23-40CD-A665-9AF20A10935E}" presName="space" presStyleCnt="0"/>
      <dgm:spPr/>
    </dgm:pt>
    <dgm:pt modelId="{33B2C970-F80C-4A5E-952B-09FC9E54C870}" type="pres">
      <dgm:prSet presAssocID="{56250732-CE18-4BB4-80C8-84956BBA3EF2}" presName="compositeA" presStyleCnt="0"/>
      <dgm:spPr/>
    </dgm:pt>
    <dgm:pt modelId="{BE1789E5-F436-44D9-8697-5198748A1C6E}" type="pres">
      <dgm:prSet presAssocID="{56250732-CE18-4BB4-80C8-84956BBA3EF2}" presName="textA" presStyleLbl="revTx" presStyleIdx="2" presStyleCnt="5">
        <dgm:presLayoutVars>
          <dgm:bulletEnabled val="1"/>
        </dgm:presLayoutVars>
      </dgm:prSet>
      <dgm:spPr/>
    </dgm:pt>
    <dgm:pt modelId="{1871A962-3156-4A69-B083-1A7818F55E6D}" type="pres">
      <dgm:prSet presAssocID="{56250732-CE18-4BB4-80C8-84956BBA3EF2}" presName="circleA" presStyleLbl="node1" presStyleIdx="2" presStyleCnt="5"/>
      <dgm:spPr/>
    </dgm:pt>
    <dgm:pt modelId="{C4EC4528-E20B-4737-9CB5-D0D06A081AAA}" type="pres">
      <dgm:prSet presAssocID="{56250732-CE18-4BB4-80C8-84956BBA3EF2}" presName="spaceA" presStyleCnt="0"/>
      <dgm:spPr/>
    </dgm:pt>
    <dgm:pt modelId="{B64A71B3-5690-469F-BC4E-950636DEC076}" type="pres">
      <dgm:prSet presAssocID="{65773B81-2572-42A0-A428-D069FE4EF1DB}" presName="space" presStyleCnt="0"/>
      <dgm:spPr/>
    </dgm:pt>
    <dgm:pt modelId="{50850E31-40BF-43BE-A450-DD9E25565F2D}" type="pres">
      <dgm:prSet presAssocID="{7982DBFA-4541-4C98-97E7-72CB21BFBAB0}" presName="compositeB" presStyleCnt="0"/>
      <dgm:spPr/>
    </dgm:pt>
    <dgm:pt modelId="{7226FA18-DC6D-4653-9AE5-912CAE6052B5}" type="pres">
      <dgm:prSet presAssocID="{7982DBFA-4541-4C98-97E7-72CB21BFBAB0}" presName="textB" presStyleLbl="revTx" presStyleIdx="3" presStyleCnt="5">
        <dgm:presLayoutVars>
          <dgm:bulletEnabled val="1"/>
        </dgm:presLayoutVars>
      </dgm:prSet>
      <dgm:spPr/>
    </dgm:pt>
    <dgm:pt modelId="{237A86AC-13F0-45B5-BB52-6AEDBB5F1119}" type="pres">
      <dgm:prSet presAssocID="{7982DBFA-4541-4C98-97E7-72CB21BFBAB0}" presName="circleB" presStyleLbl="node1" presStyleIdx="3" presStyleCnt="5"/>
      <dgm:spPr/>
    </dgm:pt>
    <dgm:pt modelId="{E139C100-B7A0-4B8F-828B-59379467CFC2}" type="pres">
      <dgm:prSet presAssocID="{7982DBFA-4541-4C98-97E7-72CB21BFBAB0}" presName="spaceB" presStyleCnt="0"/>
      <dgm:spPr/>
    </dgm:pt>
    <dgm:pt modelId="{90355ED6-95E9-4B36-B9B9-B4950112BFDB}" type="pres">
      <dgm:prSet presAssocID="{31455BC1-E673-4BB6-85CE-2559CEB4AC80}" presName="space" presStyleCnt="0"/>
      <dgm:spPr/>
    </dgm:pt>
    <dgm:pt modelId="{926A9822-00F2-479B-AFF0-2D1B52C814A4}" type="pres">
      <dgm:prSet presAssocID="{2B25D44F-7A83-4372-900C-FFB13449D921}" presName="compositeA" presStyleCnt="0"/>
      <dgm:spPr/>
    </dgm:pt>
    <dgm:pt modelId="{CD3577D9-85DC-4009-B13A-C7246098819E}" type="pres">
      <dgm:prSet presAssocID="{2B25D44F-7A83-4372-900C-FFB13449D921}" presName="textA" presStyleLbl="revTx" presStyleIdx="4" presStyleCnt="5">
        <dgm:presLayoutVars>
          <dgm:bulletEnabled val="1"/>
        </dgm:presLayoutVars>
      </dgm:prSet>
      <dgm:spPr/>
    </dgm:pt>
    <dgm:pt modelId="{08E08293-EFA7-4EC8-AFAC-16A0F9F0297F}" type="pres">
      <dgm:prSet presAssocID="{2B25D44F-7A83-4372-900C-FFB13449D921}" presName="circleA" presStyleLbl="node1" presStyleIdx="4" presStyleCnt="5"/>
      <dgm:spPr/>
    </dgm:pt>
    <dgm:pt modelId="{442FBD72-2791-4CF8-BF0C-1FAB5F09ACBD}" type="pres">
      <dgm:prSet presAssocID="{2B25D44F-7A83-4372-900C-FFB13449D921}" presName="spaceA" presStyleCnt="0"/>
      <dgm:spPr/>
    </dgm:pt>
  </dgm:ptLst>
  <dgm:cxnLst>
    <dgm:cxn modelId="{681DEB11-692D-471C-9C59-CC01992994EF}" type="presOf" srcId="{56250732-CE18-4BB4-80C8-84956BBA3EF2}" destId="{BE1789E5-F436-44D9-8697-5198748A1C6E}" srcOrd="0" destOrd="0" presId="urn:microsoft.com/office/officeart/2005/8/layout/hProcess11"/>
    <dgm:cxn modelId="{95F94130-658C-4BB7-9FA0-579D2737F722}" type="presOf" srcId="{1F50848A-8CDF-46D9-983B-C443D826E57E}" destId="{ED658EDB-E593-4D65-BFC7-1BC4613E9CA7}" srcOrd="0" destOrd="0" presId="urn:microsoft.com/office/officeart/2005/8/layout/hProcess11"/>
    <dgm:cxn modelId="{23DD0431-6CF3-488D-A006-7597EEEDF8D7}" type="presOf" srcId="{3EB8056C-913B-4BC9-8EEB-57AAA1FAC855}" destId="{EEDE1605-28E5-46DC-8B36-5691BB8063D1}" srcOrd="0" destOrd="0" presId="urn:microsoft.com/office/officeart/2005/8/layout/hProcess11"/>
    <dgm:cxn modelId="{CCFF2E36-D532-4F2C-9990-6F8E5311F7F4}" srcId="{1F50848A-8CDF-46D9-983B-C443D826E57E}" destId="{56250732-CE18-4BB4-80C8-84956BBA3EF2}" srcOrd="2" destOrd="0" parTransId="{668F8C35-A5EB-4E71-86AB-90384AC2E35A}" sibTransId="{65773B81-2572-42A0-A428-D069FE4EF1DB}"/>
    <dgm:cxn modelId="{CA50AE3F-0EB9-4D19-AE82-DFF9B3AFA520}" srcId="{1F50848A-8CDF-46D9-983B-C443D826E57E}" destId="{E902C252-3C7B-4EE9-9CCF-060A38E11971}" srcOrd="1" destOrd="0" parTransId="{6EFF59D8-D640-4B63-97C7-9AEFA34DEA78}" sibTransId="{87C953CD-FA23-40CD-A665-9AF20A10935E}"/>
    <dgm:cxn modelId="{3C148D46-2468-4796-8880-2C21BAD5C849}" type="presOf" srcId="{E902C252-3C7B-4EE9-9CCF-060A38E11971}" destId="{3499DB07-EBA5-49FF-BF6F-6010BE3F9B25}" srcOrd="0" destOrd="0" presId="urn:microsoft.com/office/officeart/2005/8/layout/hProcess11"/>
    <dgm:cxn modelId="{312BF449-DBE7-42E7-AF62-A382D844DBAB}" srcId="{1F50848A-8CDF-46D9-983B-C443D826E57E}" destId="{2B25D44F-7A83-4372-900C-FFB13449D921}" srcOrd="4" destOrd="0" parTransId="{46E1CDF1-B77C-40FC-9B2E-2BE06D7AABEA}" sibTransId="{21A50B87-C3D6-4E74-9608-B4799CA7DD43}"/>
    <dgm:cxn modelId="{D3BBC576-1C36-4C9C-8FAA-99FFC21D0DA7}" type="presOf" srcId="{7982DBFA-4541-4C98-97E7-72CB21BFBAB0}" destId="{7226FA18-DC6D-4653-9AE5-912CAE6052B5}" srcOrd="0" destOrd="0" presId="urn:microsoft.com/office/officeart/2005/8/layout/hProcess11"/>
    <dgm:cxn modelId="{99EA7B81-239C-4A20-8BA8-05FA60E5F9CB}" srcId="{1F50848A-8CDF-46D9-983B-C443D826E57E}" destId="{7982DBFA-4541-4C98-97E7-72CB21BFBAB0}" srcOrd="3" destOrd="0" parTransId="{B2FE728E-B886-48F2-9E9A-83584690E5FD}" sibTransId="{31455BC1-E673-4BB6-85CE-2559CEB4AC80}"/>
    <dgm:cxn modelId="{1AC2BC91-1F16-412E-B3E3-15971576EF99}" srcId="{1F50848A-8CDF-46D9-983B-C443D826E57E}" destId="{3EB8056C-913B-4BC9-8EEB-57AAA1FAC855}" srcOrd="0" destOrd="0" parTransId="{FE9DCEEA-BB87-4E5C-8082-96A65A74E283}" sibTransId="{76BE8EC2-051F-4924-B42C-226A3EBC30FA}"/>
    <dgm:cxn modelId="{5CBA32FC-7BE1-455E-A28C-904D39B76530}" type="presOf" srcId="{2B25D44F-7A83-4372-900C-FFB13449D921}" destId="{CD3577D9-85DC-4009-B13A-C7246098819E}" srcOrd="0" destOrd="0" presId="urn:microsoft.com/office/officeart/2005/8/layout/hProcess11"/>
    <dgm:cxn modelId="{ECC50E41-66D2-4E2D-867B-B701243DF00A}" type="presParOf" srcId="{ED658EDB-E593-4D65-BFC7-1BC4613E9CA7}" destId="{AF45FBF1-1688-43FD-AF32-59D67F627874}" srcOrd="0" destOrd="0" presId="urn:microsoft.com/office/officeart/2005/8/layout/hProcess11"/>
    <dgm:cxn modelId="{5C43FF78-496B-469D-8878-D9A5AC27E0E9}" type="presParOf" srcId="{ED658EDB-E593-4D65-BFC7-1BC4613E9CA7}" destId="{44E9CB47-7450-4164-A8BD-F2F87B346CA4}" srcOrd="1" destOrd="0" presId="urn:microsoft.com/office/officeart/2005/8/layout/hProcess11"/>
    <dgm:cxn modelId="{E541C682-C475-4513-A900-8F1ED32CC5B3}" type="presParOf" srcId="{44E9CB47-7450-4164-A8BD-F2F87B346CA4}" destId="{4A39DB0E-83D0-4073-8646-1914EB41AD14}" srcOrd="0" destOrd="0" presId="urn:microsoft.com/office/officeart/2005/8/layout/hProcess11"/>
    <dgm:cxn modelId="{6B8ECE51-2124-4317-99D6-02C917114EC2}" type="presParOf" srcId="{4A39DB0E-83D0-4073-8646-1914EB41AD14}" destId="{EEDE1605-28E5-46DC-8B36-5691BB8063D1}" srcOrd="0" destOrd="0" presId="urn:microsoft.com/office/officeart/2005/8/layout/hProcess11"/>
    <dgm:cxn modelId="{6901A321-0146-46B4-8F0B-197D0FCFB0A5}" type="presParOf" srcId="{4A39DB0E-83D0-4073-8646-1914EB41AD14}" destId="{0F03F0B0-61C4-41A1-9634-E882B34FA191}" srcOrd="1" destOrd="0" presId="urn:microsoft.com/office/officeart/2005/8/layout/hProcess11"/>
    <dgm:cxn modelId="{2EA9403E-B764-4732-87D7-9B69D8EC3B80}" type="presParOf" srcId="{4A39DB0E-83D0-4073-8646-1914EB41AD14}" destId="{2F965BF1-7766-4506-9A6B-A6CEBAECF0F6}" srcOrd="2" destOrd="0" presId="urn:microsoft.com/office/officeart/2005/8/layout/hProcess11"/>
    <dgm:cxn modelId="{DBEDCC3A-1378-4A74-97F4-D6D75994D151}" type="presParOf" srcId="{44E9CB47-7450-4164-A8BD-F2F87B346CA4}" destId="{DED71373-505A-4D55-AB33-FB984E327739}" srcOrd="1" destOrd="0" presId="urn:microsoft.com/office/officeart/2005/8/layout/hProcess11"/>
    <dgm:cxn modelId="{16513BCF-AEA5-4557-9C27-B9AB1F1EBE17}" type="presParOf" srcId="{44E9CB47-7450-4164-A8BD-F2F87B346CA4}" destId="{7CE8808F-425B-480B-A84E-612BF334ACAD}" srcOrd="2" destOrd="0" presId="urn:microsoft.com/office/officeart/2005/8/layout/hProcess11"/>
    <dgm:cxn modelId="{7D344291-2B82-4659-B7F3-D57CCAAA877E}" type="presParOf" srcId="{7CE8808F-425B-480B-A84E-612BF334ACAD}" destId="{3499DB07-EBA5-49FF-BF6F-6010BE3F9B25}" srcOrd="0" destOrd="0" presId="urn:microsoft.com/office/officeart/2005/8/layout/hProcess11"/>
    <dgm:cxn modelId="{0463320C-57C3-4E70-BFE7-7B4FE5D2BB71}" type="presParOf" srcId="{7CE8808F-425B-480B-A84E-612BF334ACAD}" destId="{7161D734-AD5C-4F27-BE81-B3BC4CB29A21}" srcOrd="1" destOrd="0" presId="urn:microsoft.com/office/officeart/2005/8/layout/hProcess11"/>
    <dgm:cxn modelId="{D2A63332-BEB7-4E8A-8EB0-74D44A653A61}" type="presParOf" srcId="{7CE8808F-425B-480B-A84E-612BF334ACAD}" destId="{288B898F-898C-473F-965E-9F319D995BFD}" srcOrd="2" destOrd="0" presId="urn:microsoft.com/office/officeart/2005/8/layout/hProcess11"/>
    <dgm:cxn modelId="{9F2F5C6A-568D-4665-B7D9-D5504CBDE84D}" type="presParOf" srcId="{44E9CB47-7450-4164-A8BD-F2F87B346CA4}" destId="{31C21874-91B3-4940-ABF6-83FCC7D83160}" srcOrd="3" destOrd="0" presId="urn:microsoft.com/office/officeart/2005/8/layout/hProcess11"/>
    <dgm:cxn modelId="{1AFEBE0B-AD07-4BD6-89F2-814CD90B69E8}" type="presParOf" srcId="{44E9CB47-7450-4164-A8BD-F2F87B346CA4}" destId="{33B2C970-F80C-4A5E-952B-09FC9E54C870}" srcOrd="4" destOrd="0" presId="urn:microsoft.com/office/officeart/2005/8/layout/hProcess11"/>
    <dgm:cxn modelId="{2D5570DF-5EBC-4DC0-88FF-E10881E8B448}" type="presParOf" srcId="{33B2C970-F80C-4A5E-952B-09FC9E54C870}" destId="{BE1789E5-F436-44D9-8697-5198748A1C6E}" srcOrd="0" destOrd="0" presId="urn:microsoft.com/office/officeart/2005/8/layout/hProcess11"/>
    <dgm:cxn modelId="{5CCDB388-B542-49FB-A010-A71A4577A2B6}" type="presParOf" srcId="{33B2C970-F80C-4A5E-952B-09FC9E54C870}" destId="{1871A962-3156-4A69-B083-1A7818F55E6D}" srcOrd="1" destOrd="0" presId="urn:microsoft.com/office/officeart/2005/8/layout/hProcess11"/>
    <dgm:cxn modelId="{6CF8367B-BE8C-4248-A4A3-E52A84E3A5BE}" type="presParOf" srcId="{33B2C970-F80C-4A5E-952B-09FC9E54C870}" destId="{C4EC4528-E20B-4737-9CB5-D0D06A081AAA}" srcOrd="2" destOrd="0" presId="urn:microsoft.com/office/officeart/2005/8/layout/hProcess11"/>
    <dgm:cxn modelId="{82E21DEB-8ED9-46A2-B111-5A26FE09FDA4}" type="presParOf" srcId="{44E9CB47-7450-4164-A8BD-F2F87B346CA4}" destId="{B64A71B3-5690-469F-BC4E-950636DEC076}" srcOrd="5" destOrd="0" presId="urn:microsoft.com/office/officeart/2005/8/layout/hProcess11"/>
    <dgm:cxn modelId="{3B6A6BF8-45E8-4987-9251-AC8DA33E8098}" type="presParOf" srcId="{44E9CB47-7450-4164-A8BD-F2F87B346CA4}" destId="{50850E31-40BF-43BE-A450-DD9E25565F2D}" srcOrd="6" destOrd="0" presId="urn:microsoft.com/office/officeart/2005/8/layout/hProcess11"/>
    <dgm:cxn modelId="{6CBA4725-355A-4602-ADB3-1B622803C370}" type="presParOf" srcId="{50850E31-40BF-43BE-A450-DD9E25565F2D}" destId="{7226FA18-DC6D-4653-9AE5-912CAE6052B5}" srcOrd="0" destOrd="0" presId="urn:microsoft.com/office/officeart/2005/8/layout/hProcess11"/>
    <dgm:cxn modelId="{06E47467-9B9F-41AA-9352-102B05286AF8}" type="presParOf" srcId="{50850E31-40BF-43BE-A450-DD9E25565F2D}" destId="{237A86AC-13F0-45B5-BB52-6AEDBB5F1119}" srcOrd="1" destOrd="0" presId="urn:microsoft.com/office/officeart/2005/8/layout/hProcess11"/>
    <dgm:cxn modelId="{EB0A2981-C6D9-439F-9F73-AB96CEE9EDAD}" type="presParOf" srcId="{50850E31-40BF-43BE-A450-DD9E25565F2D}" destId="{E139C100-B7A0-4B8F-828B-59379467CFC2}" srcOrd="2" destOrd="0" presId="urn:microsoft.com/office/officeart/2005/8/layout/hProcess11"/>
    <dgm:cxn modelId="{108FAEFB-913B-4F5A-AC44-B817E8662BD5}" type="presParOf" srcId="{44E9CB47-7450-4164-A8BD-F2F87B346CA4}" destId="{90355ED6-95E9-4B36-B9B9-B4950112BFDB}" srcOrd="7" destOrd="0" presId="urn:microsoft.com/office/officeart/2005/8/layout/hProcess11"/>
    <dgm:cxn modelId="{61CE0899-DA3D-4FBA-AEC2-3F6F201132DC}" type="presParOf" srcId="{44E9CB47-7450-4164-A8BD-F2F87B346CA4}" destId="{926A9822-00F2-479B-AFF0-2D1B52C814A4}" srcOrd="8" destOrd="0" presId="urn:microsoft.com/office/officeart/2005/8/layout/hProcess11"/>
    <dgm:cxn modelId="{E04493AB-FB2E-4040-A99A-D0D25E66E6FF}" type="presParOf" srcId="{926A9822-00F2-479B-AFF0-2D1B52C814A4}" destId="{CD3577D9-85DC-4009-B13A-C7246098819E}" srcOrd="0" destOrd="0" presId="urn:microsoft.com/office/officeart/2005/8/layout/hProcess11"/>
    <dgm:cxn modelId="{2D0EDDF7-E806-4702-9617-56FEA66A4C42}" type="presParOf" srcId="{926A9822-00F2-479B-AFF0-2D1B52C814A4}" destId="{08E08293-EFA7-4EC8-AFAC-16A0F9F0297F}" srcOrd="1" destOrd="0" presId="urn:microsoft.com/office/officeart/2005/8/layout/hProcess11"/>
    <dgm:cxn modelId="{8AEBB4A8-A4AD-4F66-8661-CEDC4462177E}" type="presParOf" srcId="{926A9822-00F2-479B-AFF0-2D1B52C814A4}" destId="{442FBD72-2791-4CF8-BF0C-1FAB5F09ACBD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F50848A-8CDF-46D9-983B-C443D826E57E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</dgm:pt>
    <dgm:pt modelId="{3EB8056C-913B-4BC9-8EEB-57AAA1FAC855}">
      <dgm:prSet phldrT="[Text]" custT="1"/>
      <dgm:spPr/>
      <dgm:t>
        <a:bodyPr/>
        <a:lstStyle/>
        <a:p>
          <a:r>
            <a:rPr lang="da-DK" sz="1600" b="0">
              <a:solidFill>
                <a:schemeClr val="tx2"/>
              </a:solidFill>
            </a:rPr>
            <a:t>Local kick-off of Safety Programme</a:t>
          </a:r>
          <a:endParaRPr lang="en-US" sz="1600" b="0">
            <a:solidFill>
              <a:schemeClr val="tx2"/>
            </a:solidFill>
          </a:endParaRPr>
        </a:p>
      </dgm:t>
    </dgm:pt>
    <dgm:pt modelId="{FE9DCEEA-BB87-4E5C-8082-96A65A74E283}" type="parTrans" cxnId="{1AC2BC91-1F16-412E-B3E3-15971576EF99}">
      <dgm:prSet/>
      <dgm:spPr/>
      <dgm:t>
        <a:bodyPr/>
        <a:lstStyle/>
        <a:p>
          <a:endParaRPr lang="en-US"/>
        </a:p>
      </dgm:t>
    </dgm:pt>
    <dgm:pt modelId="{76BE8EC2-051F-4924-B42C-226A3EBC30FA}" type="sibTrans" cxnId="{1AC2BC91-1F16-412E-B3E3-15971576EF99}">
      <dgm:prSet/>
      <dgm:spPr/>
      <dgm:t>
        <a:bodyPr/>
        <a:lstStyle/>
        <a:p>
          <a:endParaRPr lang="en-US"/>
        </a:p>
      </dgm:t>
    </dgm:pt>
    <dgm:pt modelId="{E902C252-3C7B-4EE9-9CCF-060A38E11971}">
      <dgm:prSet phldrT="[Text]" custT="1"/>
      <dgm:spPr/>
      <dgm:t>
        <a:bodyPr/>
        <a:lstStyle/>
        <a:p>
          <a:r>
            <a:rPr lang="da-DK" sz="1600" b="0">
              <a:solidFill>
                <a:schemeClr val="tx2"/>
              </a:solidFill>
            </a:rPr>
            <a:t>Deadline</a:t>
          </a:r>
          <a:r>
            <a:rPr lang="da-DK" sz="1600" b="0" baseline="0">
              <a:solidFill>
                <a:schemeClr val="tx2"/>
              </a:solidFill>
            </a:rPr>
            <a:t> for Safety Survey </a:t>
          </a:r>
          <a:endParaRPr lang="en-US" sz="1600" b="0">
            <a:solidFill>
              <a:schemeClr val="tx2"/>
            </a:solidFill>
          </a:endParaRPr>
        </a:p>
      </dgm:t>
    </dgm:pt>
    <dgm:pt modelId="{6EFF59D8-D640-4B63-97C7-9AEFA34DEA78}" type="parTrans" cxnId="{CA50AE3F-0EB9-4D19-AE82-DFF9B3AFA520}">
      <dgm:prSet/>
      <dgm:spPr/>
      <dgm:t>
        <a:bodyPr/>
        <a:lstStyle/>
        <a:p>
          <a:endParaRPr lang="en-US"/>
        </a:p>
      </dgm:t>
    </dgm:pt>
    <dgm:pt modelId="{87C953CD-FA23-40CD-A665-9AF20A10935E}" type="sibTrans" cxnId="{CA50AE3F-0EB9-4D19-AE82-DFF9B3AFA520}">
      <dgm:prSet/>
      <dgm:spPr/>
      <dgm:t>
        <a:bodyPr/>
        <a:lstStyle/>
        <a:p>
          <a:endParaRPr lang="en-US"/>
        </a:p>
      </dgm:t>
    </dgm:pt>
    <dgm:pt modelId="{56250732-CE18-4BB4-80C8-84956BBA3EF2}">
      <dgm:prSet phldrT="[Text]" custT="1"/>
      <dgm:spPr/>
      <dgm:t>
        <a:bodyPr/>
        <a:lstStyle/>
        <a:p>
          <a:r>
            <a:rPr lang="da-DK" sz="1600" b="0" dirty="0">
              <a:solidFill>
                <a:schemeClr val="tx2"/>
              </a:solidFill>
            </a:rPr>
            <a:t>Findings</a:t>
          </a:r>
          <a:r>
            <a:rPr lang="da-DK" sz="1600" b="0" baseline="0" dirty="0">
              <a:solidFill>
                <a:schemeClr val="tx2"/>
              </a:solidFill>
            </a:rPr>
            <a:t> from Safety Survey presented</a:t>
          </a:r>
          <a:endParaRPr lang="en-US" sz="1600" b="0" dirty="0">
            <a:solidFill>
              <a:schemeClr val="tx2"/>
            </a:solidFill>
          </a:endParaRPr>
        </a:p>
      </dgm:t>
    </dgm:pt>
    <dgm:pt modelId="{668F8C35-A5EB-4E71-86AB-90384AC2E35A}" type="parTrans" cxnId="{CCFF2E36-D532-4F2C-9990-6F8E5311F7F4}">
      <dgm:prSet/>
      <dgm:spPr/>
      <dgm:t>
        <a:bodyPr/>
        <a:lstStyle/>
        <a:p>
          <a:endParaRPr lang="en-US"/>
        </a:p>
      </dgm:t>
    </dgm:pt>
    <dgm:pt modelId="{65773B81-2572-42A0-A428-D069FE4EF1DB}" type="sibTrans" cxnId="{CCFF2E36-D532-4F2C-9990-6F8E5311F7F4}">
      <dgm:prSet/>
      <dgm:spPr/>
      <dgm:t>
        <a:bodyPr/>
        <a:lstStyle/>
        <a:p>
          <a:endParaRPr lang="en-US"/>
        </a:p>
      </dgm:t>
    </dgm:pt>
    <dgm:pt modelId="{2B25D44F-7A83-4372-900C-FFB13449D921}">
      <dgm:prSet phldrT="[Text]" custT="1"/>
      <dgm:spPr/>
      <dgm:t>
        <a:bodyPr/>
        <a:lstStyle/>
        <a:p>
          <a:r>
            <a:rPr lang="da-DK" sz="1600" i="0">
              <a:solidFill>
                <a:schemeClr val="tx2"/>
              </a:solidFill>
            </a:rPr>
            <a:t>Monthly follow up meeting with local management </a:t>
          </a:r>
          <a:endParaRPr lang="en-US" sz="1600" i="0">
            <a:solidFill>
              <a:schemeClr val="tx2"/>
            </a:solidFill>
          </a:endParaRPr>
        </a:p>
      </dgm:t>
    </dgm:pt>
    <dgm:pt modelId="{46E1CDF1-B77C-40FC-9B2E-2BE06D7AABEA}" type="parTrans" cxnId="{312BF449-DBE7-42E7-AF62-A382D844DBAB}">
      <dgm:prSet/>
      <dgm:spPr/>
      <dgm:t>
        <a:bodyPr/>
        <a:lstStyle/>
        <a:p>
          <a:endParaRPr lang="en-US"/>
        </a:p>
      </dgm:t>
    </dgm:pt>
    <dgm:pt modelId="{21A50B87-C3D6-4E74-9608-B4799CA7DD43}" type="sibTrans" cxnId="{312BF449-DBE7-42E7-AF62-A382D844DBAB}">
      <dgm:prSet/>
      <dgm:spPr/>
      <dgm:t>
        <a:bodyPr/>
        <a:lstStyle/>
        <a:p>
          <a:endParaRPr lang="en-US"/>
        </a:p>
      </dgm:t>
    </dgm:pt>
    <dgm:pt modelId="{7982DBFA-4541-4C98-97E7-72CB21BFBAB0}">
      <dgm:prSet phldrT="[Text]" custT="1"/>
      <dgm:spPr/>
      <dgm:t>
        <a:bodyPr/>
        <a:lstStyle/>
        <a:p>
          <a:r>
            <a:rPr lang="da-DK" sz="1600" b="0">
              <a:solidFill>
                <a:schemeClr val="tx2"/>
              </a:solidFill>
            </a:rPr>
            <a:t>Story</a:t>
          </a:r>
          <a:r>
            <a:rPr lang="da-DK" sz="1600" b="0" baseline="0">
              <a:solidFill>
                <a:schemeClr val="tx2"/>
              </a:solidFill>
            </a:rPr>
            <a:t> from local ambassador</a:t>
          </a:r>
          <a:endParaRPr lang="en-US" sz="1600" b="0">
            <a:solidFill>
              <a:schemeClr val="tx2"/>
            </a:solidFill>
          </a:endParaRPr>
        </a:p>
      </dgm:t>
    </dgm:pt>
    <dgm:pt modelId="{B2FE728E-B886-48F2-9E9A-83584690E5FD}" type="parTrans" cxnId="{99EA7B81-239C-4A20-8BA8-05FA60E5F9CB}">
      <dgm:prSet/>
      <dgm:spPr/>
      <dgm:t>
        <a:bodyPr/>
        <a:lstStyle/>
        <a:p>
          <a:endParaRPr lang="en-US"/>
        </a:p>
      </dgm:t>
    </dgm:pt>
    <dgm:pt modelId="{31455BC1-E673-4BB6-85CE-2559CEB4AC80}" type="sibTrans" cxnId="{99EA7B81-239C-4A20-8BA8-05FA60E5F9CB}">
      <dgm:prSet/>
      <dgm:spPr/>
      <dgm:t>
        <a:bodyPr/>
        <a:lstStyle/>
        <a:p>
          <a:endParaRPr lang="en-US"/>
        </a:p>
      </dgm:t>
    </dgm:pt>
    <dgm:pt modelId="{B001EA38-630D-4CC9-83DD-1D92B2A21C8A}">
      <dgm:prSet phldrT="[Text]" custT="1"/>
      <dgm:spPr/>
      <dgm:t>
        <a:bodyPr/>
        <a:lstStyle/>
        <a:p>
          <a:r>
            <a:rPr lang="da-DK" sz="1600" b="0" dirty="0">
              <a:solidFill>
                <a:schemeClr val="tx2"/>
              </a:solidFill>
            </a:rPr>
            <a:t>Safety Guide published</a:t>
          </a:r>
          <a:endParaRPr lang="en-US" sz="1600" b="0" dirty="0">
            <a:solidFill>
              <a:schemeClr val="tx2"/>
            </a:solidFill>
          </a:endParaRPr>
        </a:p>
      </dgm:t>
    </dgm:pt>
    <dgm:pt modelId="{B589125D-09C3-4C59-80A1-DC8EBD6CDA58}" type="parTrans" cxnId="{7BD9F17B-CA37-416A-9C30-C3886C8ED689}">
      <dgm:prSet/>
      <dgm:spPr/>
      <dgm:t>
        <a:bodyPr/>
        <a:lstStyle/>
        <a:p>
          <a:endParaRPr lang="en-US"/>
        </a:p>
      </dgm:t>
    </dgm:pt>
    <dgm:pt modelId="{6F24DB99-2A5F-479D-BFE6-2CBBCAE5DF4B}" type="sibTrans" cxnId="{7BD9F17B-CA37-416A-9C30-C3886C8ED689}">
      <dgm:prSet/>
      <dgm:spPr/>
      <dgm:t>
        <a:bodyPr/>
        <a:lstStyle/>
        <a:p>
          <a:endParaRPr lang="en-US"/>
        </a:p>
      </dgm:t>
    </dgm:pt>
    <dgm:pt modelId="{ED658EDB-E593-4D65-BFC7-1BC4613E9CA7}" type="pres">
      <dgm:prSet presAssocID="{1F50848A-8CDF-46D9-983B-C443D826E57E}" presName="Name0" presStyleCnt="0">
        <dgm:presLayoutVars>
          <dgm:dir/>
          <dgm:resizeHandles val="exact"/>
        </dgm:presLayoutVars>
      </dgm:prSet>
      <dgm:spPr/>
    </dgm:pt>
    <dgm:pt modelId="{AF45FBF1-1688-43FD-AF32-59D67F627874}" type="pres">
      <dgm:prSet presAssocID="{1F50848A-8CDF-46D9-983B-C443D826E57E}" presName="arrow" presStyleLbl="bgShp" presStyleIdx="0" presStyleCnt="1" custScaleY="75325"/>
      <dgm:spPr/>
    </dgm:pt>
    <dgm:pt modelId="{44E9CB47-7450-4164-A8BD-F2F87B346CA4}" type="pres">
      <dgm:prSet presAssocID="{1F50848A-8CDF-46D9-983B-C443D826E57E}" presName="points" presStyleCnt="0"/>
      <dgm:spPr/>
    </dgm:pt>
    <dgm:pt modelId="{4A39DB0E-83D0-4073-8646-1914EB41AD14}" type="pres">
      <dgm:prSet presAssocID="{3EB8056C-913B-4BC9-8EEB-57AAA1FAC855}" presName="compositeA" presStyleCnt="0"/>
      <dgm:spPr/>
    </dgm:pt>
    <dgm:pt modelId="{EEDE1605-28E5-46DC-8B36-5691BB8063D1}" type="pres">
      <dgm:prSet presAssocID="{3EB8056C-913B-4BC9-8EEB-57AAA1FAC855}" presName="textA" presStyleLbl="revTx" presStyleIdx="0" presStyleCnt="6">
        <dgm:presLayoutVars>
          <dgm:bulletEnabled val="1"/>
        </dgm:presLayoutVars>
      </dgm:prSet>
      <dgm:spPr/>
    </dgm:pt>
    <dgm:pt modelId="{0F03F0B0-61C4-41A1-9634-E882B34FA191}" type="pres">
      <dgm:prSet presAssocID="{3EB8056C-913B-4BC9-8EEB-57AAA1FAC855}" presName="circleA" presStyleLbl="node1" presStyleIdx="0" presStyleCnt="6"/>
      <dgm:spPr>
        <a:prstGeom prst="ellipse">
          <a:avLst/>
        </a:prstGeom>
      </dgm:spPr>
    </dgm:pt>
    <dgm:pt modelId="{2F965BF1-7766-4506-9A6B-A6CEBAECF0F6}" type="pres">
      <dgm:prSet presAssocID="{3EB8056C-913B-4BC9-8EEB-57AAA1FAC855}" presName="spaceA" presStyleCnt="0"/>
      <dgm:spPr/>
    </dgm:pt>
    <dgm:pt modelId="{DED71373-505A-4D55-AB33-FB984E327739}" type="pres">
      <dgm:prSet presAssocID="{76BE8EC2-051F-4924-B42C-226A3EBC30FA}" presName="space" presStyleCnt="0"/>
      <dgm:spPr/>
    </dgm:pt>
    <dgm:pt modelId="{7CE8808F-425B-480B-A84E-612BF334ACAD}" type="pres">
      <dgm:prSet presAssocID="{E902C252-3C7B-4EE9-9CCF-060A38E11971}" presName="compositeB" presStyleCnt="0"/>
      <dgm:spPr/>
    </dgm:pt>
    <dgm:pt modelId="{3499DB07-EBA5-49FF-BF6F-6010BE3F9B25}" type="pres">
      <dgm:prSet presAssocID="{E902C252-3C7B-4EE9-9CCF-060A38E11971}" presName="textB" presStyleLbl="revTx" presStyleIdx="1" presStyleCnt="6">
        <dgm:presLayoutVars>
          <dgm:bulletEnabled val="1"/>
        </dgm:presLayoutVars>
      </dgm:prSet>
      <dgm:spPr/>
    </dgm:pt>
    <dgm:pt modelId="{7161D734-AD5C-4F27-BE81-B3BC4CB29A21}" type="pres">
      <dgm:prSet presAssocID="{E902C252-3C7B-4EE9-9CCF-060A38E11971}" presName="circleB" presStyleLbl="node1" presStyleIdx="1" presStyleCnt="6"/>
      <dgm:spPr/>
    </dgm:pt>
    <dgm:pt modelId="{288B898F-898C-473F-965E-9F319D995BFD}" type="pres">
      <dgm:prSet presAssocID="{E902C252-3C7B-4EE9-9CCF-060A38E11971}" presName="spaceB" presStyleCnt="0"/>
      <dgm:spPr/>
    </dgm:pt>
    <dgm:pt modelId="{31C21874-91B3-4940-ABF6-83FCC7D83160}" type="pres">
      <dgm:prSet presAssocID="{87C953CD-FA23-40CD-A665-9AF20A10935E}" presName="space" presStyleCnt="0"/>
      <dgm:spPr/>
    </dgm:pt>
    <dgm:pt modelId="{F2929180-0A22-425E-AA16-9B07320A35FE}" type="pres">
      <dgm:prSet presAssocID="{B001EA38-630D-4CC9-83DD-1D92B2A21C8A}" presName="compositeA" presStyleCnt="0"/>
      <dgm:spPr/>
    </dgm:pt>
    <dgm:pt modelId="{BC841556-D171-4D4A-8ABC-2F91680BBE99}" type="pres">
      <dgm:prSet presAssocID="{B001EA38-630D-4CC9-83DD-1D92B2A21C8A}" presName="textA" presStyleLbl="revTx" presStyleIdx="2" presStyleCnt="6">
        <dgm:presLayoutVars>
          <dgm:bulletEnabled val="1"/>
        </dgm:presLayoutVars>
      </dgm:prSet>
      <dgm:spPr/>
    </dgm:pt>
    <dgm:pt modelId="{3D5F5EDF-462A-4AB5-BE2A-A6A4B4CCAEBE}" type="pres">
      <dgm:prSet presAssocID="{B001EA38-630D-4CC9-83DD-1D92B2A21C8A}" presName="circleA" presStyleLbl="node1" presStyleIdx="2" presStyleCnt="6"/>
      <dgm:spPr/>
    </dgm:pt>
    <dgm:pt modelId="{1638ED8B-3B6F-40FD-A05D-788AA2D43EC6}" type="pres">
      <dgm:prSet presAssocID="{B001EA38-630D-4CC9-83DD-1D92B2A21C8A}" presName="spaceA" presStyleCnt="0"/>
      <dgm:spPr/>
    </dgm:pt>
    <dgm:pt modelId="{9C534707-061B-4179-A9E8-0AC7BCA3439A}" type="pres">
      <dgm:prSet presAssocID="{6F24DB99-2A5F-479D-BFE6-2CBBCAE5DF4B}" presName="space" presStyleCnt="0"/>
      <dgm:spPr/>
    </dgm:pt>
    <dgm:pt modelId="{C3E3457D-DDC0-4B1E-8BE1-AEFB12A77984}" type="pres">
      <dgm:prSet presAssocID="{56250732-CE18-4BB4-80C8-84956BBA3EF2}" presName="compositeB" presStyleCnt="0"/>
      <dgm:spPr/>
    </dgm:pt>
    <dgm:pt modelId="{75AFC5E9-32B5-4032-A4AD-3719D65503C2}" type="pres">
      <dgm:prSet presAssocID="{56250732-CE18-4BB4-80C8-84956BBA3EF2}" presName="textB" presStyleLbl="revTx" presStyleIdx="3" presStyleCnt="6">
        <dgm:presLayoutVars>
          <dgm:bulletEnabled val="1"/>
        </dgm:presLayoutVars>
      </dgm:prSet>
      <dgm:spPr/>
    </dgm:pt>
    <dgm:pt modelId="{F0B27A5E-6F18-4248-9ECC-3C4C7D192608}" type="pres">
      <dgm:prSet presAssocID="{56250732-CE18-4BB4-80C8-84956BBA3EF2}" presName="circleB" presStyleLbl="node1" presStyleIdx="3" presStyleCnt="6"/>
      <dgm:spPr/>
    </dgm:pt>
    <dgm:pt modelId="{1614284A-E8D6-4732-B370-1C59296F37D9}" type="pres">
      <dgm:prSet presAssocID="{56250732-CE18-4BB4-80C8-84956BBA3EF2}" presName="spaceB" presStyleCnt="0"/>
      <dgm:spPr/>
    </dgm:pt>
    <dgm:pt modelId="{B64A71B3-5690-469F-BC4E-950636DEC076}" type="pres">
      <dgm:prSet presAssocID="{65773B81-2572-42A0-A428-D069FE4EF1DB}" presName="space" presStyleCnt="0"/>
      <dgm:spPr/>
    </dgm:pt>
    <dgm:pt modelId="{9378DA63-FD49-4574-BA4D-F38FA279C834}" type="pres">
      <dgm:prSet presAssocID="{7982DBFA-4541-4C98-97E7-72CB21BFBAB0}" presName="compositeA" presStyleCnt="0"/>
      <dgm:spPr/>
    </dgm:pt>
    <dgm:pt modelId="{CB0461A0-188E-4D74-A8B3-5F30534D1CDD}" type="pres">
      <dgm:prSet presAssocID="{7982DBFA-4541-4C98-97E7-72CB21BFBAB0}" presName="textA" presStyleLbl="revTx" presStyleIdx="4" presStyleCnt="6">
        <dgm:presLayoutVars>
          <dgm:bulletEnabled val="1"/>
        </dgm:presLayoutVars>
      </dgm:prSet>
      <dgm:spPr/>
    </dgm:pt>
    <dgm:pt modelId="{FF42826E-A4C6-4377-9A10-43912E71BEE8}" type="pres">
      <dgm:prSet presAssocID="{7982DBFA-4541-4C98-97E7-72CB21BFBAB0}" presName="circleA" presStyleLbl="node1" presStyleIdx="4" presStyleCnt="6"/>
      <dgm:spPr/>
    </dgm:pt>
    <dgm:pt modelId="{344E7EE6-05B7-4FD8-8E05-24253DA389F6}" type="pres">
      <dgm:prSet presAssocID="{7982DBFA-4541-4C98-97E7-72CB21BFBAB0}" presName="spaceA" presStyleCnt="0"/>
      <dgm:spPr/>
    </dgm:pt>
    <dgm:pt modelId="{90355ED6-95E9-4B36-B9B9-B4950112BFDB}" type="pres">
      <dgm:prSet presAssocID="{31455BC1-E673-4BB6-85CE-2559CEB4AC80}" presName="space" presStyleCnt="0"/>
      <dgm:spPr/>
    </dgm:pt>
    <dgm:pt modelId="{E7C8C507-06DD-43F5-8B38-2111FE14A105}" type="pres">
      <dgm:prSet presAssocID="{2B25D44F-7A83-4372-900C-FFB13449D921}" presName="compositeB" presStyleCnt="0"/>
      <dgm:spPr/>
    </dgm:pt>
    <dgm:pt modelId="{55DF7991-C682-435F-8841-A5126454EEF2}" type="pres">
      <dgm:prSet presAssocID="{2B25D44F-7A83-4372-900C-FFB13449D921}" presName="textB" presStyleLbl="revTx" presStyleIdx="5" presStyleCnt="6">
        <dgm:presLayoutVars>
          <dgm:bulletEnabled val="1"/>
        </dgm:presLayoutVars>
      </dgm:prSet>
      <dgm:spPr/>
    </dgm:pt>
    <dgm:pt modelId="{E4B4EE13-D71C-4CB6-B141-1EEFA0F22144}" type="pres">
      <dgm:prSet presAssocID="{2B25D44F-7A83-4372-900C-FFB13449D921}" presName="circleB" presStyleLbl="node1" presStyleIdx="5" presStyleCnt="6"/>
      <dgm:spPr/>
    </dgm:pt>
    <dgm:pt modelId="{DC7229E2-FA7C-430D-8C59-A9A86547304B}" type="pres">
      <dgm:prSet presAssocID="{2B25D44F-7A83-4372-900C-FFB13449D921}" presName="spaceB" presStyleCnt="0"/>
      <dgm:spPr/>
    </dgm:pt>
  </dgm:ptLst>
  <dgm:cxnLst>
    <dgm:cxn modelId="{95F94130-658C-4BB7-9FA0-579D2737F722}" type="presOf" srcId="{1F50848A-8CDF-46D9-983B-C443D826E57E}" destId="{ED658EDB-E593-4D65-BFC7-1BC4613E9CA7}" srcOrd="0" destOrd="0" presId="urn:microsoft.com/office/officeart/2005/8/layout/hProcess11"/>
    <dgm:cxn modelId="{23DD0431-6CF3-488D-A006-7597EEEDF8D7}" type="presOf" srcId="{3EB8056C-913B-4BC9-8EEB-57AAA1FAC855}" destId="{EEDE1605-28E5-46DC-8B36-5691BB8063D1}" srcOrd="0" destOrd="0" presId="urn:microsoft.com/office/officeart/2005/8/layout/hProcess11"/>
    <dgm:cxn modelId="{CCFF2E36-D532-4F2C-9990-6F8E5311F7F4}" srcId="{1F50848A-8CDF-46D9-983B-C443D826E57E}" destId="{56250732-CE18-4BB4-80C8-84956BBA3EF2}" srcOrd="3" destOrd="0" parTransId="{668F8C35-A5EB-4E71-86AB-90384AC2E35A}" sibTransId="{65773B81-2572-42A0-A428-D069FE4EF1DB}"/>
    <dgm:cxn modelId="{CA50AE3F-0EB9-4D19-AE82-DFF9B3AFA520}" srcId="{1F50848A-8CDF-46D9-983B-C443D826E57E}" destId="{E902C252-3C7B-4EE9-9CCF-060A38E11971}" srcOrd="1" destOrd="0" parTransId="{6EFF59D8-D640-4B63-97C7-9AEFA34DEA78}" sibTransId="{87C953CD-FA23-40CD-A665-9AF20A10935E}"/>
    <dgm:cxn modelId="{3C148D46-2468-4796-8880-2C21BAD5C849}" type="presOf" srcId="{E902C252-3C7B-4EE9-9CCF-060A38E11971}" destId="{3499DB07-EBA5-49FF-BF6F-6010BE3F9B25}" srcOrd="0" destOrd="0" presId="urn:microsoft.com/office/officeart/2005/8/layout/hProcess11"/>
    <dgm:cxn modelId="{312BF449-DBE7-42E7-AF62-A382D844DBAB}" srcId="{1F50848A-8CDF-46D9-983B-C443D826E57E}" destId="{2B25D44F-7A83-4372-900C-FFB13449D921}" srcOrd="5" destOrd="0" parTransId="{46E1CDF1-B77C-40FC-9B2E-2BE06D7AABEA}" sibTransId="{21A50B87-C3D6-4E74-9608-B4799CA7DD43}"/>
    <dgm:cxn modelId="{C137346D-0142-4E54-A053-BFE22DCAAD6A}" type="presOf" srcId="{56250732-CE18-4BB4-80C8-84956BBA3EF2}" destId="{75AFC5E9-32B5-4032-A4AD-3719D65503C2}" srcOrd="0" destOrd="0" presId="urn:microsoft.com/office/officeart/2005/8/layout/hProcess11"/>
    <dgm:cxn modelId="{7BD9F17B-CA37-416A-9C30-C3886C8ED689}" srcId="{1F50848A-8CDF-46D9-983B-C443D826E57E}" destId="{B001EA38-630D-4CC9-83DD-1D92B2A21C8A}" srcOrd="2" destOrd="0" parTransId="{B589125D-09C3-4C59-80A1-DC8EBD6CDA58}" sibTransId="{6F24DB99-2A5F-479D-BFE6-2CBBCAE5DF4B}"/>
    <dgm:cxn modelId="{99EA7B81-239C-4A20-8BA8-05FA60E5F9CB}" srcId="{1F50848A-8CDF-46D9-983B-C443D826E57E}" destId="{7982DBFA-4541-4C98-97E7-72CB21BFBAB0}" srcOrd="4" destOrd="0" parTransId="{B2FE728E-B886-48F2-9E9A-83584690E5FD}" sibTransId="{31455BC1-E673-4BB6-85CE-2559CEB4AC80}"/>
    <dgm:cxn modelId="{1AC2BC91-1F16-412E-B3E3-15971576EF99}" srcId="{1F50848A-8CDF-46D9-983B-C443D826E57E}" destId="{3EB8056C-913B-4BC9-8EEB-57AAA1FAC855}" srcOrd="0" destOrd="0" parTransId="{FE9DCEEA-BB87-4E5C-8082-96A65A74E283}" sibTransId="{76BE8EC2-051F-4924-B42C-226A3EBC30FA}"/>
    <dgm:cxn modelId="{BB833A9F-B61F-486E-B8AA-1C91CA3809C0}" type="presOf" srcId="{7982DBFA-4541-4C98-97E7-72CB21BFBAB0}" destId="{CB0461A0-188E-4D74-A8B3-5F30534D1CDD}" srcOrd="0" destOrd="0" presId="urn:microsoft.com/office/officeart/2005/8/layout/hProcess11"/>
    <dgm:cxn modelId="{DAFBBF9F-A2A5-4AC3-90F5-6ECD2357D31B}" type="presOf" srcId="{2B25D44F-7A83-4372-900C-FFB13449D921}" destId="{55DF7991-C682-435F-8841-A5126454EEF2}" srcOrd="0" destOrd="0" presId="urn:microsoft.com/office/officeart/2005/8/layout/hProcess11"/>
    <dgm:cxn modelId="{93EC3CE3-62D8-4F79-9B41-1BDCE80EBF5C}" type="presOf" srcId="{B001EA38-630D-4CC9-83DD-1D92B2A21C8A}" destId="{BC841556-D171-4D4A-8ABC-2F91680BBE99}" srcOrd="0" destOrd="0" presId="urn:microsoft.com/office/officeart/2005/8/layout/hProcess11"/>
    <dgm:cxn modelId="{ECC50E41-66D2-4E2D-867B-B701243DF00A}" type="presParOf" srcId="{ED658EDB-E593-4D65-BFC7-1BC4613E9CA7}" destId="{AF45FBF1-1688-43FD-AF32-59D67F627874}" srcOrd="0" destOrd="0" presId="urn:microsoft.com/office/officeart/2005/8/layout/hProcess11"/>
    <dgm:cxn modelId="{5C43FF78-496B-469D-8878-D9A5AC27E0E9}" type="presParOf" srcId="{ED658EDB-E593-4D65-BFC7-1BC4613E9CA7}" destId="{44E9CB47-7450-4164-A8BD-F2F87B346CA4}" srcOrd="1" destOrd="0" presId="urn:microsoft.com/office/officeart/2005/8/layout/hProcess11"/>
    <dgm:cxn modelId="{E541C682-C475-4513-A900-8F1ED32CC5B3}" type="presParOf" srcId="{44E9CB47-7450-4164-A8BD-F2F87B346CA4}" destId="{4A39DB0E-83D0-4073-8646-1914EB41AD14}" srcOrd="0" destOrd="0" presId="urn:microsoft.com/office/officeart/2005/8/layout/hProcess11"/>
    <dgm:cxn modelId="{6B8ECE51-2124-4317-99D6-02C917114EC2}" type="presParOf" srcId="{4A39DB0E-83D0-4073-8646-1914EB41AD14}" destId="{EEDE1605-28E5-46DC-8B36-5691BB8063D1}" srcOrd="0" destOrd="0" presId="urn:microsoft.com/office/officeart/2005/8/layout/hProcess11"/>
    <dgm:cxn modelId="{6901A321-0146-46B4-8F0B-197D0FCFB0A5}" type="presParOf" srcId="{4A39DB0E-83D0-4073-8646-1914EB41AD14}" destId="{0F03F0B0-61C4-41A1-9634-E882B34FA191}" srcOrd="1" destOrd="0" presId="urn:microsoft.com/office/officeart/2005/8/layout/hProcess11"/>
    <dgm:cxn modelId="{2EA9403E-B764-4732-87D7-9B69D8EC3B80}" type="presParOf" srcId="{4A39DB0E-83D0-4073-8646-1914EB41AD14}" destId="{2F965BF1-7766-4506-9A6B-A6CEBAECF0F6}" srcOrd="2" destOrd="0" presId="urn:microsoft.com/office/officeart/2005/8/layout/hProcess11"/>
    <dgm:cxn modelId="{DBEDCC3A-1378-4A74-97F4-D6D75994D151}" type="presParOf" srcId="{44E9CB47-7450-4164-A8BD-F2F87B346CA4}" destId="{DED71373-505A-4D55-AB33-FB984E327739}" srcOrd="1" destOrd="0" presId="urn:microsoft.com/office/officeart/2005/8/layout/hProcess11"/>
    <dgm:cxn modelId="{16513BCF-AEA5-4557-9C27-B9AB1F1EBE17}" type="presParOf" srcId="{44E9CB47-7450-4164-A8BD-F2F87B346CA4}" destId="{7CE8808F-425B-480B-A84E-612BF334ACAD}" srcOrd="2" destOrd="0" presId="urn:microsoft.com/office/officeart/2005/8/layout/hProcess11"/>
    <dgm:cxn modelId="{7D344291-2B82-4659-B7F3-D57CCAAA877E}" type="presParOf" srcId="{7CE8808F-425B-480B-A84E-612BF334ACAD}" destId="{3499DB07-EBA5-49FF-BF6F-6010BE3F9B25}" srcOrd="0" destOrd="0" presId="urn:microsoft.com/office/officeart/2005/8/layout/hProcess11"/>
    <dgm:cxn modelId="{0463320C-57C3-4E70-BFE7-7B4FE5D2BB71}" type="presParOf" srcId="{7CE8808F-425B-480B-A84E-612BF334ACAD}" destId="{7161D734-AD5C-4F27-BE81-B3BC4CB29A21}" srcOrd="1" destOrd="0" presId="urn:microsoft.com/office/officeart/2005/8/layout/hProcess11"/>
    <dgm:cxn modelId="{D2A63332-BEB7-4E8A-8EB0-74D44A653A61}" type="presParOf" srcId="{7CE8808F-425B-480B-A84E-612BF334ACAD}" destId="{288B898F-898C-473F-965E-9F319D995BFD}" srcOrd="2" destOrd="0" presId="urn:microsoft.com/office/officeart/2005/8/layout/hProcess11"/>
    <dgm:cxn modelId="{9F2F5C6A-568D-4665-B7D9-D5504CBDE84D}" type="presParOf" srcId="{44E9CB47-7450-4164-A8BD-F2F87B346CA4}" destId="{31C21874-91B3-4940-ABF6-83FCC7D83160}" srcOrd="3" destOrd="0" presId="urn:microsoft.com/office/officeart/2005/8/layout/hProcess11"/>
    <dgm:cxn modelId="{1E92BCE9-268D-4F49-84D1-B152F45B163C}" type="presParOf" srcId="{44E9CB47-7450-4164-A8BD-F2F87B346CA4}" destId="{F2929180-0A22-425E-AA16-9B07320A35FE}" srcOrd="4" destOrd="0" presId="urn:microsoft.com/office/officeart/2005/8/layout/hProcess11"/>
    <dgm:cxn modelId="{D7E947AA-3FD8-4312-BA55-4C5B6EE9CD7B}" type="presParOf" srcId="{F2929180-0A22-425E-AA16-9B07320A35FE}" destId="{BC841556-D171-4D4A-8ABC-2F91680BBE99}" srcOrd="0" destOrd="0" presId="urn:microsoft.com/office/officeart/2005/8/layout/hProcess11"/>
    <dgm:cxn modelId="{E3321FB1-F5A2-4ECC-8D8D-9EA293137CC5}" type="presParOf" srcId="{F2929180-0A22-425E-AA16-9B07320A35FE}" destId="{3D5F5EDF-462A-4AB5-BE2A-A6A4B4CCAEBE}" srcOrd="1" destOrd="0" presId="urn:microsoft.com/office/officeart/2005/8/layout/hProcess11"/>
    <dgm:cxn modelId="{E48BABD2-FFC1-4006-968B-4DA94AAEF237}" type="presParOf" srcId="{F2929180-0A22-425E-AA16-9B07320A35FE}" destId="{1638ED8B-3B6F-40FD-A05D-788AA2D43EC6}" srcOrd="2" destOrd="0" presId="urn:microsoft.com/office/officeart/2005/8/layout/hProcess11"/>
    <dgm:cxn modelId="{1B3D19D0-4C92-43EC-8452-98920CDB1AA1}" type="presParOf" srcId="{44E9CB47-7450-4164-A8BD-F2F87B346CA4}" destId="{9C534707-061B-4179-A9E8-0AC7BCA3439A}" srcOrd="5" destOrd="0" presId="urn:microsoft.com/office/officeart/2005/8/layout/hProcess11"/>
    <dgm:cxn modelId="{A5F0A67A-2E93-4416-8562-FA393FFF3F8F}" type="presParOf" srcId="{44E9CB47-7450-4164-A8BD-F2F87B346CA4}" destId="{C3E3457D-DDC0-4B1E-8BE1-AEFB12A77984}" srcOrd="6" destOrd="0" presId="urn:microsoft.com/office/officeart/2005/8/layout/hProcess11"/>
    <dgm:cxn modelId="{DC16F477-AF37-4075-BD89-CCB0C6B986DF}" type="presParOf" srcId="{C3E3457D-DDC0-4B1E-8BE1-AEFB12A77984}" destId="{75AFC5E9-32B5-4032-A4AD-3719D65503C2}" srcOrd="0" destOrd="0" presId="urn:microsoft.com/office/officeart/2005/8/layout/hProcess11"/>
    <dgm:cxn modelId="{4D2F84F6-0D6B-4C51-B50E-F445DD4A3677}" type="presParOf" srcId="{C3E3457D-DDC0-4B1E-8BE1-AEFB12A77984}" destId="{F0B27A5E-6F18-4248-9ECC-3C4C7D192608}" srcOrd="1" destOrd="0" presId="urn:microsoft.com/office/officeart/2005/8/layout/hProcess11"/>
    <dgm:cxn modelId="{770333AF-2296-4FBA-B8F3-F9AC2B514C23}" type="presParOf" srcId="{C3E3457D-DDC0-4B1E-8BE1-AEFB12A77984}" destId="{1614284A-E8D6-4732-B370-1C59296F37D9}" srcOrd="2" destOrd="0" presId="urn:microsoft.com/office/officeart/2005/8/layout/hProcess11"/>
    <dgm:cxn modelId="{82E21DEB-8ED9-46A2-B111-5A26FE09FDA4}" type="presParOf" srcId="{44E9CB47-7450-4164-A8BD-F2F87B346CA4}" destId="{B64A71B3-5690-469F-BC4E-950636DEC076}" srcOrd="7" destOrd="0" presId="urn:microsoft.com/office/officeart/2005/8/layout/hProcess11"/>
    <dgm:cxn modelId="{D0B6A732-BB55-4079-ADF0-88D268D55F10}" type="presParOf" srcId="{44E9CB47-7450-4164-A8BD-F2F87B346CA4}" destId="{9378DA63-FD49-4574-BA4D-F38FA279C834}" srcOrd="8" destOrd="0" presId="urn:microsoft.com/office/officeart/2005/8/layout/hProcess11"/>
    <dgm:cxn modelId="{8520428E-1868-4DA8-A84B-DC3EDD4D9066}" type="presParOf" srcId="{9378DA63-FD49-4574-BA4D-F38FA279C834}" destId="{CB0461A0-188E-4D74-A8B3-5F30534D1CDD}" srcOrd="0" destOrd="0" presId="urn:microsoft.com/office/officeart/2005/8/layout/hProcess11"/>
    <dgm:cxn modelId="{19922A72-29A6-43D7-80A8-231828724FA0}" type="presParOf" srcId="{9378DA63-FD49-4574-BA4D-F38FA279C834}" destId="{FF42826E-A4C6-4377-9A10-43912E71BEE8}" srcOrd="1" destOrd="0" presId="urn:microsoft.com/office/officeart/2005/8/layout/hProcess11"/>
    <dgm:cxn modelId="{5DD205DD-B703-44C4-B7DC-CD10CCC31355}" type="presParOf" srcId="{9378DA63-FD49-4574-BA4D-F38FA279C834}" destId="{344E7EE6-05B7-4FD8-8E05-24253DA389F6}" srcOrd="2" destOrd="0" presId="urn:microsoft.com/office/officeart/2005/8/layout/hProcess11"/>
    <dgm:cxn modelId="{108FAEFB-913B-4F5A-AC44-B817E8662BD5}" type="presParOf" srcId="{44E9CB47-7450-4164-A8BD-F2F87B346CA4}" destId="{90355ED6-95E9-4B36-B9B9-B4950112BFDB}" srcOrd="9" destOrd="0" presId="urn:microsoft.com/office/officeart/2005/8/layout/hProcess11"/>
    <dgm:cxn modelId="{60EF2ACF-3CEB-4402-B193-314F74C002ED}" type="presParOf" srcId="{44E9CB47-7450-4164-A8BD-F2F87B346CA4}" destId="{E7C8C507-06DD-43F5-8B38-2111FE14A105}" srcOrd="10" destOrd="0" presId="urn:microsoft.com/office/officeart/2005/8/layout/hProcess11"/>
    <dgm:cxn modelId="{0264A4B1-0B00-4D41-80D8-B6B198919A6D}" type="presParOf" srcId="{E7C8C507-06DD-43F5-8B38-2111FE14A105}" destId="{55DF7991-C682-435F-8841-A5126454EEF2}" srcOrd="0" destOrd="0" presId="urn:microsoft.com/office/officeart/2005/8/layout/hProcess11"/>
    <dgm:cxn modelId="{2093CADC-DF9D-4EE1-827E-B390CE317BAC}" type="presParOf" srcId="{E7C8C507-06DD-43F5-8B38-2111FE14A105}" destId="{E4B4EE13-D71C-4CB6-B141-1EEFA0F22144}" srcOrd="1" destOrd="0" presId="urn:microsoft.com/office/officeart/2005/8/layout/hProcess11"/>
    <dgm:cxn modelId="{48B6C2FB-86FF-4A31-9D73-BE657C5608E9}" type="presParOf" srcId="{E7C8C507-06DD-43F5-8B38-2111FE14A105}" destId="{DC7229E2-FA7C-430D-8C59-A9A86547304B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5FBF1-1688-43FD-AF32-59D67F627874}">
      <dsp:nvSpPr>
        <dsp:cNvPr id="0" name=""/>
        <dsp:cNvSpPr/>
      </dsp:nvSpPr>
      <dsp:spPr>
        <a:xfrm>
          <a:off x="0" y="878300"/>
          <a:ext cx="11306174" cy="75749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E1605-28E5-46DC-8B36-5691BB8063D1}">
      <dsp:nvSpPr>
        <dsp:cNvPr id="0" name=""/>
        <dsp:cNvSpPr/>
      </dsp:nvSpPr>
      <dsp:spPr>
        <a:xfrm>
          <a:off x="4471" y="0"/>
          <a:ext cx="1955118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>
              <a:solidFill>
                <a:schemeClr val="tx2"/>
              </a:solidFill>
            </a:rPr>
            <a:t>Crewmember</a:t>
          </a:r>
          <a:r>
            <a:rPr lang="en-US" sz="1700" b="0" kern="1200" dirty="0">
              <a:solidFill>
                <a:schemeClr val="tx2"/>
              </a:solidFill>
              <a:latin typeface="DFDS"/>
            </a:rPr>
            <a:t> squeezed between 2 containers lifted by crane</a:t>
          </a:r>
          <a:r>
            <a:rPr lang="en-US" sz="1700" b="0" kern="1200" dirty="0">
              <a:solidFill>
                <a:schemeClr val="tx2"/>
              </a:solidFill>
            </a:rPr>
            <a:t> on board vessel</a:t>
          </a:r>
          <a:endParaRPr lang="da-DK" sz="1700" b="0" kern="1200" dirty="0">
            <a:solidFill>
              <a:schemeClr val="tx2"/>
            </a:solidFill>
          </a:endParaRP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b="1" kern="1200" dirty="0">
              <a:solidFill>
                <a:schemeClr val="tx2"/>
              </a:solidFill>
            </a:rPr>
            <a:t>November 2017</a:t>
          </a:r>
          <a:endParaRPr lang="en-US" sz="1700" b="1" kern="1200" dirty="0">
            <a:solidFill>
              <a:schemeClr val="tx2"/>
            </a:solidFill>
          </a:endParaRPr>
        </a:p>
      </dsp:txBody>
      <dsp:txXfrm>
        <a:off x="4471" y="0"/>
        <a:ext cx="1955118" cy="1005640"/>
      </dsp:txXfrm>
    </dsp:sp>
    <dsp:sp modelId="{0F03F0B0-61C4-41A1-9634-E882B34FA191}">
      <dsp:nvSpPr>
        <dsp:cNvPr id="0" name=""/>
        <dsp:cNvSpPr/>
      </dsp:nvSpPr>
      <dsp:spPr>
        <a:xfrm>
          <a:off x="856325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9DB07-EBA5-49FF-BF6F-6010BE3F9B25}">
      <dsp:nvSpPr>
        <dsp:cNvPr id="0" name=""/>
        <dsp:cNvSpPr/>
      </dsp:nvSpPr>
      <dsp:spPr>
        <a:xfrm>
          <a:off x="2057345" y="1508459"/>
          <a:ext cx="1955118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700" b="1" kern="1200" dirty="0">
              <a:solidFill>
                <a:schemeClr val="tx2"/>
              </a:solidFill>
            </a:rPr>
            <a:t>September 2018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noProof="0" dirty="0">
              <a:solidFill>
                <a:schemeClr val="tx2"/>
              </a:solidFill>
            </a:rPr>
            <a:t>Accident</a:t>
          </a:r>
          <a:r>
            <a:rPr lang="da-DK" sz="1700" b="0" kern="1200" dirty="0">
              <a:solidFill>
                <a:schemeClr val="tx2"/>
              </a:solidFill>
            </a:rPr>
            <a:t> involving an external driver in our terminal</a:t>
          </a:r>
          <a:endParaRPr lang="en-US" sz="1700" b="0" kern="1200" dirty="0">
            <a:solidFill>
              <a:schemeClr val="tx2"/>
            </a:solidFill>
          </a:endParaRPr>
        </a:p>
      </dsp:txBody>
      <dsp:txXfrm>
        <a:off x="2057345" y="1508459"/>
        <a:ext cx="1955118" cy="1005640"/>
      </dsp:txXfrm>
    </dsp:sp>
    <dsp:sp modelId="{7161D734-AD5C-4F27-BE81-B3BC4CB29A21}">
      <dsp:nvSpPr>
        <dsp:cNvPr id="0" name=""/>
        <dsp:cNvSpPr/>
      </dsp:nvSpPr>
      <dsp:spPr>
        <a:xfrm>
          <a:off x="2909199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1789E5-F436-44D9-8697-5198748A1C6E}">
      <dsp:nvSpPr>
        <dsp:cNvPr id="0" name=""/>
        <dsp:cNvSpPr/>
      </dsp:nvSpPr>
      <dsp:spPr>
        <a:xfrm>
          <a:off x="4110219" y="0"/>
          <a:ext cx="1955118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>
              <a:solidFill>
                <a:schemeClr val="tx2"/>
              </a:solidFill>
            </a:rPr>
            <a:t>External fire watchman hit by a trailer on board vessel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2"/>
              </a:solidFill>
            </a:rPr>
            <a:t>September 2019</a:t>
          </a:r>
          <a:endParaRPr lang="en-US" sz="1700" kern="1200" dirty="0">
            <a:solidFill>
              <a:schemeClr val="tx2"/>
            </a:solidFill>
          </a:endParaRPr>
        </a:p>
      </dsp:txBody>
      <dsp:txXfrm>
        <a:off x="4110219" y="0"/>
        <a:ext cx="1955118" cy="1005640"/>
      </dsp:txXfrm>
    </dsp:sp>
    <dsp:sp modelId="{1871A962-3156-4A69-B083-1A7818F55E6D}">
      <dsp:nvSpPr>
        <dsp:cNvPr id="0" name=""/>
        <dsp:cNvSpPr/>
      </dsp:nvSpPr>
      <dsp:spPr>
        <a:xfrm>
          <a:off x="4962073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26FA18-DC6D-4653-9AE5-912CAE6052B5}">
      <dsp:nvSpPr>
        <dsp:cNvPr id="0" name=""/>
        <dsp:cNvSpPr/>
      </dsp:nvSpPr>
      <dsp:spPr>
        <a:xfrm>
          <a:off x="6163093" y="1508459"/>
          <a:ext cx="1955118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2"/>
              </a:solidFill>
            </a:rPr>
            <a:t>March 2020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 dirty="0">
              <a:solidFill>
                <a:schemeClr val="tx2"/>
              </a:solidFill>
            </a:rPr>
            <a:t>Accident involving a supplier on board vessel</a:t>
          </a:r>
        </a:p>
      </dsp:txBody>
      <dsp:txXfrm>
        <a:off x="6163093" y="1508459"/>
        <a:ext cx="1955118" cy="1005640"/>
      </dsp:txXfrm>
    </dsp:sp>
    <dsp:sp modelId="{237A86AC-13F0-45B5-BB52-6AEDBB5F1119}">
      <dsp:nvSpPr>
        <dsp:cNvPr id="0" name=""/>
        <dsp:cNvSpPr/>
      </dsp:nvSpPr>
      <dsp:spPr>
        <a:xfrm>
          <a:off x="7014947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577D9-85DC-4009-B13A-C7246098819E}">
      <dsp:nvSpPr>
        <dsp:cNvPr id="0" name=""/>
        <dsp:cNvSpPr/>
      </dsp:nvSpPr>
      <dsp:spPr>
        <a:xfrm>
          <a:off x="8215967" y="0"/>
          <a:ext cx="1955118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0904" tIns="120904" rIns="120904" bIns="120904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>
              <a:solidFill>
                <a:schemeClr val="tx2"/>
              </a:solidFill>
            </a:rPr>
            <a:t>Accident involving an external driver in our terminal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>
              <a:solidFill>
                <a:schemeClr val="tx2"/>
              </a:solidFill>
            </a:rPr>
            <a:t>March 2020</a:t>
          </a:r>
          <a:endParaRPr lang="en-US" sz="1700" kern="1200" dirty="0">
            <a:solidFill>
              <a:schemeClr val="tx2"/>
            </a:solidFill>
          </a:endParaRPr>
        </a:p>
      </dsp:txBody>
      <dsp:txXfrm>
        <a:off x="8215967" y="0"/>
        <a:ext cx="1955118" cy="1005640"/>
      </dsp:txXfrm>
    </dsp:sp>
    <dsp:sp modelId="{08E08293-EFA7-4EC8-AFAC-16A0F9F0297F}">
      <dsp:nvSpPr>
        <dsp:cNvPr id="0" name=""/>
        <dsp:cNvSpPr/>
      </dsp:nvSpPr>
      <dsp:spPr>
        <a:xfrm>
          <a:off x="9067821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F45FBF1-1688-43FD-AF32-59D67F627874}">
      <dsp:nvSpPr>
        <dsp:cNvPr id="0" name=""/>
        <dsp:cNvSpPr/>
      </dsp:nvSpPr>
      <dsp:spPr>
        <a:xfrm>
          <a:off x="0" y="878300"/>
          <a:ext cx="11306174" cy="757498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DE1605-28E5-46DC-8B36-5691BB8063D1}">
      <dsp:nvSpPr>
        <dsp:cNvPr id="0" name=""/>
        <dsp:cNvSpPr/>
      </dsp:nvSpPr>
      <dsp:spPr>
        <a:xfrm>
          <a:off x="2794" y="0"/>
          <a:ext cx="1627194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0" kern="1200">
              <a:solidFill>
                <a:schemeClr val="tx2"/>
              </a:solidFill>
            </a:rPr>
            <a:t>Local kick-off of Safety Programme</a:t>
          </a:r>
          <a:endParaRPr lang="en-US" sz="1600" b="0" kern="1200">
            <a:solidFill>
              <a:schemeClr val="tx2"/>
            </a:solidFill>
          </a:endParaRPr>
        </a:p>
      </dsp:txBody>
      <dsp:txXfrm>
        <a:off x="2794" y="0"/>
        <a:ext cx="1627194" cy="1005640"/>
      </dsp:txXfrm>
    </dsp:sp>
    <dsp:sp modelId="{0F03F0B0-61C4-41A1-9634-E882B34FA191}">
      <dsp:nvSpPr>
        <dsp:cNvPr id="0" name=""/>
        <dsp:cNvSpPr/>
      </dsp:nvSpPr>
      <dsp:spPr>
        <a:xfrm>
          <a:off x="690687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99DB07-EBA5-49FF-BF6F-6010BE3F9B25}">
      <dsp:nvSpPr>
        <dsp:cNvPr id="0" name=""/>
        <dsp:cNvSpPr/>
      </dsp:nvSpPr>
      <dsp:spPr>
        <a:xfrm>
          <a:off x="1711349" y="1508459"/>
          <a:ext cx="1627194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0" kern="1200">
              <a:solidFill>
                <a:schemeClr val="tx2"/>
              </a:solidFill>
            </a:rPr>
            <a:t>Deadline</a:t>
          </a:r>
          <a:r>
            <a:rPr lang="da-DK" sz="1600" b="0" kern="1200" baseline="0">
              <a:solidFill>
                <a:schemeClr val="tx2"/>
              </a:solidFill>
            </a:rPr>
            <a:t> for Safety Survey </a:t>
          </a:r>
          <a:endParaRPr lang="en-US" sz="1600" b="0" kern="1200">
            <a:solidFill>
              <a:schemeClr val="tx2"/>
            </a:solidFill>
          </a:endParaRPr>
        </a:p>
      </dsp:txBody>
      <dsp:txXfrm>
        <a:off x="1711349" y="1508459"/>
        <a:ext cx="1627194" cy="1005640"/>
      </dsp:txXfrm>
    </dsp:sp>
    <dsp:sp modelId="{7161D734-AD5C-4F27-BE81-B3BC4CB29A21}">
      <dsp:nvSpPr>
        <dsp:cNvPr id="0" name=""/>
        <dsp:cNvSpPr/>
      </dsp:nvSpPr>
      <dsp:spPr>
        <a:xfrm>
          <a:off x="2399241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41556-D171-4D4A-8ABC-2F91680BBE99}">
      <dsp:nvSpPr>
        <dsp:cNvPr id="0" name=""/>
        <dsp:cNvSpPr/>
      </dsp:nvSpPr>
      <dsp:spPr>
        <a:xfrm>
          <a:off x="3419904" y="0"/>
          <a:ext cx="1627194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0" kern="1200" dirty="0">
              <a:solidFill>
                <a:schemeClr val="tx2"/>
              </a:solidFill>
            </a:rPr>
            <a:t>Safety Guide published</a:t>
          </a:r>
          <a:endParaRPr lang="en-US" sz="1600" b="0" kern="1200" dirty="0">
            <a:solidFill>
              <a:schemeClr val="tx2"/>
            </a:solidFill>
          </a:endParaRPr>
        </a:p>
      </dsp:txBody>
      <dsp:txXfrm>
        <a:off x="3419904" y="0"/>
        <a:ext cx="1627194" cy="1005640"/>
      </dsp:txXfrm>
    </dsp:sp>
    <dsp:sp modelId="{3D5F5EDF-462A-4AB5-BE2A-A6A4B4CCAEBE}">
      <dsp:nvSpPr>
        <dsp:cNvPr id="0" name=""/>
        <dsp:cNvSpPr/>
      </dsp:nvSpPr>
      <dsp:spPr>
        <a:xfrm>
          <a:off x="4107796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5AFC5E9-32B5-4032-A4AD-3719D65503C2}">
      <dsp:nvSpPr>
        <dsp:cNvPr id="0" name=""/>
        <dsp:cNvSpPr/>
      </dsp:nvSpPr>
      <dsp:spPr>
        <a:xfrm>
          <a:off x="5128458" y="1508459"/>
          <a:ext cx="1627194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0" kern="1200" dirty="0">
              <a:solidFill>
                <a:schemeClr val="tx2"/>
              </a:solidFill>
            </a:rPr>
            <a:t>Findings</a:t>
          </a:r>
          <a:r>
            <a:rPr lang="da-DK" sz="1600" b="0" kern="1200" baseline="0" dirty="0">
              <a:solidFill>
                <a:schemeClr val="tx2"/>
              </a:solidFill>
            </a:rPr>
            <a:t> from Safety Survey presented</a:t>
          </a:r>
          <a:endParaRPr lang="en-US" sz="1600" b="0" kern="1200" dirty="0">
            <a:solidFill>
              <a:schemeClr val="tx2"/>
            </a:solidFill>
          </a:endParaRPr>
        </a:p>
      </dsp:txBody>
      <dsp:txXfrm>
        <a:off x="5128458" y="1508459"/>
        <a:ext cx="1627194" cy="1005640"/>
      </dsp:txXfrm>
    </dsp:sp>
    <dsp:sp modelId="{F0B27A5E-6F18-4248-9ECC-3C4C7D192608}">
      <dsp:nvSpPr>
        <dsp:cNvPr id="0" name=""/>
        <dsp:cNvSpPr/>
      </dsp:nvSpPr>
      <dsp:spPr>
        <a:xfrm>
          <a:off x="5816351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B0461A0-188E-4D74-A8B3-5F30534D1CDD}">
      <dsp:nvSpPr>
        <dsp:cNvPr id="0" name=""/>
        <dsp:cNvSpPr/>
      </dsp:nvSpPr>
      <dsp:spPr>
        <a:xfrm>
          <a:off x="6837013" y="0"/>
          <a:ext cx="1627194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b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b="0" kern="1200">
              <a:solidFill>
                <a:schemeClr val="tx2"/>
              </a:solidFill>
            </a:rPr>
            <a:t>Story</a:t>
          </a:r>
          <a:r>
            <a:rPr lang="da-DK" sz="1600" b="0" kern="1200" baseline="0">
              <a:solidFill>
                <a:schemeClr val="tx2"/>
              </a:solidFill>
            </a:rPr>
            <a:t> from local ambassador</a:t>
          </a:r>
          <a:endParaRPr lang="en-US" sz="1600" b="0" kern="1200">
            <a:solidFill>
              <a:schemeClr val="tx2"/>
            </a:solidFill>
          </a:endParaRPr>
        </a:p>
      </dsp:txBody>
      <dsp:txXfrm>
        <a:off x="6837013" y="0"/>
        <a:ext cx="1627194" cy="1005640"/>
      </dsp:txXfrm>
    </dsp:sp>
    <dsp:sp modelId="{FF42826E-A4C6-4377-9A10-43912E71BEE8}">
      <dsp:nvSpPr>
        <dsp:cNvPr id="0" name=""/>
        <dsp:cNvSpPr/>
      </dsp:nvSpPr>
      <dsp:spPr>
        <a:xfrm>
          <a:off x="7524905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DF7991-C682-435F-8841-A5126454EEF2}">
      <dsp:nvSpPr>
        <dsp:cNvPr id="0" name=""/>
        <dsp:cNvSpPr/>
      </dsp:nvSpPr>
      <dsp:spPr>
        <a:xfrm>
          <a:off x="8545567" y="1508459"/>
          <a:ext cx="1627194" cy="1005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3792" tIns="113792" rIns="113792" bIns="113792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600" i="0" kern="1200">
              <a:solidFill>
                <a:schemeClr val="tx2"/>
              </a:solidFill>
            </a:rPr>
            <a:t>Monthly follow up meeting with local management </a:t>
          </a:r>
          <a:endParaRPr lang="en-US" sz="1600" i="0" kern="1200">
            <a:solidFill>
              <a:schemeClr val="tx2"/>
            </a:solidFill>
          </a:endParaRPr>
        </a:p>
      </dsp:txBody>
      <dsp:txXfrm>
        <a:off x="8545567" y="1508459"/>
        <a:ext cx="1627194" cy="1005640"/>
      </dsp:txXfrm>
    </dsp:sp>
    <dsp:sp modelId="{E4B4EE13-D71C-4CB6-B141-1EEFA0F22144}">
      <dsp:nvSpPr>
        <dsp:cNvPr id="0" name=""/>
        <dsp:cNvSpPr/>
      </dsp:nvSpPr>
      <dsp:spPr>
        <a:xfrm>
          <a:off x="9233460" y="1131345"/>
          <a:ext cx="251410" cy="251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2788C2-68AB-466F-B83E-BAC97979ABB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>
            <a:spAutoFit/>
          </a:bodyPr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46B4C5-ABC5-4DB0-B9AD-9F67F8B44D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09080" y="0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>
            <a:spAutoFit/>
          </a:bodyPr>
          <a:lstStyle>
            <a:lvl1pPr algn="r">
              <a:defRPr sz="1200"/>
            </a:lvl1pPr>
          </a:lstStyle>
          <a:p>
            <a:fld id="{9A10872A-8060-43B9-9BFE-068C24A23A84}" type="datetimeFigureOut">
              <a:rPr lang="da-DK" smtClean="0"/>
              <a:t>24-06-2020</a:t>
            </a:fld>
            <a:endParaRPr lang="da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0127F5-8E66-4277-9E72-C8887D51675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44166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 anchor="b">
            <a:spAutoFit/>
          </a:bodyPr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B5719B-99BF-4E6F-9AAD-4BC2B799FAA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09080" y="9444166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 anchor="b">
            <a:spAutoFit/>
          </a:bodyPr>
          <a:lstStyle>
            <a:lvl1pPr algn="r">
              <a:defRPr sz="1200"/>
            </a:lvl1pPr>
          </a:lstStyle>
          <a:p>
            <a:fld id="{19474A07-E9CB-41A7-9751-76508D221D76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105791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>
            <a:spAutoFit/>
          </a:bodyPr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9080" y="0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>
            <a:spAutoFit/>
          </a:bodyPr>
          <a:lstStyle>
            <a:lvl1pPr algn="r">
              <a:defRPr sz="1200"/>
            </a:lvl1pPr>
          </a:lstStyle>
          <a:p>
            <a:fld id="{3B3CCCA4-6BDA-46F6-8041-D7D5F6DEA95D}" type="datetimeFigureOut">
              <a:rPr lang="da-DK" smtClean="0"/>
              <a:t>24-06-2020</a:t>
            </a:fld>
            <a:endParaRPr lang="da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30213" y="1222375"/>
            <a:ext cx="5864225" cy="32988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465" y="4703852"/>
            <a:ext cx="5379720" cy="384860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4166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 anchor="b">
            <a:spAutoFit/>
          </a:bodyPr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9080" y="9444166"/>
            <a:ext cx="2914015" cy="330072"/>
          </a:xfrm>
          <a:prstGeom prst="rect">
            <a:avLst/>
          </a:prstGeom>
        </p:spPr>
        <p:txBody>
          <a:bodyPr vert="horz" lIns="72000" tIns="72000" rIns="72000" bIns="72000" rtlCol="0" anchor="b">
            <a:spAutoFit/>
          </a:bodyPr>
          <a:lstStyle>
            <a:lvl1pPr algn="r">
              <a:defRPr sz="1200"/>
            </a:lvl1pPr>
          </a:lstStyle>
          <a:p>
            <a:fld id="{E97D0271-8708-445D-A4C3-F5FD8DCB5B48}" type="slidenum">
              <a:rPr lang="da-DK" smtClean="0"/>
              <a:t>‹#›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82316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Standard Ra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25376A01-1BA3-4730-A46A-FE740FEC45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8" name="Picture 27" descr="A close up of a sign&#10;&#10;Description automatically generated">
            <a:extLst>
              <a:ext uri="{FF2B5EF4-FFF2-40B4-BE49-F238E27FC236}">
                <a16:creationId xmlns:a16="http://schemas.microsoft.com/office/drawing/2014/main" id="{8BBE9CC9-C2F8-4065-9369-F387DC1BE2C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8539" y="5957887"/>
            <a:ext cx="1357889" cy="469107"/>
          </a:xfrm>
          <a:prstGeom prst="rect">
            <a:avLst/>
          </a:prstGeom>
        </p:spPr>
      </p:pic>
      <p:sp>
        <p:nvSpPr>
          <p:cNvPr id="27" name="Picture Placeholder 49">
            <a:extLst>
              <a:ext uri="{FF2B5EF4-FFF2-40B4-BE49-F238E27FC236}">
                <a16:creationId xmlns:a16="http://schemas.microsoft.com/office/drawing/2014/main" id="{568B4A00-CFC1-4987-A659-1CBC9E43B1B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222251" y="209550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529261 h 6419849"/>
              <a:gd name="connsiteX3" fmla="*/ 10334057 w 11755436"/>
              <a:gd name="connsiteY3" fmla="*/ 5529261 h 6419849"/>
              <a:gd name="connsiteX4" fmla="*/ 9807737 w 11755436"/>
              <a:gd name="connsiteY4" fmla="*/ 6419849 h 6419849"/>
              <a:gd name="connsiteX5" fmla="*/ 0 w 11755436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529261"/>
                </a:lnTo>
                <a:lnTo>
                  <a:pt x="10334057" y="5529261"/>
                </a:lnTo>
                <a:lnTo>
                  <a:pt x="9807737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tIns="2808000" anchor="b">
            <a:noAutofit/>
          </a:bodyPr>
          <a:lstStyle>
            <a:lvl1pPr marL="0" indent="0" algn="ctr">
              <a:buNone/>
              <a:defRPr sz="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605AB99C-CBB9-4429-B06B-09C293E43B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222251" y="209550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529261 h 6419849"/>
              <a:gd name="connsiteX3" fmla="*/ 10334057 w 11755436"/>
              <a:gd name="connsiteY3" fmla="*/ 5529261 h 6419849"/>
              <a:gd name="connsiteX4" fmla="*/ 9807737 w 11755436"/>
              <a:gd name="connsiteY4" fmla="*/ 6419849 h 6419849"/>
              <a:gd name="connsiteX5" fmla="*/ 0 w 11755436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529261"/>
                </a:lnTo>
                <a:lnTo>
                  <a:pt x="10334057" y="5529261"/>
                </a:lnTo>
                <a:lnTo>
                  <a:pt x="9807737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tIns="2808000" anchor="b">
            <a:noAutofit/>
          </a:bodyPr>
          <a:lstStyle>
            <a:lvl1pPr marL="0" indent="0" algn="ctr">
              <a:buNone/>
              <a:defRPr sz="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E53E-15BB-410F-84DC-A4E767EAC5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42913" y="1116806"/>
            <a:ext cx="5720143" cy="1791494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 </a:t>
            </a:r>
            <a:br>
              <a:rPr lang="en-GB"/>
            </a:br>
            <a:r>
              <a:rPr lang="en-GB"/>
              <a:t>- max 2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22EC-38A5-403F-83E6-ABDC3CB844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42913" y="3209132"/>
            <a:ext cx="4970335" cy="2492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F0C848-94FD-442C-838B-C222A10824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2914" y="538163"/>
            <a:ext cx="5720143" cy="2778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DFDS" panose="00000500000000000000" pitchFamily="2" charset="0"/>
              <a:buNone/>
              <a:tabLst/>
              <a:defRPr sz="1800" b="1">
                <a:solidFill>
                  <a:schemeClr val="accent3"/>
                </a:solidFill>
              </a:defRPr>
            </a:lvl1pPr>
            <a:lvl2pPr marL="0" indent="0">
              <a:buNone/>
              <a:defRPr sz="1800" b="1">
                <a:solidFill>
                  <a:schemeClr val="accent3"/>
                </a:solidFill>
              </a:defRPr>
            </a:lvl2pPr>
            <a:lvl3pPr marL="0" indent="0">
              <a:buNone/>
              <a:defRPr sz="1800" b="1">
                <a:solidFill>
                  <a:schemeClr val="accent3"/>
                </a:solidFill>
              </a:defRPr>
            </a:lvl3pPr>
            <a:lvl4pPr marL="0" indent="0">
              <a:buNone/>
              <a:defRPr sz="1800" b="1">
                <a:solidFill>
                  <a:schemeClr val="accent3"/>
                </a:solidFill>
              </a:defRPr>
            </a:lvl4pPr>
            <a:lvl5pPr marL="0" indent="0">
              <a:buNone/>
              <a:defRPr sz="1800" b="1">
                <a:solidFill>
                  <a:schemeClr val="accent3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DFDS" panose="00000500000000000000" pitchFamily="2" charset="0"/>
              <a:buNone/>
              <a:tabLst/>
              <a:defRPr/>
            </a:pPr>
            <a:r>
              <a:rPr lang="en-GB"/>
              <a:t>Click to add date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2DF723-94BA-4B14-AB80-6919FF216FF6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6694C025-ED44-43AD-8030-8D668C4EF779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61CF59EC-02F6-4109-A82A-E40940C26FAC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22750573-BF4F-469C-BF73-59B41C816FD0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F86E6EF-B20C-48FA-9AD7-8F4CF9314273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5C21AB7-294B-4A84-9D45-16CFF695FA68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911B80D-2F06-4C21-87E9-5B9AF09ABA6C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title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467C0E73-D5CC-4D7B-B8C6-43456C64E8A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11753" y="1049413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title slides</a:t>
            </a:r>
          </a:p>
        </p:txBody>
      </p:sp>
    </p:spTree>
    <p:extLst>
      <p:ext uri="{BB962C8B-B14F-4D97-AF65-F5344CB8AC3E}">
        <p14:creationId xmlns:p14="http://schemas.microsoft.com/office/powerpoint/2010/main" val="6321071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6ABAC-8AF5-4319-8165-37C84CC388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gray">
          <a:xfrm>
            <a:off x="442913" y="1628775"/>
            <a:ext cx="3480726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3" y="2241551"/>
            <a:ext cx="3480726" cy="38211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811974F-B973-477B-8A3D-B9C5B69C7E9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 bwMode="gray">
          <a:xfrm>
            <a:off x="8268363" y="1628775"/>
            <a:ext cx="3480726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A3CAD0A-1813-43A6-A218-17639157D2F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 bwMode="gray">
          <a:xfrm>
            <a:off x="8268363" y="2241550"/>
            <a:ext cx="3480726" cy="382111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A25E756-83C8-48AD-86FA-B9036DC35F0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 bwMode="gray">
          <a:xfrm>
            <a:off x="4355638" y="1628775"/>
            <a:ext cx="3480726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EFE8EA0-150E-440B-9384-5DDDD7EF4EE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 bwMode="gray">
          <a:xfrm>
            <a:off x="4355638" y="2241550"/>
            <a:ext cx="3480726" cy="3821113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1798FC18-DDB4-4A60-926C-0654CBABC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9F7B8F4-734D-4961-B14A-CD2FD97DB5D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1A227F20-04CB-4415-A380-6888E244BE7F}" type="datetime1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5B748A-56C8-4B7A-9942-C747AF5D2FCA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9C05F60-2843-407F-B52D-8B553CF7519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8E227A24-E064-4800-8F73-6606CAED386C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9FC43A6-300E-45B6-9AF4-17F9E6047203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737AEB30-7F97-48C9-A547-A9E49163FA0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9CCE9C-7B75-450C-BB9C-A50EAEA954D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F038053D-D31F-408B-B870-17DC5FBF314E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711DDFF2-A3A2-47D1-8BAB-DDAE32AF3BBC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9782DE6-FF83-45BE-A7A2-AD64DAF39E5C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81640357-39B8-4169-A683-597F3F0D5012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D378163C-1791-4356-B3C1-FA95143BB02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9B8BFB48-E87C-4F49-B44E-E32861426EB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127FA44C-DC1B-4ADA-A294-7E16EA1E14E3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821459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07" userDrawn="1">
          <p15:clr>
            <a:srgbClr val="FBAE40"/>
          </p15:clr>
        </p15:guide>
        <p15:guide id="2" orient="horz" pos="1412" userDrawn="1">
          <p15:clr>
            <a:srgbClr val="FBAE40"/>
          </p15:clr>
        </p15:guide>
        <p15:guide id="3" pos="2472" userDrawn="1">
          <p15:clr>
            <a:srgbClr val="FBAE40"/>
          </p15:clr>
        </p15:guide>
        <p15:guide id="4" pos="2744" userDrawn="1">
          <p15:clr>
            <a:srgbClr val="FBAE40"/>
          </p15:clr>
        </p15:guide>
        <p15:guide id="5" pos="4937" userDrawn="1">
          <p15:clr>
            <a:srgbClr val="FBAE40"/>
          </p15:clr>
        </p15:guide>
        <p15:guide id="6" pos="521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811974F-B973-477B-8A3D-B9C5B69C7E9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 bwMode="gray">
          <a:xfrm>
            <a:off x="9246545" y="1628775"/>
            <a:ext cx="2502544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4A25E756-83C8-48AD-86FA-B9036DC35F0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 bwMode="gray">
          <a:xfrm>
            <a:off x="3377457" y="1628775"/>
            <a:ext cx="2502544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4C14BF2C-3681-4DCD-BEFC-E8CD0DB1ACD3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 bwMode="gray">
          <a:xfrm>
            <a:off x="6312001" y="1628775"/>
            <a:ext cx="2502544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0783D41-C87F-4DCC-BFB8-22A11B401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7DD7C51F-74C4-4DB7-86C5-EEA1E03A0DFC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gray">
          <a:xfrm>
            <a:off x="442913" y="1628775"/>
            <a:ext cx="2503487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42" name="Content Placeholder 3">
            <a:extLst>
              <a:ext uri="{FF2B5EF4-FFF2-40B4-BE49-F238E27FC236}">
                <a16:creationId xmlns:a16="http://schemas.microsoft.com/office/drawing/2014/main" id="{88E51B76-275B-4759-A868-E9D15427BAAD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4" y="2241550"/>
            <a:ext cx="2503487" cy="38211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3" name="Content Placeholder 3">
            <a:extLst>
              <a:ext uri="{FF2B5EF4-FFF2-40B4-BE49-F238E27FC236}">
                <a16:creationId xmlns:a16="http://schemas.microsoft.com/office/drawing/2014/main" id="{886DA6CB-FF92-40A5-A81E-754EDC2FF7F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 bwMode="gray">
          <a:xfrm>
            <a:off x="3377458" y="2241550"/>
            <a:ext cx="2503487" cy="38211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4" name="Content Placeholder 3">
            <a:extLst>
              <a:ext uri="{FF2B5EF4-FFF2-40B4-BE49-F238E27FC236}">
                <a16:creationId xmlns:a16="http://schemas.microsoft.com/office/drawing/2014/main" id="{7A90E060-AC78-41C4-B2EF-61D07F7ED8B8}"/>
              </a:ext>
            </a:extLst>
          </p:cNvPr>
          <p:cNvSpPr>
            <a:spLocks noGrp="1"/>
          </p:cNvSpPr>
          <p:nvPr>
            <p:ph sz="half" idx="21" hasCustomPrompt="1"/>
          </p:nvPr>
        </p:nvSpPr>
        <p:spPr bwMode="gray">
          <a:xfrm>
            <a:off x="6312002" y="2241550"/>
            <a:ext cx="2503487" cy="38211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5" name="Content Placeholder 3">
            <a:extLst>
              <a:ext uri="{FF2B5EF4-FFF2-40B4-BE49-F238E27FC236}">
                <a16:creationId xmlns:a16="http://schemas.microsoft.com/office/drawing/2014/main" id="{BC1EA7BE-77B9-480F-91DA-258503D10906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 bwMode="gray">
          <a:xfrm>
            <a:off x="9246545" y="2241550"/>
            <a:ext cx="2503487" cy="3821112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0B6B99-1F83-4EAA-A2FE-1231F6325734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DFD20733-6F7A-46C8-AADA-D912E65C6E3E}" type="datetime1">
              <a:rPr lang="en-GB" smtClean="0"/>
              <a:t>24/06/2020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2AE7C9-6FFA-4226-93A7-F7197F46E0FC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1A97743-DAC0-4407-9100-7263D1A9B172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9C48B943-AEE2-4AFB-965A-556BC4C096B7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982921C-F0EC-4A3C-985C-841EAD5912D8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6D185D1B-4B75-400B-A9DF-C9D95C76C45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CC6BE53B-5E88-4A7B-9D81-256DD424CE8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86A1B47D-560F-4FC0-9054-3B2D3B807E9D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B674A7CA-F0EB-469B-B188-8DB0508FD95A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D89E8462-2527-41CB-9CA1-9A195B3890E9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4E29B67F-B00C-42CB-BE68-2860A6EDE370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C8D869A2-DC65-4AF6-B135-6357C1481700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7" name="Text Placeholder 8">
            <a:extLst>
              <a:ext uri="{FF2B5EF4-FFF2-40B4-BE49-F238E27FC236}">
                <a16:creationId xmlns:a16="http://schemas.microsoft.com/office/drawing/2014/main" id="{27CB78FB-AA8E-4913-A0AF-5209377D4EE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6FE6E66E-41D0-4B9C-8B5B-74C5AE75C6AE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86198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07" userDrawn="1">
          <p15:clr>
            <a:srgbClr val="FBAE40"/>
          </p15:clr>
        </p15:guide>
        <p15:guide id="2" orient="horz" pos="1412" userDrawn="1">
          <p15:clr>
            <a:srgbClr val="FBAE40"/>
          </p15:clr>
        </p15:guide>
        <p15:guide id="3" pos="1856" userDrawn="1">
          <p15:clr>
            <a:srgbClr val="FBAE40"/>
          </p15:clr>
        </p15:guide>
        <p15:guide id="4" pos="2127" userDrawn="1">
          <p15:clr>
            <a:srgbClr val="FBAE40"/>
          </p15:clr>
        </p15:guide>
        <p15:guide id="5" pos="5553" userDrawn="1">
          <p15:clr>
            <a:srgbClr val="FBAE40"/>
          </p15:clr>
        </p15:guide>
        <p15:guide id="6" pos="5825" userDrawn="1">
          <p15:clr>
            <a:srgbClr val="FBAE40"/>
          </p15:clr>
        </p15:guide>
        <p15:guide id="7" pos="3704" userDrawn="1">
          <p15:clr>
            <a:srgbClr val="FBAE40"/>
          </p15:clr>
        </p15:guide>
        <p15:guide id="8" pos="397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35D3BF5-9047-4E1C-B246-901166A0B8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42913" y="1630866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17" name="Picture Placeholder 5">
            <a:extLst>
              <a:ext uri="{FF2B5EF4-FFF2-40B4-BE49-F238E27FC236}">
                <a16:creationId xmlns:a16="http://schemas.microsoft.com/office/drawing/2014/main" id="{29A1BD4A-A4A7-4CCF-891E-C7191AFA3F31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 bwMode="gray">
          <a:xfrm>
            <a:off x="442913" y="3228132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12637C21-A386-4153-9319-89DB5E3D27A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442913" y="4825397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1A58260A-38C8-47C5-AD75-E4C6D4E4AF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308270" y="1630866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2" name="Picture Placeholder 5">
            <a:extLst>
              <a:ext uri="{FF2B5EF4-FFF2-40B4-BE49-F238E27FC236}">
                <a16:creationId xmlns:a16="http://schemas.microsoft.com/office/drawing/2014/main" id="{8D58250C-77B1-4723-9DA2-A202A100ADF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6308270" y="3228132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F94EF6B3-6D46-4AEA-8468-3927D95F98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6308270" y="4825397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FD818E49-05F4-484D-AD39-4E58D65F8C5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 bwMode="gray">
          <a:xfrm>
            <a:off x="1306612" y="1630866"/>
            <a:ext cx="4568725" cy="1237266"/>
          </a:xfr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956AB2D6-8ED2-4DA7-9FC2-2E0D6B5B9B72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1306612" y="3228132"/>
            <a:ext cx="4568725" cy="123726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B0F96483-CB0F-4AB7-A410-DFC7CD06A92C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 bwMode="gray">
          <a:xfrm>
            <a:off x="1306612" y="4825397"/>
            <a:ext cx="4568725" cy="1237265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F75A2D36-82B2-4A51-A21F-805645886E7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7171970" y="1630866"/>
            <a:ext cx="4568725" cy="123726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D2A42BAD-3AA1-4B6D-8165-B3DBA347184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7175500" y="3228132"/>
            <a:ext cx="4568725" cy="123726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1" name="Text Placeholder 25">
            <a:extLst>
              <a:ext uri="{FF2B5EF4-FFF2-40B4-BE49-F238E27FC236}">
                <a16:creationId xmlns:a16="http://schemas.microsoft.com/office/drawing/2014/main" id="{A84BC5EA-4E9D-4289-9BFE-A7379A70403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7175500" y="4825397"/>
            <a:ext cx="4568725" cy="1237266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A1D4BD7-BC07-4FA9-A000-33C643D53F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665385-6DC5-4C12-95DB-5C31E47B2A02}"/>
              </a:ext>
            </a:extLst>
          </p:cNvPr>
          <p:cNvSpPr>
            <a:spLocks noGrp="1"/>
          </p:cNvSpPr>
          <p:nvPr>
            <p:ph type="dt" sz="half" idx="31"/>
          </p:nvPr>
        </p:nvSpPr>
        <p:spPr/>
        <p:txBody>
          <a:bodyPr/>
          <a:lstStyle/>
          <a:p>
            <a:fld id="{8985524F-1D27-4003-A49C-C4956DB36159}" type="datetime1">
              <a:rPr lang="en-GB" smtClean="0"/>
              <a:t>24/06/2020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7C90FB0-9D04-4C48-96B4-4AA5ED46C621}"/>
              </a:ext>
            </a:extLst>
          </p:cNvPr>
          <p:cNvSpPr>
            <a:spLocks noGrp="1"/>
          </p:cNvSpPr>
          <p:nvPr>
            <p:ph type="ftr" sz="quarter" idx="3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E3B82A-AE14-410C-80A2-F5AECD1CFF64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72B7177D-5CA7-4320-9EFC-57AD32A2ED4A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C322375D-0400-44E2-9461-BECB52161B72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2FDF2DB6-2413-4ECC-B678-C4438E02A9B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E73A2B3-538A-400D-95BE-C6928A6D9A5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E6CF3AA-A1C6-4DC2-95F0-F3330593C72E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0740C11-E035-4704-B68B-D74507E3302D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6F175CFD-81B9-4D63-8FDF-0A757F187D8A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83DE217-7978-40AB-9849-05801121731C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CAF901DA-F0C9-4124-B978-B0A1E55006BC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8" name="Text Placeholder 8">
            <a:extLst>
              <a:ext uri="{FF2B5EF4-FFF2-40B4-BE49-F238E27FC236}">
                <a16:creationId xmlns:a16="http://schemas.microsoft.com/office/drawing/2014/main" id="{3619B2E7-E2C6-4E3A-988F-76CF8D90502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3C6CDD07-C5E5-4FA5-97A4-EB5BE13ACF1E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718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3702" userDrawn="1">
          <p15:clr>
            <a:srgbClr val="FBAE40"/>
          </p15:clr>
        </p15:guide>
        <p15:guide id="4" pos="3974" userDrawn="1">
          <p15:clr>
            <a:srgbClr val="FBAE40"/>
          </p15:clr>
        </p15:guide>
        <p15:guide id="5" pos="689" userDrawn="1">
          <p15:clr>
            <a:srgbClr val="FBAE40"/>
          </p15:clr>
        </p15:guide>
        <p15:guide id="6" pos="4383" userDrawn="1">
          <p15:clr>
            <a:srgbClr val="FBAE40"/>
          </p15:clr>
        </p15:guide>
        <p15:guide id="7" pos="822" userDrawn="1">
          <p15:clr>
            <a:srgbClr val="FBAE40"/>
          </p15:clr>
        </p15:guide>
        <p15:guide id="8" pos="4517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subhead and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6ABAC-8AF5-4319-8165-37C84CC388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gray">
          <a:xfrm>
            <a:off x="442913" y="1628775"/>
            <a:ext cx="5437088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811974F-B973-477B-8A3D-B9C5B69C7E9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 bwMode="gray">
          <a:xfrm>
            <a:off x="6312001" y="1628775"/>
            <a:ext cx="5437088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735D3BF5-9047-4E1C-B246-901166A0B89A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 bwMode="gray">
          <a:xfrm>
            <a:off x="442913" y="2241549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12637C21-A386-4153-9319-89DB5E3D27A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 bwMode="gray">
          <a:xfrm>
            <a:off x="442913" y="4332106"/>
            <a:ext cx="650295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1" name="Picture Placeholder 5">
            <a:extLst>
              <a:ext uri="{FF2B5EF4-FFF2-40B4-BE49-F238E27FC236}">
                <a16:creationId xmlns:a16="http://schemas.microsoft.com/office/drawing/2014/main" id="{1A58260A-38C8-47C5-AD75-E4C6D4E4AF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6308270" y="2241550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3" name="Picture Placeholder 5">
            <a:extLst>
              <a:ext uri="{FF2B5EF4-FFF2-40B4-BE49-F238E27FC236}">
                <a16:creationId xmlns:a16="http://schemas.microsoft.com/office/drawing/2014/main" id="{F94EF6B3-6D46-4AEA-8468-3927D95F98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6308270" y="4332106"/>
            <a:ext cx="647700" cy="6477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2CDC845B-14C4-4DD0-958A-4D0DF926359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 bwMode="gray">
          <a:xfrm>
            <a:off x="1306612" y="2241548"/>
            <a:ext cx="4573487" cy="1730556"/>
          </a:xfr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9" name="Text Placeholder 25">
            <a:extLst>
              <a:ext uri="{FF2B5EF4-FFF2-40B4-BE49-F238E27FC236}">
                <a16:creationId xmlns:a16="http://schemas.microsoft.com/office/drawing/2014/main" id="{B4A62619-3164-42EA-87A6-120CFAA9EFCA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 bwMode="gray">
          <a:xfrm>
            <a:off x="1306612" y="4332105"/>
            <a:ext cx="4573487" cy="1730556"/>
          </a:xfr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A27230C0-2AB1-47A3-BC22-3AB3B41FACF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7175499" y="2241550"/>
            <a:ext cx="4573487" cy="1730557"/>
          </a:xfr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2230B3F4-3E09-4E2A-911D-41981371FBB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7175499" y="4332106"/>
            <a:ext cx="4573487" cy="1730557"/>
          </a:xfr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3F1E571D-CF1F-48A4-A05A-061FF85D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4861B89-78F2-423C-9B3E-4A1C1441F754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6ACC4AC9-6711-4FA0-AB2C-C583E466F7D2}" type="datetime1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F03BDD-AF1E-477C-BC63-2F5F57BA3CC6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E34F463-8382-45BD-BA89-42E9E1CB42BD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7E17B1CC-112F-4A7C-BA31-DB706312DC14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68D128D7-6A20-4CDF-949D-2A28BCF1BD2C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79DD9600-D1B3-4F97-BC1C-3F87948CAD9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96BA0AA-66A2-4085-B5B3-AEA07D7002E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0DD0CF8D-29BB-481E-9237-2575C68F7CCD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1EBF1B1E-A30B-45BF-9739-A6BEDE6BA6EF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432B9E20-5413-4DFA-86EF-D954B3293950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A47F44C4-86DA-414E-9AD1-2CCDFBA0A2EF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C15EA125-C71E-4F9E-83B9-465A8DC3FCE6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1" name="Text Placeholder 8">
            <a:extLst>
              <a:ext uri="{FF2B5EF4-FFF2-40B4-BE49-F238E27FC236}">
                <a16:creationId xmlns:a16="http://schemas.microsoft.com/office/drawing/2014/main" id="{E181F74E-5A91-4177-B3B3-85742997921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57C33569-EC37-4F25-916F-C1D420AA706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58695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08" userDrawn="1">
          <p15:clr>
            <a:srgbClr val="FBAE40"/>
          </p15:clr>
        </p15:guide>
        <p15:guide id="2" orient="horz" pos="1412" userDrawn="1">
          <p15:clr>
            <a:srgbClr val="FBAE40"/>
          </p15:clr>
        </p15:guide>
        <p15:guide id="3" pos="3705" userDrawn="1">
          <p15:clr>
            <a:srgbClr val="FBAE40"/>
          </p15:clr>
        </p15:guide>
        <p15:guide id="4" pos="3975" userDrawn="1">
          <p15:clr>
            <a:srgbClr val="FBAE40"/>
          </p15:clr>
        </p15:guide>
        <p15:guide id="5" pos="689" userDrawn="1">
          <p15:clr>
            <a:srgbClr val="FBAE40"/>
          </p15:clr>
        </p15:guide>
        <p15:guide id="6" pos="4383" userDrawn="1">
          <p15:clr>
            <a:srgbClr val="FBAE40"/>
          </p15:clr>
        </p15:guide>
        <p15:guide id="7" pos="822" userDrawn="1">
          <p15:clr>
            <a:srgbClr val="FBAE40"/>
          </p15:clr>
        </p15:guide>
        <p15:guide id="8" pos="452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 + single column with subhead and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6ABAC-8AF5-4319-8165-37C84CC388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gray">
          <a:xfrm>
            <a:off x="442913" y="1628775"/>
            <a:ext cx="7323137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3" y="2241551"/>
            <a:ext cx="7323137" cy="3821111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811974F-B973-477B-8A3D-B9C5B69C7E9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 bwMode="gray">
          <a:xfrm>
            <a:off x="8193615" y="1628775"/>
            <a:ext cx="3555473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3" name="Picture Placeholder 5">
            <a:extLst>
              <a:ext uri="{FF2B5EF4-FFF2-40B4-BE49-F238E27FC236}">
                <a16:creationId xmlns:a16="http://schemas.microsoft.com/office/drawing/2014/main" id="{6860F54D-583C-48F7-9368-76864DCEA18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 bwMode="gray">
          <a:xfrm>
            <a:off x="8193614" y="2241551"/>
            <a:ext cx="432000" cy="4320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19" name="Picture Placeholder 5">
            <a:extLst>
              <a:ext uri="{FF2B5EF4-FFF2-40B4-BE49-F238E27FC236}">
                <a16:creationId xmlns:a16="http://schemas.microsoft.com/office/drawing/2014/main" id="{3D2C46F9-06D0-49D6-BF01-4BEEA1A95190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 bwMode="gray">
          <a:xfrm>
            <a:off x="8193615" y="3635255"/>
            <a:ext cx="432000" cy="4320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0" name="Picture Placeholder 5">
            <a:extLst>
              <a:ext uri="{FF2B5EF4-FFF2-40B4-BE49-F238E27FC236}">
                <a16:creationId xmlns:a16="http://schemas.microsoft.com/office/drawing/2014/main" id="{5DA554B7-45EE-42DD-8A4E-5EEE57FD4D84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 bwMode="gray">
          <a:xfrm>
            <a:off x="8193614" y="5028959"/>
            <a:ext cx="432000" cy="432000"/>
          </a:xfrm>
        </p:spPr>
        <p:txBody>
          <a:bodyPr tIns="36000"/>
          <a:lstStyle>
            <a:lvl1pPr marL="0" indent="0" algn="ctr">
              <a:buNone/>
              <a:defRPr sz="800"/>
            </a:lvl1pPr>
          </a:lstStyle>
          <a:p>
            <a:r>
              <a:rPr lang="en-GB"/>
              <a:t>Icon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D23AD7F8-BF29-4AD0-B050-F6F38EA01566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 bwMode="gray">
          <a:xfrm>
            <a:off x="8773322" y="2241551"/>
            <a:ext cx="2975765" cy="1033704"/>
          </a:xfrm>
        </p:spPr>
        <p:txBody>
          <a:bodyPr wrap="square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7" name="Text Placeholder 25">
            <a:extLst>
              <a:ext uri="{FF2B5EF4-FFF2-40B4-BE49-F238E27FC236}">
                <a16:creationId xmlns:a16="http://schemas.microsoft.com/office/drawing/2014/main" id="{64952966-5502-4385-B0F5-B5B874C8A6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 bwMode="gray">
          <a:xfrm>
            <a:off x="8773322" y="3635255"/>
            <a:ext cx="2975765" cy="1033704"/>
          </a:xfrm>
        </p:spPr>
        <p:txBody>
          <a:bodyPr wrap="square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8" name="Text Placeholder 25">
            <a:extLst>
              <a:ext uri="{FF2B5EF4-FFF2-40B4-BE49-F238E27FC236}">
                <a16:creationId xmlns:a16="http://schemas.microsoft.com/office/drawing/2014/main" id="{31396256-1710-4527-AF10-688A3FAB0663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 bwMode="gray">
          <a:xfrm>
            <a:off x="8773322" y="5028959"/>
            <a:ext cx="2975765" cy="1033704"/>
          </a:xfrm>
        </p:spPr>
        <p:txBody>
          <a:bodyPr wrap="square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37262D7-4248-4F05-AAED-312974F3A26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 – max 2 lines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AA1981-DE8A-41F8-BB5C-84D2FCA9702A}"/>
              </a:ext>
            </a:extLst>
          </p:cNvPr>
          <p:cNvSpPr>
            <a:spLocks noGrp="1"/>
          </p:cNvSpPr>
          <p:nvPr>
            <p:ph type="dt" sz="half" idx="32"/>
          </p:nvPr>
        </p:nvSpPr>
        <p:spPr/>
        <p:txBody>
          <a:bodyPr/>
          <a:lstStyle/>
          <a:p>
            <a:fld id="{48FF6C95-01DF-4A93-9B8F-5B0A42515EF9}" type="datetime1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F0A780-EE86-43CD-94C5-E002638EC244}"/>
              </a:ext>
            </a:extLst>
          </p:cNvPr>
          <p:cNvSpPr>
            <a:spLocks noGrp="1"/>
          </p:cNvSpPr>
          <p:nvPr>
            <p:ph type="ftr" sz="quarter" idx="3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F4695A9-BABC-4CC5-8A76-32278A20A4F1}"/>
              </a:ext>
            </a:extLst>
          </p:cNvPr>
          <p:cNvSpPr>
            <a:spLocks noGrp="1"/>
          </p:cNvSpPr>
          <p:nvPr>
            <p:ph type="sldNum" sz="quarter" idx="3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0B9CD512-5354-4EB3-92A5-07B21A866FFC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5873B73-2183-4C43-B598-0F32A5CB15B8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064BEE0A-8E1E-4C5D-924A-51A46DE0956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CE1F4E97-7550-4A7C-BA2D-E1A2BC91BAA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CE45EBB-5EB9-486F-9342-6AC6447DA7F0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53619C9C-D32F-4B19-BFCE-C27C99689B0A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FD6A2A4-F62A-4119-8E72-61B375E42F9F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92A3CC6-90B5-43D9-9BAA-97FEE2D1E045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41CC308-56D5-4998-BFBB-B5A0DC072537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6" name="Text Placeholder 8">
            <a:extLst>
              <a:ext uri="{FF2B5EF4-FFF2-40B4-BE49-F238E27FC236}">
                <a16:creationId xmlns:a16="http://schemas.microsoft.com/office/drawing/2014/main" id="{23CAA4A4-4E8D-4710-A575-F62ACD85ABA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A006E63A-D34A-44E2-A2A5-DA0385A2035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41318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08" userDrawn="1">
          <p15:clr>
            <a:srgbClr val="FBAE40"/>
          </p15:clr>
        </p15:guide>
        <p15:guide id="2" orient="horz" pos="1412" userDrawn="1">
          <p15:clr>
            <a:srgbClr val="FBAE40"/>
          </p15:clr>
        </p15:guide>
        <p15:guide id="4" pos="4892" userDrawn="1">
          <p15:clr>
            <a:srgbClr val="FBAE40"/>
          </p15:clr>
        </p15:guide>
        <p15:guide id="5" pos="5433" userDrawn="1">
          <p15:clr>
            <a:srgbClr val="FBAE40"/>
          </p15:clr>
        </p15:guide>
        <p15:guide id="6" pos="5160" userDrawn="1">
          <p15:clr>
            <a:srgbClr val="FBAE40"/>
          </p15:clr>
        </p15:guide>
        <p15:guide id="7" pos="5526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9293F-C27C-487B-9F96-75B20B279A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 – max 2 lines</a:t>
            </a:r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0C6BA003-6164-45CF-B9D3-7AA1170BAC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12A0-F148-4519-9BB8-B439AC88A39C}" type="datetime1">
              <a:rPr lang="en-GB" smtClean="0"/>
              <a:t>24/06/2020</a:t>
            </a:fld>
            <a:endParaRPr lang="en-GB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5CA561AD-B747-4CFD-ACFB-1EABF80F5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51538373-311C-431F-B62E-B5C3DB0964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D9A9C2C2-DCDF-43D5-B560-45DE896C4AD7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86B824B-C137-4408-B714-E1F883052C8F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665C0EFB-4C14-416B-8657-078AB3B24D8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2061947-6C78-4685-B864-51A0A7EED6BF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5B631A64-2906-4767-A357-5859CB2AB26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FEF5A3F-4B4E-4436-93AC-3C1F20F39937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B301E74-7E21-4741-BBFD-1453904B8017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4C91BDF-332D-4A3E-9B7E-11F832DC0D5F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AEC100E-E7AC-43E2-AA47-133FBC6D7243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0" name="Text Placeholder 8">
            <a:extLst>
              <a:ext uri="{FF2B5EF4-FFF2-40B4-BE49-F238E27FC236}">
                <a16:creationId xmlns:a16="http://schemas.microsoft.com/office/drawing/2014/main" id="{06DD3DDF-979D-4E15-9D77-1B107004B7B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5082224B-523B-4A07-B1F5-D67F0C6BE657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528734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421A50B1-019B-4A96-9D60-6A39C8D5C92F}"/>
              </a:ext>
            </a:extLst>
          </p:cNvPr>
          <p:cNvSpPr>
            <a:spLocks noGrp="1"/>
          </p:cNvSpPr>
          <p:nvPr>
            <p:ph idx="1" hasCustomPrompt="1"/>
          </p:nvPr>
        </p:nvSpPr>
        <p:spPr bwMode="gray">
          <a:xfrm>
            <a:off x="442913" y="1636751"/>
            <a:ext cx="11306175" cy="4425911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CEEFCF-159E-4D7D-BC74-408A3F8AB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24F47F-A3A7-4B6A-903D-3FB8DFCFF6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C9EE2-CDEE-4F25-A5B2-4F07B1B87DFB}" type="datetime1">
              <a:rPr lang="en-GB" smtClean="0"/>
              <a:t>24/06/2020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96A4A4-50E1-427B-B315-9AB667A8A8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BE8179-7C80-4E15-9FBC-29E2B0A93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2EAA0BE0-FDAC-4870-A723-917B86D38BE7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7EFF488-E0CB-4B08-9383-C3D096875623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9A2C278A-210F-4249-9DC2-2E40760C4413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3AB5500-5748-427A-800C-3714B0477151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9A49C518-2438-433D-8D24-80E5D65C3B7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A338DD29-5890-45D7-B833-669B1E1CFFF2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EE5BF2EB-D050-49CE-A95D-428F715D2331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4454DADC-1C00-4968-9EF4-54475E1585F0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DACB213-ED9D-4DE0-BA42-CDAEFCBE248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Text Placeholder 8">
            <a:extLst>
              <a:ext uri="{FF2B5EF4-FFF2-40B4-BE49-F238E27FC236}">
                <a16:creationId xmlns:a16="http://schemas.microsoft.com/office/drawing/2014/main" id="{ACF750DE-1506-4AFE-8F65-64165FCAF98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D5036CF5-A3C0-477A-A976-A2427E8318CD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5A2D3D8C-B1ED-4529-B53D-988A929EF5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906" y="5421028"/>
            <a:ext cx="1005927" cy="1005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0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2" y="1636752"/>
            <a:ext cx="5437088" cy="44259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C9F3D365-81A4-40AF-9C10-9C1DF08A2880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 bwMode="gray">
          <a:xfrm>
            <a:off x="6312001" y="1636751"/>
            <a:ext cx="5437088" cy="442591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2D4CD2-0AEC-4055-A377-2F5C1A764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F23ACE-7235-45D1-8027-6EA8C67B34D8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3C3062C3-88DD-4EA5-A234-1F68601FD704}" type="datetime1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E7D4F5-0562-4665-AE9D-5E9F3A2BE9C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DF82A7-7A58-4F7B-9619-BA131D7A55D9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8F9D2358-8BE3-434C-BEBC-2C912DAF73DA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6303C08-A5A0-433A-B2CE-0ADDA5AD05E8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7BADC77-1560-4768-9C24-4403C571C8F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608AD380-CED5-4AFB-9554-7F4FFCEC6E1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1CE711F-38E2-4BE2-958D-4B849ED4B502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EA8290D8-5DF6-45AF-859C-69A398CD2017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B5AF00DD-9919-43A7-B53B-6C865C12DE5F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2614BE8-48D5-4FA1-80E0-87DFCD26467F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31C17B9-6B08-491A-88F1-FBEE8AE119D3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2AF6C0AD-415C-44C7-A286-7898CAAF7C7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657BBAE5-7A06-4C9B-BE2B-B8756E5CDF4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622319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3704">
          <p15:clr>
            <a:srgbClr val="FBAE40"/>
          </p15:clr>
        </p15:guide>
        <p15:guide id="4" pos="3976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3" y="1636752"/>
            <a:ext cx="3480726" cy="442590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6AE3B184-B29C-4339-B1AE-8C2C42D2E079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 bwMode="gray">
          <a:xfrm>
            <a:off x="8268363" y="1636753"/>
            <a:ext cx="3480726" cy="442590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EFE8EA0-150E-440B-9384-5DDDD7EF4EE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 bwMode="gray">
          <a:xfrm>
            <a:off x="4355638" y="1636752"/>
            <a:ext cx="3480726" cy="442590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2605F5-BFBB-4119-B1FA-BD46F8FF4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FE803A-EFCF-4DFB-A7D2-E7646A0D8E44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B28F1D5-E569-435A-9D5B-A42A648F3F98}" type="datetime1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551CD0-96AD-4970-BE78-F4AC4BF220DB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5BF8B-D27F-4DE7-BD59-7D8C6BAC6754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5BB64FE7-E9C1-4C48-B223-4DD16A39D9ED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D248EF19-65C3-4AA3-BBE8-CCDE836EBF25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42239F7-36E0-4910-8761-0380C8A3208E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FB10422D-DE68-4189-9DE2-B519F73901C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74AF13A6-9A2E-484D-9519-CE838D72CE90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8BA6A50C-8449-4371-82B2-71C9B3E00623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D2FB568-5EE0-473F-8989-535BBD780D4D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62DF753-15DA-4E2D-BEF5-E6E0EAB6F6A7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2B185220-C1CB-4D1D-B303-2FDF292E1263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6" name="Text Placeholder 8">
            <a:extLst>
              <a:ext uri="{FF2B5EF4-FFF2-40B4-BE49-F238E27FC236}">
                <a16:creationId xmlns:a16="http://schemas.microsoft.com/office/drawing/2014/main" id="{0708C96D-D703-4854-8C2C-F2C0D0F876A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47333218-CAFA-47FC-8252-B9840718E57E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809440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2472" userDrawn="1">
          <p15:clr>
            <a:srgbClr val="FBAE40"/>
          </p15:clr>
        </p15:guide>
        <p15:guide id="4" pos="2744" userDrawn="1">
          <p15:clr>
            <a:srgbClr val="FBAE40"/>
          </p15:clr>
        </p15:guide>
        <p15:guide id="5" pos="4937" userDrawn="1">
          <p15:clr>
            <a:srgbClr val="FBAE40"/>
          </p15:clr>
        </p15:guide>
        <p15:guide id="6" pos="52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342D381B-10AF-462D-BCBB-A2BFBDBF86C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2" y="1636753"/>
            <a:ext cx="2502544" cy="442590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35D32392-B45C-4D41-BAC4-D15826ABDACE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 bwMode="gray">
          <a:xfrm>
            <a:off x="9246545" y="1636753"/>
            <a:ext cx="2502544" cy="4425909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70057A9E-EE30-460E-B2AE-49A9B4CE6094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 bwMode="gray">
          <a:xfrm>
            <a:off x="3377457" y="1636752"/>
            <a:ext cx="2502544" cy="442590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4BDD99D2-5B85-4F34-BF56-C78F359A719A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 bwMode="gray">
          <a:xfrm>
            <a:off x="6312001" y="1636753"/>
            <a:ext cx="2502544" cy="442590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7C293B-5F41-41CF-B047-CD717C323C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B117B4-A9AD-4E71-A826-67BBEC37504E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D7BA58EF-D001-4849-A482-0CF7D0978C0F}" type="datetime1">
              <a:rPr lang="en-GB" smtClean="0"/>
              <a:t>24/06/2020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1BFD58-7950-4B9B-BD65-83D393D480AA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EA318D-F4B7-4F4E-B365-E864AE1EEDFC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38653233-D498-46EA-BC77-524CFB17239B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DF70662-4B99-4674-A612-68179EF2012F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3F6B92B-8AD1-4E56-B109-C7F062C709B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9FD070C-BE69-4B51-A558-5B938549AB96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C613F3A-1830-4A3C-9B67-4AA8EB3E4A1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3" name="TextBox 42">
            <a:extLst>
              <a:ext uri="{FF2B5EF4-FFF2-40B4-BE49-F238E27FC236}">
                <a16:creationId xmlns:a16="http://schemas.microsoft.com/office/drawing/2014/main" id="{4F270E87-0073-42B9-9FE1-64658E258004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5DACC70D-FC75-45DB-9F9E-215907D2B335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79D31C-F1BC-4CFC-9040-5130C01B724A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14A1BA23-4767-4F29-9FB5-839048F0DD8D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8" name="Text Placeholder 8">
            <a:extLst>
              <a:ext uri="{FF2B5EF4-FFF2-40B4-BE49-F238E27FC236}">
                <a16:creationId xmlns:a16="http://schemas.microsoft.com/office/drawing/2014/main" id="{77A0007F-9B91-4550-AA3D-97F18E80CB9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D4410579-72B2-4856-A908-BAE39A6EC1DD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554694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1856" userDrawn="1">
          <p15:clr>
            <a:srgbClr val="FBAE40"/>
          </p15:clr>
        </p15:guide>
        <p15:guide id="4" pos="2129" userDrawn="1">
          <p15:clr>
            <a:srgbClr val="FBAE40"/>
          </p15:clr>
        </p15:guide>
        <p15:guide id="5" pos="5553" userDrawn="1">
          <p15:clr>
            <a:srgbClr val="FBAE40"/>
          </p15:clr>
        </p15:guide>
        <p15:guide id="6" pos="5825" userDrawn="1">
          <p15:clr>
            <a:srgbClr val="FBAE40"/>
          </p15:clr>
        </p15:guide>
        <p15:guide id="7" pos="3705" userDrawn="1">
          <p15:clr>
            <a:srgbClr val="FBAE40"/>
          </p15:clr>
        </p15:guide>
        <p15:guide id="8" pos="397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6ABAC-8AF5-4319-8165-37C84CC388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gray">
          <a:xfrm>
            <a:off x="442913" y="1628775"/>
            <a:ext cx="11306175" cy="443198"/>
          </a:xfrm>
        </p:spPr>
        <p:txBody>
          <a:bodyPr anchor="b">
            <a:noAutofit/>
          </a:bodyPr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4C929AC6-6136-4451-A2D7-4D8003A1342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3" y="2241550"/>
            <a:ext cx="11306175" cy="3821113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spcBef>
                <a:spcPts val="300"/>
              </a:spcBef>
              <a:spcAft>
                <a:spcPts val="300"/>
              </a:spcAft>
              <a:defRPr sz="1600"/>
            </a:lvl1pPr>
            <a:lvl2pPr>
              <a:spcBef>
                <a:spcPts val="300"/>
              </a:spcBef>
              <a:spcAft>
                <a:spcPts val="300"/>
              </a:spcAft>
              <a:defRPr sz="1600"/>
            </a:lvl2pPr>
            <a:lvl3pPr>
              <a:spcBef>
                <a:spcPts val="300"/>
              </a:spcBef>
              <a:spcAft>
                <a:spcPts val="300"/>
              </a:spcAft>
              <a:defRPr sz="1600"/>
            </a:lvl3pPr>
            <a:lvl4pPr>
              <a:spcBef>
                <a:spcPts val="300"/>
              </a:spcBef>
              <a:spcAft>
                <a:spcPts val="300"/>
              </a:spcAft>
              <a:defRPr/>
            </a:lvl4pPr>
            <a:lvl5pPr>
              <a:spcBef>
                <a:spcPts val="300"/>
              </a:spcBef>
              <a:spcAft>
                <a:spcPts val="300"/>
              </a:spcAft>
              <a:defRPr/>
            </a:lvl5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1CBEDD8-5A51-4BD8-9BD3-2C17D598C7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2913" y="538163"/>
            <a:ext cx="11306175" cy="775597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 – max 2 lines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CA600417-D8FF-4B75-9AFD-B427C5F434B7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225AED72-EB8C-4A24-850C-EBD2DDD3E624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42A8BDF-9C0A-4794-A84B-162A665DB73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ADEE073-C160-4823-AEC6-16DF0BC2AB1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643DF46-435F-4961-A5D6-F7E64B8A6E80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C5A5BE60-35FE-4B1A-87B9-C6D4661FB3D3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BFE9257-CCA5-4F58-81FE-BF9B32E04770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E0BA8EA-A0AF-4ECA-88EA-2607B0A3A44F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B5CA9EAE-19B3-41F8-AA0F-180E8092BEA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9299B941-818F-488B-AFD1-1E36CDEAF357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2" name="Text Placeholder 8">
            <a:extLst>
              <a:ext uri="{FF2B5EF4-FFF2-40B4-BE49-F238E27FC236}">
                <a16:creationId xmlns:a16="http://schemas.microsoft.com/office/drawing/2014/main" id="{79D84571-9FEE-4E7F-A190-5769DCAEC27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sp>
        <p:nvSpPr>
          <p:cNvPr id="33" name="Date Placeholder 32">
            <a:extLst>
              <a:ext uri="{FF2B5EF4-FFF2-40B4-BE49-F238E27FC236}">
                <a16:creationId xmlns:a16="http://schemas.microsoft.com/office/drawing/2014/main" id="{2B8A9C3C-6617-445F-8AFA-DBB1AF59555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230EEB2C-5D9C-4F49-9EA7-425C63B693D3}" type="datetime1">
              <a:rPr lang="en-GB" smtClean="0"/>
              <a:t>24/06/2020</a:t>
            </a:fld>
            <a:endParaRPr lang="en-GB"/>
          </a:p>
        </p:txBody>
      </p:sp>
      <p:sp>
        <p:nvSpPr>
          <p:cNvPr id="34" name="Footer Placeholder 33">
            <a:extLst>
              <a:ext uri="{FF2B5EF4-FFF2-40B4-BE49-F238E27FC236}">
                <a16:creationId xmlns:a16="http://schemas.microsoft.com/office/drawing/2014/main" id="{F58AB79F-44C2-4CC7-BEC6-3629A2DB8C2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5" name="Slide Number Placeholder 34">
            <a:extLst>
              <a:ext uri="{FF2B5EF4-FFF2-40B4-BE49-F238E27FC236}">
                <a16:creationId xmlns:a16="http://schemas.microsoft.com/office/drawing/2014/main" id="{5DF3F405-3B27-4B36-AA5F-15D7E6B351B2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840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307" userDrawn="1">
          <p15:clr>
            <a:srgbClr val="FBAE40"/>
          </p15:clr>
        </p15:guide>
        <p15:guide id="2" orient="horz" pos="1412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_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2" y="1636753"/>
            <a:ext cx="5437088" cy="442591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12D4CD2-0AEC-4055-A377-2F5C1A7648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38163"/>
            <a:ext cx="5437187" cy="7755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B357CB3C-2FA2-4D8D-9E64-73CF246CF563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6312001" y="219074"/>
            <a:ext cx="5660924" cy="6419849"/>
          </a:xfrm>
          <a:custGeom>
            <a:avLst/>
            <a:gdLst>
              <a:gd name="connsiteX0" fmla="*/ 0 w 5660924"/>
              <a:gd name="connsiteY0" fmla="*/ 0 h 6419849"/>
              <a:gd name="connsiteX1" fmla="*/ 5660924 w 5660924"/>
              <a:gd name="connsiteY1" fmla="*/ 0 h 6419849"/>
              <a:gd name="connsiteX2" fmla="*/ 5660924 w 5660924"/>
              <a:gd name="connsiteY2" fmla="*/ 5960271 h 6419849"/>
              <a:gd name="connsiteX3" fmla="*/ 4927420 w 5660924"/>
              <a:gd name="connsiteY3" fmla="*/ 5960271 h 6419849"/>
              <a:gd name="connsiteX4" fmla="*/ 4655231 w 5660924"/>
              <a:gd name="connsiteY4" fmla="*/ 6417471 h 6419849"/>
              <a:gd name="connsiteX5" fmla="*/ 4656647 w 5660924"/>
              <a:gd name="connsiteY5" fmla="*/ 6419849 h 6419849"/>
              <a:gd name="connsiteX6" fmla="*/ 0 w 5660924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60924" h="6419849">
                <a:moveTo>
                  <a:pt x="0" y="0"/>
                </a:moveTo>
                <a:lnTo>
                  <a:pt x="5660924" y="0"/>
                </a:lnTo>
                <a:lnTo>
                  <a:pt x="5660924" y="5960271"/>
                </a:lnTo>
                <a:lnTo>
                  <a:pt x="4927420" y="5960271"/>
                </a:lnTo>
                <a:lnTo>
                  <a:pt x="4655231" y="6417471"/>
                </a:lnTo>
                <a:lnTo>
                  <a:pt x="4656647" y="6419849"/>
                </a:lnTo>
                <a:lnTo>
                  <a:pt x="0" y="6419849"/>
                </a:lnTo>
                <a:close/>
              </a:path>
            </a:pathLst>
          </a:custGeom>
        </p:spPr>
        <p:txBody>
          <a:bodyPr wrap="square" lIns="72000" tIns="2700000" rIns="72000" bIns="72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D115BF4-384F-4F6B-92AD-7BF5C93D3F93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622A9BDE-75A0-497E-9600-0D8A351BD45F}" type="datetime1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E124C8-B25A-4F96-9112-A199E2F68829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7A8717-9F13-4746-B30E-AA717E7D47C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12AF452F-2A67-4F48-8A5E-79A24677956C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2" name="TextBox 41">
            <a:extLst>
              <a:ext uri="{FF2B5EF4-FFF2-40B4-BE49-F238E27FC236}">
                <a16:creationId xmlns:a16="http://schemas.microsoft.com/office/drawing/2014/main" id="{56F3CC48-2972-4020-A9F2-AB0E409ACEB7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02503ABB-A51F-45AB-8C5E-A64C540EA48E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70C6BFC8-7434-4D48-8669-1C60EC120E2C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21300E48-F141-47D7-956A-D80CF609EDB8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7" name="Text Placeholder 8">
            <a:extLst>
              <a:ext uri="{FF2B5EF4-FFF2-40B4-BE49-F238E27FC236}">
                <a16:creationId xmlns:a16="http://schemas.microsoft.com/office/drawing/2014/main" id="{D00EB28E-6564-4F1F-A863-E4E1EBDFED0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49EF571-5094-4E7A-A7B9-57CA39F34FEE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04200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3704">
          <p15:clr>
            <a:srgbClr val="FBAE40"/>
          </p15:clr>
        </p15:guide>
        <p15:guide id="4" pos="3976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_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3" y="1636752"/>
            <a:ext cx="3480726" cy="4425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FEFE8EA0-150E-440B-9384-5DDDD7EF4EE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 bwMode="gray">
          <a:xfrm>
            <a:off x="4355638" y="1636752"/>
            <a:ext cx="3480726" cy="4425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2605F5-BFBB-4119-B1FA-BD46F8FF4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38163"/>
            <a:ext cx="7394575" cy="7755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4D977660-D04C-4195-B16E-A1F02FEF2E17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8268363" y="219074"/>
            <a:ext cx="3704562" cy="6419849"/>
          </a:xfrm>
          <a:custGeom>
            <a:avLst/>
            <a:gdLst>
              <a:gd name="connsiteX0" fmla="*/ 0 w 3704562"/>
              <a:gd name="connsiteY0" fmla="*/ 0 h 6419849"/>
              <a:gd name="connsiteX1" fmla="*/ 3704562 w 3704562"/>
              <a:gd name="connsiteY1" fmla="*/ 0 h 6419849"/>
              <a:gd name="connsiteX2" fmla="*/ 3704562 w 3704562"/>
              <a:gd name="connsiteY2" fmla="*/ 5960271 h 6419849"/>
              <a:gd name="connsiteX3" fmla="*/ 2971058 w 3704562"/>
              <a:gd name="connsiteY3" fmla="*/ 5960271 h 6419849"/>
              <a:gd name="connsiteX4" fmla="*/ 2698869 w 3704562"/>
              <a:gd name="connsiteY4" fmla="*/ 6417471 h 6419849"/>
              <a:gd name="connsiteX5" fmla="*/ 2700285 w 3704562"/>
              <a:gd name="connsiteY5" fmla="*/ 6419849 h 6419849"/>
              <a:gd name="connsiteX6" fmla="*/ 0 w 3704562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704562" h="6419849">
                <a:moveTo>
                  <a:pt x="0" y="0"/>
                </a:moveTo>
                <a:lnTo>
                  <a:pt x="3704562" y="0"/>
                </a:lnTo>
                <a:lnTo>
                  <a:pt x="3704562" y="5960271"/>
                </a:lnTo>
                <a:lnTo>
                  <a:pt x="2971058" y="5960271"/>
                </a:lnTo>
                <a:lnTo>
                  <a:pt x="2698869" y="6417471"/>
                </a:lnTo>
                <a:lnTo>
                  <a:pt x="2700285" y="6419849"/>
                </a:lnTo>
                <a:lnTo>
                  <a:pt x="0" y="6419849"/>
                </a:lnTo>
                <a:close/>
              </a:path>
            </a:pathLst>
          </a:custGeom>
        </p:spPr>
        <p:txBody>
          <a:bodyPr wrap="square" lIns="72000" tIns="2700000" rIns="72000" bIns="72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316277-09AA-4110-874C-CF6B5C36B40F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2A3E1C55-7931-487C-93D2-D392DD0B4A38}" type="datetime1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C0BF5E-C3E4-4AB7-AB53-B026D74782F3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CE87D2-B8B4-40BC-ABB8-392CF2DA30B0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0790957-19F9-484E-9683-95EED0C92EC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6CA825F-D9E5-4D09-9302-79F9BDDCBD08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2A1CC506-37BC-4AB2-9F43-CD40E19D287A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385883A-4AC0-4BE9-8CEA-A4BF751E5792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96F80678-71CC-4B1B-957E-C0F9BB60E31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1" name="Text Placeholder 8">
            <a:extLst>
              <a:ext uri="{FF2B5EF4-FFF2-40B4-BE49-F238E27FC236}">
                <a16:creationId xmlns:a16="http://schemas.microsoft.com/office/drawing/2014/main" id="{2370FAE5-48F6-49AA-A95A-4B71C4D4E77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2EFCFD8-1AE7-4EA1-A869-34ED9F101C29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032839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2472">
          <p15:clr>
            <a:srgbClr val="FBAE40"/>
          </p15:clr>
        </p15:guide>
        <p15:guide id="4" pos="2744">
          <p15:clr>
            <a:srgbClr val="FBAE40"/>
          </p15:clr>
        </p15:guide>
        <p15:guide id="5" pos="4937">
          <p15:clr>
            <a:srgbClr val="FBAE40"/>
          </p15:clr>
        </p15:guide>
        <p15:guide id="6" pos="52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_4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342D381B-10AF-462D-BCBB-A2BFBDBF86C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2" y="1636753"/>
            <a:ext cx="2502544" cy="4425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70057A9E-EE30-460E-B2AE-49A9B4CE6094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 bwMode="gray">
          <a:xfrm>
            <a:off x="3377457" y="1636753"/>
            <a:ext cx="2502544" cy="4425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6" name="Content Placeholder 3">
            <a:extLst>
              <a:ext uri="{FF2B5EF4-FFF2-40B4-BE49-F238E27FC236}">
                <a16:creationId xmlns:a16="http://schemas.microsoft.com/office/drawing/2014/main" id="{4BDD99D2-5B85-4F34-BF56-C78F359A719A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 bwMode="gray">
          <a:xfrm>
            <a:off x="6312001" y="1636753"/>
            <a:ext cx="2502544" cy="442591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7C293B-5F41-41CF-B047-CD717C323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38163"/>
            <a:ext cx="8372475" cy="7755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A2EE0DF5-F196-4DAE-94CB-51B584B9D16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9246545" y="219074"/>
            <a:ext cx="2726380" cy="6419849"/>
          </a:xfrm>
          <a:custGeom>
            <a:avLst/>
            <a:gdLst>
              <a:gd name="connsiteX0" fmla="*/ 0 w 2726380"/>
              <a:gd name="connsiteY0" fmla="*/ 0 h 6419849"/>
              <a:gd name="connsiteX1" fmla="*/ 2726380 w 2726380"/>
              <a:gd name="connsiteY1" fmla="*/ 0 h 6419849"/>
              <a:gd name="connsiteX2" fmla="*/ 2726380 w 2726380"/>
              <a:gd name="connsiteY2" fmla="*/ 5960271 h 6419849"/>
              <a:gd name="connsiteX3" fmla="*/ 1992876 w 2726380"/>
              <a:gd name="connsiteY3" fmla="*/ 5960271 h 6419849"/>
              <a:gd name="connsiteX4" fmla="*/ 1720687 w 2726380"/>
              <a:gd name="connsiteY4" fmla="*/ 6417471 h 6419849"/>
              <a:gd name="connsiteX5" fmla="*/ 1722103 w 2726380"/>
              <a:gd name="connsiteY5" fmla="*/ 6419849 h 6419849"/>
              <a:gd name="connsiteX6" fmla="*/ 0 w 2726380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726380" h="6419849">
                <a:moveTo>
                  <a:pt x="0" y="0"/>
                </a:moveTo>
                <a:lnTo>
                  <a:pt x="2726380" y="0"/>
                </a:lnTo>
                <a:lnTo>
                  <a:pt x="2726380" y="5960271"/>
                </a:lnTo>
                <a:lnTo>
                  <a:pt x="1992876" y="5960271"/>
                </a:lnTo>
                <a:lnTo>
                  <a:pt x="1720687" y="6417471"/>
                </a:lnTo>
                <a:lnTo>
                  <a:pt x="1722103" y="6419849"/>
                </a:lnTo>
                <a:lnTo>
                  <a:pt x="0" y="6419849"/>
                </a:lnTo>
                <a:close/>
              </a:path>
            </a:pathLst>
          </a:custGeom>
        </p:spPr>
        <p:txBody>
          <a:bodyPr wrap="square" lIns="72000" tIns="2700000" rIns="72000" bIns="72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picture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3D0E5A-0A6B-4E5B-AFFE-87B5157E6E9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F0A13023-218C-4EE7-9395-BD2BB93D385A}" type="datetime1">
              <a:rPr lang="en-GB" smtClean="0"/>
              <a:t>24/06/2020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995D35-5570-47C1-B64A-913D555C7FBE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FCB086-078B-4B1D-8BBA-9D5E5A4A1209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6393FC8-84B8-4023-B481-B680B424ADB1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F73D4DE-B5C5-462A-8192-0C0F2184CB77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C925B75-A614-430B-868C-769B626ADE48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EE5534AC-2732-45E3-A673-BC4BA6E33476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D5B0D2D-8BA5-42E8-A4E2-7936E9976920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1D0F9099-503F-43A5-B075-67BCD7A7BCA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509B84D5-7560-4ED5-AC7D-EC8ECEE54E0F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428134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3" pos="1856">
          <p15:clr>
            <a:srgbClr val="FBAE40"/>
          </p15:clr>
        </p15:guide>
        <p15:guide id="4" pos="2129">
          <p15:clr>
            <a:srgbClr val="FBAE40"/>
          </p15:clr>
        </p15:guide>
        <p15:guide id="5" pos="5553">
          <p15:clr>
            <a:srgbClr val="FBAE40"/>
          </p15:clr>
        </p15:guide>
        <p15:guide id="6" pos="5825">
          <p15:clr>
            <a:srgbClr val="FBAE40"/>
          </p15:clr>
        </p15:guide>
        <p15:guide id="7" pos="3705">
          <p15:clr>
            <a:srgbClr val="FBAE40"/>
          </p15:clr>
        </p15:guide>
        <p15:guide id="8" pos="3975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Statem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40">
            <a:extLst>
              <a:ext uri="{FF2B5EF4-FFF2-40B4-BE49-F238E27FC236}">
                <a16:creationId xmlns:a16="http://schemas.microsoft.com/office/drawing/2014/main" id="{E653ACB4-0EAF-4189-BFF5-304317E35F0B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5688000" tIns="2664000" rIns="72000" bIns="7200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1" name="Title 12">
            <a:extLst>
              <a:ext uri="{FF2B5EF4-FFF2-40B4-BE49-F238E27FC236}">
                <a16:creationId xmlns:a16="http://schemas.microsoft.com/office/drawing/2014/main" id="{5F492F91-D7DA-4F13-9A3E-2A9AF0AC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2913" y="2588478"/>
            <a:ext cx="4375974" cy="1661993"/>
          </a:xfrm>
        </p:spPr>
        <p:txBody>
          <a:bodyPr anchor="ctr">
            <a:sp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text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F121C43-6191-4BE0-A2DA-56B95B759AE7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667083"/>
            <a:chOff x="-3451566" y="560902"/>
            <a:chExt cx="3146766" cy="1667083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5A0C073-4946-4A9B-BB3F-9207E975F400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0038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Char char="•"/>
              </a:pPr>
              <a:r>
                <a:rPr lang="en-GB" sz="1000" b="0">
                  <a:solidFill>
                    <a:schemeClr val="tx2"/>
                  </a:solidFill>
                </a:rPr>
                <a:t>Click the icon to add a picture or use the dark blue background as-is (the grey prompt text will not be visible in Slide Show/print)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000" b="0">
                  <a:solidFill>
                    <a:schemeClr val="tx2"/>
                  </a:solidFill>
                </a:rPr>
                <a:t>On a blue background: feel free to change the width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of the text box but do not change its horizontal and vertical position </a:t>
              </a:r>
            </a:p>
            <a:p>
              <a:pPr marL="180975" marR="0" lvl="0" indent="-180975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lang="en-GB" sz="1000" b="0">
                  <a:solidFill>
                    <a:schemeClr val="tx2"/>
                  </a:solidFill>
                </a:rPr>
                <a:t>On a picture background or a blue background with illustrations: feel free to change the font size and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the placement of the text box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FA9AB20-B55E-4F8E-833D-30048ACFFE07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use the Big Statement layout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51" name="Date Placeholder 50">
            <a:extLst>
              <a:ext uri="{FF2B5EF4-FFF2-40B4-BE49-F238E27FC236}">
                <a16:creationId xmlns:a16="http://schemas.microsoft.com/office/drawing/2014/main" id="{0AD7441C-F496-4E50-8157-EE02A4902183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3594EDBC-1309-4138-A718-FDA87E51A288}" type="datetime1">
              <a:rPr lang="en-GB" smtClean="0"/>
              <a:t>24/06/2020</a:t>
            </a:fld>
            <a:endParaRPr lang="en-GB"/>
          </a:p>
        </p:txBody>
      </p:sp>
      <p:sp>
        <p:nvSpPr>
          <p:cNvPr id="52" name="Footer Placeholder 51">
            <a:extLst>
              <a:ext uri="{FF2B5EF4-FFF2-40B4-BE49-F238E27FC236}">
                <a16:creationId xmlns:a16="http://schemas.microsoft.com/office/drawing/2014/main" id="{19F09E39-F5EA-4BB3-B53A-148816D2D4E7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3" name="Slide Number Placeholder 52">
            <a:extLst>
              <a:ext uri="{FF2B5EF4-FFF2-40B4-BE49-F238E27FC236}">
                <a16:creationId xmlns:a16="http://schemas.microsoft.com/office/drawing/2014/main" id="{B9DEE127-34EB-4384-B7F0-E798D20DB4F6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464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icture with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5A13DCB-2E6D-4228-8F5F-A0C9611A33B6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19075" y="219074"/>
            <a:ext cx="11753850" cy="6419849"/>
          </a:xfrm>
          <a:custGeom>
            <a:avLst/>
            <a:gdLst>
              <a:gd name="connsiteX0" fmla="*/ 0 w 11753850"/>
              <a:gd name="connsiteY0" fmla="*/ 0 h 6419849"/>
              <a:gd name="connsiteX1" fmla="*/ 11753850 w 11753850"/>
              <a:gd name="connsiteY1" fmla="*/ 0 h 6419849"/>
              <a:gd name="connsiteX2" fmla="*/ 11753850 w 11753850"/>
              <a:gd name="connsiteY2" fmla="*/ 5960271 h 6419849"/>
              <a:gd name="connsiteX3" fmla="*/ 11020346 w 11753850"/>
              <a:gd name="connsiteY3" fmla="*/ 5960271 h 6419849"/>
              <a:gd name="connsiteX4" fmla="*/ 10748157 w 11753850"/>
              <a:gd name="connsiteY4" fmla="*/ 6417471 h 6419849"/>
              <a:gd name="connsiteX5" fmla="*/ 10749573 w 11753850"/>
              <a:gd name="connsiteY5" fmla="*/ 6419849 h 6419849"/>
              <a:gd name="connsiteX6" fmla="*/ 0 w 11753850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3850" h="6419849">
                <a:moveTo>
                  <a:pt x="0" y="0"/>
                </a:moveTo>
                <a:lnTo>
                  <a:pt x="11753850" y="0"/>
                </a:lnTo>
                <a:lnTo>
                  <a:pt x="11753850" y="5960271"/>
                </a:lnTo>
                <a:lnTo>
                  <a:pt x="11020346" y="5960271"/>
                </a:lnTo>
                <a:lnTo>
                  <a:pt x="10748157" y="6417471"/>
                </a:lnTo>
                <a:lnTo>
                  <a:pt x="10749573" y="6419849"/>
                </a:lnTo>
                <a:lnTo>
                  <a:pt x="0" y="6419849"/>
                </a:lnTo>
                <a:close/>
              </a:path>
            </a:pathLst>
          </a:custGeom>
        </p:spPr>
        <p:txBody>
          <a:bodyPr wrap="square" lIns="72000" tIns="2700000" rIns="72000" bIns="72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picture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D6CA8B5-C001-416F-858C-86538746C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24F7F74-0948-4C61-A681-4758C549F27E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D28A449F-5400-40E7-A3A3-A917134D6A02}" type="datetime1">
              <a:rPr lang="en-GB" smtClean="0"/>
              <a:t>24/06/2020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13B28F5-42B0-4D93-92CD-7EB470BA90FB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C7704EF-F3B6-4524-BF41-2B829C603CEA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8871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lide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icture Placeholder 19">
            <a:extLst>
              <a:ext uri="{FF2B5EF4-FFF2-40B4-BE49-F238E27FC236}">
                <a16:creationId xmlns:a16="http://schemas.microsoft.com/office/drawing/2014/main" id="{7D46D654-947A-4AAD-B417-999E8DAE121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19075" y="219074"/>
            <a:ext cx="11753850" cy="6419849"/>
          </a:xfrm>
          <a:prstGeom prst="rect">
            <a:avLst/>
          </a:prstGeom>
        </p:spPr>
        <p:txBody>
          <a:bodyPr wrap="square" lIns="72000" tIns="2700000" rIns="72000" bIns="72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picture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534009-B84D-4A77-8201-C7A8E5685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da-DK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C1A26AA-77B5-444E-8CC8-3E17C5ECE092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A16B2D4B-223A-40ED-ABB4-206724A189E9}" type="datetime1">
              <a:rPr lang="en-GB" smtClean="0"/>
              <a:t>24/06/2020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5873F-02AF-4087-B7C1-5554D7816526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4E84388-35B2-4537-A6AC-36939A4DFE83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4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Scree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Media Placeholder 5">
            <a:extLst>
              <a:ext uri="{FF2B5EF4-FFF2-40B4-BE49-F238E27FC236}">
                <a16:creationId xmlns:a16="http://schemas.microsoft.com/office/drawing/2014/main" id="{B472671F-4F8E-444C-9C45-A19FA7DC915C}"/>
              </a:ext>
            </a:extLst>
          </p:cNvPr>
          <p:cNvSpPr>
            <a:spLocks noGrp="1"/>
          </p:cNvSpPr>
          <p:nvPr>
            <p:ph type="media" sz="quarter" idx="21" hasCustomPrompt="1"/>
          </p:nvPr>
        </p:nvSpPr>
        <p:spPr>
          <a:xfrm>
            <a:off x="0" y="0"/>
            <a:ext cx="12192000" cy="6858000"/>
          </a:xfrm>
          <a:noFill/>
        </p:spPr>
        <p:txBody>
          <a:bodyPr lIns="72000" tIns="2880000" rIns="72000" bIns="72000"/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video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CE8315A-94A7-4354-BF4D-217F585B07DC}"/>
              </a:ext>
            </a:extLst>
          </p:cNvPr>
          <p:cNvGrpSpPr/>
          <p:nvPr userDrawn="1"/>
        </p:nvGrpSpPr>
        <p:grpSpPr bwMode="gray">
          <a:xfrm>
            <a:off x="-3273766" y="68474"/>
            <a:ext cx="3146766" cy="897642"/>
            <a:chOff x="-3451566" y="560902"/>
            <a:chExt cx="3146766" cy="89764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33B8C0B-BE55-41CD-BBCC-E41D341E591A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63094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Click the media icon in the video placeholder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and select the video.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Click on the inserted video to get access to the Video Format and the Playback menus in the Ribbon.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F13B599-8736-41B2-943A-BFBF52DBA8E4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Insert a video from file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64F700-DD95-4988-AE8A-B8FF88CD0314}"/>
              </a:ext>
            </a:extLst>
          </p:cNvPr>
          <p:cNvGrpSpPr/>
          <p:nvPr userDrawn="1"/>
        </p:nvGrpSpPr>
        <p:grpSpPr bwMode="gray">
          <a:xfrm>
            <a:off x="-3273766" y="1197372"/>
            <a:ext cx="3146766" cy="1605528"/>
            <a:chOff x="-3451566" y="738702"/>
            <a:chExt cx="3146766" cy="160552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2E7CD4F-E5F1-4A31-9165-913E627AD877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1005402"/>
              <a:ext cx="3146766" cy="133882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Go to the Insert tab in the Ribbon.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In the Media section, click the drop-down menu Video and select Online Video. Paste the URL or embed code from the video into the dialog box.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video will be placed in the video placeholder and will play in full screen.</a:t>
              </a:r>
            </a:p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ClrTx/>
                <a:buSzTx/>
                <a:buFont typeface="+mj-lt"/>
                <a:buNone/>
                <a:tabLst/>
                <a:defRPr/>
              </a:pPr>
              <a:r>
                <a:rPr lang="en-GB" sz="1000" b="0">
                  <a:solidFill>
                    <a:schemeClr val="tx2"/>
                  </a:solidFill>
                </a:rPr>
                <a:t>Click on the inserted video to get access to the Video Format and the Playback menus in the Ribbon.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6CD3248F-6024-4713-B29A-7AF964A42B14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7387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Insert an online video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9633E-2E6A-42E7-A21C-821A83A0C9B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E8EE8714-9E3F-433A-AB4E-17839B9E8D31}" type="datetime1">
              <a:rPr lang="en-GB" smtClean="0"/>
              <a:t>24/06/2020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4981DFE-27F1-4822-BCDB-9CE8995D15D5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8DDAF74-C57B-4CBE-8449-E9F8EB3671AD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723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ACF5F8-30A4-4B81-A773-65B020C8D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6282F2-7EB6-4E71-9C13-1196CA7B4400}" type="datetime1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4DC085-6077-4919-9447-2821FAC3A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9B0611-5A9A-4BE9-9E74-D013DC08B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6129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80230880-C180-41C9-97C1-49B5C6EDF9E9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219075" y="219074"/>
            <a:ext cx="11753850" cy="6419849"/>
          </a:xfrm>
          <a:custGeom>
            <a:avLst/>
            <a:gdLst>
              <a:gd name="connsiteX0" fmla="*/ 0 w 11753850"/>
              <a:gd name="connsiteY0" fmla="*/ 0 h 6419849"/>
              <a:gd name="connsiteX1" fmla="*/ 11753850 w 11753850"/>
              <a:gd name="connsiteY1" fmla="*/ 0 h 6419849"/>
              <a:gd name="connsiteX2" fmla="*/ 11753850 w 11753850"/>
              <a:gd name="connsiteY2" fmla="*/ 5969795 h 6419849"/>
              <a:gd name="connsiteX3" fmla="*/ 11020346 w 11753850"/>
              <a:gd name="connsiteY3" fmla="*/ 5969795 h 6419849"/>
              <a:gd name="connsiteX4" fmla="*/ 10752411 w 11753850"/>
              <a:gd name="connsiteY4" fmla="*/ 6419849 h 6419849"/>
              <a:gd name="connsiteX5" fmla="*/ 0 w 11753850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3850" h="6419849">
                <a:moveTo>
                  <a:pt x="0" y="0"/>
                </a:moveTo>
                <a:lnTo>
                  <a:pt x="11753850" y="0"/>
                </a:lnTo>
                <a:lnTo>
                  <a:pt x="11753850" y="5969795"/>
                </a:lnTo>
                <a:lnTo>
                  <a:pt x="11020346" y="5969795"/>
                </a:lnTo>
                <a:lnTo>
                  <a:pt x="10752411" y="6419849"/>
                </a:lnTo>
                <a:lnTo>
                  <a:pt x="0" y="6419849"/>
                </a:lnTo>
                <a:close/>
              </a:path>
            </a:pathLst>
          </a:custGeom>
        </p:spPr>
        <p:txBody>
          <a:bodyPr wrap="square" lIns="72000" tIns="2700000" rIns="72000" bIns="72000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GB"/>
              <a:t>Click the icon to add a picture</a:t>
            </a:r>
          </a:p>
        </p:txBody>
      </p:sp>
      <p:sp>
        <p:nvSpPr>
          <p:cNvPr id="21" name="Title 12">
            <a:extLst>
              <a:ext uri="{FF2B5EF4-FFF2-40B4-BE49-F238E27FC236}">
                <a16:creationId xmlns:a16="http://schemas.microsoft.com/office/drawing/2014/main" id="{5F492F91-D7DA-4F13-9A3E-2A9AF0AC1C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2913" y="544513"/>
            <a:ext cx="11306175" cy="830997"/>
          </a:xfrm>
        </p:spPr>
        <p:txBody>
          <a:bodyPr anchor="t">
            <a:sp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text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DD2E16D-E9C0-4EC3-910A-5C2FB5EEEDEF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543699"/>
            <a:chOff x="-3451566" y="560902"/>
            <a:chExt cx="3146766" cy="54369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DC51C4E-6C90-4693-8092-8836A203B273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2769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Arial" panose="020B0604020202020204" pitchFamily="34" charset="0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Feel free to change the font colour to Group Blue (the dark blue colour </a:t>
              </a:r>
              <a:r>
                <a:rPr lang="en-GB" sz="1000">
                  <a:solidFill>
                    <a:schemeClr val="tx2"/>
                  </a:solidFill>
                </a:rPr>
                <a:t>used for headings and sub-headings</a:t>
              </a:r>
              <a:r>
                <a:rPr lang="en-GB" sz="1000" b="0">
                  <a:solidFill>
                    <a:schemeClr val="tx2"/>
                  </a:solidFill>
                </a:rPr>
                <a:t>)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1DE1172-2BBE-4230-A4DE-73159326DEB0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use the End Slide layout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A5041E-B3DD-478B-8597-19BA959A4DB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63F1DF9B-6ED5-4190-B540-7CDA6C579D32}" type="datetime1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6DC7B-F182-4D70-BE52-CBBBC4805EE9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5C9D260-AAE9-436A-80BF-B1D349688FB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987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de Ra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CCEE5531-C59B-4498-8D1D-15C1A4C396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25" name="Picture 24" descr="A close up of a sign&#10;&#10;Description automatically generated">
            <a:extLst>
              <a:ext uri="{FF2B5EF4-FFF2-40B4-BE49-F238E27FC236}">
                <a16:creationId xmlns:a16="http://schemas.microsoft.com/office/drawing/2014/main" id="{F5991D1D-C88A-4122-A0BA-B5F8AEAAD73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98539" y="5957887"/>
            <a:ext cx="1357889" cy="469107"/>
          </a:xfrm>
          <a:prstGeom prst="rect">
            <a:avLst/>
          </a:prstGeom>
        </p:spPr>
      </p:pic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605AB99C-CBB9-4429-B06B-09C293E43B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222251" y="209550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529261 h 6419849"/>
              <a:gd name="connsiteX3" fmla="*/ 10334057 w 11755436"/>
              <a:gd name="connsiteY3" fmla="*/ 5529261 h 6419849"/>
              <a:gd name="connsiteX4" fmla="*/ 9807737 w 11755436"/>
              <a:gd name="connsiteY4" fmla="*/ 6419849 h 6419849"/>
              <a:gd name="connsiteX5" fmla="*/ 0 w 11755436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529261"/>
                </a:lnTo>
                <a:lnTo>
                  <a:pt x="10334057" y="5529261"/>
                </a:lnTo>
                <a:lnTo>
                  <a:pt x="9807737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tIns="2808000" anchor="b">
            <a:noAutofit/>
          </a:bodyPr>
          <a:lstStyle>
            <a:lvl1pPr marL="0" indent="0" algn="ctr">
              <a:buNone/>
              <a:defRPr sz="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7" name="Picture Placeholder 49">
            <a:extLst>
              <a:ext uri="{FF2B5EF4-FFF2-40B4-BE49-F238E27FC236}">
                <a16:creationId xmlns:a16="http://schemas.microsoft.com/office/drawing/2014/main" id="{568B4A00-CFC1-4987-A659-1CBC9E43B1B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 bwMode="gray">
          <a:xfrm>
            <a:off x="222251" y="209550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529261 h 6419849"/>
              <a:gd name="connsiteX3" fmla="*/ 10334057 w 11755436"/>
              <a:gd name="connsiteY3" fmla="*/ 5529261 h 6419849"/>
              <a:gd name="connsiteX4" fmla="*/ 9807737 w 11755436"/>
              <a:gd name="connsiteY4" fmla="*/ 6419849 h 6419849"/>
              <a:gd name="connsiteX5" fmla="*/ 0 w 11755436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529261"/>
                </a:lnTo>
                <a:lnTo>
                  <a:pt x="10334057" y="5529261"/>
                </a:lnTo>
                <a:lnTo>
                  <a:pt x="9807737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tIns="2808000" anchor="b">
            <a:noAutofit/>
          </a:bodyPr>
          <a:lstStyle>
            <a:lvl1pPr marL="0" indent="0" algn="ctr">
              <a:buNone/>
              <a:defRPr sz="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E53E-15BB-410F-84DC-A4E767EAC5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42913" y="1116806"/>
            <a:ext cx="7248469" cy="1791494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 </a:t>
            </a:r>
            <a:br>
              <a:rPr lang="en-GB"/>
            </a:br>
            <a:r>
              <a:rPr lang="en-GB"/>
              <a:t>- max 2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22EC-38A5-403F-83E6-ABDC3CB844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42913" y="3209132"/>
            <a:ext cx="4970335" cy="2492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add subtitle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F0C848-94FD-442C-838B-C222A10824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2914" y="538163"/>
            <a:ext cx="7248469" cy="2778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DFDS" panose="00000500000000000000" pitchFamily="2" charset="0"/>
              <a:buNone/>
              <a:tabLst/>
              <a:defRPr sz="1800" b="1">
                <a:solidFill>
                  <a:schemeClr val="accent3"/>
                </a:solidFill>
              </a:defRPr>
            </a:lvl1pPr>
            <a:lvl2pPr marL="0" indent="0">
              <a:buNone/>
              <a:defRPr sz="1800" b="1">
                <a:solidFill>
                  <a:schemeClr val="accent3"/>
                </a:solidFill>
              </a:defRPr>
            </a:lvl2pPr>
            <a:lvl3pPr marL="0" indent="0">
              <a:buNone/>
              <a:defRPr sz="1800" b="1">
                <a:solidFill>
                  <a:schemeClr val="accent3"/>
                </a:solidFill>
              </a:defRPr>
            </a:lvl3pPr>
            <a:lvl4pPr marL="0" indent="0">
              <a:buNone/>
              <a:defRPr sz="1800" b="1">
                <a:solidFill>
                  <a:schemeClr val="accent3"/>
                </a:solidFill>
              </a:defRPr>
            </a:lvl4pPr>
            <a:lvl5pPr marL="0" indent="0">
              <a:buNone/>
              <a:defRPr sz="1800" b="1">
                <a:solidFill>
                  <a:schemeClr val="accent3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DFDS" panose="00000500000000000000" pitchFamily="2" charset="0"/>
              <a:buNone/>
              <a:tabLst/>
              <a:defRPr/>
            </a:pPr>
            <a:r>
              <a:rPr lang="en-GB"/>
              <a:t>Click to add date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55B88002-7B9E-435B-8F5F-89ED768DAE4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5006" y="1272306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title slides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46B7A9E-3B78-4D77-B538-BD002C3E659F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5281209-2458-4FC6-96D2-AD7A1FDDAF3C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F3F86D1-DF66-4766-9247-2880F137CDC0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6255FA02-5C20-4BBA-B841-05E143DB3665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DB4ED152-C3D4-4CD6-821C-A1E1D5FE6E87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005A6480-64D4-4A4C-86AB-67F2F7FAAB0D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FD1A653-A10E-404A-849A-E6B6D8134AF4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title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445716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for Sales Presenta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49">
            <a:extLst>
              <a:ext uri="{FF2B5EF4-FFF2-40B4-BE49-F238E27FC236}">
                <a16:creationId xmlns:a16="http://schemas.microsoft.com/office/drawing/2014/main" id="{C7582D9F-563C-4289-B721-BB3EDE256A03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 bwMode="gray">
          <a:xfrm>
            <a:off x="222251" y="209550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529261 h 6419849"/>
              <a:gd name="connsiteX3" fmla="*/ 10334057 w 11755436"/>
              <a:gd name="connsiteY3" fmla="*/ 5529261 h 6419849"/>
              <a:gd name="connsiteX4" fmla="*/ 9807737 w 11755436"/>
              <a:gd name="connsiteY4" fmla="*/ 6419849 h 6419849"/>
              <a:gd name="connsiteX5" fmla="*/ 0 w 11755436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529261"/>
                </a:lnTo>
                <a:lnTo>
                  <a:pt x="10334057" y="5529261"/>
                </a:lnTo>
                <a:lnTo>
                  <a:pt x="9807737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tIns="2808000" anchor="b">
            <a:noAutofit/>
          </a:bodyPr>
          <a:lstStyle>
            <a:lvl1pPr marL="0" indent="0" algn="ctr">
              <a:buNone/>
              <a:defRPr sz="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50" name="Picture Placeholder 49">
            <a:extLst>
              <a:ext uri="{FF2B5EF4-FFF2-40B4-BE49-F238E27FC236}">
                <a16:creationId xmlns:a16="http://schemas.microsoft.com/office/drawing/2014/main" id="{605AB99C-CBB9-4429-B06B-09C293E43B2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222251" y="209550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529261 h 6419849"/>
              <a:gd name="connsiteX3" fmla="*/ 10334057 w 11755436"/>
              <a:gd name="connsiteY3" fmla="*/ 5529261 h 6419849"/>
              <a:gd name="connsiteX4" fmla="*/ 9807737 w 11755436"/>
              <a:gd name="connsiteY4" fmla="*/ 6419849 h 6419849"/>
              <a:gd name="connsiteX5" fmla="*/ 0 w 11755436"/>
              <a:gd name="connsiteY5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529261"/>
                </a:lnTo>
                <a:lnTo>
                  <a:pt x="10334057" y="5529261"/>
                </a:lnTo>
                <a:lnTo>
                  <a:pt x="9807737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tIns="2808000" anchor="b">
            <a:noAutofit/>
          </a:bodyPr>
          <a:lstStyle>
            <a:lvl1pPr marL="0" indent="0" algn="ctr">
              <a:buNone/>
              <a:defRPr sz="100">
                <a:solidFill>
                  <a:schemeClr val="bg2"/>
                </a:solidFill>
              </a:defRPr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E53E-15BB-410F-84DC-A4E767EAC5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42913" y="1116806"/>
            <a:ext cx="5720143" cy="1791494"/>
          </a:xfrm>
        </p:spPr>
        <p:txBody>
          <a:bodyPr anchor="t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 </a:t>
            </a:r>
            <a:br>
              <a:rPr lang="en-GB"/>
            </a:br>
            <a:r>
              <a:rPr lang="en-GB"/>
              <a:t>- max 2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22EC-38A5-403F-83E6-ABDC3CB844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42913" y="3209132"/>
            <a:ext cx="4970335" cy="2492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insert customer name (do not use logo)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9F0C848-94FD-442C-838B-C222A108240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442914" y="538163"/>
            <a:ext cx="5720143" cy="277812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DFDS" panose="00000500000000000000" pitchFamily="2" charset="0"/>
              <a:buNone/>
              <a:tabLst/>
              <a:defRPr sz="1800" b="1">
                <a:solidFill>
                  <a:schemeClr val="accent3"/>
                </a:solidFill>
              </a:defRPr>
            </a:lvl1pPr>
            <a:lvl2pPr marL="0" indent="0">
              <a:buNone/>
              <a:defRPr sz="1800" b="1">
                <a:solidFill>
                  <a:schemeClr val="accent3"/>
                </a:solidFill>
              </a:defRPr>
            </a:lvl2pPr>
            <a:lvl3pPr marL="0" indent="0">
              <a:buNone/>
              <a:defRPr sz="1800" b="1">
                <a:solidFill>
                  <a:schemeClr val="accent3"/>
                </a:solidFill>
              </a:defRPr>
            </a:lvl3pPr>
            <a:lvl4pPr marL="0" indent="0">
              <a:buNone/>
              <a:defRPr sz="1800" b="1">
                <a:solidFill>
                  <a:schemeClr val="accent3"/>
                </a:solidFill>
              </a:defRPr>
            </a:lvl4pPr>
            <a:lvl5pPr marL="0" indent="0">
              <a:buNone/>
              <a:defRPr sz="1800" b="1">
                <a:solidFill>
                  <a:schemeClr val="accent3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Tx/>
              <a:buSzTx/>
              <a:buFont typeface="DFDS" panose="00000500000000000000" pitchFamily="2" charset="0"/>
              <a:buNone/>
              <a:tabLst/>
              <a:defRPr/>
            </a:pPr>
            <a:r>
              <a:rPr lang="en-GB"/>
              <a:t>Click to add date</a:t>
            </a:r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25137EF9-C84F-4544-A5E8-A0F7040FDD01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75FF808-79B4-48E0-BE51-0CEC084F8D77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172B5CA-37F9-4D4B-BB34-8470D45866ED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51" name="TextBox 50">
            <a:extLst>
              <a:ext uri="{FF2B5EF4-FFF2-40B4-BE49-F238E27FC236}">
                <a16:creationId xmlns:a16="http://schemas.microsoft.com/office/drawing/2014/main" id="{A806D927-DA5A-4CB4-8AD9-EF79FF9C858E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814F5213-A909-4881-BA98-157087C438C5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275D0C0C-B655-42EB-B6B6-65645EB639E5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08C5411-2856-46B6-BD9C-60FE54582235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title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312E010-DD7F-4E83-8B99-84A86BDD21F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11753" y="1049413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title slides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6188FF2-6CCB-48B7-8258-37286AFC33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18" name="Picture 17" descr="A close up of a sign&#10;&#10;Description automatically generated">
            <a:extLst>
              <a:ext uri="{FF2B5EF4-FFF2-40B4-BE49-F238E27FC236}">
                <a16:creationId xmlns:a16="http://schemas.microsoft.com/office/drawing/2014/main" id="{AE2BEAD4-6D3D-483C-8025-2BD7BEF68A0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398539" y="5957887"/>
            <a:ext cx="1357889" cy="46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8563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Standard 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icture Placeholder 50">
            <a:extLst>
              <a:ext uri="{FF2B5EF4-FFF2-40B4-BE49-F238E27FC236}">
                <a16:creationId xmlns:a16="http://schemas.microsoft.com/office/drawing/2014/main" id="{49A5CC01-F1FC-448B-A127-F9620CDEB4C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4D381A55-67A8-4FC1-8883-ED36CF1519A4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15A01313-1997-4134-B89D-0C766D9EB5D1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1A5AAE3-8CEB-464C-A1DF-500A0EB88722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57" name="TextBox 56">
            <a:extLst>
              <a:ext uri="{FF2B5EF4-FFF2-40B4-BE49-F238E27FC236}">
                <a16:creationId xmlns:a16="http://schemas.microsoft.com/office/drawing/2014/main" id="{C3245116-B476-44EE-86F5-FC8D85B0450B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759E0CD-FCF8-43BD-AD2C-089ED6A88127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7AFCE8D-0FA0-4513-8F6C-2A10E3588355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0F0CC307-33A1-4966-B9FD-33C53A9E34C2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agenda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61" name="Picture Placeholder 60">
            <a:extLst>
              <a:ext uri="{FF2B5EF4-FFF2-40B4-BE49-F238E27FC236}">
                <a16:creationId xmlns:a16="http://schemas.microsoft.com/office/drawing/2014/main" id="{EC9D4F9F-1C3D-4558-8EAB-68EB359C76EC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861D1914-625A-4DFD-B07D-BEAC84EE5B93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gray"/>
        <p:txBody>
          <a:bodyPr/>
          <a:lstStyle/>
          <a:p>
            <a:fld id="{4F220583-D96B-4711-AC61-BD9BDC420449}" type="datetime1">
              <a:rPr lang="en-GB" smtClean="0"/>
              <a:t>24/06/2020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E09AA819-FA01-4B74-8C86-BD502699052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endParaRPr lang="en-GB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117AC85-CA85-4D4D-B44C-AE9C06CFBB1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E53E-15BB-410F-84DC-A4E767EAC5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42914" y="538163"/>
            <a:ext cx="5354382" cy="946150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Insert agenda heading - max 2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22EC-38A5-403F-83E6-ABDC3CB844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42914" y="1836676"/>
            <a:ext cx="5354382" cy="2492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time and subject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2FAE3604-CD42-4BA5-AFA5-7268A61962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11753" y="1049413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agenda slides</a:t>
            </a:r>
          </a:p>
        </p:txBody>
      </p:sp>
    </p:spTree>
    <p:extLst>
      <p:ext uri="{BB962C8B-B14F-4D97-AF65-F5344CB8AC3E}">
        <p14:creationId xmlns:p14="http://schemas.microsoft.com/office/powerpoint/2010/main" val="3819404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 Wide 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7D804DD5-788A-4E8E-9DB0-F827D5BD5B0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0D29EA83-64CC-4C4B-BD8E-1943B00C2DDA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D5E6B893-7B74-481F-A2A2-04ADB6DCFD03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9247A8A-4502-4615-8FA3-31F96EDF6D61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A5CCB2B1-4881-45BA-A789-ECF3DB108444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907770AB-6141-41A6-A24F-61EDBCAD5B55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CF183297-56D2-4E60-9907-14BABE819BEE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7F7CB24-6951-4C24-B107-B61E1880E49C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agenda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610EED75-ADC2-4CE4-AF0C-77CA56B7F0A4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861D1914-625A-4DFD-B07D-BEAC84EE5B93}"/>
              </a:ext>
            </a:extLst>
          </p:cNvPr>
          <p:cNvSpPr>
            <a:spLocks noGrp="1"/>
          </p:cNvSpPr>
          <p:nvPr>
            <p:ph type="dt" sz="half" idx="16"/>
          </p:nvPr>
        </p:nvSpPr>
        <p:spPr bwMode="gray"/>
        <p:txBody>
          <a:bodyPr/>
          <a:lstStyle/>
          <a:p>
            <a:fld id="{EB877777-4A1E-4097-9436-7E6F4D7A5165}" type="datetime1">
              <a:rPr lang="en-GB" smtClean="0"/>
              <a:t>24/06/2020</a:t>
            </a:fld>
            <a:endParaRPr lang="en-GB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E09AA819-FA01-4B74-8C86-BD502699052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/>
        <p:txBody>
          <a:bodyPr/>
          <a:lstStyle/>
          <a:p>
            <a:endParaRPr lang="en-GB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117AC85-CA85-4D4D-B44C-AE9C06CFBB1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3E53E-15BB-410F-84DC-A4E767EAC5D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442913" y="538163"/>
            <a:ext cx="7251223" cy="946150"/>
          </a:xfrm>
        </p:spPr>
        <p:txBody>
          <a:bodyPr anchor="t">
            <a:no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GB"/>
              <a:t>Insert agenda heading - max 2 lines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2922EC-38A5-403F-83E6-ABDC3CB8441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442913" y="1836676"/>
            <a:ext cx="7251223" cy="249299"/>
          </a:xfrm>
        </p:spPr>
        <p:txBody>
          <a:bodyPr wrap="square">
            <a:spAutoFit/>
          </a:bodyPr>
          <a:lstStyle>
            <a:lvl1pPr marL="0" indent="0" algn="l">
              <a:buNone/>
              <a:defRPr sz="18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Insert time and subject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1498D43D-A39F-433D-A697-134684DBB1B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505006" y="1272306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agenda slides</a:t>
            </a:r>
          </a:p>
        </p:txBody>
      </p:sp>
    </p:spTree>
    <p:extLst>
      <p:ext uri="{BB962C8B-B14F-4D97-AF65-F5344CB8AC3E}">
        <p14:creationId xmlns:p14="http://schemas.microsoft.com/office/powerpoint/2010/main" val="3027903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Standard 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A051963F-4BD0-4642-B08E-83690E41ED9E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6D0595-868E-4EBD-922F-7A139555E4E7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6F9A96-180B-4580-9510-237637B2AF06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EAB682-5474-4F33-8AAA-6DC65F5D5AC1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E44729C-D5C1-48F0-9C94-97F4D0EDA1D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BFE6300-C126-498A-84C1-60AE1F6815CB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467D1A-F3BD-4F7B-92B3-3B85BF36777B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93AAD8-C415-4BCB-9A8E-44B3A4EDC780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breaker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43093CD4-D870-40C7-8E7B-CB383FE6BECF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EB19AA-21AA-4E1A-9C31-116A175DCDC3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gray"/>
        <p:txBody>
          <a:bodyPr/>
          <a:lstStyle/>
          <a:p>
            <a:fld id="{BF89C21E-E5D7-4CB1-95C5-EC236E3AC20A}" type="datetime1">
              <a:rPr lang="en-GB" noProof="0" smtClean="0"/>
              <a:t>24/06/2020</a:t>
            </a:fld>
            <a:endParaRPr lang="en-GB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A40C0B-0F1F-4842-B583-71CA128B8BB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4E0AB-08FF-442C-9085-7042B01AE66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A36BB336-FA68-49FA-BBEA-E8420972406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82C4400-AED9-430A-8120-0CA58C9898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2914" y="2085975"/>
            <a:ext cx="4375974" cy="1661993"/>
          </a:xfr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breaker text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866F86E-8E64-448C-AF5C-0844428E62E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911753" y="1049413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breaker slides</a:t>
            </a:r>
          </a:p>
        </p:txBody>
      </p:sp>
    </p:spTree>
    <p:extLst>
      <p:ext uri="{BB962C8B-B14F-4D97-AF65-F5344CB8AC3E}">
        <p14:creationId xmlns:p14="http://schemas.microsoft.com/office/powerpoint/2010/main" val="322783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Slide Wide 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icture Placeholder 17">
            <a:extLst>
              <a:ext uri="{FF2B5EF4-FFF2-40B4-BE49-F238E27FC236}">
                <a16:creationId xmlns:a16="http://schemas.microsoft.com/office/drawing/2014/main" id="{07D47687-37BC-4EB1-BD57-3818D187ABE8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E6D0595-868E-4EBD-922F-7A139555E4E7}"/>
              </a:ext>
            </a:extLst>
          </p:cNvPr>
          <p:cNvGrpSpPr/>
          <p:nvPr userDrawn="1"/>
        </p:nvGrpSpPr>
        <p:grpSpPr bwMode="gray">
          <a:xfrm>
            <a:off x="-3439886" y="68474"/>
            <a:ext cx="3312886" cy="1759416"/>
            <a:chOff x="-3451566" y="560902"/>
            <a:chExt cx="3146766" cy="175941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F6F9A96-180B-4580-9510-237637B2AF06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149271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Select the overlay (the ray and the echo) by clicking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on the blue part in the bottom-left corner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overlay and select Send to Back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outside the slide to de-select the overlay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Now select the picture and delete it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another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44EAB682-5474-4F33-8AAA-6DC65F5D5AC1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change the existing picture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7E44729C-D5C1-48F0-9C94-97F4D0EDA1D9}"/>
              </a:ext>
            </a:extLst>
          </p:cNvPr>
          <p:cNvSpPr txBox="1">
            <a:spLocks/>
          </p:cNvSpPr>
          <p:nvPr userDrawn="1"/>
        </p:nvSpPr>
        <p:spPr bwMode="gray">
          <a:xfrm>
            <a:off x="-3433507" y="3292231"/>
            <a:ext cx="3185671" cy="3323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200" b="0">
                <a:solidFill>
                  <a:schemeClr val="accent1"/>
                </a:solidFill>
              </a:rPr>
              <a:t>Refer to the guidelines in this template </a:t>
            </a:r>
            <a:br>
              <a:rPr lang="en-GB" sz="1200" b="0">
                <a:solidFill>
                  <a:schemeClr val="accent1"/>
                </a:solidFill>
              </a:rPr>
            </a:br>
            <a:r>
              <a:rPr lang="en-GB" sz="1200" b="0">
                <a:solidFill>
                  <a:schemeClr val="accent1"/>
                </a:solidFill>
              </a:rPr>
              <a:t>in order to </a:t>
            </a:r>
            <a:r>
              <a:rPr lang="en-GB" sz="1200" b="1">
                <a:solidFill>
                  <a:schemeClr val="accent1"/>
                </a:solidFill>
              </a:rPr>
              <a:t>crop, scale and resize pictures</a:t>
            </a:r>
            <a:r>
              <a:rPr lang="en-GB" sz="1200" b="0">
                <a:solidFill>
                  <a:schemeClr val="accent1"/>
                </a:solidFill>
              </a:rPr>
              <a:t>.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BFE6300-C126-498A-84C1-60AE1F6815CB}"/>
              </a:ext>
            </a:extLst>
          </p:cNvPr>
          <p:cNvGrpSpPr/>
          <p:nvPr userDrawn="1"/>
        </p:nvGrpSpPr>
        <p:grpSpPr bwMode="gray">
          <a:xfrm>
            <a:off x="-3439886" y="2191304"/>
            <a:ext cx="3312886" cy="759143"/>
            <a:chOff x="-3451566" y="560902"/>
            <a:chExt cx="3146766" cy="75914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C467D1A-F3BD-4F7B-92B3-3B85BF36777B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827602"/>
              <a:ext cx="3146766" cy="49244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Click the picture icon and insert a picture</a:t>
              </a:r>
            </a:p>
            <a:p>
              <a:pPr marL="180975" indent="-180975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AutoNum type="arabicPeriod"/>
              </a:pPr>
              <a:r>
                <a:rPr lang="en-GB" sz="1000" b="0">
                  <a:solidFill>
                    <a:schemeClr val="tx2"/>
                  </a:solidFill>
                </a:rPr>
                <a:t>Right-click the inserted picture and choose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Send to Back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E93AAD8-C415-4BCB-9A8E-44B3A4EDC780}"/>
                </a:ext>
              </a:extLst>
            </p:cNvPr>
            <p:cNvSpPr txBox="1">
              <a:spLocks/>
            </p:cNvSpPr>
            <p:nvPr userDrawn="1"/>
          </p:nvSpPr>
          <p:spPr bwMode="gray">
            <a:xfrm>
              <a:off x="-3451566" y="560902"/>
              <a:ext cx="3025930" cy="1661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accent1"/>
                  </a:solidFill>
                </a:rPr>
                <a:t>How to insert a picture on a new breaker slide</a:t>
              </a:r>
              <a:endParaRPr lang="en-GB" sz="1200">
                <a:solidFill>
                  <a:schemeClr val="accent1"/>
                </a:solidFill>
              </a:endParaRPr>
            </a:p>
          </p:txBody>
        </p:sp>
      </p:grp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A7CF953B-2F7B-4E09-A291-40684803DFA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218282" y="219076"/>
            <a:ext cx="11755436" cy="6419849"/>
          </a:xfrm>
          <a:custGeom>
            <a:avLst/>
            <a:gdLst>
              <a:gd name="connsiteX0" fmla="*/ 0 w 11755436"/>
              <a:gd name="connsiteY0" fmla="*/ 0 h 6419849"/>
              <a:gd name="connsiteX1" fmla="*/ 11755436 w 11755436"/>
              <a:gd name="connsiteY1" fmla="*/ 0 h 6419849"/>
              <a:gd name="connsiteX2" fmla="*/ 11755436 w 11755436"/>
              <a:gd name="connsiteY2" fmla="*/ 5960269 h 6419849"/>
              <a:gd name="connsiteX3" fmla="*/ 11021140 w 11755436"/>
              <a:gd name="connsiteY3" fmla="*/ 5960269 h 6419849"/>
              <a:gd name="connsiteX4" fmla="*/ 10748951 w 11755436"/>
              <a:gd name="connsiteY4" fmla="*/ 6417469 h 6419849"/>
              <a:gd name="connsiteX5" fmla="*/ 10750368 w 11755436"/>
              <a:gd name="connsiteY5" fmla="*/ 6419849 h 6419849"/>
              <a:gd name="connsiteX6" fmla="*/ 0 w 11755436"/>
              <a:gd name="connsiteY6" fmla="*/ 6419849 h 6419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755436" h="6419849">
                <a:moveTo>
                  <a:pt x="0" y="0"/>
                </a:moveTo>
                <a:lnTo>
                  <a:pt x="11755436" y="0"/>
                </a:lnTo>
                <a:lnTo>
                  <a:pt x="11755436" y="5960269"/>
                </a:lnTo>
                <a:lnTo>
                  <a:pt x="11021140" y="5960269"/>
                </a:lnTo>
                <a:lnTo>
                  <a:pt x="10748951" y="6417469"/>
                </a:lnTo>
                <a:lnTo>
                  <a:pt x="10750368" y="6419849"/>
                </a:lnTo>
                <a:lnTo>
                  <a:pt x="0" y="6419849"/>
                </a:lnTo>
                <a:close/>
              </a:path>
            </a:pathLst>
          </a:custGeom>
          <a:noFill/>
        </p:spPr>
        <p:txBody>
          <a:bodyPr wrap="square" lIns="0" tIns="0">
            <a:noAutofit/>
          </a:bodyPr>
          <a:lstStyle>
            <a:lvl1pPr marL="0" indent="0" algn="l">
              <a:buNone/>
              <a:defRPr/>
            </a:lvl1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EB19AA-21AA-4E1A-9C31-116A175DCDC3}"/>
              </a:ext>
            </a:extLst>
          </p:cNvPr>
          <p:cNvSpPr>
            <a:spLocks noGrp="1"/>
          </p:cNvSpPr>
          <p:nvPr>
            <p:ph type="dt" sz="half" idx="18"/>
          </p:nvPr>
        </p:nvSpPr>
        <p:spPr bwMode="gray"/>
        <p:txBody>
          <a:bodyPr/>
          <a:lstStyle/>
          <a:p>
            <a:fld id="{060F70F3-5D35-4081-B844-42BED3511F74}" type="datetime1">
              <a:rPr lang="en-GB" noProof="0" smtClean="0"/>
              <a:t>24/06/2020</a:t>
            </a:fld>
            <a:endParaRPr lang="en-GB" noProof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A40C0B-0F1F-4842-B583-71CA128B8BBA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 bwMode="gray"/>
        <p:txBody>
          <a:bodyPr/>
          <a:lstStyle/>
          <a:p>
            <a:endParaRPr lang="en-GB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4E0AB-08FF-442C-9085-7042B01AE66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 bwMode="gray"/>
        <p:txBody>
          <a:bodyPr/>
          <a:lstStyle/>
          <a:p>
            <a:fld id="{A36BB336-FA68-49FA-BBEA-E8420972406D}" type="slidenum">
              <a:rPr lang="en-GB" noProof="0" smtClean="0"/>
              <a:pPr/>
              <a:t>‹#›</a:t>
            </a:fld>
            <a:endParaRPr lang="en-GB" noProof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282C4400-AED9-430A-8120-0CA58C9898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442914" y="2085975"/>
            <a:ext cx="5362800" cy="1661993"/>
          </a:xfrm>
        </p:spPr>
        <p:txBody>
          <a:bodyPr wrap="square" anchor="ctr">
            <a:noAutofit/>
          </a:bodyPr>
          <a:lstStyle>
            <a:lvl1pPr algn="l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 noProof="0"/>
              <a:t>Click to add breaker text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8ADE38F6-DFC4-4FD4-A29D-3C61A1F889E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505006" y="1272306"/>
            <a:ext cx="1480494" cy="1480494"/>
          </a:xfrm>
          <a:prstGeom prst="ellipse">
            <a:avLst/>
          </a:prstGeom>
          <a:solidFill>
            <a:srgbClr val="FF0000"/>
          </a:solidFill>
        </p:spPr>
        <p:txBody>
          <a:bodyPr lIns="0" tIns="0" rIns="0" bIns="0" anchor="ctr"/>
          <a:lstStyle>
            <a:lvl1pPr marL="0" indent="0" algn="ctr">
              <a:buNone/>
              <a:defRPr sz="1000" b="1">
                <a:solidFill>
                  <a:schemeClr val="bg1"/>
                </a:solidFill>
              </a:defRPr>
            </a:lvl1pPr>
            <a:lvl2pPr marL="180975" indent="0" algn="ctr">
              <a:buNone/>
              <a:defRPr>
                <a:solidFill>
                  <a:schemeClr val="bg1"/>
                </a:solidFill>
              </a:defRPr>
            </a:lvl2pPr>
            <a:lvl3pPr marL="361950" indent="0" algn="ctr">
              <a:buNone/>
              <a:defRPr>
                <a:solidFill>
                  <a:schemeClr val="bg1"/>
                </a:solidFill>
              </a:defRPr>
            </a:lvl3pPr>
            <a:lvl4pPr marL="361950" indent="0" algn="ctr">
              <a:buNone/>
              <a:defRPr>
                <a:solidFill>
                  <a:schemeClr val="bg1"/>
                </a:solidFill>
              </a:defRPr>
            </a:lvl4pPr>
            <a:lvl5pPr marL="36195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Read and delete: This layout is only to be used for breaker slides</a:t>
            </a:r>
          </a:p>
        </p:txBody>
      </p:sp>
    </p:spTree>
    <p:extLst>
      <p:ext uri="{BB962C8B-B14F-4D97-AF65-F5344CB8AC3E}">
        <p14:creationId xmlns:p14="http://schemas.microsoft.com/office/powerpoint/2010/main" val="2807705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s with subhe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86ABAC-8AF5-4319-8165-37C84CC3885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 bwMode="gray">
          <a:xfrm>
            <a:off x="442913" y="1628775"/>
            <a:ext cx="5437087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D59B0F-0EAD-449B-A851-823C2FDBD249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 bwMode="gray">
          <a:xfrm>
            <a:off x="442913" y="2241548"/>
            <a:ext cx="5437087" cy="3821114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0811974F-B973-477B-8A3D-B9C5B69C7E9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 bwMode="gray">
          <a:xfrm>
            <a:off x="6312000" y="1628775"/>
            <a:ext cx="5437087" cy="443198"/>
          </a:xfrm>
        </p:spPr>
        <p:txBody>
          <a:bodyPr anchor="b"/>
          <a:lstStyle>
            <a:lvl1pPr marL="0" indent="0"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 – max 2 lines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7EE82064-40D1-4C69-B3F6-FDFEBE63C0E6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 bwMode="gray">
          <a:xfrm>
            <a:off x="6312000" y="2241548"/>
            <a:ext cx="5437087" cy="3821114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</a:lstStyle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ABD82D-0A30-4B69-BDC9-DF64EEAF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8A4920-A3DA-40AB-AEEC-5F2269648BDD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C627F1A4-5EBF-49A1-80F8-68C4BEE9FEDD}" type="datetime1">
              <a:rPr lang="en-GB" smtClean="0"/>
              <a:t>24/06/2020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5DCA7-E76C-4AC8-94D1-287E3E0F087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97EC825-E10E-4757-BB59-33FE00A1DDED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3" name="Freeform: Shape 32">
            <a:extLst>
              <a:ext uri="{FF2B5EF4-FFF2-40B4-BE49-F238E27FC236}">
                <a16:creationId xmlns:a16="http://schemas.microsoft.com/office/drawing/2014/main" id="{64AA2588-CF1A-4565-BE39-2A56EF2C0248}"/>
              </a:ext>
            </a:extLst>
          </p:cNvPr>
          <p:cNvSpPr>
            <a:spLocks/>
          </p:cNvSpPr>
          <p:nvPr userDrawn="1"/>
        </p:nvSpPr>
        <p:spPr>
          <a:xfrm>
            <a:off x="10504487" y="6062662"/>
            <a:ext cx="1808163" cy="913511"/>
          </a:xfrm>
          <a:custGeom>
            <a:avLst/>
            <a:gdLst>
              <a:gd name="connsiteX0" fmla="*/ 2349500 w 2466975"/>
              <a:gd name="connsiteY0" fmla="*/ 0 h 1447800"/>
              <a:gd name="connsiteX1" fmla="*/ 2466975 w 2466975"/>
              <a:gd name="connsiteY1" fmla="*/ 0 h 1447800"/>
              <a:gd name="connsiteX2" fmla="*/ 2466975 w 2466975"/>
              <a:gd name="connsiteY2" fmla="*/ 1447800 h 1447800"/>
              <a:gd name="connsiteX3" fmla="*/ 0 w 2466975"/>
              <a:gd name="connsiteY3" fmla="*/ 1447800 h 1447800"/>
              <a:gd name="connsiteX4" fmla="*/ 0 w 2466975"/>
              <a:gd name="connsiteY4" fmla="*/ 1339850 h 144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66975" h="1447800">
                <a:moveTo>
                  <a:pt x="2349500" y="0"/>
                </a:moveTo>
                <a:lnTo>
                  <a:pt x="2466975" y="0"/>
                </a:lnTo>
                <a:lnTo>
                  <a:pt x="2466975" y="1447800"/>
                </a:lnTo>
                <a:lnTo>
                  <a:pt x="0" y="1447800"/>
                </a:lnTo>
                <a:lnTo>
                  <a:pt x="0" y="1339850"/>
                </a:lnTo>
              </a:path>
            </a:pathLst>
          </a:custGeom>
          <a:noFill/>
          <a:ln w="9525">
            <a:solidFill>
              <a:schemeClr val="tx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38BDA03-A1DF-46E7-A67B-8061753C2468}"/>
              </a:ext>
            </a:extLst>
          </p:cNvPr>
          <p:cNvGrpSpPr/>
          <p:nvPr userDrawn="1"/>
        </p:nvGrpSpPr>
        <p:grpSpPr>
          <a:xfrm>
            <a:off x="12439650" y="6062662"/>
            <a:ext cx="1808163" cy="1123140"/>
            <a:chOff x="12439650" y="6062662"/>
            <a:chExt cx="1808163" cy="112314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0784D02D-28E0-451A-BECE-FC2C4079BFD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416361"/>
              <a:ext cx="1808163" cy="769441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The dotted line indicates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a square in which you should </a:t>
              </a:r>
              <a:br>
                <a:rPr lang="en-GB" sz="1000" b="0">
                  <a:solidFill>
                    <a:schemeClr val="tx2"/>
                  </a:solidFill>
                </a:rPr>
              </a:br>
              <a:r>
                <a:rPr lang="en-GB" sz="1000" b="0">
                  <a:solidFill>
                    <a:schemeClr val="tx2"/>
                  </a:solidFill>
                </a:rPr>
                <a:t>not place content.</a:t>
              </a:r>
            </a:p>
            <a:p>
              <a:pPr marL="0" indent="0"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  <a:buFont typeface="+mj-lt"/>
                <a:buNone/>
              </a:pPr>
              <a:r>
                <a:rPr lang="en-GB" sz="1000" b="0">
                  <a:solidFill>
                    <a:schemeClr val="tx2"/>
                  </a:solidFill>
                </a:rPr>
                <a:t>Tip: you can create a soft line break in text with Shift + Enter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7415828-9CEF-4DF7-A731-31C36E8220BD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12439650" y="6062662"/>
              <a:ext cx="1808163" cy="33239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l">
                <a:lnSpc>
                  <a:spcPct val="90000"/>
                </a:lnSpc>
                <a:spcBef>
                  <a:spcPts val="300"/>
                </a:spcBef>
                <a:spcAft>
                  <a:spcPts val="300"/>
                </a:spcAft>
              </a:pPr>
              <a:r>
                <a:rPr lang="en-GB" sz="1200" b="1">
                  <a:solidFill>
                    <a:schemeClr val="tx2"/>
                  </a:solidFill>
                </a:rPr>
                <a:t>Leave a clear area </a:t>
              </a:r>
              <a:br>
                <a:rPr lang="en-GB" sz="1200" b="1">
                  <a:solidFill>
                    <a:schemeClr val="tx2"/>
                  </a:solidFill>
                </a:rPr>
              </a:br>
              <a:r>
                <a:rPr lang="en-GB" sz="1200" b="1">
                  <a:solidFill>
                    <a:schemeClr val="tx2"/>
                  </a:solidFill>
                </a:rPr>
                <a:t>around the logo</a:t>
              </a:r>
              <a:endParaRPr lang="en-GB" sz="1200">
                <a:solidFill>
                  <a:schemeClr val="tx2"/>
                </a:solidFill>
              </a:endParaRPr>
            </a:p>
          </p:txBody>
        </p:sp>
      </p:grp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02402B0F-F76A-4175-816A-B6BD817A8DB4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1638300"/>
            <a:ext cx="0" cy="442801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4A41B486-058C-4F6B-BDA7-913C920C8E5F}"/>
              </a:ext>
            </a:extLst>
          </p:cNvPr>
          <p:cNvSpPr txBox="1">
            <a:spLocks/>
          </p:cNvSpPr>
          <p:nvPr userDrawn="1"/>
        </p:nvSpPr>
        <p:spPr>
          <a:xfrm>
            <a:off x="-1215391" y="3783059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Content area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2A5E8F05-9B60-450B-9C2C-18E7861B2FF5}"/>
              </a:ext>
            </a:extLst>
          </p:cNvPr>
          <p:cNvSpPr txBox="1">
            <a:spLocks/>
          </p:cNvSpPr>
          <p:nvPr userDrawn="1"/>
        </p:nvSpPr>
        <p:spPr>
          <a:xfrm>
            <a:off x="-1215391" y="856712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Title area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312057C-313F-487F-A349-61C7BAC4FC59}"/>
              </a:ext>
            </a:extLst>
          </p:cNvPr>
          <p:cNvSpPr txBox="1">
            <a:spLocks/>
          </p:cNvSpPr>
          <p:nvPr userDrawn="1"/>
        </p:nvSpPr>
        <p:spPr>
          <a:xfrm>
            <a:off x="-1215391" y="6199887"/>
            <a:ext cx="926117" cy="1384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en-GB" sz="1000" b="0">
                <a:solidFill>
                  <a:schemeClr val="tx2"/>
                </a:solidFill>
              </a:rPr>
              <a:t>Notes area</a:t>
            </a: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2753758-801E-46A5-89BE-0467A3749226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538163"/>
            <a:ext cx="0" cy="775597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BF0101A8-5F31-41D2-BA5D-99F7D6070DE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442913" y="6115248"/>
            <a:ext cx="10061567" cy="279813"/>
          </a:xfrm>
        </p:spPr>
        <p:txBody>
          <a:bodyPr wrap="square" anchor="b">
            <a:noAutofit/>
          </a:bodyPr>
          <a:lstStyle>
            <a:lvl1pPr marL="0" indent="0">
              <a:lnSpc>
                <a:spcPts val="650"/>
              </a:lnSpc>
              <a:spcBef>
                <a:spcPts val="0"/>
              </a:spcBef>
              <a:spcAft>
                <a:spcPts val="0"/>
              </a:spcAft>
              <a:buFont typeface="+mj-lt"/>
              <a:buNone/>
              <a:defRPr sz="800">
                <a:solidFill>
                  <a:schemeClr val="tx2"/>
                </a:solidFill>
              </a:defRPr>
            </a:lvl1pPr>
            <a:lvl2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2pPr>
            <a:lvl3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3pPr>
            <a:lvl4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4pPr>
            <a:lvl5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accent5"/>
                </a:solidFill>
              </a:defRPr>
            </a:lvl5pPr>
          </a:lstStyle>
          <a:p>
            <a:pPr lvl="0"/>
            <a:r>
              <a:rPr lang="en-GB"/>
              <a:t>Click to insert notes, footnotes, and sources – max 3 lines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A041452-46D3-4D75-BDDF-88F56BDC050B}"/>
              </a:ext>
            </a:extLst>
          </p:cNvPr>
          <p:cNvCxnSpPr>
            <a:cxnSpLocks/>
          </p:cNvCxnSpPr>
          <p:nvPr userDrawn="1"/>
        </p:nvCxnSpPr>
        <p:spPr>
          <a:xfrm flipV="1">
            <a:off x="-165100" y="6115248"/>
            <a:ext cx="0" cy="279813"/>
          </a:xfrm>
          <a:prstGeom prst="line">
            <a:avLst/>
          </a:prstGeom>
          <a:noFill/>
          <a:ln w="3175" cap="flat" cmpd="sng" algn="ctr">
            <a:solidFill>
              <a:schemeClr val="tx2"/>
            </a:solidFill>
            <a:prstDash val="dash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145270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412" userDrawn="1">
          <p15:clr>
            <a:srgbClr val="FBAE40"/>
          </p15:clr>
        </p15:guide>
        <p15:guide id="2" orient="horz" pos="1307" userDrawn="1">
          <p15:clr>
            <a:srgbClr val="FBAE40"/>
          </p15:clr>
        </p15:guide>
        <p15:guide id="3" pos="3704" userDrawn="1">
          <p15:clr>
            <a:srgbClr val="FBAE40"/>
          </p15:clr>
        </p15:guide>
        <p15:guide id="4" pos="397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1.em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ags" Target="../tags/tag3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vmlDrawing" Target="../drawings/vmlDrawing1.vml"/><Relationship Id="rId35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754BBB3A-C546-4C01-B626-D47D93696FC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13489569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think-cell Slide" r:id="rId33" imgW="408" imgH="408" progId="TCLayout.ActiveDocument.1">
                  <p:embed/>
                </p:oleObj>
              </mc:Choice>
              <mc:Fallback>
                <p:oleObj name="think-cell Slide" r:id="rId33" imgW="408" imgH="408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754BBB3A-C546-4C01-B626-D47D93696F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731B6302-512E-408E-BB1C-2794BFAF1A29}"/>
              </a:ext>
            </a:extLst>
          </p:cNvPr>
          <p:cNvSpPr/>
          <p:nvPr userDrawn="1">
            <p:custDataLst>
              <p:tags r:id="rId3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en-US" sz="2800" b="0" i="0" baseline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7C11E7BE-B203-40B5-BAC4-17DB03B82B26}"/>
              </a:ext>
            </a:extLst>
          </p:cNvPr>
          <p:cNvSpPr>
            <a:spLocks/>
          </p:cNvSpPr>
          <p:nvPr userDrawn="1"/>
        </p:nvSpPr>
        <p:spPr>
          <a:xfrm>
            <a:off x="0" y="0"/>
            <a:ext cx="12191999" cy="6858000"/>
          </a:xfrm>
          <a:custGeom>
            <a:avLst/>
            <a:gdLst>
              <a:gd name="connsiteX0" fmla="*/ 218281 w 12191999"/>
              <a:gd name="connsiteY0" fmla="*/ 219076 h 6858000"/>
              <a:gd name="connsiteX1" fmla="*/ 218281 w 12191999"/>
              <a:gd name="connsiteY1" fmla="*/ 6638925 h 6858000"/>
              <a:gd name="connsiteX2" fmla="*/ 10966269 w 12191999"/>
              <a:gd name="connsiteY2" fmla="*/ 6638925 h 6858000"/>
              <a:gd name="connsiteX3" fmla="*/ 10964853 w 12191999"/>
              <a:gd name="connsiteY3" fmla="*/ 6636545 h 6858000"/>
              <a:gd name="connsiteX4" fmla="*/ 11237041 w 12191999"/>
              <a:gd name="connsiteY4" fmla="*/ 6179345 h 6858000"/>
              <a:gd name="connsiteX5" fmla="*/ 11973717 w 12191999"/>
              <a:gd name="connsiteY5" fmla="*/ 6179345 h 6858000"/>
              <a:gd name="connsiteX6" fmla="*/ 11973717 w 12191999"/>
              <a:gd name="connsiteY6" fmla="*/ 219076 h 6858000"/>
              <a:gd name="connsiteX7" fmla="*/ 0 w 12191999"/>
              <a:gd name="connsiteY7" fmla="*/ 0 h 6858000"/>
              <a:gd name="connsiteX8" fmla="*/ 12191999 w 12191999"/>
              <a:gd name="connsiteY8" fmla="*/ 0 h 6858000"/>
              <a:gd name="connsiteX9" fmla="*/ 12191999 w 12191999"/>
              <a:gd name="connsiteY9" fmla="*/ 6858000 h 6858000"/>
              <a:gd name="connsiteX10" fmla="*/ 0 w 12191999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2191999" h="6858000">
                <a:moveTo>
                  <a:pt x="218281" y="219076"/>
                </a:moveTo>
                <a:lnTo>
                  <a:pt x="218281" y="6638925"/>
                </a:lnTo>
                <a:lnTo>
                  <a:pt x="10966269" y="6638925"/>
                </a:lnTo>
                <a:lnTo>
                  <a:pt x="10964853" y="6636545"/>
                </a:lnTo>
                <a:lnTo>
                  <a:pt x="11237041" y="6179345"/>
                </a:lnTo>
                <a:lnTo>
                  <a:pt x="11973717" y="6179345"/>
                </a:lnTo>
                <a:lnTo>
                  <a:pt x="11973717" y="219076"/>
                </a:lnTo>
                <a:close/>
                <a:moveTo>
                  <a:pt x="0" y="0"/>
                </a:moveTo>
                <a:lnTo>
                  <a:pt x="12191999" y="0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>
              <a:solidFill>
                <a:schemeClr val="bg1"/>
              </a:solidFill>
            </a:endParaRP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F43AED-8E72-49CC-8FC8-BD89C5DDC9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2913" y="538163"/>
            <a:ext cx="11306175" cy="77559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F684AF-1257-4D22-9A84-CB58C11D3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2913" y="1638300"/>
            <a:ext cx="11306175" cy="442436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GB"/>
              <a:t>Click to add text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E3BB89-C059-4C3E-B2B4-A3BC91500A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239242" y="6426955"/>
            <a:ext cx="1265238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800">
                <a:solidFill>
                  <a:schemeClr val="tx2"/>
                </a:solidFill>
              </a:defRPr>
            </a:lvl1pPr>
          </a:lstStyle>
          <a:p>
            <a:fld id="{82EEF16D-A20F-42EF-9465-28EE7595DED9}" type="datetime1">
              <a:rPr lang="en-GB" smtClean="0"/>
              <a:t>24/06/2020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00C8A9-59BC-4122-A862-0CD12BD91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2913" y="6426955"/>
            <a:ext cx="4192199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l">
              <a:defRPr sz="8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948D20-A898-4F47-8D4B-5103B7932B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610225" y="6426956"/>
            <a:ext cx="971550" cy="123111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800" b="1">
                <a:solidFill>
                  <a:schemeClr val="tx2"/>
                </a:solidFill>
              </a:defRPr>
            </a:lvl1pPr>
          </a:lstStyle>
          <a:p>
            <a:fld id="{A36BB336-FA68-49FA-BBEA-E8420972406D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A3A5065A-E042-453D-9C61-9DE74B28C947}"/>
              </a:ext>
            </a:extLst>
          </p:cNvPr>
          <p:cNvPicPr>
            <a:picLocks noChangeAspect="1"/>
          </p:cNvPicPr>
          <p:nvPr userDrawn="1"/>
        </p:nvPicPr>
        <p:blipFill>
          <a:blip r:embed="rId35"/>
          <a:stretch>
            <a:fillRect/>
          </a:stretch>
        </p:blipFill>
        <p:spPr>
          <a:xfrm>
            <a:off x="11191876" y="6290153"/>
            <a:ext cx="683417" cy="23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9989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6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67" r:id="rId9"/>
    <p:sldLayoutId id="2147483668" r:id="rId10"/>
    <p:sldLayoutId id="2147483669" r:id="rId11"/>
    <p:sldLayoutId id="2147483674" r:id="rId12"/>
    <p:sldLayoutId id="2147483676" r:id="rId13"/>
    <p:sldLayoutId id="2147483677" r:id="rId14"/>
    <p:sldLayoutId id="2147483654" r:id="rId15"/>
    <p:sldLayoutId id="2147483650" r:id="rId16"/>
    <p:sldLayoutId id="2147483671" r:id="rId17"/>
    <p:sldLayoutId id="2147483672" r:id="rId18"/>
    <p:sldLayoutId id="2147483673" r:id="rId19"/>
    <p:sldLayoutId id="2147483703" r:id="rId20"/>
    <p:sldLayoutId id="2147483704" r:id="rId21"/>
    <p:sldLayoutId id="2147483705" r:id="rId22"/>
    <p:sldLayoutId id="2147483706" r:id="rId23"/>
    <p:sldLayoutId id="2147483696" r:id="rId24"/>
    <p:sldLayoutId id="2147483693" r:id="rId25"/>
    <p:sldLayoutId id="2147483684" r:id="rId26"/>
    <p:sldLayoutId id="2147483655" r:id="rId27"/>
    <p:sldLayoutId id="2147483695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0975" indent="-180975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DFDS" panose="00000500000000000000" pitchFamily="2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1pPr>
      <a:lvl2pPr marL="361950" indent="-180975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DFDS" panose="00000500000000000000" pitchFamily="2" charset="0"/>
        <a:buChar char="-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542925" indent="-180975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3pPr>
      <a:lvl4pPr marL="542925" indent="-180975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542925" indent="-180975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Font typeface="Arial" panose="020B0604020202020204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339" userDrawn="1">
          <p15:clr>
            <a:srgbClr val="F26B43"/>
          </p15:clr>
        </p15:guide>
        <p15:guide id="3" orient="horz" pos="828" userDrawn="1">
          <p15:clr>
            <a:srgbClr val="F26B43"/>
          </p15:clr>
        </p15:guide>
        <p15:guide id="4" orient="horz" pos="1026" userDrawn="1">
          <p15:clr>
            <a:srgbClr val="F26B43"/>
          </p15:clr>
        </p15:guide>
        <p15:guide id="7" pos="7401" userDrawn="1">
          <p15:clr>
            <a:srgbClr val="F26B43"/>
          </p15:clr>
        </p15:guide>
        <p15:guide id="8" pos="279" userDrawn="1">
          <p15:clr>
            <a:srgbClr val="F26B43"/>
          </p15:clr>
        </p15:guide>
        <p15:guide id="9" orient="horz" pos="3819" userDrawn="1">
          <p15:clr>
            <a:srgbClr val="F26B43"/>
          </p15:clr>
        </p15:guide>
        <p15:guide id="10" orient="horz" pos="411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5.xml"/><Relationship Id="rId7" Type="http://schemas.openxmlformats.org/officeDocument/2006/relationships/image" Target="../media/image8.jpe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tags" Target="../tags/tag23.xml"/><Relationship Id="rId7" Type="http://schemas.openxmlformats.org/officeDocument/2006/relationships/image" Target="../media/image18.png"/><Relationship Id="rId2" Type="http://schemas.openxmlformats.org/officeDocument/2006/relationships/tags" Target="../tags/tag2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tags" Target="../tags/tag25.xml"/><Relationship Id="rId7" Type="http://schemas.openxmlformats.org/officeDocument/2006/relationships/diagramData" Target="../diagrams/data2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11" Type="http://schemas.microsoft.com/office/2007/relationships/diagramDrawing" Target="../diagrams/drawing2.xml"/><Relationship Id="rId5" Type="http://schemas.openxmlformats.org/officeDocument/2006/relationships/oleObject" Target="../embeddings/oleObject12.bin"/><Relationship Id="rId10" Type="http://schemas.openxmlformats.org/officeDocument/2006/relationships/diagramColors" Target="../diagrams/colors2.xml"/><Relationship Id="rId4" Type="http://schemas.openxmlformats.org/officeDocument/2006/relationships/slideLayout" Target="../slideLayouts/slideLayout16.xml"/><Relationship Id="rId9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27.xml"/><Relationship Id="rId7" Type="http://schemas.openxmlformats.org/officeDocument/2006/relationships/image" Target="../media/image20.png"/><Relationship Id="rId2" Type="http://schemas.openxmlformats.org/officeDocument/2006/relationships/tags" Target="../tags/tag26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7" Type="http://schemas.openxmlformats.org/officeDocument/2006/relationships/image" Target="../media/image9.jpe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7" Type="http://schemas.openxmlformats.org/officeDocument/2006/relationships/image" Target="../media/image10.png"/><Relationship Id="rId2" Type="http://schemas.openxmlformats.org/officeDocument/2006/relationships/tags" Target="../tags/tag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tags" Target="../tags/tag11.xml"/><Relationship Id="rId7" Type="http://schemas.openxmlformats.org/officeDocument/2006/relationships/diagramData" Target="../diagrams/data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11" Type="http://schemas.microsoft.com/office/2007/relationships/diagramDrawing" Target="../diagrams/drawing1.xml"/><Relationship Id="rId5" Type="http://schemas.openxmlformats.org/officeDocument/2006/relationships/oleObject" Target="../embeddings/oleObject5.bin"/><Relationship Id="rId10" Type="http://schemas.openxmlformats.org/officeDocument/2006/relationships/diagramColors" Target="../diagrams/colors1.xml"/><Relationship Id="rId4" Type="http://schemas.openxmlformats.org/officeDocument/2006/relationships/slideLayout" Target="../slideLayouts/slideLayout16.xml"/><Relationship Id="rId9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6.bin"/><Relationship Id="rId4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7" Type="http://schemas.openxmlformats.org/officeDocument/2006/relationships/image" Target="../media/image11.png"/><Relationship Id="rId2" Type="http://schemas.openxmlformats.org/officeDocument/2006/relationships/tags" Target="../tags/tag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7.bin"/><Relationship Id="rId4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7.emf"/><Relationship Id="rId5" Type="http://schemas.openxmlformats.org/officeDocument/2006/relationships/oleObject" Target="../embeddings/oleObject8.bin"/><Relationship Id="rId4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tags" Target="../tags/tag19.xml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tags" Target="../tags/tag18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11" Type="http://schemas.openxmlformats.org/officeDocument/2006/relationships/image" Target="../media/image16.png"/><Relationship Id="rId5" Type="http://schemas.openxmlformats.org/officeDocument/2006/relationships/oleObject" Target="../embeddings/oleObject9.bin"/><Relationship Id="rId10" Type="http://schemas.openxmlformats.org/officeDocument/2006/relationships/image" Target="../media/image15.svg"/><Relationship Id="rId4" Type="http://schemas.openxmlformats.org/officeDocument/2006/relationships/slideLayout" Target="../slideLayouts/slideLayout16.xml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F6D3CBC1-C715-4EC4-B1DC-AF36B8FA1A4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F6D3CBC1-C715-4EC4-B1DC-AF36B8FA1A4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 hidden="1">
            <a:extLst>
              <a:ext uri="{FF2B5EF4-FFF2-40B4-BE49-F238E27FC236}">
                <a16:creationId xmlns:a16="http://schemas.microsoft.com/office/drawing/2014/main" id="{3EDBFF94-5BEF-4F41-AB83-7242BDA8E67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6600" b="1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pic>
        <p:nvPicPr>
          <p:cNvPr id="11" name="Picture Placeholder 10" descr="A sign on the side of a road&#10;&#10;Description automatically generated">
            <a:extLst>
              <a:ext uri="{FF2B5EF4-FFF2-40B4-BE49-F238E27FC236}">
                <a16:creationId xmlns:a16="http://schemas.microsoft.com/office/drawing/2014/main" id="{DBBC746C-E813-4709-BD56-A05C2103147A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7"/>
          <a:srcRect t="9041" b="9041"/>
          <a:stretch>
            <a:fillRect/>
          </a:stretch>
        </p:blipFill>
        <p:spPr>
          <a:solidFill>
            <a:schemeClr val="accent1"/>
          </a:solidFill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095597C-5A7F-4CFA-8AB2-AC40DF2A6D75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994D92A-084E-4773-BC05-8935A15B3B0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 b="1">
                <a:solidFill>
                  <a:srgbClr val="FFCC00"/>
                </a:solidFill>
              </a:rPr>
            </a:br>
            <a:r>
              <a:rPr lang="da-DK" sz="6600" b="1">
                <a:solidFill>
                  <a:srgbClr val="FED000"/>
                </a:solidFill>
              </a:rPr>
              <a:t>Safety</a:t>
            </a:r>
            <a:r>
              <a:rPr lang="da-DK" sz="6600" b="1"/>
              <a:t> First</a:t>
            </a:r>
            <a:endParaRPr lang="en-US" b="1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2025295-5532-47DF-BB8A-D9ACFF57F5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3209132"/>
            <a:ext cx="5448523" cy="369332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da-DK" dirty="0"/>
              <a:t>Safety Kick-off Meeting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30737B5-598F-4B60-AAA7-78D26F21FAD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da-DK" dirty="0"/>
              <a:t>Thursday the 25th of June 2020</a:t>
            </a:r>
            <a:endParaRPr lang="en-US" dirty="0"/>
          </a:p>
        </p:txBody>
      </p:sp>
      <p:sp>
        <p:nvSpPr>
          <p:cNvPr id="10" name="Subtitle 4">
            <a:extLst>
              <a:ext uri="{FF2B5EF4-FFF2-40B4-BE49-F238E27FC236}">
                <a16:creationId xmlns:a16="http://schemas.microsoft.com/office/drawing/2014/main" id="{59FCCB18-09AF-4278-9BD2-00168FA2F9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5583094"/>
            <a:ext cx="2975347" cy="409343"/>
          </a:xfrm>
        </p:spPr>
        <p:txBody>
          <a:bodyPr/>
          <a:lstStyle/>
          <a:p>
            <a:r>
              <a:rPr lang="en-US" sz="1200"/>
              <a:t>https://www.dfds-news.com/safety/ </a:t>
            </a:r>
          </a:p>
          <a:p>
            <a:r>
              <a:rPr lang="da-DK" sz="1200"/>
              <a:t>Safety@dfds.com</a:t>
            </a:r>
            <a:endParaRPr lang="en-US" sz="1200"/>
          </a:p>
        </p:txBody>
      </p:sp>
    </p:spTree>
    <p:extLst>
      <p:ext uri="{BB962C8B-B14F-4D97-AF65-F5344CB8AC3E}">
        <p14:creationId xmlns:p14="http://schemas.microsoft.com/office/powerpoint/2010/main" val="35083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48FDBF38-9914-494E-9665-EF008FDC5EF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4911676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48FDBF38-9914-494E-9665-EF008FDC5EF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3B62F002-D1C1-4289-B557-D71E2E1F3DC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 dirty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E6F8104-5499-4A4F-BBBA-3B399A1433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Safety campaign to drive increased focus on safety awareness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56687-F1A1-4845-A980-47558F5D00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6F19D0-7BD7-405D-BFB0-2562EE8841A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AC1D38A-A93A-4084-88F9-2587B84DC998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8773"/>
          <a:stretch/>
        </p:blipFill>
        <p:spPr>
          <a:xfrm>
            <a:off x="7909742" y="2369812"/>
            <a:ext cx="3839347" cy="2689383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9813F40-578F-477C-867D-F16D3A6BB1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r="2332"/>
          <a:stretch/>
        </p:blipFill>
        <p:spPr>
          <a:xfrm>
            <a:off x="5251269" y="2369812"/>
            <a:ext cx="2482161" cy="268909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E1CFFA3-C145-4568-83BB-BE664A6EADD9}"/>
              </a:ext>
            </a:extLst>
          </p:cNvPr>
          <p:cNvSpPr txBox="1"/>
          <p:nvPr/>
        </p:nvSpPr>
        <p:spPr>
          <a:xfrm>
            <a:off x="449235" y="2569631"/>
            <a:ext cx="4713878" cy="228724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dirty="0">
                <a:solidFill>
                  <a:schemeClr val="tx2"/>
                </a:solidFill>
              </a:rPr>
              <a:t>Safety material to ensure contiuous focus </a:t>
            </a: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tx2"/>
                </a:solidFill>
              </a:rPr>
              <a:t>Articles and competitions in internal media</a:t>
            </a: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tx2"/>
                </a:solidFill>
              </a:rPr>
              <a:t>Stories from local ambassadors</a:t>
            </a: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tx2"/>
                </a:solidFill>
              </a:rPr>
              <a:t>Safety guide</a:t>
            </a: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tx2"/>
                </a:solidFill>
              </a:rPr>
              <a:t>Videos</a:t>
            </a: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tx2"/>
                </a:solidFill>
              </a:rPr>
              <a:t>E-learning</a:t>
            </a: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a-DK" dirty="0">
                <a:solidFill>
                  <a:schemeClr val="tx2"/>
                </a:solidFill>
              </a:rPr>
              <a:t>With more to come..</a:t>
            </a:r>
          </a:p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dirty="0">
              <a:solidFill>
                <a:schemeClr val="tx2"/>
              </a:solidFill>
            </a:endParaRPr>
          </a:p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dirty="0">
              <a:solidFill>
                <a:schemeClr val="tx2"/>
              </a:solidFill>
            </a:endParaRPr>
          </a:p>
          <a:p>
            <a:pPr marL="285750" indent="-28575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da-DK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8585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6376828-65FB-4AAD-8038-327A7E5AD57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411486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96376828-65FB-4AAD-8038-327A7E5AD5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F1FFE2B-A9DF-4FCD-90CE-5125AB5A22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E4AC1-20B6-4300-B11B-31BF49D7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Upcoming events in the weeks to come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E0E0A-D41E-4917-9B70-655CD521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2921F-D103-4EB0-B21A-FFDEA3B71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7FDD75C-5850-4A5D-BE5C-E193F82D0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68308459"/>
              </p:ext>
            </p:extLst>
          </p:nvPr>
        </p:nvGraphicFramePr>
        <p:xfrm>
          <a:off x="442913" y="2457454"/>
          <a:ext cx="11306175" cy="251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96623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27654DE9-D81A-425B-B5B4-87C2C6E4FD85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25588648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27654DE9-D81A-425B-B5B4-87C2C6E4FD8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802B3586-C63C-4210-8FC9-218E5C638A6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400" dirty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FE46AE-21EF-4022-B356-BDA048565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b="1" dirty="0"/>
              <a:t>Safety needs to be a main priority in DFDS</a:t>
            </a:r>
            <a:br>
              <a:rPr lang="da-DK" dirty="0"/>
            </a:br>
            <a:r>
              <a:rPr lang="da-DK" sz="2400" dirty="0"/>
              <a:t>Case from Seatruck Ferries May 2019: Fatal accident during cargo operation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590027-B676-4911-9C32-D81F41B10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F9B6C7-DD09-48D0-819A-4F72FC2B095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6194376"/>
            <a:ext cx="10061567" cy="279813"/>
          </a:xfrm>
        </p:spPr>
        <p:txBody>
          <a:bodyPr/>
          <a:lstStyle/>
          <a:p>
            <a:r>
              <a:rPr lang="da-DK" dirty="0"/>
              <a:t>Illustrations from Marine Accident Investigation Branch (MAIB) Investigation Report 10/2020: Seatruck Progress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3EF96D-1C02-496E-B9BB-A33BF3DEFF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8114" y="2653078"/>
            <a:ext cx="4568375" cy="212285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D89CB04-6FCD-4D40-9D2B-FB041F8E700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14918" y="1646126"/>
            <a:ext cx="4178968" cy="413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831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83119728-2A83-46AD-9E0C-18126572111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6882492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83119728-2A83-46AD-9E0C-18126572111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2C383712-837F-46C2-847E-74132C6F88B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360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pic>
        <p:nvPicPr>
          <p:cNvPr id="12" name="Picture Placeholder 11">
            <a:extLst>
              <a:ext uri="{FF2B5EF4-FFF2-40B4-BE49-F238E27FC236}">
                <a16:creationId xmlns:a16="http://schemas.microsoft.com/office/drawing/2014/main" id="{3E8FA5F4-F1F9-4D07-A473-ECD09C5ADF02}"/>
              </a:ext>
            </a:extLst>
          </p:cNvPr>
          <p:cNvPicPr>
            <a:picLocks noGrp="1" noChangeAspect="1"/>
          </p:cNvPicPr>
          <p:nvPr>
            <p:ph type="pic" sz="quarter" idx="24"/>
          </p:nvPr>
        </p:nvPicPr>
        <p:blipFill>
          <a:blip r:embed="rId7"/>
          <a:srcRect t="1450" b="1450"/>
          <a:stretch>
            <a:fillRect/>
          </a:stretch>
        </p:blipFill>
        <p:spPr/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A27B0E01-834D-4EE9-BE9C-A88F99A35412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/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820232-308B-4704-912C-029A506E5D3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CFC7078-F62D-4D01-86D8-4B64938CDB2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br>
              <a:rPr lang="da-DK"/>
            </a:br>
            <a:r>
              <a:rPr lang="da-DK"/>
              <a:t>Agenda</a:t>
            </a:r>
            <a:endParaRPr lang="en-US">
              <a:solidFill>
                <a:srgbClr val="FF0000"/>
              </a:solidFill>
            </a:endParaRP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55ADC78D-49BC-4ADA-AD43-D4671E4684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2913" y="1836676"/>
            <a:ext cx="7251223" cy="3385542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Safety is priority in DFDS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Tragic accidents call for action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New Safety Programme to increase safety awareness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Safety survey to kick-off Programme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Initiatives to drive the Safety Programme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Information and prevention of accidents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Safety campaign 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Upcoming events in the weeks to come</a:t>
            </a:r>
          </a:p>
          <a:p>
            <a:pPr marL="342900" indent="-342900">
              <a:lnSpc>
                <a:spcPct val="100000"/>
              </a:lnSpc>
              <a:buFont typeface="+mj-lt"/>
              <a:buAutoNum type="arabicPeriod"/>
            </a:pPr>
            <a:r>
              <a:rPr lang="da-DK" sz="2000" dirty="0"/>
              <a:t>Case study from Seatruck Ferries Ltd</a:t>
            </a:r>
          </a:p>
        </p:txBody>
      </p:sp>
    </p:spTree>
    <p:extLst>
      <p:ext uri="{BB962C8B-B14F-4D97-AF65-F5344CB8AC3E}">
        <p14:creationId xmlns:p14="http://schemas.microsoft.com/office/powerpoint/2010/main" val="503344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034B34BD-8678-4556-8C29-A30134395DC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4161104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034B34BD-8678-4556-8C29-A30134395DC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2C922B10-FFB4-46D2-AC3D-9FE584EE01E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E4AC1-20B6-4300-B11B-31BF49D7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Safety is priority in DFDS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E0E0A-D41E-4917-9B70-655CD521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2921F-D103-4EB0-B21A-FFDEA3B71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42913" y="6115248"/>
            <a:ext cx="10061567" cy="434819"/>
          </a:xfrm>
        </p:spPr>
        <p:txBody>
          <a:bodyPr/>
          <a:lstStyle/>
          <a:p>
            <a:endParaRPr lang="da-DK" sz="900" dirty="0"/>
          </a:p>
          <a:p>
            <a:endParaRPr lang="da-DK" sz="900" dirty="0"/>
          </a:p>
          <a:p>
            <a:r>
              <a:rPr lang="da-DK" sz="1000" dirty="0"/>
              <a:t>DFDS Corporate Social Responsibility and CSR Report</a:t>
            </a:r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B854426-C848-4A07-8E79-3FEB329296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7559" y="2008228"/>
            <a:ext cx="9956881" cy="2441655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E8900E24-921D-424F-9096-C047DC596E69}"/>
              </a:ext>
            </a:extLst>
          </p:cNvPr>
          <p:cNvSpPr/>
          <p:nvPr/>
        </p:nvSpPr>
        <p:spPr>
          <a:xfrm>
            <a:off x="1205108" y="2668777"/>
            <a:ext cx="1985564" cy="1854582"/>
          </a:xfrm>
          <a:prstGeom prst="ellipse">
            <a:avLst/>
          </a:prstGeom>
          <a:noFill/>
          <a:ln w="57150">
            <a:solidFill>
              <a:schemeClr val="accent6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5D82EF-3827-47BE-8CB2-5E1FC09D15CC}"/>
              </a:ext>
            </a:extLst>
          </p:cNvPr>
          <p:cNvSpPr txBox="1"/>
          <p:nvPr/>
        </p:nvSpPr>
        <p:spPr>
          <a:xfrm>
            <a:off x="2835611" y="4685942"/>
            <a:ext cx="6520776" cy="84897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>
              <a:lnSpc>
                <a:spcPct val="15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i="1">
                <a:solidFill>
                  <a:schemeClr val="tx2"/>
                </a:solidFill>
              </a:rPr>
              <a:t>We have a strong safety culture. We strive to continuously improve our overall health and safety performance. </a:t>
            </a:r>
            <a:endParaRPr lang="en-US" i="1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547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96376828-65FB-4AAD-8038-327A7E5AD57D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96904536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96376828-65FB-4AAD-8038-327A7E5AD5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5F1FFE2B-A9DF-4FCD-90CE-5125AB5A225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E4AC1-20B6-4300-B11B-31BF49D7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da-DK"/>
            </a:br>
            <a:r>
              <a:rPr lang="da-DK"/>
              <a:t>Recent tragic accidents call for action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E0E0A-D41E-4917-9B70-655CD521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2921F-D103-4EB0-B21A-FFDEA3B71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27FDD75C-5850-4A5D-BE5C-E193F82D04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84173574"/>
              </p:ext>
            </p:extLst>
          </p:nvPr>
        </p:nvGraphicFramePr>
        <p:xfrm>
          <a:off x="442913" y="2691916"/>
          <a:ext cx="11306175" cy="25141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319826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DDB3D36-F40D-46E9-9929-D1BABE08FB9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543049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DDB3D36-F40D-46E9-9929-D1BABE08FB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10" hidden="1">
            <a:extLst>
              <a:ext uri="{FF2B5EF4-FFF2-40B4-BE49-F238E27FC236}">
                <a16:creationId xmlns:a16="http://schemas.microsoft.com/office/drawing/2014/main" id="{82996031-720B-44B0-A7ED-CE700C04CD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700" dirty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ED8FF78-0B55-43F5-A61F-C9D50E12F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z="2700" dirty="0"/>
              <a:t>New Safety Programme to prevent accidents and increase safety awareness. The Programme is coordinated centrally but managed locally</a:t>
            </a:r>
            <a:endParaRPr lang="en-US" sz="27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3BB84-CA97-45D5-9A4D-46019D2B3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A64F4D8-3532-4351-A9C6-E9A2303F15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98CDE5B9-9533-47DA-8FBE-8B205540D1C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17064931"/>
              </p:ext>
            </p:extLst>
          </p:nvPr>
        </p:nvGraphicFramePr>
        <p:xfrm>
          <a:off x="442912" y="2559105"/>
          <a:ext cx="11306176" cy="173978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26544">
                  <a:extLst>
                    <a:ext uri="{9D8B030D-6E8A-4147-A177-3AD203B41FA5}">
                      <a16:colId xmlns:a16="http://schemas.microsoft.com/office/drawing/2014/main" val="2935755676"/>
                    </a:ext>
                  </a:extLst>
                </a:gridCol>
                <a:gridCol w="2826544">
                  <a:extLst>
                    <a:ext uri="{9D8B030D-6E8A-4147-A177-3AD203B41FA5}">
                      <a16:colId xmlns:a16="http://schemas.microsoft.com/office/drawing/2014/main" val="567563565"/>
                    </a:ext>
                  </a:extLst>
                </a:gridCol>
                <a:gridCol w="2826544">
                  <a:extLst>
                    <a:ext uri="{9D8B030D-6E8A-4147-A177-3AD203B41FA5}">
                      <a16:colId xmlns:a16="http://schemas.microsoft.com/office/drawing/2014/main" val="4078817432"/>
                    </a:ext>
                  </a:extLst>
                </a:gridCol>
                <a:gridCol w="2826544">
                  <a:extLst>
                    <a:ext uri="{9D8B030D-6E8A-4147-A177-3AD203B41FA5}">
                      <a16:colId xmlns:a16="http://schemas.microsoft.com/office/drawing/2014/main" val="3707136908"/>
                    </a:ext>
                  </a:extLst>
                </a:gridCol>
              </a:tblGrid>
              <a:tr h="17397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1" dirty="0">
                          <a:solidFill>
                            <a:schemeClr val="tx2"/>
                          </a:solidFill>
                        </a:rPr>
                        <a:t>Programme Sponsors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0" dirty="0">
                          <a:solidFill>
                            <a:schemeClr val="tx2"/>
                          </a:solidFill>
                        </a:rPr>
                        <a:t>Executive Management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da-DK" sz="1400" b="0" dirty="0"/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en-US" sz="1400" b="0" dirty="0"/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1" dirty="0">
                          <a:solidFill>
                            <a:schemeClr val="tx2"/>
                          </a:solidFill>
                        </a:rPr>
                        <a:t>Programme Leads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0" dirty="0">
                          <a:solidFill>
                            <a:schemeClr val="tx2"/>
                          </a:solidFill>
                        </a:rPr>
                        <a:t>Jesper Nielsen (Fleet) and</a:t>
                      </a:r>
                      <a:br>
                        <a:rPr lang="da-DK" sz="1400" b="0" dirty="0">
                          <a:solidFill>
                            <a:schemeClr val="tx2"/>
                          </a:solidFill>
                        </a:rPr>
                      </a:br>
                      <a:r>
                        <a:rPr lang="da-DK" sz="1400" b="0" dirty="0">
                          <a:solidFill>
                            <a:schemeClr val="tx2"/>
                          </a:solidFill>
                        </a:rPr>
                        <a:t>Michael Stig (Marine Standard)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0" dirty="0">
                          <a:solidFill>
                            <a:schemeClr val="tx2"/>
                          </a:solidFill>
                        </a:rPr>
                        <a:t> </a:t>
                      </a:r>
                      <a:endParaRPr lang="en-US" sz="1400" b="0" dirty="0">
                        <a:solidFill>
                          <a:schemeClr val="tx2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1" dirty="0">
                          <a:solidFill>
                            <a:schemeClr val="tx2"/>
                          </a:solidFill>
                        </a:rPr>
                        <a:t>Local Ambassadors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dirty="0">
                          <a:solidFill>
                            <a:schemeClr val="tx2"/>
                          </a:solidFill>
                        </a:rPr>
                        <a:t>Local Management and HSEQ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dirty="0"/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endParaRPr lang="da-DK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b="1" dirty="0">
                          <a:solidFill>
                            <a:schemeClr val="tx2"/>
                          </a:solidFill>
                        </a:rPr>
                        <a:t>Target Audience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dirty="0">
                          <a:solidFill>
                            <a:schemeClr val="tx2"/>
                          </a:solidFill>
                        </a:rPr>
                        <a:t>Phase 1: vessels, terminal and warehouses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da-DK" sz="1400" dirty="0">
                          <a:solidFill>
                            <a:schemeClr val="tx2"/>
                          </a:solidFill>
                        </a:rPr>
                        <a:t>Phase 2: Other DFDS entities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33983153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7713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1DEC1D57-325C-4486-BA38-CDF89D4E068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0822082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6" name="Object 5" hidden="1">
                        <a:extLst>
                          <a:ext uri="{FF2B5EF4-FFF2-40B4-BE49-F238E27FC236}">
                            <a16:creationId xmlns:a16="http://schemas.microsoft.com/office/drawing/2014/main" id="{1DEC1D57-325C-4486-BA38-CDF89D4E068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>
            <a:extLst>
              <a:ext uri="{FF2B5EF4-FFF2-40B4-BE49-F238E27FC236}">
                <a16:creationId xmlns:a16="http://schemas.microsoft.com/office/drawing/2014/main" id="{8E8195B9-F31C-4C29-8E09-434F6C7F3B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 dirty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948C17-668E-4DB9-936C-7D1D1980E5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1445836" y="1795117"/>
            <a:ext cx="2725937" cy="38387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F3A5FFDD-3440-4F69-9B7B-0F87DB955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Survey to kick-off safety programme: Local feedback to identify areas for improvements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A324B1-4EF5-46A0-A69A-8BD583A46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7684E-241A-439F-AD5B-269E63BE06A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5A600EB-743D-4382-8429-D80DF4A87EF7}"/>
              </a:ext>
            </a:extLst>
          </p:cNvPr>
          <p:cNvCxnSpPr>
            <a:cxnSpLocks/>
          </p:cNvCxnSpPr>
          <p:nvPr/>
        </p:nvCxnSpPr>
        <p:spPr>
          <a:xfrm flipV="1">
            <a:off x="3857625" y="2390775"/>
            <a:ext cx="1133475" cy="1123950"/>
          </a:xfrm>
          <a:prstGeom prst="line">
            <a:avLst/>
          </a:prstGeom>
          <a:ln w="31750">
            <a:solidFill>
              <a:schemeClr val="accent6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>
            <a:extLst>
              <a:ext uri="{FF2B5EF4-FFF2-40B4-BE49-F238E27FC236}">
                <a16:creationId xmlns:a16="http://schemas.microsoft.com/office/drawing/2014/main" id="{8DA809BF-1ED2-4266-9421-B39EE447BC9D}"/>
              </a:ext>
            </a:extLst>
          </p:cNvPr>
          <p:cNvSpPr/>
          <p:nvPr/>
        </p:nvSpPr>
        <p:spPr>
          <a:xfrm>
            <a:off x="4991101" y="1719262"/>
            <a:ext cx="1381124" cy="1343025"/>
          </a:xfrm>
          <a:prstGeom prst="ellipse">
            <a:avLst/>
          </a:prstGeom>
          <a:noFill/>
          <a:ln w="28575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sz="1600" b="1" dirty="0">
                <a:solidFill>
                  <a:schemeClr val="tx2"/>
                </a:solidFill>
              </a:rPr>
              <a:t>&gt;600 answers received</a:t>
            </a:r>
            <a:endParaRPr lang="en-US" sz="1600" b="1" dirty="0">
              <a:solidFill>
                <a:schemeClr val="tx2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878CEF-AE16-47C1-9C74-928723CD8CBA}"/>
              </a:ext>
            </a:extLst>
          </p:cNvPr>
          <p:cNvSpPr txBox="1"/>
          <p:nvPr/>
        </p:nvSpPr>
        <p:spPr>
          <a:xfrm>
            <a:off x="6581775" y="3190629"/>
            <a:ext cx="3703604" cy="104775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dirty="0">
                <a:solidFill>
                  <a:schemeClr val="tx2"/>
                </a:solidFill>
              </a:rPr>
              <a:t>Feedback will be used to </a:t>
            </a:r>
          </a:p>
          <a:p>
            <a:pPr marL="342900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AutoNum type="arabicParenR"/>
            </a:pPr>
            <a:r>
              <a:rPr lang="da-DK" b="1" dirty="0">
                <a:solidFill>
                  <a:schemeClr val="tx2"/>
                </a:solidFill>
              </a:rPr>
              <a:t>Identify areas for improvement </a:t>
            </a:r>
          </a:p>
          <a:p>
            <a:pPr marL="342900" indent="-342900" algn="l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AutoNum type="arabicParenR"/>
            </a:pPr>
            <a:r>
              <a:rPr lang="da-DK" b="1" dirty="0">
                <a:solidFill>
                  <a:schemeClr val="tx2"/>
                </a:solidFill>
              </a:rPr>
              <a:t>Guide and prioritize initiatives </a:t>
            </a:r>
            <a:endParaRPr lang="en-US" b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2031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Object 10" hidden="1">
            <a:extLst>
              <a:ext uri="{FF2B5EF4-FFF2-40B4-BE49-F238E27FC236}">
                <a16:creationId xmlns:a16="http://schemas.microsoft.com/office/drawing/2014/main" id="{039A53AA-9050-4132-85E0-C4803EB8C20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think-cell Slide" r:id="rId5" imgW="473" imgH="473" progId="TCLayout.ActiveDocument.1">
                  <p:embed/>
                </p:oleObj>
              </mc:Choice>
              <mc:Fallback>
                <p:oleObj name="think-cell Slide" r:id="rId5" imgW="473" imgH="473" progId="TCLayout.ActiveDocument.1">
                  <p:embed/>
                  <p:pic>
                    <p:nvPicPr>
                      <p:cNvPr id="11" name="Object 10" hidden="1">
                        <a:extLst>
                          <a:ext uri="{FF2B5EF4-FFF2-40B4-BE49-F238E27FC236}">
                            <a16:creationId xmlns:a16="http://schemas.microsoft.com/office/drawing/2014/main" id="{039A53AA-9050-4132-85E0-C4803EB8C2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Rectangle 11" hidden="1">
            <a:extLst>
              <a:ext uri="{FF2B5EF4-FFF2-40B4-BE49-F238E27FC236}">
                <a16:creationId xmlns:a16="http://schemas.microsoft.com/office/drawing/2014/main" id="{2FF77518-C0CA-4C04-9E08-E770590DEF3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CD54D65-5FA1-4EE3-8823-C031DF32CF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Initiatives to drive the programme and support a high safety culture </a:t>
            </a: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74E025-A003-432D-B97E-4CB3219D50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FAE999-ADB7-4FC1-9BAC-648FA9E8B9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00625C2-F5A2-4B4D-9DE1-D8E4A935D72D}"/>
              </a:ext>
            </a:extLst>
          </p:cNvPr>
          <p:cNvGrpSpPr/>
          <p:nvPr/>
        </p:nvGrpSpPr>
        <p:grpSpPr>
          <a:xfrm>
            <a:off x="442912" y="2628900"/>
            <a:ext cx="11306175" cy="1600200"/>
            <a:chOff x="442913" y="2838044"/>
            <a:chExt cx="8993904" cy="1181910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7DBFF862-248F-48C3-9808-2F4596BD68B4}"/>
                </a:ext>
              </a:extLst>
            </p:cNvPr>
            <p:cNvGrpSpPr/>
            <p:nvPr/>
          </p:nvGrpSpPr>
          <p:grpSpPr>
            <a:xfrm>
              <a:off x="5067451" y="2838045"/>
              <a:ext cx="4369366" cy="1181909"/>
              <a:chOff x="5067451" y="2838045"/>
              <a:chExt cx="4369366" cy="118190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C150BF6-5189-47B0-9B15-877DE84550D6}"/>
                  </a:ext>
                </a:extLst>
              </p:cNvPr>
              <p:cNvSpPr/>
              <p:nvPr/>
            </p:nvSpPr>
            <p:spPr>
              <a:xfrm>
                <a:off x="5067451" y="2838045"/>
                <a:ext cx="2057097" cy="1181909"/>
              </a:xfrm>
              <a:prstGeom prst="rect">
                <a:avLst/>
              </a:prstGeom>
              <a:solidFill>
                <a:schemeClr val="tx2"/>
              </a:solidFill>
              <a:ln w="9525">
                <a:solidFill>
                  <a:schemeClr val="tx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en-US" b="1" dirty="0">
                    <a:solidFill>
                      <a:schemeClr val="bg1"/>
                    </a:solidFill>
                  </a:rPr>
                  <a:t>Local ambassadors to drive safety awareness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2B829DAC-9D8D-4392-9D4A-56D2AC3E8B01}"/>
                  </a:ext>
                </a:extLst>
              </p:cNvPr>
              <p:cNvSpPr/>
              <p:nvPr/>
            </p:nvSpPr>
            <p:spPr>
              <a:xfrm>
                <a:off x="7379720" y="2838045"/>
                <a:ext cx="2057097" cy="1181909"/>
              </a:xfrm>
              <a:prstGeom prst="rect">
                <a:avLst/>
              </a:prstGeom>
              <a:solidFill>
                <a:schemeClr val="accent6"/>
              </a:solidFill>
              <a:ln w="9525">
                <a:solidFill>
                  <a:schemeClr val="accent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r>
                  <a:rPr lang="da-DK" b="1" dirty="0">
                    <a:solidFill>
                      <a:schemeClr val="bg1"/>
                    </a:solidFill>
                  </a:rPr>
                  <a:t>Continuous improvement on safety</a:t>
                </a:r>
                <a:endParaRPr lang="en-US" b="1" dirty="0">
                  <a:solidFill>
                    <a:schemeClr val="bg1"/>
                  </a:solidFill>
                </a:endParaRPr>
              </a:p>
            </p:txBody>
          </p:sp>
        </p:grp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1972F5D-CFCA-4015-9886-3C75CFC163D8}"/>
                </a:ext>
              </a:extLst>
            </p:cNvPr>
            <p:cNvSpPr/>
            <p:nvPr/>
          </p:nvSpPr>
          <p:spPr>
            <a:xfrm>
              <a:off x="442913" y="2838045"/>
              <a:ext cx="2057097" cy="1181909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b="1" dirty="0">
                  <a:solidFill>
                    <a:schemeClr val="bg1"/>
                  </a:solidFill>
                </a:rPr>
                <a:t>Knowledge sharing across network to create best practice 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0975E761-8BA4-459E-BCBB-A5A8AEA98714}"/>
                </a:ext>
              </a:extLst>
            </p:cNvPr>
            <p:cNvSpPr/>
            <p:nvPr/>
          </p:nvSpPr>
          <p:spPr>
            <a:xfrm>
              <a:off x="2755181" y="2838044"/>
              <a:ext cx="2057097" cy="1181909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b="1">
                  <a:solidFill>
                    <a:schemeClr val="bg1"/>
                  </a:solidFill>
                </a:rPr>
                <a:t>Systems and procedures to voice and report concerns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35371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7FFA1F5-7C08-44E1-A937-7D15686D6DF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579101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7FFA1F5-7C08-44E1-A937-7D15686D6DF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49745811-F3B0-4537-8859-B92FF2FFAE6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 dirty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8DE4AC1-20B6-4300-B11B-31BF49D711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Information to drive safety awareness and increase knowledge-sharing. Prevention enabled by a focus on reporting of incidents and accidents. 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3E0E0A-D41E-4917-9B70-655CD521D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2921F-D103-4EB0-B21A-FFDEA3B7193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da-DK" sz="1000"/>
              <a:t> </a:t>
            </a:r>
            <a:endParaRPr lang="en-US" sz="100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274E088-3BF1-4835-9422-6C95971DA912}"/>
              </a:ext>
            </a:extLst>
          </p:cNvPr>
          <p:cNvGrpSpPr/>
          <p:nvPr/>
        </p:nvGrpSpPr>
        <p:grpSpPr>
          <a:xfrm>
            <a:off x="2156664" y="3396351"/>
            <a:ext cx="7878672" cy="2009772"/>
            <a:chOff x="2063586" y="3396351"/>
            <a:chExt cx="7878672" cy="200977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38D5E17-E498-410F-B865-353BFF18789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063586" y="3396352"/>
              <a:ext cx="1409076" cy="2009771"/>
            </a:xfrm>
            <a:prstGeom prst="rect">
              <a:avLst/>
            </a:prstGeom>
          </p:spPr>
        </p:pic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5AB4DF32-CFDF-4412-ABFD-0C3BC2B09FE4}"/>
                </a:ext>
              </a:extLst>
            </p:cNvPr>
            <p:cNvGrpSpPr/>
            <p:nvPr/>
          </p:nvGrpSpPr>
          <p:grpSpPr>
            <a:xfrm>
              <a:off x="7097333" y="3396351"/>
              <a:ext cx="2844925" cy="2005223"/>
              <a:chOff x="6249186" y="2101173"/>
              <a:chExt cx="2844925" cy="2005223"/>
            </a:xfrm>
          </p:grpSpPr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A57C29CB-0A1C-491B-8F2B-D815238002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49186" y="2101173"/>
                <a:ext cx="1410372" cy="2005223"/>
              </a:xfrm>
              <a:prstGeom prst="rect">
                <a:avLst/>
              </a:prstGeom>
            </p:spPr>
          </p:pic>
          <p:pic>
            <p:nvPicPr>
              <p:cNvPr id="24" name="Graphic 23" descr="Smart Phone">
                <a:extLst>
                  <a:ext uri="{FF2B5EF4-FFF2-40B4-BE49-F238E27FC236}">
                    <a16:creationId xmlns:a16="http://schemas.microsoft.com/office/drawing/2014/main" id="{B8DCA2E6-E577-4379-95A2-4FA0AC01248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rcRect r="8499"/>
              <a:stretch/>
            </p:blipFill>
            <p:spPr>
              <a:xfrm rot="792410">
                <a:off x="7803603" y="2398598"/>
                <a:ext cx="1290508" cy="1410373"/>
              </a:xfrm>
              <a:prstGeom prst="rect">
                <a:avLst/>
              </a:prstGeom>
            </p:spPr>
          </p:pic>
        </p:grp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AAF1B09B-21F8-4955-8CE4-8A654AA98DDA}"/>
              </a:ext>
            </a:extLst>
          </p:cNvPr>
          <p:cNvSpPr/>
          <p:nvPr/>
        </p:nvSpPr>
        <p:spPr>
          <a:xfrm>
            <a:off x="2156663" y="2196090"/>
            <a:ext cx="2933805" cy="7755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b="1">
                <a:solidFill>
                  <a:schemeClr val="tx2"/>
                </a:solidFill>
              </a:rPr>
              <a:t>Information</a:t>
            </a:r>
            <a:endParaRPr lang="en-US" b="1">
              <a:solidFill>
                <a:schemeClr val="tx2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2ECB934-CAFE-426E-8E0A-F43B71CF8B9C}"/>
              </a:ext>
            </a:extLst>
          </p:cNvPr>
          <p:cNvSpPr/>
          <p:nvPr/>
        </p:nvSpPr>
        <p:spPr>
          <a:xfrm>
            <a:off x="7190411" y="2196089"/>
            <a:ext cx="2933805" cy="775597"/>
          </a:xfrm>
          <a:prstGeom prst="rect">
            <a:avLst/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b="1">
                <a:solidFill>
                  <a:schemeClr val="tx2"/>
                </a:solidFill>
              </a:rPr>
              <a:t>Prevention</a:t>
            </a:r>
            <a:endParaRPr lang="en-US" b="1">
              <a:solidFill>
                <a:schemeClr val="tx2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7B216C0-8719-40DE-84C0-BEADC742A4E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6968" y="1854683"/>
            <a:ext cx="719390" cy="682811"/>
          </a:xfrm>
          <a:prstGeom prst="rect">
            <a:avLst/>
          </a:prstGeom>
        </p:spPr>
      </p:pic>
      <p:sp>
        <p:nvSpPr>
          <p:cNvPr id="27" name="Oval 26">
            <a:extLst>
              <a:ext uri="{FF2B5EF4-FFF2-40B4-BE49-F238E27FC236}">
                <a16:creationId xmlns:a16="http://schemas.microsoft.com/office/drawing/2014/main" id="{4D8AC075-8452-4AF6-97A1-E92740B02801}"/>
              </a:ext>
            </a:extLst>
          </p:cNvPr>
          <p:cNvSpPr/>
          <p:nvPr/>
        </p:nvSpPr>
        <p:spPr>
          <a:xfrm>
            <a:off x="6835351" y="1860484"/>
            <a:ext cx="710119" cy="67120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r>
              <a:rPr lang="da-DK" b="1">
                <a:solidFill>
                  <a:schemeClr val="bg1"/>
                </a:solidFill>
              </a:rPr>
              <a:t>2</a:t>
            </a:r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BDE7D74-77AC-4280-8042-2D5589E7B65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87719" y="3396350"/>
            <a:ext cx="1402749" cy="2005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870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3442295-266F-459A-B616-B92057932CB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500703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think-cell Slide" r:id="rId5" imgW="408" imgH="408" progId="TCLayout.ActiveDocument.1">
                  <p:embed/>
                </p:oleObj>
              </mc:Choice>
              <mc:Fallback>
                <p:oleObj name="think-cell Slide" r:id="rId5" imgW="408" imgH="408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3442295-266F-459A-B616-B92057932CB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5" hidden="1">
            <a:extLst>
              <a:ext uri="{FF2B5EF4-FFF2-40B4-BE49-F238E27FC236}">
                <a16:creationId xmlns:a16="http://schemas.microsoft.com/office/drawing/2014/main" id="{4329D181-B333-4094-9EBA-BF312EF432D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</a:pPr>
            <a:endParaRPr lang="da-DK" sz="2800" dirty="0">
              <a:solidFill>
                <a:schemeClr val="bg1"/>
              </a:solidFill>
              <a:latin typeface="DFDS" panose="00000500000000000000" pitchFamily="2" charset="0"/>
              <a:ea typeface="+mj-ea"/>
              <a:cs typeface="+mj-cs"/>
              <a:sym typeface="DFDS" panose="00000500000000000000" pitchFamily="2" charset="0"/>
            </a:endParaRP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90FDB54-B92E-4E78-A650-D309213273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			</a:t>
            </a:r>
            <a:r>
              <a:rPr lang="en-US" b="1" dirty="0">
                <a:solidFill>
                  <a:srgbClr val="FF0000"/>
                </a:solidFill>
              </a:rPr>
              <a:t>Insert video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96804BF-07E2-458C-B731-186A37C45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Local ambassadors to drive safety awareness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34911-C5B5-490A-9A96-EFC30A5D4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6BB336-FA68-49FA-BBEA-E8420972406D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245888A-6F02-42DA-8229-25872798505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655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nTNNB83RkUERLTGZo0Nj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nmHWaJvjNUuaa8Dkw8xbQ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47qtXsExXlm0_iuOZq79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qJdhfab.13KdLkvoCXpgg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3fD6Bytnr8HH2biidGg6_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AMqLSgGHDtZBAhtNrR6XQ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r1foQojT44mtKsj5t9eYg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.nTNNB83RkUERLTGZo0Njg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E3OdpFVpHbiaahN3VJEh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LvhtIsRe7pJvw1KNL38R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2emelfXhzkOFdK.1qFe2Q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xty3LwvdWUZ0XxVNG2m0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CRACa8OoB4UQiVB6NH3IHQ"/>
</p:tagLst>
</file>

<file path=ppt/theme/theme1.xml><?xml version="1.0" encoding="utf-8"?>
<a:theme xmlns:a="http://schemas.openxmlformats.org/drawingml/2006/main" name="DFDS 16:9">
  <a:themeElements>
    <a:clrScheme name="190626_DFDS">
      <a:dk1>
        <a:srgbClr val="000000"/>
      </a:dk1>
      <a:lt1>
        <a:srgbClr val="FFFFFF"/>
      </a:lt1>
      <a:dk2>
        <a:srgbClr val="4D4E4C"/>
      </a:dk2>
      <a:lt2>
        <a:srgbClr val="EDF0F2"/>
      </a:lt2>
      <a:accent1>
        <a:srgbClr val="002B45"/>
      </a:accent1>
      <a:accent2>
        <a:srgbClr val="1B5786"/>
      </a:accent2>
      <a:accent3>
        <a:srgbClr val="68B2E3"/>
      </a:accent3>
      <a:accent4>
        <a:srgbClr val="4D4E4C"/>
      </a:accent4>
      <a:accent5>
        <a:srgbClr val="B8B8B7"/>
      </a:accent5>
      <a:accent6>
        <a:srgbClr val="ED8B00"/>
      </a:accent6>
      <a:hlink>
        <a:srgbClr val="1B5786"/>
      </a:hlink>
      <a:folHlink>
        <a:srgbClr val="002B45"/>
      </a:folHlink>
    </a:clrScheme>
    <a:fontScheme name="190520_DFDS regular">
      <a:majorFont>
        <a:latin typeface="DFDS"/>
        <a:ea typeface=""/>
        <a:cs typeface=""/>
      </a:majorFont>
      <a:minorFont>
        <a:latin typeface="DFD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 w="9525">
          <a:solidFill>
            <a:schemeClr val="accent1"/>
          </a:solidFill>
        </a:ln>
      </a:spPr>
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<a:prstTxWarp prst="textNoShape">
          <a:avLst/>
        </a:prstTxWarp>
        <a:noAutofit/>
      </a:bodyPr>
      <a:lstStyle>
        <a:defPPr algn="l">
          <a:lnSpc>
            <a:spcPct val="90000"/>
          </a:lnSpc>
          <a:spcBef>
            <a:spcPts val="300"/>
          </a:spcBef>
          <a:spcAft>
            <a:spcPts val="300"/>
          </a:spcAft>
          <a:defRPr smtClean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9525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noAutofit/>
      </a:bodyPr>
      <a:lstStyle>
        <a:defPPr algn="l">
          <a:lnSpc>
            <a:spcPct val="90000"/>
          </a:lnSpc>
          <a:spcBef>
            <a:spcPts val="300"/>
          </a:spcBef>
          <a:spcAft>
            <a:spcPts val="300"/>
          </a:spcAft>
          <a:defRPr smtClean="0">
            <a:solidFill>
              <a:schemeClr val="tx2"/>
            </a:solidFill>
          </a:defRPr>
        </a:defPPr>
      </a:lstStyle>
    </a:txDef>
  </a:objectDefaults>
  <a:extraClrSchemeLst/>
  <a:custClrLst>
    <a:custClr name="Action Medium">
      <a:srgbClr val="C3E0F4"/>
    </a:custClr>
  </a:custClrLst>
  <a:extLst>
    <a:ext uri="{05A4C25C-085E-4340-85A3-A5531E510DB2}">
      <thm15:themeFamily xmlns:thm15="http://schemas.microsoft.com/office/thememl/2012/main" name="Presentation5" id="{C7832C96-2A40-41EA-BCAE-E48E2AA278AA}" vid="{5DB801C8-1E78-4DA6-879E-712BF1953D9E}"/>
    </a:ext>
  </a:extLst>
</a:theme>
</file>

<file path=ppt/theme/theme2.xml><?xml version="1.0" encoding="utf-8"?>
<a:theme xmlns:a="http://schemas.openxmlformats.org/drawingml/2006/main" name="Office Theme">
  <a:themeElements>
    <a:clrScheme name="190604_DFDS">
      <a:dk1>
        <a:sysClr val="windowText" lastClr="000000"/>
      </a:dk1>
      <a:lt1>
        <a:srgbClr val="FFFFFF"/>
      </a:lt1>
      <a:dk2>
        <a:srgbClr val="101820"/>
      </a:dk2>
      <a:lt2>
        <a:srgbClr val="EDF0F2"/>
      </a:lt2>
      <a:accent1>
        <a:srgbClr val="122B45"/>
      </a:accent1>
      <a:accent2>
        <a:srgbClr val="66B0E3"/>
      </a:accent2>
      <a:accent3>
        <a:srgbClr val="175987"/>
      </a:accent3>
      <a:accent4>
        <a:srgbClr val="B5B5B2"/>
      </a:accent4>
      <a:accent5>
        <a:srgbClr val="4D4E4C"/>
      </a:accent5>
      <a:accent6>
        <a:srgbClr val="ED8B00"/>
      </a:accent6>
      <a:hlink>
        <a:srgbClr val="175987"/>
      </a:hlink>
      <a:folHlink>
        <a:srgbClr val="122B45"/>
      </a:folHlink>
    </a:clrScheme>
    <a:fontScheme name="190520_DFDS regular">
      <a:majorFont>
        <a:latin typeface="DFDS"/>
        <a:ea typeface=""/>
        <a:cs typeface=""/>
      </a:majorFont>
      <a:minorFont>
        <a:latin typeface="DFD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Action Medium">
      <a:srgbClr val="C3E0F4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190604_DFDS">
      <a:dk1>
        <a:sysClr val="windowText" lastClr="000000"/>
      </a:dk1>
      <a:lt1>
        <a:srgbClr val="FFFFFF"/>
      </a:lt1>
      <a:dk2>
        <a:srgbClr val="101820"/>
      </a:dk2>
      <a:lt2>
        <a:srgbClr val="EDF0F2"/>
      </a:lt2>
      <a:accent1>
        <a:srgbClr val="122B45"/>
      </a:accent1>
      <a:accent2>
        <a:srgbClr val="66B0E3"/>
      </a:accent2>
      <a:accent3>
        <a:srgbClr val="175987"/>
      </a:accent3>
      <a:accent4>
        <a:srgbClr val="B5B5B2"/>
      </a:accent4>
      <a:accent5>
        <a:srgbClr val="4D4E4C"/>
      </a:accent5>
      <a:accent6>
        <a:srgbClr val="ED8B00"/>
      </a:accent6>
      <a:hlink>
        <a:srgbClr val="175987"/>
      </a:hlink>
      <a:folHlink>
        <a:srgbClr val="122B45"/>
      </a:folHlink>
    </a:clrScheme>
    <a:fontScheme name="190520_DFDS regular">
      <a:majorFont>
        <a:latin typeface="DFDS"/>
        <a:ea typeface=""/>
        <a:cs typeface=""/>
      </a:majorFont>
      <a:minorFont>
        <a:latin typeface="DFD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Action Medium">
      <a:srgbClr val="C3E0F4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19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513C669E-9DF5-49D1-A736-E7DA407A7899}">
  <we:reference id="wa104381063" version="1.0.0.1" store="en-US" storeType="OMEX"/>
  <we:alternateReferences>
    <we:reference id="wa104381063" version="1.0.0.1" store="en-US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F2893A20B73D9469AF802F7648F9E29" ma:contentTypeVersion="12" ma:contentTypeDescription="Create a new document." ma:contentTypeScope="" ma:versionID="8275b1a59cb1d9f15d3d5105f6e61d06">
  <xsd:schema xmlns:xsd="http://www.w3.org/2001/XMLSchema" xmlns:xs="http://www.w3.org/2001/XMLSchema" xmlns:p="http://schemas.microsoft.com/office/2006/metadata/properties" xmlns:ns2="d0150f56-9142-4dcd-b08a-2019a09291f5" xmlns:ns3="047058ea-2c03-4758-bc6b-5062ab59a101" targetNamespace="http://schemas.microsoft.com/office/2006/metadata/properties" ma:root="true" ma:fieldsID="7e170b9014c28ad7d5ff2b8a86fb2431" ns2:_="" ns3:_="">
    <xsd:import namespace="d0150f56-9142-4dcd-b08a-2019a09291f5"/>
    <xsd:import namespace="047058ea-2c03-4758-bc6b-5062ab59a1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0150f56-9142-4dcd-b08a-2019a09291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7058ea-2c03-4758-bc6b-5062ab59a10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A44504-BB72-4500-81B8-1A614D35CD2D}"/>
</file>

<file path=customXml/itemProps2.xml><?xml version="1.0" encoding="utf-8"?>
<ds:datastoreItem xmlns:ds="http://schemas.openxmlformats.org/officeDocument/2006/customXml" ds:itemID="{61A90BCF-D732-4438-84E8-919F5F6E579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402D8D80-3DFC-421B-8A95-5ACABBB289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278</TotalTime>
  <Words>451</Words>
  <Application>Microsoft Office PowerPoint</Application>
  <PresentationFormat>Widescreen</PresentationFormat>
  <Paragraphs>93</Paragraphs>
  <Slides>12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DFDS</vt:lpstr>
      <vt:lpstr>DFDS 16:9</vt:lpstr>
      <vt:lpstr>think-cell Slide</vt:lpstr>
      <vt:lpstr> Safety First</vt:lpstr>
      <vt:lpstr> Agenda</vt:lpstr>
      <vt:lpstr>Safety is priority in DFDS</vt:lpstr>
      <vt:lpstr> Recent tragic accidents call for action</vt:lpstr>
      <vt:lpstr>New Safety Programme to prevent accidents and increase safety awareness. The Programme is coordinated centrally but managed locally</vt:lpstr>
      <vt:lpstr>Survey to kick-off safety programme: Local feedback to identify areas for improvements</vt:lpstr>
      <vt:lpstr>Initiatives to drive the programme and support a high safety culture </vt:lpstr>
      <vt:lpstr>Information to drive safety awareness and increase knowledge-sharing. Prevention enabled by a focus on reporting of incidents and accidents. </vt:lpstr>
      <vt:lpstr>Local ambassadors to drive safety awareness</vt:lpstr>
      <vt:lpstr>Safety campaign to drive increased focus on safety awareness</vt:lpstr>
      <vt:lpstr>Upcoming events in the weeks to come</vt:lpstr>
      <vt:lpstr>Safety needs to be a main priority in DFDS Case from Seatruck Ferries May 2019: Fatal accident during cargo operation</vt:lpstr>
    </vt:vector>
  </TitlesOfParts>
  <Manager>luise@pptmatters.com</Manager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Henriette Bundgaard Knudsen</dc:creator>
  <cp:lastModifiedBy>Henriette Bundgaard Knudsen</cp:lastModifiedBy>
  <cp:revision>7</cp:revision>
  <cp:lastPrinted>2020-05-29T07:27:21Z</cp:lastPrinted>
  <dcterms:created xsi:type="dcterms:W3CDTF">2020-05-25T15:50:01Z</dcterms:created>
  <dcterms:modified xsi:type="dcterms:W3CDTF">2020-06-24T13:09:45Z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15362633</vt:lpwstr>
  </property>
  <property fmtid="{D5CDD505-2E9C-101B-9397-08002B2CF9AE}" pid="3" name="NXPowerLiteSettings">
    <vt:lpwstr>874006B004C800</vt:lpwstr>
  </property>
  <property fmtid="{D5CDD505-2E9C-101B-9397-08002B2CF9AE}" pid="4" name="NXPowerLiteVersion">
    <vt:lpwstr>D7.1.14</vt:lpwstr>
  </property>
  <property fmtid="{D5CDD505-2E9C-101B-9397-08002B2CF9AE}" pid="5" name="ContentTypeId">
    <vt:lpwstr>0x0101003F2893A20B73D9469AF802F7648F9E29</vt:lpwstr>
  </property>
  <property fmtid="{D5CDD505-2E9C-101B-9397-08002B2CF9AE}" pid="6" name="MSIP_Label_c2458218-87f2-45e0-bab0-e659c30d0ebd_Enabled">
    <vt:lpwstr>True</vt:lpwstr>
  </property>
  <property fmtid="{D5CDD505-2E9C-101B-9397-08002B2CF9AE}" pid="7" name="MSIP_Label_c2458218-87f2-45e0-bab0-e659c30d0ebd_SiteId">
    <vt:lpwstr>73a99466-ad05-4221-9f90-e7142aa2f6c1</vt:lpwstr>
  </property>
  <property fmtid="{D5CDD505-2E9C-101B-9397-08002B2CF9AE}" pid="8" name="MSIP_Label_c2458218-87f2-45e0-bab0-e659c30d0ebd_Owner">
    <vt:lpwstr>hebkn@DFDS.COM</vt:lpwstr>
  </property>
  <property fmtid="{D5CDD505-2E9C-101B-9397-08002B2CF9AE}" pid="9" name="MSIP_Label_c2458218-87f2-45e0-bab0-e659c30d0ebd_SetDate">
    <vt:lpwstr>2020-05-29T06:42:22.4228627Z</vt:lpwstr>
  </property>
  <property fmtid="{D5CDD505-2E9C-101B-9397-08002B2CF9AE}" pid="10" name="MSIP_Label_c2458218-87f2-45e0-bab0-e659c30d0ebd_Name">
    <vt:lpwstr>Public</vt:lpwstr>
  </property>
  <property fmtid="{D5CDD505-2E9C-101B-9397-08002B2CF9AE}" pid="11" name="MSIP_Label_c2458218-87f2-45e0-bab0-e659c30d0ebd_Application">
    <vt:lpwstr>Microsoft Azure Information Protection</vt:lpwstr>
  </property>
  <property fmtid="{D5CDD505-2E9C-101B-9397-08002B2CF9AE}" pid="12" name="MSIP_Label_c2458218-87f2-45e0-bab0-e659c30d0ebd_ActionId">
    <vt:lpwstr>c77ac6ca-1f8a-46c5-a8b8-b06d5026b20a</vt:lpwstr>
  </property>
  <property fmtid="{D5CDD505-2E9C-101B-9397-08002B2CF9AE}" pid="13" name="MSIP_Label_c2458218-87f2-45e0-bab0-e659c30d0ebd_Extended_MSFT_Method">
    <vt:lpwstr>Automatic</vt:lpwstr>
  </property>
  <property fmtid="{D5CDD505-2E9C-101B-9397-08002B2CF9AE}" pid="14" name="Sensitivity">
    <vt:lpwstr>Public</vt:lpwstr>
  </property>
</Properties>
</file>