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68" r:id="rId5"/>
    <p:sldMasterId id="2147483739" r:id="rId6"/>
    <p:sldMasterId id="2147483793" r:id="rId7"/>
  </p:sldMasterIdLst>
  <p:notesMasterIdLst>
    <p:notesMasterId r:id="rId57"/>
  </p:notesMasterIdLst>
  <p:handoutMasterIdLst>
    <p:handoutMasterId r:id="rId58"/>
  </p:handoutMasterIdLst>
  <p:sldIdLst>
    <p:sldId id="5002" r:id="rId8"/>
    <p:sldId id="5245" r:id="rId9"/>
    <p:sldId id="5224" r:id="rId10"/>
    <p:sldId id="5189" r:id="rId11"/>
    <p:sldId id="5229" r:id="rId12"/>
    <p:sldId id="5191" r:id="rId13"/>
    <p:sldId id="5193" r:id="rId14"/>
    <p:sldId id="5195" r:id="rId15"/>
    <p:sldId id="5250" r:id="rId16"/>
    <p:sldId id="5254" r:id="rId17"/>
    <p:sldId id="5251" r:id="rId18"/>
    <p:sldId id="5264" r:id="rId19"/>
    <p:sldId id="5267" r:id="rId20"/>
    <p:sldId id="5268" r:id="rId21"/>
    <p:sldId id="5252" r:id="rId22"/>
    <p:sldId id="5253" r:id="rId23"/>
    <p:sldId id="5265" r:id="rId24"/>
    <p:sldId id="5256" r:id="rId25"/>
    <p:sldId id="5258" r:id="rId26"/>
    <p:sldId id="5273" r:id="rId27"/>
    <p:sldId id="5257" r:id="rId28"/>
    <p:sldId id="5260" r:id="rId29"/>
    <p:sldId id="5261" r:id="rId30"/>
    <p:sldId id="5262" r:id="rId31"/>
    <p:sldId id="5270" r:id="rId32"/>
    <p:sldId id="5272" r:id="rId33"/>
    <p:sldId id="5269" r:id="rId34"/>
    <p:sldId id="5271" r:id="rId35"/>
    <p:sldId id="5263" r:id="rId36"/>
    <p:sldId id="5279" r:id="rId37"/>
    <p:sldId id="5274" r:id="rId38"/>
    <p:sldId id="5228" r:id="rId39"/>
    <p:sldId id="5275" r:id="rId40"/>
    <p:sldId id="5281" r:id="rId41"/>
    <p:sldId id="5276" r:id="rId42"/>
    <p:sldId id="5280" r:id="rId43"/>
    <p:sldId id="5278" r:id="rId44"/>
    <p:sldId id="5239" r:id="rId45"/>
    <p:sldId id="5242" r:id="rId46"/>
    <p:sldId id="5243" r:id="rId47"/>
    <p:sldId id="5244" r:id="rId48"/>
    <p:sldId id="5219" r:id="rId49"/>
    <p:sldId id="5235" r:id="rId50"/>
    <p:sldId id="5238" r:id="rId51"/>
    <p:sldId id="5277" r:id="rId52"/>
    <p:sldId id="5190" r:id="rId53"/>
    <p:sldId id="5202" r:id="rId54"/>
    <p:sldId id="5220" r:id="rId55"/>
    <p:sldId id="5222" r:id="rId56"/>
  </p:sldIdLst>
  <p:sldSz cx="9144000" cy="5143500" type="screen16x9"/>
  <p:notesSz cx="6858000" cy="91440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760" userDrawn="1">
          <p15:clr>
            <a:srgbClr val="A4A3A4"/>
          </p15:clr>
        </p15:guide>
        <p15:guide id="3" orient="horz" pos="17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 id="3" name="Liliane Meijnen" initials="LM" lastIdx="19" clrIdx="2">
    <p:extLst>
      <p:ext uri="{19B8F6BF-5375-455C-9EA6-DF929625EA0E}">
        <p15:presenceInfo xmlns:p15="http://schemas.microsoft.com/office/powerpoint/2012/main" userId="Liliane Meijn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E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FEA419B-BCDB-4C27-8AB2-1E94C2BD932B}">
  <a:tblStyle styleId="{BFEA419B-BCDB-4C27-8AB2-1E94C2BD932B}" styleName="Elsevier light">
    <a:wholeTbl>
      <a:tcTxStyle>
        <a:fontRef idx="minor">
          <a:prstClr val="black"/>
        </a:fontRef>
        <a:schemeClr val="dk1"/>
      </a:tcTxStyle>
      <a:tcStyle>
        <a:tcBdr>
          <a:left>
            <a:ln w="0" cmpd="sng">
              <a:solidFill>
                <a:schemeClr val="lt1"/>
              </a:solidFill>
            </a:ln>
          </a:left>
          <a:right>
            <a:ln w="0" cmpd="sng">
              <a:solidFill>
                <a:schemeClr val="lt1"/>
              </a:solidFill>
            </a:ln>
          </a:right>
          <a:top>
            <a:ln w="0" cmpd="sng">
              <a:solidFill>
                <a:schemeClr val="lt1"/>
              </a:solidFill>
            </a:ln>
          </a:top>
          <a:bottom>
            <a:ln w="12700" cmpd="sng">
              <a:solidFill>
                <a:srgbClr val="DCDCDD"/>
              </a:solidFill>
            </a:ln>
          </a:bottom>
          <a:insideH>
            <a:ln w="12700" cmpd="sng">
              <a:solidFill>
                <a:srgbClr val="DCDCDD"/>
              </a:solidFill>
            </a:ln>
          </a:insideH>
          <a:insideV>
            <a:ln w="0" cmpd="sng">
              <a:solidFill>
                <a:schemeClr val="dk1"/>
              </a:solid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12700" cmpd="sng">
              <a:solidFill>
                <a:schemeClr val="lt1"/>
              </a:solidFill>
            </a:ln>
          </a:top>
        </a:tcBdr>
        <a:fill>
          <a:solidFill>
            <a:schemeClr val="accent1"/>
          </a:solidFill>
        </a:fill>
      </a:tcStyle>
    </a:lastRow>
    <a:firstRow>
      <a:tcTxStyle b="on">
        <a:fontRef idx="minor">
          <a:prstClr val="black"/>
        </a:fontRef>
        <a:schemeClr val="dk1"/>
      </a:tcTxStyle>
      <a:tcStyle>
        <a:tcBdr>
          <a:bottom>
            <a:ln w="12700" cmpd="sng">
              <a:solidFill>
                <a:srgbClr val="FF6C00"/>
              </a:solidFill>
            </a:ln>
          </a:bottom>
        </a:tcBdr>
        <a:fill>
          <a:solidFill>
            <a:schemeClr val="lt1"/>
          </a:solidFill>
        </a:fill>
      </a:tcStyle>
    </a:firstRow>
  </a:tblStyle>
  <a:tblStyle styleId="{BFEA419B-BCDB-4C27-8AB2-1E94C2BD932C}" styleName="Elsevier dark">
    <a:wholeTbl>
      <a:tcTxStyle>
        <a:fontRef idx="minor">
          <a:prstClr val="white"/>
        </a:fontRef>
        <a:schemeClr val="lt1"/>
      </a:tcTxStyle>
      <a:tcStyle>
        <a:tcBdr>
          <a:left>
            <a:ln w="0" cmpd="sng">
              <a:solidFill>
                <a:srgbClr val="2E2E2E"/>
              </a:solidFill>
            </a:ln>
          </a:left>
          <a:right>
            <a:ln w="0" cmpd="sng">
              <a:solidFill>
                <a:srgbClr val="2E2E2E"/>
              </a:solidFill>
            </a:ln>
          </a:right>
          <a:top>
            <a:ln w="0" cmpd="sng">
              <a:solidFill>
                <a:srgbClr val="2E2E2E"/>
              </a:solidFill>
            </a:ln>
          </a:top>
          <a:bottom>
            <a:ln w="12700" cmpd="sng">
              <a:solidFill>
                <a:srgbClr val="DCDCDD"/>
              </a:solidFill>
            </a:ln>
          </a:bottom>
          <a:insideH>
            <a:ln w="12700" cmpd="sng">
              <a:solidFill>
                <a:srgbClr val="DCDCDD"/>
              </a:solidFill>
            </a:ln>
          </a:insideH>
          <a:insideV>
            <a:ln w="0" cmpd="sng">
              <a:solidFill>
                <a:schemeClr val="dk1"/>
              </a:solidFill>
            </a:ln>
          </a:insideV>
        </a:tcBdr>
        <a:fill>
          <a:solidFill>
            <a:srgbClr val="2E2E2E"/>
          </a:solidFill>
        </a:fill>
      </a:tcStyle>
    </a:wholeTbl>
    <a:band1H>
      <a:tcStyle>
        <a:tcBdr/>
        <a:fill>
          <a:solidFill>
            <a:srgbClr val="2E2E2E"/>
          </a:solidFill>
        </a:fill>
      </a:tcStyle>
    </a:band1H>
    <a:band2H>
      <a:tcStyle>
        <a:tcBdr/>
      </a:tcStyle>
    </a:band2H>
    <a:band1V>
      <a:tcStyle>
        <a:tcBdr/>
        <a:fill>
          <a:solidFill>
            <a:srgbClr val="53565A"/>
          </a:solidFill>
        </a:fill>
      </a:tcStyle>
    </a:band1V>
    <a:band2V>
      <a:tcStyle>
        <a:tcBdr/>
      </a:tcStyle>
    </a:band2V>
    <a:lastCol>
      <a:tcTxStyle b="on">
        <a:fontRef idx="minor">
          <a:prstClr val="white"/>
        </a:fontRef>
        <a:schemeClr val="lt1"/>
      </a:tcTxStyle>
      <a:tcStyle>
        <a:tcBdr/>
        <a:fill>
          <a:solidFill>
            <a:srgbClr val="3C3C3C"/>
          </a:solidFill>
        </a:fill>
      </a:tcStyle>
    </a:lastCol>
    <a:firstCol>
      <a:tcTxStyle b="on">
        <a:fontRef idx="minor">
          <a:prstClr val="white"/>
        </a:fontRef>
        <a:schemeClr val="lt1"/>
      </a:tcTxStyle>
      <a:tcStyle>
        <a:tcBdr/>
        <a:fill>
          <a:solidFill>
            <a:srgbClr val="3C3C3C"/>
          </a:solidFill>
        </a:fill>
      </a:tcStyle>
    </a:firstCol>
    <a:lastRow>
      <a:tcTxStyle b="on">
        <a:fontRef idx="minor">
          <a:prstClr val="white"/>
        </a:fontRef>
        <a:schemeClr val="lt1"/>
      </a:tcTxStyle>
      <a:tcStyle>
        <a:tcBdr>
          <a:top>
            <a:ln w="12700" cmpd="sng">
              <a:solidFill>
                <a:srgbClr val="2E2E2E"/>
              </a:solidFill>
            </a:ln>
          </a:top>
        </a:tcBdr>
        <a:fill>
          <a:solidFill>
            <a:srgbClr val="3C3C3C"/>
          </a:solidFill>
        </a:fill>
      </a:tcStyle>
    </a:lastRow>
    <a:firstRow>
      <a:tcTxStyle b="on">
        <a:fontRef idx="minor">
          <a:prstClr val="white"/>
        </a:fontRef>
        <a:schemeClr val="lt1"/>
      </a:tcTxStyle>
      <a:tcStyle>
        <a:tcBdr>
          <a:bottom>
            <a:ln w="12700" cmpd="sng">
              <a:solidFill>
                <a:srgbClr val="FF6C00"/>
              </a:solidFill>
            </a:ln>
          </a:bottom>
        </a:tcBdr>
        <a:fill>
          <a:solidFill>
            <a:srgbClr val="2E2E2E"/>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257" autoAdjust="0"/>
  </p:normalViewPr>
  <p:slideViewPr>
    <p:cSldViewPr snapToGrid="0" showGuides="1">
      <p:cViewPr varScale="1">
        <p:scale>
          <a:sx n="61" d="100"/>
          <a:sy n="61" d="100"/>
        </p:scale>
        <p:origin x="1392" y="48"/>
      </p:cViewPr>
      <p:guideLst>
        <p:guide pos="5760"/>
        <p:guide orient="horz" pos="1720"/>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00" d="100"/>
        <a:sy n="100" d="100"/>
      </p:scale>
      <p:origin x="0" y="-15230"/>
    </p:cViewPr>
  </p:sorterViewPr>
  <p:notesViewPr>
    <p:cSldViewPr snapToGrid="0">
      <p:cViewPr varScale="1">
        <p:scale>
          <a:sx n="69" d="100"/>
          <a:sy n="69" d="100"/>
        </p:scale>
        <p:origin x="2851"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gs" Target="tags/tag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F9B650-A361-4C2E-AE01-662DEB6FFF20}" type="doc">
      <dgm:prSet loTypeId="urn:microsoft.com/office/officeart/2005/8/layout/orgChart1" loCatId="hierarchy" qsTypeId="urn:microsoft.com/office/officeart/2005/8/quickstyle/simple5" qsCatId="simple" csTypeId="urn:microsoft.com/office/officeart/2005/8/colors/colorful1" csCatId="colorful" phldr="1"/>
      <dgm:spPr/>
      <dgm:t>
        <a:bodyPr/>
        <a:lstStyle/>
        <a:p>
          <a:endParaRPr lang="en-US"/>
        </a:p>
      </dgm:t>
    </dgm:pt>
    <dgm:pt modelId="{3101F300-EC17-40CC-9176-1210D8F98146}">
      <dgm:prSet phldrT="[Text]" custT="1"/>
      <dgm:spPr/>
      <dgm:t>
        <a:bodyPr/>
        <a:lstStyle/>
        <a:p>
          <a:r>
            <a:rPr lang="en-US" sz="1400" dirty="0"/>
            <a:t>Classification of Proteins</a:t>
          </a:r>
        </a:p>
      </dgm:t>
    </dgm:pt>
    <dgm:pt modelId="{AE2FD84D-8136-4E84-9835-F0BA5A981A02}" type="parTrans" cxnId="{13DA64EE-8F83-45DA-9F10-2EA91CFBC22B}">
      <dgm:prSet/>
      <dgm:spPr/>
      <dgm:t>
        <a:bodyPr/>
        <a:lstStyle/>
        <a:p>
          <a:endParaRPr lang="en-US" sz="1400"/>
        </a:p>
      </dgm:t>
    </dgm:pt>
    <dgm:pt modelId="{668DC646-F2E9-403F-9719-456324D73003}" type="sibTrans" cxnId="{13DA64EE-8F83-45DA-9F10-2EA91CFBC22B}">
      <dgm:prSet/>
      <dgm:spPr/>
      <dgm:t>
        <a:bodyPr/>
        <a:lstStyle/>
        <a:p>
          <a:endParaRPr lang="en-US" sz="1400"/>
        </a:p>
      </dgm:t>
    </dgm:pt>
    <dgm:pt modelId="{56940FBA-DA44-487F-A18D-84B8421F5ED4}">
      <dgm:prSet phldrT="[Text]" custT="1"/>
      <dgm:spPr/>
      <dgm:t>
        <a:bodyPr/>
        <a:lstStyle/>
        <a:p>
          <a:r>
            <a:rPr lang="en-US" sz="1400" dirty="0"/>
            <a:t>Chemical Composition</a:t>
          </a:r>
        </a:p>
      </dgm:t>
    </dgm:pt>
    <dgm:pt modelId="{53C108B5-D1D9-4544-83F5-0BF97418B926}" type="parTrans" cxnId="{05AA6841-F5AB-4360-A15D-E427687499DB}">
      <dgm:prSet/>
      <dgm:spPr/>
      <dgm:t>
        <a:bodyPr/>
        <a:lstStyle/>
        <a:p>
          <a:endParaRPr lang="en-US" sz="1400"/>
        </a:p>
      </dgm:t>
    </dgm:pt>
    <dgm:pt modelId="{5A778792-10B1-4650-B994-5AA714CBE9D5}" type="sibTrans" cxnId="{05AA6841-F5AB-4360-A15D-E427687499DB}">
      <dgm:prSet/>
      <dgm:spPr/>
      <dgm:t>
        <a:bodyPr/>
        <a:lstStyle/>
        <a:p>
          <a:endParaRPr lang="en-US" sz="1400"/>
        </a:p>
      </dgm:t>
    </dgm:pt>
    <dgm:pt modelId="{06326C0F-0315-4AC4-9CC8-04342910436C}">
      <dgm:prSet phldrT="[Text]" custT="1"/>
      <dgm:spPr/>
      <dgm:t>
        <a:bodyPr/>
        <a:lstStyle/>
        <a:p>
          <a:r>
            <a:rPr lang="en-US" sz="1400" dirty="0"/>
            <a:t>Shape</a:t>
          </a:r>
        </a:p>
      </dgm:t>
    </dgm:pt>
    <dgm:pt modelId="{B71D9CF4-5B75-4BA7-B838-DFA817A5531A}" type="parTrans" cxnId="{B70DB017-C1F3-44A7-B1C1-B7072FFF86D7}">
      <dgm:prSet/>
      <dgm:spPr/>
      <dgm:t>
        <a:bodyPr/>
        <a:lstStyle/>
        <a:p>
          <a:endParaRPr lang="en-US" sz="1400"/>
        </a:p>
      </dgm:t>
    </dgm:pt>
    <dgm:pt modelId="{63D02F59-DA72-4B22-9D80-1CC9C4F6E0BC}" type="sibTrans" cxnId="{B70DB017-C1F3-44A7-B1C1-B7072FFF86D7}">
      <dgm:prSet/>
      <dgm:spPr/>
      <dgm:t>
        <a:bodyPr/>
        <a:lstStyle/>
        <a:p>
          <a:endParaRPr lang="en-US" sz="1400"/>
        </a:p>
      </dgm:t>
    </dgm:pt>
    <dgm:pt modelId="{E62FCF21-5352-4BAD-ADCA-87F622DDB1D7}">
      <dgm:prSet phldrT="[Text]" custT="1"/>
      <dgm:spPr/>
      <dgm:t>
        <a:bodyPr/>
        <a:lstStyle/>
        <a:p>
          <a:r>
            <a:rPr lang="en-US" sz="1400" dirty="0"/>
            <a:t>Biological Function</a:t>
          </a:r>
        </a:p>
      </dgm:t>
    </dgm:pt>
    <dgm:pt modelId="{B2CF5C14-CC35-4F84-B8BB-65E064C72DC3}" type="parTrans" cxnId="{3F395B93-50A9-4FF5-9F95-7CC218ADFD98}">
      <dgm:prSet/>
      <dgm:spPr/>
      <dgm:t>
        <a:bodyPr/>
        <a:lstStyle/>
        <a:p>
          <a:endParaRPr lang="en-US" sz="1400"/>
        </a:p>
      </dgm:t>
    </dgm:pt>
    <dgm:pt modelId="{9D4A094E-F355-4D97-97A0-57602CEBDCD1}" type="sibTrans" cxnId="{3F395B93-50A9-4FF5-9F95-7CC218ADFD98}">
      <dgm:prSet/>
      <dgm:spPr/>
      <dgm:t>
        <a:bodyPr/>
        <a:lstStyle/>
        <a:p>
          <a:endParaRPr lang="en-US" sz="1400"/>
        </a:p>
      </dgm:t>
    </dgm:pt>
    <dgm:pt modelId="{780615CD-10B0-4A3A-83A7-BCD8CFAE91F1}" type="pres">
      <dgm:prSet presAssocID="{0DF9B650-A361-4C2E-AE01-662DEB6FFF20}" presName="hierChild1" presStyleCnt="0">
        <dgm:presLayoutVars>
          <dgm:orgChart val="1"/>
          <dgm:chPref val="1"/>
          <dgm:dir/>
          <dgm:animOne val="branch"/>
          <dgm:animLvl val="lvl"/>
          <dgm:resizeHandles/>
        </dgm:presLayoutVars>
      </dgm:prSet>
      <dgm:spPr/>
    </dgm:pt>
    <dgm:pt modelId="{BDC1BDE6-C24F-4894-BF29-3C98CC364E87}" type="pres">
      <dgm:prSet presAssocID="{3101F300-EC17-40CC-9176-1210D8F98146}" presName="hierRoot1" presStyleCnt="0">
        <dgm:presLayoutVars>
          <dgm:hierBranch val="init"/>
        </dgm:presLayoutVars>
      </dgm:prSet>
      <dgm:spPr/>
    </dgm:pt>
    <dgm:pt modelId="{770D59E5-3D2F-47D8-8C80-8D93BE73B347}" type="pres">
      <dgm:prSet presAssocID="{3101F300-EC17-40CC-9176-1210D8F98146}" presName="rootComposite1" presStyleCnt="0"/>
      <dgm:spPr/>
    </dgm:pt>
    <dgm:pt modelId="{EE150800-1319-4C11-9AD0-AB355FFB2342}" type="pres">
      <dgm:prSet presAssocID="{3101F300-EC17-40CC-9176-1210D8F98146}" presName="rootText1" presStyleLbl="node0" presStyleIdx="0" presStyleCnt="1">
        <dgm:presLayoutVars>
          <dgm:chPref val="3"/>
        </dgm:presLayoutVars>
      </dgm:prSet>
      <dgm:spPr/>
    </dgm:pt>
    <dgm:pt modelId="{C9D5E266-2FA6-4720-B7B6-2AC4DF561DB6}" type="pres">
      <dgm:prSet presAssocID="{3101F300-EC17-40CC-9176-1210D8F98146}" presName="rootConnector1" presStyleLbl="node1" presStyleIdx="0" presStyleCnt="0"/>
      <dgm:spPr/>
    </dgm:pt>
    <dgm:pt modelId="{C3348127-4DF7-45B6-8CE4-BA703DD03A02}" type="pres">
      <dgm:prSet presAssocID="{3101F300-EC17-40CC-9176-1210D8F98146}" presName="hierChild2" presStyleCnt="0"/>
      <dgm:spPr/>
    </dgm:pt>
    <dgm:pt modelId="{E0F1A177-99CA-4AA7-AE7D-32BE41FF9410}" type="pres">
      <dgm:prSet presAssocID="{53C108B5-D1D9-4544-83F5-0BF97418B926}" presName="Name37" presStyleLbl="parChTrans1D2" presStyleIdx="0" presStyleCnt="3"/>
      <dgm:spPr/>
    </dgm:pt>
    <dgm:pt modelId="{85512270-EF9B-42EE-A04B-EF9B95223405}" type="pres">
      <dgm:prSet presAssocID="{56940FBA-DA44-487F-A18D-84B8421F5ED4}" presName="hierRoot2" presStyleCnt="0">
        <dgm:presLayoutVars>
          <dgm:hierBranch val="init"/>
        </dgm:presLayoutVars>
      </dgm:prSet>
      <dgm:spPr/>
    </dgm:pt>
    <dgm:pt modelId="{F00F206E-67DC-441E-9BD5-2315AC28AAFC}" type="pres">
      <dgm:prSet presAssocID="{56940FBA-DA44-487F-A18D-84B8421F5ED4}" presName="rootComposite" presStyleCnt="0"/>
      <dgm:spPr/>
    </dgm:pt>
    <dgm:pt modelId="{9A8E89F3-BDEE-453A-A8B3-85F85C1325DC}" type="pres">
      <dgm:prSet presAssocID="{56940FBA-DA44-487F-A18D-84B8421F5ED4}" presName="rootText" presStyleLbl="node2" presStyleIdx="0" presStyleCnt="3" custLinFactNeighborX="-73935" custLinFactNeighborY="1692">
        <dgm:presLayoutVars>
          <dgm:chPref val="3"/>
        </dgm:presLayoutVars>
      </dgm:prSet>
      <dgm:spPr/>
    </dgm:pt>
    <dgm:pt modelId="{ED280B4A-3F4B-4432-BABB-9A8140EDBFDD}" type="pres">
      <dgm:prSet presAssocID="{56940FBA-DA44-487F-A18D-84B8421F5ED4}" presName="rootConnector" presStyleLbl="node2" presStyleIdx="0" presStyleCnt="3"/>
      <dgm:spPr/>
    </dgm:pt>
    <dgm:pt modelId="{6A8912D1-D1B3-413D-A9E6-CD9EF8493627}" type="pres">
      <dgm:prSet presAssocID="{56940FBA-DA44-487F-A18D-84B8421F5ED4}" presName="hierChild4" presStyleCnt="0"/>
      <dgm:spPr/>
    </dgm:pt>
    <dgm:pt modelId="{1622E495-B37E-4AA8-B11D-C33BE988CAD3}" type="pres">
      <dgm:prSet presAssocID="{56940FBA-DA44-487F-A18D-84B8421F5ED4}" presName="hierChild5" presStyleCnt="0"/>
      <dgm:spPr/>
    </dgm:pt>
    <dgm:pt modelId="{65115512-51C4-448C-B9DD-B3BA89C6CA5B}" type="pres">
      <dgm:prSet presAssocID="{B71D9CF4-5B75-4BA7-B838-DFA817A5531A}" presName="Name37" presStyleLbl="parChTrans1D2" presStyleIdx="1" presStyleCnt="3"/>
      <dgm:spPr/>
    </dgm:pt>
    <dgm:pt modelId="{6966EF1D-49CA-4010-B888-BBEB36023885}" type="pres">
      <dgm:prSet presAssocID="{06326C0F-0315-4AC4-9CC8-04342910436C}" presName="hierRoot2" presStyleCnt="0">
        <dgm:presLayoutVars>
          <dgm:hierBranch val="init"/>
        </dgm:presLayoutVars>
      </dgm:prSet>
      <dgm:spPr/>
    </dgm:pt>
    <dgm:pt modelId="{05D44228-6DBD-4BC2-847F-E1378ADB6481}" type="pres">
      <dgm:prSet presAssocID="{06326C0F-0315-4AC4-9CC8-04342910436C}" presName="rootComposite" presStyleCnt="0"/>
      <dgm:spPr/>
    </dgm:pt>
    <dgm:pt modelId="{E1A2FF9B-367C-4325-970F-4FD023400FA6}" type="pres">
      <dgm:prSet presAssocID="{06326C0F-0315-4AC4-9CC8-04342910436C}" presName="rootText" presStyleLbl="node2" presStyleIdx="1" presStyleCnt="3">
        <dgm:presLayoutVars>
          <dgm:chPref val="3"/>
        </dgm:presLayoutVars>
      </dgm:prSet>
      <dgm:spPr/>
    </dgm:pt>
    <dgm:pt modelId="{AC1BC01E-9E41-40D8-9171-A210B1158C57}" type="pres">
      <dgm:prSet presAssocID="{06326C0F-0315-4AC4-9CC8-04342910436C}" presName="rootConnector" presStyleLbl="node2" presStyleIdx="1" presStyleCnt="3"/>
      <dgm:spPr/>
    </dgm:pt>
    <dgm:pt modelId="{CB41D2BE-EEB4-4D7A-AFD9-BA6EE0D885BD}" type="pres">
      <dgm:prSet presAssocID="{06326C0F-0315-4AC4-9CC8-04342910436C}" presName="hierChild4" presStyleCnt="0"/>
      <dgm:spPr/>
    </dgm:pt>
    <dgm:pt modelId="{87EAB1C0-E708-4C88-B88A-2CE972A14767}" type="pres">
      <dgm:prSet presAssocID="{06326C0F-0315-4AC4-9CC8-04342910436C}" presName="hierChild5" presStyleCnt="0"/>
      <dgm:spPr/>
    </dgm:pt>
    <dgm:pt modelId="{84B84C51-A4D0-4A8C-97F1-1239AB56482A}" type="pres">
      <dgm:prSet presAssocID="{B2CF5C14-CC35-4F84-B8BB-65E064C72DC3}" presName="Name37" presStyleLbl="parChTrans1D2" presStyleIdx="2" presStyleCnt="3"/>
      <dgm:spPr/>
    </dgm:pt>
    <dgm:pt modelId="{A4B62BF6-4774-414E-899B-829587CD83F7}" type="pres">
      <dgm:prSet presAssocID="{E62FCF21-5352-4BAD-ADCA-87F622DDB1D7}" presName="hierRoot2" presStyleCnt="0">
        <dgm:presLayoutVars>
          <dgm:hierBranch val="init"/>
        </dgm:presLayoutVars>
      </dgm:prSet>
      <dgm:spPr/>
    </dgm:pt>
    <dgm:pt modelId="{7ECC9037-05AE-4BCF-BF8A-B1E14AF8936A}" type="pres">
      <dgm:prSet presAssocID="{E62FCF21-5352-4BAD-ADCA-87F622DDB1D7}" presName="rootComposite" presStyleCnt="0"/>
      <dgm:spPr/>
    </dgm:pt>
    <dgm:pt modelId="{EDFB60C8-0272-4D3A-A8A3-47CECF3B6832}" type="pres">
      <dgm:prSet presAssocID="{E62FCF21-5352-4BAD-ADCA-87F622DDB1D7}" presName="rootText" presStyleLbl="node2" presStyleIdx="2" presStyleCnt="3" custLinFactNeighborX="87060" custLinFactNeighborY="1692">
        <dgm:presLayoutVars>
          <dgm:chPref val="3"/>
        </dgm:presLayoutVars>
      </dgm:prSet>
      <dgm:spPr/>
    </dgm:pt>
    <dgm:pt modelId="{E768D294-4D41-4225-A43D-D916BA56510F}" type="pres">
      <dgm:prSet presAssocID="{E62FCF21-5352-4BAD-ADCA-87F622DDB1D7}" presName="rootConnector" presStyleLbl="node2" presStyleIdx="2" presStyleCnt="3"/>
      <dgm:spPr/>
    </dgm:pt>
    <dgm:pt modelId="{13D729E5-7334-48B7-AA75-56C623737013}" type="pres">
      <dgm:prSet presAssocID="{E62FCF21-5352-4BAD-ADCA-87F622DDB1D7}" presName="hierChild4" presStyleCnt="0"/>
      <dgm:spPr/>
    </dgm:pt>
    <dgm:pt modelId="{70BD87FA-BA05-4E03-A5DD-4EF3C6678500}" type="pres">
      <dgm:prSet presAssocID="{E62FCF21-5352-4BAD-ADCA-87F622DDB1D7}" presName="hierChild5" presStyleCnt="0"/>
      <dgm:spPr/>
    </dgm:pt>
    <dgm:pt modelId="{6C3BC086-4E00-4EFE-AB27-D22F37CC48B7}" type="pres">
      <dgm:prSet presAssocID="{3101F300-EC17-40CC-9176-1210D8F98146}" presName="hierChild3" presStyleCnt="0"/>
      <dgm:spPr/>
    </dgm:pt>
  </dgm:ptLst>
  <dgm:cxnLst>
    <dgm:cxn modelId="{E6D34602-3FA9-44FC-A577-FDB73C3784C0}" type="presOf" srcId="{56940FBA-DA44-487F-A18D-84B8421F5ED4}" destId="{ED280B4A-3F4B-4432-BABB-9A8140EDBFDD}" srcOrd="1" destOrd="0" presId="urn:microsoft.com/office/officeart/2005/8/layout/orgChart1"/>
    <dgm:cxn modelId="{E685520D-39D3-4AC2-A9FD-EB629D6B1C2B}" type="presOf" srcId="{B2CF5C14-CC35-4F84-B8BB-65E064C72DC3}" destId="{84B84C51-A4D0-4A8C-97F1-1239AB56482A}" srcOrd="0" destOrd="0" presId="urn:microsoft.com/office/officeart/2005/8/layout/orgChart1"/>
    <dgm:cxn modelId="{B70DB017-C1F3-44A7-B1C1-B7072FFF86D7}" srcId="{3101F300-EC17-40CC-9176-1210D8F98146}" destId="{06326C0F-0315-4AC4-9CC8-04342910436C}" srcOrd="1" destOrd="0" parTransId="{B71D9CF4-5B75-4BA7-B838-DFA817A5531A}" sibTransId="{63D02F59-DA72-4B22-9D80-1CC9C4F6E0BC}"/>
    <dgm:cxn modelId="{6A0BD92A-2733-4DC3-B2F2-6250496B145B}" type="presOf" srcId="{3101F300-EC17-40CC-9176-1210D8F98146}" destId="{EE150800-1319-4C11-9AD0-AB355FFB2342}" srcOrd="0" destOrd="0" presId="urn:microsoft.com/office/officeart/2005/8/layout/orgChart1"/>
    <dgm:cxn modelId="{EA0DF52F-C3A6-4256-A2C8-6B7F94BA781A}" type="presOf" srcId="{06326C0F-0315-4AC4-9CC8-04342910436C}" destId="{AC1BC01E-9E41-40D8-9171-A210B1158C57}" srcOrd="1" destOrd="0" presId="urn:microsoft.com/office/officeart/2005/8/layout/orgChart1"/>
    <dgm:cxn modelId="{64D7D233-39D8-48EC-A800-2237441E4957}" type="presOf" srcId="{E62FCF21-5352-4BAD-ADCA-87F622DDB1D7}" destId="{E768D294-4D41-4225-A43D-D916BA56510F}" srcOrd="1" destOrd="0" presId="urn:microsoft.com/office/officeart/2005/8/layout/orgChart1"/>
    <dgm:cxn modelId="{1D7B3061-E8E9-4C5C-9522-9405BA0D2707}" type="presOf" srcId="{53C108B5-D1D9-4544-83F5-0BF97418B926}" destId="{E0F1A177-99CA-4AA7-AE7D-32BE41FF9410}" srcOrd="0" destOrd="0" presId="urn:microsoft.com/office/officeart/2005/8/layout/orgChart1"/>
    <dgm:cxn modelId="{05AA6841-F5AB-4360-A15D-E427687499DB}" srcId="{3101F300-EC17-40CC-9176-1210D8F98146}" destId="{56940FBA-DA44-487F-A18D-84B8421F5ED4}" srcOrd="0" destOrd="0" parTransId="{53C108B5-D1D9-4544-83F5-0BF97418B926}" sibTransId="{5A778792-10B1-4650-B994-5AA714CBE9D5}"/>
    <dgm:cxn modelId="{6A6E1178-FB2F-423B-A63A-39D5AD5AD018}" type="presOf" srcId="{E62FCF21-5352-4BAD-ADCA-87F622DDB1D7}" destId="{EDFB60C8-0272-4D3A-A8A3-47CECF3B6832}" srcOrd="0" destOrd="0" presId="urn:microsoft.com/office/officeart/2005/8/layout/orgChart1"/>
    <dgm:cxn modelId="{4CB4937D-007F-4171-98C8-4DB9EF446688}" type="presOf" srcId="{0DF9B650-A361-4C2E-AE01-662DEB6FFF20}" destId="{780615CD-10B0-4A3A-83A7-BCD8CFAE91F1}" srcOrd="0" destOrd="0" presId="urn:microsoft.com/office/officeart/2005/8/layout/orgChart1"/>
    <dgm:cxn modelId="{3F395B93-50A9-4FF5-9F95-7CC218ADFD98}" srcId="{3101F300-EC17-40CC-9176-1210D8F98146}" destId="{E62FCF21-5352-4BAD-ADCA-87F622DDB1D7}" srcOrd="2" destOrd="0" parTransId="{B2CF5C14-CC35-4F84-B8BB-65E064C72DC3}" sibTransId="{9D4A094E-F355-4D97-97A0-57602CEBDCD1}"/>
    <dgm:cxn modelId="{DC4AD99D-74FF-4477-B59F-AED39148756A}" type="presOf" srcId="{56940FBA-DA44-487F-A18D-84B8421F5ED4}" destId="{9A8E89F3-BDEE-453A-A8B3-85F85C1325DC}" srcOrd="0" destOrd="0" presId="urn:microsoft.com/office/officeart/2005/8/layout/orgChart1"/>
    <dgm:cxn modelId="{A48760D3-0322-44FC-855F-753F6A03FF03}" type="presOf" srcId="{06326C0F-0315-4AC4-9CC8-04342910436C}" destId="{E1A2FF9B-367C-4325-970F-4FD023400FA6}" srcOrd="0" destOrd="0" presId="urn:microsoft.com/office/officeart/2005/8/layout/orgChart1"/>
    <dgm:cxn modelId="{912D73D5-C6D1-4EAC-91EF-19F8FC1A793E}" type="presOf" srcId="{B71D9CF4-5B75-4BA7-B838-DFA817A5531A}" destId="{65115512-51C4-448C-B9DD-B3BA89C6CA5B}" srcOrd="0" destOrd="0" presId="urn:microsoft.com/office/officeart/2005/8/layout/orgChart1"/>
    <dgm:cxn modelId="{E65B41DD-3812-4880-B108-E08E0CF9E06E}" type="presOf" srcId="{3101F300-EC17-40CC-9176-1210D8F98146}" destId="{C9D5E266-2FA6-4720-B7B6-2AC4DF561DB6}" srcOrd="1" destOrd="0" presId="urn:microsoft.com/office/officeart/2005/8/layout/orgChart1"/>
    <dgm:cxn modelId="{13DA64EE-8F83-45DA-9F10-2EA91CFBC22B}" srcId="{0DF9B650-A361-4C2E-AE01-662DEB6FFF20}" destId="{3101F300-EC17-40CC-9176-1210D8F98146}" srcOrd="0" destOrd="0" parTransId="{AE2FD84D-8136-4E84-9835-F0BA5A981A02}" sibTransId="{668DC646-F2E9-403F-9719-456324D73003}"/>
    <dgm:cxn modelId="{6CA861C8-5CBE-4F09-A122-441909DEC721}" type="presParOf" srcId="{780615CD-10B0-4A3A-83A7-BCD8CFAE91F1}" destId="{BDC1BDE6-C24F-4894-BF29-3C98CC364E87}" srcOrd="0" destOrd="0" presId="urn:microsoft.com/office/officeart/2005/8/layout/orgChart1"/>
    <dgm:cxn modelId="{1A6E00DC-510C-4FC1-92B5-84DC3E1FC81C}" type="presParOf" srcId="{BDC1BDE6-C24F-4894-BF29-3C98CC364E87}" destId="{770D59E5-3D2F-47D8-8C80-8D93BE73B347}" srcOrd="0" destOrd="0" presId="urn:microsoft.com/office/officeart/2005/8/layout/orgChart1"/>
    <dgm:cxn modelId="{C05E9F2C-0001-4134-9EA4-6A22CCC28186}" type="presParOf" srcId="{770D59E5-3D2F-47D8-8C80-8D93BE73B347}" destId="{EE150800-1319-4C11-9AD0-AB355FFB2342}" srcOrd="0" destOrd="0" presId="urn:microsoft.com/office/officeart/2005/8/layout/orgChart1"/>
    <dgm:cxn modelId="{CC13A95A-796F-4B21-AECC-E9F499722ADA}" type="presParOf" srcId="{770D59E5-3D2F-47D8-8C80-8D93BE73B347}" destId="{C9D5E266-2FA6-4720-B7B6-2AC4DF561DB6}" srcOrd="1" destOrd="0" presId="urn:microsoft.com/office/officeart/2005/8/layout/orgChart1"/>
    <dgm:cxn modelId="{ABA422DC-00CC-4E19-B6A2-01C5C557DD7D}" type="presParOf" srcId="{BDC1BDE6-C24F-4894-BF29-3C98CC364E87}" destId="{C3348127-4DF7-45B6-8CE4-BA703DD03A02}" srcOrd="1" destOrd="0" presId="urn:microsoft.com/office/officeart/2005/8/layout/orgChart1"/>
    <dgm:cxn modelId="{0EC00DFD-A9AD-4876-BD77-F09587054B3F}" type="presParOf" srcId="{C3348127-4DF7-45B6-8CE4-BA703DD03A02}" destId="{E0F1A177-99CA-4AA7-AE7D-32BE41FF9410}" srcOrd="0" destOrd="0" presId="urn:microsoft.com/office/officeart/2005/8/layout/orgChart1"/>
    <dgm:cxn modelId="{98E6AE50-543C-404E-A4B4-D041997521BB}" type="presParOf" srcId="{C3348127-4DF7-45B6-8CE4-BA703DD03A02}" destId="{85512270-EF9B-42EE-A04B-EF9B95223405}" srcOrd="1" destOrd="0" presId="urn:microsoft.com/office/officeart/2005/8/layout/orgChart1"/>
    <dgm:cxn modelId="{C97B703D-C649-44F3-978B-2326436E6CEF}" type="presParOf" srcId="{85512270-EF9B-42EE-A04B-EF9B95223405}" destId="{F00F206E-67DC-441E-9BD5-2315AC28AAFC}" srcOrd="0" destOrd="0" presId="urn:microsoft.com/office/officeart/2005/8/layout/orgChart1"/>
    <dgm:cxn modelId="{D5566269-E07C-4A47-9EAF-BDDE75A2C599}" type="presParOf" srcId="{F00F206E-67DC-441E-9BD5-2315AC28AAFC}" destId="{9A8E89F3-BDEE-453A-A8B3-85F85C1325DC}" srcOrd="0" destOrd="0" presId="urn:microsoft.com/office/officeart/2005/8/layout/orgChart1"/>
    <dgm:cxn modelId="{F069EA6E-25EB-47AF-9AF1-CFC8A958A7AD}" type="presParOf" srcId="{F00F206E-67DC-441E-9BD5-2315AC28AAFC}" destId="{ED280B4A-3F4B-4432-BABB-9A8140EDBFDD}" srcOrd="1" destOrd="0" presId="urn:microsoft.com/office/officeart/2005/8/layout/orgChart1"/>
    <dgm:cxn modelId="{F3F86C52-FA67-405E-B5F0-23D87CAA2C97}" type="presParOf" srcId="{85512270-EF9B-42EE-A04B-EF9B95223405}" destId="{6A8912D1-D1B3-413D-A9E6-CD9EF8493627}" srcOrd="1" destOrd="0" presId="urn:microsoft.com/office/officeart/2005/8/layout/orgChart1"/>
    <dgm:cxn modelId="{D0C1C853-2A64-46C0-B506-0B58A438FFB3}" type="presParOf" srcId="{85512270-EF9B-42EE-A04B-EF9B95223405}" destId="{1622E495-B37E-4AA8-B11D-C33BE988CAD3}" srcOrd="2" destOrd="0" presId="urn:microsoft.com/office/officeart/2005/8/layout/orgChart1"/>
    <dgm:cxn modelId="{E625A327-2EAB-4D17-920F-6DC0A1EA69FF}" type="presParOf" srcId="{C3348127-4DF7-45B6-8CE4-BA703DD03A02}" destId="{65115512-51C4-448C-B9DD-B3BA89C6CA5B}" srcOrd="2" destOrd="0" presId="urn:microsoft.com/office/officeart/2005/8/layout/orgChart1"/>
    <dgm:cxn modelId="{81A0A8DA-302D-4147-83F4-C03211AB9EA4}" type="presParOf" srcId="{C3348127-4DF7-45B6-8CE4-BA703DD03A02}" destId="{6966EF1D-49CA-4010-B888-BBEB36023885}" srcOrd="3" destOrd="0" presId="urn:microsoft.com/office/officeart/2005/8/layout/orgChart1"/>
    <dgm:cxn modelId="{5FBD7665-42F6-49F1-ADAC-B528EF4AFD76}" type="presParOf" srcId="{6966EF1D-49CA-4010-B888-BBEB36023885}" destId="{05D44228-6DBD-4BC2-847F-E1378ADB6481}" srcOrd="0" destOrd="0" presId="urn:microsoft.com/office/officeart/2005/8/layout/orgChart1"/>
    <dgm:cxn modelId="{36A81875-4C94-4ED8-8C3F-DDFFB4171A64}" type="presParOf" srcId="{05D44228-6DBD-4BC2-847F-E1378ADB6481}" destId="{E1A2FF9B-367C-4325-970F-4FD023400FA6}" srcOrd="0" destOrd="0" presId="urn:microsoft.com/office/officeart/2005/8/layout/orgChart1"/>
    <dgm:cxn modelId="{E9F20B3F-BD24-46D1-8223-F6B3B4A66254}" type="presParOf" srcId="{05D44228-6DBD-4BC2-847F-E1378ADB6481}" destId="{AC1BC01E-9E41-40D8-9171-A210B1158C57}" srcOrd="1" destOrd="0" presId="urn:microsoft.com/office/officeart/2005/8/layout/orgChart1"/>
    <dgm:cxn modelId="{882823C5-6203-485A-822B-0C7FF0099193}" type="presParOf" srcId="{6966EF1D-49CA-4010-B888-BBEB36023885}" destId="{CB41D2BE-EEB4-4D7A-AFD9-BA6EE0D885BD}" srcOrd="1" destOrd="0" presId="urn:microsoft.com/office/officeart/2005/8/layout/orgChart1"/>
    <dgm:cxn modelId="{3DED2825-EDCC-44C0-81FE-C8D3FE6B72C9}" type="presParOf" srcId="{6966EF1D-49CA-4010-B888-BBEB36023885}" destId="{87EAB1C0-E708-4C88-B88A-2CE972A14767}" srcOrd="2" destOrd="0" presId="urn:microsoft.com/office/officeart/2005/8/layout/orgChart1"/>
    <dgm:cxn modelId="{5C7FBD1D-A4D2-4DDF-940B-0B9F65769700}" type="presParOf" srcId="{C3348127-4DF7-45B6-8CE4-BA703DD03A02}" destId="{84B84C51-A4D0-4A8C-97F1-1239AB56482A}" srcOrd="4" destOrd="0" presId="urn:microsoft.com/office/officeart/2005/8/layout/orgChart1"/>
    <dgm:cxn modelId="{FD9B4E1C-379D-4C9B-ABC3-D79F1E26A69B}" type="presParOf" srcId="{C3348127-4DF7-45B6-8CE4-BA703DD03A02}" destId="{A4B62BF6-4774-414E-899B-829587CD83F7}" srcOrd="5" destOrd="0" presId="urn:microsoft.com/office/officeart/2005/8/layout/orgChart1"/>
    <dgm:cxn modelId="{09A003CC-F74C-4E76-9BD4-57215E1CC72B}" type="presParOf" srcId="{A4B62BF6-4774-414E-899B-829587CD83F7}" destId="{7ECC9037-05AE-4BCF-BF8A-B1E14AF8936A}" srcOrd="0" destOrd="0" presId="urn:microsoft.com/office/officeart/2005/8/layout/orgChart1"/>
    <dgm:cxn modelId="{238188DE-AAD5-4A5F-81FD-CED12151EC51}" type="presParOf" srcId="{7ECC9037-05AE-4BCF-BF8A-B1E14AF8936A}" destId="{EDFB60C8-0272-4D3A-A8A3-47CECF3B6832}" srcOrd="0" destOrd="0" presId="urn:microsoft.com/office/officeart/2005/8/layout/orgChart1"/>
    <dgm:cxn modelId="{31938E16-16DF-4370-8B37-CE3E3F0B3A0B}" type="presParOf" srcId="{7ECC9037-05AE-4BCF-BF8A-B1E14AF8936A}" destId="{E768D294-4D41-4225-A43D-D916BA56510F}" srcOrd="1" destOrd="0" presId="urn:microsoft.com/office/officeart/2005/8/layout/orgChart1"/>
    <dgm:cxn modelId="{01E942B3-9548-4F7D-AF14-B37A142B9D33}" type="presParOf" srcId="{A4B62BF6-4774-414E-899B-829587CD83F7}" destId="{13D729E5-7334-48B7-AA75-56C623737013}" srcOrd="1" destOrd="0" presId="urn:microsoft.com/office/officeart/2005/8/layout/orgChart1"/>
    <dgm:cxn modelId="{8C1D39E1-F5E4-4F9B-AD40-A17DA16E613A}" type="presParOf" srcId="{A4B62BF6-4774-414E-899B-829587CD83F7}" destId="{70BD87FA-BA05-4E03-A5DD-4EF3C6678500}" srcOrd="2" destOrd="0" presId="urn:microsoft.com/office/officeart/2005/8/layout/orgChart1"/>
    <dgm:cxn modelId="{03F42032-D7B4-40D9-90F6-8E981537C930}" type="presParOf" srcId="{BDC1BDE6-C24F-4894-BF29-3C98CC364E87}" destId="{6C3BC086-4E00-4EFE-AB27-D22F37CC48B7}" srcOrd="2" destOrd="0" presId="urn:microsoft.com/office/officeart/2005/8/layout/orgChar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84C51-A4D0-4A8C-97F1-1239AB56482A}">
      <dsp:nvSpPr>
        <dsp:cNvPr id="0" name=""/>
        <dsp:cNvSpPr/>
      </dsp:nvSpPr>
      <dsp:spPr>
        <a:xfrm>
          <a:off x="4420109" y="820113"/>
          <a:ext cx="3407142" cy="345216"/>
        </a:xfrm>
        <a:custGeom>
          <a:avLst/>
          <a:gdLst/>
          <a:ahLst/>
          <a:cxnLst/>
          <a:rect l="0" t="0" r="0" b="0"/>
          <a:pathLst>
            <a:path>
              <a:moveTo>
                <a:pt x="0" y="0"/>
              </a:moveTo>
              <a:lnTo>
                <a:pt x="0" y="173270"/>
              </a:lnTo>
              <a:lnTo>
                <a:pt x="3407142" y="173270"/>
              </a:lnTo>
              <a:lnTo>
                <a:pt x="3407142" y="34521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115512-51C4-448C-B9DD-B3BA89C6CA5B}">
      <dsp:nvSpPr>
        <dsp:cNvPr id="0" name=""/>
        <dsp:cNvSpPr/>
      </dsp:nvSpPr>
      <dsp:spPr>
        <a:xfrm>
          <a:off x="4374389" y="820113"/>
          <a:ext cx="91440" cy="343891"/>
        </a:xfrm>
        <a:custGeom>
          <a:avLst/>
          <a:gdLst/>
          <a:ahLst/>
          <a:cxnLst/>
          <a:rect l="0" t="0" r="0" b="0"/>
          <a:pathLst>
            <a:path>
              <a:moveTo>
                <a:pt x="45720" y="0"/>
              </a:moveTo>
              <a:lnTo>
                <a:pt x="45720" y="34389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F1A177-99CA-4AA7-AE7D-32BE41FF9410}">
      <dsp:nvSpPr>
        <dsp:cNvPr id="0" name=""/>
        <dsp:cNvSpPr/>
      </dsp:nvSpPr>
      <dsp:spPr>
        <a:xfrm>
          <a:off x="1227898" y="820113"/>
          <a:ext cx="3192210" cy="345216"/>
        </a:xfrm>
        <a:custGeom>
          <a:avLst/>
          <a:gdLst/>
          <a:ahLst/>
          <a:cxnLst/>
          <a:rect l="0" t="0" r="0" b="0"/>
          <a:pathLst>
            <a:path>
              <a:moveTo>
                <a:pt x="3192210" y="0"/>
              </a:moveTo>
              <a:lnTo>
                <a:pt x="3192210" y="173270"/>
              </a:lnTo>
              <a:lnTo>
                <a:pt x="0" y="173270"/>
              </a:lnTo>
              <a:lnTo>
                <a:pt x="0" y="34521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150800-1319-4C11-9AD0-AB355FFB2342}">
      <dsp:nvSpPr>
        <dsp:cNvPr id="0" name=""/>
        <dsp:cNvSpPr/>
      </dsp:nvSpPr>
      <dsp:spPr>
        <a:xfrm>
          <a:off x="3601320" y="1324"/>
          <a:ext cx="1637577" cy="81878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Classification of Proteins</a:t>
          </a:r>
        </a:p>
      </dsp:txBody>
      <dsp:txXfrm>
        <a:off x="3601320" y="1324"/>
        <a:ext cx="1637577" cy="818788"/>
      </dsp:txXfrm>
    </dsp:sp>
    <dsp:sp modelId="{9A8E89F3-BDEE-453A-A8B3-85F85C1325DC}">
      <dsp:nvSpPr>
        <dsp:cNvPr id="0" name=""/>
        <dsp:cNvSpPr/>
      </dsp:nvSpPr>
      <dsp:spPr>
        <a:xfrm>
          <a:off x="409109" y="1165329"/>
          <a:ext cx="1637577" cy="81878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Chemical Composition</a:t>
          </a:r>
        </a:p>
      </dsp:txBody>
      <dsp:txXfrm>
        <a:off x="409109" y="1165329"/>
        <a:ext cx="1637577" cy="818788"/>
      </dsp:txXfrm>
    </dsp:sp>
    <dsp:sp modelId="{E1A2FF9B-367C-4325-970F-4FD023400FA6}">
      <dsp:nvSpPr>
        <dsp:cNvPr id="0" name=""/>
        <dsp:cNvSpPr/>
      </dsp:nvSpPr>
      <dsp:spPr>
        <a:xfrm>
          <a:off x="3601320" y="1164004"/>
          <a:ext cx="1637577" cy="81878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Shape</a:t>
          </a:r>
        </a:p>
      </dsp:txBody>
      <dsp:txXfrm>
        <a:off x="3601320" y="1164004"/>
        <a:ext cx="1637577" cy="818788"/>
      </dsp:txXfrm>
    </dsp:sp>
    <dsp:sp modelId="{EDFB60C8-0272-4D3A-A8A3-47CECF3B6832}">
      <dsp:nvSpPr>
        <dsp:cNvPr id="0" name=""/>
        <dsp:cNvSpPr/>
      </dsp:nvSpPr>
      <dsp:spPr>
        <a:xfrm>
          <a:off x="7008463" y="1165329"/>
          <a:ext cx="1637577" cy="81878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Biological Function</a:t>
          </a:r>
        </a:p>
      </dsp:txBody>
      <dsp:txXfrm>
        <a:off x="7008463" y="1165329"/>
        <a:ext cx="1637577" cy="81878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FACC53-DC5A-474D-BF40-5DEE5F8B64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latin typeface="Arial" panose="020B0604020202020204" pitchFamily="34" charset="0"/>
            </a:endParaRPr>
          </a:p>
        </p:txBody>
      </p:sp>
      <p:sp>
        <p:nvSpPr>
          <p:cNvPr id="3" name="Date Placeholder 2">
            <a:extLst>
              <a:ext uri="{FF2B5EF4-FFF2-40B4-BE49-F238E27FC236}">
                <a16:creationId xmlns:a16="http://schemas.microsoft.com/office/drawing/2014/main" id="{6176045F-ADB6-491B-962A-FF775ED846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B6EFF9-8149-4B5D-A6E5-2AE8F4B33535}" type="datetimeFigureOut">
              <a:rPr lang="en-GB" smtClean="0">
                <a:latin typeface="Arial" panose="020B0604020202020204" pitchFamily="34" charset="0"/>
              </a:rPr>
              <a:t>25/06/2024</a:t>
            </a:fld>
            <a:endParaRPr lang="en-GB" dirty="0">
              <a:latin typeface="Arial" panose="020B0604020202020204" pitchFamily="34" charset="0"/>
            </a:endParaRPr>
          </a:p>
        </p:txBody>
      </p:sp>
      <p:sp>
        <p:nvSpPr>
          <p:cNvPr id="4" name="Footer Placeholder 3">
            <a:extLst>
              <a:ext uri="{FF2B5EF4-FFF2-40B4-BE49-F238E27FC236}">
                <a16:creationId xmlns:a16="http://schemas.microsoft.com/office/drawing/2014/main" id="{0523ED0C-AA8B-40BA-B6F3-D505E74CA7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latin typeface="Arial" panose="020B0604020202020204" pitchFamily="34" charset="0"/>
            </a:endParaRPr>
          </a:p>
        </p:txBody>
      </p:sp>
      <p:sp>
        <p:nvSpPr>
          <p:cNvPr id="5" name="Slide Number Placeholder 4">
            <a:extLst>
              <a:ext uri="{FF2B5EF4-FFF2-40B4-BE49-F238E27FC236}">
                <a16:creationId xmlns:a16="http://schemas.microsoft.com/office/drawing/2014/main" id="{7813853D-F1D8-47E4-9768-A371E32617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6E183A-C4E9-47DF-9822-C1FEB6FD02A0}" type="slidenum">
              <a:rPr lang="en-GB" smtClean="0">
                <a:latin typeface="Arial" panose="020B0604020202020204" pitchFamily="34" charset="0"/>
              </a:rPr>
              <a:t>‹#›</a:t>
            </a:fld>
            <a:endParaRPr lang="en-GB" dirty="0">
              <a:latin typeface="Arial" panose="020B0604020202020204" pitchFamily="34" charset="0"/>
            </a:endParaRPr>
          </a:p>
        </p:txBody>
      </p:sp>
    </p:spTree>
    <p:extLst>
      <p:ext uri="{BB962C8B-B14F-4D97-AF65-F5344CB8AC3E}">
        <p14:creationId xmlns:p14="http://schemas.microsoft.com/office/powerpoint/2010/main" val="498400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de-D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719DD4CF-C917-4D69-9374-6EFF2E9F78C3}" type="datetimeFigureOut">
              <a:rPr lang="en-GB" smtClean="0"/>
              <a:pPr/>
              <a:t>25/06/2024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de-D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A7443C7B-F938-4CE9-A268-32817172635B}" type="slidenum">
              <a:rPr lang="en-GB" smtClean="0"/>
              <a:pPr/>
              <a:t>‹#›</a:t>
            </a:fld>
            <a:endParaRPr lang="en-GB" dirty="0"/>
          </a:p>
        </p:txBody>
      </p:sp>
    </p:spTree>
    <p:extLst>
      <p:ext uri="{BB962C8B-B14F-4D97-AF65-F5344CB8AC3E}">
        <p14:creationId xmlns:p14="http://schemas.microsoft.com/office/powerpoint/2010/main" val="236874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US" smtClean="0"/>
              <a:pPr/>
              <a:t>1</a:t>
            </a:fld>
            <a:endParaRPr lang="en-US" dirty="0"/>
          </a:p>
        </p:txBody>
      </p:sp>
    </p:spTree>
    <p:extLst>
      <p:ext uri="{BB962C8B-B14F-4D97-AF65-F5344CB8AC3E}">
        <p14:creationId xmlns:p14="http://schemas.microsoft.com/office/powerpoint/2010/main" val="2672144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E2E2E"/>
              </a:solidFill>
              <a:effectLst/>
              <a:latin typeface="ElsevierSansWeb"/>
            </a:endParaRPr>
          </a:p>
        </p:txBody>
      </p:sp>
      <p:sp>
        <p:nvSpPr>
          <p:cNvPr id="4" name="Slide Number Placeholder 3"/>
          <p:cNvSpPr>
            <a:spLocks noGrp="1"/>
          </p:cNvSpPr>
          <p:nvPr>
            <p:ph type="sldNum" sz="quarter" idx="5"/>
          </p:nvPr>
        </p:nvSpPr>
        <p:spPr/>
        <p:txBody>
          <a:bodyPr/>
          <a:lstStyle/>
          <a:p>
            <a:fld id="{A7443C7B-F938-4CE9-A268-32817172635B}" type="slidenum">
              <a:rPr lang="en-GB" smtClean="0"/>
              <a:pPr/>
              <a:t>39</a:t>
            </a:fld>
            <a:endParaRPr lang="en-GB" dirty="0"/>
          </a:p>
        </p:txBody>
      </p:sp>
    </p:spTree>
    <p:extLst>
      <p:ext uri="{BB962C8B-B14F-4D97-AF65-F5344CB8AC3E}">
        <p14:creationId xmlns:p14="http://schemas.microsoft.com/office/powerpoint/2010/main" val="281145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E2E2E"/>
              </a:solidFill>
              <a:effectLst/>
              <a:latin typeface="ElsevierSansWeb"/>
            </a:endParaRPr>
          </a:p>
        </p:txBody>
      </p:sp>
      <p:sp>
        <p:nvSpPr>
          <p:cNvPr id="4" name="Slide Number Placeholder 3"/>
          <p:cNvSpPr>
            <a:spLocks noGrp="1"/>
          </p:cNvSpPr>
          <p:nvPr>
            <p:ph type="sldNum" sz="quarter" idx="5"/>
          </p:nvPr>
        </p:nvSpPr>
        <p:spPr/>
        <p:txBody>
          <a:bodyPr/>
          <a:lstStyle/>
          <a:p>
            <a:fld id="{A7443C7B-F938-4CE9-A268-32817172635B}" type="slidenum">
              <a:rPr lang="en-GB" smtClean="0"/>
              <a:pPr/>
              <a:t>40</a:t>
            </a:fld>
            <a:endParaRPr lang="en-GB" dirty="0"/>
          </a:p>
        </p:txBody>
      </p:sp>
    </p:spTree>
    <p:extLst>
      <p:ext uri="{BB962C8B-B14F-4D97-AF65-F5344CB8AC3E}">
        <p14:creationId xmlns:p14="http://schemas.microsoft.com/office/powerpoint/2010/main" val="2923874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E2E2E"/>
              </a:solidFill>
              <a:effectLst/>
              <a:latin typeface="ElsevierSansWeb"/>
            </a:endParaRPr>
          </a:p>
        </p:txBody>
      </p:sp>
      <p:sp>
        <p:nvSpPr>
          <p:cNvPr id="4" name="Slide Number Placeholder 3"/>
          <p:cNvSpPr>
            <a:spLocks noGrp="1"/>
          </p:cNvSpPr>
          <p:nvPr>
            <p:ph type="sldNum" sz="quarter" idx="5"/>
          </p:nvPr>
        </p:nvSpPr>
        <p:spPr/>
        <p:txBody>
          <a:bodyPr/>
          <a:lstStyle/>
          <a:p>
            <a:fld id="{A7443C7B-F938-4CE9-A268-32817172635B}" type="slidenum">
              <a:rPr lang="en-GB" smtClean="0"/>
              <a:pPr/>
              <a:t>41</a:t>
            </a:fld>
            <a:endParaRPr lang="en-GB" dirty="0"/>
          </a:p>
        </p:txBody>
      </p:sp>
    </p:spTree>
    <p:extLst>
      <p:ext uri="{BB962C8B-B14F-4D97-AF65-F5344CB8AC3E}">
        <p14:creationId xmlns:p14="http://schemas.microsoft.com/office/powerpoint/2010/main" val="2119414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E2E2E"/>
              </a:solidFill>
              <a:effectLst/>
              <a:latin typeface="ElsevierSansWeb"/>
            </a:endParaRPr>
          </a:p>
        </p:txBody>
      </p:sp>
      <p:sp>
        <p:nvSpPr>
          <p:cNvPr id="4" name="Slide Number Placeholder 3"/>
          <p:cNvSpPr>
            <a:spLocks noGrp="1"/>
          </p:cNvSpPr>
          <p:nvPr>
            <p:ph type="sldNum" sz="quarter" idx="5"/>
          </p:nvPr>
        </p:nvSpPr>
        <p:spPr/>
        <p:txBody>
          <a:bodyPr/>
          <a:lstStyle/>
          <a:p>
            <a:fld id="{A7443C7B-F938-4CE9-A268-32817172635B}" type="slidenum">
              <a:rPr lang="en-GB" smtClean="0"/>
              <a:pPr/>
              <a:t>42</a:t>
            </a:fld>
            <a:endParaRPr lang="en-GB" dirty="0"/>
          </a:p>
        </p:txBody>
      </p:sp>
    </p:spTree>
    <p:extLst>
      <p:ext uri="{BB962C8B-B14F-4D97-AF65-F5344CB8AC3E}">
        <p14:creationId xmlns:p14="http://schemas.microsoft.com/office/powerpoint/2010/main" val="515595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A7443C7B-F938-4CE9-A268-32817172635B}" type="slidenum">
              <a:rPr lang="en-US" smtClean="0"/>
              <a:t>47</a:t>
            </a:fld>
            <a:endParaRPr lang="en-US" dirty="0"/>
          </a:p>
        </p:txBody>
      </p:sp>
    </p:spTree>
    <p:extLst>
      <p:ext uri="{BB962C8B-B14F-4D97-AF65-F5344CB8AC3E}">
        <p14:creationId xmlns:p14="http://schemas.microsoft.com/office/powerpoint/2010/main" val="2505996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E2E2E"/>
              </a:solidFill>
              <a:effectLst/>
              <a:latin typeface="ElsevierSansWeb"/>
            </a:endParaRPr>
          </a:p>
        </p:txBody>
      </p:sp>
      <p:sp>
        <p:nvSpPr>
          <p:cNvPr id="4" name="Slide Number Placeholder 3"/>
          <p:cNvSpPr>
            <a:spLocks noGrp="1"/>
          </p:cNvSpPr>
          <p:nvPr>
            <p:ph type="sldNum" sz="quarter" idx="5"/>
          </p:nvPr>
        </p:nvSpPr>
        <p:spPr/>
        <p:txBody>
          <a:bodyPr/>
          <a:lstStyle/>
          <a:p>
            <a:fld id="{A7443C7B-F938-4CE9-A268-32817172635B}" type="slidenum">
              <a:rPr lang="en-GB" smtClean="0"/>
              <a:pPr/>
              <a:t>49</a:t>
            </a:fld>
            <a:endParaRPr lang="en-GB" dirty="0"/>
          </a:p>
        </p:txBody>
      </p:sp>
    </p:spTree>
    <p:extLst>
      <p:ext uri="{BB962C8B-B14F-4D97-AF65-F5344CB8AC3E}">
        <p14:creationId xmlns:p14="http://schemas.microsoft.com/office/powerpoint/2010/main" val="1561055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white text and dark logo">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prstGeom prst="rect">
            <a:avLst/>
          </a:prstGeom>
          <a:solidFill>
            <a:schemeClr val="accent6"/>
          </a:solidFill>
        </p:spPr>
        <p:txBody>
          <a:bodyPr>
            <a:normAutofit/>
          </a:bodyPr>
          <a:lstStyle>
            <a:lvl1pPr marL="0" indent="0" algn="ctr">
              <a:lnSpc>
                <a:spcPct val="100000"/>
              </a:lnSpc>
              <a:buNone/>
              <a:defRPr sz="1600" baseline="0"/>
            </a:lvl1pPr>
          </a:lstStyle>
          <a:p>
            <a:r>
              <a:rPr lang="en-US" noProof="0" dirty="0"/>
              <a:t>Drag picture to placeholder or click icon to add</a:t>
            </a:r>
          </a:p>
        </p:txBody>
      </p:sp>
      <p:sp>
        <p:nvSpPr>
          <p:cNvPr id="2"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chemeClr val="bg1"/>
                </a:solidFill>
              </a:defRPr>
            </a:lvl1pPr>
          </a:lstStyle>
          <a:p>
            <a:r>
              <a:rPr lang="en-US" noProof="0" dirty="0"/>
              <a:t>Click to edit title max over 2x lines</a:t>
            </a:r>
          </a:p>
        </p:txBody>
      </p:sp>
      <p:sp>
        <p:nvSpPr>
          <p:cNvPr id="12"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nSpc>
                <a:spcPct val="100000"/>
              </a:lnSpc>
              <a:spcBef>
                <a:spcPts val="0"/>
              </a:spcBef>
              <a:spcAft>
                <a:spcPts val="0"/>
              </a:spcAft>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p>
        </p:txBody>
      </p:sp>
      <p:sp>
        <p:nvSpPr>
          <p:cNvPr id="9"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p>
        </p:txBody>
      </p:sp>
      <p:sp>
        <p:nvSpPr>
          <p:cNvPr id="16" name="Text Placeholder 9"/>
          <p:cNvSpPr>
            <a:spLocks noGrp="1"/>
          </p:cNvSpPr>
          <p:nvPr>
            <p:ph type="body" sz="quarter" idx="13" hasCustomPrompt="1"/>
          </p:nvPr>
        </p:nvSpPr>
        <p:spPr>
          <a:xfrm>
            <a:off x="576263" y="369888"/>
            <a:ext cx="552450" cy="6096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00"/>
            </a:lvl1pPr>
          </a:lstStyle>
          <a:p>
            <a:pPr lvl="0"/>
            <a:r>
              <a:rPr lang="en-US" dirty="0"/>
              <a:t>.</a:t>
            </a:r>
          </a:p>
        </p:txBody>
      </p:sp>
    </p:spTree>
    <p:extLst>
      <p:ext uri="{BB962C8B-B14F-4D97-AF65-F5344CB8AC3E}">
        <p14:creationId xmlns:p14="http://schemas.microsoft.com/office/powerpoint/2010/main" val="363105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539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C9CF60C-F237-4C35-B5B9-DCAC15891EE3}"/>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249DBEF-F615-45A1-AA51-C34CD01BC99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443A0FA-AB68-49F8-A8DA-E9F3A2F1B80A}"/>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1F4F1C2-2D04-4080-9FD1-F04C6A8525E5}"/>
              </a:ext>
            </a:extLst>
          </p:cNvPr>
          <p:cNvSpPr>
            <a:spLocks noGrp="1"/>
          </p:cNvSpPr>
          <p:nvPr>
            <p:ph type="sldNum" sz="quarter" idx="12"/>
          </p:nvPr>
        </p:nvSpPr>
        <p:spPr/>
        <p:txBody>
          <a:bodyPr/>
          <a:lstStyle/>
          <a:p>
            <a:fld id="{82F89014-7F8D-47C1-8D79-17A715C9D2B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1" name="Text Placeholder 8"/>
          <p:cNvSpPr>
            <a:spLocks noGrp="1"/>
          </p:cNvSpPr>
          <p:nvPr>
            <p:ph type="body" sz="quarter" idx="13" hasCustomPrompt="1"/>
          </p:nvPr>
        </p:nvSpPr>
        <p:spPr>
          <a:xfrm>
            <a:off x="576263" y="835026"/>
            <a:ext cx="7991475" cy="3897312"/>
          </a:xfrm>
          <a:prstGeom prst="rect">
            <a:avLst/>
          </a:prstGeom>
        </p:spPr>
        <p:txBody>
          <a:bodyPr>
            <a:normAutofit/>
          </a:bodyPr>
          <a:lstStyle>
            <a:lvl1pPr marL="0" indent="0">
              <a:lnSpc>
                <a:spcPct val="100000"/>
              </a:lnSpc>
              <a:buFont typeface="Arial" charset="0"/>
              <a:buNone/>
              <a:defRPr sz="18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4" name="Titel 3">
            <a:extLst>
              <a:ext uri="{FF2B5EF4-FFF2-40B4-BE49-F238E27FC236}">
                <a16:creationId xmlns:a16="http://schemas.microsoft.com/office/drawing/2014/main" id="{1C4B0388-7C7E-45C3-A6E3-3E637FAB215F}"/>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DC33F9F-6CBB-499E-A399-F579A1C082A4}"/>
              </a:ext>
            </a:extLst>
          </p:cNvPr>
          <p:cNvSpPr>
            <a:spLocks noGrp="1"/>
          </p:cNvSpPr>
          <p:nvPr>
            <p:ph type="dt" sz="half" idx="14"/>
          </p:nvPr>
        </p:nvSpPr>
        <p:spPr/>
        <p:txBody>
          <a:bodyPr/>
          <a:lstStyle/>
          <a:p>
            <a:endParaRPr lang="en-US" dirty="0"/>
          </a:p>
        </p:txBody>
      </p:sp>
      <p:sp>
        <p:nvSpPr>
          <p:cNvPr id="5" name="Footer Placeholder 4">
            <a:extLst>
              <a:ext uri="{FF2B5EF4-FFF2-40B4-BE49-F238E27FC236}">
                <a16:creationId xmlns:a16="http://schemas.microsoft.com/office/drawing/2014/main" id="{475B278D-E37B-46DC-954C-589B0EF3EA41}"/>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14826578-F514-4D23-8B3F-F3016B7CA922}"/>
              </a:ext>
            </a:extLst>
          </p:cNvPr>
          <p:cNvSpPr>
            <a:spLocks noGrp="1"/>
          </p:cNvSpPr>
          <p:nvPr>
            <p:ph type="sldNum" sz="quarter" idx="16"/>
          </p:nvPr>
        </p:nvSpPr>
        <p:spPr/>
        <p:txBody>
          <a:bodyPr/>
          <a:lstStyle/>
          <a:p>
            <a:fld id="{82F89014-7F8D-47C1-8D79-17A715C9D2B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14" name="Content Placeholder 2"/>
          <p:cNvSpPr>
            <a:spLocks noGrp="1"/>
          </p:cNvSpPr>
          <p:nvPr>
            <p:ph sz="quarter" idx="16" hasCustomPrompt="1"/>
          </p:nvPr>
        </p:nvSpPr>
        <p:spPr>
          <a:xfrm>
            <a:off x="576263" y="835025"/>
            <a:ext cx="7991475" cy="3897313"/>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el 2">
            <a:extLst>
              <a:ext uri="{FF2B5EF4-FFF2-40B4-BE49-F238E27FC236}">
                <a16:creationId xmlns:a16="http://schemas.microsoft.com/office/drawing/2014/main" id="{90FE40DE-7E7D-4146-AB2D-5551E7E7415C}"/>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0EB1770B-7A94-4844-AD38-CF8FB3080003}"/>
              </a:ext>
            </a:extLst>
          </p:cNvPr>
          <p:cNvSpPr>
            <a:spLocks noGrp="1"/>
          </p:cNvSpPr>
          <p:nvPr>
            <p:ph type="dt" sz="half" idx="17"/>
          </p:nvPr>
        </p:nvSpPr>
        <p:spPr/>
        <p:txBody>
          <a:bodyPr/>
          <a:lstStyle/>
          <a:p>
            <a:endParaRPr lang="en-US" dirty="0"/>
          </a:p>
        </p:txBody>
      </p:sp>
      <p:sp>
        <p:nvSpPr>
          <p:cNvPr id="5" name="Footer Placeholder 4">
            <a:extLst>
              <a:ext uri="{FF2B5EF4-FFF2-40B4-BE49-F238E27FC236}">
                <a16:creationId xmlns:a16="http://schemas.microsoft.com/office/drawing/2014/main" id="{48F74F79-D68A-45F4-B9C7-F1CCDF9519A6}"/>
              </a:ext>
            </a:extLst>
          </p:cNvPr>
          <p:cNvSpPr>
            <a:spLocks noGrp="1"/>
          </p:cNvSpPr>
          <p:nvPr>
            <p:ph type="ftr" sz="quarter" idx="18"/>
          </p:nvPr>
        </p:nvSpPr>
        <p:spPr/>
        <p:txBody>
          <a:bodyPr/>
          <a:lstStyle/>
          <a:p>
            <a:endParaRPr lang="en-US" dirty="0"/>
          </a:p>
        </p:txBody>
      </p:sp>
      <p:sp>
        <p:nvSpPr>
          <p:cNvPr id="6" name="Slide Number Placeholder 5">
            <a:extLst>
              <a:ext uri="{FF2B5EF4-FFF2-40B4-BE49-F238E27FC236}">
                <a16:creationId xmlns:a16="http://schemas.microsoft.com/office/drawing/2014/main" id="{B6356A03-20E1-4E11-AF69-2080BD58C145}"/>
              </a:ext>
            </a:extLst>
          </p:cNvPr>
          <p:cNvSpPr>
            <a:spLocks noGrp="1"/>
          </p:cNvSpPr>
          <p:nvPr>
            <p:ph type="sldNum" sz="quarter" idx="19"/>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90443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ext two columns">
    <p:spTree>
      <p:nvGrpSpPr>
        <p:cNvPr id="1" name=""/>
        <p:cNvGrpSpPr/>
        <p:nvPr/>
      </p:nvGrpSpPr>
      <p:grpSpPr>
        <a:xfrm>
          <a:off x="0" y="0"/>
          <a:ext cx="0" cy="0"/>
          <a:chOff x="0" y="0"/>
          <a:chExt cx="0" cy="0"/>
        </a:xfrm>
      </p:grpSpPr>
      <p:sp>
        <p:nvSpPr>
          <p:cNvPr id="20" name="Text Placeholder 8"/>
          <p:cNvSpPr>
            <a:spLocks noGrp="1"/>
          </p:cNvSpPr>
          <p:nvPr>
            <p:ph type="body" sz="quarter" idx="23" hasCustomPrompt="1"/>
          </p:nvPr>
        </p:nvSpPr>
        <p:spPr>
          <a:xfrm>
            <a:off x="4859338" y="835026"/>
            <a:ext cx="3708400" cy="3898800"/>
          </a:xfrm>
          <a:prstGeom prst="rect">
            <a:avLst/>
          </a:prstGeom>
        </p:spPr>
        <p:txBody>
          <a:bodyPr>
            <a:normAutofit/>
          </a:bodyPr>
          <a:lstStyle>
            <a:lvl1pPr marL="0" indent="0">
              <a:lnSpc>
                <a:spcPct val="100000"/>
              </a:lnSpc>
              <a:buFont typeface="Arial" charset="0"/>
              <a:buNone/>
              <a:defRPr sz="1600" b="0" baseline="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23" name="Text Placeholder 8"/>
          <p:cNvSpPr>
            <a:spLocks noGrp="1"/>
          </p:cNvSpPr>
          <p:nvPr>
            <p:ph type="body" sz="quarter" idx="24" hasCustomPrompt="1"/>
          </p:nvPr>
        </p:nvSpPr>
        <p:spPr>
          <a:xfrm>
            <a:off x="576264" y="835025"/>
            <a:ext cx="3708400" cy="3898800"/>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4" name="Titel 3">
            <a:extLst>
              <a:ext uri="{FF2B5EF4-FFF2-40B4-BE49-F238E27FC236}">
                <a16:creationId xmlns:a16="http://schemas.microsoft.com/office/drawing/2014/main" id="{A1EA73AF-7637-4A6C-A4B0-311EBFC6D961}"/>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5" name="Date Placeholder 4">
            <a:extLst>
              <a:ext uri="{FF2B5EF4-FFF2-40B4-BE49-F238E27FC236}">
                <a16:creationId xmlns:a16="http://schemas.microsoft.com/office/drawing/2014/main" id="{1C14264F-6D72-4F24-8CD7-BE495E8BB687}"/>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E3CD3D90-6931-458C-A0AF-D2BBC25C8663}"/>
              </a:ext>
            </a:extLst>
          </p:cNvPr>
          <p:cNvSpPr>
            <a:spLocks noGrp="1"/>
          </p:cNvSpPr>
          <p:nvPr>
            <p:ph type="ftr" sz="quarter" idx="26"/>
          </p:nvPr>
        </p:nvSpPr>
        <p:spPr/>
        <p:txBody>
          <a:bodyPr/>
          <a:lstStyle/>
          <a:p>
            <a:endParaRPr lang="en-US" dirty="0"/>
          </a:p>
        </p:txBody>
      </p:sp>
      <p:sp>
        <p:nvSpPr>
          <p:cNvPr id="8" name="Slide Number Placeholder 7">
            <a:extLst>
              <a:ext uri="{FF2B5EF4-FFF2-40B4-BE49-F238E27FC236}">
                <a16:creationId xmlns:a16="http://schemas.microsoft.com/office/drawing/2014/main" id="{DE8558DF-C777-4C31-85A8-21E662F0A5EB}"/>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bullets two column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576263" y="835025"/>
            <a:ext cx="3708400" cy="3897313"/>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p>
          <a:p>
            <a:pPr lvl="0"/>
            <a:endParaRPr lang="en-US" dirty="0"/>
          </a:p>
        </p:txBody>
      </p:sp>
      <p:sp>
        <p:nvSpPr>
          <p:cNvPr id="9" name="Text Placeholder 8"/>
          <p:cNvSpPr>
            <a:spLocks noGrp="1"/>
          </p:cNvSpPr>
          <p:nvPr>
            <p:ph type="body" sz="quarter" idx="17" hasCustomPrompt="1"/>
          </p:nvPr>
        </p:nvSpPr>
        <p:spPr>
          <a:xfrm>
            <a:off x="4859338" y="835025"/>
            <a:ext cx="3708400" cy="3897313"/>
          </a:xfrm>
          <a:prstGeom prst="rect">
            <a:avLst/>
          </a:prstGeom>
        </p:spPr>
        <p:txBody>
          <a:bodyPr/>
          <a:lstStyle>
            <a:lvl1pPr marL="285750" indent="-285750">
              <a:lnSpc>
                <a:spcPct val="100000"/>
              </a:lnSpc>
              <a:buFont typeface="Arial" panose="020B0604020202020204" pitchFamily="34" charset="0"/>
              <a:buChar char="•"/>
              <a:defRPr sz="1600" b="0"/>
            </a:lvl1pPr>
            <a:lvl2pPr marL="287338" indent="-287338">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stStyle>
          <a:p>
            <a:pPr lvl="0"/>
            <a:r>
              <a:rPr lang="en-US" dirty="0"/>
              <a:t>Click to add text</a:t>
            </a:r>
          </a:p>
          <a:p>
            <a:pPr lvl="2"/>
            <a:r>
              <a:rPr lang="en-US" dirty="0"/>
              <a:t>Second level</a:t>
            </a:r>
          </a:p>
          <a:p>
            <a:pPr lvl="3"/>
            <a:r>
              <a:rPr lang="en-US" dirty="0"/>
              <a:t>Third level</a:t>
            </a:r>
          </a:p>
          <a:p>
            <a:pPr lvl="4"/>
            <a:r>
              <a:rPr lang="en-US" dirty="0"/>
              <a:t>Fourth level</a:t>
            </a:r>
          </a:p>
        </p:txBody>
      </p:sp>
      <p:sp>
        <p:nvSpPr>
          <p:cNvPr id="4" name="Titel 3">
            <a:extLst>
              <a:ext uri="{FF2B5EF4-FFF2-40B4-BE49-F238E27FC236}">
                <a16:creationId xmlns:a16="http://schemas.microsoft.com/office/drawing/2014/main" id="{3872E2A8-E205-4778-8440-C86A31617406}"/>
              </a:ext>
            </a:extLst>
          </p:cNvPr>
          <p:cNvSpPr>
            <a:spLocks noGrp="1"/>
          </p:cNvSpPr>
          <p:nvPr>
            <p:ph type="title"/>
          </p:nvPr>
        </p:nvSpPr>
        <p:spPr/>
        <p:txBody>
          <a:bodyPr/>
          <a:lstStyle/>
          <a:p>
            <a:r>
              <a:rPr lang="en-US"/>
              <a:t>Click to edit Master title style</a:t>
            </a:r>
            <a:endParaRPr lang="en-US" dirty="0"/>
          </a:p>
        </p:txBody>
      </p:sp>
      <p:sp>
        <p:nvSpPr>
          <p:cNvPr id="5" name="Date Placeholder 4">
            <a:extLst>
              <a:ext uri="{FF2B5EF4-FFF2-40B4-BE49-F238E27FC236}">
                <a16:creationId xmlns:a16="http://schemas.microsoft.com/office/drawing/2014/main" id="{ADE4B11B-E592-4BB9-AE34-F70CB195E727}"/>
              </a:ext>
            </a:extLst>
          </p:cNvPr>
          <p:cNvSpPr>
            <a:spLocks noGrp="1"/>
          </p:cNvSpPr>
          <p:nvPr>
            <p:ph type="dt" sz="half" idx="18"/>
          </p:nvPr>
        </p:nvSpPr>
        <p:spPr/>
        <p:txBody>
          <a:bodyPr/>
          <a:lstStyle/>
          <a:p>
            <a:endParaRPr lang="en-US" dirty="0"/>
          </a:p>
        </p:txBody>
      </p:sp>
      <p:sp>
        <p:nvSpPr>
          <p:cNvPr id="7" name="Footer Placeholder 6">
            <a:extLst>
              <a:ext uri="{FF2B5EF4-FFF2-40B4-BE49-F238E27FC236}">
                <a16:creationId xmlns:a16="http://schemas.microsoft.com/office/drawing/2014/main" id="{6F1A4215-8A59-48E0-8F12-9F23CA60220A}"/>
              </a:ext>
            </a:extLst>
          </p:cNvPr>
          <p:cNvSpPr>
            <a:spLocks noGrp="1"/>
          </p:cNvSpPr>
          <p:nvPr>
            <p:ph type="ftr" sz="quarter" idx="19"/>
          </p:nvPr>
        </p:nvSpPr>
        <p:spPr/>
        <p:txBody>
          <a:bodyPr/>
          <a:lstStyle/>
          <a:p>
            <a:endParaRPr lang="en-US" dirty="0"/>
          </a:p>
        </p:txBody>
      </p:sp>
      <p:sp>
        <p:nvSpPr>
          <p:cNvPr id="10" name="Slide Number Placeholder 9">
            <a:extLst>
              <a:ext uri="{FF2B5EF4-FFF2-40B4-BE49-F238E27FC236}">
                <a16:creationId xmlns:a16="http://schemas.microsoft.com/office/drawing/2014/main" id="{CF294D08-94E6-49A2-9DF7-3985093964AC}"/>
              </a:ext>
            </a:extLst>
          </p:cNvPr>
          <p:cNvSpPr>
            <a:spLocks noGrp="1"/>
          </p:cNvSpPr>
          <p:nvPr>
            <p:ph type="sldNum" sz="quarter" idx="20"/>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06995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image (righ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572000" y="0"/>
            <a:ext cx="4572000" cy="5143500"/>
          </a:xfrm>
          <a:prstGeom prst="rect">
            <a:avLst/>
          </a:prstGeom>
          <a:solidFill>
            <a:schemeClr val="accent6"/>
          </a:solidFill>
        </p:spPr>
        <p:txBody>
          <a:bodyPr tIns="2916000"/>
          <a:lstStyle>
            <a:lvl1pPr marL="0" indent="0" algn="ctr">
              <a:lnSpc>
                <a:spcPct val="100000"/>
              </a:lnSpc>
              <a:buFontTx/>
              <a:buNone/>
              <a:defRPr/>
            </a:lvl1pPr>
          </a:lstStyle>
          <a:p>
            <a:r>
              <a:rPr lang="en-US" noProof="0" dirty="0"/>
              <a:t>Drag picture to placeholder </a:t>
            </a:r>
            <a:br>
              <a:rPr lang="en-US" noProof="0" dirty="0"/>
            </a:br>
            <a:r>
              <a:rPr lang="en-US" noProof="0" dirty="0"/>
              <a:t>or click icon to add</a:t>
            </a:r>
          </a:p>
        </p:txBody>
      </p:sp>
      <p:sp>
        <p:nvSpPr>
          <p:cNvPr id="11" name="Text Placeholder 8"/>
          <p:cNvSpPr>
            <a:spLocks noGrp="1"/>
          </p:cNvSpPr>
          <p:nvPr>
            <p:ph type="body" sz="quarter" idx="24" hasCustomPrompt="1"/>
          </p:nvPr>
        </p:nvSpPr>
        <p:spPr>
          <a:xfrm>
            <a:off x="576264" y="835025"/>
            <a:ext cx="3708400"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3" name="Title 2">
            <a:extLst>
              <a:ext uri="{FF2B5EF4-FFF2-40B4-BE49-F238E27FC236}">
                <a16:creationId xmlns:a16="http://schemas.microsoft.com/office/drawing/2014/main" id="{3B1301CE-B3DE-49E1-B3B2-EA2475A78BC7}"/>
              </a:ext>
            </a:extLst>
          </p:cNvPr>
          <p:cNvSpPr>
            <a:spLocks noGrp="1"/>
          </p:cNvSpPr>
          <p:nvPr>
            <p:ph type="title"/>
          </p:nvPr>
        </p:nvSpPr>
        <p:spPr>
          <a:xfrm>
            <a:off x="576263" y="195263"/>
            <a:ext cx="3708400" cy="504825"/>
          </a:xfrm>
        </p:spPr>
        <p:txBody>
          <a:bodyPr/>
          <a:lstStyle>
            <a:lvl1pPr>
              <a:defRPr/>
            </a:lvl1p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D3F7EFBD-DB9C-45C5-9F2E-C46AEC5F67DA}"/>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753377E4-E0A6-4CAB-B97D-2004235209BF}"/>
              </a:ext>
            </a:extLst>
          </p:cNvPr>
          <p:cNvSpPr>
            <a:spLocks noGrp="1"/>
          </p:cNvSpPr>
          <p:nvPr>
            <p:ph type="ftr" sz="quarter" idx="26"/>
          </p:nvPr>
        </p:nvSpPr>
        <p:spPr/>
        <p:txBody>
          <a:bodyPr/>
          <a:lstStyle/>
          <a:p>
            <a:endParaRPr lang="en-US" dirty="0"/>
          </a:p>
        </p:txBody>
      </p:sp>
      <p:sp>
        <p:nvSpPr>
          <p:cNvPr id="8" name="Slide Number Placeholder 7">
            <a:extLst>
              <a:ext uri="{FF2B5EF4-FFF2-40B4-BE49-F238E27FC236}">
                <a16:creationId xmlns:a16="http://schemas.microsoft.com/office/drawing/2014/main" id="{BE4FCB58-7D88-4A1A-B1DD-02B1B052F520}"/>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23183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image (left)">
    <p:spTree>
      <p:nvGrpSpPr>
        <p:cNvPr id="1" name=""/>
        <p:cNvGrpSpPr/>
        <p:nvPr/>
      </p:nvGrpSpPr>
      <p:grpSpPr>
        <a:xfrm>
          <a:off x="0" y="0"/>
          <a:ext cx="0" cy="0"/>
          <a:chOff x="0" y="0"/>
          <a:chExt cx="0" cy="0"/>
        </a:xfrm>
      </p:grpSpPr>
      <p:sp>
        <p:nvSpPr>
          <p:cNvPr id="12" name="Picture Placeholder 9"/>
          <p:cNvSpPr>
            <a:spLocks noGrp="1"/>
          </p:cNvSpPr>
          <p:nvPr>
            <p:ph type="pic" sz="quarter" idx="24" hasCustomPrompt="1"/>
          </p:nvPr>
        </p:nvSpPr>
        <p:spPr>
          <a:xfrm>
            <a:off x="0" y="0"/>
            <a:ext cx="4572000" cy="5143500"/>
          </a:xfrm>
          <a:prstGeom prst="rect">
            <a:avLst/>
          </a:prstGeom>
          <a:solidFill>
            <a:schemeClr val="accent6"/>
          </a:solidFill>
        </p:spPr>
        <p:txBody>
          <a:bodyPr tIns="2916000"/>
          <a:lstStyle>
            <a:lvl1pPr marL="0" indent="0" algn="ctr">
              <a:lnSpc>
                <a:spcPct val="100000"/>
              </a:lnSpc>
              <a:buFontTx/>
              <a:buNone/>
              <a:defRPr/>
            </a:lvl1pPr>
          </a:lstStyle>
          <a:p>
            <a:r>
              <a:rPr lang="en-US" noProof="0" dirty="0"/>
              <a:t>Drag picture to placeholder</a:t>
            </a:r>
            <a:br>
              <a:rPr lang="en-US" noProof="0" dirty="0"/>
            </a:br>
            <a:r>
              <a:rPr lang="en-US" noProof="0" dirty="0"/>
              <a:t>or click icon to add</a:t>
            </a:r>
          </a:p>
        </p:txBody>
      </p:sp>
      <p:sp>
        <p:nvSpPr>
          <p:cNvPr id="18" name="Text Placeholder 8"/>
          <p:cNvSpPr>
            <a:spLocks noGrp="1"/>
          </p:cNvSpPr>
          <p:nvPr>
            <p:ph type="body" sz="quarter" idx="25" hasCustomPrompt="1"/>
          </p:nvPr>
        </p:nvSpPr>
        <p:spPr>
          <a:xfrm>
            <a:off x="4859338" y="835025"/>
            <a:ext cx="3681797"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4" name="Title 3">
            <a:extLst>
              <a:ext uri="{FF2B5EF4-FFF2-40B4-BE49-F238E27FC236}">
                <a16:creationId xmlns:a16="http://schemas.microsoft.com/office/drawing/2014/main" id="{1AEE6764-BCD9-4C0F-8D7F-6DAB3E0116B1}"/>
              </a:ext>
            </a:extLst>
          </p:cNvPr>
          <p:cNvSpPr>
            <a:spLocks noGrp="1"/>
          </p:cNvSpPr>
          <p:nvPr>
            <p:ph type="title"/>
          </p:nvPr>
        </p:nvSpPr>
        <p:spPr>
          <a:xfrm>
            <a:off x="4859338" y="195263"/>
            <a:ext cx="3681797" cy="504825"/>
          </a:xfrm>
        </p:spPr>
        <p:txBody>
          <a:bodyPr/>
          <a:lstStyle>
            <a:lvl1pPr>
              <a:defRPr/>
            </a:lvl1pPr>
          </a:lstStyle>
          <a:p>
            <a:r>
              <a:rPr lang="en-US"/>
              <a:t>Click to edit Master title style</a:t>
            </a:r>
            <a:endParaRPr lang="en-US" dirty="0"/>
          </a:p>
        </p:txBody>
      </p:sp>
      <p:sp>
        <p:nvSpPr>
          <p:cNvPr id="9" name="Date Placeholder 8">
            <a:extLst>
              <a:ext uri="{FF2B5EF4-FFF2-40B4-BE49-F238E27FC236}">
                <a16:creationId xmlns:a16="http://schemas.microsoft.com/office/drawing/2014/main" id="{10B3F087-DB20-4A94-AB80-B37ECB4779CB}"/>
              </a:ext>
            </a:extLst>
          </p:cNvPr>
          <p:cNvSpPr>
            <a:spLocks noGrp="1"/>
          </p:cNvSpPr>
          <p:nvPr>
            <p:ph type="dt" sz="half" idx="26"/>
          </p:nvPr>
        </p:nvSpPr>
        <p:spPr/>
        <p:txBody>
          <a:bodyPr/>
          <a:lstStyle/>
          <a:p>
            <a:endParaRPr lang="en-US" dirty="0"/>
          </a:p>
        </p:txBody>
      </p:sp>
      <p:sp>
        <p:nvSpPr>
          <p:cNvPr id="10" name="Footer Placeholder 9">
            <a:extLst>
              <a:ext uri="{FF2B5EF4-FFF2-40B4-BE49-F238E27FC236}">
                <a16:creationId xmlns:a16="http://schemas.microsoft.com/office/drawing/2014/main" id="{9C6D60D1-99A0-4A98-BC8E-3EF57AA94001}"/>
              </a:ext>
            </a:extLst>
          </p:cNvPr>
          <p:cNvSpPr>
            <a:spLocks noGrp="1"/>
          </p:cNvSpPr>
          <p:nvPr>
            <p:ph type="ftr" sz="quarter" idx="27"/>
          </p:nvPr>
        </p:nvSpPr>
        <p:spPr/>
        <p:txBody>
          <a:bodyPr/>
          <a:lstStyle/>
          <a:p>
            <a:endParaRPr lang="en-US" dirty="0"/>
          </a:p>
        </p:txBody>
      </p:sp>
      <p:sp>
        <p:nvSpPr>
          <p:cNvPr id="11" name="Slide Number Placeholder 10">
            <a:extLst>
              <a:ext uri="{FF2B5EF4-FFF2-40B4-BE49-F238E27FC236}">
                <a16:creationId xmlns:a16="http://schemas.microsoft.com/office/drawing/2014/main" id="{676BAC64-3B0D-463F-8B20-473CDA4BD824}"/>
              </a:ext>
            </a:extLst>
          </p:cNvPr>
          <p:cNvSpPr>
            <a:spLocks noGrp="1"/>
          </p:cNvSpPr>
          <p:nvPr>
            <p:ph type="sldNum" sz="quarter" idx="2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51927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and image (right large)">
    <p:spTree>
      <p:nvGrpSpPr>
        <p:cNvPr id="1" name=""/>
        <p:cNvGrpSpPr/>
        <p:nvPr/>
      </p:nvGrpSpPr>
      <p:grpSpPr>
        <a:xfrm>
          <a:off x="0" y="0"/>
          <a:ext cx="0" cy="0"/>
          <a:chOff x="0" y="0"/>
          <a:chExt cx="0" cy="0"/>
        </a:xfrm>
      </p:grpSpPr>
      <p:sp>
        <p:nvSpPr>
          <p:cNvPr id="15" name="Picture Placeholder 9"/>
          <p:cNvSpPr>
            <a:spLocks noGrp="1"/>
          </p:cNvSpPr>
          <p:nvPr>
            <p:ph type="pic" sz="quarter" idx="14" hasCustomPrompt="1"/>
          </p:nvPr>
        </p:nvSpPr>
        <p:spPr>
          <a:xfrm>
            <a:off x="3505335" y="835025"/>
            <a:ext cx="5062402" cy="3897313"/>
          </a:xfrm>
          <a:prstGeom prst="rect">
            <a:avLst/>
          </a:prstGeom>
          <a:solidFill>
            <a:schemeClr val="accent6"/>
          </a:solidFill>
        </p:spPr>
        <p:txBody>
          <a:bodyPr tIns="2196000"/>
          <a:lstStyle>
            <a:lvl1pPr marL="0" indent="0" algn="ctr">
              <a:lnSpc>
                <a:spcPct val="100000"/>
              </a:lnSpc>
              <a:buFontTx/>
              <a:buNone/>
              <a:defRPr/>
            </a:lvl1pPr>
          </a:lstStyle>
          <a:p>
            <a:r>
              <a:rPr lang="en-US" noProof="0" dirty="0"/>
              <a:t>Drag picture to placeholder or click icon to add</a:t>
            </a:r>
          </a:p>
        </p:txBody>
      </p:sp>
      <p:sp>
        <p:nvSpPr>
          <p:cNvPr id="8" name="Text Placeholder 8"/>
          <p:cNvSpPr>
            <a:spLocks noGrp="1"/>
          </p:cNvSpPr>
          <p:nvPr>
            <p:ph type="body" sz="quarter" idx="24" hasCustomPrompt="1"/>
          </p:nvPr>
        </p:nvSpPr>
        <p:spPr>
          <a:xfrm>
            <a:off x="576264" y="835025"/>
            <a:ext cx="2641070"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2" name="Titel 1">
            <a:extLst>
              <a:ext uri="{FF2B5EF4-FFF2-40B4-BE49-F238E27FC236}">
                <a16:creationId xmlns:a16="http://schemas.microsoft.com/office/drawing/2014/main" id="{D82C27FB-C163-4802-BBE9-1194F6A07DDA}"/>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15946856-8546-4DA9-9A8E-E5AE5A89C49C}"/>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175E8465-767D-44BA-B892-E9FA43E13D51}"/>
              </a:ext>
            </a:extLst>
          </p:cNvPr>
          <p:cNvSpPr>
            <a:spLocks noGrp="1"/>
          </p:cNvSpPr>
          <p:nvPr>
            <p:ph type="ftr" sz="quarter" idx="26"/>
          </p:nvPr>
        </p:nvSpPr>
        <p:spPr/>
        <p:txBody>
          <a:bodyPr/>
          <a:lstStyle/>
          <a:p>
            <a:endParaRPr lang="en-US" dirty="0"/>
          </a:p>
        </p:txBody>
      </p:sp>
      <p:sp>
        <p:nvSpPr>
          <p:cNvPr id="9" name="Slide Number Placeholder 8">
            <a:extLst>
              <a:ext uri="{FF2B5EF4-FFF2-40B4-BE49-F238E27FC236}">
                <a16:creationId xmlns:a16="http://schemas.microsoft.com/office/drawing/2014/main" id="{6786D917-89B9-4999-9898-0406930D63BE}"/>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and image (right large) - 2">
    <p:spTree>
      <p:nvGrpSpPr>
        <p:cNvPr id="1" name=""/>
        <p:cNvGrpSpPr/>
        <p:nvPr/>
      </p:nvGrpSpPr>
      <p:grpSpPr>
        <a:xfrm>
          <a:off x="0" y="0"/>
          <a:ext cx="0" cy="0"/>
          <a:chOff x="0" y="0"/>
          <a:chExt cx="0" cy="0"/>
        </a:xfrm>
      </p:grpSpPr>
      <p:sp>
        <p:nvSpPr>
          <p:cNvPr id="15" name="Picture Placeholder 9"/>
          <p:cNvSpPr>
            <a:spLocks noGrp="1"/>
          </p:cNvSpPr>
          <p:nvPr>
            <p:ph type="pic" sz="quarter" idx="14" hasCustomPrompt="1"/>
          </p:nvPr>
        </p:nvSpPr>
        <p:spPr>
          <a:xfrm>
            <a:off x="3505335" y="835025"/>
            <a:ext cx="5062402" cy="3897313"/>
          </a:xfrm>
          <a:prstGeom prst="roundRect">
            <a:avLst>
              <a:gd name="adj" fmla="val 2994"/>
            </a:avLst>
          </a:prstGeom>
          <a:solidFill>
            <a:schemeClr val="accent6"/>
          </a:solidFill>
          <a:effectLst>
            <a:outerShdw blurRad="139700" dist="12700" dir="2700000" sx="101000" sy="101000" algn="t" rotWithShape="0">
              <a:srgbClr val="353535">
                <a:alpha val="41000"/>
              </a:srgbClr>
            </a:outerShdw>
          </a:effectLst>
          <a:extLst>
            <a:ext uri="{53640926-AAD7-44D8-BBD7-CCE9431645EC}">
              <a14:shadowObscured xmlns:a14="http://schemas.microsoft.com/office/drawing/2010/main"/>
            </a:ext>
          </a:extLst>
        </p:spPr>
        <p:txBody>
          <a:bodyPr lIns="0" tIns="2196000" rIns="0" bIns="0"/>
          <a:lstStyle>
            <a:lvl1pPr marL="0" indent="0" algn="ctr">
              <a:lnSpc>
                <a:spcPct val="100000"/>
              </a:lnSpc>
              <a:buFontTx/>
              <a:buNone/>
              <a:defRPr/>
            </a:lvl1pPr>
          </a:lstStyle>
          <a:p>
            <a:r>
              <a:rPr lang="en-US" noProof="0" dirty="0"/>
              <a:t>Drag picture to placeholder or click icon to add</a:t>
            </a:r>
          </a:p>
        </p:txBody>
      </p:sp>
      <p:sp>
        <p:nvSpPr>
          <p:cNvPr id="8" name="Text Placeholder 8"/>
          <p:cNvSpPr>
            <a:spLocks noGrp="1"/>
          </p:cNvSpPr>
          <p:nvPr>
            <p:ph type="body" sz="quarter" idx="24" hasCustomPrompt="1"/>
          </p:nvPr>
        </p:nvSpPr>
        <p:spPr>
          <a:xfrm>
            <a:off x="576264" y="835025"/>
            <a:ext cx="2641070"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3" name="Date Placeholder 2">
            <a:extLst>
              <a:ext uri="{FF2B5EF4-FFF2-40B4-BE49-F238E27FC236}">
                <a16:creationId xmlns:a16="http://schemas.microsoft.com/office/drawing/2014/main" id="{136B6A0F-FAB0-4F8C-9459-30EDA0835272}"/>
              </a:ext>
            </a:extLst>
          </p:cNvPr>
          <p:cNvSpPr>
            <a:spLocks noGrp="1"/>
          </p:cNvSpPr>
          <p:nvPr>
            <p:ph type="dt" sz="half" idx="25"/>
          </p:nvPr>
        </p:nvSpPr>
        <p:spPr/>
        <p:txBody>
          <a:bodyPr/>
          <a:lstStyle/>
          <a:p>
            <a:endParaRPr lang="en-US" dirty="0"/>
          </a:p>
        </p:txBody>
      </p:sp>
      <p:sp>
        <p:nvSpPr>
          <p:cNvPr id="4" name="Footer Placeholder 3">
            <a:extLst>
              <a:ext uri="{FF2B5EF4-FFF2-40B4-BE49-F238E27FC236}">
                <a16:creationId xmlns:a16="http://schemas.microsoft.com/office/drawing/2014/main" id="{B59A77CE-E662-481F-BCC4-5E6BB30CACEC}"/>
              </a:ext>
            </a:extLst>
          </p:cNvPr>
          <p:cNvSpPr>
            <a:spLocks noGrp="1"/>
          </p:cNvSpPr>
          <p:nvPr>
            <p:ph type="ftr" sz="quarter" idx="26"/>
          </p:nvPr>
        </p:nvSpPr>
        <p:spPr/>
        <p:txBody>
          <a:bodyPr/>
          <a:lstStyle/>
          <a:p>
            <a:endParaRPr lang="en-US" dirty="0"/>
          </a:p>
        </p:txBody>
      </p:sp>
      <p:sp>
        <p:nvSpPr>
          <p:cNvPr id="5" name="Slide Number Placeholder 4">
            <a:extLst>
              <a:ext uri="{FF2B5EF4-FFF2-40B4-BE49-F238E27FC236}">
                <a16:creationId xmlns:a16="http://schemas.microsoft.com/office/drawing/2014/main" id="{F5D6AD45-0EAC-4DBD-8C61-C0F4ACB53601}"/>
              </a:ext>
            </a:extLst>
          </p:cNvPr>
          <p:cNvSpPr>
            <a:spLocks noGrp="1"/>
          </p:cNvSpPr>
          <p:nvPr>
            <p:ph type="sldNum" sz="quarter" idx="27"/>
          </p:nvPr>
        </p:nvSpPr>
        <p:spPr/>
        <p:txBody>
          <a:bodyPr/>
          <a:lstStyle/>
          <a:p>
            <a:fld id="{82F89014-7F8D-47C1-8D79-17A715C9D2BB}" type="slidenum">
              <a:rPr lang="en-US" smtClean="0"/>
              <a:pPr/>
              <a:t>‹#›</a:t>
            </a:fld>
            <a:endParaRPr lang="en-US" dirty="0"/>
          </a:p>
        </p:txBody>
      </p:sp>
      <p:sp>
        <p:nvSpPr>
          <p:cNvPr id="2" name="Titel 1">
            <a:extLst>
              <a:ext uri="{FF2B5EF4-FFF2-40B4-BE49-F238E27FC236}">
                <a16:creationId xmlns:a16="http://schemas.microsoft.com/office/drawing/2014/main" id="{D82C27FB-C163-4802-BBE9-1194F6A07DDA}"/>
              </a:ext>
            </a:extLst>
          </p:cNvPr>
          <p:cNvSpPr>
            <a:spLocks noGrp="1"/>
          </p:cNvSpPr>
          <p:nvPr>
            <p:ph type="title"/>
          </p:nvPr>
        </p:nvSpPr>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73736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xt and image (right small)">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59336" y="835025"/>
            <a:ext cx="3708401" cy="3897313"/>
          </a:xfrm>
          <a:prstGeom prst="rect">
            <a:avLst/>
          </a:prstGeom>
          <a:solidFill>
            <a:schemeClr val="accent6"/>
          </a:solidFill>
        </p:spPr>
        <p:txBody>
          <a:bodyPr tIns="2196000"/>
          <a:lstStyle>
            <a:lvl1pPr marL="0" indent="0" algn="ctr">
              <a:lnSpc>
                <a:spcPct val="100000"/>
              </a:lnSpc>
              <a:buFontTx/>
              <a:buNone/>
              <a:defRPr/>
            </a:lvl1pPr>
          </a:lstStyle>
          <a:p>
            <a:r>
              <a:rPr lang="en-US" noProof="0" dirty="0"/>
              <a:t>Drag picture to placeholder or click icon to add</a:t>
            </a:r>
          </a:p>
        </p:txBody>
      </p:sp>
      <p:sp>
        <p:nvSpPr>
          <p:cNvPr id="9" name="Text Placeholder 8"/>
          <p:cNvSpPr>
            <a:spLocks noGrp="1"/>
          </p:cNvSpPr>
          <p:nvPr>
            <p:ph type="body" sz="quarter" idx="13" hasCustomPrompt="1"/>
          </p:nvPr>
        </p:nvSpPr>
        <p:spPr>
          <a:xfrm>
            <a:off x="576263" y="835025"/>
            <a:ext cx="3708400" cy="3897313"/>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p>
          <a:p>
            <a:pPr lvl="0"/>
            <a:endParaRPr lang="en-US" dirty="0"/>
          </a:p>
        </p:txBody>
      </p:sp>
      <p:sp>
        <p:nvSpPr>
          <p:cNvPr id="3" name="Titel 2">
            <a:extLst>
              <a:ext uri="{FF2B5EF4-FFF2-40B4-BE49-F238E27FC236}">
                <a16:creationId xmlns:a16="http://schemas.microsoft.com/office/drawing/2014/main" id="{F71526E6-52FE-4A12-AF1B-B37A25A00344}"/>
              </a:ext>
            </a:extLst>
          </p:cNvPr>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077FD35B-6C0E-42DE-85B1-6521194AA6A7}"/>
              </a:ext>
            </a:extLst>
          </p:cNvPr>
          <p:cNvSpPr>
            <a:spLocks noGrp="1"/>
          </p:cNvSpPr>
          <p:nvPr>
            <p:ph type="dt" sz="half" idx="15"/>
          </p:nvPr>
        </p:nvSpPr>
        <p:spPr/>
        <p:txBody>
          <a:bodyPr/>
          <a:lstStyle/>
          <a:p>
            <a:endParaRPr lang="en-US" dirty="0"/>
          </a:p>
        </p:txBody>
      </p:sp>
      <p:sp>
        <p:nvSpPr>
          <p:cNvPr id="7" name="Footer Placeholder 6">
            <a:extLst>
              <a:ext uri="{FF2B5EF4-FFF2-40B4-BE49-F238E27FC236}">
                <a16:creationId xmlns:a16="http://schemas.microsoft.com/office/drawing/2014/main" id="{BB11B6FB-578C-4F3B-A98D-5AF9DECFC4C8}"/>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D518D1FF-B499-48AE-A463-FCD1B03277A3}"/>
              </a:ext>
            </a:extLst>
          </p:cNvPr>
          <p:cNvSpPr>
            <a:spLocks noGrp="1"/>
          </p:cNvSpPr>
          <p:nvPr>
            <p:ph type="sldNum" sz="quarter" idx="1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80318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text and dark logo">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prstGeom prst="rect">
            <a:avLst/>
          </a:prstGeom>
          <a:solidFill>
            <a:schemeClr val="accent6"/>
          </a:solidFill>
        </p:spPr>
        <p:txBody>
          <a:bodyPr>
            <a:normAutofit/>
          </a:bodyPr>
          <a:lstStyle>
            <a:lvl1pPr marL="0" indent="0" algn="ctr">
              <a:lnSpc>
                <a:spcPct val="100000"/>
              </a:lnSpc>
              <a:buNone/>
              <a:defRPr sz="1600" baseline="0"/>
            </a:lvl1pPr>
          </a:lstStyle>
          <a:p>
            <a:r>
              <a:rPr lang="en-US" noProof="0" dirty="0"/>
              <a:t>Drag picture to placeholder or click icon to add</a:t>
            </a:r>
          </a:p>
        </p:txBody>
      </p:sp>
      <p:sp>
        <p:nvSpPr>
          <p:cNvPr id="2"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rgbClr val="53565A"/>
                </a:solidFill>
              </a:defRPr>
            </a:lvl1pPr>
          </a:lstStyle>
          <a:p>
            <a:r>
              <a:rPr lang="en-US" noProof="0" dirty="0"/>
              <a:t>Click to edit title max over 2x lines</a:t>
            </a:r>
          </a:p>
        </p:txBody>
      </p:sp>
      <p:sp>
        <p:nvSpPr>
          <p:cNvPr id="12"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nSpc>
                <a:spcPct val="100000"/>
              </a:lnSpc>
              <a:spcBef>
                <a:spcPts val="0"/>
              </a:spcBef>
              <a:spcAft>
                <a:spcPts val="0"/>
              </a:spcAft>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p>
        </p:txBody>
      </p:sp>
      <p:sp>
        <p:nvSpPr>
          <p:cNvPr id="9"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p>
        </p:txBody>
      </p:sp>
      <p:sp>
        <p:nvSpPr>
          <p:cNvPr id="8" name="Text Placeholder 9">
            <a:extLst>
              <a:ext uri="{FF2B5EF4-FFF2-40B4-BE49-F238E27FC236}">
                <a16:creationId xmlns:a16="http://schemas.microsoft.com/office/drawing/2014/main" id="{246A4B26-CBD6-4EC3-9BB2-03D1059EC06C}"/>
              </a:ext>
            </a:extLst>
          </p:cNvPr>
          <p:cNvSpPr>
            <a:spLocks noGrp="1"/>
          </p:cNvSpPr>
          <p:nvPr>
            <p:ph type="body" sz="quarter" idx="13" hasCustomPrompt="1"/>
          </p:nvPr>
        </p:nvSpPr>
        <p:spPr>
          <a:xfrm>
            <a:off x="576263" y="369888"/>
            <a:ext cx="552450" cy="6096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00"/>
            </a:lvl1pPr>
          </a:lstStyle>
          <a:p>
            <a:pPr lvl="0"/>
            <a:r>
              <a:rPr lang="en-US"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xt and image (right small) - 2">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59336" y="835025"/>
            <a:ext cx="3708401" cy="3897313"/>
          </a:xfrm>
          <a:prstGeom prst="roundRect">
            <a:avLst>
              <a:gd name="adj" fmla="val 3147"/>
            </a:avLst>
          </a:prstGeom>
          <a:solidFill>
            <a:schemeClr val="accent6"/>
          </a:solidFill>
          <a:effectLst>
            <a:outerShdw blurRad="139700" dist="12700" dir="2700000" sx="101000" sy="101000" algn="ctr" rotWithShape="0">
              <a:prstClr val="black">
                <a:alpha val="41000"/>
              </a:prstClr>
            </a:outerShdw>
          </a:effectLst>
        </p:spPr>
        <p:txBody>
          <a:bodyPr tIns="2196000"/>
          <a:lstStyle>
            <a:lvl1pPr marL="0" indent="0" algn="ctr">
              <a:lnSpc>
                <a:spcPct val="100000"/>
              </a:lnSpc>
              <a:buFontTx/>
              <a:buNone/>
              <a:defRPr/>
            </a:lvl1pPr>
          </a:lstStyle>
          <a:p>
            <a:r>
              <a:rPr lang="en-US" noProof="0" dirty="0"/>
              <a:t>Drag picture to placeholder or click icon to add</a:t>
            </a:r>
          </a:p>
        </p:txBody>
      </p:sp>
      <p:sp>
        <p:nvSpPr>
          <p:cNvPr id="9" name="Text Placeholder 8"/>
          <p:cNvSpPr>
            <a:spLocks noGrp="1"/>
          </p:cNvSpPr>
          <p:nvPr>
            <p:ph type="body" sz="quarter" idx="13" hasCustomPrompt="1"/>
          </p:nvPr>
        </p:nvSpPr>
        <p:spPr>
          <a:xfrm>
            <a:off x="576263" y="835025"/>
            <a:ext cx="3708400" cy="3897313"/>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p>
          <a:p>
            <a:pPr lvl="0"/>
            <a:endParaRPr lang="en-US" dirty="0"/>
          </a:p>
        </p:txBody>
      </p:sp>
      <p:sp>
        <p:nvSpPr>
          <p:cNvPr id="3" name="Titel 2">
            <a:extLst>
              <a:ext uri="{FF2B5EF4-FFF2-40B4-BE49-F238E27FC236}">
                <a16:creationId xmlns:a16="http://schemas.microsoft.com/office/drawing/2014/main" id="{F71526E6-52FE-4A12-AF1B-B37A25A00344}"/>
              </a:ext>
            </a:extLst>
          </p:cNvPr>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D7DD8DB3-C531-4BAF-94DF-B0A78EC7175A}"/>
              </a:ext>
            </a:extLst>
          </p:cNvPr>
          <p:cNvSpPr>
            <a:spLocks noGrp="1"/>
          </p:cNvSpPr>
          <p:nvPr>
            <p:ph type="dt" sz="half" idx="15"/>
          </p:nvPr>
        </p:nvSpPr>
        <p:spPr/>
        <p:txBody>
          <a:bodyPr/>
          <a:lstStyle/>
          <a:p>
            <a:endParaRPr lang="en-US" dirty="0"/>
          </a:p>
        </p:txBody>
      </p:sp>
      <p:sp>
        <p:nvSpPr>
          <p:cNvPr id="7" name="Footer Placeholder 6">
            <a:extLst>
              <a:ext uri="{FF2B5EF4-FFF2-40B4-BE49-F238E27FC236}">
                <a16:creationId xmlns:a16="http://schemas.microsoft.com/office/drawing/2014/main" id="{8344BE83-BA14-49B6-A392-4BAD50F8603E}"/>
              </a:ext>
            </a:extLst>
          </p:cNvPr>
          <p:cNvSpPr>
            <a:spLocks noGrp="1"/>
          </p:cNvSpPr>
          <p:nvPr>
            <p:ph type="ftr" sz="quarter" idx="16"/>
          </p:nvPr>
        </p:nvSpPr>
        <p:spPr/>
        <p:txBody>
          <a:bodyPr/>
          <a:lstStyle/>
          <a:p>
            <a:endParaRPr lang="en-US" dirty="0"/>
          </a:p>
        </p:txBody>
      </p:sp>
      <p:sp>
        <p:nvSpPr>
          <p:cNvPr id="11" name="Slide Number Placeholder 10">
            <a:extLst>
              <a:ext uri="{FF2B5EF4-FFF2-40B4-BE49-F238E27FC236}">
                <a16:creationId xmlns:a16="http://schemas.microsoft.com/office/drawing/2014/main" id="{3F0C4FF9-2E18-439F-BB75-2227EBAD5880}"/>
              </a:ext>
            </a:extLst>
          </p:cNvPr>
          <p:cNvSpPr>
            <a:spLocks noGrp="1"/>
          </p:cNvSpPr>
          <p:nvPr>
            <p:ph type="sldNum" sz="quarter" idx="1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64783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image (wide)">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A7FD14-63CD-42B5-8123-E0D2D06AE6A3}"/>
              </a:ext>
            </a:extLst>
          </p:cNvPr>
          <p:cNvSpPr>
            <a:spLocks noGrp="1"/>
          </p:cNvSpPr>
          <p:nvPr>
            <p:ph type="title"/>
          </p:nvPr>
        </p:nvSpPr>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50D40CD0-E62A-40D6-A9A7-E90A7941CF89}"/>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6871E6EE-F796-4FC9-A7D0-4C318002A703}"/>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8AA59B62-65E5-4805-9C65-6AB0D3219CEE}"/>
              </a:ext>
            </a:extLst>
          </p:cNvPr>
          <p:cNvSpPr>
            <a:spLocks noGrp="1"/>
          </p:cNvSpPr>
          <p:nvPr>
            <p:ph type="sldNum" sz="quarter" idx="19"/>
          </p:nvPr>
        </p:nvSpPr>
        <p:spPr/>
        <p:txBody>
          <a:bodyPr/>
          <a:lstStyle/>
          <a:p>
            <a:fld id="{82F89014-7F8D-47C1-8D79-17A715C9D2BB}" type="slidenum">
              <a:rPr lang="en-US" smtClean="0"/>
              <a:pPr/>
              <a:t>‹#›</a:t>
            </a:fld>
            <a:endParaRPr lang="en-US" dirty="0"/>
          </a:p>
        </p:txBody>
      </p:sp>
      <p:sp>
        <p:nvSpPr>
          <p:cNvPr id="5" name="Picture Placeholder 4">
            <a:extLst>
              <a:ext uri="{FF2B5EF4-FFF2-40B4-BE49-F238E27FC236}">
                <a16:creationId xmlns:a16="http://schemas.microsoft.com/office/drawing/2014/main" id="{41D87977-6410-4861-821B-247A28DFF45D}"/>
              </a:ext>
            </a:extLst>
          </p:cNvPr>
          <p:cNvSpPr>
            <a:spLocks noGrp="1"/>
          </p:cNvSpPr>
          <p:nvPr>
            <p:ph type="pic" sz="quarter" idx="20" hasCustomPrompt="1"/>
          </p:nvPr>
        </p:nvSpPr>
        <p:spPr>
          <a:xfrm>
            <a:off x="576263" y="835025"/>
            <a:ext cx="7991475" cy="3897313"/>
          </a:xfrm>
          <a:solidFill>
            <a:schemeClr val="accent6"/>
          </a:solidFill>
        </p:spPr>
        <p:txBody>
          <a:bodyPr tIns="2088000"/>
          <a:lstStyle>
            <a:lvl1pPr marL="0" indent="0" algn="ctr">
              <a:buNone/>
              <a:defRPr/>
            </a:lvl1pPr>
          </a:lstStyle>
          <a:p>
            <a:pPr marL="0" marR="0" lvl="0" indent="0" algn="ctr" defTabSz="685800" rtl="0" eaLnBrk="1" fontAlgn="auto" latinLnBrk="0" hangingPunct="1">
              <a:lnSpc>
                <a:spcPct val="100000"/>
              </a:lnSpc>
              <a:spcBef>
                <a:spcPts val="0"/>
              </a:spcBef>
              <a:spcAft>
                <a:spcPts val="600"/>
              </a:spcAft>
              <a:buClr>
                <a:srgbClr val="FF6C00"/>
              </a:buClr>
              <a:buSzTx/>
              <a:buFont typeface="Arial" panose="020B0604020202020204" pitchFamily="34" charset="0"/>
              <a:buNone/>
              <a:tabLst>
                <a:tab pos="266700" algn="l"/>
              </a:tabLst>
              <a:defRPr/>
            </a:pPr>
            <a:r>
              <a:rPr lang="en-US" noProof="0" dirty="0"/>
              <a:t>Drag picture to placeholder or click icon to add</a:t>
            </a:r>
          </a:p>
        </p:txBody>
      </p:sp>
    </p:spTree>
    <p:extLst>
      <p:ext uri="{BB962C8B-B14F-4D97-AF65-F5344CB8AC3E}">
        <p14:creationId xmlns:p14="http://schemas.microsoft.com/office/powerpoint/2010/main" val="393162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lide with video background">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61EF6098-F062-48C8-804B-4CB80BE90332}"/>
              </a:ext>
            </a:extLst>
          </p:cNvPr>
          <p:cNvSpPr>
            <a:spLocks noGrp="1"/>
          </p:cNvSpPr>
          <p:nvPr>
            <p:ph type="media" sz="quarter" idx="17" hasCustomPrompt="1"/>
          </p:nvPr>
        </p:nvSpPr>
        <p:spPr>
          <a:xfrm>
            <a:off x="0" y="0"/>
            <a:ext cx="9144000" cy="5143500"/>
          </a:xfrm>
          <a:solidFill>
            <a:srgbClr val="3E4043">
              <a:alpha val="14902"/>
            </a:srgbClr>
          </a:solidFill>
        </p:spPr>
        <p:txBody>
          <a:bodyPr/>
          <a:lstStyle>
            <a:lvl1pPr marL="0" indent="0" algn="ctr">
              <a:buNone/>
              <a:defRPr/>
            </a:lvl1pPr>
          </a:lstStyle>
          <a:p>
            <a:pPr marL="0" marR="0" lvl="0" indent="0" algn="l" defTabSz="685800" rtl="0" eaLnBrk="1" fontAlgn="auto" latinLnBrk="0" hangingPunct="1">
              <a:lnSpc>
                <a:spcPct val="100000"/>
              </a:lnSpc>
              <a:spcBef>
                <a:spcPts val="0"/>
              </a:spcBef>
              <a:spcAft>
                <a:spcPts val="600"/>
              </a:spcAft>
              <a:buClr>
                <a:srgbClr val="FF6C00"/>
              </a:buClr>
              <a:buSzTx/>
              <a:buFont typeface="Arial" panose="020B0604020202020204" pitchFamily="34" charset="0"/>
              <a:buNone/>
              <a:tabLst>
                <a:tab pos="266700" algn="l"/>
              </a:tabLst>
              <a:defRPr/>
            </a:pPr>
            <a:r>
              <a:rPr lang="en-US" noProof="0" dirty="0"/>
              <a:t>Drag movie to placeholder or click icon to add</a:t>
            </a:r>
          </a:p>
        </p:txBody>
      </p:sp>
      <p:sp>
        <p:nvSpPr>
          <p:cNvPr id="3" name="Title 2">
            <a:extLst>
              <a:ext uri="{FF2B5EF4-FFF2-40B4-BE49-F238E27FC236}">
                <a16:creationId xmlns:a16="http://schemas.microsoft.com/office/drawing/2014/main" id="{9DE8C169-6D44-4FAB-8862-F0E9E8469FD6}"/>
              </a:ext>
            </a:extLst>
          </p:cNvPr>
          <p:cNvSpPr>
            <a:spLocks noGrp="1"/>
          </p:cNvSpPr>
          <p:nvPr>
            <p:ph type="title"/>
          </p:nvPr>
        </p:nvSpPr>
        <p:spPr>
          <a:xfrm>
            <a:off x="576263" y="4227513"/>
            <a:ext cx="7991474" cy="504825"/>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0050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539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10" name="Table Placeholder 6"/>
          <p:cNvSpPr>
            <a:spLocks noGrp="1"/>
          </p:cNvSpPr>
          <p:nvPr>
            <p:ph type="tbl" sz="quarter" idx="16"/>
          </p:nvPr>
        </p:nvSpPr>
        <p:spPr>
          <a:xfrm>
            <a:off x="576261" y="835024"/>
            <a:ext cx="7990394" cy="3897313"/>
          </a:xfrm>
          <a:prstGeom prst="rect">
            <a:avLst/>
          </a:prstGeom>
        </p:spPr>
        <p:txBody>
          <a:bodyPr/>
          <a:lstStyle>
            <a:lvl1pPr marL="0" indent="0">
              <a:lnSpc>
                <a:spcPct val="100000"/>
              </a:lnSpc>
              <a:buNone/>
              <a:defRPr/>
            </a:lvl1pPr>
          </a:lstStyle>
          <a:p>
            <a:r>
              <a:rPr lang="en-US" noProof="0"/>
              <a:t>Click icon to add table</a:t>
            </a:r>
            <a:endParaRPr lang="en-US" noProof="0" dirty="0"/>
          </a:p>
        </p:txBody>
      </p:sp>
      <p:sp>
        <p:nvSpPr>
          <p:cNvPr id="3" name="Titel 2">
            <a:extLst>
              <a:ext uri="{FF2B5EF4-FFF2-40B4-BE49-F238E27FC236}">
                <a16:creationId xmlns:a16="http://schemas.microsoft.com/office/drawing/2014/main" id="{EBA7FD14-63CD-42B5-8123-E0D2D06AE6A3}"/>
              </a:ext>
            </a:extLst>
          </p:cNvPr>
          <p:cNvSpPr>
            <a:spLocks noGrp="1"/>
          </p:cNvSpPr>
          <p:nvPr>
            <p:ph type="title"/>
          </p:nvPr>
        </p:nvSpPr>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50D40CD0-E62A-40D6-A9A7-E90A7941CF89}"/>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6871E6EE-F796-4FC9-A7D0-4C318002A703}"/>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8AA59B62-65E5-4805-9C65-6AB0D3219CEE}"/>
              </a:ext>
            </a:extLst>
          </p:cNvPr>
          <p:cNvSpPr>
            <a:spLocks noGrp="1"/>
          </p:cNvSpPr>
          <p:nvPr>
            <p:ph type="sldNum" sz="quarter" idx="19"/>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78201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4533" y="2325818"/>
            <a:ext cx="2929467" cy="2817682"/>
          </a:xfrm>
          <a:prstGeom prst="rect">
            <a:avLst/>
          </a:prstGeom>
        </p:spPr>
      </p:pic>
      <p:sp>
        <p:nvSpPr>
          <p:cNvPr id="7" name="Title 1"/>
          <p:cNvSpPr>
            <a:spLocks noGrp="1"/>
          </p:cNvSpPr>
          <p:nvPr>
            <p:ph type="title" hasCustomPrompt="1"/>
          </p:nvPr>
        </p:nvSpPr>
        <p:spPr>
          <a:xfrm>
            <a:off x="576262" y="835024"/>
            <a:ext cx="5990400" cy="3168000"/>
          </a:xfrm>
          <a:prstGeom prst="rect">
            <a:avLst/>
          </a:prstGeom>
        </p:spPr>
        <p:txBody>
          <a:bodyPr lIns="0" tIns="0" rIns="0">
            <a:normAutofit/>
          </a:bodyPr>
          <a:lstStyle>
            <a:lvl1pPr marL="176400" indent="-176400">
              <a:lnSpc>
                <a:spcPct val="100000"/>
              </a:lnSpc>
              <a:spcAft>
                <a:spcPts val="1200"/>
              </a:spcAft>
              <a:defRPr sz="3600" baseline="0">
                <a:solidFill>
                  <a:schemeClr val="accent2"/>
                </a:solidFill>
              </a:defRPr>
            </a:lvl1pPr>
          </a:lstStyle>
          <a:p>
            <a:r>
              <a:rPr lang="en-US" dirty="0"/>
              <a:t>“Quote”</a:t>
            </a:r>
          </a:p>
        </p:txBody>
      </p:sp>
      <p:sp>
        <p:nvSpPr>
          <p:cNvPr id="4" name="Date Placeholder 3">
            <a:extLst>
              <a:ext uri="{FF2B5EF4-FFF2-40B4-BE49-F238E27FC236}">
                <a16:creationId xmlns:a16="http://schemas.microsoft.com/office/drawing/2014/main" id="{B0A140A6-5D0E-4488-95CA-4733486F593B}"/>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8B200B3A-B3FB-4A32-A145-4E221A432DD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DC275C-83AD-4E74-9F99-2A21F1C78853}"/>
              </a:ext>
            </a:extLst>
          </p:cNvPr>
          <p:cNvSpPr>
            <a:spLocks noGrp="1"/>
          </p:cNvSpPr>
          <p:nvPr>
            <p:ph type="sldNum" sz="quarter" idx="1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93781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hite text - on dark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9144000" cy="5143500"/>
          </a:xfrm>
          <a:prstGeom prst="rect">
            <a:avLst/>
          </a:prstGeom>
          <a:solidFill>
            <a:schemeClr val="accent6"/>
          </a:solidFill>
        </p:spPr>
        <p:txBody>
          <a:bodyPr/>
          <a:lstStyle>
            <a:lvl1pPr marL="0" indent="0" algn="ctr">
              <a:lnSpc>
                <a:spcPct val="100000"/>
              </a:lnSpc>
              <a:buNone/>
              <a:defRPr sz="1600"/>
            </a:lvl1pPr>
          </a:lstStyle>
          <a:p>
            <a:r>
              <a:rPr lang="en-US" noProof="0" dirty="0"/>
              <a:t>Drag picture into placeholder</a:t>
            </a:r>
          </a:p>
        </p:txBody>
      </p:sp>
      <p:sp>
        <p:nvSpPr>
          <p:cNvPr id="2" name="Date Placeholder 1">
            <a:extLst>
              <a:ext uri="{FF2B5EF4-FFF2-40B4-BE49-F238E27FC236}">
                <a16:creationId xmlns:a16="http://schemas.microsoft.com/office/drawing/2014/main" id="{095FDA8F-E5DE-42B3-BE10-7B8BCDC83F25}"/>
              </a:ext>
            </a:extLst>
          </p:cNvPr>
          <p:cNvSpPr>
            <a:spLocks noGrp="1"/>
          </p:cNvSpPr>
          <p:nvPr>
            <p:ph type="dt" sz="half" idx="14"/>
          </p:nvPr>
        </p:nvSpPr>
        <p:spPr/>
        <p:txBody>
          <a:bodyPr/>
          <a:lstStyle/>
          <a:p>
            <a:endParaRPr lang="en-US" dirty="0"/>
          </a:p>
        </p:txBody>
      </p:sp>
      <p:sp>
        <p:nvSpPr>
          <p:cNvPr id="3" name="Footer Placeholder 2">
            <a:extLst>
              <a:ext uri="{FF2B5EF4-FFF2-40B4-BE49-F238E27FC236}">
                <a16:creationId xmlns:a16="http://schemas.microsoft.com/office/drawing/2014/main" id="{ED6D733F-B7CE-451D-A09C-370A3D494B34}"/>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394006D7-7C1F-4025-93C7-D6BFDD015ACE}"/>
              </a:ext>
            </a:extLst>
          </p:cNvPr>
          <p:cNvSpPr>
            <a:spLocks noGrp="1"/>
          </p:cNvSpPr>
          <p:nvPr>
            <p:ph type="sldNum" sz="quarter" idx="16"/>
          </p:nvPr>
        </p:nvSpPr>
        <p:spPr/>
        <p:txBody>
          <a:bodyPr/>
          <a:lstStyle/>
          <a:p>
            <a:fld id="{82F89014-7F8D-47C1-8D79-17A715C9D2BB}" type="slidenum">
              <a:rPr lang="en-US" smtClean="0"/>
              <a:pPr/>
              <a:t>‹#›</a:t>
            </a:fld>
            <a:endParaRPr lang="en-US" dirty="0"/>
          </a:p>
        </p:txBody>
      </p:sp>
      <p:sp>
        <p:nvSpPr>
          <p:cNvPr id="7" name="Title 1">
            <a:extLst>
              <a:ext uri="{FF2B5EF4-FFF2-40B4-BE49-F238E27FC236}">
                <a16:creationId xmlns:a16="http://schemas.microsoft.com/office/drawing/2014/main" id="{C8A7EB86-3F9E-4A42-81FA-F215DE6BC51F}"/>
              </a:ext>
            </a:extLst>
          </p:cNvPr>
          <p:cNvSpPr>
            <a:spLocks noGrp="1"/>
          </p:cNvSpPr>
          <p:nvPr>
            <p:ph type="title" hasCustomPrompt="1"/>
          </p:nvPr>
        </p:nvSpPr>
        <p:spPr>
          <a:xfrm>
            <a:off x="576262" y="835024"/>
            <a:ext cx="5990400" cy="3168000"/>
          </a:xfrm>
          <a:prstGeom prst="rect">
            <a:avLst/>
          </a:prstGeom>
        </p:spPr>
        <p:txBody>
          <a:bodyPr lIns="0" tIns="0" rIns="0">
            <a:normAutofit/>
          </a:bodyPr>
          <a:lstStyle>
            <a:lvl1pPr marL="176400" indent="-176400">
              <a:lnSpc>
                <a:spcPct val="100000"/>
              </a:lnSpc>
              <a:spcAft>
                <a:spcPts val="1200"/>
              </a:spcAft>
              <a:defRPr sz="3600" baseline="0">
                <a:solidFill>
                  <a:schemeClr val="bg1"/>
                </a:solidFill>
              </a:defRPr>
            </a:lvl1pPr>
          </a:lstStyle>
          <a:p>
            <a:r>
              <a:rPr lang="en-US" dirty="0"/>
              <a:t>“Quote”</a:t>
            </a:r>
          </a:p>
        </p:txBody>
      </p:sp>
    </p:spTree>
    <p:extLst>
      <p:ext uri="{BB962C8B-B14F-4D97-AF65-F5344CB8AC3E}">
        <p14:creationId xmlns:p14="http://schemas.microsoft.com/office/powerpoint/2010/main" val="219503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dark text - on light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9144000" cy="5143500"/>
          </a:xfrm>
          <a:prstGeom prst="rect">
            <a:avLst/>
          </a:prstGeom>
          <a:solidFill>
            <a:schemeClr val="accent6"/>
          </a:solidFill>
        </p:spPr>
        <p:txBody>
          <a:bodyPr/>
          <a:lstStyle>
            <a:lvl1pPr marL="0" indent="0" algn="ctr">
              <a:lnSpc>
                <a:spcPct val="100000"/>
              </a:lnSpc>
              <a:buNone/>
              <a:defRPr sz="1600"/>
            </a:lvl1pPr>
          </a:lstStyle>
          <a:p>
            <a:r>
              <a:rPr lang="en-US" dirty="0"/>
              <a:t>Drag </a:t>
            </a:r>
            <a:r>
              <a:rPr lang="en-US" noProof="0" dirty="0"/>
              <a:t>picture</a:t>
            </a:r>
            <a:r>
              <a:rPr lang="en-US" dirty="0"/>
              <a:t> into placeholder</a:t>
            </a:r>
          </a:p>
        </p:txBody>
      </p:sp>
      <p:sp>
        <p:nvSpPr>
          <p:cNvPr id="2" name="Date Placeholder 1">
            <a:extLst>
              <a:ext uri="{FF2B5EF4-FFF2-40B4-BE49-F238E27FC236}">
                <a16:creationId xmlns:a16="http://schemas.microsoft.com/office/drawing/2014/main" id="{BB5D03DB-E24A-4B52-B9D9-B3D6DF213897}"/>
              </a:ext>
            </a:extLst>
          </p:cNvPr>
          <p:cNvSpPr>
            <a:spLocks noGrp="1"/>
          </p:cNvSpPr>
          <p:nvPr>
            <p:ph type="dt" sz="half" idx="14"/>
          </p:nvPr>
        </p:nvSpPr>
        <p:spPr/>
        <p:txBody>
          <a:bodyPr/>
          <a:lstStyle/>
          <a:p>
            <a:endParaRPr lang="en-US" dirty="0"/>
          </a:p>
        </p:txBody>
      </p:sp>
      <p:sp>
        <p:nvSpPr>
          <p:cNvPr id="3" name="Footer Placeholder 2">
            <a:extLst>
              <a:ext uri="{FF2B5EF4-FFF2-40B4-BE49-F238E27FC236}">
                <a16:creationId xmlns:a16="http://schemas.microsoft.com/office/drawing/2014/main" id="{F08D1E53-7D02-44DA-8691-6E53E6200A05}"/>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433AB17E-1E0B-4FA0-982D-17BEFEF8771F}"/>
              </a:ext>
            </a:extLst>
          </p:cNvPr>
          <p:cNvSpPr>
            <a:spLocks noGrp="1"/>
          </p:cNvSpPr>
          <p:nvPr>
            <p:ph type="sldNum" sz="quarter" idx="16"/>
          </p:nvPr>
        </p:nvSpPr>
        <p:spPr/>
        <p:txBody>
          <a:bodyPr/>
          <a:lstStyle/>
          <a:p>
            <a:fld id="{82F89014-7F8D-47C1-8D79-17A715C9D2BB}" type="slidenum">
              <a:rPr lang="en-US" smtClean="0"/>
              <a:pPr/>
              <a:t>‹#›</a:t>
            </a:fld>
            <a:endParaRPr lang="en-US" dirty="0"/>
          </a:p>
        </p:txBody>
      </p:sp>
      <p:sp>
        <p:nvSpPr>
          <p:cNvPr id="7" name="Title 1">
            <a:extLst>
              <a:ext uri="{FF2B5EF4-FFF2-40B4-BE49-F238E27FC236}">
                <a16:creationId xmlns:a16="http://schemas.microsoft.com/office/drawing/2014/main" id="{628E9124-E359-49E6-A14A-2497E35E512E}"/>
              </a:ext>
            </a:extLst>
          </p:cNvPr>
          <p:cNvSpPr>
            <a:spLocks noGrp="1"/>
          </p:cNvSpPr>
          <p:nvPr>
            <p:ph type="title" hasCustomPrompt="1"/>
          </p:nvPr>
        </p:nvSpPr>
        <p:spPr>
          <a:xfrm>
            <a:off x="576262" y="835024"/>
            <a:ext cx="5990400" cy="3168000"/>
          </a:xfrm>
          <a:prstGeom prst="rect">
            <a:avLst/>
          </a:prstGeom>
        </p:spPr>
        <p:txBody>
          <a:bodyPr lIns="0" tIns="0" rIns="0">
            <a:normAutofit/>
          </a:bodyPr>
          <a:lstStyle>
            <a:lvl1pPr marL="176400" indent="-176400">
              <a:lnSpc>
                <a:spcPct val="100000"/>
              </a:lnSpc>
              <a:spcAft>
                <a:spcPts val="1200"/>
              </a:spcAft>
              <a:defRPr sz="3600" baseline="0">
                <a:solidFill>
                  <a:schemeClr val="tx1"/>
                </a:solidFill>
              </a:defRPr>
            </a:lvl1pPr>
          </a:lstStyle>
          <a:p>
            <a:r>
              <a:rPr lang="en-US" dirty="0"/>
              <a:t>“Quote”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226F7B-C707-4C07-B686-02CD29F0CADB}"/>
              </a:ext>
            </a:extLst>
          </p:cNvPr>
          <p:cNvSpPr>
            <a:spLocks noGrp="1"/>
          </p:cNvSpPr>
          <p:nvPr>
            <p:ph type="body" sz="quarter" idx="15" hasCustomPrompt="1"/>
          </p:nvPr>
        </p:nvSpPr>
        <p:spPr>
          <a:xfrm>
            <a:off x="576263" y="1944888"/>
            <a:ext cx="3708400" cy="1594378"/>
          </a:xfrm>
        </p:spPr>
        <p:txBody>
          <a:bodyPr/>
          <a:lstStyle>
            <a:lvl1pPr marL="0" indent="0">
              <a:buNone/>
              <a:tabLst/>
              <a:defRPr lang="en-US" sz="5000" kern="1200" dirty="0" smtClean="0">
                <a:solidFill>
                  <a:schemeClr val="tx1"/>
                </a:solidFill>
                <a:latin typeface="+mj-lt"/>
                <a:ea typeface="+mj-ea"/>
                <a:cs typeface="+mj-cs"/>
              </a:defRPr>
            </a:lvl1pPr>
          </a:lstStyle>
          <a:p>
            <a:pPr lvl="0"/>
            <a:r>
              <a:rPr lang="en-US" dirty="0"/>
              <a:t>Closing line</a:t>
            </a:r>
          </a:p>
        </p:txBody>
      </p:sp>
      <p:sp>
        <p:nvSpPr>
          <p:cNvPr id="12" name="Text Placeholder 11"/>
          <p:cNvSpPr>
            <a:spLocks noGrp="1"/>
          </p:cNvSpPr>
          <p:nvPr>
            <p:ph type="body" sz="quarter" idx="14" hasCustomPrompt="1"/>
          </p:nvPr>
        </p:nvSpPr>
        <p:spPr>
          <a:xfrm>
            <a:off x="576263" y="4330700"/>
            <a:ext cx="5112709" cy="448866"/>
          </a:xfrm>
          <a:prstGeom prst="rect">
            <a:avLst/>
          </a:prstGeom>
        </p:spPr>
        <p:txBody>
          <a:bodyPr lIns="0" tIns="0" rIns="0" bIns="0">
            <a:noAutofit/>
          </a:bodyPr>
          <a:lstStyle>
            <a:lvl1pPr marL="0" indent="0">
              <a:lnSpc>
                <a:spcPct val="100000"/>
              </a:lnSpc>
              <a:spcBef>
                <a:spcPts val="0"/>
              </a:spcBef>
              <a:buNone/>
              <a:defRPr sz="1400">
                <a:solidFill>
                  <a:schemeClr val="tx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Department</a:t>
            </a:r>
            <a:br>
              <a:rPr lang="en-US" dirty="0"/>
            </a:br>
            <a:r>
              <a:rPr lang="en-US" dirty="0"/>
              <a:t>Date</a:t>
            </a:r>
          </a:p>
        </p:txBody>
      </p:sp>
      <p:pic>
        <p:nvPicPr>
          <p:cNvPr id="9" name="Picture 8">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7" name="Text Placeholder 9">
            <a:extLst>
              <a:ext uri="{FF2B5EF4-FFF2-40B4-BE49-F238E27FC236}">
                <a16:creationId xmlns:a16="http://schemas.microsoft.com/office/drawing/2014/main" id="{6A798CCC-F599-47BC-84EE-8CAA3D22063C}"/>
              </a:ext>
            </a:extLst>
          </p:cNvPr>
          <p:cNvSpPr>
            <a:spLocks noGrp="1"/>
          </p:cNvSpPr>
          <p:nvPr>
            <p:ph type="body" sz="quarter" idx="16" hasCustomPrompt="1"/>
          </p:nvPr>
        </p:nvSpPr>
        <p:spPr>
          <a:xfrm>
            <a:off x="576263" y="369888"/>
            <a:ext cx="552450" cy="609600"/>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00"/>
            </a:lvl1pPr>
          </a:lstStyle>
          <a:p>
            <a:pPr lvl="0"/>
            <a:r>
              <a:rPr lang="en-US" dirty="0"/>
              <a:t>.</a:t>
            </a:r>
          </a:p>
        </p:txBody>
      </p:sp>
    </p:spTree>
    <p:extLst>
      <p:ext uri="{BB962C8B-B14F-4D97-AF65-F5344CB8AC3E}">
        <p14:creationId xmlns:p14="http://schemas.microsoft.com/office/powerpoint/2010/main" val="394609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2" y="835024"/>
            <a:ext cx="7990393"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5" name="Titel 4">
            <a:extLst>
              <a:ext uri="{FF2B5EF4-FFF2-40B4-BE49-F238E27FC236}">
                <a16:creationId xmlns:a16="http://schemas.microsoft.com/office/drawing/2014/main" id="{573F1347-FE67-40E4-AA2D-310D37787CEF}"/>
              </a:ext>
            </a:extLst>
          </p:cNvPr>
          <p:cNvSpPr>
            <a:spLocks noGrp="1"/>
          </p:cNvSpPr>
          <p:nvPr>
            <p:ph type="title"/>
          </p:nvPr>
        </p:nvSpPr>
        <p:spPr/>
        <p:txBody>
          <a:bodyPr/>
          <a:lstStyle/>
          <a:p>
            <a:endParaRPr lang="en-US" dirty="0"/>
          </a:p>
        </p:txBody>
      </p:sp>
      <p:sp>
        <p:nvSpPr>
          <p:cNvPr id="7" name="Date Placeholder 6">
            <a:extLst>
              <a:ext uri="{FF2B5EF4-FFF2-40B4-BE49-F238E27FC236}">
                <a16:creationId xmlns:a16="http://schemas.microsoft.com/office/drawing/2014/main" id="{C490D2E0-D57F-4A41-BD5C-3583FF074B3E}"/>
              </a:ext>
            </a:extLst>
          </p:cNvPr>
          <p:cNvSpPr>
            <a:spLocks noGrp="1"/>
          </p:cNvSpPr>
          <p:nvPr>
            <p:ph type="dt" sz="half" idx="16"/>
          </p:nvPr>
        </p:nvSpPr>
        <p:spPr/>
        <p:txBody>
          <a:bodyPr/>
          <a:lstStyle/>
          <a:p>
            <a:endParaRPr lang="en-US" dirty="0"/>
          </a:p>
        </p:txBody>
      </p:sp>
      <p:sp>
        <p:nvSpPr>
          <p:cNvPr id="8" name="Footer Placeholder 7">
            <a:extLst>
              <a:ext uri="{FF2B5EF4-FFF2-40B4-BE49-F238E27FC236}">
                <a16:creationId xmlns:a16="http://schemas.microsoft.com/office/drawing/2014/main" id="{764C421E-5D95-451E-8949-471305E9407B}"/>
              </a:ext>
            </a:extLst>
          </p:cNvPr>
          <p:cNvSpPr>
            <a:spLocks noGrp="1"/>
          </p:cNvSpPr>
          <p:nvPr>
            <p:ph type="ftr" sz="quarter" idx="17"/>
          </p:nvPr>
        </p:nvSpPr>
        <p:spPr/>
        <p:txBody>
          <a:bodyPr/>
          <a:lstStyle/>
          <a:p>
            <a:endParaRPr lang="en-US" dirty="0"/>
          </a:p>
        </p:txBody>
      </p:sp>
      <p:sp>
        <p:nvSpPr>
          <p:cNvPr id="9" name="Slide Number Placeholder 8">
            <a:extLst>
              <a:ext uri="{FF2B5EF4-FFF2-40B4-BE49-F238E27FC236}">
                <a16:creationId xmlns:a16="http://schemas.microsoft.com/office/drawing/2014/main" id="{389D60DA-BD57-4569-90FD-32EA726464E5}"/>
              </a:ext>
            </a:extLst>
          </p:cNvPr>
          <p:cNvSpPr>
            <a:spLocks noGrp="1"/>
          </p:cNvSpPr>
          <p:nvPr>
            <p:ph type="sldNum" sz="quarter" idx="1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32835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chart righ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4859339" y="835025"/>
            <a:ext cx="3708400"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8" name="Text Placeholder 8"/>
          <p:cNvSpPr>
            <a:spLocks noGrp="1"/>
          </p:cNvSpPr>
          <p:nvPr>
            <p:ph type="body" sz="quarter" idx="13" hasCustomPrompt="1"/>
          </p:nvPr>
        </p:nvSpPr>
        <p:spPr>
          <a:xfrm>
            <a:off x="576263" y="834831"/>
            <a:ext cx="3708400" cy="3900618"/>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dirty="0"/>
          </a:p>
        </p:txBody>
      </p:sp>
      <p:sp>
        <p:nvSpPr>
          <p:cNvPr id="3" name="Titel 2">
            <a:extLst>
              <a:ext uri="{FF2B5EF4-FFF2-40B4-BE49-F238E27FC236}">
                <a16:creationId xmlns:a16="http://schemas.microsoft.com/office/drawing/2014/main" id="{8544DA18-BA2E-49AF-B2A3-110A868A5A70}"/>
              </a:ext>
            </a:extLst>
          </p:cNvPr>
          <p:cNvSpPr>
            <a:spLocks noGrp="1"/>
          </p:cNvSpPr>
          <p:nvPr>
            <p:ph type="title"/>
          </p:nvPr>
        </p:nvSpPr>
        <p:spPr/>
        <p:txBody>
          <a:bodyPr/>
          <a:lstStyle/>
          <a:p>
            <a:endParaRPr lang="en-US" dirty="0"/>
          </a:p>
        </p:txBody>
      </p:sp>
      <p:sp>
        <p:nvSpPr>
          <p:cNvPr id="7" name="Date Placeholder 6">
            <a:extLst>
              <a:ext uri="{FF2B5EF4-FFF2-40B4-BE49-F238E27FC236}">
                <a16:creationId xmlns:a16="http://schemas.microsoft.com/office/drawing/2014/main" id="{940B1EFA-FE5D-49F8-A5F8-64954B1A7280}"/>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535A3B56-08BB-4B0C-8F45-D0C01C59B0B1}"/>
              </a:ext>
            </a:extLst>
          </p:cNvPr>
          <p:cNvSpPr>
            <a:spLocks noGrp="1"/>
          </p:cNvSpPr>
          <p:nvPr>
            <p:ph type="ftr" sz="quarter" idx="17"/>
          </p:nvPr>
        </p:nvSpPr>
        <p:spPr/>
        <p:txBody>
          <a:bodyPr/>
          <a:lstStyle/>
          <a:p>
            <a:endParaRPr lang="en-US" dirty="0"/>
          </a:p>
        </p:txBody>
      </p:sp>
      <p:sp>
        <p:nvSpPr>
          <p:cNvPr id="10" name="Slide Number Placeholder 9">
            <a:extLst>
              <a:ext uri="{FF2B5EF4-FFF2-40B4-BE49-F238E27FC236}">
                <a16:creationId xmlns:a16="http://schemas.microsoft.com/office/drawing/2014/main" id="{5001A6C6-F35F-4B8D-9A93-636EA444ED25}"/>
              </a:ext>
            </a:extLst>
          </p:cNvPr>
          <p:cNvSpPr>
            <a:spLocks noGrp="1"/>
          </p:cNvSpPr>
          <p:nvPr>
            <p:ph type="sldNum" sz="quarter" idx="1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50209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orange text and dark logo">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prstGeom prst="rect">
            <a:avLst/>
          </a:prstGeom>
          <a:solidFill>
            <a:schemeClr val="accent6"/>
          </a:solidFill>
        </p:spPr>
        <p:txBody>
          <a:bodyPr>
            <a:normAutofit/>
          </a:bodyPr>
          <a:lstStyle>
            <a:lvl1pPr marL="0" indent="0" algn="ctr">
              <a:lnSpc>
                <a:spcPct val="100000"/>
              </a:lnSpc>
              <a:buNone/>
              <a:defRPr sz="1600" baseline="0"/>
            </a:lvl1pPr>
          </a:lstStyle>
          <a:p>
            <a:r>
              <a:rPr lang="en-US" noProof="0" dirty="0"/>
              <a:t>Drag picture to placeholder or click icon to add</a:t>
            </a:r>
          </a:p>
        </p:txBody>
      </p:sp>
      <p:sp>
        <p:nvSpPr>
          <p:cNvPr id="2"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chemeClr val="accent2"/>
                </a:solidFill>
              </a:defRPr>
            </a:lvl1pPr>
          </a:lstStyle>
          <a:p>
            <a:r>
              <a:rPr lang="en-US" noProof="0" dirty="0"/>
              <a:t>Click to edit title max over 2x lines</a:t>
            </a:r>
          </a:p>
        </p:txBody>
      </p:sp>
      <p:sp>
        <p:nvSpPr>
          <p:cNvPr id="12"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nSpc>
                <a:spcPct val="100000"/>
              </a:lnSpc>
              <a:spcBef>
                <a:spcPts val="0"/>
              </a:spcBef>
              <a:spcAft>
                <a:spcPts val="0"/>
              </a:spcAft>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p>
        </p:txBody>
      </p:sp>
      <p:sp>
        <p:nvSpPr>
          <p:cNvPr id="9"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p>
        </p:txBody>
      </p:sp>
      <p:sp>
        <p:nvSpPr>
          <p:cNvPr id="8" name="Text Placeholder 9">
            <a:extLst>
              <a:ext uri="{FF2B5EF4-FFF2-40B4-BE49-F238E27FC236}">
                <a16:creationId xmlns:a16="http://schemas.microsoft.com/office/drawing/2014/main" id="{8C401EA3-16A6-47D3-9D6E-A27DFE2287EA}"/>
              </a:ext>
            </a:extLst>
          </p:cNvPr>
          <p:cNvSpPr>
            <a:spLocks noGrp="1"/>
          </p:cNvSpPr>
          <p:nvPr>
            <p:ph type="body" sz="quarter" idx="13" hasCustomPrompt="1"/>
          </p:nvPr>
        </p:nvSpPr>
        <p:spPr>
          <a:xfrm>
            <a:off x="576263" y="369888"/>
            <a:ext cx="552450" cy="6096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00"/>
            </a:lvl1pPr>
          </a:lstStyle>
          <a:p>
            <a:pPr lvl="0"/>
            <a:r>
              <a:rPr lang="en-US" dirty="0"/>
              <a:t>.</a:t>
            </a:r>
          </a:p>
        </p:txBody>
      </p:sp>
    </p:spTree>
    <p:extLst>
      <p:ext uri="{BB962C8B-B14F-4D97-AF65-F5344CB8AC3E}">
        <p14:creationId xmlns:p14="http://schemas.microsoft.com/office/powerpoint/2010/main" val="208898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chart lef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3" y="835025"/>
            <a:ext cx="3708400"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8" name="Text Placeholder 8"/>
          <p:cNvSpPr>
            <a:spLocks noGrp="1"/>
          </p:cNvSpPr>
          <p:nvPr>
            <p:ph type="body" sz="quarter" idx="13" hasCustomPrompt="1"/>
          </p:nvPr>
        </p:nvSpPr>
        <p:spPr>
          <a:xfrm>
            <a:off x="4859339" y="835025"/>
            <a:ext cx="3708400" cy="3900618"/>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dirty="0"/>
          </a:p>
        </p:txBody>
      </p:sp>
      <p:sp>
        <p:nvSpPr>
          <p:cNvPr id="3" name="Titel 2">
            <a:extLst>
              <a:ext uri="{FF2B5EF4-FFF2-40B4-BE49-F238E27FC236}">
                <a16:creationId xmlns:a16="http://schemas.microsoft.com/office/drawing/2014/main" id="{8544DA18-BA2E-49AF-B2A3-110A868A5A70}"/>
              </a:ext>
            </a:extLst>
          </p:cNvPr>
          <p:cNvSpPr>
            <a:spLocks noGrp="1"/>
          </p:cNvSpPr>
          <p:nvPr>
            <p:ph type="title"/>
          </p:nvPr>
        </p:nvSpPr>
        <p:spPr/>
        <p:txBody>
          <a:bodyPr/>
          <a:lstStyle/>
          <a:p>
            <a:endParaRPr lang="en-US" dirty="0"/>
          </a:p>
        </p:txBody>
      </p:sp>
      <p:sp>
        <p:nvSpPr>
          <p:cNvPr id="7" name="Date Placeholder 6">
            <a:extLst>
              <a:ext uri="{FF2B5EF4-FFF2-40B4-BE49-F238E27FC236}">
                <a16:creationId xmlns:a16="http://schemas.microsoft.com/office/drawing/2014/main" id="{940B1EFA-FE5D-49F8-A5F8-64954B1A7280}"/>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535A3B56-08BB-4B0C-8F45-D0C01C59B0B1}"/>
              </a:ext>
            </a:extLst>
          </p:cNvPr>
          <p:cNvSpPr>
            <a:spLocks noGrp="1"/>
          </p:cNvSpPr>
          <p:nvPr>
            <p:ph type="ftr" sz="quarter" idx="17"/>
          </p:nvPr>
        </p:nvSpPr>
        <p:spPr/>
        <p:txBody>
          <a:bodyPr/>
          <a:lstStyle/>
          <a:p>
            <a:endParaRPr lang="en-US" dirty="0"/>
          </a:p>
        </p:txBody>
      </p:sp>
      <p:sp>
        <p:nvSpPr>
          <p:cNvPr id="10" name="Slide Number Placeholder 9">
            <a:extLst>
              <a:ext uri="{FF2B5EF4-FFF2-40B4-BE49-F238E27FC236}">
                <a16:creationId xmlns:a16="http://schemas.microsoft.com/office/drawing/2014/main" id="{5001A6C6-F35F-4B8D-9A93-636EA444ED25}"/>
              </a:ext>
            </a:extLst>
          </p:cNvPr>
          <p:cNvSpPr>
            <a:spLocks noGrp="1"/>
          </p:cNvSpPr>
          <p:nvPr>
            <p:ph type="sldNum" sz="quarter" idx="1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87061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sp>
        <p:nvSpPr>
          <p:cNvPr id="13" name="Chart Placeholder 5"/>
          <p:cNvSpPr>
            <a:spLocks noGrp="1"/>
          </p:cNvSpPr>
          <p:nvPr>
            <p:ph type="chart" sz="quarter" idx="19"/>
          </p:nvPr>
        </p:nvSpPr>
        <p:spPr>
          <a:xfrm>
            <a:off x="4859337" y="835024"/>
            <a:ext cx="3708401"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14" name="Chart Placeholder 5"/>
          <p:cNvSpPr>
            <a:spLocks noGrp="1"/>
          </p:cNvSpPr>
          <p:nvPr>
            <p:ph type="chart" sz="quarter" idx="15"/>
          </p:nvPr>
        </p:nvSpPr>
        <p:spPr>
          <a:xfrm>
            <a:off x="576262" y="835024"/>
            <a:ext cx="3708401"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5" name="Titel 4">
            <a:extLst>
              <a:ext uri="{FF2B5EF4-FFF2-40B4-BE49-F238E27FC236}">
                <a16:creationId xmlns:a16="http://schemas.microsoft.com/office/drawing/2014/main" id="{897C3F8B-AA01-47E2-9CB3-C8B5B86F1B3F}"/>
              </a:ext>
            </a:extLst>
          </p:cNvPr>
          <p:cNvSpPr>
            <a:spLocks noGrp="1"/>
          </p:cNvSpPr>
          <p:nvPr>
            <p:ph type="title"/>
          </p:nvPr>
        </p:nvSpPr>
        <p:spPr/>
        <p:txBody>
          <a:bodyPr/>
          <a:lstStyle>
            <a:lvl1pPr>
              <a:tabLst>
                <a:tab pos="1079500" algn="l"/>
              </a:tabLst>
              <a:defRPr/>
            </a:lvl1pPr>
          </a:lstStyle>
          <a:p>
            <a:endParaRPr lang="en-US" dirty="0"/>
          </a:p>
        </p:txBody>
      </p:sp>
      <p:sp>
        <p:nvSpPr>
          <p:cNvPr id="6" name="Date Placeholder 5">
            <a:extLst>
              <a:ext uri="{FF2B5EF4-FFF2-40B4-BE49-F238E27FC236}">
                <a16:creationId xmlns:a16="http://schemas.microsoft.com/office/drawing/2014/main" id="{CD27E724-76AC-43CB-8150-488BD4B602E8}"/>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2402BF66-0833-4D31-80F3-93788D9D40C8}"/>
              </a:ext>
            </a:extLst>
          </p:cNvPr>
          <p:cNvSpPr>
            <a:spLocks noGrp="1"/>
          </p:cNvSpPr>
          <p:nvPr>
            <p:ph type="ftr" sz="quarter" idx="21"/>
          </p:nvPr>
        </p:nvSpPr>
        <p:spPr/>
        <p:txBody>
          <a:bodyPr/>
          <a:lstStyle/>
          <a:p>
            <a:endParaRPr lang="en-US" dirty="0"/>
          </a:p>
        </p:txBody>
      </p:sp>
      <p:sp>
        <p:nvSpPr>
          <p:cNvPr id="8" name="Slide Number Placeholder 7">
            <a:extLst>
              <a:ext uri="{FF2B5EF4-FFF2-40B4-BE49-F238E27FC236}">
                <a16:creationId xmlns:a16="http://schemas.microsoft.com/office/drawing/2014/main" id="{446FAC6A-2EDD-45F1-BB2D-4D0B78A05100}"/>
              </a:ext>
            </a:extLst>
          </p:cNvPr>
          <p:cNvSpPr>
            <a:spLocks noGrp="1"/>
          </p:cNvSpPr>
          <p:nvPr>
            <p:ph type="sldNum" sz="quarter" idx="2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85521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three charts">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3" y="835025"/>
            <a:ext cx="2471825" cy="3898800"/>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8" name="Chart Placeholder 5"/>
          <p:cNvSpPr>
            <a:spLocks noGrp="1"/>
          </p:cNvSpPr>
          <p:nvPr>
            <p:ph type="chart" sz="quarter" idx="18"/>
          </p:nvPr>
        </p:nvSpPr>
        <p:spPr>
          <a:xfrm>
            <a:off x="3336087" y="835025"/>
            <a:ext cx="2471825" cy="3898800"/>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9" name="Chart Placeholder 5"/>
          <p:cNvSpPr>
            <a:spLocks noGrp="1"/>
          </p:cNvSpPr>
          <p:nvPr>
            <p:ph type="chart" sz="quarter" idx="19"/>
          </p:nvPr>
        </p:nvSpPr>
        <p:spPr>
          <a:xfrm>
            <a:off x="6095912" y="835025"/>
            <a:ext cx="2471825" cy="3898800"/>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5" name="Titel 4">
            <a:extLst>
              <a:ext uri="{FF2B5EF4-FFF2-40B4-BE49-F238E27FC236}">
                <a16:creationId xmlns:a16="http://schemas.microsoft.com/office/drawing/2014/main" id="{F6AC3EB6-1B81-4F6E-9980-641B2C288A81}"/>
              </a:ext>
            </a:extLst>
          </p:cNvPr>
          <p:cNvSpPr>
            <a:spLocks noGrp="1"/>
          </p:cNvSpPr>
          <p:nvPr>
            <p:ph type="title"/>
          </p:nvPr>
        </p:nvSpPr>
        <p:spPr/>
        <p:txBody>
          <a:bodyPr/>
          <a:lstStyle/>
          <a:p>
            <a:endParaRPr lang="en-US" dirty="0"/>
          </a:p>
        </p:txBody>
      </p:sp>
      <p:sp>
        <p:nvSpPr>
          <p:cNvPr id="7" name="Date Placeholder 6">
            <a:extLst>
              <a:ext uri="{FF2B5EF4-FFF2-40B4-BE49-F238E27FC236}">
                <a16:creationId xmlns:a16="http://schemas.microsoft.com/office/drawing/2014/main" id="{8B0E28DA-F910-4040-B42A-86EE40EE1448}"/>
              </a:ext>
            </a:extLst>
          </p:cNvPr>
          <p:cNvSpPr>
            <a:spLocks noGrp="1"/>
          </p:cNvSpPr>
          <p:nvPr>
            <p:ph type="dt" sz="half" idx="20"/>
          </p:nvPr>
        </p:nvSpPr>
        <p:spPr/>
        <p:txBody>
          <a:bodyPr/>
          <a:lstStyle/>
          <a:p>
            <a:endParaRPr lang="en-US" dirty="0"/>
          </a:p>
        </p:txBody>
      </p:sp>
      <p:sp>
        <p:nvSpPr>
          <p:cNvPr id="10" name="Footer Placeholder 9">
            <a:extLst>
              <a:ext uri="{FF2B5EF4-FFF2-40B4-BE49-F238E27FC236}">
                <a16:creationId xmlns:a16="http://schemas.microsoft.com/office/drawing/2014/main" id="{82FDF0E6-F08C-4144-89DF-E19E4D5C0576}"/>
              </a:ext>
            </a:extLst>
          </p:cNvPr>
          <p:cNvSpPr>
            <a:spLocks noGrp="1"/>
          </p:cNvSpPr>
          <p:nvPr>
            <p:ph type="ftr" sz="quarter" idx="21"/>
          </p:nvPr>
        </p:nvSpPr>
        <p:spPr/>
        <p:txBody>
          <a:bodyPr/>
          <a:lstStyle/>
          <a:p>
            <a:endParaRPr lang="en-US" dirty="0"/>
          </a:p>
        </p:txBody>
      </p:sp>
      <p:sp>
        <p:nvSpPr>
          <p:cNvPr id="11" name="Slide Number Placeholder 10">
            <a:extLst>
              <a:ext uri="{FF2B5EF4-FFF2-40B4-BE49-F238E27FC236}">
                <a16:creationId xmlns:a16="http://schemas.microsoft.com/office/drawing/2014/main" id="{851FF921-569A-4A54-859C-5F61B641D598}"/>
              </a:ext>
            </a:extLst>
          </p:cNvPr>
          <p:cNvSpPr>
            <a:spLocks noGrp="1"/>
          </p:cNvSpPr>
          <p:nvPr>
            <p:ph type="sldNum" sz="quarter" idx="2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66820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subtitl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gn="l">
              <a:lnSpc>
                <a:spcPct val="100000"/>
              </a:lnSpc>
              <a:spcBef>
                <a:spcPts val="0"/>
              </a:spcBef>
              <a:spcAft>
                <a:spcPts val="0"/>
              </a:spcAft>
              <a:buFont typeface="Arial" charset="0"/>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p>
        </p:txBody>
      </p:sp>
      <p:sp>
        <p:nvSpPr>
          <p:cNvPr id="8"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chemeClr val="bg1"/>
                </a:solidFill>
              </a:defRPr>
            </a:lvl1pPr>
          </a:lstStyle>
          <a:p>
            <a:r>
              <a:rPr lang="en-US" noProof="0" dirty="0"/>
              <a:t>Click to edit title max over 2x lines</a:t>
            </a:r>
          </a:p>
        </p:txBody>
      </p:sp>
      <p:sp>
        <p:nvSpPr>
          <p:cNvPr id="10"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a:t>Subtitle</a:t>
            </a:r>
            <a:endParaRPr lang="en-US" dirty="0"/>
          </a:p>
        </p:txBody>
      </p:sp>
      <p:pic>
        <p:nvPicPr>
          <p:cNvPr id="7" name="Picture 6">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9" name="Text Placeholder 9">
            <a:extLst>
              <a:ext uri="{FF2B5EF4-FFF2-40B4-BE49-F238E27FC236}">
                <a16:creationId xmlns:a16="http://schemas.microsoft.com/office/drawing/2014/main" id="{4FCEF2CD-9A3A-421B-94C9-614952CA20BC}"/>
              </a:ext>
            </a:extLst>
          </p:cNvPr>
          <p:cNvSpPr>
            <a:spLocks noGrp="1"/>
          </p:cNvSpPr>
          <p:nvPr>
            <p:ph type="body" sz="quarter" idx="13" hasCustomPrompt="1"/>
          </p:nvPr>
        </p:nvSpPr>
        <p:spPr>
          <a:xfrm>
            <a:off x="576263" y="369888"/>
            <a:ext cx="552450" cy="609600"/>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33929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576264" y="1063626"/>
            <a:ext cx="7991474" cy="1565274"/>
          </a:xfrm>
          <a:prstGeom prst="rect">
            <a:avLst/>
          </a:prstGeom>
        </p:spPr>
        <p:txBody>
          <a:bodyPr anchor="b">
            <a:noAutofit/>
          </a:bodyPr>
          <a:lstStyle>
            <a:lvl1pPr marL="0" indent="0" algn="ctr">
              <a:lnSpc>
                <a:spcPct val="100000"/>
              </a:lnSpc>
              <a:buNone/>
              <a:defRPr sz="4000">
                <a:solidFill>
                  <a:schemeClr val="bg1"/>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a:t>Click to edit title</a:t>
            </a:r>
            <a:br>
              <a:rPr lang="en-US"/>
            </a:br>
            <a:r>
              <a:rPr lang="en-US"/>
              <a:t>max over 2 lines</a:t>
            </a:r>
            <a:endParaRPr lang="en-US" dirty="0"/>
          </a:p>
        </p:txBody>
      </p:sp>
      <p:sp>
        <p:nvSpPr>
          <p:cNvPr id="9" name="Title 1"/>
          <p:cNvSpPr>
            <a:spLocks noGrp="1"/>
          </p:cNvSpPr>
          <p:nvPr>
            <p:ph type="title" hasCustomPrompt="1"/>
          </p:nvPr>
        </p:nvSpPr>
        <p:spPr>
          <a:xfrm>
            <a:off x="576264" y="2641599"/>
            <a:ext cx="7991474" cy="660401"/>
          </a:xfrm>
        </p:spPr>
        <p:txBody>
          <a:bodyPr anchor="t">
            <a:noAutofit/>
          </a:bodyPr>
          <a:lstStyle>
            <a:lvl1pPr algn="ctr">
              <a:lnSpc>
                <a:spcPct val="100000"/>
              </a:lnSpc>
              <a:defRPr sz="2000">
                <a:solidFill>
                  <a:schemeClr val="accent2"/>
                </a:solidFill>
              </a:defRPr>
            </a:lvl1pPr>
          </a:lstStyle>
          <a:p>
            <a:r>
              <a:rPr lang="en-US"/>
              <a:t>Subtitle</a:t>
            </a:r>
            <a:endParaRPr lang="en-US" dirty="0"/>
          </a:p>
        </p:txBody>
      </p:sp>
      <p:sp>
        <p:nvSpPr>
          <p:cNvPr id="2" name="Date Placeholder 1">
            <a:extLst>
              <a:ext uri="{FF2B5EF4-FFF2-40B4-BE49-F238E27FC236}">
                <a16:creationId xmlns:a16="http://schemas.microsoft.com/office/drawing/2014/main" id="{BA6EA6FA-95FE-4F8F-85EC-1FAC96E3B7C1}"/>
              </a:ext>
            </a:extLst>
          </p:cNvPr>
          <p:cNvSpPr>
            <a:spLocks noGrp="1"/>
          </p:cNvSpPr>
          <p:nvPr>
            <p:ph type="dt" sz="half" idx="16"/>
          </p:nvPr>
        </p:nvSpPr>
        <p:spPr/>
        <p:txBody>
          <a:bodyPr/>
          <a:lstStyle/>
          <a:p>
            <a:endParaRPr lang="en-US" dirty="0"/>
          </a:p>
        </p:txBody>
      </p:sp>
      <p:sp>
        <p:nvSpPr>
          <p:cNvPr id="3" name="Footer Placeholder 2">
            <a:extLst>
              <a:ext uri="{FF2B5EF4-FFF2-40B4-BE49-F238E27FC236}">
                <a16:creationId xmlns:a16="http://schemas.microsoft.com/office/drawing/2014/main" id="{5A310452-B107-48F7-82C4-83CEEEAF2C79}"/>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02B5289F-FA18-43F2-8D12-2C70CDD7C8F0}"/>
              </a:ext>
            </a:extLst>
          </p:cNvPr>
          <p:cNvSpPr>
            <a:spLocks noGrp="1"/>
          </p:cNvSpPr>
          <p:nvPr>
            <p:ph type="sldNum" sz="quarter" idx="18"/>
          </p:nvPr>
        </p:nvSpPr>
        <p:spPr/>
        <p:txBody>
          <a:bodyPr/>
          <a:lstStyle/>
          <a:p>
            <a:fld id="{82F89014-7F8D-47C1-8D79-17A715C9D2BB}" type="slidenum">
              <a:rPr lang="en-US" smtClean="0"/>
              <a:pPr/>
              <a:t>‹#›</a:t>
            </a:fld>
            <a:endParaRPr lang="en-US" dirty="0"/>
          </a:p>
        </p:txBody>
      </p:sp>
      <p:pic>
        <p:nvPicPr>
          <p:cNvPr id="34" name="Graphic 33">
            <a:extLst>
              <a:ext uri="{FF2B5EF4-FFF2-40B4-BE49-F238E27FC236}">
                <a16:creationId xmlns:a16="http://schemas.microsoft.com/office/drawing/2014/main" id="{9B5CBCDE-5E13-4C2D-BD2B-A7F04116F64B}"/>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5181"/>
          <a:stretch/>
        </p:blipFill>
        <p:spPr>
          <a:xfrm>
            <a:off x="0" y="-1"/>
            <a:ext cx="9144000" cy="797661"/>
          </a:xfrm>
          <a:prstGeom prst="rect">
            <a:avLst/>
          </a:prstGeom>
        </p:spPr>
      </p:pic>
    </p:spTree>
    <p:extLst>
      <p:ext uri="{BB962C8B-B14F-4D97-AF65-F5344CB8AC3E}">
        <p14:creationId xmlns:p14="http://schemas.microsoft.com/office/powerpoint/2010/main" val="206181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8" name="Text Placeholder 1"/>
          <p:cNvSpPr>
            <a:spLocks noGrp="1"/>
          </p:cNvSpPr>
          <p:nvPr>
            <p:ph type="body" sz="quarter" idx="13"/>
          </p:nvPr>
        </p:nvSpPr>
        <p:spPr>
          <a:xfrm>
            <a:off x="576262" y="835025"/>
            <a:ext cx="7991475" cy="3897313"/>
          </a:xfrm>
          <a:prstGeom prst="rect">
            <a:avLst/>
          </a:prstGeom>
        </p:spPr>
        <p:txBody>
          <a:bodyPr vert="horz" lIns="0" tIns="0" rIns="0" bIns="0" rtlCol="0">
            <a:normAutofit/>
          </a:bodyPr>
          <a:lstStyle>
            <a:lvl1pPr>
              <a:defRPr lang="en-GB" dirty="0"/>
            </a:lvl1pPr>
          </a:lstStyle>
          <a:p>
            <a:pPr marL="285750" lvl="0" indent="-285750">
              <a:lnSpc>
                <a:spcPct val="100000"/>
              </a:lnSpc>
            </a:pPr>
            <a:r>
              <a:rPr lang="en-US"/>
              <a:t>Click to edit Master text styles</a:t>
            </a:r>
            <a:endParaRPr lang="en-US" dirty="0"/>
          </a:p>
        </p:txBody>
      </p:sp>
      <p:sp>
        <p:nvSpPr>
          <p:cNvPr id="4" name="Titel 3">
            <a:extLst>
              <a:ext uri="{FF2B5EF4-FFF2-40B4-BE49-F238E27FC236}">
                <a16:creationId xmlns:a16="http://schemas.microsoft.com/office/drawing/2014/main" id="{70D682A7-E09E-481B-B790-3AF34F8C4EF7}"/>
              </a:ext>
            </a:extLst>
          </p:cNvPr>
          <p:cNvSpPr>
            <a:spLocks noGrp="1"/>
          </p:cNvSpPr>
          <p:nvPr>
            <p:ph type="title" hasCustomPrompt="1"/>
          </p:nvPr>
        </p:nvSpPr>
        <p:spPr/>
        <p:txBody>
          <a:bodyPr/>
          <a:lstStyle>
            <a:lvl1pPr>
              <a:defRPr/>
            </a:lvl1pPr>
          </a:lstStyle>
          <a:p>
            <a:r>
              <a:rPr lang="en-US"/>
              <a:t>Agenda</a:t>
            </a:r>
            <a:endParaRPr lang="en-US" dirty="0"/>
          </a:p>
        </p:txBody>
      </p:sp>
      <p:sp>
        <p:nvSpPr>
          <p:cNvPr id="2" name="Date Placeholder 1">
            <a:extLst>
              <a:ext uri="{FF2B5EF4-FFF2-40B4-BE49-F238E27FC236}">
                <a16:creationId xmlns:a16="http://schemas.microsoft.com/office/drawing/2014/main" id="{183A9B50-46B5-4E97-BF86-927797BF349C}"/>
              </a:ext>
            </a:extLst>
          </p:cNvPr>
          <p:cNvSpPr>
            <a:spLocks noGrp="1"/>
          </p:cNvSpPr>
          <p:nvPr>
            <p:ph type="dt" sz="half" idx="14"/>
          </p:nvPr>
        </p:nvSpPr>
        <p:spPr/>
        <p:txBody>
          <a:bodyPr/>
          <a:lstStyle/>
          <a:p>
            <a:endParaRPr lang="en-US" dirty="0"/>
          </a:p>
        </p:txBody>
      </p:sp>
      <p:sp>
        <p:nvSpPr>
          <p:cNvPr id="7" name="Footer Placeholder 6">
            <a:extLst>
              <a:ext uri="{FF2B5EF4-FFF2-40B4-BE49-F238E27FC236}">
                <a16:creationId xmlns:a16="http://schemas.microsoft.com/office/drawing/2014/main" id="{F1E6D825-B685-43C9-80D2-C60FD7D07855}"/>
              </a:ext>
            </a:extLst>
          </p:cNvPr>
          <p:cNvSpPr>
            <a:spLocks noGrp="1"/>
          </p:cNvSpPr>
          <p:nvPr>
            <p:ph type="ftr" sz="quarter" idx="15"/>
          </p:nvPr>
        </p:nvSpPr>
        <p:spPr/>
        <p:txBody>
          <a:bodyPr/>
          <a:lstStyle/>
          <a:p>
            <a:endParaRPr lang="en-US" dirty="0"/>
          </a:p>
        </p:txBody>
      </p:sp>
      <p:sp>
        <p:nvSpPr>
          <p:cNvPr id="8" name="Slide Number Placeholder 7">
            <a:extLst>
              <a:ext uri="{FF2B5EF4-FFF2-40B4-BE49-F238E27FC236}">
                <a16:creationId xmlns:a16="http://schemas.microsoft.com/office/drawing/2014/main" id="{BB9D7424-FFC1-4F16-B297-C0AF041229F5}"/>
              </a:ext>
            </a:extLst>
          </p:cNvPr>
          <p:cNvSpPr>
            <a:spLocks noGrp="1"/>
          </p:cNvSpPr>
          <p:nvPr>
            <p:ph type="sldNum" sz="quarter" idx="16"/>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89195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C9CF60C-F237-4C35-B5B9-DCAC15891EE3}"/>
              </a:ext>
            </a:extLst>
          </p:cNvPr>
          <p:cNvSpPr>
            <a:spLocks noGrp="1"/>
          </p:cNvSpPr>
          <p:nvPr>
            <p:ph type="title"/>
          </p:nvPr>
        </p:nvSpPr>
        <p:spPr/>
        <p:txBody>
          <a:bodyPr/>
          <a:lstStyle>
            <a:lvl1pPr>
              <a:defRPr/>
            </a:lvl1pPr>
          </a:lstStyle>
          <a:p>
            <a:endParaRPr lang="en-US" dirty="0"/>
          </a:p>
        </p:txBody>
      </p:sp>
      <p:sp>
        <p:nvSpPr>
          <p:cNvPr id="3" name="Date Placeholder 2">
            <a:extLst>
              <a:ext uri="{FF2B5EF4-FFF2-40B4-BE49-F238E27FC236}">
                <a16:creationId xmlns:a16="http://schemas.microsoft.com/office/drawing/2014/main" id="{5249DBEF-F615-45A1-AA51-C34CD01BC99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443A0FA-AB68-49F8-A8DA-E9F3A2F1B80A}"/>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1F4F1C2-2D04-4080-9FD1-F04C6A8525E5}"/>
              </a:ext>
            </a:extLst>
          </p:cNvPr>
          <p:cNvSpPr>
            <a:spLocks noGrp="1"/>
          </p:cNvSpPr>
          <p:nvPr>
            <p:ph type="sldNum" sz="quarter" idx="1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18214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1" name="Text Placeholder 8"/>
          <p:cNvSpPr>
            <a:spLocks noGrp="1"/>
          </p:cNvSpPr>
          <p:nvPr>
            <p:ph type="body" sz="quarter" idx="13" hasCustomPrompt="1"/>
          </p:nvPr>
        </p:nvSpPr>
        <p:spPr>
          <a:xfrm>
            <a:off x="576263" y="835026"/>
            <a:ext cx="7991475" cy="3897312"/>
          </a:xfrm>
          <a:prstGeom prst="rect">
            <a:avLst/>
          </a:prstGeom>
        </p:spPr>
        <p:txBody>
          <a:bodyPr>
            <a:normAutofit/>
          </a:bodyPr>
          <a:lstStyle>
            <a:lvl1pPr marL="0" indent="0">
              <a:lnSpc>
                <a:spcPct val="100000"/>
              </a:lnSpc>
              <a:buFont typeface="Arial" charset="0"/>
              <a:buNone/>
              <a:defRPr sz="18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a:t>Click to add text</a:t>
            </a:r>
            <a:endParaRPr lang="en-US" dirty="0"/>
          </a:p>
        </p:txBody>
      </p:sp>
      <p:sp>
        <p:nvSpPr>
          <p:cNvPr id="4" name="Titel 3">
            <a:extLst>
              <a:ext uri="{FF2B5EF4-FFF2-40B4-BE49-F238E27FC236}">
                <a16:creationId xmlns:a16="http://schemas.microsoft.com/office/drawing/2014/main" id="{1C4B0388-7C7E-45C3-A6E3-3E637FAB215F}"/>
              </a:ext>
            </a:extLst>
          </p:cNvPr>
          <p:cNvSpPr>
            <a:spLocks noGrp="1"/>
          </p:cNvSpPr>
          <p:nvPr>
            <p:ph type="title"/>
          </p:nvPr>
        </p:nvSpPr>
        <p:spPr/>
        <p:txBody>
          <a:bodyPr/>
          <a:lstStyle>
            <a:lvl1pPr>
              <a:defRPr/>
            </a:lvl1pPr>
          </a:lstStyle>
          <a:p>
            <a:endParaRPr lang="en-US" dirty="0"/>
          </a:p>
        </p:txBody>
      </p:sp>
      <p:sp>
        <p:nvSpPr>
          <p:cNvPr id="3" name="Date Placeholder 2">
            <a:extLst>
              <a:ext uri="{FF2B5EF4-FFF2-40B4-BE49-F238E27FC236}">
                <a16:creationId xmlns:a16="http://schemas.microsoft.com/office/drawing/2014/main" id="{CDC33F9F-6CBB-499E-A399-F579A1C082A4}"/>
              </a:ext>
            </a:extLst>
          </p:cNvPr>
          <p:cNvSpPr>
            <a:spLocks noGrp="1"/>
          </p:cNvSpPr>
          <p:nvPr>
            <p:ph type="dt" sz="half" idx="14"/>
          </p:nvPr>
        </p:nvSpPr>
        <p:spPr/>
        <p:txBody>
          <a:bodyPr/>
          <a:lstStyle/>
          <a:p>
            <a:endParaRPr lang="en-US" dirty="0"/>
          </a:p>
        </p:txBody>
      </p:sp>
      <p:sp>
        <p:nvSpPr>
          <p:cNvPr id="5" name="Footer Placeholder 4">
            <a:extLst>
              <a:ext uri="{FF2B5EF4-FFF2-40B4-BE49-F238E27FC236}">
                <a16:creationId xmlns:a16="http://schemas.microsoft.com/office/drawing/2014/main" id="{475B278D-E37B-46DC-954C-589B0EF3EA41}"/>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14826578-F514-4D23-8B3F-F3016B7CA922}"/>
              </a:ext>
            </a:extLst>
          </p:cNvPr>
          <p:cNvSpPr>
            <a:spLocks noGrp="1"/>
          </p:cNvSpPr>
          <p:nvPr>
            <p:ph type="sldNum" sz="quarter" idx="16"/>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97234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14" name="Content Placeholder 2"/>
          <p:cNvSpPr>
            <a:spLocks noGrp="1"/>
          </p:cNvSpPr>
          <p:nvPr>
            <p:ph sz="quarter" idx="16" hasCustomPrompt="1"/>
          </p:nvPr>
        </p:nvSpPr>
        <p:spPr>
          <a:xfrm>
            <a:off x="576263" y="835025"/>
            <a:ext cx="7991475" cy="3897313"/>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el 2">
            <a:extLst>
              <a:ext uri="{FF2B5EF4-FFF2-40B4-BE49-F238E27FC236}">
                <a16:creationId xmlns:a16="http://schemas.microsoft.com/office/drawing/2014/main" id="{90FE40DE-7E7D-4146-AB2D-5551E7E7415C}"/>
              </a:ext>
            </a:extLst>
          </p:cNvPr>
          <p:cNvSpPr>
            <a:spLocks noGrp="1"/>
          </p:cNvSpPr>
          <p:nvPr>
            <p:ph type="title"/>
          </p:nvPr>
        </p:nvSpPr>
        <p:spPr/>
        <p:txBody>
          <a:bodyPr/>
          <a:lstStyle>
            <a:lvl1pPr>
              <a:defRPr/>
            </a:lvl1pPr>
          </a:lstStyle>
          <a:p>
            <a:endParaRPr lang="en-US" dirty="0"/>
          </a:p>
        </p:txBody>
      </p:sp>
      <p:sp>
        <p:nvSpPr>
          <p:cNvPr id="4" name="Date Placeholder 3">
            <a:extLst>
              <a:ext uri="{FF2B5EF4-FFF2-40B4-BE49-F238E27FC236}">
                <a16:creationId xmlns:a16="http://schemas.microsoft.com/office/drawing/2014/main" id="{0EB1770B-7A94-4844-AD38-CF8FB3080003}"/>
              </a:ext>
            </a:extLst>
          </p:cNvPr>
          <p:cNvSpPr>
            <a:spLocks noGrp="1"/>
          </p:cNvSpPr>
          <p:nvPr>
            <p:ph type="dt" sz="half" idx="17"/>
          </p:nvPr>
        </p:nvSpPr>
        <p:spPr/>
        <p:txBody>
          <a:bodyPr/>
          <a:lstStyle/>
          <a:p>
            <a:endParaRPr lang="en-US" dirty="0"/>
          </a:p>
        </p:txBody>
      </p:sp>
      <p:sp>
        <p:nvSpPr>
          <p:cNvPr id="5" name="Footer Placeholder 4">
            <a:extLst>
              <a:ext uri="{FF2B5EF4-FFF2-40B4-BE49-F238E27FC236}">
                <a16:creationId xmlns:a16="http://schemas.microsoft.com/office/drawing/2014/main" id="{48F74F79-D68A-45F4-B9C7-F1CCDF9519A6}"/>
              </a:ext>
            </a:extLst>
          </p:cNvPr>
          <p:cNvSpPr>
            <a:spLocks noGrp="1"/>
          </p:cNvSpPr>
          <p:nvPr>
            <p:ph type="ftr" sz="quarter" idx="18"/>
          </p:nvPr>
        </p:nvSpPr>
        <p:spPr/>
        <p:txBody>
          <a:bodyPr/>
          <a:lstStyle/>
          <a:p>
            <a:endParaRPr lang="en-US" dirty="0"/>
          </a:p>
        </p:txBody>
      </p:sp>
      <p:sp>
        <p:nvSpPr>
          <p:cNvPr id="6" name="Slide Number Placeholder 5">
            <a:extLst>
              <a:ext uri="{FF2B5EF4-FFF2-40B4-BE49-F238E27FC236}">
                <a16:creationId xmlns:a16="http://schemas.microsoft.com/office/drawing/2014/main" id="{B6356A03-20E1-4E11-AF69-2080BD58C145}"/>
              </a:ext>
            </a:extLst>
          </p:cNvPr>
          <p:cNvSpPr>
            <a:spLocks noGrp="1"/>
          </p:cNvSpPr>
          <p:nvPr>
            <p:ph type="sldNum" sz="quarter" idx="19"/>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42597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text two columns">
    <p:spTree>
      <p:nvGrpSpPr>
        <p:cNvPr id="1" name=""/>
        <p:cNvGrpSpPr/>
        <p:nvPr/>
      </p:nvGrpSpPr>
      <p:grpSpPr>
        <a:xfrm>
          <a:off x="0" y="0"/>
          <a:ext cx="0" cy="0"/>
          <a:chOff x="0" y="0"/>
          <a:chExt cx="0" cy="0"/>
        </a:xfrm>
      </p:grpSpPr>
      <p:sp>
        <p:nvSpPr>
          <p:cNvPr id="20" name="Text Placeholder 8"/>
          <p:cNvSpPr>
            <a:spLocks noGrp="1"/>
          </p:cNvSpPr>
          <p:nvPr>
            <p:ph type="body" sz="quarter" idx="23" hasCustomPrompt="1"/>
          </p:nvPr>
        </p:nvSpPr>
        <p:spPr>
          <a:xfrm>
            <a:off x="4859338" y="835026"/>
            <a:ext cx="3708400" cy="3898800"/>
          </a:xfrm>
          <a:prstGeom prst="rect">
            <a:avLst/>
          </a:prstGeom>
        </p:spPr>
        <p:txBody>
          <a:bodyPr>
            <a:normAutofit/>
          </a:bodyPr>
          <a:lstStyle>
            <a:lvl1pPr marL="0" indent="0">
              <a:lnSpc>
                <a:spcPct val="100000"/>
              </a:lnSpc>
              <a:buFont typeface="Arial" charset="0"/>
              <a:buNone/>
              <a:defRPr sz="1600" b="0" baseline="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a:t>Click to add text</a:t>
            </a:r>
            <a:endParaRPr lang="en-US" dirty="0"/>
          </a:p>
        </p:txBody>
      </p:sp>
      <p:sp>
        <p:nvSpPr>
          <p:cNvPr id="23" name="Text Placeholder 8"/>
          <p:cNvSpPr>
            <a:spLocks noGrp="1"/>
          </p:cNvSpPr>
          <p:nvPr>
            <p:ph type="body" sz="quarter" idx="24" hasCustomPrompt="1"/>
          </p:nvPr>
        </p:nvSpPr>
        <p:spPr>
          <a:xfrm>
            <a:off x="576264" y="835025"/>
            <a:ext cx="3708400" cy="3898800"/>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a:t>Click to add text</a:t>
            </a:r>
            <a:endParaRPr lang="en-US" dirty="0"/>
          </a:p>
        </p:txBody>
      </p:sp>
      <p:sp>
        <p:nvSpPr>
          <p:cNvPr id="4" name="Titel 3">
            <a:extLst>
              <a:ext uri="{FF2B5EF4-FFF2-40B4-BE49-F238E27FC236}">
                <a16:creationId xmlns:a16="http://schemas.microsoft.com/office/drawing/2014/main" id="{A1EA73AF-7637-4A6C-A4B0-311EBFC6D961}"/>
              </a:ext>
            </a:extLst>
          </p:cNvPr>
          <p:cNvSpPr>
            <a:spLocks noGrp="1"/>
          </p:cNvSpPr>
          <p:nvPr>
            <p:ph type="title"/>
          </p:nvPr>
        </p:nvSpPr>
        <p:spPr/>
        <p:txBody>
          <a:bodyPr/>
          <a:lstStyle>
            <a:lvl1pPr>
              <a:defRPr/>
            </a:lvl1pPr>
          </a:lstStyle>
          <a:p>
            <a:endParaRPr lang="en-US" dirty="0"/>
          </a:p>
        </p:txBody>
      </p:sp>
      <p:sp>
        <p:nvSpPr>
          <p:cNvPr id="5" name="Date Placeholder 4">
            <a:extLst>
              <a:ext uri="{FF2B5EF4-FFF2-40B4-BE49-F238E27FC236}">
                <a16:creationId xmlns:a16="http://schemas.microsoft.com/office/drawing/2014/main" id="{1C14264F-6D72-4F24-8CD7-BE495E8BB687}"/>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E3CD3D90-6931-458C-A0AF-D2BBC25C8663}"/>
              </a:ext>
            </a:extLst>
          </p:cNvPr>
          <p:cNvSpPr>
            <a:spLocks noGrp="1"/>
          </p:cNvSpPr>
          <p:nvPr>
            <p:ph type="ftr" sz="quarter" idx="26"/>
          </p:nvPr>
        </p:nvSpPr>
        <p:spPr/>
        <p:txBody>
          <a:bodyPr/>
          <a:lstStyle/>
          <a:p>
            <a:endParaRPr lang="en-US" dirty="0"/>
          </a:p>
        </p:txBody>
      </p:sp>
      <p:sp>
        <p:nvSpPr>
          <p:cNvPr id="8" name="Slide Number Placeholder 7">
            <a:extLst>
              <a:ext uri="{FF2B5EF4-FFF2-40B4-BE49-F238E27FC236}">
                <a16:creationId xmlns:a16="http://schemas.microsoft.com/office/drawing/2014/main" id="{DE8558DF-C777-4C31-85A8-21E662F0A5EB}"/>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5430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white text and white log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9144000" cy="5143500"/>
          </a:xfrm>
          <a:prstGeom prst="rect">
            <a:avLst/>
          </a:prstGeom>
          <a:solidFill>
            <a:srgbClr val="3E4043">
              <a:alpha val="14902"/>
            </a:srgbClr>
          </a:solidFill>
        </p:spPr>
        <p:txBody>
          <a:bodyPr>
            <a:normAutofit/>
          </a:bodyPr>
          <a:lstStyle>
            <a:lvl1pPr marL="0" indent="0" algn="ctr">
              <a:lnSpc>
                <a:spcPct val="100000"/>
              </a:lnSpc>
              <a:buNone/>
              <a:defRPr sz="1600" baseline="0"/>
            </a:lvl1pPr>
          </a:lstStyle>
          <a:p>
            <a:r>
              <a:rPr lang="en-US" noProof="0" dirty="0"/>
              <a:t>Drag picture to placeholder or click icon to add</a:t>
            </a:r>
          </a:p>
        </p:txBody>
      </p:sp>
      <p:sp>
        <p:nvSpPr>
          <p:cNvPr id="12"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nSpc>
                <a:spcPct val="100000"/>
              </a:lnSpc>
              <a:spcBef>
                <a:spcPts val="0"/>
              </a:spcBef>
              <a:spcAft>
                <a:spcPts val="0"/>
              </a:spcAft>
              <a:buNone/>
              <a:defRPr sz="1300">
                <a:solidFill>
                  <a:schemeClr val="bg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p>
        </p:txBody>
      </p:sp>
      <p:sp>
        <p:nvSpPr>
          <p:cNvPr id="20"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chemeClr val="bg1"/>
                </a:solidFill>
              </a:defRPr>
            </a:lvl1pPr>
          </a:lstStyle>
          <a:p>
            <a:r>
              <a:rPr lang="en-US" noProof="0" dirty="0"/>
              <a:t>Click to edit title max over 2x lines</a:t>
            </a:r>
          </a:p>
        </p:txBody>
      </p:sp>
      <p:sp>
        <p:nvSpPr>
          <p:cNvPr id="21"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p>
        </p:txBody>
      </p:sp>
      <p:sp>
        <p:nvSpPr>
          <p:cNvPr id="7" name="Text Placeholder 9">
            <a:extLst>
              <a:ext uri="{FF2B5EF4-FFF2-40B4-BE49-F238E27FC236}">
                <a16:creationId xmlns:a16="http://schemas.microsoft.com/office/drawing/2014/main" id="{F59E71B1-F750-4435-986C-7F9EF2056098}"/>
              </a:ext>
            </a:extLst>
          </p:cNvPr>
          <p:cNvSpPr>
            <a:spLocks noGrp="1"/>
          </p:cNvSpPr>
          <p:nvPr>
            <p:ph type="body" sz="quarter" idx="13" hasCustomPrompt="1"/>
          </p:nvPr>
        </p:nvSpPr>
        <p:spPr>
          <a:xfrm>
            <a:off x="576263" y="369888"/>
            <a:ext cx="552450" cy="6096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00"/>
            </a:lvl1pPr>
          </a:lstStyle>
          <a:p>
            <a:pPr lvl="0"/>
            <a:r>
              <a:rPr lang="en-US" dirty="0"/>
              <a:t>.</a:t>
            </a:r>
          </a:p>
        </p:txBody>
      </p:sp>
    </p:spTree>
    <p:extLst>
      <p:ext uri="{BB962C8B-B14F-4D97-AF65-F5344CB8AC3E}">
        <p14:creationId xmlns:p14="http://schemas.microsoft.com/office/powerpoint/2010/main" val="89929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bullets two column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576263" y="835025"/>
            <a:ext cx="3708400" cy="3897313"/>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dirty="0"/>
          </a:p>
        </p:txBody>
      </p:sp>
      <p:sp>
        <p:nvSpPr>
          <p:cNvPr id="9" name="Text Placeholder 8"/>
          <p:cNvSpPr>
            <a:spLocks noGrp="1"/>
          </p:cNvSpPr>
          <p:nvPr>
            <p:ph type="body" sz="quarter" idx="17" hasCustomPrompt="1"/>
          </p:nvPr>
        </p:nvSpPr>
        <p:spPr>
          <a:xfrm>
            <a:off x="4859338" y="835025"/>
            <a:ext cx="3708400" cy="3897313"/>
          </a:xfrm>
          <a:prstGeom prst="rect">
            <a:avLst/>
          </a:prstGeom>
        </p:spPr>
        <p:txBody>
          <a:bodyPr/>
          <a:lstStyle>
            <a:lvl1pPr marL="285750" indent="-285750">
              <a:lnSpc>
                <a:spcPct val="100000"/>
              </a:lnSpc>
              <a:buFont typeface="Arial" panose="020B0604020202020204" pitchFamily="34" charset="0"/>
              <a:buChar char="•"/>
              <a:defRPr sz="1600" b="0"/>
            </a:lvl1pPr>
            <a:lvl2pPr marL="287338" indent="-287338">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stStyle>
          <a:p>
            <a:pPr lvl="0"/>
            <a:r>
              <a:rPr lang="en-US"/>
              <a:t>Click to add text</a:t>
            </a:r>
          </a:p>
          <a:p>
            <a:pPr lvl="2"/>
            <a:r>
              <a:rPr lang="en-US"/>
              <a:t>Second level</a:t>
            </a:r>
          </a:p>
          <a:p>
            <a:pPr lvl="3"/>
            <a:r>
              <a:rPr lang="en-US"/>
              <a:t>Third level</a:t>
            </a:r>
          </a:p>
          <a:p>
            <a:pPr lvl="4"/>
            <a:r>
              <a:rPr lang="en-US"/>
              <a:t>Fourth level</a:t>
            </a:r>
            <a:endParaRPr lang="en-US" dirty="0"/>
          </a:p>
        </p:txBody>
      </p:sp>
      <p:sp>
        <p:nvSpPr>
          <p:cNvPr id="4" name="Titel 3">
            <a:extLst>
              <a:ext uri="{FF2B5EF4-FFF2-40B4-BE49-F238E27FC236}">
                <a16:creationId xmlns:a16="http://schemas.microsoft.com/office/drawing/2014/main" id="{3872E2A8-E205-4778-8440-C86A31617406}"/>
              </a:ext>
            </a:extLst>
          </p:cNvPr>
          <p:cNvSpPr>
            <a:spLocks noGrp="1"/>
          </p:cNvSpPr>
          <p:nvPr>
            <p:ph type="title"/>
          </p:nvPr>
        </p:nvSpPr>
        <p:spPr/>
        <p:txBody>
          <a:bodyPr/>
          <a:lstStyle/>
          <a:p>
            <a:endParaRPr lang="en-US" dirty="0"/>
          </a:p>
        </p:txBody>
      </p:sp>
      <p:sp>
        <p:nvSpPr>
          <p:cNvPr id="5" name="Date Placeholder 4">
            <a:extLst>
              <a:ext uri="{FF2B5EF4-FFF2-40B4-BE49-F238E27FC236}">
                <a16:creationId xmlns:a16="http://schemas.microsoft.com/office/drawing/2014/main" id="{ADE4B11B-E592-4BB9-AE34-F70CB195E727}"/>
              </a:ext>
            </a:extLst>
          </p:cNvPr>
          <p:cNvSpPr>
            <a:spLocks noGrp="1"/>
          </p:cNvSpPr>
          <p:nvPr>
            <p:ph type="dt" sz="half" idx="18"/>
          </p:nvPr>
        </p:nvSpPr>
        <p:spPr/>
        <p:txBody>
          <a:bodyPr/>
          <a:lstStyle/>
          <a:p>
            <a:endParaRPr lang="en-US" dirty="0"/>
          </a:p>
        </p:txBody>
      </p:sp>
      <p:sp>
        <p:nvSpPr>
          <p:cNvPr id="7" name="Footer Placeholder 6">
            <a:extLst>
              <a:ext uri="{FF2B5EF4-FFF2-40B4-BE49-F238E27FC236}">
                <a16:creationId xmlns:a16="http://schemas.microsoft.com/office/drawing/2014/main" id="{6F1A4215-8A59-48E0-8F12-9F23CA60220A}"/>
              </a:ext>
            </a:extLst>
          </p:cNvPr>
          <p:cNvSpPr>
            <a:spLocks noGrp="1"/>
          </p:cNvSpPr>
          <p:nvPr>
            <p:ph type="ftr" sz="quarter" idx="19"/>
          </p:nvPr>
        </p:nvSpPr>
        <p:spPr/>
        <p:txBody>
          <a:bodyPr/>
          <a:lstStyle/>
          <a:p>
            <a:endParaRPr lang="en-US" dirty="0"/>
          </a:p>
        </p:txBody>
      </p:sp>
      <p:sp>
        <p:nvSpPr>
          <p:cNvPr id="10" name="Slide Number Placeholder 9">
            <a:extLst>
              <a:ext uri="{FF2B5EF4-FFF2-40B4-BE49-F238E27FC236}">
                <a16:creationId xmlns:a16="http://schemas.microsoft.com/office/drawing/2014/main" id="{CF294D08-94E6-49A2-9DF7-3985093964AC}"/>
              </a:ext>
            </a:extLst>
          </p:cNvPr>
          <p:cNvSpPr>
            <a:spLocks noGrp="1"/>
          </p:cNvSpPr>
          <p:nvPr>
            <p:ph type="sldNum" sz="quarter" idx="20"/>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44036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text and image (righ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572000" y="0"/>
            <a:ext cx="4572000" cy="5143500"/>
          </a:xfrm>
          <a:prstGeom prst="rect">
            <a:avLst/>
          </a:prstGeom>
          <a:solidFill>
            <a:schemeClr val="accent6"/>
          </a:solidFill>
        </p:spPr>
        <p:txBody>
          <a:bodyPr tIns="2916000"/>
          <a:lstStyle>
            <a:lvl1pPr marL="0" indent="0" algn="ctr">
              <a:lnSpc>
                <a:spcPct val="100000"/>
              </a:lnSpc>
              <a:buFontTx/>
              <a:buNone/>
              <a:defRPr>
                <a:solidFill>
                  <a:schemeClr val="tx1"/>
                </a:solidFill>
              </a:defRPr>
            </a:lvl1pPr>
          </a:lstStyle>
          <a:p>
            <a:r>
              <a:rPr lang="en-US" noProof="0"/>
              <a:t>Drag picture to placeholder </a:t>
            </a:r>
            <a:br>
              <a:rPr lang="en-US" noProof="0"/>
            </a:br>
            <a:r>
              <a:rPr lang="en-US" noProof="0"/>
              <a:t>or click icon to add</a:t>
            </a:r>
            <a:endParaRPr lang="en-US" noProof="0" dirty="0"/>
          </a:p>
        </p:txBody>
      </p:sp>
      <p:sp>
        <p:nvSpPr>
          <p:cNvPr id="11" name="Text Placeholder 8"/>
          <p:cNvSpPr>
            <a:spLocks noGrp="1"/>
          </p:cNvSpPr>
          <p:nvPr>
            <p:ph type="body" sz="quarter" idx="24" hasCustomPrompt="1"/>
          </p:nvPr>
        </p:nvSpPr>
        <p:spPr>
          <a:xfrm>
            <a:off x="576264" y="835025"/>
            <a:ext cx="3708400"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a:t>Click to add text</a:t>
            </a:r>
            <a:endParaRPr lang="en-US" dirty="0"/>
          </a:p>
        </p:txBody>
      </p:sp>
      <p:sp>
        <p:nvSpPr>
          <p:cNvPr id="3" name="Title 2">
            <a:extLst>
              <a:ext uri="{FF2B5EF4-FFF2-40B4-BE49-F238E27FC236}">
                <a16:creationId xmlns:a16="http://schemas.microsoft.com/office/drawing/2014/main" id="{3B1301CE-B3DE-49E1-B3B2-EA2475A78BC7}"/>
              </a:ext>
            </a:extLst>
          </p:cNvPr>
          <p:cNvSpPr>
            <a:spLocks noGrp="1"/>
          </p:cNvSpPr>
          <p:nvPr>
            <p:ph type="title"/>
          </p:nvPr>
        </p:nvSpPr>
        <p:spPr>
          <a:xfrm>
            <a:off x="576263" y="195263"/>
            <a:ext cx="3708400" cy="504825"/>
          </a:xfrm>
        </p:spPr>
        <p:txBody>
          <a:bodyPr/>
          <a:lstStyle>
            <a:lvl1pPr>
              <a:defRPr/>
            </a:lvl1pPr>
          </a:lstStyle>
          <a:p>
            <a:endParaRPr lang="en-US" dirty="0"/>
          </a:p>
        </p:txBody>
      </p:sp>
      <p:sp>
        <p:nvSpPr>
          <p:cNvPr id="6" name="Date Placeholder 5">
            <a:extLst>
              <a:ext uri="{FF2B5EF4-FFF2-40B4-BE49-F238E27FC236}">
                <a16:creationId xmlns:a16="http://schemas.microsoft.com/office/drawing/2014/main" id="{D3F7EFBD-DB9C-45C5-9F2E-C46AEC5F67DA}"/>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753377E4-E0A6-4CAB-B97D-2004235209BF}"/>
              </a:ext>
            </a:extLst>
          </p:cNvPr>
          <p:cNvSpPr>
            <a:spLocks noGrp="1"/>
          </p:cNvSpPr>
          <p:nvPr>
            <p:ph type="ftr" sz="quarter" idx="26"/>
          </p:nvPr>
        </p:nvSpPr>
        <p:spPr/>
        <p:txBody>
          <a:bodyPr/>
          <a:lstStyle/>
          <a:p>
            <a:endParaRPr lang="en-US" dirty="0"/>
          </a:p>
        </p:txBody>
      </p:sp>
      <p:sp>
        <p:nvSpPr>
          <p:cNvPr id="8" name="Slide Number Placeholder 7">
            <a:extLst>
              <a:ext uri="{FF2B5EF4-FFF2-40B4-BE49-F238E27FC236}">
                <a16:creationId xmlns:a16="http://schemas.microsoft.com/office/drawing/2014/main" id="{BE4FCB58-7D88-4A1A-B1DD-02B1B052F520}"/>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400392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text and image (left)">
    <p:spTree>
      <p:nvGrpSpPr>
        <p:cNvPr id="1" name=""/>
        <p:cNvGrpSpPr/>
        <p:nvPr/>
      </p:nvGrpSpPr>
      <p:grpSpPr>
        <a:xfrm>
          <a:off x="0" y="0"/>
          <a:ext cx="0" cy="0"/>
          <a:chOff x="0" y="0"/>
          <a:chExt cx="0" cy="0"/>
        </a:xfrm>
      </p:grpSpPr>
      <p:sp>
        <p:nvSpPr>
          <p:cNvPr id="12" name="Picture Placeholder 9"/>
          <p:cNvSpPr>
            <a:spLocks noGrp="1"/>
          </p:cNvSpPr>
          <p:nvPr>
            <p:ph type="pic" sz="quarter" idx="24" hasCustomPrompt="1"/>
          </p:nvPr>
        </p:nvSpPr>
        <p:spPr>
          <a:xfrm>
            <a:off x="0" y="0"/>
            <a:ext cx="4572000" cy="5143500"/>
          </a:xfrm>
          <a:prstGeom prst="rect">
            <a:avLst/>
          </a:prstGeom>
          <a:solidFill>
            <a:schemeClr val="accent6"/>
          </a:solidFill>
        </p:spPr>
        <p:txBody>
          <a:bodyPr tIns="2916000"/>
          <a:lstStyle>
            <a:lvl1pPr marL="0" indent="0" algn="ctr">
              <a:lnSpc>
                <a:spcPct val="100000"/>
              </a:lnSpc>
              <a:buFontTx/>
              <a:buNone/>
              <a:defRPr>
                <a:solidFill>
                  <a:schemeClr val="tx1"/>
                </a:solidFill>
              </a:defRPr>
            </a:lvl1pPr>
          </a:lstStyle>
          <a:p>
            <a:r>
              <a:rPr lang="en-US" noProof="0"/>
              <a:t>Drag picture to placeholder</a:t>
            </a:r>
            <a:br>
              <a:rPr lang="en-US" noProof="0"/>
            </a:br>
            <a:r>
              <a:rPr lang="en-US" noProof="0"/>
              <a:t>or click icon to add</a:t>
            </a:r>
            <a:endParaRPr lang="en-US" noProof="0" dirty="0"/>
          </a:p>
        </p:txBody>
      </p:sp>
      <p:sp>
        <p:nvSpPr>
          <p:cNvPr id="18" name="Text Placeholder 8"/>
          <p:cNvSpPr>
            <a:spLocks noGrp="1"/>
          </p:cNvSpPr>
          <p:nvPr>
            <p:ph type="body" sz="quarter" idx="25" hasCustomPrompt="1"/>
          </p:nvPr>
        </p:nvSpPr>
        <p:spPr>
          <a:xfrm>
            <a:off x="4859338" y="835025"/>
            <a:ext cx="3681797"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a:t>Click to add text</a:t>
            </a:r>
            <a:endParaRPr lang="en-US" dirty="0"/>
          </a:p>
        </p:txBody>
      </p:sp>
      <p:sp>
        <p:nvSpPr>
          <p:cNvPr id="4" name="Title 3">
            <a:extLst>
              <a:ext uri="{FF2B5EF4-FFF2-40B4-BE49-F238E27FC236}">
                <a16:creationId xmlns:a16="http://schemas.microsoft.com/office/drawing/2014/main" id="{1AEE6764-BCD9-4C0F-8D7F-6DAB3E0116B1}"/>
              </a:ext>
            </a:extLst>
          </p:cNvPr>
          <p:cNvSpPr>
            <a:spLocks noGrp="1"/>
          </p:cNvSpPr>
          <p:nvPr>
            <p:ph type="title"/>
          </p:nvPr>
        </p:nvSpPr>
        <p:spPr>
          <a:xfrm>
            <a:off x="4859338" y="195263"/>
            <a:ext cx="3681797" cy="504825"/>
          </a:xfrm>
        </p:spPr>
        <p:txBody>
          <a:bodyPr/>
          <a:lstStyle>
            <a:lvl1pPr>
              <a:defRPr/>
            </a:lvl1pPr>
          </a:lstStyle>
          <a:p>
            <a:endParaRPr lang="en-US" dirty="0"/>
          </a:p>
        </p:txBody>
      </p:sp>
      <p:sp>
        <p:nvSpPr>
          <p:cNvPr id="9" name="Date Placeholder 8">
            <a:extLst>
              <a:ext uri="{FF2B5EF4-FFF2-40B4-BE49-F238E27FC236}">
                <a16:creationId xmlns:a16="http://schemas.microsoft.com/office/drawing/2014/main" id="{10B3F087-DB20-4A94-AB80-B37ECB4779CB}"/>
              </a:ext>
            </a:extLst>
          </p:cNvPr>
          <p:cNvSpPr>
            <a:spLocks noGrp="1"/>
          </p:cNvSpPr>
          <p:nvPr>
            <p:ph type="dt" sz="half" idx="26"/>
          </p:nvPr>
        </p:nvSpPr>
        <p:spPr/>
        <p:txBody>
          <a:bodyPr/>
          <a:lstStyle/>
          <a:p>
            <a:endParaRPr lang="en-US" dirty="0"/>
          </a:p>
        </p:txBody>
      </p:sp>
      <p:sp>
        <p:nvSpPr>
          <p:cNvPr id="10" name="Footer Placeholder 9">
            <a:extLst>
              <a:ext uri="{FF2B5EF4-FFF2-40B4-BE49-F238E27FC236}">
                <a16:creationId xmlns:a16="http://schemas.microsoft.com/office/drawing/2014/main" id="{9C6D60D1-99A0-4A98-BC8E-3EF57AA94001}"/>
              </a:ext>
            </a:extLst>
          </p:cNvPr>
          <p:cNvSpPr>
            <a:spLocks noGrp="1"/>
          </p:cNvSpPr>
          <p:nvPr>
            <p:ph type="ftr" sz="quarter" idx="27"/>
          </p:nvPr>
        </p:nvSpPr>
        <p:spPr/>
        <p:txBody>
          <a:bodyPr/>
          <a:lstStyle/>
          <a:p>
            <a:endParaRPr lang="en-US" dirty="0"/>
          </a:p>
        </p:txBody>
      </p:sp>
      <p:sp>
        <p:nvSpPr>
          <p:cNvPr id="11" name="Slide Number Placeholder 10">
            <a:extLst>
              <a:ext uri="{FF2B5EF4-FFF2-40B4-BE49-F238E27FC236}">
                <a16:creationId xmlns:a16="http://schemas.microsoft.com/office/drawing/2014/main" id="{676BAC64-3B0D-463F-8B20-473CDA4BD824}"/>
              </a:ext>
            </a:extLst>
          </p:cNvPr>
          <p:cNvSpPr>
            <a:spLocks noGrp="1"/>
          </p:cNvSpPr>
          <p:nvPr>
            <p:ph type="sldNum" sz="quarter" idx="2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74561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text and image (right large)">
    <p:spTree>
      <p:nvGrpSpPr>
        <p:cNvPr id="1" name=""/>
        <p:cNvGrpSpPr/>
        <p:nvPr/>
      </p:nvGrpSpPr>
      <p:grpSpPr>
        <a:xfrm>
          <a:off x="0" y="0"/>
          <a:ext cx="0" cy="0"/>
          <a:chOff x="0" y="0"/>
          <a:chExt cx="0" cy="0"/>
        </a:xfrm>
      </p:grpSpPr>
      <p:sp>
        <p:nvSpPr>
          <p:cNvPr id="15" name="Picture Placeholder 9"/>
          <p:cNvSpPr>
            <a:spLocks noGrp="1"/>
          </p:cNvSpPr>
          <p:nvPr>
            <p:ph type="pic" sz="quarter" idx="14" hasCustomPrompt="1"/>
          </p:nvPr>
        </p:nvSpPr>
        <p:spPr>
          <a:xfrm>
            <a:off x="3505335" y="835025"/>
            <a:ext cx="5062402" cy="3897313"/>
          </a:xfrm>
          <a:prstGeom prst="rect">
            <a:avLst/>
          </a:prstGeom>
          <a:solidFill>
            <a:schemeClr val="accent6"/>
          </a:solidFill>
        </p:spPr>
        <p:txBody>
          <a:bodyPr tIns="2232000"/>
          <a:lstStyle>
            <a:lvl1pPr marL="0" indent="0" algn="ctr">
              <a:lnSpc>
                <a:spcPct val="100000"/>
              </a:lnSpc>
              <a:buFontTx/>
              <a:buNone/>
              <a:defRPr>
                <a:solidFill>
                  <a:schemeClr val="tx1"/>
                </a:solidFill>
              </a:defRPr>
            </a:lvl1pPr>
          </a:lstStyle>
          <a:p>
            <a:r>
              <a:rPr lang="en-US" noProof="0"/>
              <a:t>Drag picture to placeholder or click icon to add</a:t>
            </a:r>
            <a:endParaRPr lang="en-US" noProof="0" dirty="0"/>
          </a:p>
        </p:txBody>
      </p:sp>
      <p:sp>
        <p:nvSpPr>
          <p:cNvPr id="8" name="Text Placeholder 8"/>
          <p:cNvSpPr>
            <a:spLocks noGrp="1"/>
          </p:cNvSpPr>
          <p:nvPr>
            <p:ph type="body" sz="quarter" idx="24" hasCustomPrompt="1"/>
          </p:nvPr>
        </p:nvSpPr>
        <p:spPr>
          <a:xfrm>
            <a:off x="576264" y="835025"/>
            <a:ext cx="2641070"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a:t>Click to add text</a:t>
            </a:r>
            <a:endParaRPr lang="en-US" dirty="0"/>
          </a:p>
        </p:txBody>
      </p:sp>
      <p:sp>
        <p:nvSpPr>
          <p:cNvPr id="2" name="Titel 1">
            <a:extLst>
              <a:ext uri="{FF2B5EF4-FFF2-40B4-BE49-F238E27FC236}">
                <a16:creationId xmlns:a16="http://schemas.microsoft.com/office/drawing/2014/main" id="{D82C27FB-C163-4802-BBE9-1194F6A07DDA}"/>
              </a:ext>
            </a:extLst>
          </p:cNvPr>
          <p:cNvSpPr>
            <a:spLocks noGrp="1"/>
          </p:cNvSpPr>
          <p:nvPr>
            <p:ph type="title"/>
          </p:nvPr>
        </p:nvSpPr>
        <p:spPr/>
        <p:txBody>
          <a:bodyPr/>
          <a:lstStyle>
            <a:lvl1pPr>
              <a:defRPr/>
            </a:lvl1pPr>
          </a:lstStyle>
          <a:p>
            <a:endParaRPr lang="en-US" dirty="0"/>
          </a:p>
        </p:txBody>
      </p:sp>
      <p:sp>
        <p:nvSpPr>
          <p:cNvPr id="6" name="Date Placeholder 5">
            <a:extLst>
              <a:ext uri="{FF2B5EF4-FFF2-40B4-BE49-F238E27FC236}">
                <a16:creationId xmlns:a16="http://schemas.microsoft.com/office/drawing/2014/main" id="{15946856-8546-4DA9-9A8E-E5AE5A89C49C}"/>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175E8465-767D-44BA-B892-E9FA43E13D51}"/>
              </a:ext>
            </a:extLst>
          </p:cNvPr>
          <p:cNvSpPr>
            <a:spLocks noGrp="1"/>
          </p:cNvSpPr>
          <p:nvPr>
            <p:ph type="ftr" sz="quarter" idx="26"/>
          </p:nvPr>
        </p:nvSpPr>
        <p:spPr/>
        <p:txBody>
          <a:bodyPr/>
          <a:lstStyle/>
          <a:p>
            <a:endParaRPr lang="en-US" dirty="0"/>
          </a:p>
        </p:txBody>
      </p:sp>
      <p:sp>
        <p:nvSpPr>
          <p:cNvPr id="9" name="Slide Number Placeholder 8">
            <a:extLst>
              <a:ext uri="{FF2B5EF4-FFF2-40B4-BE49-F238E27FC236}">
                <a16:creationId xmlns:a16="http://schemas.microsoft.com/office/drawing/2014/main" id="{6786D917-89B9-4999-9898-0406930D63BE}"/>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44346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text and image (right large) - 2">
    <p:spTree>
      <p:nvGrpSpPr>
        <p:cNvPr id="1" name=""/>
        <p:cNvGrpSpPr/>
        <p:nvPr/>
      </p:nvGrpSpPr>
      <p:grpSpPr>
        <a:xfrm>
          <a:off x="0" y="0"/>
          <a:ext cx="0" cy="0"/>
          <a:chOff x="0" y="0"/>
          <a:chExt cx="0" cy="0"/>
        </a:xfrm>
      </p:grpSpPr>
      <p:sp>
        <p:nvSpPr>
          <p:cNvPr id="15" name="Picture Placeholder 9"/>
          <p:cNvSpPr>
            <a:spLocks noGrp="1"/>
          </p:cNvSpPr>
          <p:nvPr>
            <p:ph type="pic" sz="quarter" idx="14" hasCustomPrompt="1"/>
          </p:nvPr>
        </p:nvSpPr>
        <p:spPr>
          <a:xfrm>
            <a:off x="3505335" y="835025"/>
            <a:ext cx="5062402" cy="3897313"/>
          </a:xfrm>
          <a:prstGeom prst="roundRect">
            <a:avLst>
              <a:gd name="adj" fmla="val 4402"/>
            </a:avLst>
          </a:prstGeom>
          <a:solidFill>
            <a:schemeClr val="accent6"/>
          </a:solidFill>
          <a:effectLst/>
          <a:extLst>
            <a:ext uri="{53640926-AAD7-44D8-BBD7-CCE9431645EC}">
              <a14:shadowObscured xmlns:a14="http://schemas.microsoft.com/office/drawing/2010/main"/>
            </a:ext>
          </a:extLst>
        </p:spPr>
        <p:txBody>
          <a:bodyPr lIns="0" tIns="2232000" rIns="0" bIns="0"/>
          <a:lstStyle>
            <a:lvl1pPr marL="0" indent="0" algn="ctr">
              <a:lnSpc>
                <a:spcPct val="100000"/>
              </a:lnSpc>
              <a:buFontTx/>
              <a:buNone/>
              <a:defRPr>
                <a:solidFill>
                  <a:schemeClr val="tx1"/>
                </a:solidFill>
              </a:defRPr>
            </a:lvl1pPr>
          </a:lstStyle>
          <a:p>
            <a:r>
              <a:rPr lang="en-US" noProof="0"/>
              <a:t>Drag picture to placeholder or click icon to add</a:t>
            </a:r>
            <a:endParaRPr lang="en-US" noProof="0" dirty="0"/>
          </a:p>
        </p:txBody>
      </p:sp>
      <p:sp>
        <p:nvSpPr>
          <p:cNvPr id="8" name="Text Placeholder 8"/>
          <p:cNvSpPr>
            <a:spLocks noGrp="1"/>
          </p:cNvSpPr>
          <p:nvPr>
            <p:ph type="body" sz="quarter" idx="24" hasCustomPrompt="1"/>
          </p:nvPr>
        </p:nvSpPr>
        <p:spPr>
          <a:xfrm>
            <a:off x="576264" y="835025"/>
            <a:ext cx="2641070"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a:t>Click to add text</a:t>
            </a:r>
            <a:endParaRPr lang="en-US" dirty="0"/>
          </a:p>
        </p:txBody>
      </p:sp>
      <p:sp>
        <p:nvSpPr>
          <p:cNvPr id="3" name="Date Placeholder 2">
            <a:extLst>
              <a:ext uri="{FF2B5EF4-FFF2-40B4-BE49-F238E27FC236}">
                <a16:creationId xmlns:a16="http://schemas.microsoft.com/office/drawing/2014/main" id="{136B6A0F-FAB0-4F8C-9459-30EDA0835272}"/>
              </a:ext>
            </a:extLst>
          </p:cNvPr>
          <p:cNvSpPr>
            <a:spLocks noGrp="1"/>
          </p:cNvSpPr>
          <p:nvPr>
            <p:ph type="dt" sz="half" idx="25"/>
          </p:nvPr>
        </p:nvSpPr>
        <p:spPr/>
        <p:txBody>
          <a:bodyPr/>
          <a:lstStyle/>
          <a:p>
            <a:endParaRPr lang="en-US" dirty="0"/>
          </a:p>
        </p:txBody>
      </p:sp>
      <p:sp>
        <p:nvSpPr>
          <p:cNvPr id="4" name="Footer Placeholder 3">
            <a:extLst>
              <a:ext uri="{FF2B5EF4-FFF2-40B4-BE49-F238E27FC236}">
                <a16:creationId xmlns:a16="http://schemas.microsoft.com/office/drawing/2014/main" id="{B59A77CE-E662-481F-BCC4-5E6BB30CACEC}"/>
              </a:ext>
            </a:extLst>
          </p:cNvPr>
          <p:cNvSpPr>
            <a:spLocks noGrp="1"/>
          </p:cNvSpPr>
          <p:nvPr>
            <p:ph type="ftr" sz="quarter" idx="26"/>
          </p:nvPr>
        </p:nvSpPr>
        <p:spPr/>
        <p:txBody>
          <a:bodyPr/>
          <a:lstStyle/>
          <a:p>
            <a:endParaRPr lang="en-US" dirty="0"/>
          </a:p>
        </p:txBody>
      </p:sp>
      <p:sp>
        <p:nvSpPr>
          <p:cNvPr id="5" name="Slide Number Placeholder 4">
            <a:extLst>
              <a:ext uri="{FF2B5EF4-FFF2-40B4-BE49-F238E27FC236}">
                <a16:creationId xmlns:a16="http://schemas.microsoft.com/office/drawing/2014/main" id="{F5D6AD45-0EAC-4DBD-8C61-C0F4ACB53601}"/>
              </a:ext>
            </a:extLst>
          </p:cNvPr>
          <p:cNvSpPr>
            <a:spLocks noGrp="1"/>
          </p:cNvSpPr>
          <p:nvPr>
            <p:ph type="sldNum" sz="quarter" idx="27"/>
          </p:nvPr>
        </p:nvSpPr>
        <p:spPr/>
        <p:txBody>
          <a:bodyPr/>
          <a:lstStyle/>
          <a:p>
            <a:fld id="{82F89014-7F8D-47C1-8D79-17A715C9D2BB}" type="slidenum">
              <a:rPr lang="en-US" smtClean="0"/>
              <a:pPr/>
              <a:t>‹#›</a:t>
            </a:fld>
            <a:endParaRPr lang="en-US" dirty="0"/>
          </a:p>
        </p:txBody>
      </p:sp>
      <p:sp>
        <p:nvSpPr>
          <p:cNvPr id="2" name="Titel 1">
            <a:extLst>
              <a:ext uri="{FF2B5EF4-FFF2-40B4-BE49-F238E27FC236}">
                <a16:creationId xmlns:a16="http://schemas.microsoft.com/office/drawing/2014/main" id="{D82C27FB-C163-4802-BBE9-1194F6A07DDA}"/>
              </a:ext>
            </a:extLst>
          </p:cNvPr>
          <p:cNvSpPr>
            <a:spLocks noGrp="1"/>
          </p:cNvSpPr>
          <p:nvPr>
            <p:ph type="title"/>
          </p:nvPr>
        </p:nvSpPr>
        <p:spPr/>
        <p:txBody>
          <a:bodyPr/>
          <a:lstStyle>
            <a:lvl1pPr>
              <a:defRPr/>
            </a:lvl1pPr>
          </a:lstStyle>
          <a:p>
            <a:endParaRPr lang="en-US" dirty="0"/>
          </a:p>
        </p:txBody>
      </p:sp>
    </p:spTree>
    <p:extLst>
      <p:ext uri="{BB962C8B-B14F-4D97-AF65-F5344CB8AC3E}">
        <p14:creationId xmlns:p14="http://schemas.microsoft.com/office/powerpoint/2010/main" val="370293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text and image (right small)">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59336" y="835025"/>
            <a:ext cx="3708401" cy="3897313"/>
          </a:xfrm>
          <a:prstGeom prst="rect">
            <a:avLst/>
          </a:prstGeom>
          <a:solidFill>
            <a:schemeClr val="accent6"/>
          </a:solidFill>
        </p:spPr>
        <p:txBody>
          <a:bodyPr tIns="2232000"/>
          <a:lstStyle>
            <a:lvl1pPr marL="0" indent="0" algn="ctr">
              <a:lnSpc>
                <a:spcPct val="100000"/>
              </a:lnSpc>
              <a:buFontTx/>
              <a:buNone/>
              <a:defRPr>
                <a:solidFill>
                  <a:schemeClr val="tx1"/>
                </a:solidFill>
              </a:defRPr>
            </a:lvl1pPr>
          </a:lstStyle>
          <a:p>
            <a:r>
              <a:rPr lang="en-US" noProof="0"/>
              <a:t>Drag picture to placeholder or click icon to add</a:t>
            </a:r>
            <a:endParaRPr lang="en-US" noProof="0" dirty="0"/>
          </a:p>
        </p:txBody>
      </p:sp>
      <p:sp>
        <p:nvSpPr>
          <p:cNvPr id="9" name="Text Placeholder 8"/>
          <p:cNvSpPr>
            <a:spLocks noGrp="1"/>
          </p:cNvSpPr>
          <p:nvPr>
            <p:ph type="body" sz="quarter" idx="13" hasCustomPrompt="1"/>
          </p:nvPr>
        </p:nvSpPr>
        <p:spPr>
          <a:xfrm>
            <a:off x="576263" y="835025"/>
            <a:ext cx="3708400" cy="3897313"/>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dirty="0"/>
          </a:p>
        </p:txBody>
      </p:sp>
      <p:sp>
        <p:nvSpPr>
          <p:cNvPr id="3" name="Titel 2">
            <a:extLst>
              <a:ext uri="{FF2B5EF4-FFF2-40B4-BE49-F238E27FC236}">
                <a16:creationId xmlns:a16="http://schemas.microsoft.com/office/drawing/2014/main" id="{F71526E6-52FE-4A12-AF1B-B37A25A00344}"/>
              </a:ext>
            </a:extLst>
          </p:cNvPr>
          <p:cNvSpPr>
            <a:spLocks noGrp="1"/>
          </p:cNvSpPr>
          <p:nvPr>
            <p:ph type="title"/>
          </p:nvPr>
        </p:nvSpPr>
        <p:spPr/>
        <p:txBody>
          <a:bodyPr/>
          <a:lstStyle/>
          <a:p>
            <a:endParaRPr lang="en-US" dirty="0"/>
          </a:p>
        </p:txBody>
      </p:sp>
      <p:sp>
        <p:nvSpPr>
          <p:cNvPr id="6" name="Date Placeholder 5">
            <a:extLst>
              <a:ext uri="{FF2B5EF4-FFF2-40B4-BE49-F238E27FC236}">
                <a16:creationId xmlns:a16="http://schemas.microsoft.com/office/drawing/2014/main" id="{077FD35B-6C0E-42DE-85B1-6521194AA6A7}"/>
              </a:ext>
            </a:extLst>
          </p:cNvPr>
          <p:cNvSpPr>
            <a:spLocks noGrp="1"/>
          </p:cNvSpPr>
          <p:nvPr>
            <p:ph type="dt" sz="half" idx="15"/>
          </p:nvPr>
        </p:nvSpPr>
        <p:spPr/>
        <p:txBody>
          <a:bodyPr/>
          <a:lstStyle/>
          <a:p>
            <a:endParaRPr lang="en-US" dirty="0"/>
          </a:p>
        </p:txBody>
      </p:sp>
      <p:sp>
        <p:nvSpPr>
          <p:cNvPr id="7" name="Footer Placeholder 6">
            <a:extLst>
              <a:ext uri="{FF2B5EF4-FFF2-40B4-BE49-F238E27FC236}">
                <a16:creationId xmlns:a16="http://schemas.microsoft.com/office/drawing/2014/main" id="{BB11B6FB-578C-4F3B-A98D-5AF9DECFC4C8}"/>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D518D1FF-B499-48AE-A463-FCD1B03277A3}"/>
              </a:ext>
            </a:extLst>
          </p:cNvPr>
          <p:cNvSpPr>
            <a:spLocks noGrp="1"/>
          </p:cNvSpPr>
          <p:nvPr>
            <p:ph type="sldNum" sz="quarter" idx="1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49770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text and image (right small) - 2">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59336" y="835025"/>
            <a:ext cx="3708401" cy="3897313"/>
          </a:xfrm>
          <a:prstGeom prst="roundRect">
            <a:avLst>
              <a:gd name="adj" fmla="val 4626"/>
            </a:avLst>
          </a:prstGeom>
          <a:solidFill>
            <a:schemeClr val="accent6"/>
          </a:solidFill>
          <a:effectLst/>
        </p:spPr>
        <p:txBody>
          <a:bodyPr tIns="2232000"/>
          <a:lstStyle>
            <a:lvl1pPr marL="0" indent="0" algn="ctr">
              <a:lnSpc>
                <a:spcPct val="100000"/>
              </a:lnSpc>
              <a:buFontTx/>
              <a:buNone/>
              <a:defRPr>
                <a:solidFill>
                  <a:schemeClr val="tx1"/>
                </a:solidFill>
              </a:defRPr>
            </a:lvl1pPr>
          </a:lstStyle>
          <a:p>
            <a:r>
              <a:rPr lang="en-US" noProof="0"/>
              <a:t>Drag picture to placeholder or click icon to add</a:t>
            </a:r>
            <a:endParaRPr lang="en-US" noProof="0" dirty="0"/>
          </a:p>
        </p:txBody>
      </p:sp>
      <p:sp>
        <p:nvSpPr>
          <p:cNvPr id="9" name="Text Placeholder 8"/>
          <p:cNvSpPr>
            <a:spLocks noGrp="1"/>
          </p:cNvSpPr>
          <p:nvPr>
            <p:ph type="body" sz="quarter" idx="13" hasCustomPrompt="1"/>
          </p:nvPr>
        </p:nvSpPr>
        <p:spPr>
          <a:xfrm>
            <a:off x="576263" y="835025"/>
            <a:ext cx="3708400" cy="3897313"/>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dirty="0"/>
          </a:p>
        </p:txBody>
      </p:sp>
      <p:sp>
        <p:nvSpPr>
          <p:cNvPr id="3" name="Titel 2">
            <a:extLst>
              <a:ext uri="{FF2B5EF4-FFF2-40B4-BE49-F238E27FC236}">
                <a16:creationId xmlns:a16="http://schemas.microsoft.com/office/drawing/2014/main" id="{F71526E6-52FE-4A12-AF1B-B37A25A00344}"/>
              </a:ext>
            </a:extLst>
          </p:cNvPr>
          <p:cNvSpPr>
            <a:spLocks noGrp="1"/>
          </p:cNvSpPr>
          <p:nvPr>
            <p:ph type="title"/>
          </p:nvPr>
        </p:nvSpPr>
        <p:spPr/>
        <p:txBody>
          <a:bodyPr/>
          <a:lstStyle/>
          <a:p>
            <a:endParaRPr lang="en-US" dirty="0"/>
          </a:p>
        </p:txBody>
      </p:sp>
      <p:sp>
        <p:nvSpPr>
          <p:cNvPr id="6" name="Date Placeholder 5">
            <a:extLst>
              <a:ext uri="{FF2B5EF4-FFF2-40B4-BE49-F238E27FC236}">
                <a16:creationId xmlns:a16="http://schemas.microsoft.com/office/drawing/2014/main" id="{D7DD8DB3-C531-4BAF-94DF-B0A78EC7175A}"/>
              </a:ext>
            </a:extLst>
          </p:cNvPr>
          <p:cNvSpPr>
            <a:spLocks noGrp="1"/>
          </p:cNvSpPr>
          <p:nvPr>
            <p:ph type="dt" sz="half" idx="15"/>
          </p:nvPr>
        </p:nvSpPr>
        <p:spPr/>
        <p:txBody>
          <a:bodyPr/>
          <a:lstStyle/>
          <a:p>
            <a:endParaRPr lang="en-US" dirty="0"/>
          </a:p>
        </p:txBody>
      </p:sp>
      <p:sp>
        <p:nvSpPr>
          <p:cNvPr id="7" name="Footer Placeholder 6">
            <a:extLst>
              <a:ext uri="{FF2B5EF4-FFF2-40B4-BE49-F238E27FC236}">
                <a16:creationId xmlns:a16="http://schemas.microsoft.com/office/drawing/2014/main" id="{8344BE83-BA14-49B6-A392-4BAD50F8603E}"/>
              </a:ext>
            </a:extLst>
          </p:cNvPr>
          <p:cNvSpPr>
            <a:spLocks noGrp="1"/>
          </p:cNvSpPr>
          <p:nvPr>
            <p:ph type="ftr" sz="quarter" idx="16"/>
          </p:nvPr>
        </p:nvSpPr>
        <p:spPr/>
        <p:txBody>
          <a:bodyPr/>
          <a:lstStyle/>
          <a:p>
            <a:endParaRPr lang="en-US" dirty="0"/>
          </a:p>
        </p:txBody>
      </p:sp>
      <p:sp>
        <p:nvSpPr>
          <p:cNvPr id="11" name="Slide Number Placeholder 10">
            <a:extLst>
              <a:ext uri="{FF2B5EF4-FFF2-40B4-BE49-F238E27FC236}">
                <a16:creationId xmlns:a16="http://schemas.microsoft.com/office/drawing/2014/main" id="{3F0C4FF9-2E18-439F-BB75-2227EBAD5880}"/>
              </a:ext>
            </a:extLst>
          </p:cNvPr>
          <p:cNvSpPr>
            <a:spLocks noGrp="1"/>
          </p:cNvSpPr>
          <p:nvPr>
            <p:ph type="sldNum" sz="quarter" idx="1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95825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image (wide)">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A7FD14-63CD-42B5-8123-E0D2D06AE6A3}"/>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50D40CD0-E62A-40D6-A9A7-E90A7941CF89}"/>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6871E6EE-F796-4FC9-A7D0-4C318002A703}"/>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8AA59B62-65E5-4805-9C65-6AB0D3219CEE}"/>
              </a:ext>
            </a:extLst>
          </p:cNvPr>
          <p:cNvSpPr>
            <a:spLocks noGrp="1"/>
          </p:cNvSpPr>
          <p:nvPr>
            <p:ph type="sldNum" sz="quarter" idx="19"/>
          </p:nvPr>
        </p:nvSpPr>
        <p:spPr/>
        <p:txBody>
          <a:bodyPr/>
          <a:lstStyle/>
          <a:p>
            <a:fld id="{82F89014-7F8D-47C1-8D79-17A715C9D2BB}" type="slidenum">
              <a:rPr lang="en-US" smtClean="0"/>
              <a:pPr/>
              <a:t>‹#›</a:t>
            </a:fld>
            <a:endParaRPr lang="en-US" dirty="0"/>
          </a:p>
        </p:txBody>
      </p:sp>
      <p:sp>
        <p:nvSpPr>
          <p:cNvPr id="5" name="Picture Placeholder 4">
            <a:extLst>
              <a:ext uri="{FF2B5EF4-FFF2-40B4-BE49-F238E27FC236}">
                <a16:creationId xmlns:a16="http://schemas.microsoft.com/office/drawing/2014/main" id="{41D87977-6410-4861-821B-247A28DFF45D}"/>
              </a:ext>
            </a:extLst>
          </p:cNvPr>
          <p:cNvSpPr>
            <a:spLocks noGrp="1"/>
          </p:cNvSpPr>
          <p:nvPr>
            <p:ph type="pic" sz="quarter" idx="20" hasCustomPrompt="1"/>
          </p:nvPr>
        </p:nvSpPr>
        <p:spPr>
          <a:xfrm>
            <a:off x="576263" y="835025"/>
            <a:ext cx="7991475" cy="3897313"/>
          </a:xfrm>
          <a:solidFill>
            <a:schemeClr val="accent6"/>
          </a:solidFill>
        </p:spPr>
        <p:txBody>
          <a:bodyPr tIns="2232000"/>
          <a:lstStyle>
            <a:lvl1pPr marL="0" indent="0" algn="ctr">
              <a:buNone/>
              <a:defRPr>
                <a:solidFill>
                  <a:schemeClr val="tx1"/>
                </a:solidFill>
              </a:defRPr>
            </a:lvl1pPr>
          </a:lstStyle>
          <a:p>
            <a:pPr marL="0" marR="0" lvl="0" indent="0" algn="ctr" defTabSz="685800" rtl="0" eaLnBrk="1" fontAlgn="auto" latinLnBrk="0" hangingPunct="1">
              <a:lnSpc>
                <a:spcPct val="100000"/>
              </a:lnSpc>
              <a:spcBef>
                <a:spcPts val="0"/>
              </a:spcBef>
              <a:spcAft>
                <a:spcPts val="600"/>
              </a:spcAft>
              <a:buClr>
                <a:srgbClr val="FF6C00"/>
              </a:buClr>
              <a:buSzTx/>
              <a:buFont typeface="Arial" panose="020B0604020202020204" pitchFamily="34" charset="0"/>
              <a:buNone/>
              <a:tabLst>
                <a:tab pos="266700" algn="l"/>
              </a:tabLst>
              <a:defRPr/>
            </a:pPr>
            <a:r>
              <a:rPr lang="en-US" noProof="0"/>
              <a:t>Drag picture to placeholder or click icon to add</a:t>
            </a:r>
            <a:endParaRPr lang="en-US" noProof="0" dirty="0"/>
          </a:p>
        </p:txBody>
      </p:sp>
    </p:spTree>
    <p:extLst>
      <p:ext uri="{BB962C8B-B14F-4D97-AF65-F5344CB8AC3E}">
        <p14:creationId xmlns:p14="http://schemas.microsoft.com/office/powerpoint/2010/main" val="356652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lide with video background">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61EF6098-F062-48C8-804B-4CB80BE90332}"/>
              </a:ext>
            </a:extLst>
          </p:cNvPr>
          <p:cNvSpPr>
            <a:spLocks noGrp="1"/>
          </p:cNvSpPr>
          <p:nvPr>
            <p:ph type="media" sz="quarter" idx="17" hasCustomPrompt="1"/>
          </p:nvPr>
        </p:nvSpPr>
        <p:spPr>
          <a:xfrm>
            <a:off x="0" y="0"/>
            <a:ext cx="9144000" cy="5143500"/>
          </a:xfrm>
          <a:solidFill>
            <a:srgbClr val="3E4043">
              <a:alpha val="14902"/>
            </a:srgbClr>
          </a:solidFill>
        </p:spPr>
        <p:txBody>
          <a:bodyPr/>
          <a:lstStyle>
            <a:lvl1pPr marL="0" indent="0" algn="ctr">
              <a:buNone/>
              <a:defRPr/>
            </a:lvl1pPr>
          </a:lstStyle>
          <a:p>
            <a:pPr marL="0" marR="0" lvl="0" indent="0" algn="l" defTabSz="685800" rtl="0" eaLnBrk="1" fontAlgn="auto" latinLnBrk="0" hangingPunct="1">
              <a:lnSpc>
                <a:spcPct val="100000"/>
              </a:lnSpc>
              <a:spcBef>
                <a:spcPts val="0"/>
              </a:spcBef>
              <a:spcAft>
                <a:spcPts val="600"/>
              </a:spcAft>
              <a:buClr>
                <a:srgbClr val="FF6C00"/>
              </a:buClr>
              <a:buSzTx/>
              <a:buFont typeface="Arial" panose="020B0604020202020204" pitchFamily="34" charset="0"/>
              <a:buNone/>
              <a:tabLst>
                <a:tab pos="266700" algn="l"/>
              </a:tabLst>
              <a:defRPr/>
            </a:pPr>
            <a:r>
              <a:rPr lang="en-US" noProof="0"/>
              <a:t>Drag movie to placeholder or click icon to add</a:t>
            </a:r>
            <a:endParaRPr lang="en-US" noProof="0" dirty="0"/>
          </a:p>
        </p:txBody>
      </p:sp>
      <p:sp>
        <p:nvSpPr>
          <p:cNvPr id="3" name="Title 2">
            <a:extLst>
              <a:ext uri="{FF2B5EF4-FFF2-40B4-BE49-F238E27FC236}">
                <a16:creationId xmlns:a16="http://schemas.microsoft.com/office/drawing/2014/main" id="{9DE8C169-6D44-4FAB-8862-F0E9E8469FD6}"/>
              </a:ext>
            </a:extLst>
          </p:cNvPr>
          <p:cNvSpPr>
            <a:spLocks noGrp="1"/>
          </p:cNvSpPr>
          <p:nvPr>
            <p:ph type="title"/>
          </p:nvPr>
        </p:nvSpPr>
        <p:spPr>
          <a:xfrm>
            <a:off x="576263" y="4227513"/>
            <a:ext cx="7991474" cy="504825"/>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4840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539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10" name="Table Placeholder 6"/>
          <p:cNvSpPr>
            <a:spLocks noGrp="1"/>
          </p:cNvSpPr>
          <p:nvPr>
            <p:ph type="tbl" sz="quarter" idx="16"/>
          </p:nvPr>
        </p:nvSpPr>
        <p:spPr>
          <a:xfrm>
            <a:off x="576261" y="835024"/>
            <a:ext cx="7990394" cy="3897313"/>
          </a:xfrm>
          <a:prstGeom prst="rect">
            <a:avLst/>
          </a:prstGeom>
        </p:spPr>
        <p:txBody>
          <a:bodyPr/>
          <a:lstStyle>
            <a:lvl1pPr marL="0" indent="0">
              <a:lnSpc>
                <a:spcPct val="100000"/>
              </a:lnSpc>
              <a:buNone/>
              <a:defRPr/>
            </a:lvl1pPr>
          </a:lstStyle>
          <a:p>
            <a:r>
              <a:rPr lang="en-US" noProof="0"/>
              <a:t>Click icon to add table</a:t>
            </a:r>
            <a:endParaRPr lang="en-US" noProof="0" dirty="0"/>
          </a:p>
        </p:txBody>
      </p:sp>
      <p:sp>
        <p:nvSpPr>
          <p:cNvPr id="3" name="Titel 2">
            <a:extLst>
              <a:ext uri="{FF2B5EF4-FFF2-40B4-BE49-F238E27FC236}">
                <a16:creationId xmlns:a16="http://schemas.microsoft.com/office/drawing/2014/main" id="{EBA7FD14-63CD-42B5-8123-E0D2D06AE6A3}"/>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50D40CD0-E62A-40D6-A9A7-E90A7941CF89}"/>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6871E6EE-F796-4FC9-A7D0-4C318002A703}"/>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8AA59B62-65E5-4805-9C65-6AB0D3219CEE}"/>
              </a:ext>
            </a:extLst>
          </p:cNvPr>
          <p:cNvSpPr>
            <a:spLocks noGrp="1"/>
          </p:cNvSpPr>
          <p:nvPr>
            <p:ph type="sldNum" sz="quarter" idx="19"/>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72896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orange text and white log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9144000" cy="5143500"/>
          </a:xfrm>
          <a:prstGeom prst="rect">
            <a:avLst/>
          </a:prstGeom>
          <a:solidFill>
            <a:srgbClr val="3E4043">
              <a:alpha val="14902"/>
            </a:srgbClr>
          </a:solidFill>
        </p:spPr>
        <p:txBody>
          <a:bodyPr>
            <a:normAutofit/>
          </a:bodyPr>
          <a:lstStyle>
            <a:lvl1pPr marL="0" indent="0" algn="ctr">
              <a:lnSpc>
                <a:spcPct val="100000"/>
              </a:lnSpc>
              <a:buNone/>
              <a:defRPr sz="1600" baseline="0"/>
            </a:lvl1pPr>
          </a:lstStyle>
          <a:p>
            <a:r>
              <a:rPr lang="en-US" noProof="0" dirty="0"/>
              <a:t>Drag picture to placeholder or click icon to add</a:t>
            </a:r>
          </a:p>
        </p:txBody>
      </p:sp>
      <p:sp>
        <p:nvSpPr>
          <p:cNvPr id="12"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nSpc>
                <a:spcPct val="100000"/>
              </a:lnSpc>
              <a:spcBef>
                <a:spcPts val="0"/>
              </a:spcBef>
              <a:spcAft>
                <a:spcPts val="0"/>
              </a:spcAft>
              <a:buNone/>
              <a:defRPr sz="1300">
                <a:solidFill>
                  <a:schemeClr val="bg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p>
        </p:txBody>
      </p:sp>
      <p:sp>
        <p:nvSpPr>
          <p:cNvPr id="20"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chemeClr val="accent2"/>
                </a:solidFill>
              </a:defRPr>
            </a:lvl1pPr>
          </a:lstStyle>
          <a:p>
            <a:r>
              <a:rPr lang="en-US" noProof="0" dirty="0"/>
              <a:t>Click to edit title max over 2x lines</a:t>
            </a:r>
          </a:p>
        </p:txBody>
      </p:sp>
      <p:sp>
        <p:nvSpPr>
          <p:cNvPr id="21"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p>
        </p:txBody>
      </p:sp>
      <p:sp>
        <p:nvSpPr>
          <p:cNvPr id="8" name="Text Placeholder 9">
            <a:extLst>
              <a:ext uri="{FF2B5EF4-FFF2-40B4-BE49-F238E27FC236}">
                <a16:creationId xmlns:a16="http://schemas.microsoft.com/office/drawing/2014/main" id="{0E6E70A5-8AF3-4A7A-B204-A2BBA103534A}"/>
              </a:ext>
            </a:extLst>
          </p:cNvPr>
          <p:cNvSpPr>
            <a:spLocks noGrp="1"/>
          </p:cNvSpPr>
          <p:nvPr>
            <p:ph type="body" sz="quarter" idx="13" hasCustomPrompt="1"/>
          </p:nvPr>
        </p:nvSpPr>
        <p:spPr>
          <a:xfrm>
            <a:off x="576263" y="369888"/>
            <a:ext cx="552450" cy="6096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00"/>
            </a:lvl1pPr>
          </a:lstStyle>
          <a:p>
            <a:pPr lvl="0"/>
            <a:r>
              <a:rPr lang="en-US" dirty="0"/>
              <a:t>.</a:t>
            </a:r>
          </a:p>
        </p:txBody>
      </p:sp>
    </p:spTree>
    <p:extLst>
      <p:ext uri="{BB962C8B-B14F-4D97-AF65-F5344CB8AC3E}">
        <p14:creationId xmlns:p14="http://schemas.microsoft.com/office/powerpoint/2010/main" val="347704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EEE115E-9A03-449B-92F1-3CD40794A0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57900" y="2057400"/>
            <a:ext cx="3086100" cy="3086100"/>
          </a:xfrm>
          <a:prstGeom prst="rect">
            <a:avLst/>
          </a:prstGeom>
        </p:spPr>
      </p:pic>
      <p:sp>
        <p:nvSpPr>
          <p:cNvPr id="7" name="Title 1"/>
          <p:cNvSpPr>
            <a:spLocks noGrp="1"/>
          </p:cNvSpPr>
          <p:nvPr>
            <p:ph type="title" hasCustomPrompt="1"/>
          </p:nvPr>
        </p:nvSpPr>
        <p:spPr>
          <a:xfrm>
            <a:off x="576262" y="835024"/>
            <a:ext cx="5990400" cy="3168000"/>
          </a:xfrm>
          <a:prstGeom prst="rect">
            <a:avLst/>
          </a:prstGeom>
        </p:spPr>
        <p:txBody>
          <a:bodyPr lIns="0" tIns="0" rIns="0">
            <a:normAutofit/>
          </a:bodyPr>
          <a:lstStyle>
            <a:lvl1pPr marL="0" indent="0">
              <a:lnSpc>
                <a:spcPct val="100000"/>
              </a:lnSpc>
              <a:defRPr sz="3600" baseline="0">
                <a:solidFill>
                  <a:schemeClr val="bg1"/>
                </a:solidFill>
              </a:defRPr>
            </a:lvl1pPr>
          </a:lstStyle>
          <a:p>
            <a:r>
              <a:rPr lang="en-US"/>
              <a:t>“Quote”</a:t>
            </a:r>
            <a:endParaRPr lang="en-US" dirty="0"/>
          </a:p>
        </p:txBody>
      </p:sp>
      <p:sp>
        <p:nvSpPr>
          <p:cNvPr id="4" name="Date Placeholder 3">
            <a:extLst>
              <a:ext uri="{FF2B5EF4-FFF2-40B4-BE49-F238E27FC236}">
                <a16:creationId xmlns:a16="http://schemas.microsoft.com/office/drawing/2014/main" id="{B0A140A6-5D0E-4488-95CA-4733486F593B}"/>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8B200B3A-B3FB-4A32-A145-4E221A432DD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DC275C-83AD-4E74-9F99-2A21F1C78853}"/>
              </a:ext>
            </a:extLst>
          </p:cNvPr>
          <p:cNvSpPr>
            <a:spLocks noGrp="1"/>
          </p:cNvSpPr>
          <p:nvPr>
            <p:ph type="sldNum" sz="quarter" idx="1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60114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Quote (white text - on dark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9144000" cy="5143500"/>
          </a:xfrm>
          <a:prstGeom prst="rect">
            <a:avLst/>
          </a:prstGeom>
          <a:solidFill>
            <a:schemeClr val="accent6"/>
          </a:solidFill>
        </p:spPr>
        <p:txBody>
          <a:bodyPr/>
          <a:lstStyle>
            <a:lvl1pPr marL="0" indent="0" algn="ctr">
              <a:lnSpc>
                <a:spcPct val="100000"/>
              </a:lnSpc>
              <a:buNone/>
              <a:defRPr sz="1600">
                <a:solidFill>
                  <a:schemeClr val="tx1"/>
                </a:solidFill>
              </a:defRPr>
            </a:lvl1pPr>
          </a:lstStyle>
          <a:p>
            <a:r>
              <a:rPr lang="en-US" noProof="0"/>
              <a:t>Drag picture into placeholder</a:t>
            </a:r>
            <a:endParaRPr lang="en-US" noProof="0" dirty="0"/>
          </a:p>
        </p:txBody>
      </p:sp>
      <p:sp>
        <p:nvSpPr>
          <p:cNvPr id="4" name="Title 1">
            <a:extLst>
              <a:ext uri="{FF2B5EF4-FFF2-40B4-BE49-F238E27FC236}">
                <a16:creationId xmlns:a16="http://schemas.microsoft.com/office/drawing/2014/main" id="{143C7E15-6A7F-304C-9E96-52D4906FD97F}"/>
              </a:ext>
            </a:extLst>
          </p:cNvPr>
          <p:cNvSpPr>
            <a:spLocks noGrp="1"/>
          </p:cNvSpPr>
          <p:nvPr>
            <p:ph type="title" hasCustomPrompt="1"/>
          </p:nvPr>
        </p:nvSpPr>
        <p:spPr>
          <a:xfrm>
            <a:off x="576263" y="835024"/>
            <a:ext cx="5976000" cy="3168000"/>
          </a:xfrm>
          <a:prstGeom prst="rect">
            <a:avLst/>
          </a:prstGeom>
        </p:spPr>
        <p:txBody>
          <a:bodyPr lIns="0" rIns="0">
            <a:normAutofit/>
          </a:bodyPr>
          <a:lstStyle>
            <a:lvl1pPr marL="0" indent="0">
              <a:lnSpc>
                <a:spcPct val="100000"/>
              </a:lnSpc>
              <a:defRPr sz="3600">
                <a:solidFill>
                  <a:schemeClr val="bg1"/>
                </a:solidFill>
              </a:defRPr>
            </a:lvl1pPr>
          </a:lstStyle>
          <a:p>
            <a:r>
              <a:rPr lang="en-US"/>
              <a:t>“Quote”</a:t>
            </a:r>
            <a:endParaRPr lang="en-US" dirty="0"/>
          </a:p>
        </p:txBody>
      </p:sp>
      <p:sp>
        <p:nvSpPr>
          <p:cNvPr id="2" name="Date Placeholder 1">
            <a:extLst>
              <a:ext uri="{FF2B5EF4-FFF2-40B4-BE49-F238E27FC236}">
                <a16:creationId xmlns:a16="http://schemas.microsoft.com/office/drawing/2014/main" id="{095FDA8F-E5DE-42B3-BE10-7B8BCDC83F25}"/>
              </a:ext>
            </a:extLst>
          </p:cNvPr>
          <p:cNvSpPr>
            <a:spLocks noGrp="1"/>
          </p:cNvSpPr>
          <p:nvPr>
            <p:ph type="dt" sz="half" idx="14"/>
          </p:nvPr>
        </p:nvSpPr>
        <p:spPr/>
        <p:txBody>
          <a:bodyPr/>
          <a:lstStyle/>
          <a:p>
            <a:endParaRPr lang="en-US" dirty="0"/>
          </a:p>
        </p:txBody>
      </p:sp>
      <p:sp>
        <p:nvSpPr>
          <p:cNvPr id="3" name="Footer Placeholder 2">
            <a:extLst>
              <a:ext uri="{FF2B5EF4-FFF2-40B4-BE49-F238E27FC236}">
                <a16:creationId xmlns:a16="http://schemas.microsoft.com/office/drawing/2014/main" id="{ED6D733F-B7CE-451D-A09C-370A3D494B34}"/>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394006D7-7C1F-4025-93C7-D6BFDD015ACE}"/>
              </a:ext>
            </a:extLst>
          </p:cNvPr>
          <p:cNvSpPr>
            <a:spLocks noGrp="1"/>
          </p:cNvSpPr>
          <p:nvPr>
            <p:ph type="sldNum" sz="quarter" idx="16"/>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4146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Quote (dark text - on light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9144000" cy="5143500"/>
          </a:xfrm>
          <a:prstGeom prst="rect">
            <a:avLst/>
          </a:prstGeom>
          <a:solidFill>
            <a:schemeClr val="accent6"/>
          </a:solidFill>
        </p:spPr>
        <p:txBody>
          <a:bodyPr/>
          <a:lstStyle>
            <a:lvl1pPr marL="0" indent="0" algn="ctr">
              <a:lnSpc>
                <a:spcPct val="100000"/>
              </a:lnSpc>
              <a:buNone/>
              <a:defRPr sz="1600">
                <a:solidFill>
                  <a:schemeClr val="tx1"/>
                </a:solidFill>
              </a:defRPr>
            </a:lvl1pPr>
          </a:lstStyle>
          <a:p>
            <a:r>
              <a:rPr lang="en-US"/>
              <a:t>Drag </a:t>
            </a:r>
            <a:r>
              <a:rPr lang="en-US" noProof="0"/>
              <a:t>picture</a:t>
            </a:r>
            <a:r>
              <a:rPr lang="en-US"/>
              <a:t> into placeholder</a:t>
            </a:r>
            <a:endParaRPr lang="en-US" dirty="0"/>
          </a:p>
        </p:txBody>
      </p:sp>
      <p:sp>
        <p:nvSpPr>
          <p:cNvPr id="4" name="Title 1">
            <a:extLst>
              <a:ext uri="{FF2B5EF4-FFF2-40B4-BE49-F238E27FC236}">
                <a16:creationId xmlns:a16="http://schemas.microsoft.com/office/drawing/2014/main" id="{143C7E15-6A7F-304C-9E96-52D4906FD97F}"/>
              </a:ext>
            </a:extLst>
          </p:cNvPr>
          <p:cNvSpPr>
            <a:spLocks noGrp="1"/>
          </p:cNvSpPr>
          <p:nvPr>
            <p:ph type="title" hasCustomPrompt="1"/>
          </p:nvPr>
        </p:nvSpPr>
        <p:spPr>
          <a:xfrm>
            <a:off x="576263" y="835024"/>
            <a:ext cx="5976000" cy="3168000"/>
          </a:xfrm>
          <a:prstGeom prst="rect">
            <a:avLst/>
          </a:prstGeom>
        </p:spPr>
        <p:txBody>
          <a:bodyPr lIns="0" rIns="0">
            <a:normAutofit/>
          </a:bodyPr>
          <a:lstStyle>
            <a:lvl1pPr marL="0" indent="0">
              <a:lnSpc>
                <a:spcPct val="100000"/>
              </a:lnSpc>
              <a:defRPr sz="3600">
                <a:solidFill>
                  <a:srgbClr val="53565A"/>
                </a:solidFill>
              </a:defRPr>
            </a:lvl1pPr>
          </a:lstStyle>
          <a:p>
            <a:r>
              <a:rPr lang="en-US"/>
              <a:t>“Quote”</a:t>
            </a:r>
            <a:endParaRPr lang="en-US" dirty="0"/>
          </a:p>
        </p:txBody>
      </p:sp>
      <p:sp>
        <p:nvSpPr>
          <p:cNvPr id="2" name="Date Placeholder 1">
            <a:extLst>
              <a:ext uri="{FF2B5EF4-FFF2-40B4-BE49-F238E27FC236}">
                <a16:creationId xmlns:a16="http://schemas.microsoft.com/office/drawing/2014/main" id="{BB5D03DB-E24A-4B52-B9D9-B3D6DF213897}"/>
              </a:ext>
            </a:extLst>
          </p:cNvPr>
          <p:cNvSpPr>
            <a:spLocks noGrp="1"/>
          </p:cNvSpPr>
          <p:nvPr>
            <p:ph type="dt" sz="half" idx="14"/>
          </p:nvPr>
        </p:nvSpPr>
        <p:spPr/>
        <p:txBody>
          <a:bodyPr/>
          <a:lstStyle/>
          <a:p>
            <a:endParaRPr lang="en-US" dirty="0"/>
          </a:p>
        </p:txBody>
      </p:sp>
      <p:sp>
        <p:nvSpPr>
          <p:cNvPr id="3" name="Footer Placeholder 2">
            <a:extLst>
              <a:ext uri="{FF2B5EF4-FFF2-40B4-BE49-F238E27FC236}">
                <a16:creationId xmlns:a16="http://schemas.microsoft.com/office/drawing/2014/main" id="{F08D1E53-7D02-44DA-8691-6E53E6200A05}"/>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433AB17E-1E0B-4FA0-982D-17BEFEF8771F}"/>
              </a:ext>
            </a:extLst>
          </p:cNvPr>
          <p:cNvSpPr>
            <a:spLocks noGrp="1"/>
          </p:cNvSpPr>
          <p:nvPr>
            <p:ph type="sldNum" sz="quarter" idx="16"/>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65552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226F7B-C707-4C07-B686-02CD29F0CADB}"/>
              </a:ext>
            </a:extLst>
          </p:cNvPr>
          <p:cNvSpPr>
            <a:spLocks noGrp="1"/>
          </p:cNvSpPr>
          <p:nvPr>
            <p:ph type="body" sz="quarter" idx="15" hasCustomPrompt="1"/>
          </p:nvPr>
        </p:nvSpPr>
        <p:spPr>
          <a:xfrm>
            <a:off x="576263" y="1944888"/>
            <a:ext cx="3708400" cy="1594378"/>
          </a:xfrm>
        </p:spPr>
        <p:txBody>
          <a:bodyPr/>
          <a:lstStyle>
            <a:lvl1pPr marL="0" indent="0">
              <a:buNone/>
              <a:tabLst/>
              <a:defRPr lang="en-US" sz="5000" kern="1200" dirty="0" smtClean="0">
                <a:solidFill>
                  <a:schemeClr val="bg1"/>
                </a:solidFill>
                <a:latin typeface="+mj-lt"/>
                <a:ea typeface="+mj-ea"/>
                <a:cs typeface="+mj-cs"/>
              </a:defRPr>
            </a:lvl1pPr>
          </a:lstStyle>
          <a:p>
            <a:pPr lvl="0"/>
            <a:r>
              <a:rPr lang="en-US"/>
              <a:t>Closing line</a:t>
            </a:r>
            <a:endParaRPr lang="en-US" dirty="0"/>
          </a:p>
        </p:txBody>
      </p:sp>
      <p:sp>
        <p:nvSpPr>
          <p:cNvPr id="12" name="Text Placeholder 11"/>
          <p:cNvSpPr>
            <a:spLocks noGrp="1"/>
          </p:cNvSpPr>
          <p:nvPr>
            <p:ph type="body" sz="quarter" idx="14" hasCustomPrompt="1"/>
          </p:nvPr>
        </p:nvSpPr>
        <p:spPr>
          <a:xfrm>
            <a:off x="576263" y="4330700"/>
            <a:ext cx="5112709" cy="448866"/>
          </a:xfrm>
          <a:prstGeom prst="rect">
            <a:avLst/>
          </a:prstGeom>
        </p:spPr>
        <p:txBody>
          <a:bodyPr lIns="0" tIns="0" rIns="0" bIns="0">
            <a:noAutofit/>
          </a:bodyPr>
          <a:lstStyle>
            <a:lvl1pPr marL="0" indent="0">
              <a:lnSpc>
                <a:spcPct val="100000"/>
              </a:lnSpc>
              <a:spcBef>
                <a:spcPts val="0"/>
              </a:spcBef>
              <a:buNone/>
              <a:defRPr sz="1400">
                <a:solidFill>
                  <a:schemeClr val="bg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a:t>Department</a:t>
            </a:r>
            <a:br>
              <a:rPr lang="en-US"/>
            </a:br>
            <a:r>
              <a:rPr lang="en-US"/>
              <a:t>Date</a:t>
            </a:r>
            <a:endParaRPr lang="en-US" dirty="0"/>
          </a:p>
        </p:txBody>
      </p:sp>
      <p:pic>
        <p:nvPicPr>
          <p:cNvPr id="9" name="Picture 8">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6" name="Text Placeholder 9">
            <a:extLst>
              <a:ext uri="{FF2B5EF4-FFF2-40B4-BE49-F238E27FC236}">
                <a16:creationId xmlns:a16="http://schemas.microsoft.com/office/drawing/2014/main" id="{AC1E151E-40BD-4BA6-BA47-B4CC88EEAB33}"/>
              </a:ext>
            </a:extLst>
          </p:cNvPr>
          <p:cNvSpPr>
            <a:spLocks noGrp="1"/>
          </p:cNvSpPr>
          <p:nvPr>
            <p:ph type="body" sz="quarter" idx="13" hasCustomPrompt="1"/>
          </p:nvPr>
        </p:nvSpPr>
        <p:spPr>
          <a:xfrm>
            <a:off x="576263" y="369888"/>
            <a:ext cx="552450" cy="609600"/>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88265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2" y="835024"/>
            <a:ext cx="7990393"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5" name="Titel 4">
            <a:extLst>
              <a:ext uri="{FF2B5EF4-FFF2-40B4-BE49-F238E27FC236}">
                <a16:creationId xmlns:a16="http://schemas.microsoft.com/office/drawing/2014/main" id="{573F1347-FE67-40E4-AA2D-310D37787CEF}"/>
              </a:ext>
            </a:extLst>
          </p:cNvPr>
          <p:cNvSpPr>
            <a:spLocks noGrp="1"/>
          </p:cNvSpPr>
          <p:nvPr>
            <p:ph type="title"/>
          </p:nvPr>
        </p:nvSpPr>
        <p:spPr/>
        <p:txBody>
          <a:bodyPr/>
          <a:lstStyle/>
          <a:p>
            <a:endParaRPr lang="en-US" dirty="0"/>
          </a:p>
        </p:txBody>
      </p:sp>
      <p:sp>
        <p:nvSpPr>
          <p:cNvPr id="7" name="Date Placeholder 6">
            <a:extLst>
              <a:ext uri="{FF2B5EF4-FFF2-40B4-BE49-F238E27FC236}">
                <a16:creationId xmlns:a16="http://schemas.microsoft.com/office/drawing/2014/main" id="{C490D2E0-D57F-4A41-BD5C-3583FF074B3E}"/>
              </a:ext>
            </a:extLst>
          </p:cNvPr>
          <p:cNvSpPr>
            <a:spLocks noGrp="1"/>
          </p:cNvSpPr>
          <p:nvPr>
            <p:ph type="dt" sz="half" idx="16"/>
          </p:nvPr>
        </p:nvSpPr>
        <p:spPr/>
        <p:txBody>
          <a:bodyPr/>
          <a:lstStyle/>
          <a:p>
            <a:endParaRPr lang="en-US" dirty="0"/>
          </a:p>
        </p:txBody>
      </p:sp>
      <p:sp>
        <p:nvSpPr>
          <p:cNvPr id="8" name="Footer Placeholder 7">
            <a:extLst>
              <a:ext uri="{FF2B5EF4-FFF2-40B4-BE49-F238E27FC236}">
                <a16:creationId xmlns:a16="http://schemas.microsoft.com/office/drawing/2014/main" id="{764C421E-5D95-451E-8949-471305E9407B}"/>
              </a:ext>
            </a:extLst>
          </p:cNvPr>
          <p:cNvSpPr>
            <a:spLocks noGrp="1"/>
          </p:cNvSpPr>
          <p:nvPr>
            <p:ph type="ftr" sz="quarter" idx="17"/>
          </p:nvPr>
        </p:nvSpPr>
        <p:spPr/>
        <p:txBody>
          <a:bodyPr/>
          <a:lstStyle/>
          <a:p>
            <a:endParaRPr lang="en-US" dirty="0"/>
          </a:p>
        </p:txBody>
      </p:sp>
      <p:sp>
        <p:nvSpPr>
          <p:cNvPr id="9" name="Slide Number Placeholder 8">
            <a:extLst>
              <a:ext uri="{FF2B5EF4-FFF2-40B4-BE49-F238E27FC236}">
                <a16:creationId xmlns:a16="http://schemas.microsoft.com/office/drawing/2014/main" id="{389D60DA-BD57-4569-90FD-32EA726464E5}"/>
              </a:ext>
            </a:extLst>
          </p:cNvPr>
          <p:cNvSpPr>
            <a:spLocks noGrp="1"/>
          </p:cNvSpPr>
          <p:nvPr>
            <p:ph type="sldNum" sz="quarter" idx="1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88815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nd chart righ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4859339" y="835025"/>
            <a:ext cx="3708400"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8" name="Text Placeholder 8"/>
          <p:cNvSpPr>
            <a:spLocks noGrp="1"/>
          </p:cNvSpPr>
          <p:nvPr>
            <p:ph type="body" sz="quarter" idx="13" hasCustomPrompt="1"/>
          </p:nvPr>
        </p:nvSpPr>
        <p:spPr>
          <a:xfrm>
            <a:off x="576263" y="834831"/>
            <a:ext cx="3708400" cy="3900618"/>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dirty="0"/>
          </a:p>
        </p:txBody>
      </p:sp>
      <p:sp>
        <p:nvSpPr>
          <p:cNvPr id="3" name="Titel 2">
            <a:extLst>
              <a:ext uri="{FF2B5EF4-FFF2-40B4-BE49-F238E27FC236}">
                <a16:creationId xmlns:a16="http://schemas.microsoft.com/office/drawing/2014/main" id="{8544DA18-BA2E-49AF-B2A3-110A868A5A70}"/>
              </a:ext>
            </a:extLst>
          </p:cNvPr>
          <p:cNvSpPr>
            <a:spLocks noGrp="1"/>
          </p:cNvSpPr>
          <p:nvPr>
            <p:ph type="title"/>
          </p:nvPr>
        </p:nvSpPr>
        <p:spPr/>
        <p:txBody>
          <a:bodyPr/>
          <a:lstStyle/>
          <a:p>
            <a:endParaRPr lang="en-US" dirty="0"/>
          </a:p>
        </p:txBody>
      </p:sp>
      <p:sp>
        <p:nvSpPr>
          <p:cNvPr id="7" name="Date Placeholder 6">
            <a:extLst>
              <a:ext uri="{FF2B5EF4-FFF2-40B4-BE49-F238E27FC236}">
                <a16:creationId xmlns:a16="http://schemas.microsoft.com/office/drawing/2014/main" id="{940B1EFA-FE5D-49F8-A5F8-64954B1A7280}"/>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535A3B56-08BB-4B0C-8F45-D0C01C59B0B1}"/>
              </a:ext>
            </a:extLst>
          </p:cNvPr>
          <p:cNvSpPr>
            <a:spLocks noGrp="1"/>
          </p:cNvSpPr>
          <p:nvPr>
            <p:ph type="ftr" sz="quarter" idx="17"/>
          </p:nvPr>
        </p:nvSpPr>
        <p:spPr/>
        <p:txBody>
          <a:bodyPr/>
          <a:lstStyle/>
          <a:p>
            <a:endParaRPr lang="en-US" dirty="0"/>
          </a:p>
        </p:txBody>
      </p:sp>
      <p:sp>
        <p:nvSpPr>
          <p:cNvPr id="10" name="Slide Number Placeholder 9">
            <a:extLst>
              <a:ext uri="{FF2B5EF4-FFF2-40B4-BE49-F238E27FC236}">
                <a16:creationId xmlns:a16="http://schemas.microsoft.com/office/drawing/2014/main" id="{5001A6C6-F35F-4B8D-9A93-636EA444ED25}"/>
              </a:ext>
            </a:extLst>
          </p:cNvPr>
          <p:cNvSpPr>
            <a:spLocks noGrp="1"/>
          </p:cNvSpPr>
          <p:nvPr>
            <p:ph type="sldNum" sz="quarter" idx="1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01642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and chart lef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3" y="835025"/>
            <a:ext cx="3708400"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8" name="Text Placeholder 8"/>
          <p:cNvSpPr>
            <a:spLocks noGrp="1"/>
          </p:cNvSpPr>
          <p:nvPr>
            <p:ph type="body" sz="quarter" idx="13" hasCustomPrompt="1"/>
          </p:nvPr>
        </p:nvSpPr>
        <p:spPr>
          <a:xfrm>
            <a:off x="4859339" y="835025"/>
            <a:ext cx="3708400" cy="3900618"/>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dirty="0"/>
          </a:p>
        </p:txBody>
      </p:sp>
      <p:sp>
        <p:nvSpPr>
          <p:cNvPr id="3" name="Titel 2">
            <a:extLst>
              <a:ext uri="{FF2B5EF4-FFF2-40B4-BE49-F238E27FC236}">
                <a16:creationId xmlns:a16="http://schemas.microsoft.com/office/drawing/2014/main" id="{8544DA18-BA2E-49AF-B2A3-110A868A5A70}"/>
              </a:ext>
            </a:extLst>
          </p:cNvPr>
          <p:cNvSpPr>
            <a:spLocks noGrp="1"/>
          </p:cNvSpPr>
          <p:nvPr>
            <p:ph type="title"/>
          </p:nvPr>
        </p:nvSpPr>
        <p:spPr/>
        <p:txBody>
          <a:bodyPr/>
          <a:lstStyle/>
          <a:p>
            <a:endParaRPr lang="en-US" dirty="0"/>
          </a:p>
        </p:txBody>
      </p:sp>
      <p:sp>
        <p:nvSpPr>
          <p:cNvPr id="7" name="Date Placeholder 6">
            <a:extLst>
              <a:ext uri="{FF2B5EF4-FFF2-40B4-BE49-F238E27FC236}">
                <a16:creationId xmlns:a16="http://schemas.microsoft.com/office/drawing/2014/main" id="{940B1EFA-FE5D-49F8-A5F8-64954B1A7280}"/>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535A3B56-08BB-4B0C-8F45-D0C01C59B0B1}"/>
              </a:ext>
            </a:extLst>
          </p:cNvPr>
          <p:cNvSpPr>
            <a:spLocks noGrp="1"/>
          </p:cNvSpPr>
          <p:nvPr>
            <p:ph type="ftr" sz="quarter" idx="17"/>
          </p:nvPr>
        </p:nvSpPr>
        <p:spPr/>
        <p:txBody>
          <a:bodyPr/>
          <a:lstStyle/>
          <a:p>
            <a:endParaRPr lang="en-US" dirty="0"/>
          </a:p>
        </p:txBody>
      </p:sp>
      <p:sp>
        <p:nvSpPr>
          <p:cNvPr id="10" name="Slide Number Placeholder 9">
            <a:extLst>
              <a:ext uri="{FF2B5EF4-FFF2-40B4-BE49-F238E27FC236}">
                <a16:creationId xmlns:a16="http://schemas.microsoft.com/office/drawing/2014/main" id="{5001A6C6-F35F-4B8D-9A93-636EA444ED25}"/>
              </a:ext>
            </a:extLst>
          </p:cNvPr>
          <p:cNvSpPr>
            <a:spLocks noGrp="1"/>
          </p:cNvSpPr>
          <p:nvPr>
            <p:ph type="sldNum" sz="quarter" idx="1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817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sp>
        <p:nvSpPr>
          <p:cNvPr id="13" name="Chart Placeholder 5"/>
          <p:cNvSpPr>
            <a:spLocks noGrp="1"/>
          </p:cNvSpPr>
          <p:nvPr>
            <p:ph type="chart" sz="quarter" idx="19"/>
          </p:nvPr>
        </p:nvSpPr>
        <p:spPr>
          <a:xfrm>
            <a:off x="4859337" y="835024"/>
            <a:ext cx="3708401"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14" name="Chart Placeholder 5"/>
          <p:cNvSpPr>
            <a:spLocks noGrp="1"/>
          </p:cNvSpPr>
          <p:nvPr>
            <p:ph type="chart" sz="quarter" idx="15"/>
          </p:nvPr>
        </p:nvSpPr>
        <p:spPr>
          <a:xfrm>
            <a:off x="576262" y="835024"/>
            <a:ext cx="3708401"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5" name="Titel 4">
            <a:extLst>
              <a:ext uri="{FF2B5EF4-FFF2-40B4-BE49-F238E27FC236}">
                <a16:creationId xmlns:a16="http://schemas.microsoft.com/office/drawing/2014/main" id="{897C3F8B-AA01-47E2-9CB3-C8B5B86F1B3F}"/>
              </a:ext>
            </a:extLst>
          </p:cNvPr>
          <p:cNvSpPr>
            <a:spLocks noGrp="1"/>
          </p:cNvSpPr>
          <p:nvPr>
            <p:ph type="title"/>
          </p:nvPr>
        </p:nvSpPr>
        <p:spPr/>
        <p:txBody>
          <a:bodyPr/>
          <a:lstStyle/>
          <a:p>
            <a:endParaRPr lang="en-US" dirty="0"/>
          </a:p>
        </p:txBody>
      </p:sp>
      <p:sp>
        <p:nvSpPr>
          <p:cNvPr id="6" name="Date Placeholder 5">
            <a:extLst>
              <a:ext uri="{FF2B5EF4-FFF2-40B4-BE49-F238E27FC236}">
                <a16:creationId xmlns:a16="http://schemas.microsoft.com/office/drawing/2014/main" id="{CD27E724-76AC-43CB-8150-488BD4B602E8}"/>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2402BF66-0833-4D31-80F3-93788D9D40C8}"/>
              </a:ext>
            </a:extLst>
          </p:cNvPr>
          <p:cNvSpPr>
            <a:spLocks noGrp="1"/>
          </p:cNvSpPr>
          <p:nvPr>
            <p:ph type="ftr" sz="quarter" idx="21"/>
          </p:nvPr>
        </p:nvSpPr>
        <p:spPr/>
        <p:txBody>
          <a:bodyPr/>
          <a:lstStyle/>
          <a:p>
            <a:endParaRPr lang="en-US" dirty="0"/>
          </a:p>
        </p:txBody>
      </p:sp>
      <p:sp>
        <p:nvSpPr>
          <p:cNvPr id="8" name="Slide Number Placeholder 7">
            <a:extLst>
              <a:ext uri="{FF2B5EF4-FFF2-40B4-BE49-F238E27FC236}">
                <a16:creationId xmlns:a16="http://schemas.microsoft.com/office/drawing/2014/main" id="{446FAC6A-2EDD-45F1-BB2D-4D0B78A05100}"/>
              </a:ext>
            </a:extLst>
          </p:cNvPr>
          <p:cNvSpPr>
            <a:spLocks noGrp="1"/>
          </p:cNvSpPr>
          <p:nvPr>
            <p:ph type="sldNum" sz="quarter" idx="2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97943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three charts">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3" y="835025"/>
            <a:ext cx="2471825" cy="3898800"/>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8" name="Chart Placeholder 5"/>
          <p:cNvSpPr>
            <a:spLocks noGrp="1"/>
          </p:cNvSpPr>
          <p:nvPr>
            <p:ph type="chart" sz="quarter" idx="18"/>
          </p:nvPr>
        </p:nvSpPr>
        <p:spPr>
          <a:xfrm>
            <a:off x="3336087" y="835025"/>
            <a:ext cx="2471825" cy="3898800"/>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9" name="Chart Placeholder 5"/>
          <p:cNvSpPr>
            <a:spLocks noGrp="1"/>
          </p:cNvSpPr>
          <p:nvPr>
            <p:ph type="chart" sz="quarter" idx="19"/>
          </p:nvPr>
        </p:nvSpPr>
        <p:spPr>
          <a:xfrm>
            <a:off x="6095912" y="835025"/>
            <a:ext cx="2471825" cy="3898800"/>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5" name="Titel 4">
            <a:extLst>
              <a:ext uri="{FF2B5EF4-FFF2-40B4-BE49-F238E27FC236}">
                <a16:creationId xmlns:a16="http://schemas.microsoft.com/office/drawing/2014/main" id="{F6AC3EB6-1B81-4F6E-9980-641B2C288A81}"/>
              </a:ext>
            </a:extLst>
          </p:cNvPr>
          <p:cNvSpPr>
            <a:spLocks noGrp="1"/>
          </p:cNvSpPr>
          <p:nvPr>
            <p:ph type="title"/>
          </p:nvPr>
        </p:nvSpPr>
        <p:spPr/>
        <p:txBody>
          <a:bodyPr/>
          <a:lstStyle/>
          <a:p>
            <a:endParaRPr lang="en-US" dirty="0"/>
          </a:p>
        </p:txBody>
      </p:sp>
      <p:sp>
        <p:nvSpPr>
          <p:cNvPr id="7" name="Date Placeholder 6">
            <a:extLst>
              <a:ext uri="{FF2B5EF4-FFF2-40B4-BE49-F238E27FC236}">
                <a16:creationId xmlns:a16="http://schemas.microsoft.com/office/drawing/2014/main" id="{8B0E28DA-F910-4040-B42A-86EE40EE1448}"/>
              </a:ext>
            </a:extLst>
          </p:cNvPr>
          <p:cNvSpPr>
            <a:spLocks noGrp="1"/>
          </p:cNvSpPr>
          <p:nvPr>
            <p:ph type="dt" sz="half" idx="20"/>
          </p:nvPr>
        </p:nvSpPr>
        <p:spPr/>
        <p:txBody>
          <a:bodyPr/>
          <a:lstStyle/>
          <a:p>
            <a:endParaRPr lang="en-US" dirty="0"/>
          </a:p>
        </p:txBody>
      </p:sp>
      <p:sp>
        <p:nvSpPr>
          <p:cNvPr id="10" name="Footer Placeholder 9">
            <a:extLst>
              <a:ext uri="{FF2B5EF4-FFF2-40B4-BE49-F238E27FC236}">
                <a16:creationId xmlns:a16="http://schemas.microsoft.com/office/drawing/2014/main" id="{82FDF0E6-F08C-4144-89DF-E19E4D5C0576}"/>
              </a:ext>
            </a:extLst>
          </p:cNvPr>
          <p:cNvSpPr>
            <a:spLocks noGrp="1"/>
          </p:cNvSpPr>
          <p:nvPr>
            <p:ph type="ftr" sz="quarter" idx="21"/>
          </p:nvPr>
        </p:nvSpPr>
        <p:spPr/>
        <p:txBody>
          <a:bodyPr/>
          <a:lstStyle/>
          <a:p>
            <a:endParaRPr lang="en-US" dirty="0"/>
          </a:p>
        </p:txBody>
      </p:sp>
      <p:sp>
        <p:nvSpPr>
          <p:cNvPr id="11" name="Slide Number Placeholder 10">
            <a:extLst>
              <a:ext uri="{FF2B5EF4-FFF2-40B4-BE49-F238E27FC236}">
                <a16:creationId xmlns:a16="http://schemas.microsoft.com/office/drawing/2014/main" id="{851FF921-569A-4A54-859C-5F61B641D598}"/>
              </a:ext>
            </a:extLst>
          </p:cNvPr>
          <p:cNvSpPr>
            <a:spLocks noGrp="1"/>
          </p:cNvSpPr>
          <p:nvPr>
            <p:ph type="sldNum" sz="quarter" idx="2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76029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with orange and gray text and white log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9144000" cy="5143500"/>
          </a:xfrm>
          <a:prstGeom prst="rect">
            <a:avLst/>
          </a:prstGeom>
          <a:solidFill>
            <a:srgbClr val="3E4043">
              <a:alpha val="14902"/>
            </a:srgbClr>
          </a:solidFill>
        </p:spPr>
        <p:txBody>
          <a:bodyPr>
            <a:normAutofit/>
          </a:bodyPr>
          <a:lstStyle>
            <a:lvl1pPr marL="0" indent="0" algn="ctr">
              <a:lnSpc>
                <a:spcPct val="100000"/>
              </a:lnSpc>
              <a:buNone/>
              <a:defRPr sz="1600" baseline="0"/>
            </a:lvl1pPr>
          </a:lstStyle>
          <a:p>
            <a:r>
              <a:rPr lang="en-US" noProof="0" dirty="0"/>
              <a:t>Drag picture to placeholder or click icon to add</a:t>
            </a:r>
          </a:p>
        </p:txBody>
      </p:sp>
      <p:sp>
        <p:nvSpPr>
          <p:cNvPr id="12"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nSpc>
                <a:spcPct val="100000"/>
              </a:lnSpc>
              <a:spcBef>
                <a:spcPts val="0"/>
              </a:spcBef>
              <a:spcAft>
                <a:spcPts val="0"/>
              </a:spcAft>
              <a:buNone/>
              <a:defRPr sz="1300">
                <a:solidFill>
                  <a:schemeClr val="tx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p>
        </p:txBody>
      </p:sp>
      <p:sp>
        <p:nvSpPr>
          <p:cNvPr id="20"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chemeClr val="accent2"/>
                </a:solidFill>
              </a:defRPr>
            </a:lvl1pPr>
          </a:lstStyle>
          <a:p>
            <a:r>
              <a:rPr lang="en-US" noProof="0" dirty="0"/>
              <a:t>Click to edit title max over 2x lines</a:t>
            </a:r>
          </a:p>
        </p:txBody>
      </p:sp>
      <p:sp>
        <p:nvSpPr>
          <p:cNvPr id="21"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p>
        </p:txBody>
      </p:sp>
      <p:sp>
        <p:nvSpPr>
          <p:cNvPr id="8" name="Text Placeholder 9">
            <a:extLst>
              <a:ext uri="{FF2B5EF4-FFF2-40B4-BE49-F238E27FC236}">
                <a16:creationId xmlns:a16="http://schemas.microsoft.com/office/drawing/2014/main" id="{0E6E70A5-8AF3-4A7A-B204-A2BBA103534A}"/>
              </a:ext>
            </a:extLst>
          </p:cNvPr>
          <p:cNvSpPr>
            <a:spLocks noGrp="1"/>
          </p:cNvSpPr>
          <p:nvPr>
            <p:ph type="body" sz="quarter" idx="13" hasCustomPrompt="1"/>
          </p:nvPr>
        </p:nvSpPr>
        <p:spPr>
          <a:xfrm>
            <a:off x="576263" y="369888"/>
            <a:ext cx="552450" cy="6096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00"/>
            </a:lvl1pPr>
          </a:lstStyle>
          <a:p>
            <a:pPr lvl="0"/>
            <a:r>
              <a:rPr lang="en-US" dirty="0"/>
              <a:t>.</a:t>
            </a:r>
          </a:p>
        </p:txBody>
      </p:sp>
    </p:spTree>
    <p:extLst>
      <p:ext uri="{BB962C8B-B14F-4D97-AF65-F5344CB8AC3E}">
        <p14:creationId xmlns:p14="http://schemas.microsoft.com/office/powerpoint/2010/main" val="89931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subtitl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gn="l">
              <a:lnSpc>
                <a:spcPct val="100000"/>
              </a:lnSpc>
              <a:spcBef>
                <a:spcPts val="0"/>
              </a:spcBef>
              <a:spcAft>
                <a:spcPts val="0"/>
              </a:spcAft>
              <a:buFont typeface="Arial" charset="0"/>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p>
        </p:txBody>
      </p:sp>
      <p:sp>
        <p:nvSpPr>
          <p:cNvPr id="8"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rgbClr val="53565A"/>
                </a:solidFill>
              </a:defRPr>
            </a:lvl1pPr>
          </a:lstStyle>
          <a:p>
            <a:r>
              <a:rPr lang="en-US" noProof="0" dirty="0"/>
              <a:t>Click to edit title max over 2x lines</a:t>
            </a:r>
          </a:p>
        </p:txBody>
      </p:sp>
      <p:sp>
        <p:nvSpPr>
          <p:cNvPr id="10"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p>
        </p:txBody>
      </p:sp>
      <p:pic>
        <p:nvPicPr>
          <p:cNvPr id="7" name="Picture 6">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11" name="Text Placeholder 9">
            <a:extLst>
              <a:ext uri="{FF2B5EF4-FFF2-40B4-BE49-F238E27FC236}">
                <a16:creationId xmlns:a16="http://schemas.microsoft.com/office/drawing/2014/main" id="{E8A0C770-19FC-43E2-AEE2-B18B053BEFFE}"/>
              </a:ext>
            </a:extLst>
          </p:cNvPr>
          <p:cNvSpPr>
            <a:spLocks noGrp="1"/>
          </p:cNvSpPr>
          <p:nvPr>
            <p:ph type="body" sz="quarter" idx="13" hasCustomPrompt="1"/>
          </p:nvPr>
        </p:nvSpPr>
        <p:spPr>
          <a:xfrm>
            <a:off x="576263" y="369888"/>
            <a:ext cx="552450" cy="609600"/>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00"/>
            </a:lvl1pPr>
          </a:lstStyle>
          <a:p>
            <a:pPr lvl="0"/>
            <a:r>
              <a:rPr lang="en-US"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grayscl/>
            <a:extLst>
              <a:ext uri="{28A0092B-C50C-407E-A947-70E740481C1C}">
                <a14:useLocalDpi xmlns:a14="http://schemas.microsoft.com/office/drawing/2010/main" val="0"/>
              </a:ext>
            </a:extLst>
          </a:blip>
          <a:srcRect/>
          <a:stretch/>
        </p:blipFill>
        <p:spPr>
          <a:xfrm>
            <a:off x="-1" y="0"/>
            <a:ext cx="9138993" cy="797661"/>
          </a:xfrm>
          <a:prstGeom prst="rect">
            <a:avLst/>
          </a:prstGeom>
        </p:spPr>
      </p:pic>
      <p:sp>
        <p:nvSpPr>
          <p:cNvPr id="7" name="Text Placeholder 6"/>
          <p:cNvSpPr>
            <a:spLocks noGrp="1"/>
          </p:cNvSpPr>
          <p:nvPr>
            <p:ph type="body" sz="quarter" idx="15" hasCustomPrompt="1"/>
          </p:nvPr>
        </p:nvSpPr>
        <p:spPr>
          <a:xfrm>
            <a:off x="576264" y="1063626"/>
            <a:ext cx="7991474" cy="1565274"/>
          </a:xfrm>
          <a:prstGeom prst="rect">
            <a:avLst/>
          </a:prstGeom>
        </p:spPr>
        <p:txBody>
          <a:bodyPr anchor="b">
            <a:noAutofit/>
          </a:bodyPr>
          <a:lstStyle>
            <a:lvl1pPr marL="0" indent="0" algn="ctr">
              <a:lnSpc>
                <a:spcPct val="100000"/>
              </a:lnSpc>
              <a:buNone/>
              <a:defRPr sz="4000">
                <a:solidFill>
                  <a:schemeClr val="tx1"/>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Click to edit title</a:t>
            </a:r>
            <a:br>
              <a:rPr lang="en-US" dirty="0"/>
            </a:br>
            <a:r>
              <a:rPr lang="en-US" dirty="0"/>
              <a:t>max over 2 lines</a:t>
            </a:r>
          </a:p>
        </p:txBody>
      </p:sp>
      <p:sp>
        <p:nvSpPr>
          <p:cNvPr id="9" name="Title 1"/>
          <p:cNvSpPr>
            <a:spLocks noGrp="1"/>
          </p:cNvSpPr>
          <p:nvPr>
            <p:ph type="title" hasCustomPrompt="1"/>
          </p:nvPr>
        </p:nvSpPr>
        <p:spPr>
          <a:xfrm>
            <a:off x="576264" y="2641599"/>
            <a:ext cx="7991474" cy="660401"/>
          </a:xfrm>
        </p:spPr>
        <p:txBody>
          <a:bodyPr anchor="t">
            <a:noAutofit/>
          </a:bodyPr>
          <a:lstStyle>
            <a:lvl1pPr algn="ctr">
              <a:lnSpc>
                <a:spcPct val="100000"/>
              </a:lnSpc>
              <a:defRPr sz="2000">
                <a:solidFill>
                  <a:schemeClr val="accent2"/>
                </a:solidFill>
              </a:defRPr>
            </a:lvl1pPr>
          </a:lstStyle>
          <a:p>
            <a:r>
              <a:rPr lang="en-US" dirty="0"/>
              <a:t>Subtitle</a:t>
            </a:r>
          </a:p>
        </p:txBody>
      </p:sp>
      <p:sp>
        <p:nvSpPr>
          <p:cNvPr id="2" name="Date Placeholder 1">
            <a:extLst>
              <a:ext uri="{FF2B5EF4-FFF2-40B4-BE49-F238E27FC236}">
                <a16:creationId xmlns:a16="http://schemas.microsoft.com/office/drawing/2014/main" id="{BA6EA6FA-95FE-4F8F-85EC-1FAC96E3B7C1}"/>
              </a:ext>
            </a:extLst>
          </p:cNvPr>
          <p:cNvSpPr>
            <a:spLocks noGrp="1"/>
          </p:cNvSpPr>
          <p:nvPr>
            <p:ph type="dt" sz="half" idx="16"/>
          </p:nvPr>
        </p:nvSpPr>
        <p:spPr/>
        <p:txBody>
          <a:bodyPr/>
          <a:lstStyle/>
          <a:p>
            <a:endParaRPr lang="en-US" dirty="0"/>
          </a:p>
        </p:txBody>
      </p:sp>
      <p:sp>
        <p:nvSpPr>
          <p:cNvPr id="3" name="Footer Placeholder 2">
            <a:extLst>
              <a:ext uri="{FF2B5EF4-FFF2-40B4-BE49-F238E27FC236}">
                <a16:creationId xmlns:a16="http://schemas.microsoft.com/office/drawing/2014/main" id="{5A310452-B107-48F7-82C4-83CEEEAF2C79}"/>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02B5289F-FA18-43F2-8D12-2C70CDD7C8F0}"/>
              </a:ext>
            </a:extLst>
          </p:cNvPr>
          <p:cNvSpPr>
            <a:spLocks noGrp="1"/>
          </p:cNvSpPr>
          <p:nvPr>
            <p:ph type="sldNum" sz="quarter" idx="18"/>
          </p:nvPr>
        </p:nvSpPr>
        <p:spPr/>
        <p:txBody>
          <a:bodyPr/>
          <a:lstStyle/>
          <a:p>
            <a:fld id="{82F89014-7F8D-47C1-8D79-17A715C9D2B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8" name="Text Placeholder 1"/>
          <p:cNvSpPr>
            <a:spLocks noGrp="1"/>
          </p:cNvSpPr>
          <p:nvPr>
            <p:ph type="body" sz="quarter" idx="13"/>
          </p:nvPr>
        </p:nvSpPr>
        <p:spPr>
          <a:xfrm>
            <a:off x="576262" y="835025"/>
            <a:ext cx="7991475" cy="3897313"/>
          </a:xfrm>
          <a:prstGeom prst="rect">
            <a:avLst/>
          </a:prstGeom>
        </p:spPr>
        <p:txBody>
          <a:bodyPr vert="horz" lIns="0" tIns="0" rIns="0" bIns="0" rtlCol="0">
            <a:normAutofit/>
          </a:bodyPr>
          <a:lstStyle>
            <a:lvl1pPr marL="288000" indent="-288000">
              <a:defRPr lang="en-GB" dirty="0"/>
            </a:lvl1pPr>
          </a:lstStyle>
          <a:p>
            <a:pPr marL="285750" lvl="0" indent="-285750">
              <a:lnSpc>
                <a:spcPct val="100000"/>
              </a:lnSpc>
            </a:pPr>
            <a:r>
              <a:rPr lang="en-US"/>
              <a:t>Click to edit Master text styles</a:t>
            </a:r>
          </a:p>
        </p:txBody>
      </p:sp>
      <p:sp>
        <p:nvSpPr>
          <p:cNvPr id="4" name="Titel 3">
            <a:extLst>
              <a:ext uri="{FF2B5EF4-FFF2-40B4-BE49-F238E27FC236}">
                <a16:creationId xmlns:a16="http://schemas.microsoft.com/office/drawing/2014/main" id="{70D682A7-E09E-481B-B790-3AF34F8C4EF7}"/>
              </a:ext>
            </a:extLst>
          </p:cNvPr>
          <p:cNvSpPr>
            <a:spLocks noGrp="1"/>
          </p:cNvSpPr>
          <p:nvPr>
            <p:ph type="title" hasCustomPrompt="1"/>
          </p:nvPr>
        </p:nvSpPr>
        <p:spPr/>
        <p:txBody>
          <a:bodyPr/>
          <a:lstStyle>
            <a:lvl1pPr>
              <a:defRPr/>
            </a:lvl1pPr>
          </a:lstStyle>
          <a:p>
            <a:r>
              <a:rPr lang="en-US" dirty="0"/>
              <a:t>Agenda</a:t>
            </a:r>
          </a:p>
        </p:txBody>
      </p:sp>
      <p:sp>
        <p:nvSpPr>
          <p:cNvPr id="2" name="Date Placeholder 1">
            <a:extLst>
              <a:ext uri="{FF2B5EF4-FFF2-40B4-BE49-F238E27FC236}">
                <a16:creationId xmlns:a16="http://schemas.microsoft.com/office/drawing/2014/main" id="{183A9B50-46B5-4E97-BF86-927797BF349C}"/>
              </a:ext>
            </a:extLst>
          </p:cNvPr>
          <p:cNvSpPr>
            <a:spLocks noGrp="1"/>
          </p:cNvSpPr>
          <p:nvPr>
            <p:ph type="dt" sz="half" idx="14"/>
          </p:nvPr>
        </p:nvSpPr>
        <p:spPr/>
        <p:txBody>
          <a:bodyPr/>
          <a:lstStyle/>
          <a:p>
            <a:endParaRPr lang="en-US" dirty="0"/>
          </a:p>
        </p:txBody>
      </p:sp>
      <p:sp>
        <p:nvSpPr>
          <p:cNvPr id="7" name="Footer Placeholder 6">
            <a:extLst>
              <a:ext uri="{FF2B5EF4-FFF2-40B4-BE49-F238E27FC236}">
                <a16:creationId xmlns:a16="http://schemas.microsoft.com/office/drawing/2014/main" id="{F1E6D825-B685-43C9-80D2-C60FD7D07855}"/>
              </a:ext>
            </a:extLst>
          </p:cNvPr>
          <p:cNvSpPr>
            <a:spLocks noGrp="1"/>
          </p:cNvSpPr>
          <p:nvPr>
            <p:ph type="ftr" sz="quarter" idx="15"/>
          </p:nvPr>
        </p:nvSpPr>
        <p:spPr/>
        <p:txBody>
          <a:bodyPr/>
          <a:lstStyle/>
          <a:p>
            <a:endParaRPr lang="en-US" dirty="0"/>
          </a:p>
        </p:txBody>
      </p:sp>
      <p:sp>
        <p:nvSpPr>
          <p:cNvPr id="8" name="Slide Number Placeholder 7">
            <a:extLst>
              <a:ext uri="{FF2B5EF4-FFF2-40B4-BE49-F238E27FC236}">
                <a16:creationId xmlns:a16="http://schemas.microsoft.com/office/drawing/2014/main" id="{BB9D7424-FFC1-4F16-B297-C0AF041229F5}"/>
              </a:ext>
            </a:extLst>
          </p:cNvPr>
          <p:cNvSpPr>
            <a:spLocks noGrp="1"/>
          </p:cNvSpPr>
          <p:nvPr>
            <p:ph type="sldNum" sz="quarter" idx="16"/>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26260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0.xml"/><Relationship Id="rId7" Type="http://schemas.openxmlformats.org/officeDocument/2006/relationships/image" Target="../media/image1.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2.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image" Target="../media/image4.svg"/><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image" Target="../media/image3.png"/><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56.xml"/><Relationship Id="rId7" Type="http://schemas.openxmlformats.org/officeDocument/2006/relationships/image" Target="../media/image3.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4.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76263" y="4961769"/>
            <a:ext cx="2059200" cy="144000"/>
          </a:xfrm>
          <a:prstGeom prst="rect">
            <a:avLst/>
          </a:prstGeom>
        </p:spPr>
        <p:txBody>
          <a:bodyPr vert="horz" lIns="0" tIns="0" rIns="0" bIns="0" rtlCol="0" anchor="t" anchorCtr="0">
            <a:noAutofit/>
          </a:bodyPr>
          <a:lstStyle>
            <a:lvl1pPr algn="l">
              <a:defRPr sz="8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4961769"/>
            <a:ext cx="3086100" cy="144000"/>
          </a:xfrm>
          <a:prstGeom prst="rect">
            <a:avLst/>
          </a:prstGeom>
        </p:spPr>
        <p:txBody>
          <a:bodyPr vert="horz" lIns="0" tIns="0" rIns="0" bIns="0" rtlCol="0" anchor="t" anchorCtr="0">
            <a:noAutofit/>
          </a:bodyPr>
          <a:lstStyle>
            <a:lvl1pPr algn="ctr">
              <a:defRPr sz="800">
                <a:solidFill>
                  <a:schemeClr val="tx1">
                    <a:tint val="75000"/>
                  </a:schemeClr>
                </a:solidFill>
              </a:defRPr>
            </a:lvl1pPr>
          </a:lstStyle>
          <a:p>
            <a:endParaRPr lang="en-US" dirty="0"/>
          </a:p>
        </p:txBody>
      </p:sp>
      <p:pic>
        <p:nvPicPr>
          <p:cNvPr id="8" name="Picture 7">
            <a:extLst>
              <a:ext uri="{FF2B5EF4-FFF2-40B4-BE49-F238E27FC236}">
                <a16:creationId xmlns:a16="http://schemas.microsoft.com/office/drawing/2014/main" id="{B4928590-4084-6B40-8DED-B4F8C98BED1B}"/>
              </a:ext>
            </a:extLst>
          </p:cNvPr>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a:xfrm>
            <a:off x="8567737" y="198501"/>
            <a:ext cx="401839" cy="443408"/>
          </a:xfrm>
          <a:prstGeom prst="rect">
            <a:avLst/>
          </a:prstGeom>
        </p:spPr>
      </p:pic>
      <p:sp>
        <p:nvSpPr>
          <p:cNvPr id="9" name="Title Placeholder 1"/>
          <p:cNvSpPr>
            <a:spLocks noGrp="1"/>
          </p:cNvSpPr>
          <p:nvPr>
            <p:ph type="title"/>
          </p:nvPr>
        </p:nvSpPr>
        <p:spPr>
          <a:xfrm>
            <a:off x="576263" y="195263"/>
            <a:ext cx="7821950" cy="504825"/>
          </a:xfrm>
          <a:prstGeom prst="rect">
            <a:avLst/>
          </a:prstGeom>
        </p:spPr>
        <p:txBody>
          <a:bodyPr vert="horz" lIns="0" tIns="0" rIns="0" bIns="0" rtlCol="0" anchor="ctr" anchorCtr="0">
            <a:noAutofit/>
          </a:bodyPr>
          <a:lstStyle/>
          <a:p>
            <a:r>
              <a:rPr lang="en-US" noProof="0"/>
              <a:t>Click to edit Master title style</a:t>
            </a:r>
            <a:endParaRPr lang="en-US" noProof="0" dirty="0"/>
          </a:p>
        </p:txBody>
      </p:sp>
      <p:sp>
        <p:nvSpPr>
          <p:cNvPr id="11" name="Text Placeholder 2"/>
          <p:cNvSpPr>
            <a:spLocks noGrp="1"/>
          </p:cNvSpPr>
          <p:nvPr>
            <p:ph type="body" idx="1"/>
          </p:nvPr>
        </p:nvSpPr>
        <p:spPr>
          <a:xfrm>
            <a:off x="576263" y="835024"/>
            <a:ext cx="7991475" cy="389731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Slide Number Placeholder 1">
            <a:extLst>
              <a:ext uri="{FF2B5EF4-FFF2-40B4-BE49-F238E27FC236}">
                <a16:creationId xmlns:a16="http://schemas.microsoft.com/office/drawing/2014/main" id="{965DEE88-71BA-4950-8D35-00B2B8E793EC}"/>
              </a:ext>
            </a:extLst>
          </p:cNvPr>
          <p:cNvSpPr>
            <a:spLocks noGrp="1"/>
          </p:cNvSpPr>
          <p:nvPr>
            <p:ph type="sldNum" sz="quarter" idx="4"/>
          </p:nvPr>
        </p:nvSpPr>
        <p:spPr>
          <a:xfrm>
            <a:off x="86677" y="4961769"/>
            <a:ext cx="389103" cy="144000"/>
          </a:xfrm>
          <a:prstGeom prst="rect">
            <a:avLst/>
          </a:prstGeom>
        </p:spPr>
        <p:txBody>
          <a:bodyPr vert="horz" lIns="0" tIns="0" rIns="0" bIns="0" rtlCol="0" anchor="t" anchorCtr="0">
            <a:noAutofit/>
          </a:bodyPr>
          <a:lstStyle>
            <a:lvl1pPr algn="ctr">
              <a:defRPr sz="800">
                <a:solidFill>
                  <a:schemeClr val="tx1">
                    <a:tint val="75000"/>
                  </a:schemeClr>
                </a:solidFill>
              </a:defRPr>
            </a:lvl1pPr>
          </a:lstStyle>
          <a:p>
            <a:fld id="{82F89014-7F8D-47C1-8D79-17A715C9D2BB}" type="slidenum">
              <a:rPr lang="en-US" smtClean="0"/>
              <a:pPr/>
              <a:t>‹#›</a:t>
            </a:fld>
            <a:endParaRPr lang="en-US" dirty="0"/>
          </a:p>
        </p:txBody>
      </p:sp>
      <p:sp>
        <p:nvSpPr>
          <p:cNvPr id="7" name="TextBox 6">
            <a:extLst>
              <a:ext uri="{FF2B5EF4-FFF2-40B4-BE49-F238E27FC236}">
                <a16:creationId xmlns:a16="http://schemas.microsoft.com/office/drawing/2014/main" id="{2F501883-475F-633A-897F-BC3297EC549B}"/>
              </a:ext>
            </a:extLst>
          </p:cNvPr>
          <p:cNvSpPr txBox="1"/>
          <p:nvPr userDrawn="1">
            <p:extLst>
              <p:ext uri="{1162E1C5-73C7-4A58-AE30-91384D911F3F}">
                <p184:classification xmlns:p184="http://schemas.microsoft.com/office/powerpoint/2018/4/main" val="ftr"/>
              </p:ext>
            </p:extLst>
          </p:nvPr>
        </p:nvSpPr>
        <p:spPr>
          <a:xfrm>
            <a:off x="190500" y="4800600"/>
            <a:ext cx="1069975" cy="152400"/>
          </a:xfrm>
          <a:prstGeom prst="rect">
            <a:avLst/>
          </a:prstGeom>
        </p:spPr>
        <p:txBody>
          <a:bodyPr horzOverflow="overflow" lIns="0" tIns="0" rIns="0" bIns="0">
            <a:spAutoFit/>
          </a:bodyPr>
          <a:lstStyle/>
          <a:p>
            <a:pPr algn="l"/>
            <a:r>
              <a:rPr lang="en-US" sz="1000">
                <a:solidFill>
                  <a:srgbClr val="317100"/>
                </a:solidFill>
                <a:latin typeface="Calibri" panose="020F0502020204030204" pitchFamily="34" charset="0"/>
                <a:ea typeface="Calibri" panose="020F0502020204030204" pitchFamily="34" charset="0"/>
                <a:cs typeface="Calibri" panose="020F0502020204030204" pitchFamily="34" charset="0"/>
              </a:rPr>
              <a:t>Classification: Public</a:t>
            </a:r>
          </a:p>
        </p:txBody>
      </p:sp>
    </p:spTree>
    <p:extLst>
      <p:ext uri="{BB962C8B-B14F-4D97-AF65-F5344CB8AC3E}">
        <p14:creationId xmlns:p14="http://schemas.microsoft.com/office/powerpoint/2010/main" val="1127558550"/>
      </p:ext>
    </p:extLst>
  </p:cSld>
  <p:clrMap bg1="lt1" tx1="dk1" bg2="lt2" tx2="dk2" accent1="accent1" accent2="accent2" accent3="accent3" accent4="accent4" accent5="accent5" accent6="accent6" hlink="hlink" folHlink="folHlink"/>
  <p:sldLayoutIdLst>
    <p:sldLayoutId id="2147483649" r:id="rId1"/>
    <p:sldLayoutId id="2147483702" r:id="rId2"/>
    <p:sldLayoutId id="2147483803" r:id="rId3"/>
    <p:sldLayoutId id="2147483660" r:id="rId4"/>
    <p:sldLayoutId id="2147483802" r:id="rId5"/>
    <p:sldLayoutId id="2147483804" r:id="rId6"/>
    <p:sldLayoutId id="2147483701" r:id="rId7"/>
    <p:sldLayoutId id="2147483734" r:id="rId8"/>
    <p:sldLayoutId id="2147483650" r:id="rId9"/>
    <p:sldLayoutId id="2147483735" r:id="rId10"/>
    <p:sldLayoutId id="2147483708" r:id="rId11"/>
    <p:sldLayoutId id="2147483662" r:id="rId12"/>
    <p:sldLayoutId id="2147483703" r:id="rId13"/>
    <p:sldLayoutId id="2147483696" r:id="rId14"/>
    <p:sldLayoutId id="2147483663" r:id="rId15"/>
    <p:sldLayoutId id="2147483698" r:id="rId16"/>
    <p:sldLayoutId id="2147483699" r:id="rId17"/>
    <p:sldLayoutId id="2147483737" r:id="rId18"/>
    <p:sldLayoutId id="2147483666" r:id="rId19"/>
    <p:sldLayoutId id="2147483736" r:id="rId20"/>
    <p:sldLayoutId id="2147483738" r:id="rId21"/>
    <p:sldLayoutId id="2147483767" r:id="rId22"/>
    <p:sldLayoutId id="2147483669" r:id="rId23"/>
    <p:sldLayoutId id="2147483665" r:id="rId24"/>
    <p:sldLayoutId id="2147483664" r:id="rId25"/>
    <p:sldLayoutId id="2147483709" r:id="rId26"/>
    <p:sldLayoutId id="2147483670"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526" userDrawn="1">
          <p15:clr>
            <a:srgbClr val="F26B43"/>
          </p15:clr>
        </p15:guide>
        <p15:guide id="9" orient="horz" pos="441" userDrawn="1">
          <p15:clr>
            <a:srgbClr val="F26B43"/>
          </p15:clr>
        </p15:guide>
        <p15:guide id="10" orient="horz" pos="123" userDrawn="1">
          <p15:clr>
            <a:srgbClr val="F26B43"/>
          </p15:clr>
        </p15:guide>
        <p15:guide id="11" orient="horz" pos="3003" userDrawn="1">
          <p15:clr>
            <a:srgbClr val="547EBF"/>
          </p15:clr>
        </p15:guide>
        <p15:guide id="12" pos="5647" userDrawn="1">
          <p15:clr>
            <a:srgbClr val="547EBF"/>
          </p15:clr>
        </p15:guide>
        <p15:guide id="13" orient="horz" pos="3185"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76263" y="4961769"/>
            <a:ext cx="2059200" cy="144000"/>
          </a:xfrm>
          <a:prstGeom prst="rect">
            <a:avLst/>
          </a:prstGeom>
        </p:spPr>
        <p:txBody>
          <a:bodyPr vert="horz" lIns="0" tIns="0" rIns="0" bIns="0" rtlCol="0" anchor="t" anchorCtr="0">
            <a:noAutofit/>
          </a:bodyPr>
          <a:lstStyle>
            <a:lvl1pPr algn="l">
              <a:defRPr sz="8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4961769"/>
            <a:ext cx="3086100" cy="144000"/>
          </a:xfrm>
          <a:prstGeom prst="rect">
            <a:avLst/>
          </a:prstGeom>
        </p:spPr>
        <p:txBody>
          <a:bodyPr vert="horz" lIns="0" tIns="0" rIns="0" bIns="0" rtlCol="0" anchor="t" anchorCtr="0">
            <a:noAutofit/>
          </a:bodyPr>
          <a:lstStyle>
            <a:lvl1pPr algn="ctr">
              <a:defRPr sz="800">
                <a:solidFill>
                  <a:schemeClr val="tx1">
                    <a:tint val="75000"/>
                  </a:schemeClr>
                </a:solidFill>
              </a:defRPr>
            </a:lvl1pPr>
          </a:lstStyle>
          <a:p>
            <a:endParaRPr lang="en-US" dirty="0"/>
          </a:p>
        </p:txBody>
      </p:sp>
      <p:sp>
        <p:nvSpPr>
          <p:cNvPr id="9" name="Title Placeholder 1"/>
          <p:cNvSpPr>
            <a:spLocks noGrp="1"/>
          </p:cNvSpPr>
          <p:nvPr>
            <p:ph type="title"/>
          </p:nvPr>
        </p:nvSpPr>
        <p:spPr>
          <a:xfrm>
            <a:off x="576263" y="195263"/>
            <a:ext cx="7821950" cy="504825"/>
          </a:xfrm>
          <a:prstGeom prst="rect">
            <a:avLst/>
          </a:prstGeom>
        </p:spPr>
        <p:txBody>
          <a:bodyPr vert="horz" lIns="0" tIns="0" rIns="0" bIns="0" rtlCol="0" anchor="ctr" anchorCtr="0">
            <a:noAutofit/>
          </a:bodyPr>
          <a:lstStyle/>
          <a:p>
            <a:r>
              <a:rPr lang="en-US" noProof="0" dirty="0"/>
              <a:t>Click to edit Master title style</a:t>
            </a:r>
          </a:p>
        </p:txBody>
      </p:sp>
      <p:sp>
        <p:nvSpPr>
          <p:cNvPr id="11" name="Text Placeholder 2"/>
          <p:cNvSpPr>
            <a:spLocks noGrp="1"/>
          </p:cNvSpPr>
          <p:nvPr>
            <p:ph type="body" idx="1"/>
          </p:nvPr>
        </p:nvSpPr>
        <p:spPr>
          <a:xfrm>
            <a:off x="576263" y="835024"/>
            <a:ext cx="7991475" cy="389731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Slide Number Placeholder 1">
            <a:extLst>
              <a:ext uri="{FF2B5EF4-FFF2-40B4-BE49-F238E27FC236}">
                <a16:creationId xmlns:a16="http://schemas.microsoft.com/office/drawing/2014/main" id="{965DEE88-71BA-4950-8D35-00B2B8E793EC}"/>
              </a:ext>
            </a:extLst>
          </p:cNvPr>
          <p:cNvSpPr>
            <a:spLocks noGrp="1"/>
          </p:cNvSpPr>
          <p:nvPr>
            <p:ph type="sldNum" sz="quarter" idx="4"/>
          </p:nvPr>
        </p:nvSpPr>
        <p:spPr>
          <a:xfrm>
            <a:off x="86677" y="4961769"/>
            <a:ext cx="389103" cy="144000"/>
          </a:xfrm>
          <a:prstGeom prst="rect">
            <a:avLst/>
          </a:prstGeom>
        </p:spPr>
        <p:txBody>
          <a:bodyPr vert="horz" lIns="0" tIns="0" rIns="0" bIns="0" rtlCol="0" anchor="t" anchorCtr="0">
            <a:noAutofit/>
          </a:bodyPr>
          <a:lstStyle>
            <a:lvl1pPr algn="ctr">
              <a:defRPr sz="800">
                <a:solidFill>
                  <a:schemeClr val="tx1">
                    <a:tint val="75000"/>
                  </a:schemeClr>
                </a:solidFill>
              </a:defRPr>
            </a:lvl1pPr>
          </a:lstStyle>
          <a:p>
            <a:fld id="{82F89014-7F8D-47C1-8D79-17A715C9D2BB}" type="slidenum">
              <a:rPr lang="en-US" smtClean="0"/>
              <a:pPr/>
              <a:t>‹#›</a:t>
            </a:fld>
            <a:endParaRPr lang="en-US" dirty="0"/>
          </a:p>
        </p:txBody>
      </p:sp>
      <p:pic>
        <p:nvPicPr>
          <p:cNvPr id="10" name="Picture 7">
            <a:extLst>
              <a:ext uri="{FF2B5EF4-FFF2-40B4-BE49-F238E27FC236}">
                <a16:creationId xmlns:a16="http://schemas.microsoft.com/office/drawing/2014/main" id="{8D5161C8-EE77-4377-B6B1-7E9C29CB9F0D}"/>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567737" y="198501"/>
            <a:ext cx="401839" cy="443408"/>
          </a:xfrm>
          <a:prstGeom prst="rect">
            <a:avLst/>
          </a:prstGeom>
        </p:spPr>
      </p:pic>
      <p:sp>
        <p:nvSpPr>
          <p:cNvPr id="7" name="TextBox 6">
            <a:extLst>
              <a:ext uri="{FF2B5EF4-FFF2-40B4-BE49-F238E27FC236}">
                <a16:creationId xmlns:a16="http://schemas.microsoft.com/office/drawing/2014/main" id="{85799E1B-12E4-A857-EFF3-15E1E5F9A2CA}"/>
              </a:ext>
            </a:extLst>
          </p:cNvPr>
          <p:cNvSpPr txBox="1"/>
          <p:nvPr userDrawn="1">
            <p:extLst>
              <p:ext uri="{1162E1C5-73C7-4A58-AE30-91384D911F3F}">
                <p184:classification xmlns:p184="http://schemas.microsoft.com/office/powerpoint/2018/4/main" val="ftr"/>
              </p:ext>
            </p:extLst>
          </p:nvPr>
        </p:nvSpPr>
        <p:spPr>
          <a:xfrm>
            <a:off x="190500" y="4800600"/>
            <a:ext cx="1069975" cy="152400"/>
          </a:xfrm>
          <a:prstGeom prst="rect">
            <a:avLst/>
          </a:prstGeom>
        </p:spPr>
        <p:txBody>
          <a:bodyPr horzOverflow="overflow" lIns="0" tIns="0" rIns="0" bIns="0">
            <a:spAutoFit/>
          </a:bodyPr>
          <a:lstStyle/>
          <a:p>
            <a:pPr algn="l"/>
            <a:r>
              <a:rPr lang="en-US" sz="1000">
                <a:solidFill>
                  <a:srgbClr val="317100"/>
                </a:solidFill>
                <a:latin typeface="Calibri" panose="020F0502020204030204" pitchFamily="34" charset="0"/>
                <a:ea typeface="Calibri" panose="020F0502020204030204" pitchFamily="34" charset="0"/>
                <a:cs typeface="Calibri" panose="020F0502020204030204" pitchFamily="34" charset="0"/>
              </a:rPr>
              <a:t>Classification: Public</a:t>
            </a:r>
          </a:p>
        </p:txBody>
      </p:sp>
    </p:spTree>
    <p:extLst>
      <p:ext uri="{BB962C8B-B14F-4D97-AF65-F5344CB8AC3E}">
        <p14:creationId xmlns:p14="http://schemas.microsoft.com/office/powerpoint/2010/main" val="2310582144"/>
      </p:ext>
    </p:extLst>
  </p:cSld>
  <p:clrMap bg1="lt1" tx1="dk1" bg2="lt2" tx2="dk2" accent1="accent1" accent2="accent2" accent3="accent3" accent4="accent4" accent5="accent5" accent6="accent6" hlink="hlink" folHlink="folHlink"/>
  <p:sldLayoutIdLst>
    <p:sldLayoutId id="2147483789" r:id="rId1"/>
    <p:sldLayoutId id="2147483788" r:id="rId2"/>
    <p:sldLayoutId id="2147483792" r:id="rId3"/>
    <p:sldLayoutId id="2147483790" r:id="rId4"/>
    <p:sldLayoutId id="214748379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526" userDrawn="1">
          <p15:clr>
            <a:srgbClr val="F26B43"/>
          </p15:clr>
        </p15:guide>
        <p15:guide id="9" orient="horz" pos="441" userDrawn="1">
          <p15:clr>
            <a:srgbClr val="F26B43"/>
          </p15:clr>
        </p15:guide>
        <p15:guide id="10" orient="horz" pos="123" userDrawn="1">
          <p15:clr>
            <a:srgbClr val="F26B43"/>
          </p15:clr>
        </p15:guide>
        <p15:guide id="11" orient="horz" pos="3003" userDrawn="1">
          <p15:clr>
            <a:srgbClr val="547EBF"/>
          </p15:clr>
        </p15:guide>
        <p15:guide id="12" pos="5647" userDrawn="1">
          <p15:clr>
            <a:srgbClr val="547EBF"/>
          </p15:clr>
        </p15:guide>
        <p15:guide id="13" orient="horz" pos="3185" userDrawn="1">
          <p15:clr>
            <a:srgbClr val="9FCC3B"/>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E2E2E"/>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76263" y="4961769"/>
            <a:ext cx="2059200" cy="144000"/>
          </a:xfrm>
          <a:prstGeom prst="rect">
            <a:avLst/>
          </a:prstGeom>
        </p:spPr>
        <p:txBody>
          <a:bodyPr vert="horz" lIns="0" tIns="0" rIns="0" bIns="0" rtlCol="0" anchor="t" anchorCtr="0">
            <a:noAutofit/>
          </a:bodyPr>
          <a:lstStyle>
            <a:lvl1pPr algn="l">
              <a:defRPr sz="800">
                <a:solidFill>
                  <a:schemeClr val="bg1"/>
                </a:solidFill>
              </a:defRPr>
            </a:lvl1pPr>
          </a:lstStyle>
          <a:p>
            <a:endParaRPr lang="en-US" dirty="0"/>
          </a:p>
        </p:txBody>
      </p:sp>
      <p:sp>
        <p:nvSpPr>
          <p:cNvPr id="5" name="Footer Placeholder 4"/>
          <p:cNvSpPr>
            <a:spLocks noGrp="1"/>
          </p:cNvSpPr>
          <p:nvPr>
            <p:ph type="ftr" sz="quarter" idx="3"/>
          </p:nvPr>
        </p:nvSpPr>
        <p:spPr>
          <a:xfrm>
            <a:off x="3028950" y="4961769"/>
            <a:ext cx="3086100" cy="144000"/>
          </a:xfrm>
          <a:prstGeom prst="rect">
            <a:avLst/>
          </a:prstGeom>
        </p:spPr>
        <p:txBody>
          <a:bodyPr vert="horz" lIns="0" tIns="0" rIns="0" bIns="0" rtlCol="0" anchor="t" anchorCtr="0">
            <a:noAutofit/>
          </a:bodyPr>
          <a:lstStyle>
            <a:lvl1pPr algn="ctr">
              <a:defRPr sz="800">
                <a:solidFill>
                  <a:schemeClr val="bg1"/>
                </a:solidFill>
              </a:defRPr>
            </a:lvl1pPr>
          </a:lstStyle>
          <a:p>
            <a:endParaRPr lang="en-US" dirty="0"/>
          </a:p>
        </p:txBody>
      </p:sp>
      <p:sp>
        <p:nvSpPr>
          <p:cNvPr id="9" name="Title Placeholder 1"/>
          <p:cNvSpPr>
            <a:spLocks noGrp="1"/>
          </p:cNvSpPr>
          <p:nvPr>
            <p:ph type="title"/>
          </p:nvPr>
        </p:nvSpPr>
        <p:spPr>
          <a:xfrm>
            <a:off x="576263" y="195263"/>
            <a:ext cx="7821950" cy="504825"/>
          </a:xfrm>
          <a:prstGeom prst="rect">
            <a:avLst/>
          </a:prstGeom>
        </p:spPr>
        <p:txBody>
          <a:bodyPr vert="horz" lIns="0" tIns="0" rIns="0" bIns="0" rtlCol="0" anchor="ctr" anchorCtr="0">
            <a:noAutofit/>
          </a:bodyPr>
          <a:lstStyle/>
          <a:p>
            <a:r>
              <a:rPr lang="en-US" noProof="0" dirty="0"/>
              <a:t>Click to edit Master title style</a:t>
            </a:r>
          </a:p>
        </p:txBody>
      </p:sp>
      <p:sp>
        <p:nvSpPr>
          <p:cNvPr id="11" name="Text Placeholder 2"/>
          <p:cNvSpPr>
            <a:spLocks noGrp="1"/>
          </p:cNvSpPr>
          <p:nvPr>
            <p:ph type="body" idx="1"/>
          </p:nvPr>
        </p:nvSpPr>
        <p:spPr>
          <a:xfrm>
            <a:off x="576263" y="835024"/>
            <a:ext cx="7991475" cy="3897313"/>
          </a:xfrm>
          <a:prstGeom prst="rect">
            <a:avLst/>
          </a:prstGeom>
          <a:noFill/>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Slide Number Placeholder 1">
            <a:extLst>
              <a:ext uri="{FF2B5EF4-FFF2-40B4-BE49-F238E27FC236}">
                <a16:creationId xmlns:a16="http://schemas.microsoft.com/office/drawing/2014/main" id="{965DEE88-71BA-4950-8D35-00B2B8E793EC}"/>
              </a:ext>
            </a:extLst>
          </p:cNvPr>
          <p:cNvSpPr>
            <a:spLocks noGrp="1"/>
          </p:cNvSpPr>
          <p:nvPr>
            <p:ph type="sldNum" sz="quarter" idx="4"/>
          </p:nvPr>
        </p:nvSpPr>
        <p:spPr>
          <a:xfrm>
            <a:off x="86677" y="4961769"/>
            <a:ext cx="389103" cy="144000"/>
          </a:xfrm>
          <a:prstGeom prst="rect">
            <a:avLst/>
          </a:prstGeom>
        </p:spPr>
        <p:txBody>
          <a:bodyPr vert="horz" lIns="0" tIns="0" rIns="0" bIns="0" rtlCol="0" anchor="t" anchorCtr="0">
            <a:noAutofit/>
          </a:bodyPr>
          <a:lstStyle>
            <a:lvl1pPr algn="ctr">
              <a:defRPr sz="800">
                <a:solidFill>
                  <a:schemeClr val="bg1"/>
                </a:solidFill>
              </a:defRPr>
            </a:lvl1pPr>
          </a:lstStyle>
          <a:p>
            <a:fld id="{82F89014-7F8D-47C1-8D79-17A715C9D2BB}" type="slidenum">
              <a:rPr lang="en-US" smtClean="0"/>
              <a:pPr/>
              <a:t>‹#›</a:t>
            </a:fld>
            <a:endParaRPr lang="en-US" dirty="0"/>
          </a:p>
        </p:txBody>
      </p:sp>
      <p:pic>
        <p:nvPicPr>
          <p:cNvPr id="8" name="Picture 7">
            <a:extLst>
              <a:ext uri="{FF2B5EF4-FFF2-40B4-BE49-F238E27FC236}">
                <a16:creationId xmlns:a16="http://schemas.microsoft.com/office/drawing/2014/main" id="{BD2B5B76-D48B-486B-B148-17C02F22EB4C}"/>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8570538" y="198501"/>
            <a:ext cx="396236" cy="443408"/>
          </a:xfrm>
          <a:prstGeom prst="rect">
            <a:avLst/>
          </a:prstGeom>
        </p:spPr>
      </p:pic>
      <p:sp>
        <p:nvSpPr>
          <p:cNvPr id="7" name="TextBox 6">
            <a:extLst>
              <a:ext uri="{FF2B5EF4-FFF2-40B4-BE49-F238E27FC236}">
                <a16:creationId xmlns:a16="http://schemas.microsoft.com/office/drawing/2014/main" id="{F97CAE8B-AB75-B329-8209-02830FDEEF5E}"/>
              </a:ext>
            </a:extLst>
          </p:cNvPr>
          <p:cNvSpPr txBox="1"/>
          <p:nvPr userDrawn="1">
            <p:extLst>
              <p:ext uri="{1162E1C5-73C7-4A58-AE30-91384D911F3F}">
                <p184:classification xmlns:p184="http://schemas.microsoft.com/office/powerpoint/2018/4/main" val="ftr"/>
              </p:ext>
            </p:extLst>
          </p:nvPr>
        </p:nvSpPr>
        <p:spPr>
          <a:xfrm>
            <a:off x="190500" y="4800600"/>
            <a:ext cx="1069975" cy="152400"/>
          </a:xfrm>
          <a:prstGeom prst="rect">
            <a:avLst/>
          </a:prstGeom>
        </p:spPr>
        <p:txBody>
          <a:bodyPr horzOverflow="overflow" lIns="0" tIns="0" rIns="0" bIns="0">
            <a:spAutoFit/>
          </a:bodyPr>
          <a:lstStyle/>
          <a:p>
            <a:pPr algn="l"/>
            <a:r>
              <a:rPr lang="en-US" sz="1000">
                <a:solidFill>
                  <a:srgbClr val="317100"/>
                </a:solidFill>
                <a:latin typeface="Calibri" panose="020F0502020204030204" pitchFamily="34" charset="0"/>
                <a:ea typeface="Calibri" panose="020F0502020204030204" pitchFamily="34" charset="0"/>
                <a:cs typeface="Calibri" panose="020F0502020204030204" pitchFamily="34" charset="0"/>
              </a:rPr>
              <a:t>Classification: Public</a:t>
            </a:r>
          </a:p>
        </p:txBody>
      </p:sp>
    </p:spTree>
    <p:extLst>
      <p:ext uri="{BB962C8B-B14F-4D97-AF65-F5344CB8AC3E}">
        <p14:creationId xmlns:p14="http://schemas.microsoft.com/office/powerpoint/2010/main" val="12725445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801" r:id="rId16"/>
    <p:sldLayoutId id="2147483762" r:id="rId17"/>
    <p:sldLayoutId id="2147483763" r:id="rId18"/>
    <p:sldLayoutId id="2147483764" r:id="rId19"/>
    <p:sldLayoutId id="2147483765" r:id="rId20"/>
    <p:sldLayoutId id="2147483766"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100000"/>
        </a:lnSpc>
        <a:spcBef>
          <a:spcPct val="0"/>
        </a:spcBef>
        <a:buNone/>
        <a:defRPr sz="2400" kern="1200">
          <a:solidFill>
            <a:schemeClr val="bg1"/>
          </a:solidFill>
          <a:latin typeface="+mj-lt"/>
          <a:ea typeface="+mj-ea"/>
          <a:cs typeface="+mj-cs"/>
        </a:defRPr>
      </a:lvl1pPr>
    </p:titleStyle>
    <p:body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bg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bg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bg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bg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bg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526" userDrawn="1">
          <p15:clr>
            <a:srgbClr val="F26B43"/>
          </p15:clr>
        </p15:guide>
        <p15:guide id="9" orient="horz" pos="441" userDrawn="1">
          <p15:clr>
            <a:srgbClr val="F26B43"/>
          </p15:clr>
        </p15:guide>
        <p15:guide id="10" orient="horz" pos="123" userDrawn="1">
          <p15:clr>
            <a:srgbClr val="F26B43"/>
          </p15:clr>
        </p15:guide>
        <p15:guide id="11" orient="horz" pos="3003" userDrawn="1">
          <p15:clr>
            <a:srgbClr val="547EBF"/>
          </p15:clr>
        </p15:guide>
        <p15:guide id="12" pos="5647" userDrawn="1">
          <p15:clr>
            <a:srgbClr val="547EBF"/>
          </p15:clr>
        </p15:guide>
        <p15:guide id="13" orient="horz" pos="3185" userDrawn="1">
          <p15:clr>
            <a:srgbClr val="9FCC3B"/>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2E2E2E"/>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76263" y="4961769"/>
            <a:ext cx="2059200" cy="144000"/>
          </a:xfrm>
          <a:prstGeom prst="rect">
            <a:avLst/>
          </a:prstGeom>
        </p:spPr>
        <p:txBody>
          <a:bodyPr vert="horz" lIns="0" tIns="0" rIns="0" bIns="0" rtlCol="0" anchor="t" anchorCtr="0">
            <a:noAutofit/>
          </a:bodyPr>
          <a:lstStyle>
            <a:lvl1pPr algn="l">
              <a:defRPr sz="800">
                <a:solidFill>
                  <a:schemeClr val="bg1"/>
                </a:solidFill>
              </a:defRPr>
            </a:lvl1pPr>
          </a:lstStyle>
          <a:p>
            <a:endParaRPr lang="en-US" dirty="0"/>
          </a:p>
        </p:txBody>
      </p:sp>
      <p:sp>
        <p:nvSpPr>
          <p:cNvPr id="5" name="Footer Placeholder 4"/>
          <p:cNvSpPr>
            <a:spLocks noGrp="1"/>
          </p:cNvSpPr>
          <p:nvPr>
            <p:ph type="ftr" sz="quarter" idx="3"/>
          </p:nvPr>
        </p:nvSpPr>
        <p:spPr>
          <a:xfrm>
            <a:off x="3028950" y="4961769"/>
            <a:ext cx="3086100" cy="144000"/>
          </a:xfrm>
          <a:prstGeom prst="rect">
            <a:avLst/>
          </a:prstGeom>
        </p:spPr>
        <p:txBody>
          <a:bodyPr vert="horz" lIns="0" tIns="0" rIns="0" bIns="0" rtlCol="0" anchor="t" anchorCtr="0">
            <a:noAutofit/>
          </a:bodyPr>
          <a:lstStyle>
            <a:lvl1pPr algn="ctr">
              <a:defRPr sz="800">
                <a:solidFill>
                  <a:schemeClr val="bg1"/>
                </a:solidFill>
              </a:defRPr>
            </a:lvl1pPr>
          </a:lstStyle>
          <a:p>
            <a:endParaRPr lang="en-US" dirty="0"/>
          </a:p>
        </p:txBody>
      </p:sp>
      <p:sp>
        <p:nvSpPr>
          <p:cNvPr id="9" name="Title Placeholder 1"/>
          <p:cNvSpPr>
            <a:spLocks noGrp="1"/>
          </p:cNvSpPr>
          <p:nvPr>
            <p:ph type="title"/>
          </p:nvPr>
        </p:nvSpPr>
        <p:spPr>
          <a:xfrm>
            <a:off x="576263" y="195263"/>
            <a:ext cx="7821950" cy="504825"/>
          </a:xfrm>
          <a:prstGeom prst="rect">
            <a:avLst/>
          </a:prstGeom>
        </p:spPr>
        <p:txBody>
          <a:bodyPr vert="horz" lIns="0" tIns="0" rIns="0" bIns="0" rtlCol="0" anchor="ctr" anchorCtr="0">
            <a:noAutofit/>
          </a:bodyPr>
          <a:lstStyle/>
          <a:p>
            <a:r>
              <a:rPr lang="en-US" noProof="0" dirty="0"/>
              <a:t>Click to edit Master title style</a:t>
            </a:r>
          </a:p>
        </p:txBody>
      </p:sp>
      <p:sp>
        <p:nvSpPr>
          <p:cNvPr id="11" name="Text Placeholder 2"/>
          <p:cNvSpPr>
            <a:spLocks noGrp="1"/>
          </p:cNvSpPr>
          <p:nvPr>
            <p:ph type="body" idx="1"/>
          </p:nvPr>
        </p:nvSpPr>
        <p:spPr>
          <a:xfrm>
            <a:off x="576263" y="835024"/>
            <a:ext cx="7991475" cy="3897313"/>
          </a:xfrm>
          <a:prstGeom prst="rect">
            <a:avLst/>
          </a:prstGeom>
          <a:noFill/>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Slide Number Placeholder 1">
            <a:extLst>
              <a:ext uri="{FF2B5EF4-FFF2-40B4-BE49-F238E27FC236}">
                <a16:creationId xmlns:a16="http://schemas.microsoft.com/office/drawing/2014/main" id="{965DEE88-71BA-4950-8D35-00B2B8E793EC}"/>
              </a:ext>
            </a:extLst>
          </p:cNvPr>
          <p:cNvSpPr>
            <a:spLocks noGrp="1"/>
          </p:cNvSpPr>
          <p:nvPr>
            <p:ph type="sldNum" sz="quarter" idx="4"/>
          </p:nvPr>
        </p:nvSpPr>
        <p:spPr>
          <a:xfrm>
            <a:off x="86677" y="4961769"/>
            <a:ext cx="389103" cy="144000"/>
          </a:xfrm>
          <a:prstGeom prst="rect">
            <a:avLst/>
          </a:prstGeom>
        </p:spPr>
        <p:txBody>
          <a:bodyPr vert="horz" lIns="0" tIns="0" rIns="0" bIns="0" rtlCol="0" anchor="t" anchorCtr="0">
            <a:noAutofit/>
          </a:bodyPr>
          <a:lstStyle>
            <a:lvl1pPr algn="ctr">
              <a:defRPr sz="800">
                <a:solidFill>
                  <a:schemeClr val="bg1"/>
                </a:solidFill>
              </a:defRPr>
            </a:lvl1pPr>
          </a:lstStyle>
          <a:p>
            <a:fld id="{82F89014-7F8D-47C1-8D79-17A715C9D2BB}" type="slidenum">
              <a:rPr lang="en-US" smtClean="0"/>
              <a:pPr/>
              <a:t>‹#›</a:t>
            </a:fld>
            <a:endParaRPr lang="en-US" dirty="0"/>
          </a:p>
        </p:txBody>
      </p:sp>
      <p:pic>
        <p:nvPicPr>
          <p:cNvPr id="8" name="Picture 7">
            <a:extLst>
              <a:ext uri="{FF2B5EF4-FFF2-40B4-BE49-F238E27FC236}">
                <a16:creationId xmlns:a16="http://schemas.microsoft.com/office/drawing/2014/main" id="{682B01DC-AA4B-4B09-A9C1-2490348EB46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570538" y="198501"/>
            <a:ext cx="396236" cy="443408"/>
          </a:xfrm>
          <a:prstGeom prst="rect">
            <a:avLst/>
          </a:prstGeom>
        </p:spPr>
      </p:pic>
      <p:sp>
        <p:nvSpPr>
          <p:cNvPr id="7" name="TextBox 6">
            <a:extLst>
              <a:ext uri="{FF2B5EF4-FFF2-40B4-BE49-F238E27FC236}">
                <a16:creationId xmlns:a16="http://schemas.microsoft.com/office/drawing/2014/main" id="{14256DC7-5075-A12A-ADA8-04D213F34D9D}"/>
              </a:ext>
            </a:extLst>
          </p:cNvPr>
          <p:cNvSpPr txBox="1"/>
          <p:nvPr userDrawn="1">
            <p:extLst>
              <p:ext uri="{1162E1C5-73C7-4A58-AE30-91384D911F3F}">
                <p184:classification xmlns:p184="http://schemas.microsoft.com/office/powerpoint/2018/4/main" val="ftr"/>
              </p:ext>
            </p:extLst>
          </p:nvPr>
        </p:nvSpPr>
        <p:spPr>
          <a:xfrm>
            <a:off x="190500" y="4800600"/>
            <a:ext cx="1069975" cy="152400"/>
          </a:xfrm>
          <a:prstGeom prst="rect">
            <a:avLst/>
          </a:prstGeom>
        </p:spPr>
        <p:txBody>
          <a:bodyPr horzOverflow="overflow" lIns="0" tIns="0" rIns="0" bIns="0">
            <a:spAutoFit/>
          </a:bodyPr>
          <a:lstStyle/>
          <a:p>
            <a:pPr algn="l"/>
            <a:r>
              <a:rPr lang="en-US" sz="1000">
                <a:solidFill>
                  <a:srgbClr val="317100"/>
                </a:solidFill>
                <a:latin typeface="Calibri" panose="020F0502020204030204" pitchFamily="34" charset="0"/>
                <a:ea typeface="Calibri" panose="020F0502020204030204" pitchFamily="34" charset="0"/>
                <a:cs typeface="Calibri" panose="020F0502020204030204" pitchFamily="34" charset="0"/>
              </a:rPr>
              <a:t>Classification: Public</a:t>
            </a:r>
          </a:p>
        </p:txBody>
      </p:sp>
    </p:spTree>
    <p:extLst>
      <p:ext uri="{BB962C8B-B14F-4D97-AF65-F5344CB8AC3E}">
        <p14:creationId xmlns:p14="http://schemas.microsoft.com/office/powerpoint/2010/main" val="266107276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100000"/>
        </a:lnSpc>
        <a:spcBef>
          <a:spcPct val="0"/>
        </a:spcBef>
        <a:buNone/>
        <a:defRPr sz="2400" kern="1200">
          <a:solidFill>
            <a:schemeClr val="bg1"/>
          </a:solidFill>
          <a:latin typeface="+mj-lt"/>
          <a:ea typeface="+mj-ea"/>
          <a:cs typeface="+mj-cs"/>
        </a:defRPr>
      </a:lvl1pPr>
    </p:titleStyle>
    <p:body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bg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bg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bg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bg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bg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526" userDrawn="1">
          <p15:clr>
            <a:srgbClr val="F26B43"/>
          </p15:clr>
        </p15:guide>
        <p15:guide id="9" orient="horz" pos="441" userDrawn="1">
          <p15:clr>
            <a:srgbClr val="F26B43"/>
          </p15:clr>
        </p15:guide>
        <p15:guide id="10" orient="horz" pos="123" userDrawn="1">
          <p15:clr>
            <a:srgbClr val="F26B43"/>
          </p15:clr>
        </p15:guide>
        <p15:guide id="11" orient="horz" pos="3003" userDrawn="1">
          <p15:clr>
            <a:srgbClr val="547EBF"/>
          </p15:clr>
        </p15:guide>
        <p15:guide id="12" pos="5647" userDrawn="1">
          <p15:clr>
            <a:srgbClr val="547EBF"/>
          </p15:clr>
        </p15:guide>
        <p15:guide id="13" orient="horz" pos="3185"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s://www.clinicalkey.com/student/search/role%20of%20proteins?source=search-results" TargetMode="Externa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clinicalkey.com/student/content/toc/3-s2.0-C20200021304" TargetMode="External"/><Relationship Id="rId2" Type="http://schemas.openxmlformats.org/officeDocument/2006/relationships/hyperlink" Target="https://www.clinicalkey.com/student/content/book/3-s2.0-B9780323834506000024#3-s2.0-B9780323834506000024-f02-09-9780323834506" TargetMode="Externa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clinicalkey.com/student/content/toc/3-s2.0-C20160021800" TargetMode="Externa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clinicalkey.com/student/content/toc/3-s2.0-C20180054031" TargetMode="Externa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clinicalkey.com/student/content/toc/3-s2.0-C20190053484" TargetMode="Externa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hyperlink" Target="https://www.clinicalkey.com/student/content/toc/3-s2.0-C20190053484" TargetMode="External"/><Relationship Id="rId2" Type="http://schemas.openxmlformats.org/officeDocument/2006/relationships/hyperlink" Target="https://www.clinicalkey.com/student/content/book/3-s2.0-B9788131264355500146#hl0000656" TargetMode="Externa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clinicalkey.com/student/content/toc/3-s2.0-C20180054031" TargetMode="Externa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s://www.clinicalkey.com/student/content/toc/3-s2.0-C20180054031" TargetMode="External"/><Relationship Id="rId2" Type="http://schemas.openxmlformats.org/officeDocument/2006/relationships/hyperlink" Target="https://www.clinicalkey.com/student/content/book/3-s2.0-B9780323758000000037#hl0000399" TargetMode="External"/><Relationship Id="rId1" Type="http://schemas.openxmlformats.org/officeDocument/2006/relationships/slideLayout" Target="../slideLayouts/slideLayout10.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hyperlink" Target="https://www.clinicalkey.com/student/content/toc/3-s2.0-C20210003758" TargetMode="External"/><Relationship Id="rId2" Type="http://schemas.openxmlformats.org/officeDocument/2006/relationships/hyperlink" Target="https://www.clinicalkey.com/student/content/book/3-s2.0-B9788131264973500091#hl0000502"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hyperlink" Target="https://www.clinicalkey.com/student/content/book/3-s2.0-B9780702079368000193#hl0000537" TargetMode="External"/><Relationship Id="rId3" Type="http://schemas.openxmlformats.org/officeDocument/2006/relationships/hyperlink" Target="https://www.clinicalkey.com/student/content/book/3-s2.0-B9788131264355500250#hl0002255" TargetMode="External"/><Relationship Id="rId7" Type="http://schemas.openxmlformats.org/officeDocument/2006/relationships/hyperlink" Target="https://www.clinicalkey.com/student/content/book/3-s2.0-B9780323547628000131#hl0001096" TargetMode="External"/><Relationship Id="rId2" Type="http://schemas.openxmlformats.org/officeDocument/2006/relationships/hyperlink" Target="https://www.clinicalkey.com/student/content/book/3-s2.0-B9788131264355500250#hl0002141" TargetMode="External"/><Relationship Id="rId1" Type="http://schemas.openxmlformats.org/officeDocument/2006/relationships/slideLayout" Target="../slideLayouts/slideLayout10.xml"/><Relationship Id="rId6" Type="http://schemas.openxmlformats.org/officeDocument/2006/relationships/hyperlink" Target="https://www.clinicalkey.com/student/content/book/3-s2.0-B9780323790185000047#hl0001745" TargetMode="External"/><Relationship Id="rId5" Type="http://schemas.openxmlformats.org/officeDocument/2006/relationships/hyperlink" Target="https://www.clinicalkey.com/student/content/book/3-s2.0-B9780323930383001490" TargetMode="External"/><Relationship Id="rId4" Type="http://schemas.openxmlformats.org/officeDocument/2006/relationships/hyperlink" Target="https://www.clinicalkey.com/student/content/book/3-s2.0-B9788131257678000207#hl0001590" TargetMode="External"/><Relationship Id="rId9" Type="http://schemas.openxmlformats.org/officeDocument/2006/relationships/hyperlink" Target="https://www.osmosis.org/learn/Glucose-6-phosphate_dehydrogenase_(G6PD)_deficiency?from=/oh/foundational-sciences/pathology/hematological-system/thrombosis-syndromes-(hypercoagulability)"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hyperlink" Target="https://www.clinicalkey.com/student/content/book/3-s2.0-B9780323930383000411#hl0000223" TargetMode="External"/><Relationship Id="rId2" Type="http://schemas.openxmlformats.org/officeDocument/2006/relationships/hyperlink" Target="https://www.clinicalkey.com/student/content/book/3-s2.0-B978813126560400048X#hl0000128" TargetMode="External"/><Relationship Id="rId1" Type="http://schemas.openxmlformats.org/officeDocument/2006/relationships/slideLayout" Target="../slideLayouts/slideLayout10.xml"/><Relationship Id="rId5" Type="http://schemas.openxmlformats.org/officeDocument/2006/relationships/hyperlink" Target="https://www.clinicalkey.com/student/content/toc/3-s2.0-C20201044902" TargetMode="External"/><Relationship Id="rId4" Type="http://schemas.openxmlformats.org/officeDocument/2006/relationships/hyperlink" Target="https://www.clinicalkey.com/student/content/toc/3-s2.0-C20210033988" TargetMode="Externa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hyperlink" Target="https://www.clinicalkey.com/student/content/book/3-s2.0-B9780323930383000411#hl0000223" TargetMode="External"/><Relationship Id="rId7" Type="http://schemas.openxmlformats.org/officeDocument/2006/relationships/diagramLayout" Target="../diagrams/layout1.xml"/><Relationship Id="rId2" Type="http://schemas.openxmlformats.org/officeDocument/2006/relationships/hyperlink" Target="https://www.clinicalkey.com/student/content/book/3-s2.0-B978813126560400048X#hl0000128" TargetMode="External"/><Relationship Id="rId1" Type="http://schemas.openxmlformats.org/officeDocument/2006/relationships/slideLayout" Target="../slideLayouts/slideLayout10.xml"/><Relationship Id="rId6" Type="http://schemas.openxmlformats.org/officeDocument/2006/relationships/diagramData" Target="../diagrams/data1.xml"/><Relationship Id="rId5" Type="http://schemas.openxmlformats.org/officeDocument/2006/relationships/hyperlink" Target="https://www.clinicalkey.com/student/content/toc/3-s2.0-C20201044902" TargetMode="External"/><Relationship Id="rId10" Type="http://schemas.microsoft.com/office/2007/relationships/diagramDrawing" Target="../diagrams/drawing1.xml"/><Relationship Id="rId4" Type="http://schemas.openxmlformats.org/officeDocument/2006/relationships/hyperlink" Target="https://www.clinicalkey.com/student/content/toc/3-s2.0-C20210033988" TargetMode="External"/><Relationship Id="rId9" Type="http://schemas.openxmlformats.org/officeDocument/2006/relationships/diagramColors" Target="../diagrams/colors1.xml"/></Relationships>
</file>

<file path=ppt/slides/_rels/slide24.xml.rels><?xml version="1.0" encoding="UTF-8" standalone="yes"?>
<Relationships xmlns="http://schemas.openxmlformats.org/package/2006/relationships"><Relationship Id="rId3" Type="http://schemas.openxmlformats.org/officeDocument/2006/relationships/hyperlink" Target="https://www.clinicalkey.com/student/content/book/3-s2.0-B9780323930383000411#hl0000223" TargetMode="External"/><Relationship Id="rId2" Type="http://schemas.openxmlformats.org/officeDocument/2006/relationships/hyperlink" Target="https://www.clinicalkey.com/student/content/book/3-s2.0-B978813126560400048X#hl0000128" TargetMode="External"/><Relationship Id="rId1" Type="http://schemas.openxmlformats.org/officeDocument/2006/relationships/slideLayout" Target="../slideLayouts/slideLayout10.xml"/><Relationship Id="rId5" Type="http://schemas.openxmlformats.org/officeDocument/2006/relationships/hyperlink" Target="https://www.clinicalkey.com/student/content/toc/3-s2.0-C20201044902" TargetMode="External"/><Relationship Id="rId4" Type="http://schemas.openxmlformats.org/officeDocument/2006/relationships/hyperlink" Target="https://www.clinicalkey.com/student/content/toc/3-s2.0-C20210033988"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clinicalkey.com/student/content/toc/3-s2.0-C20200021304" TargetMode="Externa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clinicalkey.com/student/content/toc/3-s2.0-C20210003758" TargetMode="Externa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s://www.clinicalkey.com/student/content/toc/3-s2.0-C20201044902" TargetMode="External"/><Relationship Id="rId2" Type="http://schemas.openxmlformats.org/officeDocument/2006/relationships/hyperlink" Target="https://www.clinicalkey.com/student/content/toc/3-s2.0-C20180054031" TargetMode="External"/><Relationship Id="rId1" Type="http://schemas.openxmlformats.org/officeDocument/2006/relationships/slideLayout" Target="../slideLayouts/slideLayout10.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clinicalkey.com/student/content/toc/3-s2.0-C20200021304" TargetMode="Externa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hyperlink" Target="https://www.clinicalkey.com/student/content/book/3-s2.0-B9780323930383000411#hl0000223" TargetMode="External"/><Relationship Id="rId2" Type="http://schemas.openxmlformats.org/officeDocument/2006/relationships/hyperlink" Target="https://www.clinicalkey.com/student/content/book/3-s2.0-B978813126560400048X#hl0000128" TargetMode="External"/><Relationship Id="rId1" Type="http://schemas.openxmlformats.org/officeDocument/2006/relationships/slideLayout" Target="../slideLayouts/slideLayout10.xml"/><Relationship Id="rId6" Type="http://schemas.openxmlformats.org/officeDocument/2006/relationships/hyperlink" Target="https://www.clinicalkey.com/student/content/toc/3-s2.0-C20201044902" TargetMode="External"/><Relationship Id="rId5" Type="http://schemas.openxmlformats.org/officeDocument/2006/relationships/hyperlink" Target="https://www.clinicalkey.com/student/content/toc/3-s2.0-C20210033988" TargetMode="External"/><Relationship Id="rId4" Type="http://schemas.openxmlformats.org/officeDocument/2006/relationships/hyperlink" Target="https://www.clinicalkey.com/student/content/book/3-s2.0-B978145574377300029X#hl0000426"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hyperlink" Target="https://www.clinicalkey.com/student/content/book/3-s2.0-B9788131264911000116#3-s2.0-B9788131264911000116-f02-05-9788131264911" TargetMode="External"/><Relationship Id="rId7" Type="http://schemas.openxmlformats.org/officeDocument/2006/relationships/image" Target="../media/image24.png"/><Relationship Id="rId2" Type="http://schemas.openxmlformats.org/officeDocument/2006/relationships/hyperlink" Target="https://www.clinicalkey.com/student/content/book/3-s2.0-B9788131261507000144#3-s2.0-B9788131261507000144-f05-15-9788131261507" TargetMode="Externa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hyperlink" Target="https://www.clinicalkey.com/student/content/toc/3-s2.0-C20210002145" TargetMode="External"/><Relationship Id="rId4" Type="http://schemas.openxmlformats.org/officeDocument/2006/relationships/hyperlink" Target="https://www.clinicalkey.com/student/content/toc/3-s2.0-C20210034568"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osmosis.org/learn/Oxygen_binding_capacity_and_oxygen_content" TargetMode="Externa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8" Type="http://schemas.openxmlformats.org/officeDocument/2006/relationships/hyperlink" Target="https://www.clinicalkey.com/student/content/book/3-s2.0-B978032354762800012X#t0030" TargetMode="External"/><Relationship Id="rId3" Type="http://schemas.openxmlformats.org/officeDocument/2006/relationships/hyperlink" Target="https://www.clinicalkey.com/student/content/book/3-s2.0-B9788131265604000193#hl0000528" TargetMode="External"/><Relationship Id="rId7" Type="http://schemas.openxmlformats.org/officeDocument/2006/relationships/hyperlink" Target="https://www.clinicalkey.com/student/content/book/3-s2.0-B978032354762800012X#f0060" TargetMode="External"/><Relationship Id="rId2" Type="http://schemas.openxmlformats.org/officeDocument/2006/relationships/hyperlink" Target="https://www.clinicalkey.com/student/content/book/3-s2.0-B978032354762800012X#hl0000789" TargetMode="External"/><Relationship Id="rId1" Type="http://schemas.openxmlformats.org/officeDocument/2006/relationships/slideLayout" Target="../slideLayouts/slideLayout10.xml"/><Relationship Id="rId6" Type="http://schemas.openxmlformats.org/officeDocument/2006/relationships/hyperlink" Target="https://www.clinicalkey.com/student/content/book/3-s2.0-B978032354762800012X#tbl3fn2" TargetMode="External"/><Relationship Id="rId5" Type="http://schemas.openxmlformats.org/officeDocument/2006/relationships/hyperlink" Target="https://www.clinicalkey.com/student/content/toc/3-s2.0-C20210033988" TargetMode="External"/><Relationship Id="rId4" Type="http://schemas.openxmlformats.org/officeDocument/2006/relationships/hyperlink" Target="https://www.clinicalkey.com/student/content/toc/3-s2.0-C20160043164"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clinicalkey.com/student/content/book/3-s2.0-B9780323930383001490" TargetMode="External"/><Relationship Id="rId2" Type="http://schemas.openxmlformats.org/officeDocument/2006/relationships/hyperlink" Target="https://www.clinicalkey.com/student/content/book/3-s2.0-B9780323755764008358" TargetMode="External"/><Relationship Id="rId1" Type="http://schemas.openxmlformats.org/officeDocument/2006/relationships/slideLayout" Target="../slideLayouts/slideLayout10.xml"/><Relationship Id="rId5" Type="http://schemas.openxmlformats.org/officeDocument/2006/relationships/hyperlink" Target="https://www.clinicalkey.com/student/content/toc/3-s2.0-C20190006450" TargetMode="External"/><Relationship Id="rId4" Type="http://schemas.openxmlformats.org/officeDocument/2006/relationships/hyperlink" Target="https://www.clinicalkey.com/student/content/toc/3-s2.0-C20201044902"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clinicalkey.com/student/content/book/3-s2.0-B9780323930383001490" TargetMode="External"/><Relationship Id="rId2" Type="http://schemas.openxmlformats.org/officeDocument/2006/relationships/hyperlink" Target="https://www.clinicalkey.com/student/content/book/3-s2.0-B9780323755764008358" TargetMode="Externa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hyperlink" Target="https://www.clinicalkey.com/student/content/toc/3-s2.0-C20190006450" TargetMode="External"/><Relationship Id="rId4" Type="http://schemas.openxmlformats.org/officeDocument/2006/relationships/hyperlink" Target="https://www.clinicalkey.com/student/content/toc/3-s2.0-C20201044902"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osmosis.org/learn/Sickle_cell_disease_%28NORD%29" TargetMode="Externa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hyperlink" Target="https://www.clinicalkey.com/student/content/book/3-s2.0-B9780323930383001490" TargetMode="External"/><Relationship Id="rId2" Type="http://schemas.openxmlformats.org/officeDocument/2006/relationships/hyperlink" Target="https://www.clinicalkey.com/student/content/book/3-s2.0-B9780323755764008358" TargetMode="Externa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hyperlink" Target="https://www.clinicalkey.com/student/content/toc/3-s2.0-C20190006450" TargetMode="External"/><Relationship Id="rId4" Type="http://schemas.openxmlformats.org/officeDocument/2006/relationships/hyperlink" Target="https://www.clinicalkey.com/student/content/toc/3-s2.0-C20201044902"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clinicalkey.com/student/content/book/3-s2.0-B9780323930383001490" TargetMode="External"/><Relationship Id="rId2" Type="http://schemas.openxmlformats.org/officeDocument/2006/relationships/hyperlink" Target="https://www.clinicalkey.com/student/content/book/3-s2.0-B9780323930383001490#hl0000566" TargetMode="External"/><Relationship Id="rId1" Type="http://schemas.openxmlformats.org/officeDocument/2006/relationships/slideLayout" Target="../slideLayouts/slideLayout10.xml"/><Relationship Id="rId4" Type="http://schemas.openxmlformats.org/officeDocument/2006/relationships/hyperlink" Target="https://www.clinicalkey.com/student/content/toc/3-s2.0-C20201044902"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https://www.clinicalkey.com/student/test/#/browseQuestions" TargetMode="Externa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hyperlink" Target="https://www.clinicalkey.com/student/test/#/browseQuestions"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hyperlink" Target="https://www.clinicalkey.com/student/test/#/browseQuestions"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hyperlink" Target="https://www.clinicalkey.com/student/test/#/browseQuestions"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hyperlink" Target="https://www.clinicalkey.com/student/test/#/browseQuestions"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hyperlink" Target="https://www.clinicalkey.com/student/content/toc/3-s2.0-C20190014975" TargetMode="External"/><Relationship Id="rId4" Type="http://schemas.openxmlformats.org/officeDocument/2006/relationships/hyperlink" Target="https://www.clinicalkey.com/student/content/toc/3-s2.0-C20140029000"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osmosis.org/learn/Heme_synthesis_disorders:_Pathology_review" TargetMode="Externa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osmosis.org/learn/Sickle_cell_disease:_Clinical_sciences" TargetMode="Externa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www.osmosis.org/playlist/h10rZN2R_4X" TargetMode="External"/><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8" Type="http://schemas.openxmlformats.org/officeDocument/2006/relationships/hyperlink" Target="https://www.clinicalkey.com/student/content/toc/3-s2.0-C20201044902" TargetMode="External"/><Relationship Id="rId13" Type="http://schemas.openxmlformats.org/officeDocument/2006/relationships/hyperlink" Target="https://www.clinicalkey.com/student/content/toc/3-s2.0-C20190006450" TargetMode="External"/><Relationship Id="rId3" Type="http://schemas.openxmlformats.org/officeDocument/2006/relationships/hyperlink" Target="https://www.clinicalkey.com/student/content/toc/3-s2.0-C20180054031" TargetMode="External"/><Relationship Id="rId7" Type="http://schemas.openxmlformats.org/officeDocument/2006/relationships/hyperlink" Target="https://www.clinicalkey.com/student/content/toc/3-s2.0-C20210003758" TargetMode="External"/><Relationship Id="rId12" Type="http://schemas.openxmlformats.org/officeDocument/2006/relationships/hyperlink" Target="https://www.clinicalkey.com/student/content/toc/3-s2.0-C20210033988"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hyperlink" Target="https://www.clinicalkey.com/student/content/toc/3-s2.0-C20160021800" TargetMode="External"/><Relationship Id="rId11" Type="http://schemas.openxmlformats.org/officeDocument/2006/relationships/hyperlink" Target="https://www.clinicalkey.com/student/content/toc/3-s2.0-C20160043164" TargetMode="External"/><Relationship Id="rId5" Type="http://schemas.openxmlformats.org/officeDocument/2006/relationships/hyperlink" Target="https://www.clinicalkey.com/student/content/toc/3-s2.0-C20200021304" TargetMode="External"/><Relationship Id="rId10" Type="http://schemas.openxmlformats.org/officeDocument/2006/relationships/hyperlink" Target="https://www.clinicalkey.com/student/content/toc/3-s2.0-C2017000616X" TargetMode="External"/><Relationship Id="rId4" Type="http://schemas.openxmlformats.org/officeDocument/2006/relationships/hyperlink" Target="https://www.clinicalkey.com/student/content/toc/3-s2.0-C20190053484" TargetMode="External"/><Relationship Id="rId9" Type="http://schemas.openxmlformats.org/officeDocument/2006/relationships/hyperlink" Target="https://www.clinicalkey.com/student/content/toc/3-s2.0-C20210034568" TargetMode="External"/><Relationship Id="rId14" Type="http://schemas.openxmlformats.org/officeDocument/2006/relationships/hyperlink" Target="https://www.clinicalkey.com/student/content/toc/3-s2.0-C2021000214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osmosis.org/learn/Proteins" TargetMode="Externa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hyperlink" Target="https://www.clinicalkey.com/student/content/toc/3-s2.0-C20190053484" TargetMode="External"/><Relationship Id="rId2" Type="http://schemas.openxmlformats.org/officeDocument/2006/relationships/hyperlink" Target="https://www.clinicalkey.com/student/content/book/3-s2.0-B9788131264355500146" TargetMode="Externa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hyperlink" Target="https://www.clinicalkey.com/student/content/toc/3-s2.0-C20210003758" TargetMode="External"/><Relationship Id="rId2" Type="http://schemas.openxmlformats.org/officeDocument/2006/relationships/hyperlink" Target="https://www.clinicalkey.com/student/content/book/3-s2.0-B9788131264973500091" TargetMode="External"/><Relationship Id="rId1" Type="http://schemas.openxmlformats.org/officeDocument/2006/relationships/slideLayout" Target="../slideLayouts/slideLayout10.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clinicalkey.com/student/content/toc/3-s2.0-C20180054031" TargetMode="Externa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FD8347-4804-47F1-98FB-1E11456E58E5}"/>
              </a:ext>
            </a:extLst>
          </p:cNvPr>
          <p:cNvSpPr>
            <a:spLocks noGrp="1"/>
          </p:cNvSpPr>
          <p:nvPr>
            <p:ph type="body" sz="quarter" idx="14"/>
          </p:nvPr>
        </p:nvSpPr>
        <p:spPr/>
        <p:txBody>
          <a:bodyPr/>
          <a:lstStyle/>
          <a:p>
            <a:r>
              <a:rPr lang="en-US" dirty="0"/>
              <a:t>March 2024</a:t>
            </a:r>
          </a:p>
          <a:p>
            <a:r>
              <a:rPr lang="en-US" dirty="0"/>
              <a:t>Elsevier Health, India</a:t>
            </a:r>
          </a:p>
        </p:txBody>
      </p:sp>
      <p:sp>
        <p:nvSpPr>
          <p:cNvPr id="2" name="Title 1">
            <a:extLst>
              <a:ext uri="{FF2B5EF4-FFF2-40B4-BE49-F238E27FC236}">
                <a16:creationId xmlns:a16="http://schemas.microsoft.com/office/drawing/2014/main" id="{A546164F-14D7-4C97-AFFF-0E08E038243D}"/>
              </a:ext>
            </a:extLst>
          </p:cNvPr>
          <p:cNvSpPr>
            <a:spLocks noGrp="1"/>
          </p:cNvSpPr>
          <p:nvPr>
            <p:ph type="ctrTitle"/>
          </p:nvPr>
        </p:nvSpPr>
        <p:spPr/>
        <p:txBody>
          <a:bodyPr/>
          <a:lstStyle/>
          <a:p>
            <a:r>
              <a:rPr lang="en-US" dirty="0"/>
              <a:t>Sample Lecture on Protein Structure and Function</a:t>
            </a:r>
          </a:p>
        </p:txBody>
      </p:sp>
      <p:sp>
        <p:nvSpPr>
          <p:cNvPr id="9" name="Text Placeholder 8">
            <a:extLst>
              <a:ext uri="{FF2B5EF4-FFF2-40B4-BE49-F238E27FC236}">
                <a16:creationId xmlns:a16="http://schemas.microsoft.com/office/drawing/2014/main" id="{1A9378B2-982B-4C37-BEC6-9E2229210620}"/>
              </a:ext>
            </a:extLst>
          </p:cNvPr>
          <p:cNvSpPr>
            <a:spLocks noGrp="1"/>
          </p:cNvSpPr>
          <p:nvPr>
            <p:ph type="body" sz="quarter" idx="16"/>
          </p:nvPr>
        </p:nvSpPr>
        <p:spPr/>
        <p:txBody>
          <a:bodyPr/>
          <a:lstStyle/>
          <a:p>
            <a:r>
              <a:rPr lang="en-US" dirty="0"/>
              <a:t>King George’s Medical University</a:t>
            </a:r>
          </a:p>
        </p:txBody>
      </p:sp>
      <p:sp>
        <p:nvSpPr>
          <p:cNvPr id="3" name="Text Placeholder 2">
            <a:extLst>
              <a:ext uri="{FF2B5EF4-FFF2-40B4-BE49-F238E27FC236}">
                <a16:creationId xmlns:a16="http://schemas.microsoft.com/office/drawing/2014/main" id="{8D43E2E1-D8D0-428F-9CE1-98FD10199A0F}"/>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63758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CE483-6949-4B9C-076C-DCDB71FBA8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27414F-9657-01F8-A18E-46DB9DFCF4DC}"/>
              </a:ext>
            </a:extLst>
          </p:cNvPr>
          <p:cNvSpPr>
            <a:spLocks noGrp="1"/>
          </p:cNvSpPr>
          <p:nvPr>
            <p:ph type="title"/>
          </p:nvPr>
        </p:nvSpPr>
        <p:spPr/>
        <p:txBody>
          <a:bodyPr/>
          <a:lstStyle/>
          <a:p>
            <a:r>
              <a:rPr lang="en-US" dirty="0"/>
              <a:t>What are Proteins?</a:t>
            </a:r>
          </a:p>
        </p:txBody>
      </p:sp>
      <p:sp>
        <p:nvSpPr>
          <p:cNvPr id="4" name="TextBox 3">
            <a:extLst>
              <a:ext uri="{FF2B5EF4-FFF2-40B4-BE49-F238E27FC236}">
                <a16:creationId xmlns:a16="http://schemas.microsoft.com/office/drawing/2014/main" id="{E470A5DD-CD94-64CA-6B15-07F5D6E5F9AB}"/>
              </a:ext>
            </a:extLst>
          </p:cNvPr>
          <p:cNvSpPr txBox="1"/>
          <p:nvPr/>
        </p:nvSpPr>
        <p:spPr>
          <a:xfrm>
            <a:off x="746234" y="1229710"/>
            <a:ext cx="8145518" cy="1569660"/>
          </a:xfrm>
          <a:prstGeom prst="rect">
            <a:avLst/>
          </a:prstGeom>
          <a:noFill/>
        </p:spPr>
        <p:txBody>
          <a:bodyPr wrap="square" rtlCol="0">
            <a:spAutoFit/>
          </a:bodyPr>
          <a:lstStyle/>
          <a:p>
            <a:r>
              <a:rPr lang="en-US" sz="2400" b="1" dirty="0">
                <a:solidFill>
                  <a:srgbClr val="7030A0"/>
                </a:solidFill>
                <a:latin typeface="Georgia" panose="02040502050405020303" pitchFamily="18" charset="0"/>
              </a:rPr>
              <a:t>Class Discussion</a:t>
            </a:r>
          </a:p>
          <a:p>
            <a:r>
              <a:rPr lang="en-US" sz="3600" dirty="0">
                <a:solidFill>
                  <a:srgbClr val="7030A0"/>
                </a:solidFill>
                <a:latin typeface="Georgia" panose="02040502050405020303" pitchFamily="18" charset="0"/>
              </a:rPr>
              <a:t>What roles do proteins play across all cells and life forms?</a:t>
            </a:r>
          </a:p>
        </p:txBody>
      </p:sp>
      <p:sp>
        <p:nvSpPr>
          <p:cNvPr id="3" name="TextBox 2">
            <a:extLst>
              <a:ext uri="{FF2B5EF4-FFF2-40B4-BE49-F238E27FC236}">
                <a16:creationId xmlns:a16="http://schemas.microsoft.com/office/drawing/2014/main" id="{BD4CAD3F-5BEA-C92C-551F-E6ABF53F1195}"/>
              </a:ext>
            </a:extLst>
          </p:cNvPr>
          <p:cNvSpPr txBox="1"/>
          <p:nvPr/>
        </p:nvSpPr>
        <p:spPr>
          <a:xfrm>
            <a:off x="370082" y="4693374"/>
            <a:ext cx="8637284" cy="215444"/>
          </a:xfrm>
          <a:prstGeom prst="rect">
            <a:avLst/>
          </a:prstGeom>
          <a:noFill/>
        </p:spPr>
        <p:txBody>
          <a:bodyPr wrap="square" rtlCol="0">
            <a:spAutoFit/>
          </a:bodyPr>
          <a:lstStyle/>
          <a:p>
            <a:r>
              <a:rPr lang="en-US" sz="800" dirty="0"/>
              <a:t>Read more here: </a:t>
            </a:r>
            <a:r>
              <a:rPr lang="en-US" sz="800" b="0" i="0" dirty="0">
                <a:solidFill>
                  <a:srgbClr val="2E2E2E"/>
                </a:solidFill>
                <a:effectLst/>
                <a:latin typeface="ElsevierSansWeb"/>
                <a:hlinkClick r:id="rId2"/>
              </a:rPr>
              <a:t>https://www.clinicalkey.com/student/search/role%20of%20proteins?source=search-results</a:t>
            </a:r>
            <a:r>
              <a:rPr lang="en-US" sz="800" b="0" i="0" dirty="0">
                <a:solidFill>
                  <a:srgbClr val="2E2E2E"/>
                </a:solidFill>
                <a:effectLst/>
                <a:latin typeface="ElsevierSansWeb"/>
              </a:rPr>
              <a:t> </a:t>
            </a:r>
            <a:endParaRPr lang="en-US" sz="800" dirty="0"/>
          </a:p>
        </p:txBody>
      </p:sp>
    </p:spTree>
    <p:extLst>
      <p:ext uri="{BB962C8B-B14F-4D97-AF65-F5344CB8AC3E}">
        <p14:creationId xmlns:p14="http://schemas.microsoft.com/office/powerpoint/2010/main" val="313410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818DB-6214-E652-5522-FF763961A3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637FC7-ED55-D362-1F7E-181FCB130EB6}"/>
              </a:ext>
            </a:extLst>
          </p:cNvPr>
          <p:cNvSpPr>
            <a:spLocks noGrp="1"/>
          </p:cNvSpPr>
          <p:nvPr>
            <p:ph type="title"/>
          </p:nvPr>
        </p:nvSpPr>
        <p:spPr/>
        <p:txBody>
          <a:bodyPr/>
          <a:lstStyle/>
          <a:p>
            <a:r>
              <a:rPr lang="en-US" dirty="0"/>
              <a:t>What are Proteins made of?</a:t>
            </a:r>
          </a:p>
        </p:txBody>
      </p:sp>
      <p:sp>
        <p:nvSpPr>
          <p:cNvPr id="3" name="TextBox 2">
            <a:extLst>
              <a:ext uri="{FF2B5EF4-FFF2-40B4-BE49-F238E27FC236}">
                <a16:creationId xmlns:a16="http://schemas.microsoft.com/office/drawing/2014/main" id="{E026B5EC-FF77-D5AF-E1F0-CC1AF37F3F0C}"/>
              </a:ext>
            </a:extLst>
          </p:cNvPr>
          <p:cNvSpPr txBox="1"/>
          <p:nvPr/>
        </p:nvSpPr>
        <p:spPr>
          <a:xfrm>
            <a:off x="370082" y="4693374"/>
            <a:ext cx="8637284" cy="33855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https://www.clinicalkey.com/student/content/book/3-s2.0-B9780323834506000024#3-s2.0-B9780323834506000024-f02-09-9780323834506</a:t>
            </a:r>
            <a:endParaRPr lang="en-US" sz="800" b="0" i="0" dirty="0">
              <a:solidFill>
                <a:srgbClr val="2E2E2E"/>
              </a:solidFill>
              <a:effectLst/>
              <a:latin typeface="ElsevierSansWeb"/>
            </a:endParaRPr>
          </a:p>
          <a:p>
            <a:r>
              <a:rPr lang="en-US" sz="800" dirty="0">
                <a:solidFill>
                  <a:srgbClr val="2E2E2E"/>
                </a:solidFill>
                <a:latin typeface="ElsevierSansWeb"/>
                <a:hlinkClick r:id="rId3"/>
              </a:rPr>
              <a:t>Medical Biochemistry, 6</a:t>
            </a:r>
            <a:r>
              <a:rPr lang="en-US" sz="800" baseline="30000" dirty="0">
                <a:solidFill>
                  <a:srgbClr val="2E2E2E"/>
                </a:solidFill>
                <a:latin typeface="ElsevierSansWeb"/>
                <a:hlinkClick r:id="rId3"/>
              </a:rPr>
              <a:t>th</a:t>
            </a:r>
            <a:r>
              <a:rPr lang="en-US" sz="800" dirty="0">
                <a:solidFill>
                  <a:srgbClr val="2E2E2E"/>
                </a:solidFill>
                <a:latin typeface="ElsevierSansWeb"/>
                <a:hlinkClick r:id="rId3"/>
              </a:rPr>
              <a:t> Ed.</a:t>
            </a:r>
            <a:endParaRPr lang="en-US" sz="800" dirty="0"/>
          </a:p>
        </p:txBody>
      </p:sp>
      <p:sp>
        <p:nvSpPr>
          <p:cNvPr id="8" name="Text Placeholder 1">
            <a:extLst>
              <a:ext uri="{FF2B5EF4-FFF2-40B4-BE49-F238E27FC236}">
                <a16:creationId xmlns:a16="http://schemas.microsoft.com/office/drawing/2014/main" id="{B76D1A9E-771A-2606-5142-E753138A714C}"/>
              </a:ext>
            </a:extLst>
          </p:cNvPr>
          <p:cNvSpPr txBox="1">
            <a:spLocks/>
          </p:cNvSpPr>
          <p:nvPr/>
        </p:nvSpPr>
        <p:spPr>
          <a:xfrm>
            <a:off x="576263" y="835026"/>
            <a:ext cx="8431103" cy="3897312"/>
          </a:xfrm>
          <a:prstGeom prst="rect">
            <a:avLst/>
          </a:prstGeom>
        </p:spPr>
        <p:txBody>
          <a:bodyPr/>
          <a:lst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a:lstStyle>
          <a:p>
            <a:pPr marL="285750" indent="-285750"/>
            <a:r>
              <a:rPr lang="en-US" sz="1400" dirty="0"/>
              <a:t>Long chains of amino acids linked by </a:t>
            </a:r>
            <a:r>
              <a:rPr lang="en-US" sz="1400" i="1" dirty="0"/>
              <a:t>peptide bonds </a:t>
            </a:r>
            <a:r>
              <a:rPr lang="en-US" sz="1400" dirty="0"/>
              <a:t>wherein the carboxyl group of one amino acid links to the amino group of the other amino acid</a:t>
            </a:r>
          </a:p>
          <a:p>
            <a:pPr marL="285750" indent="-285750"/>
            <a:r>
              <a:rPr lang="en-US" sz="1400" dirty="0"/>
              <a:t>Every single protein has a </a:t>
            </a:r>
            <a:r>
              <a:rPr lang="en-US" sz="1400" b="1" u="sng" dirty="0"/>
              <a:t>well defined, unique amino acid sequence AND a 3D structure (conformation).</a:t>
            </a:r>
          </a:p>
          <a:p>
            <a:pPr marL="285750" indent="-285750"/>
            <a:r>
              <a:rPr lang="en-US" sz="1400" dirty="0"/>
              <a:t>No. of amino acids in a protein can vary from a few to several thousands</a:t>
            </a:r>
          </a:p>
          <a:p>
            <a:pPr marL="285750" indent="-285750"/>
            <a:r>
              <a:rPr lang="en-US" sz="1400" dirty="0"/>
              <a:t>Proteins can comprise a single polypeptide chain or multiple chains held together by non-covalent bonds. These are called </a:t>
            </a:r>
            <a:r>
              <a:rPr lang="en-US" sz="1400" i="1" dirty="0"/>
              <a:t>multi-subunit proteins</a:t>
            </a:r>
            <a:r>
              <a:rPr lang="en-US" sz="1400" dirty="0"/>
              <a:t>.</a:t>
            </a:r>
          </a:p>
          <a:p>
            <a:pPr marL="465750" lvl="1" indent="-285750"/>
            <a:r>
              <a:rPr lang="en-US" sz="1200" dirty="0"/>
              <a:t>Multi-subunit protein with at least 2 identical </a:t>
            </a:r>
            <a:r>
              <a:rPr lang="en-US" sz="1200" dirty="0" err="1"/>
              <a:t>polypetide</a:t>
            </a:r>
            <a:r>
              <a:rPr lang="en-US" sz="1200" dirty="0"/>
              <a:t> chains = oligomeric protein</a:t>
            </a:r>
          </a:p>
          <a:p>
            <a:pPr marL="465750" lvl="1" indent="-285750"/>
            <a:r>
              <a:rPr lang="en-US" sz="1200" dirty="0"/>
              <a:t>Multi-subunit protein with 2 subunits = homodimer or heterodimer</a:t>
            </a:r>
          </a:p>
          <a:p>
            <a:pPr marL="465750" lvl="1" indent="-285750"/>
            <a:r>
              <a:rPr lang="en-US" sz="1200" dirty="0"/>
              <a:t>Multi-subunit protein with 4 subunits = </a:t>
            </a:r>
            <a:r>
              <a:rPr lang="en-US" sz="1200" dirty="0" err="1"/>
              <a:t>homotetramer</a:t>
            </a:r>
            <a:r>
              <a:rPr lang="en-US" sz="1200" dirty="0"/>
              <a:t> or </a:t>
            </a:r>
            <a:r>
              <a:rPr lang="en-US" sz="1200" dirty="0" err="1"/>
              <a:t>hetertetramer</a:t>
            </a:r>
            <a:endParaRPr lang="en-US" sz="1200" dirty="0"/>
          </a:p>
        </p:txBody>
      </p:sp>
    </p:spTree>
    <p:extLst>
      <p:ext uri="{BB962C8B-B14F-4D97-AF65-F5344CB8AC3E}">
        <p14:creationId xmlns:p14="http://schemas.microsoft.com/office/powerpoint/2010/main" val="101735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76B2C-BC26-5819-3781-68FE121F2E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4EBA6F-A528-C761-42B5-A3E20EC7022A}"/>
              </a:ext>
            </a:extLst>
          </p:cNvPr>
          <p:cNvSpPr>
            <a:spLocks noGrp="1"/>
          </p:cNvSpPr>
          <p:nvPr>
            <p:ph type="title"/>
          </p:nvPr>
        </p:nvSpPr>
        <p:spPr/>
        <p:txBody>
          <a:bodyPr/>
          <a:lstStyle/>
          <a:p>
            <a:r>
              <a:rPr lang="en-US" dirty="0"/>
              <a:t>What are Proteins made of?</a:t>
            </a:r>
          </a:p>
        </p:txBody>
      </p:sp>
      <p:sp>
        <p:nvSpPr>
          <p:cNvPr id="3" name="TextBox 2">
            <a:extLst>
              <a:ext uri="{FF2B5EF4-FFF2-40B4-BE49-F238E27FC236}">
                <a16:creationId xmlns:a16="http://schemas.microsoft.com/office/drawing/2014/main" id="{0CC68B53-24CC-282F-E9C0-D05D67CEF0CE}"/>
              </a:ext>
            </a:extLst>
          </p:cNvPr>
          <p:cNvSpPr txBox="1"/>
          <p:nvPr/>
        </p:nvSpPr>
        <p:spPr>
          <a:xfrm>
            <a:off x="370082" y="4693374"/>
            <a:ext cx="8637284" cy="215444"/>
          </a:xfrm>
          <a:prstGeom prst="rect">
            <a:avLst/>
          </a:prstGeom>
          <a:noFill/>
        </p:spPr>
        <p:txBody>
          <a:bodyPr wrap="square" rtlCol="0">
            <a:spAutoFit/>
          </a:bodyPr>
          <a:lstStyle/>
          <a:p>
            <a:pPr>
              <a:buClr>
                <a:schemeClr val="accent2"/>
              </a:buClr>
              <a:buSzPct val="150000"/>
            </a:pPr>
            <a:r>
              <a:rPr lang="en-US" sz="800" dirty="0"/>
              <a:t>Source: </a:t>
            </a:r>
            <a:r>
              <a:rPr lang="en-US" sz="800" dirty="0">
                <a:hlinkClick r:id="rId2"/>
              </a:rPr>
              <a:t>Medical Sciences, 3</a:t>
            </a:r>
            <a:r>
              <a:rPr lang="en-US" sz="800" baseline="30000" dirty="0">
                <a:hlinkClick r:id="rId2"/>
              </a:rPr>
              <a:t>rd</a:t>
            </a:r>
            <a:r>
              <a:rPr lang="en-US" sz="800" dirty="0">
                <a:hlinkClick r:id="rId2"/>
              </a:rPr>
              <a:t> Ed.</a:t>
            </a:r>
            <a:endParaRPr lang="en-US" sz="800" dirty="0"/>
          </a:p>
        </p:txBody>
      </p:sp>
      <p:sp>
        <p:nvSpPr>
          <p:cNvPr id="4" name="TextBox 2">
            <a:extLst>
              <a:ext uri="{FF2B5EF4-FFF2-40B4-BE49-F238E27FC236}">
                <a16:creationId xmlns:a16="http://schemas.microsoft.com/office/drawing/2014/main" id="{E611C24F-99FD-A12E-FCDB-5B65CE722F46}"/>
              </a:ext>
            </a:extLst>
          </p:cNvPr>
          <p:cNvSpPr txBox="1"/>
          <p:nvPr/>
        </p:nvSpPr>
        <p:spPr>
          <a:xfrm>
            <a:off x="370082" y="2690647"/>
            <a:ext cx="1807779" cy="955567"/>
          </a:xfrm>
          <a:prstGeom prst="rect">
            <a:avLst/>
          </a:prstGeom>
        </p:spPr>
        <p:txBody>
          <a:bodyPr rtlCol="0" anchor="t"/>
          <a:lstStyle/>
          <a:p>
            <a:pPr algn="l">
              <a:defRPr/>
            </a:pPr>
            <a:endParaRPr lang="en-US" sz="1100" dirty="0"/>
          </a:p>
          <a:p>
            <a:r>
              <a:rPr lang="en-US" sz="900" dirty="0">
                <a:latin typeface="Arial"/>
              </a:rPr>
              <a:t>Biochemistry and cell biology
</a:t>
            </a:r>
            <a:r>
              <a:rPr lang="en-US" sz="900" dirty="0" err="1">
                <a:latin typeface="Arial"/>
              </a:rPr>
              <a:t>Dominiczak</a:t>
            </a:r>
            <a:r>
              <a:rPr lang="en-US" sz="900" dirty="0">
                <a:latin typeface="Arial"/>
              </a:rPr>
              <a:t>, Marek H., Medical Sciences, 2, 15-56
The peptide bond.
Copyright ©  2019   © 2019, Elsevier Limited All rights reserved.</a:t>
            </a:r>
          </a:p>
        </p:txBody>
      </p:sp>
      <p:pic>
        <p:nvPicPr>
          <p:cNvPr id="5" name="Picture 3">
            <a:extLst>
              <a:ext uri="{FF2B5EF4-FFF2-40B4-BE49-F238E27FC236}">
                <a16:creationId xmlns:a16="http://schemas.microsoft.com/office/drawing/2014/main" id="{2F0E0549-7318-6D1B-9C8E-45441805F65A}"/>
              </a:ext>
            </a:extLst>
          </p:cNvPr>
          <p:cNvPicPr>
            <a:picLocks noChangeAspect="1"/>
          </p:cNvPicPr>
          <p:nvPr/>
        </p:nvPicPr>
        <p:blipFill>
          <a:blip r:embed="rId3"/>
          <a:stretch>
            <a:fillRect/>
          </a:stretch>
        </p:blipFill>
        <p:spPr>
          <a:xfrm>
            <a:off x="2353108" y="920203"/>
            <a:ext cx="6417774" cy="3651250"/>
          </a:xfrm>
          <a:prstGeom prst="rect">
            <a:avLst/>
          </a:prstGeom>
        </p:spPr>
      </p:pic>
    </p:spTree>
    <p:extLst>
      <p:ext uri="{BB962C8B-B14F-4D97-AF65-F5344CB8AC3E}">
        <p14:creationId xmlns:p14="http://schemas.microsoft.com/office/powerpoint/2010/main" val="7506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24FAC-A754-4151-4C35-B562C72B55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8D4E82-5C39-BD69-0F10-8753561456D7}"/>
              </a:ext>
            </a:extLst>
          </p:cNvPr>
          <p:cNvSpPr>
            <a:spLocks noGrp="1"/>
          </p:cNvSpPr>
          <p:nvPr>
            <p:ph type="title"/>
          </p:nvPr>
        </p:nvSpPr>
        <p:spPr/>
        <p:txBody>
          <a:bodyPr/>
          <a:lstStyle/>
          <a:p>
            <a:r>
              <a:rPr lang="en-US" dirty="0"/>
              <a:t>What are Proteins made of?</a:t>
            </a:r>
          </a:p>
        </p:txBody>
      </p:sp>
      <p:sp>
        <p:nvSpPr>
          <p:cNvPr id="3" name="TextBox 2">
            <a:extLst>
              <a:ext uri="{FF2B5EF4-FFF2-40B4-BE49-F238E27FC236}">
                <a16:creationId xmlns:a16="http://schemas.microsoft.com/office/drawing/2014/main" id="{FA20B82D-37BF-ED34-666D-E2B4B348E74E}"/>
              </a:ext>
            </a:extLst>
          </p:cNvPr>
          <p:cNvSpPr txBox="1"/>
          <p:nvPr/>
        </p:nvSpPr>
        <p:spPr>
          <a:xfrm>
            <a:off x="370082" y="4693374"/>
            <a:ext cx="8637284" cy="215444"/>
          </a:xfrm>
          <a:prstGeom prst="rect">
            <a:avLst/>
          </a:prstGeom>
          <a:noFill/>
        </p:spPr>
        <p:txBody>
          <a:bodyPr wrap="square" rtlCol="0">
            <a:spAutoFit/>
          </a:bodyPr>
          <a:lstStyle/>
          <a:p>
            <a:pPr>
              <a:buClr>
                <a:schemeClr val="accent2"/>
              </a:buClr>
              <a:buSzPct val="150000"/>
            </a:pPr>
            <a:r>
              <a:rPr lang="en-US" sz="800" dirty="0"/>
              <a:t>Source: </a:t>
            </a:r>
            <a:r>
              <a:rPr lang="en-US" sz="800" dirty="0">
                <a:hlinkClick r:id="rId2"/>
              </a:rPr>
              <a:t>Cell Biology, 4</a:t>
            </a:r>
            <a:r>
              <a:rPr lang="en-US" sz="800" baseline="30000" dirty="0">
                <a:hlinkClick r:id="rId2"/>
              </a:rPr>
              <a:t>th</a:t>
            </a:r>
            <a:r>
              <a:rPr lang="en-US" sz="800" dirty="0">
                <a:hlinkClick r:id="rId2"/>
              </a:rPr>
              <a:t> Ed</a:t>
            </a:r>
            <a:endParaRPr lang="en-US" sz="800" dirty="0"/>
          </a:p>
        </p:txBody>
      </p:sp>
      <p:sp>
        <p:nvSpPr>
          <p:cNvPr id="6" name="TextBox 2">
            <a:extLst>
              <a:ext uri="{FF2B5EF4-FFF2-40B4-BE49-F238E27FC236}">
                <a16:creationId xmlns:a16="http://schemas.microsoft.com/office/drawing/2014/main" id="{4342E4C3-B61C-5FF0-306A-1107C7DB2086}"/>
              </a:ext>
            </a:extLst>
          </p:cNvPr>
          <p:cNvSpPr txBox="1"/>
          <p:nvPr/>
        </p:nvSpPr>
        <p:spPr>
          <a:xfrm>
            <a:off x="576263" y="1568669"/>
            <a:ext cx="2913171" cy="2540000"/>
          </a:xfrm>
          <a:prstGeom prst="rect">
            <a:avLst/>
          </a:prstGeom>
        </p:spPr>
        <p:txBody>
          <a:bodyPr rtlCol="0" anchor="t"/>
          <a:lstStyle/>
          <a:p>
            <a:pPr algn="l">
              <a:defRPr/>
            </a:pPr>
            <a:endParaRPr lang="en-US" sz="1100" dirty="0"/>
          </a:p>
          <a:p>
            <a:r>
              <a:rPr lang="en-US" sz="900" dirty="0">
                <a:latin typeface="Arial"/>
              </a:rPr>
              <a:t>Molecules: Structures and Dynamics
Pollard, Thomas, Cell Biology, Chapter3, 33-54
THE POLYPEPTIDE BACKBONE. This perspective drawing shows four planar peptide bonds, the four participating α-carbons (labeled 1 to 4), the R groups represented by the green spheres, amide protons, carbonyl oxygens, and the two rotatable backbone b...
Copyright ©  2023   Copyright © 2023 by Elsevier . All rights reserved.</a:t>
            </a:r>
          </a:p>
        </p:txBody>
      </p:sp>
      <p:pic>
        <p:nvPicPr>
          <p:cNvPr id="7" name="Picture 3">
            <a:extLst>
              <a:ext uri="{FF2B5EF4-FFF2-40B4-BE49-F238E27FC236}">
                <a16:creationId xmlns:a16="http://schemas.microsoft.com/office/drawing/2014/main" id="{A863A1C8-D144-0463-6F5E-1414AA8D857A}"/>
              </a:ext>
            </a:extLst>
          </p:cNvPr>
          <p:cNvPicPr>
            <a:picLocks noChangeAspect="1"/>
          </p:cNvPicPr>
          <p:nvPr/>
        </p:nvPicPr>
        <p:blipFill>
          <a:blip r:embed="rId3"/>
          <a:stretch>
            <a:fillRect/>
          </a:stretch>
        </p:blipFill>
        <p:spPr>
          <a:xfrm>
            <a:off x="3668547" y="700088"/>
            <a:ext cx="5260913" cy="4208730"/>
          </a:xfrm>
          <a:prstGeom prst="rect">
            <a:avLst/>
          </a:prstGeom>
        </p:spPr>
      </p:pic>
    </p:spTree>
    <p:extLst>
      <p:ext uri="{BB962C8B-B14F-4D97-AF65-F5344CB8AC3E}">
        <p14:creationId xmlns:p14="http://schemas.microsoft.com/office/powerpoint/2010/main" val="250745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46C90-A666-0EA5-1BEF-CA26558541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B75E1F-3D12-D89B-1250-DDE198CB250A}"/>
              </a:ext>
            </a:extLst>
          </p:cNvPr>
          <p:cNvSpPr>
            <a:spLocks noGrp="1"/>
          </p:cNvSpPr>
          <p:nvPr>
            <p:ph type="title"/>
          </p:nvPr>
        </p:nvSpPr>
        <p:spPr/>
        <p:txBody>
          <a:bodyPr/>
          <a:lstStyle/>
          <a:p>
            <a:r>
              <a:rPr lang="en-US" dirty="0"/>
              <a:t>What are Proteins made of?</a:t>
            </a:r>
          </a:p>
        </p:txBody>
      </p:sp>
      <p:sp>
        <p:nvSpPr>
          <p:cNvPr id="3" name="TextBox 2">
            <a:extLst>
              <a:ext uri="{FF2B5EF4-FFF2-40B4-BE49-F238E27FC236}">
                <a16:creationId xmlns:a16="http://schemas.microsoft.com/office/drawing/2014/main" id="{C9D054AD-99D6-CC0A-0381-5927783EC574}"/>
              </a:ext>
            </a:extLst>
          </p:cNvPr>
          <p:cNvSpPr txBox="1"/>
          <p:nvPr/>
        </p:nvSpPr>
        <p:spPr>
          <a:xfrm>
            <a:off x="370082" y="4693374"/>
            <a:ext cx="8637284" cy="215444"/>
          </a:xfrm>
          <a:prstGeom prst="rect">
            <a:avLst/>
          </a:prstGeom>
          <a:noFill/>
        </p:spPr>
        <p:txBody>
          <a:bodyPr wrap="square" rtlCol="0">
            <a:spAutoFit/>
          </a:bodyPr>
          <a:lstStyle/>
          <a:p>
            <a:pPr>
              <a:buClr>
                <a:schemeClr val="accent2"/>
              </a:buClr>
              <a:buSzPct val="150000"/>
            </a:pPr>
            <a:r>
              <a:rPr lang="en-US" sz="800" dirty="0"/>
              <a:t>Source: </a:t>
            </a:r>
            <a:r>
              <a:rPr lang="en-US" sz="800" dirty="0">
                <a:hlinkClick r:id="rId2"/>
              </a:rPr>
              <a:t>Biochemistry, 6</a:t>
            </a:r>
            <a:r>
              <a:rPr lang="en-US" sz="800" baseline="30000" dirty="0">
                <a:hlinkClick r:id="rId2"/>
              </a:rPr>
              <a:t>th</a:t>
            </a:r>
            <a:r>
              <a:rPr lang="en-US" sz="800" dirty="0">
                <a:hlinkClick r:id="rId2"/>
              </a:rPr>
              <a:t> Ed</a:t>
            </a:r>
            <a:endParaRPr lang="en-US" sz="800" dirty="0"/>
          </a:p>
        </p:txBody>
      </p:sp>
      <p:sp>
        <p:nvSpPr>
          <p:cNvPr id="4" name="TextBox 2">
            <a:extLst>
              <a:ext uri="{FF2B5EF4-FFF2-40B4-BE49-F238E27FC236}">
                <a16:creationId xmlns:a16="http://schemas.microsoft.com/office/drawing/2014/main" id="{95E82FDE-516B-0A7C-55D6-C1BF8B06B2BD}"/>
              </a:ext>
            </a:extLst>
          </p:cNvPr>
          <p:cNvSpPr txBox="1"/>
          <p:nvPr/>
        </p:nvSpPr>
        <p:spPr>
          <a:xfrm>
            <a:off x="370082" y="3573517"/>
            <a:ext cx="8890000" cy="1054858"/>
          </a:xfrm>
          <a:prstGeom prst="rect">
            <a:avLst/>
          </a:prstGeom>
        </p:spPr>
        <p:txBody>
          <a:bodyPr rtlCol="0" anchor="t"/>
          <a:lstStyle/>
          <a:p>
            <a:pPr algn="l">
              <a:defRPr/>
            </a:pPr>
            <a:endParaRPr lang="en-US" sz="1100" dirty="0"/>
          </a:p>
          <a:p>
            <a:r>
              <a:rPr lang="en-US" sz="900" dirty="0">
                <a:latin typeface="Arial"/>
              </a:rPr>
              <a:t>Proteins and Amino Acids
Satyanarayana, U., Dr., Biochemistry, 4, 45-71
Dimensions of a fully extended polypeptide chain. (The distance between two adjacent α-carbon atoms is 0.36 nm).
Copyright ©  2021   Copyright © 2021 Dr. U. Satyanarayana. All Rights Reserved.</a:t>
            </a:r>
          </a:p>
        </p:txBody>
      </p:sp>
      <p:pic>
        <p:nvPicPr>
          <p:cNvPr id="5" name="Picture 3">
            <a:extLst>
              <a:ext uri="{FF2B5EF4-FFF2-40B4-BE49-F238E27FC236}">
                <a16:creationId xmlns:a16="http://schemas.microsoft.com/office/drawing/2014/main" id="{68214FB0-E938-45C2-24EF-6E942915B702}"/>
              </a:ext>
            </a:extLst>
          </p:cNvPr>
          <p:cNvPicPr>
            <a:picLocks noChangeAspect="1"/>
          </p:cNvPicPr>
          <p:nvPr/>
        </p:nvPicPr>
        <p:blipFill>
          <a:blip r:embed="rId3"/>
          <a:stretch>
            <a:fillRect/>
          </a:stretch>
        </p:blipFill>
        <p:spPr>
          <a:xfrm>
            <a:off x="914400" y="817572"/>
            <a:ext cx="7084541" cy="2966152"/>
          </a:xfrm>
          <a:prstGeom prst="rect">
            <a:avLst/>
          </a:prstGeom>
        </p:spPr>
      </p:pic>
    </p:spTree>
    <p:extLst>
      <p:ext uri="{BB962C8B-B14F-4D97-AF65-F5344CB8AC3E}">
        <p14:creationId xmlns:p14="http://schemas.microsoft.com/office/powerpoint/2010/main" val="291619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C0CA6-21B2-5EF3-A184-E32FB9C548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E320EA-9145-C7B0-45B3-72E52C6FAE9A}"/>
              </a:ext>
            </a:extLst>
          </p:cNvPr>
          <p:cNvSpPr>
            <a:spLocks noGrp="1"/>
          </p:cNvSpPr>
          <p:nvPr>
            <p:ph type="title"/>
          </p:nvPr>
        </p:nvSpPr>
        <p:spPr/>
        <p:txBody>
          <a:bodyPr/>
          <a:lstStyle/>
          <a:p>
            <a:r>
              <a:rPr lang="en-US" dirty="0"/>
              <a:t>Lecture</a:t>
            </a:r>
            <a:br>
              <a:rPr lang="en-US" dirty="0"/>
            </a:br>
            <a:r>
              <a:rPr lang="en-US" dirty="0"/>
              <a:t>Part 1 – Structure and Properties of Amino Acids</a:t>
            </a:r>
          </a:p>
        </p:txBody>
      </p:sp>
    </p:spTree>
    <p:extLst>
      <p:ext uri="{BB962C8B-B14F-4D97-AF65-F5344CB8AC3E}">
        <p14:creationId xmlns:p14="http://schemas.microsoft.com/office/powerpoint/2010/main" val="203777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E0418-7C4B-3916-2BA9-405CFF6B37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055E29-06D5-FCAD-70C8-5869612EADB7}"/>
              </a:ext>
            </a:extLst>
          </p:cNvPr>
          <p:cNvSpPr>
            <a:spLocks noGrp="1"/>
          </p:cNvSpPr>
          <p:nvPr>
            <p:ph type="title"/>
          </p:nvPr>
        </p:nvSpPr>
        <p:spPr/>
        <p:txBody>
          <a:bodyPr/>
          <a:lstStyle/>
          <a:p>
            <a:r>
              <a:rPr lang="en-US" dirty="0"/>
              <a:t>Structure of Amino Acids</a:t>
            </a:r>
          </a:p>
        </p:txBody>
      </p:sp>
      <p:sp>
        <p:nvSpPr>
          <p:cNvPr id="3" name="TextBox 2">
            <a:extLst>
              <a:ext uri="{FF2B5EF4-FFF2-40B4-BE49-F238E27FC236}">
                <a16:creationId xmlns:a16="http://schemas.microsoft.com/office/drawing/2014/main" id="{370184E3-39E1-109A-4114-33D2C9612E3D}"/>
              </a:ext>
            </a:extLst>
          </p:cNvPr>
          <p:cNvSpPr txBox="1"/>
          <p:nvPr/>
        </p:nvSpPr>
        <p:spPr>
          <a:xfrm>
            <a:off x="370082" y="4693374"/>
            <a:ext cx="8637284" cy="33855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https://www.clinicalkey.com/student/content/book/3-s2.0-B9788131264355500146#hl0000656</a:t>
            </a:r>
            <a:endParaRPr lang="en-US" sz="800" b="0" i="0" dirty="0">
              <a:solidFill>
                <a:srgbClr val="2E2E2E"/>
              </a:solidFill>
              <a:effectLst/>
              <a:latin typeface="ElsevierSansWeb"/>
            </a:endParaRPr>
          </a:p>
          <a:p>
            <a:r>
              <a:rPr lang="en-US" sz="800" dirty="0">
                <a:hlinkClick r:id="rId3"/>
              </a:rPr>
              <a:t>Biochemistry, 6</a:t>
            </a:r>
            <a:r>
              <a:rPr lang="en-US" sz="800" baseline="30000" dirty="0">
                <a:hlinkClick r:id="rId3"/>
              </a:rPr>
              <a:t>th</a:t>
            </a:r>
            <a:r>
              <a:rPr lang="en-US" sz="800" dirty="0">
                <a:hlinkClick r:id="rId3"/>
              </a:rPr>
              <a:t> Ed.</a:t>
            </a:r>
            <a:endParaRPr lang="en-US" sz="800" dirty="0"/>
          </a:p>
        </p:txBody>
      </p:sp>
      <p:sp>
        <p:nvSpPr>
          <p:cNvPr id="8" name="Text Placeholder 1">
            <a:extLst>
              <a:ext uri="{FF2B5EF4-FFF2-40B4-BE49-F238E27FC236}">
                <a16:creationId xmlns:a16="http://schemas.microsoft.com/office/drawing/2014/main" id="{2DCAC793-71D7-351D-C373-20BD0F2E0D91}"/>
              </a:ext>
            </a:extLst>
          </p:cNvPr>
          <p:cNvSpPr txBox="1">
            <a:spLocks/>
          </p:cNvSpPr>
          <p:nvPr/>
        </p:nvSpPr>
        <p:spPr>
          <a:xfrm>
            <a:off x="576263" y="835026"/>
            <a:ext cx="8431103" cy="3897312"/>
          </a:xfrm>
          <a:prstGeom prst="rect">
            <a:avLst/>
          </a:prstGeom>
        </p:spPr>
        <p:txBody>
          <a:bodyPr/>
          <a:lst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a:lstStyle>
          <a:p>
            <a:pPr marL="285750" indent="-285750"/>
            <a:r>
              <a:rPr lang="en-US" sz="1400" dirty="0"/>
              <a:t>Amino acids contain an </a:t>
            </a:r>
            <a:r>
              <a:rPr lang="el-GR" sz="1400" dirty="0"/>
              <a:t>α</a:t>
            </a:r>
            <a:r>
              <a:rPr lang="en-US" sz="1400" dirty="0"/>
              <a:t>-Carbon (C</a:t>
            </a:r>
            <a:r>
              <a:rPr lang="el-GR" sz="1400" baseline="-25000" dirty="0"/>
              <a:t>α</a:t>
            </a:r>
            <a:r>
              <a:rPr lang="en-US" sz="1400" dirty="0"/>
              <a:t>) linked to:</a:t>
            </a:r>
          </a:p>
          <a:p>
            <a:pPr marL="465750" lvl="1" indent="-285750"/>
            <a:r>
              <a:rPr lang="en-US" sz="1200" dirty="0"/>
              <a:t>An amine group (H</a:t>
            </a:r>
            <a:r>
              <a:rPr lang="en-US" sz="1200" baseline="-25000" dirty="0"/>
              <a:t>3</a:t>
            </a:r>
            <a:r>
              <a:rPr lang="en-US" sz="1200" dirty="0"/>
              <a:t>N</a:t>
            </a:r>
            <a:r>
              <a:rPr lang="en-US" sz="1200" baseline="30000" dirty="0"/>
              <a:t>+</a:t>
            </a:r>
            <a:r>
              <a:rPr lang="en-US" sz="1200" dirty="0"/>
              <a:t>)</a:t>
            </a:r>
          </a:p>
          <a:p>
            <a:pPr marL="465750" lvl="1" indent="-285750"/>
            <a:r>
              <a:rPr lang="en-US" sz="1200" dirty="0"/>
              <a:t>A carboxyl group (COO</a:t>
            </a:r>
            <a:r>
              <a:rPr lang="en-US" sz="1200" baseline="30000" dirty="0"/>
              <a:t>-</a:t>
            </a:r>
            <a:r>
              <a:rPr lang="en-US" sz="1200" dirty="0"/>
              <a:t>)</a:t>
            </a:r>
          </a:p>
          <a:p>
            <a:pPr marL="465750" lvl="1" indent="-285750"/>
            <a:r>
              <a:rPr lang="en-US" sz="1200" dirty="0"/>
              <a:t>An H</a:t>
            </a:r>
          </a:p>
          <a:p>
            <a:pPr marL="465750" lvl="1" indent="-285750"/>
            <a:r>
              <a:rPr lang="en-US" sz="1200" dirty="0"/>
              <a:t>An R chain – unique for each amino acid. Determines the chemical properties.</a:t>
            </a:r>
          </a:p>
          <a:p>
            <a:pPr marL="285750" indent="-285750"/>
            <a:r>
              <a:rPr lang="en-US" sz="1400" dirty="0"/>
              <a:t>20 simple amino acids occur naturally</a:t>
            </a:r>
          </a:p>
          <a:p>
            <a:pPr marL="285750" indent="-285750"/>
            <a:r>
              <a:rPr lang="en-US" sz="1400" dirty="0"/>
              <a:t>COO</a:t>
            </a:r>
            <a:r>
              <a:rPr lang="en-US" sz="1400" baseline="30000" dirty="0"/>
              <a:t>-</a:t>
            </a:r>
            <a:r>
              <a:rPr lang="en-US" sz="1400" dirty="0"/>
              <a:t> + H</a:t>
            </a:r>
            <a:r>
              <a:rPr lang="en-US" sz="1400" baseline="-25000" dirty="0"/>
              <a:t>3</a:t>
            </a:r>
            <a:r>
              <a:rPr lang="en-US" sz="1400" dirty="0"/>
              <a:t>N</a:t>
            </a:r>
            <a:r>
              <a:rPr lang="en-US" sz="1400" baseline="30000" dirty="0"/>
              <a:t>+</a:t>
            </a:r>
            <a:r>
              <a:rPr lang="en-US" sz="1400" dirty="0"/>
              <a:t> </a:t>
            </a:r>
            <a:r>
              <a:rPr lang="en-US" sz="1400" dirty="0">
                <a:sym typeface="Wingdings" panose="05000000000000000000" pitchFamily="2" charset="2"/>
              </a:rPr>
              <a:t> CO—NH + H</a:t>
            </a:r>
            <a:r>
              <a:rPr lang="en-US" sz="1400" baseline="-25000" dirty="0">
                <a:sym typeface="Wingdings" panose="05000000000000000000" pitchFamily="2" charset="2"/>
              </a:rPr>
              <a:t>2</a:t>
            </a:r>
            <a:r>
              <a:rPr lang="en-US" sz="1400" dirty="0">
                <a:sym typeface="Wingdings" panose="05000000000000000000" pitchFamily="2" charset="2"/>
              </a:rPr>
              <a:t>O  --- Peptide or Amide Bond</a:t>
            </a:r>
            <a:endParaRPr lang="en-US" sz="1400" dirty="0"/>
          </a:p>
        </p:txBody>
      </p:sp>
    </p:spTree>
    <p:extLst>
      <p:ext uri="{BB962C8B-B14F-4D97-AF65-F5344CB8AC3E}">
        <p14:creationId xmlns:p14="http://schemas.microsoft.com/office/powerpoint/2010/main" val="300874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77B4D-5261-B2AF-51B8-40642C4FD0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C511FD-5306-E7D4-E142-578636F812B1}"/>
              </a:ext>
            </a:extLst>
          </p:cNvPr>
          <p:cNvSpPr>
            <a:spLocks noGrp="1"/>
          </p:cNvSpPr>
          <p:nvPr>
            <p:ph type="title"/>
          </p:nvPr>
        </p:nvSpPr>
        <p:spPr/>
        <p:txBody>
          <a:bodyPr/>
          <a:lstStyle/>
          <a:p>
            <a:r>
              <a:rPr lang="en-US" dirty="0"/>
              <a:t>Structure of Amino Acids</a:t>
            </a:r>
          </a:p>
        </p:txBody>
      </p:sp>
      <p:sp>
        <p:nvSpPr>
          <p:cNvPr id="3" name="TextBox 2">
            <a:extLst>
              <a:ext uri="{FF2B5EF4-FFF2-40B4-BE49-F238E27FC236}">
                <a16:creationId xmlns:a16="http://schemas.microsoft.com/office/drawing/2014/main" id="{94FFFBC3-7EDF-5C69-827C-F0E07FB3694F}"/>
              </a:ext>
            </a:extLst>
          </p:cNvPr>
          <p:cNvSpPr txBox="1"/>
          <p:nvPr/>
        </p:nvSpPr>
        <p:spPr>
          <a:xfrm>
            <a:off x="370082" y="4693374"/>
            <a:ext cx="8637284" cy="215444"/>
          </a:xfrm>
          <a:prstGeom prst="rect">
            <a:avLst/>
          </a:prstGeom>
          <a:noFill/>
        </p:spPr>
        <p:txBody>
          <a:bodyPr wrap="square" rtlCol="0">
            <a:spAutoFit/>
          </a:bodyPr>
          <a:lstStyle/>
          <a:p>
            <a:r>
              <a:rPr lang="en-US" sz="800" dirty="0"/>
              <a:t>Source: </a:t>
            </a:r>
            <a:r>
              <a:rPr lang="en-US" sz="800" dirty="0">
                <a:hlinkClick r:id="rId2"/>
              </a:rPr>
              <a:t>Cell Biology, 4</a:t>
            </a:r>
            <a:r>
              <a:rPr lang="en-US" sz="800" baseline="30000" dirty="0">
                <a:hlinkClick r:id="rId2"/>
              </a:rPr>
              <a:t>th</a:t>
            </a:r>
            <a:r>
              <a:rPr lang="en-US" sz="800" dirty="0">
                <a:hlinkClick r:id="rId2"/>
              </a:rPr>
              <a:t> Ed</a:t>
            </a:r>
            <a:endParaRPr lang="en-US" sz="800" dirty="0"/>
          </a:p>
        </p:txBody>
      </p:sp>
      <p:sp>
        <p:nvSpPr>
          <p:cNvPr id="4" name="TextBox 2">
            <a:extLst>
              <a:ext uri="{FF2B5EF4-FFF2-40B4-BE49-F238E27FC236}">
                <a16:creationId xmlns:a16="http://schemas.microsoft.com/office/drawing/2014/main" id="{F4C46B82-525A-30A9-13BA-13FA324F850B}"/>
              </a:ext>
            </a:extLst>
          </p:cNvPr>
          <p:cNvSpPr txBox="1"/>
          <p:nvPr/>
        </p:nvSpPr>
        <p:spPr>
          <a:xfrm>
            <a:off x="483476" y="805140"/>
            <a:ext cx="1348390" cy="2540000"/>
          </a:xfrm>
          <a:prstGeom prst="rect">
            <a:avLst/>
          </a:prstGeom>
        </p:spPr>
        <p:txBody>
          <a:bodyPr rtlCol="0" anchor="t"/>
          <a:lstStyle/>
          <a:p>
            <a:pPr algn="l">
              <a:defRPr/>
            </a:pPr>
            <a:endParaRPr lang="en-US" sz="1100" dirty="0"/>
          </a:p>
          <a:p>
            <a:r>
              <a:rPr lang="en-US" sz="900" dirty="0">
                <a:latin typeface="Arial"/>
              </a:rPr>
              <a:t>Molecules: Structures and Dynamics
Pollard, Thomas, Cell Biology, Chapter3, 33-54
MODIFIED AMINO ACIDS. Protein kinases add a phosphate group to serine, threonine, tyrosine, histidine, and aspartic acid (not shown). Other enzymes add one or more methyl groups to lysine, arginine, or histidine (not shown); a hydroxyl group to pr...
Copyright ©  2023   Copyright © 2023 by Elsevier . All rights reserved.</a:t>
            </a:r>
          </a:p>
        </p:txBody>
      </p:sp>
      <p:pic>
        <p:nvPicPr>
          <p:cNvPr id="5" name="Picture 3">
            <a:extLst>
              <a:ext uri="{FF2B5EF4-FFF2-40B4-BE49-F238E27FC236}">
                <a16:creationId xmlns:a16="http://schemas.microsoft.com/office/drawing/2014/main" id="{AAC79231-CF3D-DAF1-5E19-9511F0861E3F}"/>
              </a:ext>
            </a:extLst>
          </p:cNvPr>
          <p:cNvPicPr>
            <a:picLocks noChangeAspect="1"/>
          </p:cNvPicPr>
          <p:nvPr/>
        </p:nvPicPr>
        <p:blipFill>
          <a:blip r:embed="rId3"/>
          <a:stretch>
            <a:fillRect/>
          </a:stretch>
        </p:blipFill>
        <p:spPr>
          <a:xfrm>
            <a:off x="1831866" y="920750"/>
            <a:ext cx="7175500" cy="3302000"/>
          </a:xfrm>
          <a:prstGeom prst="rect">
            <a:avLst/>
          </a:prstGeom>
        </p:spPr>
      </p:pic>
    </p:spTree>
    <p:extLst>
      <p:ext uri="{BB962C8B-B14F-4D97-AF65-F5344CB8AC3E}">
        <p14:creationId xmlns:p14="http://schemas.microsoft.com/office/powerpoint/2010/main" val="198259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D3B63-755B-C4BF-EDEB-3F1E75EF94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CBD0B6-0B16-F032-E49B-05DB4D3D3E92}"/>
              </a:ext>
            </a:extLst>
          </p:cNvPr>
          <p:cNvSpPr>
            <a:spLocks noGrp="1"/>
          </p:cNvSpPr>
          <p:nvPr>
            <p:ph type="title"/>
          </p:nvPr>
        </p:nvSpPr>
        <p:spPr/>
        <p:txBody>
          <a:bodyPr/>
          <a:lstStyle/>
          <a:p>
            <a:r>
              <a:rPr lang="en-US" dirty="0"/>
              <a:t>Structure of Amino Acids</a:t>
            </a:r>
          </a:p>
        </p:txBody>
      </p:sp>
      <p:sp>
        <p:nvSpPr>
          <p:cNvPr id="3" name="TextBox 2">
            <a:extLst>
              <a:ext uri="{FF2B5EF4-FFF2-40B4-BE49-F238E27FC236}">
                <a16:creationId xmlns:a16="http://schemas.microsoft.com/office/drawing/2014/main" id="{27F42433-3BB0-C8CF-16AE-AC7C86EE9C04}"/>
              </a:ext>
            </a:extLst>
          </p:cNvPr>
          <p:cNvSpPr txBox="1"/>
          <p:nvPr/>
        </p:nvSpPr>
        <p:spPr>
          <a:xfrm>
            <a:off x="370082" y="4693374"/>
            <a:ext cx="8637284" cy="33855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https://www.clinicalkey.com/student/content/book/3-s2.0-B9780323758000000037#hl0000399</a:t>
            </a:r>
            <a:endParaRPr lang="en-US" sz="800" b="0" i="0" dirty="0">
              <a:solidFill>
                <a:srgbClr val="2E2E2E"/>
              </a:solidFill>
              <a:effectLst/>
              <a:latin typeface="ElsevierSansWeb"/>
            </a:endParaRPr>
          </a:p>
          <a:p>
            <a:r>
              <a:rPr lang="en-US" sz="800" dirty="0">
                <a:solidFill>
                  <a:srgbClr val="2E2E2E"/>
                </a:solidFill>
                <a:latin typeface="ElsevierSansWeb"/>
                <a:hlinkClick r:id="rId3"/>
              </a:rPr>
              <a:t>Cell Biology, 4</a:t>
            </a:r>
            <a:r>
              <a:rPr lang="en-US" sz="800" baseline="30000" dirty="0">
                <a:solidFill>
                  <a:srgbClr val="2E2E2E"/>
                </a:solidFill>
                <a:latin typeface="ElsevierSansWeb"/>
                <a:hlinkClick r:id="rId3"/>
              </a:rPr>
              <a:t>th</a:t>
            </a:r>
            <a:r>
              <a:rPr lang="en-US" sz="800" dirty="0">
                <a:solidFill>
                  <a:srgbClr val="2E2E2E"/>
                </a:solidFill>
                <a:latin typeface="ElsevierSansWeb"/>
                <a:hlinkClick r:id="rId3"/>
              </a:rPr>
              <a:t> Ed.</a:t>
            </a:r>
            <a:endParaRPr lang="en-US" sz="800" dirty="0"/>
          </a:p>
        </p:txBody>
      </p:sp>
      <p:sp>
        <p:nvSpPr>
          <p:cNvPr id="8" name="Text Placeholder 1">
            <a:extLst>
              <a:ext uri="{FF2B5EF4-FFF2-40B4-BE49-F238E27FC236}">
                <a16:creationId xmlns:a16="http://schemas.microsoft.com/office/drawing/2014/main" id="{A2764B5D-8BCA-F2DF-B1A6-BFFDB5345295}"/>
              </a:ext>
            </a:extLst>
          </p:cNvPr>
          <p:cNvSpPr txBox="1">
            <a:spLocks/>
          </p:cNvSpPr>
          <p:nvPr/>
        </p:nvSpPr>
        <p:spPr>
          <a:xfrm>
            <a:off x="576263" y="835026"/>
            <a:ext cx="5700603" cy="3897312"/>
          </a:xfrm>
          <a:prstGeom prst="rect">
            <a:avLst/>
          </a:prstGeom>
        </p:spPr>
        <p:txBody>
          <a:bodyPr/>
          <a:lst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a:lstStyle>
          <a:p>
            <a:pPr marL="285750" indent="-285750"/>
            <a:r>
              <a:rPr lang="en-US" sz="1400" dirty="0"/>
              <a:t>All but one of the 20 amino acids commonly used in proteins consist of an amino group, bonded to the α-carbon, bonded to a </a:t>
            </a:r>
            <a:r>
              <a:rPr lang="en-US" sz="1400" b="1" dirty="0"/>
              <a:t>carboxyl group</a:t>
            </a:r>
            <a:r>
              <a:rPr lang="en-US" sz="1400" dirty="0"/>
              <a:t>. </a:t>
            </a:r>
            <a:r>
              <a:rPr lang="en-US" sz="1400" b="1" dirty="0"/>
              <a:t>Proline</a:t>
            </a:r>
            <a:r>
              <a:rPr lang="en-US" sz="1400" dirty="0"/>
              <a:t> is a variation on this theme, with a cyclic side chain bonded back to the nitrogen to form an </a:t>
            </a:r>
            <a:r>
              <a:rPr lang="en-US" sz="1400" b="1" dirty="0" err="1"/>
              <a:t>imino</a:t>
            </a:r>
            <a:r>
              <a:rPr lang="en-US" sz="1400" b="1" dirty="0"/>
              <a:t> group</a:t>
            </a:r>
            <a:r>
              <a:rPr lang="en-US" sz="1400" dirty="0"/>
              <a:t>.</a:t>
            </a:r>
          </a:p>
          <a:p>
            <a:pPr marL="285750" indent="-285750"/>
            <a:r>
              <a:rPr lang="en-US" sz="1400" dirty="0"/>
              <a:t>After incorporation into polypeptide chains, aminos acids undergo enzymatic modification called posttranslational modification, for example:</a:t>
            </a:r>
          </a:p>
          <a:p>
            <a:pPr marL="465750" lvl="1" indent="-285750"/>
            <a:r>
              <a:rPr lang="en-US" sz="1200" dirty="0"/>
              <a:t>Phosphorylation of amino acid side chains</a:t>
            </a:r>
          </a:p>
          <a:p>
            <a:pPr marL="465750" lvl="1" indent="-285750"/>
            <a:r>
              <a:rPr lang="en-US" sz="1200" dirty="0"/>
              <a:t>Conjugation with sugars in asparagine, serine, threonine</a:t>
            </a:r>
          </a:p>
          <a:p>
            <a:pPr marL="465750" lvl="1" indent="-285750"/>
            <a:r>
              <a:rPr lang="en-US" sz="1200" dirty="0"/>
              <a:t>Methylation and acetylation of </a:t>
            </a:r>
            <a:r>
              <a:rPr lang="en-US" sz="1200" dirty="0" err="1"/>
              <a:t>lysines</a:t>
            </a:r>
            <a:endParaRPr lang="en-US" sz="1200" dirty="0"/>
          </a:p>
        </p:txBody>
      </p:sp>
      <p:sp>
        <p:nvSpPr>
          <p:cNvPr id="4" name="TextBox 2">
            <a:extLst>
              <a:ext uri="{FF2B5EF4-FFF2-40B4-BE49-F238E27FC236}">
                <a16:creationId xmlns:a16="http://schemas.microsoft.com/office/drawing/2014/main" id="{B9DD171F-9302-F74E-B05E-C7E1E0A9DFE5}"/>
              </a:ext>
            </a:extLst>
          </p:cNvPr>
          <p:cNvSpPr txBox="1"/>
          <p:nvPr/>
        </p:nvSpPr>
        <p:spPr>
          <a:xfrm>
            <a:off x="370082" y="3341223"/>
            <a:ext cx="8773918" cy="1455080"/>
          </a:xfrm>
          <a:prstGeom prst="rect">
            <a:avLst/>
          </a:prstGeom>
        </p:spPr>
        <p:txBody>
          <a:bodyPr rtlCol="0" anchor="t"/>
          <a:lstStyle/>
          <a:p>
            <a:pPr algn="l">
              <a:defRPr/>
            </a:pPr>
            <a:endParaRPr lang="en-US" sz="1100" dirty="0"/>
          </a:p>
          <a:p>
            <a:r>
              <a:rPr lang="en-US" sz="900" dirty="0">
                <a:latin typeface="Arial"/>
              </a:rPr>
              <a:t>Molecules: Structures and Dynamics
Pollard, Thomas, Cell Biology, Chapter3, 33-54
THE 20 l-AMINO ACIDS SPECIFIED BY THE GENETIC CODE. Shown for each are the full name, the three-letter abbreviation, the single-letter abbreviation, a stick figure of the atoms, and a space-filling model of the atoms in which hydrogen is white, ca...
Copyright ©  2023   Copyright © 2023 by Elsevier . All rights reserved.</a:t>
            </a:r>
          </a:p>
        </p:txBody>
      </p:sp>
      <p:pic>
        <p:nvPicPr>
          <p:cNvPr id="5" name="Picture 3">
            <a:extLst>
              <a:ext uri="{FF2B5EF4-FFF2-40B4-BE49-F238E27FC236}">
                <a16:creationId xmlns:a16="http://schemas.microsoft.com/office/drawing/2014/main" id="{F6B4B337-5D7D-A45A-9190-D7F978DE014F}"/>
              </a:ext>
            </a:extLst>
          </p:cNvPr>
          <p:cNvPicPr>
            <a:picLocks noChangeAspect="1"/>
          </p:cNvPicPr>
          <p:nvPr/>
        </p:nvPicPr>
        <p:blipFill>
          <a:blip r:embed="rId4"/>
          <a:stretch>
            <a:fillRect/>
          </a:stretch>
        </p:blipFill>
        <p:spPr>
          <a:xfrm>
            <a:off x="6276866" y="702552"/>
            <a:ext cx="2730500" cy="3302000"/>
          </a:xfrm>
          <a:prstGeom prst="rect">
            <a:avLst/>
          </a:prstGeom>
        </p:spPr>
      </p:pic>
    </p:spTree>
    <p:extLst>
      <p:ext uri="{BB962C8B-B14F-4D97-AF65-F5344CB8AC3E}">
        <p14:creationId xmlns:p14="http://schemas.microsoft.com/office/powerpoint/2010/main" val="198448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3AEE2-CE16-5EBB-D727-CB3AD8DD63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6DDEA9-E911-0911-52B7-AA148B0C52EF}"/>
              </a:ext>
            </a:extLst>
          </p:cNvPr>
          <p:cNvSpPr>
            <a:spLocks noGrp="1"/>
          </p:cNvSpPr>
          <p:nvPr>
            <p:ph type="title"/>
          </p:nvPr>
        </p:nvSpPr>
        <p:spPr/>
        <p:txBody>
          <a:bodyPr/>
          <a:lstStyle/>
          <a:p>
            <a:r>
              <a:rPr lang="en-US" dirty="0"/>
              <a:t>Properties of Amino Acids</a:t>
            </a:r>
          </a:p>
        </p:txBody>
      </p:sp>
      <p:sp>
        <p:nvSpPr>
          <p:cNvPr id="3" name="TextBox 2">
            <a:extLst>
              <a:ext uri="{FF2B5EF4-FFF2-40B4-BE49-F238E27FC236}">
                <a16:creationId xmlns:a16="http://schemas.microsoft.com/office/drawing/2014/main" id="{9307C148-B437-7A86-EC24-C6D131A5692C}"/>
              </a:ext>
            </a:extLst>
          </p:cNvPr>
          <p:cNvSpPr txBox="1"/>
          <p:nvPr/>
        </p:nvSpPr>
        <p:spPr>
          <a:xfrm>
            <a:off x="370082" y="4693374"/>
            <a:ext cx="8637284" cy="33855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https://www.clinicalkey.com/student/content/book/3-s2.0-B9788131264973500091#hl0000502</a:t>
            </a:r>
            <a:endParaRPr lang="en-US" sz="800" b="0" i="0" dirty="0">
              <a:solidFill>
                <a:srgbClr val="2E2E2E"/>
              </a:solidFill>
              <a:effectLst/>
              <a:latin typeface="ElsevierSansWeb"/>
            </a:endParaRPr>
          </a:p>
          <a:p>
            <a:r>
              <a:rPr lang="en-US" sz="800" dirty="0">
                <a:solidFill>
                  <a:srgbClr val="2E2E2E"/>
                </a:solidFill>
                <a:latin typeface="ElsevierSansWeb"/>
                <a:hlinkClick r:id="rId3"/>
              </a:rPr>
              <a:t>Essentials of Biochemistry</a:t>
            </a:r>
            <a:r>
              <a:rPr lang="en-US" sz="800" dirty="0">
                <a:solidFill>
                  <a:srgbClr val="2E2E2E"/>
                </a:solidFill>
                <a:latin typeface="ElsevierSansWeb"/>
              </a:rPr>
              <a:t>, </a:t>
            </a:r>
            <a:endParaRPr lang="en-US" sz="800" dirty="0"/>
          </a:p>
        </p:txBody>
      </p:sp>
      <p:sp>
        <p:nvSpPr>
          <p:cNvPr id="4" name="Rectangle: Rounded Corners 3">
            <a:extLst>
              <a:ext uri="{FF2B5EF4-FFF2-40B4-BE49-F238E27FC236}">
                <a16:creationId xmlns:a16="http://schemas.microsoft.com/office/drawing/2014/main" id="{7405CCCB-2F64-9539-960F-B0874D51D0C4}"/>
              </a:ext>
            </a:extLst>
          </p:cNvPr>
          <p:cNvSpPr/>
          <p:nvPr/>
        </p:nvSpPr>
        <p:spPr>
          <a:xfrm>
            <a:off x="576263" y="819807"/>
            <a:ext cx="3743490" cy="3873567"/>
          </a:xfrm>
          <a:prstGeom prst="roundRect">
            <a:avLst/>
          </a:prstGeom>
          <a:ln/>
        </p:spPr>
        <p:style>
          <a:lnRef idx="2">
            <a:schemeClr val="accent2"/>
          </a:lnRef>
          <a:fillRef idx="1">
            <a:schemeClr val="lt1"/>
          </a:fillRef>
          <a:effectRef idx="0">
            <a:schemeClr val="accent2"/>
          </a:effectRef>
          <a:fontRef idx="minor">
            <a:schemeClr val="dk1"/>
          </a:fontRef>
        </p:style>
        <p:txBody>
          <a:bodyPr rtlCol="0" anchor="t" anchorCtr="0"/>
          <a:lstStyle/>
          <a:p>
            <a:pPr algn="ctr"/>
            <a:r>
              <a:rPr lang="en-US" sz="1400" b="1" u="sng" dirty="0"/>
              <a:t>Physical Properties</a:t>
            </a:r>
          </a:p>
          <a:p>
            <a:pPr marL="285750" indent="-285750">
              <a:buFont typeface="Arial" panose="020B0604020202020204" pitchFamily="34" charset="0"/>
              <a:buChar char="•"/>
            </a:pPr>
            <a:r>
              <a:rPr lang="en-US" sz="1400" dirty="0"/>
              <a:t>Soluble in water, insoluble in organic solvents</a:t>
            </a:r>
          </a:p>
          <a:p>
            <a:pPr marL="285750" indent="-285750">
              <a:buFont typeface="Arial" panose="020B0604020202020204" pitchFamily="34" charset="0"/>
              <a:buChar char="•"/>
            </a:pPr>
            <a:r>
              <a:rPr lang="en-US" sz="1400" dirty="0"/>
              <a:t>Melt at high temp., &gt;20</a:t>
            </a:r>
            <a:r>
              <a:rPr lang="en-US" sz="1400" baseline="30000" dirty="0"/>
              <a:t>O</a:t>
            </a:r>
            <a:r>
              <a:rPr lang="en-US" sz="1400" dirty="0"/>
              <a:t>C</a:t>
            </a:r>
          </a:p>
          <a:p>
            <a:pPr marL="285750" indent="-285750">
              <a:buFont typeface="Arial" panose="020B0604020202020204" pitchFamily="34" charset="0"/>
              <a:buChar char="•"/>
            </a:pPr>
            <a:r>
              <a:rPr lang="en-US" sz="1400" dirty="0"/>
              <a:t>Can be sweet, tasteless or bitter</a:t>
            </a:r>
          </a:p>
          <a:p>
            <a:pPr marL="285750" indent="-285750">
              <a:buFont typeface="Arial" panose="020B0604020202020204" pitchFamily="34" charset="0"/>
              <a:buChar char="•"/>
            </a:pPr>
            <a:r>
              <a:rPr lang="en-US" sz="1400" dirty="0"/>
              <a:t>All the amino acids </a:t>
            </a:r>
            <a:r>
              <a:rPr lang="en-US" sz="1400" b="1" i="1" dirty="0"/>
              <a:t>except glycine </a:t>
            </a:r>
            <a:r>
              <a:rPr lang="en-US" sz="1400" dirty="0"/>
              <a:t>possess optical isomers due to the presence of asymmetric α-carbon atoms.</a:t>
            </a:r>
          </a:p>
          <a:p>
            <a:pPr marL="285750" indent="-285750">
              <a:buFont typeface="Arial" panose="020B0604020202020204" pitchFamily="34" charset="0"/>
              <a:buChar char="•"/>
            </a:pPr>
            <a:r>
              <a:rPr lang="en-US" sz="1400" dirty="0"/>
              <a:t>Ampholytes – contain an acidic (-COOH) and basic (-NH</a:t>
            </a:r>
            <a:r>
              <a:rPr lang="en-US" sz="1400" baseline="-25000" dirty="0"/>
              <a:t>2</a:t>
            </a:r>
            <a:r>
              <a:rPr lang="en-US" sz="1400" dirty="0"/>
              <a:t>) group. Therefore, </a:t>
            </a:r>
            <a:r>
              <a:rPr lang="en-US" sz="1400" b="1" i="1" dirty="0"/>
              <a:t>Zwitterion</a:t>
            </a:r>
            <a:r>
              <a:rPr lang="en-US" sz="1400" dirty="0"/>
              <a:t> or dipolar.</a:t>
            </a:r>
          </a:p>
          <a:p>
            <a:pPr marL="285750" indent="-285750">
              <a:buFont typeface="Arial" panose="020B0604020202020204" pitchFamily="34" charset="0"/>
              <a:buChar char="•"/>
            </a:pPr>
            <a:r>
              <a:rPr lang="en-US" sz="1400" b="1" u="sng" dirty="0"/>
              <a:t>Isoelectric pH </a:t>
            </a:r>
            <a:r>
              <a:rPr lang="en-US" sz="1400" dirty="0"/>
              <a:t>is the pH at which the molecule exists as a Zwitterion, that is, no net charge.</a:t>
            </a:r>
          </a:p>
        </p:txBody>
      </p:sp>
      <p:sp>
        <p:nvSpPr>
          <p:cNvPr id="5" name="Rectangle: Rounded Corners 4">
            <a:extLst>
              <a:ext uri="{FF2B5EF4-FFF2-40B4-BE49-F238E27FC236}">
                <a16:creationId xmlns:a16="http://schemas.microsoft.com/office/drawing/2014/main" id="{E39ACB9B-70DF-56F0-182B-5C631D426731}"/>
              </a:ext>
            </a:extLst>
          </p:cNvPr>
          <p:cNvSpPr/>
          <p:nvPr/>
        </p:nvSpPr>
        <p:spPr>
          <a:xfrm>
            <a:off x="4911780" y="819806"/>
            <a:ext cx="3743490" cy="3873567"/>
          </a:xfrm>
          <a:prstGeom prst="roundRect">
            <a:avLst/>
          </a:prstGeom>
          <a:ln/>
        </p:spPr>
        <p:style>
          <a:lnRef idx="2">
            <a:schemeClr val="accent2"/>
          </a:lnRef>
          <a:fillRef idx="1">
            <a:schemeClr val="lt1"/>
          </a:fillRef>
          <a:effectRef idx="0">
            <a:schemeClr val="accent2"/>
          </a:effectRef>
          <a:fontRef idx="minor">
            <a:schemeClr val="dk1"/>
          </a:fontRef>
        </p:style>
        <p:txBody>
          <a:bodyPr rtlCol="0" anchor="t" anchorCtr="0"/>
          <a:lstStyle/>
          <a:p>
            <a:pPr algn="ctr"/>
            <a:r>
              <a:rPr lang="en-US" sz="1400" b="1" u="sng" dirty="0"/>
              <a:t>Chemical Properties</a:t>
            </a:r>
          </a:p>
          <a:p>
            <a:pPr marL="285750" indent="-285750">
              <a:buFont typeface="Arial" panose="020B0604020202020204" pitchFamily="34" charset="0"/>
              <a:buChar char="•"/>
            </a:pPr>
            <a:r>
              <a:rPr lang="en-US" sz="1400" dirty="0"/>
              <a:t>Form salts with bases and esters with alcohols</a:t>
            </a:r>
          </a:p>
          <a:p>
            <a:pPr marL="285750" indent="-285750">
              <a:buFont typeface="Arial" panose="020B0604020202020204" pitchFamily="34" charset="0"/>
              <a:buChar char="•"/>
            </a:pPr>
            <a:r>
              <a:rPr lang="en-US" sz="1400" dirty="0"/>
              <a:t>Amino acids undergo decarboxylation to produce corresponding amines, such as, histamine, tyramine, GABA.</a:t>
            </a:r>
          </a:p>
          <a:p>
            <a:pPr marL="285750" indent="-285750">
              <a:buFont typeface="Arial" panose="020B0604020202020204" pitchFamily="34" charset="0"/>
              <a:buChar char="•"/>
            </a:pPr>
            <a:r>
              <a:rPr lang="en-US" sz="1400" dirty="0"/>
              <a:t>The carboxyl group of dicarboxylic amino acids reacts with NH 3 to form amide, such as, Asparagine, Glutamine</a:t>
            </a:r>
          </a:p>
          <a:p>
            <a:pPr marL="285750" indent="-285750">
              <a:buFont typeface="Arial" panose="020B0604020202020204" pitchFamily="34" charset="0"/>
              <a:buChar char="•"/>
            </a:pPr>
            <a:r>
              <a:rPr lang="en-US" sz="1400" dirty="0"/>
              <a:t>Can be identified by colour reactions</a:t>
            </a:r>
          </a:p>
          <a:p>
            <a:pPr marL="285750" indent="-285750">
              <a:buFont typeface="Arial" panose="020B0604020202020204" pitchFamily="34" charset="0"/>
              <a:buChar char="•"/>
            </a:pPr>
            <a:r>
              <a:rPr lang="en-US" sz="1400" dirty="0"/>
              <a:t>Undergo </a:t>
            </a:r>
            <a:r>
              <a:rPr lang="en-US" sz="1400" b="1" u="sng" dirty="0"/>
              <a:t>Transamination</a:t>
            </a:r>
            <a:r>
              <a:rPr lang="en-US" sz="1400" dirty="0"/>
              <a:t> - Transfer of an amino group from an amino acid to a keto acid to form a new amino acid</a:t>
            </a:r>
          </a:p>
        </p:txBody>
      </p:sp>
    </p:spTree>
    <p:extLst>
      <p:ext uri="{BB962C8B-B14F-4D97-AF65-F5344CB8AC3E}">
        <p14:creationId xmlns:p14="http://schemas.microsoft.com/office/powerpoint/2010/main" val="186317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4FC4B1-55EA-9253-53B4-A7177CE8ED09}"/>
              </a:ext>
            </a:extLst>
          </p:cNvPr>
          <p:cNvSpPr>
            <a:spLocks noGrp="1"/>
          </p:cNvSpPr>
          <p:nvPr>
            <p:ph type="body" sz="quarter" idx="13"/>
          </p:nvPr>
        </p:nvSpPr>
        <p:spPr/>
        <p:txBody>
          <a:bodyPr/>
          <a:lstStyle/>
          <a:p>
            <a:r>
              <a:rPr lang="en-US" dirty="0"/>
              <a:t>The purpose of this document is to share innovative ideas, approaches and techniques that faculty can adopt to make medical teaching:</a:t>
            </a:r>
          </a:p>
          <a:p>
            <a:pPr marL="285750" indent="-285750">
              <a:buFont typeface="Arial" panose="020B0604020202020204" pitchFamily="34" charset="0"/>
              <a:buChar char="•"/>
            </a:pPr>
            <a:r>
              <a:rPr lang="en-US" dirty="0"/>
              <a:t>Outcomes-based</a:t>
            </a:r>
          </a:p>
          <a:p>
            <a:pPr marL="285750" indent="-285750">
              <a:buFont typeface="Arial" panose="020B0604020202020204" pitchFamily="34" charset="0"/>
              <a:buChar char="•"/>
            </a:pPr>
            <a:r>
              <a:rPr lang="en-US" dirty="0"/>
              <a:t>Self-directed</a:t>
            </a:r>
          </a:p>
          <a:p>
            <a:pPr marL="285750" indent="-285750">
              <a:buFont typeface="Arial" panose="020B0604020202020204" pitchFamily="34" charset="0"/>
              <a:buChar char="•"/>
            </a:pPr>
            <a:r>
              <a:rPr lang="en-US" dirty="0"/>
              <a:t>Engaging</a:t>
            </a:r>
          </a:p>
          <a:p>
            <a:r>
              <a:rPr lang="en-US" dirty="0"/>
              <a:t>We encourage faculty to focus on student-centricity, patient-centricity and contextualization.</a:t>
            </a:r>
          </a:p>
          <a:p>
            <a:r>
              <a:rPr lang="en-US" dirty="0"/>
              <a:t>We hope these workshops will help you move forward with the new competence-based curriculum in an efficient and effective manner.</a:t>
            </a:r>
          </a:p>
          <a:p>
            <a:r>
              <a:rPr lang="en-US" dirty="0"/>
              <a:t>Ideas, approaches and techniques are suggestive only. Faculty should select those that are most conducive based on their personal preferences.</a:t>
            </a:r>
          </a:p>
        </p:txBody>
      </p:sp>
      <p:sp>
        <p:nvSpPr>
          <p:cNvPr id="3" name="Title 2">
            <a:extLst>
              <a:ext uri="{FF2B5EF4-FFF2-40B4-BE49-F238E27FC236}">
                <a16:creationId xmlns:a16="http://schemas.microsoft.com/office/drawing/2014/main" id="{F2DB1614-8717-8A40-2982-EDF41C45EA3D}"/>
              </a:ext>
            </a:extLst>
          </p:cNvPr>
          <p:cNvSpPr>
            <a:spLocks noGrp="1"/>
          </p:cNvSpPr>
          <p:nvPr>
            <p:ph type="title"/>
          </p:nvPr>
        </p:nvSpPr>
        <p:spPr/>
        <p:txBody>
          <a:bodyPr/>
          <a:lstStyle/>
          <a:p>
            <a:r>
              <a:rPr lang="en-US" dirty="0"/>
              <a:t>Purpose of this Document</a:t>
            </a:r>
          </a:p>
        </p:txBody>
      </p:sp>
    </p:spTree>
    <p:extLst>
      <p:ext uri="{BB962C8B-B14F-4D97-AF65-F5344CB8AC3E}">
        <p14:creationId xmlns:p14="http://schemas.microsoft.com/office/powerpoint/2010/main" val="163947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6697E-C2A1-7587-8B3B-F86FA35EB2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762D35-8365-919B-424D-99E2969588F6}"/>
              </a:ext>
            </a:extLst>
          </p:cNvPr>
          <p:cNvSpPr>
            <a:spLocks noGrp="1"/>
          </p:cNvSpPr>
          <p:nvPr>
            <p:ph type="title"/>
          </p:nvPr>
        </p:nvSpPr>
        <p:spPr/>
        <p:txBody>
          <a:bodyPr/>
          <a:lstStyle/>
          <a:p>
            <a:r>
              <a:rPr lang="en-US" dirty="0"/>
              <a:t>Disease Conditions Related to Amino Acids Variations</a:t>
            </a:r>
          </a:p>
        </p:txBody>
      </p:sp>
      <p:sp>
        <p:nvSpPr>
          <p:cNvPr id="4" name="TextBox 3">
            <a:extLst>
              <a:ext uri="{FF2B5EF4-FFF2-40B4-BE49-F238E27FC236}">
                <a16:creationId xmlns:a16="http://schemas.microsoft.com/office/drawing/2014/main" id="{746C4687-D33F-EB41-A29D-DC0CE0F6BEBE}"/>
              </a:ext>
            </a:extLst>
          </p:cNvPr>
          <p:cNvSpPr txBox="1"/>
          <p:nvPr/>
        </p:nvSpPr>
        <p:spPr>
          <a:xfrm>
            <a:off x="746234" y="1229710"/>
            <a:ext cx="8145518" cy="3354765"/>
          </a:xfrm>
          <a:prstGeom prst="rect">
            <a:avLst/>
          </a:prstGeom>
          <a:noFill/>
        </p:spPr>
        <p:txBody>
          <a:bodyPr wrap="square" rtlCol="0">
            <a:spAutoFit/>
          </a:bodyPr>
          <a:lstStyle/>
          <a:p>
            <a:r>
              <a:rPr lang="en-US" sz="2400" b="1" dirty="0">
                <a:solidFill>
                  <a:srgbClr val="7030A0"/>
                </a:solidFill>
                <a:latin typeface="Georgia" panose="02040502050405020303" pitchFamily="18" charset="0"/>
              </a:rPr>
              <a:t>Group Assignment</a:t>
            </a:r>
          </a:p>
          <a:p>
            <a:r>
              <a:rPr lang="en-US" sz="2400" dirty="0">
                <a:solidFill>
                  <a:srgbClr val="7030A0"/>
                </a:solidFill>
                <a:latin typeface="Georgia" panose="02040502050405020303" pitchFamily="18" charset="0"/>
              </a:rPr>
              <a:t>Identify a pathological condition in humans caused by an amino acid variation and highlight the following:</a:t>
            </a:r>
          </a:p>
          <a:p>
            <a:pPr marL="342900" indent="-342900">
              <a:buFont typeface="Arial" panose="020B0604020202020204" pitchFamily="34" charset="0"/>
              <a:buChar char="•"/>
            </a:pPr>
            <a:r>
              <a:rPr lang="en-US" sz="2000" dirty="0">
                <a:solidFill>
                  <a:srgbClr val="7030A0"/>
                </a:solidFill>
                <a:latin typeface="Georgia" panose="02040502050405020303" pitchFamily="18" charset="0"/>
              </a:rPr>
              <a:t>Disease overview</a:t>
            </a:r>
          </a:p>
          <a:p>
            <a:pPr marL="342900" indent="-342900">
              <a:buFont typeface="Arial" panose="020B0604020202020204" pitchFamily="34" charset="0"/>
              <a:buChar char="•"/>
            </a:pPr>
            <a:r>
              <a:rPr lang="en-US" sz="2000" dirty="0">
                <a:solidFill>
                  <a:srgbClr val="7030A0"/>
                </a:solidFill>
                <a:latin typeface="Georgia" panose="02040502050405020303" pitchFamily="18" charset="0"/>
              </a:rPr>
              <a:t>Symptoms</a:t>
            </a:r>
          </a:p>
          <a:p>
            <a:pPr marL="342900" indent="-342900">
              <a:buFont typeface="Arial" panose="020B0604020202020204" pitchFamily="34" charset="0"/>
              <a:buChar char="•"/>
            </a:pPr>
            <a:r>
              <a:rPr lang="en-US" sz="2000" dirty="0">
                <a:solidFill>
                  <a:srgbClr val="7030A0"/>
                </a:solidFill>
                <a:latin typeface="Georgia" panose="02040502050405020303" pitchFamily="18" charset="0"/>
              </a:rPr>
              <a:t>Etiology including the impact on protein structure and function, and the resultant physical manifestations</a:t>
            </a:r>
          </a:p>
          <a:p>
            <a:pPr marL="342900" indent="-342900">
              <a:buFont typeface="Arial" panose="020B0604020202020204" pitchFamily="34" charset="0"/>
              <a:buChar char="•"/>
            </a:pPr>
            <a:r>
              <a:rPr lang="en-US" sz="2000" dirty="0">
                <a:solidFill>
                  <a:srgbClr val="7030A0"/>
                </a:solidFill>
                <a:latin typeface="Georgia" panose="02040502050405020303" pitchFamily="18" charset="0"/>
              </a:rPr>
              <a:t>Diagnosis</a:t>
            </a:r>
          </a:p>
          <a:p>
            <a:pPr marL="342900" indent="-342900">
              <a:buFont typeface="Arial" panose="020B0604020202020204" pitchFamily="34" charset="0"/>
              <a:buChar char="•"/>
            </a:pPr>
            <a:r>
              <a:rPr lang="en-US" sz="2000" dirty="0">
                <a:solidFill>
                  <a:srgbClr val="7030A0"/>
                </a:solidFill>
                <a:latin typeface="Georgia" panose="02040502050405020303" pitchFamily="18" charset="0"/>
              </a:rPr>
              <a:t>Treatment</a:t>
            </a:r>
          </a:p>
          <a:p>
            <a:pPr marL="342900" indent="-342900">
              <a:buFont typeface="Arial" panose="020B0604020202020204" pitchFamily="34" charset="0"/>
              <a:buChar char="•"/>
            </a:pPr>
            <a:r>
              <a:rPr lang="en-US" sz="2000" dirty="0">
                <a:solidFill>
                  <a:srgbClr val="7030A0"/>
                </a:solidFill>
                <a:latin typeface="Georgia" panose="02040502050405020303" pitchFamily="18" charset="0"/>
              </a:rPr>
              <a:t>Prognosis </a:t>
            </a:r>
          </a:p>
        </p:txBody>
      </p:sp>
      <p:sp>
        <p:nvSpPr>
          <p:cNvPr id="3" name="TextBox 2">
            <a:extLst>
              <a:ext uri="{FF2B5EF4-FFF2-40B4-BE49-F238E27FC236}">
                <a16:creationId xmlns:a16="http://schemas.microsoft.com/office/drawing/2014/main" id="{4CD9E3AB-9434-B972-D3B6-6E1EC5FA4844}"/>
              </a:ext>
            </a:extLst>
          </p:cNvPr>
          <p:cNvSpPr txBox="1"/>
          <p:nvPr/>
        </p:nvSpPr>
        <p:spPr>
          <a:xfrm>
            <a:off x="370082" y="4693374"/>
            <a:ext cx="8637284" cy="338554"/>
          </a:xfrm>
          <a:prstGeom prst="rect">
            <a:avLst/>
          </a:prstGeom>
          <a:noFill/>
        </p:spPr>
        <p:txBody>
          <a:bodyPr wrap="square" rtlCol="0">
            <a:spAutoFit/>
          </a:bodyPr>
          <a:lstStyle/>
          <a:p>
            <a:r>
              <a:rPr lang="en-US" sz="800" dirty="0"/>
              <a:t>Hint: Read more here: </a:t>
            </a:r>
            <a:r>
              <a:rPr lang="en-US" sz="800" b="0" i="0" dirty="0">
                <a:solidFill>
                  <a:srgbClr val="2E2E2E"/>
                </a:solidFill>
                <a:effectLst/>
                <a:latin typeface="ElsevierSansWeb"/>
                <a:hlinkClick r:id="rId2"/>
              </a:rPr>
              <a:t>Phenylketonuria</a:t>
            </a:r>
            <a:r>
              <a:rPr lang="en-US" sz="800" b="0" i="0" dirty="0">
                <a:solidFill>
                  <a:srgbClr val="2E2E2E"/>
                </a:solidFill>
                <a:effectLst/>
                <a:latin typeface="ElsevierSansWeb"/>
              </a:rPr>
              <a:t>, </a:t>
            </a:r>
            <a:r>
              <a:rPr lang="en-US" sz="800" b="0" i="0" dirty="0">
                <a:solidFill>
                  <a:srgbClr val="2E2E2E"/>
                </a:solidFill>
                <a:effectLst/>
                <a:latin typeface="ElsevierSansWeb"/>
                <a:hlinkClick r:id="rId3"/>
              </a:rPr>
              <a:t>Alkaptonuria</a:t>
            </a:r>
            <a:r>
              <a:rPr lang="en-US" sz="800" b="0" i="0" dirty="0">
                <a:solidFill>
                  <a:srgbClr val="2E2E2E"/>
                </a:solidFill>
                <a:effectLst/>
                <a:latin typeface="ElsevierSansWeb"/>
              </a:rPr>
              <a:t>, </a:t>
            </a:r>
            <a:r>
              <a:rPr lang="en-US" sz="800" b="0" i="0" dirty="0" err="1">
                <a:solidFill>
                  <a:srgbClr val="2E2E2E"/>
                </a:solidFill>
                <a:effectLst/>
                <a:latin typeface="ElsevierSansWeb"/>
                <a:hlinkClick r:id="rId4"/>
              </a:rPr>
              <a:t>Richner-Hanhart</a:t>
            </a:r>
            <a:r>
              <a:rPr lang="en-US" sz="800" b="0" i="0" dirty="0">
                <a:solidFill>
                  <a:srgbClr val="2E2E2E"/>
                </a:solidFill>
                <a:effectLst/>
                <a:latin typeface="ElsevierSansWeb"/>
                <a:hlinkClick r:id="rId4"/>
              </a:rPr>
              <a:t> Syndrome</a:t>
            </a:r>
            <a:r>
              <a:rPr lang="en-US" sz="800" b="0" i="0" dirty="0">
                <a:solidFill>
                  <a:srgbClr val="2E2E2E"/>
                </a:solidFill>
                <a:effectLst/>
                <a:latin typeface="ElsevierSansWeb"/>
              </a:rPr>
              <a:t>, </a:t>
            </a:r>
            <a:r>
              <a:rPr lang="en-US" sz="800" b="0" i="0" dirty="0">
                <a:solidFill>
                  <a:srgbClr val="2E2E2E"/>
                </a:solidFill>
                <a:effectLst/>
                <a:latin typeface="ElsevierSansWeb"/>
                <a:hlinkClick r:id="rId5"/>
              </a:rPr>
              <a:t>Sickle Cell Disease  </a:t>
            </a:r>
            <a:r>
              <a:rPr lang="en-US" sz="800" b="0" i="0" dirty="0">
                <a:solidFill>
                  <a:srgbClr val="2E2E2E"/>
                </a:solidFill>
                <a:effectLst/>
                <a:latin typeface="ElsevierSansWeb"/>
              </a:rPr>
              <a:t>; </a:t>
            </a:r>
            <a:r>
              <a:rPr lang="en-US" sz="800" b="0" i="0" dirty="0">
                <a:solidFill>
                  <a:srgbClr val="2E2E2E"/>
                </a:solidFill>
                <a:effectLst/>
                <a:latin typeface="ElsevierSansWeb"/>
                <a:hlinkClick r:id="rId6"/>
              </a:rPr>
              <a:t>Gaucher disease</a:t>
            </a:r>
            <a:r>
              <a:rPr lang="en-US" sz="800" b="0" i="0" dirty="0">
                <a:solidFill>
                  <a:srgbClr val="2E2E2E"/>
                </a:solidFill>
                <a:effectLst/>
                <a:latin typeface="ElsevierSansWeb"/>
              </a:rPr>
              <a:t>; </a:t>
            </a:r>
            <a:r>
              <a:rPr lang="en-US" sz="800" b="0" i="0" dirty="0">
                <a:solidFill>
                  <a:srgbClr val="2E2E2E"/>
                </a:solidFill>
                <a:effectLst/>
                <a:latin typeface="ElsevierSansWeb"/>
                <a:hlinkClick r:id="rId7"/>
              </a:rPr>
              <a:t>Tay-Sachs disease</a:t>
            </a:r>
            <a:r>
              <a:rPr lang="en-US" sz="800" b="0" i="0" dirty="0">
                <a:solidFill>
                  <a:srgbClr val="2E2E2E"/>
                </a:solidFill>
                <a:effectLst/>
                <a:latin typeface="ElsevierSansWeb"/>
              </a:rPr>
              <a:t>; </a:t>
            </a:r>
            <a:r>
              <a:rPr lang="en-US" sz="800" b="0" i="0" dirty="0">
                <a:solidFill>
                  <a:srgbClr val="2E2E2E"/>
                </a:solidFill>
                <a:effectLst/>
                <a:latin typeface="ElsevierSansWeb"/>
                <a:hlinkClick r:id="rId8"/>
              </a:rPr>
              <a:t>von </a:t>
            </a:r>
            <a:r>
              <a:rPr lang="en-US" sz="800" b="0" i="0" dirty="0" err="1">
                <a:solidFill>
                  <a:srgbClr val="2E2E2E"/>
                </a:solidFill>
                <a:effectLst/>
                <a:latin typeface="ElsevierSansWeb"/>
                <a:hlinkClick r:id="rId8"/>
              </a:rPr>
              <a:t>Gierke</a:t>
            </a:r>
            <a:r>
              <a:rPr lang="en-US" sz="800" b="0" i="0" dirty="0">
                <a:solidFill>
                  <a:srgbClr val="2E2E2E"/>
                </a:solidFill>
                <a:effectLst/>
                <a:latin typeface="ElsevierSansWeb"/>
                <a:hlinkClick r:id="rId8"/>
              </a:rPr>
              <a:t> disease</a:t>
            </a:r>
            <a:r>
              <a:rPr lang="en-US" sz="800" b="0" i="0" dirty="0">
                <a:solidFill>
                  <a:srgbClr val="2E2E2E"/>
                </a:solidFill>
                <a:effectLst/>
                <a:latin typeface="ElsevierSansWeb"/>
              </a:rPr>
              <a:t>; </a:t>
            </a:r>
            <a:r>
              <a:rPr lang="en-US" sz="800" b="0" i="0" dirty="0">
                <a:solidFill>
                  <a:srgbClr val="2E2E2E"/>
                </a:solidFill>
                <a:effectLst/>
                <a:latin typeface="ElsevierSansWeb"/>
                <a:hlinkClick r:id="rId9"/>
              </a:rPr>
              <a:t>Glucose-6-phosphate dehydrogenase deficiency </a:t>
            </a:r>
            <a:endParaRPr lang="en-US" sz="800" dirty="0"/>
          </a:p>
        </p:txBody>
      </p:sp>
    </p:spTree>
    <p:extLst>
      <p:ext uri="{BB962C8B-B14F-4D97-AF65-F5344CB8AC3E}">
        <p14:creationId xmlns:p14="http://schemas.microsoft.com/office/powerpoint/2010/main" val="216824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149D2-1DF7-D118-7670-424B5F9D7F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52F067-4153-D483-DB9D-55CEE9E2AD78}"/>
              </a:ext>
            </a:extLst>
          </p:cNvPr>
          <p:cNvSpPr>
            <a:spLocks noGrp="1"/>
          </p:cNvSpPr>
          <p:nvPr>
            <p:ph type="title"/>
          </p:nvPr>
        </p:nvSpPr>
        <p:spPr/>
        <p:txBody>
          <a:bodyPr/>
          <a:lstStyle/>
          <a:p>
            <a:r>
              <a:rPr lang="en-US" dirty="0"/>
              <a:t>Lecture</a:t>
            </a:r>
            <a:br>
              <a:rPr lang="en-US" dirty="0"/>
            </a:br>
            <a:r>
              <a:rPr lang="en-US" dirty="0"/>
              <a:t>Part 2 – Structure and Function of Proteins</a:t>
            </a:r>
          </a:p>
        </p:txBody>
      </p:sp>
    </p:spTree>
    <p:extLst>
      <p:ext uri="{BB962C8B-B14F-4D97-AF65-F5344CB8AC3E}">
        <p14:creationId xmlns:p14="http://schemas.microsoft.com/office/powerpoint/2010/main" val="317701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F028E-6EEB-D81C-5F82-C3D65BD602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D6AD9E-9965-5520-534E-8BFF2ACA2CDF}"/>
              </a:ext>
            </a:extLst>
          </p:cNvPr>
          <p:cNvSpPr>
            <a:spLocks noGrp="1"/>
          </p:cNvSpPr>
          <p:nvPr>
            <p:ph type="title"/>
          </p:nvPr>
        </p:nvSpPr>
        <p:spPr/>
        <p:txBody>
          <a:bodyPr/>
          <a:lstStyle/>
          <a:p>
            <a:r>
              <a:rPr lang="en-US" dirty="0"/>
              <a:t>Properties of Proteins</a:t>
            </a:r>
          </a:p>
        </p:txBody>
      </p:sp>
      <p:sp>
        <p:nvSpPr>
          <p:cNvPr id="3" name="TextBox 2">
            <a:extLst>
              <a:ext uri="{FF2B5EF4-FFF2-40B4-BE49-F238E27FC236}">
                <a16:creationId xmlns:a16="http://schemas.microsoft.com/office/drawing/2014/main" id="{3D52A5C3-BBEB-D917-938A-62C7BBD1EB87}"/>
              </a:ext>
            </a:extLst>
          </p:cNvPr>
          <p:cNvSpPr txBox="1"/>
          <p:nvPr/>
        </p:nvSpPr>
        <p:spPr>
          <a:xfrm>
            <a:off x="370082" y="4693374"/>
            <a:ext cx="8637284" cy="33855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https://www.clinicalkey.com/student/content/book/3-s2.0-B978813126560400048X#hl0000128</a:t>
            </a:r>
            <a:r>
              <a:rPr lang="en-US" sz="800" b="0" i="0" dirty="0">
                <a:solidFill>
                  <a:srgbClr val="2E2E2E"/>
                </a:solidFill>
                <a:effectLst/>
                <a:latin typeface="ElsevierSansWeb"/>
              </a:rPr>
              <a:t>; </a:t>
            </a:r>
            <a:r>
              <a:rPr lang="en-US" sz="800" b="0" i="0" dirty="0">
                <a:solidFill>
                  <a:srgbClr val="2E2E2E"/>
                </a:solidFill>
                <a:effectLst/>
                <a:latin typeface="ElsevierSansWeb"/>
                <a:hlinkClick r:id="rId3"/>
              </a:rPr>
              <a:t>https://www.clinicalkey.com/student/content/book/3-s2.0-B9780323930383000411#hl0000223</a:t>
            </a:r>
            <a:endParaRPr lang="en-US" sz="800" b="0" i="0" dirty="0">
              <a:solidFill>
                <a:srgbClr val="2E2E2E"/>
              </a:solidFill>
              <a:effectLst/>
              <a:latin typeface="ElsevierSansWeb"/>
            </a:endParaRPr>
          </a:p>
          <a:p>
            <a:r>
              <a:rPr lang="en-US" sz="800" b="0" i="0" dirty="0">
                <a:solidFill>
                  <a:srgbClr val="2E2E2E"/>
                </a:solidFill>
                <a:effectLst/>
                <a:latin typeface="ElsevierSansWeb"/>
                <a:hlinkClick r:id="rId4"/>
              </a:rPr>
              <a:t>Textbook of Physiology for Medical Students, 2</a:t>
            </a:r>
            <a:r>
              <a:rPr lang="en-US" sz="800" b="0" i="0" baseline="30000" dirty="0">
                <a:solidFill>
                  <a:srgbClr val="2E2E2E"/>
                </a:solidFill>
                <a:effectLst/>
                <a:latin typeface="ElsevierSansWeb"/>
                <a:hlinkClick r:id="rId4"/>
              </a:rPr>
              <a:t>nd</a:t>
            </a:r>
            <a:r>
              <a:rPr lang="en-US" sz="800" b="0" i="0" dirty="0">
                <a:solidFill>
                  <a:srgbClr val="2E2E2E"/>
                </a:solidFill>
                <a:effectLst/>
                <a:latin typeface="ElsevierSansWeb"/>
                <a:hlinkClick r:id="rId4"/>
              </a:rPr>
              <a:t> Ed.</a:t>
            </a:r>
            <a:r>
              <a:rPr lang="en-US" sz="800" b="0" i="0" dirty="0">
                <a:solidFill>
                  <a:srgbClr val="2E2E2E"/>
                </a:solidFill>
                <a:effectLst/>
                <a:latin typeface="ElsevierSansWeb"/>
              </a:rPr>
              <a:t> </a:t>
            </a:r>
            <a:r>
              <a:rPr lang="en-US" sz="800" b="0" i="0" dirty="0">
                <a:solidFill>
                  <a:srgbClr val="2E2E2E"/>
                </a:solidFill>
                <a:effectLst/>
                <a:latin typeface="ElsevierSansWeb"/>
                <a:hlinkClick r:id="rId5"/>
              </a:rPr>
              <a:t>Goldman-Cecil Medicine, 27</a:t>
            </a:r>
            <a:r>
              <a:rPr lang="en-US" sz="800" b="0" i="0" baseline="30000" dirty="0">
                <a:solidFill>
                  <a:srgbClr val="2E2E2E"/>
                </a:solidFill>
                <a:effectLst/>
                <a:latin typeface="ElsevierSansWeb"/>
                <a:hlinkClick r:id="rId5"/>
              </a:rPr>
              <a:t>th</a:t>
            </a:r>
            <a:r>
              <a:rPr lang="en-US" sz="800" b="0" i="0" dirty="0">
                <a:solidFill>
                  <a:srgbClr val="2E2E2E"/>
                </a:solidFill>
                <a:effectLst/>
                <a:latin typeface="ElsevierSansWeb"/>
                <a:hlinkClick r:id="rId5"/>
              </a:rPr>
              <a:t> Ed.</a:t>
            </a:r>
            <a:endParaRPr lang="en-US" sz="800" dirty="0"/>
          </a:p>
        </p:txBody>
      </p:sp>
      <p:sp>
        <p:nvSpPr>
          <p:cNvPr id="8" name="Text Placeholder 1">
            <a:extLst>
              <a:ext uri="{FF2B5EF4-FFF2-40B4-BE49-F238E27FC236}">
                <a16:creationId xmlns:a16="http://schemas.microsoft.com/office/drawing/2014/main" id="{DF30A805-0114-710C-B847-5726254FA822}"/>
              </a:ext>
            </a:extLst>
          </p:cNvPr>
          <p:cNvSpPr txBox="1">
            <a:spLocks/>
          </p:cNvSpPr>
          <p:nvPr/>
        </p:nvSpPr>
        <p:spPr>
          <a:xfrm>
            <a:off x="576263" y="835026"/>
            <a:ext cx="8431103" cy="3897312"/>
          </a:xfrm>
          <a:prstGeom prst="rect">
            <a:avLst/>
          </a:prstGeom>
        </p:spPr>
        <p:txBody>
          <a:bodyPr/>
          <a:lst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a:lstStyle>
          <a:p>
            <a:pPr marL="285750" indent="-285750"/>
            <a:r>
              <a:rPr lang="en-US" sz="1400" dirty="0"/>
              <a:t>High molecular weight</a:t>
            </a:r>
          </a:p>
          <a:p>
            <a:pPr marL="285750" indent="-285750"/>
            <a:r>
              <a:rPr lang="en-US" sz="1400" dirty="0"/>
              <a:t>Can be fibrous or globular. Globular proteins are generally soluble in water and can be diluted in salt solution to varying degrees.</a:t>
            </a:r>
          </a:p>
          <a:p>
            <a:pPr marL="285750" indent="-285750"/>
            <a:r>
              <a:rPr lang="en-US" sz="1400" dirty="0"/>
              <a:t>Amphoteric compounds</a:t>
            </a:r>
          </a:p>
          <a:p>
            <a:pPr marL="285750" indent="-285750"/>
            <a:r>
              <a:rPr lang="en-US" sz="1400" dirty="0"/>
              <a:t>Precipitate by heat, in alcohols and at their isoelectric point – </a:t>
            </a:r>
            <a:r>
              <a:rPr lang="en-US" sz="1600" dirty="0">
                <a:solidFill>
                  <a:srgbClr val="7030A0"/>
                </a:solidFill>
                <a:latin typeface="Georgia" panose="02040502050405020303" pitchFamily="18" charset="0"/>
              </a:rPr>
              <a:t>So what do you think happens when we cook proteins?</a:t>
            </a:r>
          </a:p>
        </p:txBody>
      </p:sp>
    </p:spTree>
    <p:extLst>
      <p:ext uri="{BB962C8B-B14F-4D97-AF65-F5344CB8AC3E}">
        <p14:creationId xmlns:p14="http://schemas.microsoft.com/office/powerpoint/2010/main" val="35979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D4C39-E58A-DFF2-C375-045F64998D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8F04AA-40EB-BC08-22EB-853FCFF8B72B}"/>
              </a:ext>
            </a:extLst>
          </p:cNvPr>
          <p:cNvSpPr>
            <a:spLocks noGrp="1"/>
          </p:cNvSpPr>
          <p:nvPr>
            <p:ph type="title"/>
          </p:nvPr>
        </p:nvSpPr>
        <p:spPr/>
        <p:txBody>
          <a:bodyPr/>
          <a:lstStyle/>
          <a:p>
            <a:r>
              <a:rPr lang="en-US" dirty="0"/>
              <a:t>Classification of Proteins</a:t>
            </a:r>
          </a:p>
        </p:txBody>
      </p:sp>
      <p:sp>
        <p:nvSpPr>
          <p:cNvPr id="3" name="TextBox 2">
            <a:extLst>
              <a:ext uri="{FF2B5EF4-FFF2-40B4-BE49-F238E27FC236}">
                <a16:creationId xmlns:a16="http://schemas.microsoft.com/office/drawing/2014/main" id="{FDE5DD15-DBDB-BFD8-4913-B0F3D0C7BA80}"/>
              </a:ext>
            </a:extLst>
          </p:cNvPr>
          <p:cNvSpPr txBox="1"/>
          <p:nvPr/>
        </p:nvSpPr>
        <p:spPr>
          <a:xfrm>
            <a:off x="370082" y="4693374"/>
            <a:ext cx="8637284" cy="33855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https://www.clinicalkey.com/student/content/book/3-s2.0-B978813126560400048X#hl0000128</a:t>
            </a:r>
            <a:r>
              <a:rPr lang="en-US" sz="800" b="0" i="0" dirty="0">
                <a:solidFill>
                  <a:srgbClr val="2E2E2E"/>
                </a:solidFill>
                <a:effectLst/>
                <a:latin typeface="ElsevierSansWeb"/>
              </a:rPr>
              <a:t>; </a:t>
            </a:r>
            <a:r>
              <a:rPr lang="en-US" sz="800" b="0" i="0" dirty="0">
                <a:solidFill>
                  <a:srgbClr val="2E2E2E"/>
                </a:solidFill>
                <a:effectLst/>
                <a:latin typeface="ElsevierSansWeb"/>
                <a:hlinkClick r:id="rId3"/>
              </a:rPr>
              <a:t>https://www.clinicalkey.com/student/content/book/3-s2.0-B9780323930383000411#hl0000223</a:t>
            </a:r>
            <a:endParaRPr lang="en-US" sz="800" b="0" i="0" dirty="0">
              <a:solidFill>
                <a:srgbClr val="2E2E2E"/>
              </a:solidFill>
              <a:effectLst/>
              <a:latin typeface="ElsevierSansWeb"/>
            </a:endParaRPr>
          </a:p>
          <a:p>
            <a:r>
              <a:rPr lang="en-US" sz="800" b="0" i="0" dirty="0">
                <a:solidFill>
                  <a:srgbClr val="2E2E2E"/>
                </a:solidFill>
                <a:effectLst/>
                <a:latin typeface="ElsevierSansWeb"/>
                <a:hlinkClick r:id="rId4"/>
              </a:rPr>
              <a:t>Textbook of Physiology for Medical Students, 2</a:t>
            </a:r>
            <a:r>
              <a:rPr lang="en-US" sz="800" b="0" i="0" baseline="30000" dirty="0">
                <a:solidFill>
                  <a:srgbClr val="2E2E2E"/>
                </a:solidFill>
                <a:effectLst/>
                <a:latin typeface="ElsevierSansWeb"/>
                <a:hlinkClick r:id="rId4"/>
              </a:rPr>
              <a:t>nd</a:t>
            </a:r>
            <a:r>
              <a:rPr lang="en-US" sz="800" b="0" i="0" dirty="0">
                <a:solidFill>
                  <a:srgbClr val="2E2E2E"/>
                </a:solidFill>
                <a:effectLst/>
                <a:latin typeface="ElsevierSansWeb"/>
                <a:hlinkClick r:id="rId4"/>
              </a:rPr>
              <a:t> Ed.</a:t>
            </a:r>
            <a:r>
              <a:rPr lang="en-US" sz="800" b="0" i="0" dirty="0">
                <a:solidFill>
                  <a:srgbClr val="2E2E2E"/>
                </a:solidFill>
                <a:effectLst/>
                <a:latin typeface="ElsevierSansWeb"/>
              </a:rPr>
              <a:t> </a:t>
            </a:r>
            <a:r>
              <a:rPr lang="en-US" sz="800" b="0" i="0" dirty="0">
                <a:solidFill>
                  <a:srgbClr val="2E2E2E"/>
                </a:solidFill>
                <a:effectLst/>
                <a:latin typeface="ElsevierSansWeb"/>
                <a:hlinkClick r:id="rId5"/>
              </a:rPr>
              <a:t>Goldman-Cecil Medicine, 27</a:t>
            </a:r>
            <a:r>
              <a:rPr lang="en-US" sz="800" b="0" i="0" baseline="30000" dirty="0">
                <a:solidFill>
                  <a:srgbClr val="2E2E2E"/>
                </a:solidFill>
                <a:effectLst/>
                <a:latin typeface="ElsevierSansWeb"/>
                <a:hlinkClick r:id="rId5"/>
              </a:rPr>
              <a:t>th</a:t>
            </a:r>
            <a:r>
              <a:rPr lang="en-US" sz="800" b="0" i="0" dirty="0">
                <a:solidFill>
                  <a:srgbClr val="2E2E2E"/>
                </a:solidFill>
                <a:effectLst/>
                <a:latin typeface="ElsevierSansWeb"/>
                <a:hlinkClick r:id="rId5"/>
              </a:rPr>
              <a:t> Ed.</a:t>
            </a:r>
            <a:endParaRPr lang="en-US" sz="800" dirty="0"/>
          </a:p>
        </p:txBody>
      </p:sp>
      <p:graphicFrame>
        <p:nvGraphicFramePr>
          <p:cNvPr id="4" name="Diagram 3">
            <a:extLst>
              <a:ext uri="{FF2B5EF4-FFF2-40B4-BE49-F238E27FC236}">
                <a16:creationId xmlns:a16="http://schemas.microsoft.com/office/drawing/2014/main" id="{04B5DC55-741B-7F1D-AB19-53F028D51EAE}"/>
              </a:ext>
            </a:extLst>
          </p:cNvPr>
          <p:cNvGraphicFramePr/>
          <p:nvPr>
            <p:extLst>
              <p:ext uri="{D42A27DB-BD31-4B8C-83A1-F6EECF244321}">
                <p14:modId xmlns:p14="http://schemas.microsoft.com/office/powerpoint/2010/main" val="354439277"/>
              </p:ext>
            </p:extLst>
          </p:nvPr>
        </p:nvGraphicFramePr>
        <p:xfrm>
          <a:off x="167148" y="700088"/>
          <a:ext cx="8840218" cy="198411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Text Placeholder 1">
            <a:extLst>
              <a:ext uri="{FF2B5EF4-FFF2-40B4-BE49-F238E27FC236}">
                <a16:creationId xmlns:a16="http://schemas.microsoft.com/office/drawing/2014/main" id="{09F52926-31AD-8801-7D0E-12A9BC51E40C}"/>
              </a:ext>
            </a:extLst>
          </p:cNvPr>
          <p:cNvSpPr txBox="1">
            <a:spLocks/>
          </p:cNvSpPr>
          <p:nvPr/>
        </p:nvSpPr>
        <p:spPr>
          <a:xfrm>
            <a:off x="167148" y="2743382"/>
            <a:ext cx="2703871" cy="1890815"/>
          </a:xfrm>
          <a:prstGeom prst="rect">
            <a:avLst/>
          </a:prstGeom>
        </p:spPr>
        <p:txBody>
          <a:bodyPr/>
          <a:lst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a:lstStyle>
          <a:p>
            <a:pPr marL="166688" indent="-166688">
              <a:tabLst>
                <a:tab pos="285750" algn="l"/>
              </a:tabLst>
            </a:pPr>
            <a:r>
              <a:rPr lang="en-US" sz="1200" dirty="0"/>
              <a:t>Simple proteins – yield only amino acids upon hydrolysis. Eg, Ribonuclease A, chymotrypsin</a:t>
            </a:r>
          </a:p>
          <a:p>
            <a:pPr marL="166688" indent="-166688">
              <a:tabLst>
                <a:tab pos="285750" algn="l"/>
              </a:tabLst>
            </a:pPr>
            <a:r>
              <a:rPr lang="en-US" sz="1200" dirty="0"/>
              <a:t>Conjugated proteins – include a prosthetic group. Eg, glycoprotein, metalloprotein, lipoprotein, hemoprotein, phosphoprotein</a:t>
            </a:r>
          </a:p>
        </p:txBody>
      </p:sp>
      <p:sp>
        <p:nvSpPr>
          <p:cNvPr id="6" name="Text Placeholder 1">
            <a:extLst>
              <a:ext uri="{FF2B5EF4-FFF2-40B4-BE49-F238E27FC236}">
                <a16:creationId xmlns:a16="http://schemas.microsoft.com/office/drawing/2014/main" id="{86512C25-D8D8-17DA-0C19-5B35FDB6C742}"/>
              </a:ext>
            </a:extLst>
          </p:cNvPr>
          <p:cNvSpPr txBox="1">
            <a:spLocks/>
          </p:cNvSpPr>
          <p:nvPr/>
        </p:nvSpPr>
        <p:spPr>
          <a:xfrm>
            <a:off x="3336788" y="2743382"/>
            <a:ext cx="2703871" cy="1890815"/>
          </a:xfrm>
          <a:prstGeom prst="rect">
            <a:avLst/>
          </a:prstGeom>
        </p:spPr>
        <p:txBody>
          <a:bodyPr/>
          <a:lst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a:lstStyle>
          <a:p>
            <a:pPr marL="166688" indent="-166688"/>
            <a:r>
              <a:rPr lang="en-US" sz="1200" dirty="0"/>
              <a:t>Globular – polypeptide chains tightly folded into a globular share. Eg, hemoglobin</a:t>
            </a:r>
          </a:p>
          <a:p>
            <a:pPr marL="166688" indent="-166688"/>
            <a:r>
              <a:rPr lang="en-US" sz="1200" dirty="0"/>
              <a:t>Fibrous – polypeptide chains arranged into long strands. Insoluble in water. Eg, collagen, keratin, elastin</a:t>
            </a:r>
          </a:p>
        </p:txBody>
      </p:sp>
      <p:sp>
        <p:nvSpPr>
          <p:cNvPr id="7" name="Text Placeholder 1">
            <a:extLst>
              <a:ext uri="{FF2B5EF4-FFF2-40B4-BE49-F238E27FC236}">
                <a16:creationId xmlns:a16="http://schemas.microsoft.com/office/drawing/2014/main" id="{3B544B1F-9B78-2935-F2B0-52DE4924732E}"/>
              </a:ext>
            </a:extLst>
          </p:cNvPr>
          <p:cNvSpPr txBox="1">
            <a:spLocks/>
          </p:cNvSpPr>
          <p:nvPr/>
        </p:nvSpPr>
        <p:spPr>
          <a:xfrm>
            <a:off x="6145161" y="2743382"/>
            <a:ext cx="2998839" cy="1890815"/>
          </a:xfrm>
          <a:prstGeom prst="rect">
            <a:avLst/>
          </a:prstGeom>
        </p:spPr>
        <p:txBody>
          <a:bodyPr/>
          <a:lst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a:lstStyle>
          <a:p>
            <a:pPr marL="166688" indent="-166688">
              <a:spcAft>
                <a:spcPts val="0"/>
              </a:spcAft>
            </a:pPr>
            <a:r>
              <a:rPr lang="en-US" sz="1200" dirty="0"/>
              <a:t>Catalyst eg, enzymes</a:t>
            </a:r>
          </a:p>
          <a:p>
            <a:pPr marL="166688" indent="-166688">
              <a:spcAft>
                <a:spcPts val="0"/>
              </a:spcAft>
            </a:pPr>
            <a:r>
              <a:rPr lang="en-US" sz="1200" dirty="0"/>
              <a:t>Transport eg, hemoglobin, albumin</a:t>
            </a:r>
          </a:p>
          <a:p>
            <a:pPr marL="166688" indent="-166688">
              <a:spcAft>
                <a:spcPts val="0"/>
              </a:spcAft>
            </a:pPr>
            <a:r>
              <a:rPr lang="en-US" sz="1200" dirty="0"/>
              <a:t>Nutrient and storage eg, casein, ferritin</a:t>
            </a:r>
          </a:p>
          <a:p>
            <a:pPr marL="166688" indent="-166688">
              <a:spcAft>
                <a:spcPts val="0"/>
              </a:spcAft>
            </a:pPr>
            <a:r>
              <a:rPr lang="en-US" sz="1200" dirty="0"/>
              <a:t>Contractile eg, actin, myosin</a:t>
            </a:r>
          </a:p>
          <a:p>
            <a:pPr marL="166688" indent="-166688">
              <a:spcAft>
                <a:spcPts val="0"/>
              </a:spcAft>
            </a:pPr>
            <a:r>
              <a:rPr lang="en-US" sz="1200" dirty="0"/>
              <a:t>Structural eg, keratin, elastin, collagen</a:t>
            </a:r>
          </a:p>
          <a:p>
            <a:pPr marL="166688" indent="-166688">
              <a:spcAft>
                <a:spcPts val="0"/>
              </a:spcAft>
            </a:pPr>
            <a:r>
              <a:rPr lang="en-US" sz="1200" dirty="0"/>
              <a:t>Defense eg, immunoglobulins, thrombin</a:t>
            </a:r>
          </a:p>
          <a:p>
            <a:pPr marL="166688" indent="-166688">
              <a:spcAft>
                <a:spcPts val="0"/>
              </a:spcAft>
            </a:pPr>
            <a:r>
              <a:rPr lang="en-US" sz="1200" dirty="0"/>
              <a:t>Regulatory eg, somatotropin</a:t>
            </a:r>
          </a:p>
          <a:p>
            <a:pPr marL="166688" indent="-166688">
              <a:spcAft>
                <a:spcPts val="0"/>
              </a:spcAft>
            </a:pPr>
            <a:r>
              <a:rPr lang="en-US" sz="1200" dirty="0"/>
              <a:t>Toxins</a:t>
            </a:r>
          </a:p>
        </p:txBody>
      </p:sp>
    </p:spTree>
    <p:extLst>
      <p:ext uri="{BB962C8B-B14F-4D97-AF65-F5344CB8AC3E}">
        <p14:creationId xmlns:p14="http://schemas.microsoft.com/office/powerpoint/2010/main" val="257715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0DCF8-4AD9-28DE-7C3D-384F661311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513C5-15FC-D6DE-A352-8CE8FF2906E3}"/>
              </a:ext>
            </a:extLst>
          </p:cNvPr>
          <p:cNvSpPr>
            <a:spLocks noGrp="1"/>
          </p:cNvSpPr>
          <p:nvPr>
            <p:ph type="title"/>
          </p:nvPr>
        </p:nvSpPr>
        <p:spPr/>
        <p:txBody>
          <a:bodyPr/>
          <a:lstStyle/>
          <a:p>
            <a:r>
              <a:rPr lang="en-US" dirty="0"/>
              <a:t>Protein Structure</a:t>
            </a:r>
          </a:p>
        </p:txBody>
      </p:sp>
      <p:sp>
        <p:nvSpPr>
          <p:cNvPr id="3" name="TextBox 2">
            <a:extLst>
              <a:ext uri="{FF2B5EF4-FFF2-40B4-BE49-F238E27FC236}">
                <a16:creationId xmlns:a16="http://schemas.microsoft.com/office/drawing/2014/main" id="{0D4950D7-95D0-95E8-9407-675D6CD85E60}"/>
              </a:ext>
            </a:extLst>
          </p:cNvPr>
          <p:cNvSpPr txBox="1"/>
          <p:nvPr/>
        </p:nvSpPr>
        <p:spPr>
          <a:xfrm>
            <a:off x="370082" y="4693374"/>
            <a:ext cx="8637284" cy="33855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https://www.clinicalkey.com/student/content/book/3-s2.0-B978813126560400048X#hl0000128</a:t>
            </a:r>
            <a:r>
              <a:rPr lang="en-US" sz="800" b="0" i="0" dirty="0">
                <a:solidFill>
                  <a:srgbClr val="2E2E2E"/>
                </a:solidFill>
                <a:effectLst/>
                <a:latin typeface="ElsevierSansWeb"/>
              </a:rPr>
              <a:t>; </a:t>
            </a:r>
            <a:r>
              <a:rPr lang="en-US" sz="800" b="0" i="0" dirty="0">
                <a:solidFill>
                  <a:srgbClr val="2E2E2E"/>
                </a:solidFill>
                <a:effectLst/>
                <a:latin typeface="ElsevierSansWeb"/>
                <a:hlinkClick r:id="rId3"/>
              </a:rPr>
              <a:t>https://www.clinicalkey.com/student/content/book/3-s2.0-B9780323930383000411#hl0000223</a:t>
            </a:r>
            <a:endParaRPr lang="en-US" sz="800" b="0" i="0" dirty="0">
              <a:solidFill>
                <a:srgbClr val="2E2E2E"/>
              </a:solidFill>
              <a:effectLst/>
              <a:latin typeface="ElsevierSansWeb"/>
            </a:endParaRPr>
          </a:p>
          <a:p>
            <a:r>
              <a:rPr lang="en-US" sz="800" b="0" i="0" dirty="0">
                <a:solidFill>
                  <a:srgbClr val="2E2E2E"/>
                </a:solidFill>
                <a:effectLst/>
                <a:latin typeface="ElsevierSansWeb"/>
                <a:hlinkClick r:id="rId4"/>
              </a:rPr>
              <a:t>Textbook of Physiology for Medical Students, 2</a:t>
            </a:r>
            <a:r>
              <a:rPr lang="en-US" sz="800" b="0" i="0" baseline="30000" dirty="0">
                <a:solidFill>
                  <a:srgbClr val="2E2E2E"/>
                </a:solidFill>
                <a:effectLst/>
                <a:latin typeface="ElsevierSansWeb"/>
                <a:hlinkClick r:id="rId4"/>
              </a:rPr>
              <a:t>nd</a:t>
            </a:r>
            <a:r>
              <a:rPr lang="en-US" sz="800" b="0" i="0" dirty="0">
                <a:solidFill>
                  <a:srgbClr val="2E2E2E"/>
                </a:solidFill>
                <a:effectLst/>
                <a:latin typeface="ElsevierSansWeb"/>
                <a:hlinkClick r:id="rId4"/>
              </a:rPr>
              <a:t> Ed.</a:t>
            </a:r>
            <a:r>
              <a:rPr lang="en-US" sz="800" b="0" i="0" dirty="0">
                <a:solidFill>
                  <a:srgbClr val="2E2E2E"/>
                </a:solidFill>
                <a:effectLst/>
                <a:latin typeface="ElsevierSansWeb"/>
              </a:rPr>
              <a:t> </a:t>
            </a:r>
            <a:r>
              <a:rPr lang="en-US" sz="800" b="0" i="0" dirty="0">
                <a:solidFill>
                  <a:srgbClr val="2E2E2E"/>
                </a:solidFill>
                <a:effectLst/>
                <a:latin typeface="ElsevierSansWeb"/>
                <a:hlinkClick r:id="rId5"/>
              </a:rPr>
              <a:t>Goldman-Cecil Medicine, 27</a:t>
            </a:r>
            <a:r>
              <a:rPr lang="en-US" sz="800" b="0" i="0" baseline="30000" dirty="0">
                <a:solidFill>
                  <a:srgbClr val="2E2E2E"/>
                </a:solidFill>
                <a:effectLst/>
                <a:latin typeface="ElsevierSansWeb"/>
                <a:hlinkClick r:id="rId5"/>
              </a:rPr>
              <a:t>th</a:t>
            </a:r>
            <a:r>
              <a:rPr lang="en-US" sz="800" b="0" i="0" dirty="0">
                <a:solidFill>
                  <a:srgbClr val="2E2E2E"/>
                </a:solidFill>
                <a:effectLst/>
                <a:latin typeface="ElsevierSansWeb"/>
                <a:hlinkClick r:id="rId5"/>
              </a:rPr>
              <a:t> Ed.</a:t>
            </a:r>
            <a:endParaRPr lang="en-US" sz="800" dirty="0"/>
          </a:p>
        </p:txBody>
      </p:sp>
      <p:sp>
        <p:nvSpPr>
          <p:cNvPr id="8" name="Text Placeholder 1">
            <a:extLst>
              <a:ext uri="{FF2B5EF4-FFF2-40B4-BE49-F238E27FC236}">
                <a16:creationId xmlns:a16="http://schemas.microsoft.com/office/drawing/2014/main" id="{F02ACC7C-63D2-4344-EFE3-24FF5246B8A3}"/>
              </a:ext>
            </a:extLst>
          </p:cNvPr>
          <p:cNvSpPr txBox="1">
            <a:spLocks/>
          </p:cNvSpPr>
          <p:nvPr/>
        </p:nvSpPr>
        <p:spPr>
          <a:xfrm>
            <a:off x="576263" y="835026"/>
            <a:ext cx="8431103" cy="3897312"/>
          </a:xfrm>
          <a:prstGeom prst="rect">
            <a:avLst/>
          </a:prstGeom>
        </p:spPr>
        <p:txBody>
          <a:bodyPr/>
          <a:lst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a:lstStyle>
          <a:p>
            <a:pPr marL="400050" indent="-400050">
              <a:buFont typeface="+mj-lt"/>
              <a:buAutoNum type="romanUcPeriod"/>
            </a:pPr>
            <a:r>
              <a:rPr lang="en-US" sz="1400" dirty="0"/>
              <a:t>Primary structure – unique sequence of amino acids as determined by genes </a:t>
            </a:r>
            <a:r>
              <a:rPr lang="en-US" sz="1400" dirty="0">
                <a:sym typeface="Wingdings" panose="05000000000000000000" pitchFamily="2" charset="2"/>
              </a:rPr>
              <a:t> covalent peptide/amide bonds. Not affect by protein denaturation, such as, by heat. Need to by hydrolyzed by strong acids at elevated temperatures, non-enzymatically.</a:t>
            </a:r>
            <a:endParaRPr lang="en-US" sz="1400" dirty="0"/>
          </a:p>
          <a:p>
            <a:pPr marL="400050" indent="-400050">
              <a:buFont typeface="+mj-lt"/>
              <a:buAutoNum type="romanUcPeriod"/>
            </a:pPr>
            <a:r>
              <a:rPr lang="en-US" sz="1400" dirty="0"/>
              <a:t>Secondary structure – some have none, others have different degrees of secondary structure </a:t>
            </a:r>
            <a:r>
              <a:rPr lang="en-US" sz="1400" dirty="0">
                <a:sym typeface="Wingdings" panose="05000000000000000000" pitchFamily="2" charset="2"/>
              </a:rPr>
              <a:t> hydrogen bonds between C=O and NH to form </a:t>
            </a:r>
            <a:r>
              <a:rPr lang="el-GR" sz="1400" dirty="0">
                <a:latin typeface="Heebo Black" panose="020F0502020204030204" pitchFamily="2" charset="-79"/>
                <a:cs typeface="Heebo Black" panose="020F0502020204030204" pitchFamily="2" charset="-79"/>
                <a:sym typeface="Wingdings" panose="05000000000000000000" pitchFamily="2" charset="2"/>
              </a:rPr>
              <a:t>α</a:t>
            </a:r>
            <a:r>
              <a:rPr lang="en-US" sz="1400" dirty="0">
                <a:cs typeface="Heebo Black" panose="020F0502020204030204" pitchFamily="2" charset="-79"/>
                <a:sym typeface="Wingdings" panose="05000000000000000000" pitchFamily="2" charset="2"/>
              </a:rPr>
              <a:t>-helix</a:t>
            </a:r>
            <a:r>
              <a:rPr lang="en-US" sz="1400" dirty="0">
                <a:latin typeface="Heebo Black" panose="020F0502020204030204" pitchFamily="2" charset="-79"/>
                <a:cs typeface="Heebo Black" panose="020F0502020204030204" pitchFamily="2" charset="-79"/>
                <a:sym typeface="Wingdings" panose="05000000000000000000" pitchFamily="2" charset="2"/>
              </a:rPr>
              <a:t> and </a:t>
            </a:r>
            <a:r>
              <a:rPr lang="el-GR" sz="1400" dirty="0">
                <a:latin typeface="Heebo Black" panose="020F0502020204030204" pitchFamily="2" charset="-79"/>
                <a:cs typeface="Heebo Black" panose="020F0502020204030204" pitchFamily="2" charset="-79"/>
                <a:sym typeface="Wingdings" panose="05000000000000000000" pitchFamily="2" charset="2"/>
              </a:rPr>
              <a:t>β</a:t>
            </a:r>
            <a:r>
              <a:rPr lang="en-US" sz="1400" dirty="0">
                <a:cs typeface="Heebo Black" panose="020F0502020204030204" pitchFamily="2" charset="-79"/>
                <a:sym typeface="Wingdings" panose="05000000000000000000" pitchFamily="2" charset="2"/>
              </a:rPr>
              <a:t>-sheets. Also includes collagen helix. Hydrogen bonds formed between amino acids within a single polypeptide chain. </a:t>
            </a:r>
            <a:r>
              <a:rPr lang="el-GR" sz="1400" dirty="0">
                <a:latin typeface="Heebo Black" panose="020F0502020204030204" pitchFamily="2" charset="-79"/>
                <a:cs typeface="Heebo Black" panose="020F0502020204030204" pitchFamily="2" charset="-79"/>
                <a:sym typeface="Wingdings" panose="05000000000000000000" pitchFamily="2" charset="2"/>
              </a:rPr>
              <a:t>β</a:t>
            </a:r>
            <a:r>
              <a:rPr lang="en-US" sz="1400" dirty="0">
                <a:cs typeface="Heebo Black" panose="020F0502020204030204" pitchFamily="2" charset="-79"/>
                <a:sym typeface="Wingdings" panose="05000000000000000000" pitchFamily="2" charset="2"/>
              </a:rPr>
              <a:t>-sheets can be parallel or anti-parallel.</a:t>
            </a:r>
            <a:endParaRPr lang="en-US" sz="1400" dirty="0"/>
          </a:p>
          <a:p>
            <a:pPr marL="400050" indent="-400050">
              <a:buFont typeface="+mj-lt"/>
              <a:buAutoNum type="romanUcPeriod"/>
            </a:pPr>
            <a:r>
              <a:rPr lang="en-US" sz="1400" dirty="0"/>
              <a:t>Tertiary structure – all intracellular globular proteins </a:t>
            </a:r>
            <a:r>
              <a:rPr lang="en-US" sz="1400" dirty="0">
                <a:sym typeface="Wingdings" panose="05000000000000000000" pitchFamily="2" charset="2"/>
              </a:rPr>
              <a:t> ionic bonds, </a:t>
            </a:r>
            <a:r>
              <a:rPr lang="en-US" sz="1400" dirty="0" err="1">
                <a:sym typeface="Wingdings" panose="05000000000000000000" pitchFamily="2" charset="2"/>
              </a:rPr>
              <a:t>disulphide</a:t>
            </a:r>
            <a:r>
              <a:rPr lang="en-US" sz="1400" dirty="0">
                <a:sym typeface="Wingdings" panose="05000000000000000000" pitchFamily="2" charset="2"/>
              </a:rPr>
              <a:t> bonds, hydrophobic interactions, hydrogen bonds between R-groups of the same chain. Spatial arrangement of amino acids that are far apart in a polypeptide (unlike secondary structure). 3D conformation of a polymer. Interaction between the R-chains determines folding.</a:t>
            </a:r>
            <a:endParaRPr lang="en-US" sz="1400" dirty="0"/>
          </a:p>
          <a:p>
            <a:pPr marL="400050" indent="-400050">
              <a:buFont typeface="+mj-lt"/>
              <a:buAutoNum type="romanUcPeriod"/>
            </a:pPr>
            <a:r>
              <a:rPr lang="en-US" sz="1400" dirty="0"/>
              <a:t>Quaternary structure – all proteins comprising more than 1 polypeptide subunit </a:t>
            </a:r>
            <a:r>
              <a:rPr lang="en-US" sz="1400" dirty="0">
                <a:sym typeface="Wingdings" panose="05000000000000000000" pitchFamily="2" charset="2"/>
              </a:rPr>
              <a:t> ionic bonds, </a:t>
            </a:r>
            <a:r>
              <a:rPr lang="en-US" sz="1400" dirty="0" err="1">
                <a:sym typeface="Wingdings" panose="05000000000000000000" pitchFamily="2" charset="2"/>
              </a:rPr>
              <a:t>disulphide</a:t>
            </a:r>
            <a:r>
              <a:rPr lang="en-US" sz="1400" dirty="0">
                <a:sym typeface="Wingdings" panose="05000000000000000000" pitchFamily="2" charset="2"/>
              </a:rPr>
              <a:t> bonds, hydrophobic interactions, hydrogen bonds between R-groups of different chains</a:t>
            </a:r>
            <a:endParaRPr lang="en-US" sz="1400" dirty="0"/>
          </a:p>
          <a:p>
            <a:pPr marL="285750" indent="-285750"/>
            <a:endParaRPr lang="en-US" sz="1400" dirty="0"/>
          </a:p>
          <a:p>
            <a:pPr marL="285750" indent="-285750"/>
            <a:r>
              <a:rPr lang="en-US" sz="1400" dirty="0"/>
              <a:t>Proteins in any of their functional, folded conformations are called </a:t>
            </a:r>
            <a:r>
              <a:rPr lang="en-US" sz="1400" i="1" dirty="0"/>
              <a:t>native proteins</a:t>
            </a:r>
            <a:r>
              <a:rPr lang="en-US" sz="1400" dirty="0"/>
              <a:t>.</a:t>
            </a:r>
          </a:p>
        </p:txBody>
      </p:sp>
    </p:spTree>
    <p:extLst>
      <p:ext uri="{BB962C8B-B14F-4D97-AF65-F5344CB8AC3E}">
        <p14:creationId xmlns:p14="http://schemas.microsoft.com/office/powerpoint/2010/main" val="207164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F990B-6CAF-3021-F648-763E3D9798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733A48-4BE6-5645-181F-D5AE1679D8BA}"/>
              </a:ext>
            </a:extLst>
          </p:cNvPr>
          <p:cNvSpPr>
            <a:spLocks noGrp="1"/>
          </p:cNvSpPr>
          <p:nvPr>
            <p:ph type="title"/>
          </p:nvPr>
        </p:nvSpPr>
        <p:spPr/>
        <p:txBody>
          <a:bodyPr/>
          <a:lstStyle/>
          <a:p>
            <a:r>
              <a:rPr lang="en-US" dirty="0"/>
              <a:t>Protein Structure</a:t>
            </a:r>
          </a:p>
        </p:txBody>
      </p:sp>
      <p:sp>
        <p:nvSpPr>
          <p:cNvPr id="3" name="TextBox 2">
            <a:extLst>
              <a:ext uri="{FF2B5EF4-FFF2-40B4-BE49-F238E27FC236}">
                <a16:creationId xmlns:a16="http://schemas.microsoft.com/office/drawing/2014/main" id="{3959B31B-C41E-5AAF-7B89-687724D16ED6}"/>
              </a:ext>
            </a:extLst>
          </p:cNvPr>
          <p:cNvSpPr txBox="1"/>
          <p:nvPr/>
        </p:nvSpPr>
        <p:spPr>
          <a:xfrm>
            <a:off x="370082" y="4693374"/>
            <a:ext cx="8637284" cy="215444"/>
          </a:xfrm>
          <a:prstGeom prst="rect">
            <a:avLst/>
          </a:prstGeom>
          <a:noFill/>
        </p:spPr>
        <p:txBody>
          <a:bodyPr wrap="square" rtlCol="0">
            <a:spAutoFit/>
          </a:bodyPr>
          <a:lstStyle/>
          <a:p>
            <a:r>
              <a:rPr lang="en-US" sz="800" dirty="0"/>
              <a:t>Source: </a:t>
            </a:r>
            <a:r>
              <a:rPr lang="en-US" sz="800" dirty="0">
                <a:hlinkClick r:id="rId2"/>
              </a:rPr>
              <a:t>Medical Biochemistry, 6</a:t>
            </a:r>
            <a:r>
              <a:rPr lang="en-US" sz="800" baseline="30000" dirty="0">
                <a:hlinkClick r:id="rId2"/>
              </a:rPr>
              <a:t>th</a:t>
            </a:r>
            <a:r>
              <a:rPr lang="en-US" sz="800" dirty="0">
                <a:hlinkClick r:id="rId2"/>
              </a:rPr>
              <a:t> Ed</a:t>
            </a:r>
            <a:endParaRPr lang="en-US" sz="800" dirty="0"/>
          </a:p>
        </p:txBody>
      </p:sp>
      <p:sp>
        <p:nvSpPr>
          <p:cNvPr id="6" name="TextBox 2">
            <a:extLst>
              <a:ext uri="{FF2B5EF4-FFF2-40B4-BE49-F238E27FC236}">
                <a16:creationId xmlns:a16="http://schemas.microsoft.com/office/drawing/2014/main" id="{70A05F2A-79C9-2F40-31FF-164B88E87A3C}"/>
              </a:ext>
            </a:extLst>
          </p:cNvPr>
          <p:cNvSpPr txBox="1"/>
          <p:nvPr/>
        </p:nvSpPr>
        <p:spPr>
          <a:xfrm>
            <a:off x="576263" y="700088"/>
            <a:ext cx="3133889" cy="2540000"/>
          </a:xfrm>
          <a:prstGeom prst="rect">
            <a:avLst/>
          </a:prstGeom>
        </p:spPr>
        <p:txBody>
          <a:bodyPr rtlCol="0" anchor="t"/>
          <a:lstStyle/>
          <a:p>
            <a:pPr algn="l">
              <a:defRPr/>
            </a:pPr>
            <a:endParaRPr lang="en-US" sz="1100" dirty="0"/>
          </a:p>
          <a:p>
            <a:r>
              <a:rPr lang="en-US" sz="900" dirty="0">
                <a:latin typeface="Arial"/>
              </a:rPr>
              <a:t>Amino Acids and Proteins
Nagai, Ryoji, Medical Biochemistry, Chapter 2, 9-24
Primary, secondary, tertiary, and quaternary structures. (A) The primary structure is composed of a linear sequence of amino acid residues of proteins. (B) The secondary structure indicates the local spatial arrangement of the polypeptide backbone...
Copyright ©  2023   © 2023, Elsevier Limited. All rights reserved.</a:t>
            </a:r>
          </a:p>
        </p:txBody>
      </p:sp>
      <p:pic>
        <p:nvPicPr>
          <p:cNvPr id="7" name="Picture 3">
            <a:extLst>
              <a:ext uri="{FF2B5EF4-FFF2-40B4-BE49-F238E27FC236}">
                <a16:creationId xmlns:a16="http://schemas.microsoft.com/office/drawing/2014/main" id="{0880E9B7-0B87-58C3-EC04-A914931AB163}"/>
              </a:ext>
            </a:extLst>
          </p:cNvPr>
          <p:cNvPicPr>
            <a:picLocks noChangeAspect="1"/>
          </p:cNvPicPr>
          <p:nvPr/>
        </p:nvPicPr>
        <p:blipFill>
          <a:blip r:embed="rId3"/>
          <a:stretch>
            <a:fillRect/>
          </a:stretch>
        </p:blipFill>
        <p:spPr>
          <a:xfrm>
            <a:off x="3795633" y="700088"/>
            <a:ext cx="4484767" cy="3993286"/>
          </a:xfrm>
          <a:prstGeom prst="rect">
            <a:avLst/>
          </a:prstGeom>
        </p:spPr>
      </p:pic>
    </p:spTree>
    <p:extLst>
      <p:ext uri="{BB962C8B-B14F-4D97-AF65-F5344CB8AC3E}">
        <p14:creationId xmlns:p14="http://schemas.microsoft.com/office/powerpoint/2010/main" val="55425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A9DD6-F3D1-A370-9BDC-F5BD179A38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C9BDCA-BAA5-D356-41EE-C0416ED9A3F8}"/>
              </a:ext>
            </a:extLst>
          </p:cNvPr>
          <p:cNvSpPr>
            <a:spLocks noGrp="1"/>
          </p:cNvSpPr>
          <p:nvPr>
            <p:ph type="title"/>
          </p:nvPr>
        </p:nvSpPr>
        <p:spPr/>
        <p:txBody>
          <a:bodyPr/>
          <a:lstStyle/>
          <a:p>
            <a:r>
              <a:rPr lang="en-US" dirty="0"/>
              <a:t>Protein Structure</a:t>
            </a:r>
          </a:p>
        </p:txBody>
      </p:sp>
      <p:sp>
        <p:nvSpPr>
          <p:cNvPr id="3" name="TextBox 2">
            <a:extLst>
              <a:ext uri="{FF2B5EF4-FFF2-40B4-BE49-F238E27FC236}">
                <a16:creationId xmlns:a16="http://schemas.microsoft.com/office/drawing/2014/main" id="{3A571470-E089-1E60-C554-CDCF8C2AA692}"/>
              </a:ext>
            </a:extLst>
          </p:cNvPr>
          <p:cNvSpPr txBox="1"/>
          <p:nvPr/>
        </p:nvSpPr>
        <p:spPr>
          <a:xfrm>
            <a:off x="370082" y="4693374"/>
            <a:ext cx="8637284" cy="215444"/>
          </a:xfrm>
          <a:prstGeom prst="rect">
            <a:avLst/>
          </a:prstGeom>
          <a:noFill/>
        </p:spPr>
        <p:txBody>
          <a:bodyPr wrap="square" rtlCol="0">
            <a:spAutoFit/>
          </a:bodyPr>
          <a:lstStyle/>
          <a:p>
            <a:r>
              <a:rPr lang="en-US" sz="800" dirty="0"/>
              <a:t>Source</a:t>
            </a:r>
            <a:r>
              <a:rPr lang="en-US" sz="800"/>
              <a:t>: </a:t>
            </a:r>
            <a:r>
              <a:rPr lang="en-US" sz="800">
                <a:hlinkClick r:id="rId2"/>
              </a:rPr>
              <a:t>Essentials of Biochemistry</a:t>
            </a:r>
            <a:endParaRPr lang="en-US" sz="800"/>
          </a:p>
        </p:txBody>
      </p:sp>
      <p:sp>
        <p:nvSpPr>
          <p:cNvPr id="4" name="TextBox 2">
            <a:extLst>
              <a:ext uri="{FF2B5EF4-FFF2-40B4-BE49-F238E27FC236}">
                <a16:creationId xmlns:a16="http://schemas.microsoft.com/office/drawing/2014/main" id="{15BD66E4-B485-C6F2-790A-49B710CD6CBD}"/>
              </a:ext>
            </a:extLst>
          </p:cNvPr>
          <p:cNvSpPr txBox="1"/>
          <p:nvPr/>
        </p:nvSpPr>
        <p:spPr>
          <a:xfrm>
            <a:off x="370082" y="3531096"/>
            <a:ext cx="8890000" cy="2540000"/>
          </a:xfrm>
          <a:prstGeom prst="rect">
            <a:avLst/>
          </a:prstGeom>
        </p:spPr>
        <p:txBody>
          <a:bodyPr rtlCol="0" anchor="t"/>
          <a:lstStyle/>
          <a:p>
            <a:pPr algn="l">
              <a:defRPr/>
            </a:pPr>
            <a:endParaRPr lang="en-US" sz="1100" dirty="0"/>
          </a:p>
          <a:p>
            <a:r>
              <a:rPr lang="en-US" sz="900" dirty="0">
                <a:latin typeface="Arial"/>
              </a:rPr>
              <a:t>PROTEINS AND AMINO ACIDS
Satyanarayana, U., Dr., Essentials of Biochemistry, 4, 21-32
Diagrammatic representation of protein structure (Note :The four subunits of two types in quaternary structure).
Copyright ©  2021   Copyright © 2021 Dr. U. Satyanarayana. All Rights Reserved.</a:t>
            </a:r>
          </a:p>
        </p:txBody>
      </p:sp>
      <p:pic>
        <p:nvPicPr>
          <p:cNvPr id="5" name="Picture 3">
            <a:extLst>
              <a:ext uri="{FF2B5EF4-FFF2-40B4-BE49-F238E27FC236}">
                <a16:creationId xmlns:a16="http://schemas.microsoft.com/office/drawing/2014/main" id="{04A01B67-002F-D747-DB0C-8DACB012F656}"/>
              </a:ext>
            </a:extLst>
          </p:cNvPr>
          <p:cNvPicPr>
            <a:picLocks noChangeAspect="1"/>
          </p:cNvPicPr>
          <p:nvPr/>
        </p:nvPicPr>
        <p:blipFill>
          <a:blip r:embed="rId3"/>
          <a:stretch>
            <a:fillRect/>
          </a:stretch>
        </p:blipFill>
        <p:spPr>
          <a:xfrm>
            <a:off x="1241534" y="759187"/>
            <a:ext cx="6357445" cy="2782720"/>
          </a:xfrm>
          <a:prstGeom prst="rect">
            <a:avLst/>
          </a:prstGeom>
        </p:spPr>
      </p:pic>
    </p:spTree>
    <p:extLst>
      <p:ext uri="{BB962C8B-B14F-4D97-AF65-F5344CB8AC3E}">
        <p14:creationId xmlns:p14="http://schemas.microsoft.com/office/powerpoint/2010/main" val="315391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CCF86-D04B-8F77-D17F-A76CF74D73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B8DDEE-460E-F386-FFC1-9986C2118CC5}"/>
              </a:ext>
            </a:extLst>
          </p:cNvPr>
          <p:cNvSpPr>
            <a:spLocks noGrp="1"/>
          </p:cNvSpPr>
          <p:nvPr>
            <p:ph type="title"/>
          </p:nvPr>
        </p:nvSpPr>
        <p:spPr/>
        <p:txBody>
          <a:bodyPr/>
          <a:lstStyle/>
          <a:p>
            <a:r>
              <a:rPr lang="en-US" dirty="0"/>
              <a:t>Protein Structure</a:t>
            </a:r>
          </a:p>
        </p:txBody>
      </p:sp>
      <p:sp>
        <p:nvSpPr>
          <p:cNvPr id="3" name="TextBox 2">
            <a:extLst>
              <a:ext uri="{FF2B5EF4-FFF2-40B4-BE49-F238E27FC236}">
                <a16:creationId xmlns:a16="http://schemas.microsoft.com/office/drawing/2014/main" id="{0BFB98B4-E69D-8145-0CEB-48A09C02D888}"/>
              </a:ext>
            </a:extLst>
          </p:cNvPr>
          <p:cNvSpPr txBox="1"/>
          <p:nvPr/>
        </p:nvSpPr>
        <p:spPr>
          <a:xfrm>
            <a:off x="370082" y="4693374"/>
            <a:ext cx="8637284" cy="215444"/>
          </a:xfrm>
          <a:prstGeom prst="rect">
            <a:avLst/>
          </a:prstGeom>
          <a:noFill/>
        </p:spPr>
        <p:txBody>
          <a:bodyPr wrap="square" rtlCol="0">
            <a:spAutoFit/>
          </a:bodyPr>
          <a:lstStyle/>
          <a:p>
            <a:r>
              <a:rPr lang="en-US" sz="800" dirty="0"/>
              <a:t>Source: </a:t>
            </a:r>
            <a:r>
              <a:rPr lang="en-US" sz="800" dirty="0">
                <a:solidFill>
                  <a:srgbClr val="2E2E2E"/>
                </a:solidFill>
                <a:latin typeface="ElsevierSansWeb"/>
                <a:hlinkClick r:id="rId2"/>
              </a:rPr>
              <a:t>Cell Biology, 4</a:t>
            </a:r>
            <a:r>
              <a:rPr lang="en-US" sz="800" baseline="30000" dirty="0">
                <a:solidFill>
                  <a:srgbClr val="2E2E2E"/>
                </a:solidFill>
                <a:latin typeface="ElsevierSansWeb"/>
                <a:hlinkClick r:id="rId2"/>
              </a:rPr>
              <a:t>th</a:t>
            </a:r>
            <a:r>
              <a:rPr lang="en-US" sz="800" dirty="0">
                <a:solidFill>
                  <a:srgbClr val="2E2E2E"/>
                </a:solidFill>
                <a:latin typeface="ElsevierSansWeb"/>
                <a:hlinkClick r:id="rId2"/>
              </a:rPr>
              <a:t> Ed.</a:t>
            </a:r>
            <a:r>
              <a:rPr lang="en-US" sz="800" b="0" i="0" dirty="0">
                <a:solidFill>
                  <a:srgbClr val="2E2E2E"/>
                </a:solidFill>
                <a:effectLst/>
                <a:latin typeface="ElsevierSansWeb"/>
                <a:hlinkClick r:id="rId3"/>
              </a:rPr>
              <a:t>.</a:t>
            </a:r>
            <a:endParaRPr lang="en-US" sz="800" dirty="0"/>
          </a:p>
        </p:txBody>
      </p:sp>
      <p:sp>
        <p:nvSpPr>
          <p:cNvPr id="4" name="TextBox 2">
            <a:extLst>
              <a:ext uri="{FF2B5EF4-FFF2-40B4-BE49-F238E27FC236}">
                <a16:creationId xmlns:a16="http://schemas.microsoft.com/office/drawing/2014/main" id="{7E9369D2-D3ED-97BB-3BCE-19D7FD8270E1}"/>
              </a:ext>
            </a:extLst>
          </p:cNvPr>
          <p:cNvSpPr txBox="1"/>
          <p:nvPr/>
        </p:nvSpPr>
        <p:spPr>
          <a:xfrm>
            <a:off x="576263" y="700088"/>
            <a:ext cx="2187958" cy="2540000"/>
          </a:xfrm>
          <a:prstGeom prst="rect">
            <a:avLst/>
          </a:prstGeom>
        </p:spPr>
        <p:txBody>
          <a:bodyPr rtlCol="0" anchor="t"/>
          <a:lstStyle/>
          <a:p>
            <a:pPr algn="l">
              <a:defRPr/>
            </a:pPr>
            <a:endParaRPr lang="en-US" sz="1100" dirty="0"/>
          </a:p>
          <a:p>
            <a:r>
              <a:rPr lang="en-US" sz="900" dirty="0">
                <a:latin typeface="Arial"/>
              </a:rPr>
              <a:t>Molecules: Structures and Dynamics
Pollard, Thomas, Cell Biology, Chapter3, 33-54
MODELS OF SECONDARY STRUCTURES AND TURNS OF PROTEINS. A, α-Helix. The stick figure (left) shows a right-handed α-helix with the N-terminus at the bottom and side chains R represented by the β-carbon. Hydrogen bonds between backbone atoms are indic...
Copyright ©  2023   Copyright © 2023 by Elsevier . All rights reserved.</a:t>
            </a:r>
          </a:p>
        </p:txBody>
      </p:sp>
      <p:pic>
        <p:nvPicPr>
          <p:cNvPr id="5" name="Picture 3">
            <a:extLst>
              <a:ext uri="{FF2B5EF4-FFF2-40B4-BE49-F238E27FC236}">
                <a16:creationId xmlns:a16="http://schemas.microsoft.com/office/drawing/2014/main" id="{9D1BE8F1-325E-8619-F689-66F6D5A4F10D}"/>
              </a:ext>
            </a:extLst>
          </p:cNvPr>
          <p:cNvPicPr>
            <a:picLocks noChangeAspect="1"/>
          </p:cNvPicPr>
          <p:nvPr/>
        </p:nvPicPr>
        <p:blipFill>
          <a:blip r:embed="rId4"/>
          <a:stretch>
            <a:fillRect/>
          </a:stretch>
        </p:blipFill>
        <p:spPr>
          <a:xfrm>
            <a:off x="4014952" y="195262"/>
            <a:ext cx="4163410" cy="4876066"/>
          </a:xfrm>
          <a:prstGeom prst="rect">
            <a:avLst/>
          </a:prstGeom>
        </p:spPr>
      </p:pic>
    </p:spTree>
    <p:extLst>
      <p:ext uri="{BB962C8B-B14F-4D97-AF65-F5344CB8AC3E}">
        <p14:creationId xmlns:p14="http://schemas.microsoft.com/office/powerpoint/2010/main" val="243456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C8DCA-B99B-08F6-6033-DE359B71E6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9B7D0-6A91-586E-07B2-695A074E5D89}"/>
              </a:ext>
            </a:extLst>
          </p:cNvPr>
          <p:cNvSpPr>
            <a:spLocks noGrp="1"/>
          </p:cNvSpPr>
          <p:nvPr>
            <p:ph type="title"/>
          </p:nvPr>
        </p:nvSpPr>
        <p:spPr/>
        <p:txBody>
          <a:bodyPr/>
          <a:lstStyle/>
          <a:p>
            <a:r>
              <a:rPr lang="en-US" dirty="0"/>
              <a:t>Protein Structure</a:t>
            </a:r>
          </a:p>
        </p:txBody>
      </p:sp>
      <p:sp>
        <p:nvSpPr>
          <p:cNvPr id="3" name="TextBox 2">
            <a:extLst>
              <a:ext uri="{FF2B5EF4-FFF2-40B4-BE49-F238E27FC236}">
                <a16:creationId xmlns:a16="http://schemas.microsoft.com/office/drawing/2014/main" id="{C154D295-5D7F-FEFA-B2FF-90B2E6B4B2F2}"/>
              </a:ext>
            </a:extLst>
          </p:cNvPr>
          <p:cNvSpPr txBox="1"/>
          <p:nvPr/>
        </p:nvSpPr>
        <p:spPr>
          <a:xfrm>
            <a:off x="370082" y="4693374"/>
            <a:ext cx="8637284" cy="215444"/>
          </a:xfrm>
          <a:prstGeom prst="rect">
            <a:avLst/>
          </a:prstGeom>
          <a:noFill/>
        </p:spPr>
        <p:txBody>
          <a:bodyPr wrap="square" rtlCol="0">
            <a:spAutoFit/>
          </a:bodyPr>
          <a:lstStyle/>
          <a:p>
            <a:r>
              <a:rPr lang="en-US" sz="800" dirty="0"/>
              <a:t>Source: </a:t>
            </a:r>
            <a:r>
              <a:rPr lang="en-US" sz="800" dirty="0">
                <a:hlinkClick r:id="rId2"/>
              </a:rPr>
              <a:t>Medical Biochemistry, 6</a:t>
            </a:r>
            <a:r>
              <a:rPr lang="en-US" sz="800" baseline="30000" dirty="0">
                <a:hlinkClick r:id="rId2"/>
              </a:rPr>
              <a:t>th</a:t>
            </a:r>
            <a:r>
              <a:rPr lang="en-US" sz="800" dirty="0">
                <a:hlinkClick r:id="rId2"/>
              </a:rPr>
              <a:t> Ed</a:t>
            </a:r>
            <a:endParaRPr lang="en-US" sz="800" dirty="0"/>
          </a:p>
        </p:txBody>
      </p:sp>
      <p:sp>
        <p:nvSpPr>
          <p:cNvPr id="4" name="TextBox 2">
            <a:extLst>
              <a:ext uri="{FF2B5EF4-FFF2-40B4-BE49-F238E27FC236}">
                <a16:creationId xmlns:a16="http://schemas.microsoft.com/office/drawing/2014/main" id="{CFCBC3FD-8847-B31C-96ED-1F1DB4ED35DE}"/>
              </a:ext>
            </a:extLst>
          </p:cNvPr>
          <p:cNvSpPr txBox="1"/>
          <p:nvPr/>
        </p:nvSpPr>
        <p:spPr>
          <a:xfrm>
            <a:off x="576263" y="842142"/>
            <a:ext cx="2629392" cy="2540000"/>
          </a:xfrm>
          <a:prstGeom prst="rect">
            <a:avLst/>
          </a:prstGeom>
        </p:spPr>
        <p:txBody>
          <a:bodyPr rtlCol="0" anchor="t"/>
          <a:lstStyle/>
          <a:p>
            <a:pPr algn="l">
              <a:defRPr/>
            </a:pPr>
            <a:endParaRPr lang="en-US" sz="1100" dirty="0"/>
          </a:p>
          <a:p>
            <a:r>
              <a:rPr lang="en-US" sz="900" dirty="0">
                <a:latin typeface="Arial"/>
              </a:rPr>
              <a:t>Amino Acids and Proteins
Nagai, Ryoji, Medical Biochemistry, Chapter 2, 9-24
Three-dimensional structure of a dimeric protein. Quaternary structure of </a:t>
            </a:r>
            <a:r>
              <a:rPr lang="en-US" sz="900" dirty="0" err="1">
                <a:latin typeface="Arial"/>
              </a:rPr>
              <a:t>Cu,Zn</a:t>
            </a:r>
            <a:r>
              <a:rPr lang="en-US" sz="900" dirty="0">
                <a:latin typeface="Arial"/>
              </a:rPr>
              <a:t>-superoxide dismutase from spinach. </a:t>
            </a:r>
            <a:r>
              <a:rPr lang="en-US" sz="900" dirty="0" err="1">
                <a:latin typeface="Arial"/>
              </a:rPr>
              <a:t>Cu,Zn</a:t>
            </a:r>
            <a:r>
              <a:rPr lang="en-US" sz="900" dirty="0">
                <a:latin typeface="Arial"/>
              </a:rPr>
              <a:t>-superoxide dismutase has a dimeric structure, with a monomer molecular mass of 16,000 Da. Each subunit consists of eight </a:t>
            </a:r>
            <a:r>
              <a:rPr lang="en-US" sz="900" dirty="0" err="1">
                <a:latin typeface="Arial"/>
              </a:rPr>
              <a:t>antip</a:t>
            </a:r>
            <a:r>
              <a:rPr lang="en-US" sz="900" dirty="0">
                <a:latin typeface="Arial"/>
              </a:rPr>
              <a:t>...
Copyright ©  2023   © 2023, Elsevier Limited. All rights reserved.</a:t>
            </a:r>
          </a:p>
        </p:txBody>
      </p:sp>
      <p:pic>
        <p:nvPicPr>
          <p:cNvPr id="5" name="Picture 3">
            <a:extLst>
              <a:ext uri="{FF2B5EF4-FFF2-40B4-BE49-F238E27FC236}">
                <a16:creationId xmlns:a16="http://schemas.microsoft.com/office/drawing/2014/main" id="{AC6AE774-DC5B-03D7-59E1-86D246FBEDC1}"/>
              </a:ext>
            </a:extLst>
          </p:cNvPr>
          <p:cNvPicPr>
            <a:picLocks noChangeAspect="1"/>
          </p:cNvPicPr>
          <p:nvPr/>
        </p:nvPicPr>
        <p:blipFill>
          <a:blip r:embed="rId3"/>
          <a:stretch>
            <a:fillRect/>
          </a:stretch>
        </p:blipFill>
        <p:spPr>
          <a:xfrm>
            <a:off x="3327400" y="999358"/>
            <a:ext cx="5562600" cy="3302000"/>
          </a:xfrm>
          <a:prstGeom prst="rect">
            <a:avLst/>
          </a:prstGeom>
        </p:spPr>
      </p:pic>
    </p:spTree>
    <p:extLst>
      <p:ext uri="{BB962C8B-B14F-4D97-AF65-F5344CB8AC3E}">
        <p14:creationId xmlns:p14="http://schemas.microsoft.com/office/powerpoint/2010/main" val="78930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BEA81-971C-EBE1-10F8-0D4564F994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D98364-2D6A-7EE8-12BE-DA1B6256DF97}"/>
              </a:ext>
            </a:extLst>
          </p:cNvPr>
          <p:cNvSpPr>
            <a:spLocks noGrp="1"/>
          </p:cNvSpPr>
          <p:nvPr>
            <p:ph type="title"/>
          </p:nvPr>
        </p:nvSpPr>
        <p:spPr/>
        <p:txBody>
          <a:bodyPr/>
          <a:lstStyle/>
          <a:p>
            <a:r>
              <a:rPr lang="en-US" dirty="0"/>
              <a:t>Structure of Hemoglobin</a:t>
            </a:r>
          </a:p>
        </p:txBody>
      </p:sp>
      <p:sp>
        <p:nvSpPr>
          <p:cNvPr id="3" name="TextBox 2">
            <a:extLst>
              <a:ext uri="{FF2B5EF4-FFF2-40B4-BE49-F238E27FC236}">
                <a16:creationId xmlns:a16="http://schemas.microsoft.com/office/drawing/2014/main" id="{BE641F77-F3F6-A3B8-2D0F-A2FE093D61A1}"/>
              </a:ext>
            </a:extLst>
          </p:cNvPr>
          <p:cNvSpPr txBox="1"/>
          <p:nvPr/>
        </p:nvSpPr>
        <p:spPr>
          <a:xfrm>
            <a:off x="370082" y="4693374"/>
            <a:ext cx="8637284" cy="461665"/>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https://www.clinicalkey.com/student/content/book/3-s2.0-B978813126560400048X#hl0000128</a:t>
            </a:r>
            <a:r>
              <a:rPr lang="en-US" sz="800" b="0" i="0" dirty="0">
                <a:solidFill>
                  <a:srgbClr val="2E2E2E"/>
                </a:solidFill>
                <a:effectLst/>
                <a:latin typeface="ElsevierSansWeb"/>
              </a:rPr>
              <a:t>; </a:t>
            </a:r>
            <a:r>
              <a:rPr lang="en-US" sz="800" b="0" i="0" dirty="0">
                <a:solidFill>
                  <a:srgbClr val="2E2E2E"/>
                </a:solidFill>
                <a:effectLst/>
                <a:latin typeface="ElsevierSansWeb"/>
                <a:hlinkClick r:id="rId3"/>
              </a:rPr>
              <a:t>https://www.clinicalkey.com/student/content/book/3-s2.0-B9780323930383000411#hl0000223</a:t>
            </a:r>
            <a:r>
              <a:rPr lang="en-US" sz="800" b="0" i="0" dirty="0">
                <a:solidFill>
                  <a:srgbClr val="2E2E2E"/>
                </a:solidFill>
                <a:effectLst/>
                <a:latin typeface="ElsevierSansWeb"/>
              </a:rPr>
              <a:t>; </a:t>
            </a:r>
            <a:r>
              <a:rPr lang="en-US" sz="800" b="0" i="0" dirty="0">
                <a:solidFill>
                  <a:srgbClr val="2E2E2E"/>
                </a:solidFill>
                <a:effectLst/>
                <a:latin typeface="ElsevierSansWeb"/>
                <a:hlinkClick r:id="rId4"/>
              </a:rPr>
              <a:t>https://www.clinicalkey.com/student/content/book/3-s2.0-B978145574377300029X#hl0000426</a:t>
            </a:r>
            <a:r>
              <a:rPr lang="en-US" sz="800" b="0" i="0" dirty="0">
                <a:solidFill>
                  <a:srgbClr val="2E2E2E"/>
                </a:solidFill>
                <a:effectLst/>
                <a:latin typeface="ElsevierSansWeb"/>
              </a:rPr>
              <a:t>; </a:t>
            </a:r>
          </a:p>
          <a:p>
            <a:r>
              <a:rPr lang="en-US" sz="800" b="0" i="0" dirty="0">
                <a:solidFill>
                  <a:srgbClr val="2E2E2E"/>
                </a:solidFill>
                <a:effectLst/>
                <a:latin typeface="ElsevierSansWeb"/>
                <a:hlinkClick r:id="rId5"/>
              </a:rPr>
              <a:t>Textbook of Physiology for Medical Students, 2</a:t>
            </a:r>
            <a:r>
              <a:rPr lang="en-US" sz="800" b="0" i="0" baseline="30000" dirty="0">
                <a:solidFill>
                  <a:srgbClr val="2E2E2E"/>
                </a:solidFill>
                <a:effectLst/>
                <a:latin typeface="ElsevierSansWeb"/>
                <a:hlinkClick r:id="rId5"/>
              </a:rPr>
              <a:t>nd</a:t>
            </a:r>
            <a:r>
              <a:rPr lang="en-US" sz="800" b="0" i="0" dirty="0">
                <a:solidFill>
                  <a:srgbClr val="2E2E2E"/>
                </a:solidFill>
                <a:effectLst/>
                <a:latin typeface="ElsevierSansWeb"/>
                <a:hlinkClick r:id="rId5"/>
              </a:rPr>
              <a:t> Ed.</a:t>
            </a:r>
            <a:r>
              <a:rPr lang="en-US" sz="800" b="0" i="0" dirty="0">
                <a:solidFill>
                  <a:srgbClr val="2E2E2E"/>
                </a:solidFill>
                <a:effectLst/>
                <a:latin typeface="ElsevierSansWeb"/>
              </a:rPr>
              <a:t> </a:t>
            </a:r>
            <a:r>
              <a:rPr lang="en-US" sz="800" b="0" i="0" dirty="0">
                <a:solidFill>
                  <a:srgbClr val="2E2E2E"/>
                </a:solidFill>
                <a:effectLst/>
                <a:latin typeface="ElsevierSansWeb"/>
                <a:hlinkClick r:id="rId6"/>
              </a:rPr>
              <a:t>Goldman-Cecil Medicine, 27</a:t>
            </a:r>
            <a:r>
              <a:rPr lang="en-US" sz="800" b="0" i="0" baseline="30000" dirty="0">
                <a:solidFill>
                  <a:srgbClr val="2E2E2E"/>
                </a:solidFill>
                <a:effectLst/>
                <a:latin typeface="ElsevierSansWeb"/>
                <a:hlinkClick r:id="rId6"/>
              </a:rPr>
              <a:t>th</a:t>
            </a:r>
            <a:r>
              <a:rPr lang="en-US" sz="800" b="0" i="0" dirty="0">
                <a:solidFill>
                  <a:srgbClr val="2E2E2E"/>
                </a:solidFill>
                <a:effectLst/>
                <a:latin typeface="ElsevierSansWeb"/>
                <a:hlinkClick r:id="rId6"/>
              </a:rPr>
              <a:t> Ed.</a:t>
            </a:r>
            <a:endParaRPr lang="en-US" sz="800" dirty="0"/>
          </a:p>
        </p:txBody>
      </p:sp>
      <p:sp>
        <p:nvSpPr>
          <p:cNvPr id="8" name="Text Placeholder 1">
            <a:extLst>
              <a:ext uri="{FF2B5EF4-FFF2-40B4-BE49-F238E27FC236}">
                <a16:creationId xmlns:a16="http://schemas.microsoft.com/office/drawing/2014/main" id="{A9A15000-07F1-1AC8-9DA0-66223626711A}"/>
              </a:ext>
            </a:extLst>
          </p:cNvPr>
          <p:cNvSpPr txBox="1">
            <a:spLocks/>
          </p:cNvSpPr>
          <p:nvPr/>
        </p:nvSpPr>
        <p:spPr>
          <a:xfrm>
            <a:off x="576263" y="835026"/>
            <a:ext cx="8431103" cy="3897312"/>
          </a:xfrm>
          <a:prstGeom prst="rect">
            <a:avLst/>
          </a:prstGeom>
        </p:spPr>
        <p:txBody>
          <a:bodyPr/>
          <a:lst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a:lstStyle>
          <a:p>
            <a:pPr marL="285750" indent="-285750"/>
            <a:r>
              <a:rPr lang="en-US" sz="1400" dirty="0"/>
              <a:t>Hemoprotein – 4 polypeptide chains + 4 heme groups</a:t>
            </a:r>
          </a:p>
          <a:p>
            <a:pPr marL="285750" indent="-285750"/>
            <a:r>
              <a:rPr lang="en-US" sz="1400" dirty="0"/>
              <a:t>Protein part or Globin – two </a:t>
            </a:r>
            <a:r>
              <a:rPr lang="en-US" sz="1400" dirty="0">
                <a:latin typeface="Heebo Black" panose="020F0502020204030204" pitchFamily="2" charset="-79"/>
                <a:cs typeface="Heebo Black" panose="020F0502020204030204" pitchFamily="2" charset="-79"/>
              </a:rPr>
              <a:t>α </a:t>
            </a:r>
            <a:r>
              <a:rPr lang="en-US" sz="1400" dirty="0">
                <a:cs typeface="Heebo Black" panose="020F0502020204030204" pitchFamily="2" charset="-79"/>
              </a:rPr>
              <a:t>chains and two</a:t>
            </a:r>
            <a:r>
              <a:rPr lang="en-US" sz="1400" dirty="0">
                <a:latin typeface="Heebo Black" panose="020F0502020204030204" pitchFamily="2" charset="-79"/>
                <a:cs typeface="Heebo Black" panose="020F0502020204030204" pitchFamily="2" charset="-79"/>
              </a:rPr>
              <a:t> </a:t>
            </a:r>
            <a:r>
              <a:rPr lang="el-GR" sz="1400" dirty="0">
                <a:latin typeface="Heebo Black" panose="020F0502020204030204" pitchFamily="2" charset="-79"/>
                <a:cs typeface="Heebo Black" panose="020F0502020204030204" pitchFamily="2" charset="-79"/>
              </a:rPr>
              <a:t>β</a:t>
            </a:r>
            <a:r>
              <a:rPr lang="en-US" sz="1400" dirty="0">
                <a:latin typeface="Heebo Black" panose="020F0502020204030204" pitchFamily="2" charset="-79"/>
                <a:cs typeface="Heebo Black" panose="020F0502020204030204" pitchFamily="2" charset="-79"/>
              </a:rPr>
              <a:t> </a:t>
            </a:r>
            <a:r>
              <a:rPr lang="en-US" sz="1400" dirty="0">
                <a:cs typeface="Heebo Black" panose="020F0502020204030204" pitchFamily="2" charset="-79"/>
              </a:rPr>
              <a:t>chains = </a:t>
            </a:r>
            <a:r>
              <a:rPr lang="el-GR" sz="1400" dirty="0">
                <a:cs typeface="Heebo Black" panose="020F0502020204030204" pitchFamily="2" charset="-79"/>
              </a:rPr>
              <a:t>α</a:t>
            </a:r>
            <a:r>
              <a:rPr lang="en-US" sz="1400" baseline="-25000" dirty="0">
                <a:cs typeface="Heebo Black" panose="020F0502020204030204" pitchFamily="2" charset="-79"/>
              </a:rPr>
              <a:t>2</a:t>
            </a:r>
            <a:r>
              <a:rPr lang="el-GR" sz="1400" dirty="0">
                <a:cs typeface="Heebo Black" panose="020F0502020204030204" pitchFamily="2" charset="-79"/>
              </a:rPr>
              <a:t>β</a:t>
            </a:r>
            <a:r>
              <a:rPr lang="en-US" sz="1400" baseline="-25000" dirty="0">
                <a:cs typeface="Heebo Black" panose="020F0502020204030204" pitchFamily="2" charset="-79"/>
              </a:rPr>
              <a:t>2</a:t>
            </a:r>
          </a:p>
          <a:p>
            <a:pPr marL="285750" indent="-285750"/>
            <a:r>
              <a:rPr lang="en-US" sz="1400" dirty="0">
                <a:cs typeface="Heebo Black" panose="020F0502020204030204" pitchFamily="2" charset="-79"/>
              </a:rPr>
              <a:t>One heme is bound to each polypeptide chain, partially buried in a pocket lined with hydrophobic amino acid side chains. Binds to the polypeptide chain through a coordination bond between the Fe atom and R-chain of His.</a:t>
            </a:r>
          </a:p>
          <a:p>
            <a:pPr marL="285750" indent="-285750"/>
            <a:r>
              <a:rPr lang="en-US" sz="1400" dirty="0"/>
              <a:t>The homology between the α and β chains is sufficient that they have similar conformations, a series of seven helices enveloping a single heme.</a:t>
            </a:r>
          </a:p>
          <a:p>
            <a:pPr marL="285750" indent="-285750"/>
            <a:r>
              <a:rPr lang="en-US" sz="1400" dirty="0"/>
              <a:t>Single Hb molecule can bind 4 0</a:t>
            </a:r>
            <a:r>
              <a:rPr lang="en-US" sz="1400" baseline="-25000" dirty="0"/>
              <a:t>2</a:t>
            </a:r>
            <a:r>
              <a:rPr lang="en-US" sz="1400" dirty="0"/>
              <a:t> molecules.</a:t>
            </a:r>
          </a:p>
        </p:txBody>
      </p:sp>
    </p:spTree>
    <p:extLst>
      <p:ext uri="{BB962C8B-B14F-4D97-AF65-F5344CB8AC3E}">
        <p14:creationId xmlns:p14="http://schemas.microsoft.com/office/powerpoint/2010/main" val="54019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CFA5CE-20A1-34C6-662B-3D71AFD9BEE0}"/>
              </a:ext>
            </a:extLst>
          </p:cNvPr>
          <p:cNvSpPr>
            <a:spLocks noGrp="1"/>
          </p:cNvSpPr>
          <p:nvPr>
            <p:ph type="body" sz="quarter" idx="13"/>
          </p:nvPr>
        </p:nvSpPr>
        <p:spPr/>
        <p:txBody>
          <a:bodyPr>
            <a:normAutofit/>
          </a:bodyPr>
          <a:lstStyle/>
          <a:p>
            <a:pPr marL="285750" indent="-285750">
              <a:buFont typeface="Arial" panose="020B0604020202020204" pitchFamily="34" charset="0"/>
              <a:buChar char="•"/>
            </a:pPr>
            <a:r>
              <a:rPr lang="en-US" sz="1400" dirty="0"/>
              <a:t>Understand the role of proteins</a:t>
            </a:r>
          </a:p>
          <a:p>
            <a:pPr marL="285750" indent="-285750">
              <a:buFont typeface="Arial" panose="020B0604020202020204" pitchFamily="34" charset="0"/>
              <a:buChar char="•"/>
            </a:pPr>
            <a:r>
              <a:rPr lang="en-US" sz="1400" dirty="0"/>
              <a:t>Understand structure of proteins and how it relates to their function</a:t>
            </a:r>
          </a:p>
          <a:p>
            <a:pPr marL="285750" indent="-285750">
              <a:buFont typeface="Arial" panose="020B0604020202020204" pitchFamily="34" charset="0"/>
              <a:buChar char="•"/>
            </a:pPr>
            <a:r>
              <a:rPr lang="en-US" sz="1400" dirty="0"/>
              <a:t>Understand and describe pathological conditions arising from structural abnormalities in proteins</a:t>
            </a:r>
          </a:p>
          <a:p>
            <a:endParaRPr lang="en-US" sz="1400" dirty="0"/>
          </a:p>
        </p:txBody>
      </p:sp>
      <p:sp>
        <p:nvSpPr>
          <p:cNvPr id="3" name="Title 2">
            <a:extLst>
              <a:ext uri="{FF2B5EF4-FFF2-40B4-BE49-F238E27FC236}">
                <a16:creationId xmlns:a16="http://schemas.microsoft.com/office/drawing/2014/main" id="{30443EB2-5CEF-DF3B-37C7-154C00A0C410}"/>
              </a:ext>
            </a:extLst>
          </p:cNvPr>
          <p:cNvSpPr>
            <a:spLocks noGrp="1"/>
          </p:cNvSpPr>
          <p:nvPr>
            <p:ph type="title"/>
          </p:nvPr>
        </p:nvSpPr>
        <p:spPr/>
        <p:txBody>
          <a:bodyPr/>
          <a:lstStyle/>
          <a:p>
            <a:r>
              <a:rPr lang="en-US" dirty="0"/>
              <a:t>Learning Objectives</a:t>
            </a:r>
          </a:p>
        </p:txBody>
      </p:sp>
      <p:graphicFrame>
        <p:nvGraphicFramePr>
          <p:cNvPr id="5" name="Table 4">
            <a:extLst>
              <a:ext uri="{FF2B5EF4-FFF2-40B4-BE49-F238E27FC236}">
                <a16:creationId xmlns:a16="http://schemas.microsoft.com/office/drawing/2014/main" id="{1BBF0202-D857-3EFA-D972-EC9CE1D22E2B}"/>
              </a:ext>
            </a:extLst>
          </p:cNvPr>
          <p:cNvGraphicFramePr>
            <a:graphicFrameLocks noGrp="1"/>
          </p:cNvGraphicFramePr>
          <p:nvPr>
            <p:extLst>
              <p:ext uri="{D42A27DB-BD31-4B8C-83A1-F6EECF244321}">
                <p14:modId xmlns:p14="http://schemas.microsoft.com/office/powerpoint/2010/main" val="2981184619"/>
              </p:ext>
            </p:extLst>
          </p:nvPr>
        </p:nvGraphicFramePr>
        <p:xfrm>
          <a:off x="325819" y="1769463"/>
          <a:ext cx="8681550" cy="3291840"/>
        </p:xfrm>
        <a:graphic>
          <a:graphicData uri="http://schemas.openxmlformats.org/drawingml/2006/table">
            <a:tbl>
              <a:tblPr firstRow="1" bandRow="1">
                <a:tableStyleId>{5940675A-B579-460E-94D1-54222C63F5DA}</a:tableStyleId>
              </a:tblPr>
              <a:tblGrid>
                <a:gridCol w="609602">
                  <a:extLst>
                    <a:ext uri="{9D8B030D-6E8A-4147-A177-3AD203B41FA5}">
                      <a16:colId xmlns:a16="http://schemas.microsoft.com/office/drawing/2014/main" val="3030592377"/>
                    </a:ext>
                  </a:extLst>
                </a:gridCol>
                <a:gridCol w="1418896">
                  <a:extLst>
                    <a:ext uri="{9D8B030D-6E8A-4147-A177-3AD203B41FA5}">
                      <a16:colId xmlns:a16="http://schemas.microsoft.com/office/drawing/2014/main" val="1230509021"/>
                    </a:ext>
                  </a:extLst>
                </a:gridCol>
                <a:gridCol w="735724">
                  <a:extLst>
                    <a:ext uri="{9D8B030D-6E8A-4147-A177-3AD203B41FA5}">
                      <a16:colId xmlns:a16="http://schemas.microsoft.com/office/drawing/2014/main" val="2118696142"/>
                    </a:ext>
                  </a:extLst>
                </a:gridCol>
                <a:gridCol w="708398">
                  <a:extLst>
                    <a:ext uri="{9D8B030D-6E8A-4147-A177-3AD203B41FA5}">
                      <a16:colId xmlns:a16="http://schemas.microsoft.com/office/drawing/2014/main" val="3677927881"/>
                    </a:ext>
                  </a:extLst>
                </a:gridCol>
                <a:gridCol w="668458">
                  <a:extLst>
                    <a:ext uri="{9D8B030D-6E8A-4147-A177-3AD203B41FA5}">
                      <a16:colId xmlns:a16="http://schemas.microsoft.com/office/drawing/2014/main" val="790141160"/>
                    </a:ext>
                  </a:extLst>
                </a:gridCol>
                <a:gridCol w="924910">
                  <a:extLst>
                    <a:ext uri="{9D8B030D-6E8A-4147-A177-3AD203B41FA5}">
                      <a16:colId xmlns:a16="http://schemas.microsoft.com/office/drawing/2014/main" val="2669893162"/>
                    </a:ext>
                  </a:extLst>
                </a:gridCol>
                <a:gridCol w="1011097">
                  <a:extLst>
                    <a:ext uri="{9D8B030D-6E8A-4147-A177-3AD203B41FA5}">
                      <a16:colId xmlns:a16="http://schemas.microsoft.com/office/drawing/2014/main" val="269776840"/>
                    </a:ext>
                  </a:extLst>
                </a:gridCol>
                <a:gridCol w="868155">
                  <a:extLst>
                    <a:ext uri="{9D8B030D-6E8A-4147-A177-3AD203B41FA5}">
                      <a16:colId xmlns:a16="http://schemas.microsoft.com/office/drawing/2014/main" val="3793728113"/>
                    </a:ext>
                  </a:extLst>
                </a:gridCol>
                <a:gridCol w="868155">
                  <a:extLst>
                    <a:ext uri="{9D8B030D-6E8A-4147-A177-3AD203B41FA5}">
                      <a16:colId xmlns:a16="http://schemas.microsoft.com/office/drawing/2014/main" val="2593043902"/>
                    </a:ext>
                  </a:extLst>
                </a:gridCol>
                <a:gridCol w="868155">
                  <a:extLst>
                    <a:ext uri="{9D8B030D-6E8A-4147-A177-3AD203B41FA5}">
                      <a16:colId xmlns:a16="http://schemas.microsoft.com/office/drawing/2014/main" val="1137547673"/>
                    </a:ext>
                  </a:extLst>
                </a:gridCol>
              </a:tblGrid>
              <a:tr h="370840">
                <a:tc>
                  <a:txBody>
                    <a:bodyPr/>
                    <a:lstStyle/>
                    <a:p>
                      <a:r>
                        <a:rPr lang="en-US" sz="1100" b="1" dirty="0"/>
                        <a:t>Number</a:t>
                      </a:r>
                    </a:p>
                  </a:txBody>
                  <a:tcPr/>
                </a:tc>
                <a:tc>
                  <a:txBody>
                    <a:bodyPr/>
                    <a:lstStyle/>
                    <a:p>
                      <a:r>
                        <a:rPr lang="en-US" sz="1100" b="1" dirty="0"/>
                        <a:t>Competency</a:t>
                      </a:r>
                    </a:p>
                    <a:p>
                      <a:r>
                        <a:rPr lang="en-US" sz="1100" b="1" dirty="0"/>
                        <a:t>Student should be able to</a:t>
                      </a:r>
                    </a:p>
                  </a:txBody>
                  <a:tcPr/>
                </a:tc>
                <a:tc>
                  <a:txBody>
                    <a:bodyPr/>
                    <a:lstStyle/>
                    <a:p>
                      <a:r>
                        <a:rPr lang="en-US" sz="1100" b="1" dirty="0"/>
                        <a:t>Domain</a:t>
                      </a:r>
                    </a:p>
                    <a:p>
                      <a:r>
                        <a:rPr lang="en-US" sz="1100" b="1" dirty="0"/>
                        <a:t>K/S/A/C</a:t>
                      </a:r>
                    </a:p>
                  </a:txBody>
                  <a:tcPr/>
                </a:tc>
                <a:tc>
                  <a:txBody>
                    <a:bodyPr/>
                    <a:lstStyle/>
                    <a:p>
                      <a:r>
                        <a:rPr lang="en-US" sz="1100" b="1" dirty="0"/>
                        <a:t>Level</a:t>
                      </a:r>
                    </a:p>
                    <a:p>
                      <a:r>
                        <a:rPr lang="en-US" sz="1100" b="1" dirty="0"/>
                        <a:t>K/KH/SH/P</a:t>
                      </a:r>
                    </a:p>
                  </a:txBody>
                  <a:tcPr/>
                </a:tc>
                <a:tc>
                  <a:txBody>
                    <a:bodyPr/>
                    <a:lstStyle/>
                    <a:p>
                      <a:r>
                        <a:rPr lang="en-US" sz="1100" b="1" dirty="0"/>
                        <a:t>Core</a:t>
                      </a:r>
                    </a:p>
                    <a:p>
                      <a:r>
                        <a:rPr lang="en-US" sz="1100" b="1" dirty="0"/>
                        <a:t>(Y/N)</a:t>
                      </a:r>
                    </a:p>
                  </a:txBody>
                  <a:tcPr/>
                </a:tc>
                <a:tc>
                  <a:txBody>
                    <a:bodyPr/>
                    <a:lstStyle/>
                    <a:p>
                      <a:r>
                        <a:rPr lang="en-US" sz="1100" b="1" dirty="0"/>
                        <a:t>Suggested Teaching Learning method</a:t>
                      </a:r>
                    </a:p>
                  </a:txBody>
                  <a:tcPr/>
                </a:tc>
                <a:tc>
                  <a:txBody>
                    <a:bodyPr/>
                    <a:lstStyle/>
                    <a:p>
                      <a:r>
                        <a:rPr lang="en-US" sz="1100" b="1" dirty="0"/>
                        <a:t>Suggested Assessment method</a:t>
                      </a:r>
                    </a:p>
                  </a:txBody>
                  <a:tcPr/>
                </a:tc>
                <a:tc>
                  <a:txBody>
                    <a:bodyPr/>
                    <a:lstStyle/>
                    <a:p>
                      <a:r>
                        <a:rPr lang="en-US" sz="1100" b="1" dirty="0"/>
                        <a:t>Number required to certify</a:t>
                      </a:r>
                    </a:p>
                    <a:p>
                      <a:r>
                        <a:rPr lang="en-US" sz="1100" b="1" dirty="0"/>
                        <a:t>P</a:t>
                      </a:r>
                    </a:p>
                  </a:txBody>
                  <a:tcPr/>
                </a:tc>
                <a:tc>
                  <a:txBody>
                    <a:bodyPr/>
                    <a:lstStyle/>
                    <a:p>
                      <a:r>
                        <a:rPr lang="en-US" sz="1100" b="1" dirty="0"/>
                        <a:t>Vertical Integration</a:t>
                      </a:r>
                    </a:p>
                  </a:txBody>
                  <a:tcPr/>
                </a:tc>
                <a:tc>
                  <a:txBody>
                    <a:bodyPr/>
                    <a:lstStyle/>
                    <a:p>
                      <a:r>
                        <a:rPr lang="en-US" sz="1100" b="1" dirty="0"/>
                        <a:t>Horizontal Integration</a:t>
                      </a:r>
                    </a:p>
                  </a:txBody>
                  <a:tcPr/>
                </a:tc>
                <a:extLst>
                  <a:ext uri="{0D108BD9-81ED-4DB2-BD59-A6C34878D82A}">
                    <a16:rowId xmlns:a16="http://schemas.microsoft.com/office/drawing/2014/main" val="1525883482"/>
                  </a:ext>
                </a:extLst>
              </a:tr>
              <a:tr h="370840">
                <a:tc>
                  <a:txBody>
                    <a:bodyPr/>
                    <a:lstStyle/>
                    <a:p>
                      <a:r>
                        <a:rPr lang="en-US" sz="1100" dirty="0"/>
                        <a:t>BI5.1</a:t>
                      </a:r>
                    </a:p>
                  </a:txBody>
                  <a:tcPr/>
                </a:tc>
                <a:tc>
                  <a:txBody>
                    <a:bodyPr/>
                    <a:lstStyle/>
                    <a:p>
                      <a:r>
                        <a:rPr lang="en-US" sz="1100" dirty="0"/>
                        <a:t>Describe and discuss structural organization of proteins.</a:t>
                      </a:r>
                    </a:p>
                  </a:txBody>
                  <a:tcPr/>
                </a:tc>
                <a:tc>
                  <a:txBody>
                    <a:bodyPr/>
                    <a:lstStyle/>
                    <a:p>
                      <a:r>
                        <a:rPr lang="en-US" sz="1100" dirty="0"/>
                        <a:t>K</a:t>
                      </a:r>
                    </a:p>
                  </a:txBody>
                  <a:tcPr/>
                </a:tc>
                <a:tc>
                  <a:txBody>
                    <a:bodyPr/>
                    <a:lstStyle/>
                    <a:p>
                      <a:r>
                        <a:rPr lang="en-US" sz="1100" dirty="0"/>
                        <a:t>KH</a:t>
                      </a:r>
                    </a:p>
                  </a:txBody>
                  <a:tcPr/>
                </a:tc>
                <a:tc>
                  <a:txBody>
                    <a:bodyPr/>
                    <a:lstStyle/>
                    <a:p>
                      <a:r>
                        <a:rPr lang="en-US" sz="1100" dirty="0"/>
                        <a:t>Y</a:t>
                      </a:r>
                    </a:p>
                  </a:txBody>
                  <a:tcPr/>
                </a:tc>
                <a:tc>
                  <a:txBody>
                    <a:bodyPr/>
                    <a:lstStyle/>
                    <a:p>
                      <a:r>
                        <a:rPr lang="en-US" sz="1100" dirty="0"/>
                        <a:t>Lecture, Small group discussion</a:t>
                      </a:r>
                    </a:p>
                  </a:txBody>
                  <a:tcPr/>
                </a:tc>
                <a:tc>
                  <a:txBody>
                    <a:bodyPr/>
                    <a:lstStyle/>
                    <a:p>
                      <a:r>
                        <a:rPr lang="en-US" sz="1100" dirty="0"/>
                        <a:t>Written/ Viva voce</a:t>
                      </a:r>
                    </a:p>
                  </a:txBody>
                  <a:tcPr/>
                </a:tc>
                <a:tc>
                  <a:txBody>
                    <a:bodyPr/>
                    <a:lstStyle/>
                    <a:p>
                      <a:endParaRPr lang="en-US" sz="1100" dirty="0"/>
                    </a:p>
                  </a:txBody>
                  <a:tcPr/>
                </a:tc>
                <a:tc>
                  <a:txBody>
                    <a:bodyPr/>
                    <a:lstStyle/>
                    <a:p>
                      <a:endParaRPr lang="en-US" sz="1100"/>
                    </a:p>
                  </a:txBody>
                  <a:tcPr/>
                </a:tc>
                <a:tc>
                  <a:txBody>
                    <a:bodyPr/>
                    <a:lstStyle/>
                    <a:p>
                      <a:endParaRPr lang="en-US" sz="1100" dirty="0"/>
                    </a:p>
                  </a:txBody>
                  <a:tcPr/>
                </a:tc>
                <a:extLst>
                  <a:ext uri="{0D108BD9-81ED-4DB2-BD59-A6C34878D82A}">
                    <a16:rowId xmlns:a16="http://schemas.microsoft.com/office/drawing/2014/main" val="3527076803"/>
                  </a:ext>
                </a:extLst>
              </a:tr>
              <a:tr h="370840">
                <a:tc>
                  <a:txBody>
                    <a:bodyPr/>
                    <a:lstStyle/>
                    <a:p>
                      <a:r>
                        <a:rPr lang="en-US" sz="1100" dirty="0"/>
                        <a:t>BI5.2</a:t>
                      </a:r>
                    </a:p>
                  </a:txBody>
                  <a:tcPr/>
                </a:tc>
                <a:tc>
                  <a:txBody>
                    <a:bodyPr/>
                    <a:lstStyle/>
                    <a:p>
                      <a:r>
                        <a:rPr lang="en-US" sz="1100" dirty="0"/>
                        <a:t>Describe and discuss functions of proteins and structure-function relationships in relevant areas  eg, hemoglobin and selected hemoglobinopathies</a:t>
                      </a:r>
                    </a:p>
                  </a:txBody>
                  <a:tcPr/>
                </a:tc>
                <a:tc>
                  <a:txBody>
                    <a:bodyPr/>
                    <a:lstStyle/>
                    <a:p>
                      <a:r>
                        <a:rPr lang="en-US" sz="1100" dirty="0"/>
                        <a:t>K</a:t>
                      </a:r>
                    </a:p>
                  </a:txBody>
                  <a:tcPr/>
                </a:tc>
                <a:tc>
                  <a:txBody>
                    <a:bodyPr/>
                    <a:lstStyle/>
                    <a:p>
                      <a:r>
                        <a:rPr lang="en-US" sz="1100" dirty="0"/>
                        <a:t>KH</a:t>
                      </a:r>
                    </a:p>
                  </a:txBody>
                  <a:tcPr/>
                </a:tc>
                <a:tc>
                  <a:txBody>
                    <a:bodyPr/>
                    <a:lstStyle/>
                    <a:p>
                      <a:r>
                        <a:rPr lang="en-US" sz="1100" dirty="0"/>
                        <a:t>Y</a:t>
                      </a:r>
                    </a:p>
                  </a:txBody>
                  <a:tcPr/>
                </a:tc>
                <a:tc>
                  <a:txBody>
                    <a:bodyPr/>
                    <a:lstStyle/>
                    <a:p>
                      <a:r>
                        <a:rPr lang="en-US" sz="1100" dirty="0"/>
                        <a:t>Lecture, Small group discussion</a:t>
                      </a:r>
                    </a:p>
                  </a:txBody>
                  <a:tcPr/>
                </a:tc>
                <a:tc>
                  <a:txBody>
                    <a:bodyPr/>
                    <a:lstStyle/>
                    <a:p>
                      <a:r>
                        <a:rPr lang="en-US" sz="1100" dirty="0"/>
                        <a:t>Written/ Viva voce</a:t>
                      </a:r>
                    </a:p>
                  </a:txBody>
                  <a:tcPr/>
                </a:tc>
                <a:tc>
                  <a:txBody>
                    <a:bodyPr/>
                    <a:lstStyle/>
                    <a:p>
                      <a:endParaRPr lang="en-US" sz="1100" dirty="0"/>
                    </a:p>
                  </a:txBody>
                  <a:tcPr/>
                </a:tc>
                <a:tc>
                  <a:txBody>
                    <a:bodyPr/>
                    <a:lstStyle/>
                    <a:p>
                      <a:r>
                        <a:rPr lang="en-US" sz="1100" dirty="0"/>
                        <a:t>Pathology, General Medicine</a:t>
                      </a:r>
                    </a:p>
                  </a:txBody>
                  <a:tcPr/>
                </a:tc>
                <a:tc>
                  <a:txBody>
                    <a:bodyPr/>
                    <a:lstStyle/>
                    <a:p>
                      <a:r>
                        <a:rPr lang="en-US" sz="1100" dirty="0"/>
                        <a:t>Physiology</a:t>
                      </a:r>
                    </a:p>
                  </a:txBody>
                  <a:tcPr/>
                </a:tc>
                <a:extLst>
                  <a:ext uri="{0D108BD9-81ED-4DB2-BD59-A6C34878D82A}">
                    <a16:rowId xmlns:a16="http://schemas.microsoft.com/office/drawing/2014/main" val="562294225"/>
                  </a:ext>
                </a:extLst>
              </a:tr>
            </a:tbl>
          </a:graphicData>
        </a:graphic>
      </p:graphicFrame>
    </p:spTree>
    <p:extLst>
      <p:ext uri="{BB962C8B-B14F-4D97-AF65-F5344CB8AC3E}">
        <p14:creationId xmlns:p14="http://schemas.microsoft.com/office/powerpoint/2010/main" val="110976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E297F-4051-5B09-A7B0-792A215649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755590-A56E-5CE9-56B9-E6950833271D}"/>
              </a:ext>
            </a:extLst>
          </p:cNvPr>
          <p:cNvSpPr>
            <a:spLocks noGrp="1"/>
          </p:cNvSpPr>
          <p:nvPr>
            <p:ph type="title"/>
          </p:nvPr>
        </p:nvSpPr>
        <p:spPr/>
        <p:txBody>
          <a:bodyPr/>
          <a:lstStyle/>
          <a:p>
            <a:r>
              <a:rPr lang="en-US" dirty="0"/>
              <a:t>Structure of Hemoglobin</a:t>
            </a:r>
          </a:p>
        </p:txBody>
      </p:sp>
      <p:sp>
        <p:nvSpPr>
          <p:cNvPr id="3" name="TextBox 2">
            <a:extLst>
              <a:ext uri="{FF2B5EF4-FFF2-40B4-BE49-F238E27FC236}">
                <a16:creationId xmlns:a16="http://schemas.microsoft.com/office/drawing/2014/main" id="{3A3260F9-9DE3-F3E9-5830-C94EF2E99B43}"/>
              </a:ext>
            </a:extLst>
          </p:cNvPr>
          <p:cNvSpPr txBox="1"/>
          <p:nvPr/>
        </p:nvSpPr>
        <p:spPr>
          <a:xfrm>
            <a:off x="370082" y="4693374"/>
            <a:ext cx="8637284" cy="461665"/>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https://www.clinicalkey.com/student/content/book/3-s2.0-B9788131261507000144#3-s2.0-B9788131261507000144-f05-15-9788131261507</a:t>
            </a:r>
            <a:r>
              <a:rPr lang="en-US" sz="800" b="0" i="0" dirty="0">
                <a:solidFill>
                  <a:srgbClr val="2E2E2E"/>
                </a:solidFill>
                <a:effectLst/>
                <a:latin typeface="ElsevierSansWeb"/>
              </a:rPr>
              <a:t>; </a:t>
            </a:r>
            <a:r>
              <a:rPr lang="en-US" sz="800" b="0" i="0" dirty="0">
                <a:solidFill>
                  <a:srgbClr val="2E2E2E"/>
                </a:solidFill>
                <a:effectLst/>
                <a:latin typeface="ElsevierSansWeb"/>
                <a:hlinkClick r:id="rId3"/>
              </a:rPr>
              <a:t>https://www.clinicalkey.com/student/content/book/3-s2.0-B9788131264911000116#3-s2.0-B9788131264911000116-f02-05-9788131264911</a:t>
            </a:r>
            <a:r>
              <a:rPr lang="en-US" sz="800" b="0" i="0" dirty="0">
                <a:solidFill>
                  <a:srgbClr val="2E2E2E"/>
                </a:solidFill>
                <a:effectLst/>
                <a:latin typeface="ElsevierSansWeb"/>
              </a:rPr>
              <a:t>  </a:t>
            </a:r>
          </a:p>
          <a:p>
            <a:r>
              <a:rPr lang="en-US" sz="800" dirty="0">
                <a:hlinkClick r:id="rId4"/>
              </a:rPr>
              <a:t>Medicine: Prep Manual for Undergraduates, 7</a:t>
            </a:r>
            <a:r>
              <a:rPr lang="en-US" sz="800" baseline="30000" dirty="0">
                <a:hlinkClick r:id="rId4"/>
              </a:rPr>
              <a:t>th</a:t>
            </a:r>
            <a:r>
              <a:rPr lang="en-US" sz="800" dirty="0">
                <a:hlinkClick r:id="rId4"/>
              </a:rPr>
              <a:t> Ed</a:t>
            </a:r>
            <a:r>
              <a:rPr lang="en-US" sz="800" dirty="0"/>
              <a:t>; </a:t>
            </a:r>
            <a:r>
              <a:rPr lang="en-US" sz="800" b="0" i="0" dirty="0">
                <a:solidFill>
                  <a:srgbClr val="2E2E2E"/>
                </a:solidFill>
                <a:effectLst/>
                <a:hlinkClick r:id="rId5"/>
              </a:rPr>
              <a:t>Joshi's-Physiology Preparatory Manual for Undergraduates, 7</a:t>
            </a:r>
            <a:r>
              <a:rPr lang="en-US" sz="800" b="0" i="0" baseline="30000" dirty="0">
                <a:solidFill>
                  <a:srgbClr val="2E2E2E"/>
                </a:solidFill>
                <a:effectLst/>
                <a:hlinkClick r:id="rId5"/>
              </a:rPr>
              <a:t>th</a:t>
            </a:r>
            <a:r>
              <a:rPr lang="en-US" sz="800" b="0" i="0" dirty="0">
                <a:solidFill>
                  <a:srgbClr val="2E2E2E"/>
                </a:solidFill>
                <a:effectLst/>
                <a:hlinkClick r:id="rId5"/>
              </a:rPr>
              <a:t> Ed.</a:t>
            </a:r>
            <a:endParaRPr lang="en-US" sz="800" b="0" i="0" dirty="0">
              <a:solidFill>
                <a:srgbClr val="2E2E2E"/>
              </a:solidFill>
              <a:effectLst/>
            </a:endParaRPr>
          </a:p>
        </p:txBody>
      </p:sp>
      <p:pic>
        <p:nvPicPr>
          <p:cNvPr id="5" name="Picture 4">
            <a:extLst>
              <a:ext uri="{FF2B5EF4-FFF2-40B4-BE49-F238E27FC236}">
                <a16:creationId xmlns:a16="http://schemas.microsoft.com/office/drawing/2014/main" id="{3EBA6E56-1891-3664-14A3-3E8602CE77A1}"/>
              </a:ext>
            </a:extLst>
          </p:cNvPr>
          <p:cNvPicPr>
            <a:picLocks noChangeAspect="1"/>
          </p:cNvPicPr>
          <p:nvPr/>
        </p:nvPicPr>
        <p:blipFill>
          <a:blip r:embed="rId6"/>
          <a:stretch>
            <a:fillRect/>
          </a:stretch>
        </p:blipFill>
        <p:spPr>
          <a:xfrm>
            <a:off x="701237" y="819313"/>
            <a:ext cx="2990850" cy="3000375"/>
          </a:xfrm>
          <a:prstGeom prst="rect">
            <a:avLst/>
          </a:prstGeom>
        </p:spPr>
      </p:pic>
      <p:sp>
        <p:nvSpPr>
          <p:cNvPr id="7" name="TextBox 6">
            <a:extLst>
              <a:ext uri="{FF2B5EF4-FFF2-40B4-BE49-F238E27FC236}">
                <a16:creationId xmlns:a16="http://schemas.microsoft.com/office/drawing/2014/main" id="{B8A3C35A-E126-594E-F2F4-AD782F76FB73}"/>
              </a:ext>
            </a:extLst>
          </p:cNvPr>
          <p:cNvSpPr txBox="1"/>
          <p:nvPr/>
        </p:nvSpPr>
        <p:spPr>
          <a:xfrm>
            <a:off x="576263" y="3819688"/>
            <a:ext cx="3722468" cy="646331"/>
          </a:xfrm>
          <a:prstGeom prst="rect">
            <a:avLst/>
          </a:prstGeom>
          <a:noFill/>
        </p:spPr>
        <p:txBody>
          <a:bodyPr wrap="square">
            <a:spAutoFit/>
          </a:bodyPr>
          <a:lstStyle/>
          <a:p>
            <a:r>
              <a:rPr lang="en-US" sz="900" b="0" i="0" dirty="0">
                <a:solidFill>
                  <a:srgbClr val="2E2E2E"/>
                </a:solidFill>
                <a:effectLst/>
                <a:latin typeface="ElsevierSansWeb"/>
              </a:rPr>
              <a:t>Structure of hemoglobin</a:t>
            </a:r>
          </a:p>
          <a:p>
            <a:r>
              <a:rPr lang="en-US" sz="900" b="0" i="0" dirty="0">
                <a:solidFill>
                  <a:srgbClr val="2E2E2E"/>
                </a:solidFill>
                <a:effectLst/>
                <a:latin typeface="ElsevierSansWeb"/>
              </a:rPr>
              <a:t>Medical Biochemistry: Preparatory Manual for Undergraduates, 5, 184-242</a:t>
            </a:r>
          </a:p>
          <a:p>
            <a:r>
              <a:rPr lang="en-US" sz="900" dirty="0"/>
              <a:t>Dandekar, Sucheta P, PhD, FAIMER, PHIL, IFME, MHPE (UK); Mahdi, Abbas Ali, PhD, FIABS, FAMS</a:t>
            </a:r>
          </a:p>
        </p:txBody>
      </p:sp>
      <p:pic>
        <p:nvPicPr>
          <p:cNvPr id="10" name="Picture 9">
            <a:extLst>
              <a:ext uri="{FF2B5EF4-FFF2-40B4-BE49-F238E27FC236}">
                <a16:creationId xmlns:a16="http://schemas.microsoft.com/office/drawing/2014/main" id="{C7E00F69-0EB2-5A47-44A2-E64556C7F93B}"/>
              </a:ext>
            </a:extLst>
          </p:cNvPr>
          <p:cNvPicPr>
            <a:picLocks noChangeAspect="1"/>
          </p:cNvPicPr>
          <p:nvPr/>
        </p:nvPicPr>
        <p:blipFill>
          <a:blip r:embed="rId7"/>
          <a:stretch>
            <a:fillRect/>
          </a:stretch>
        </p:blipFill>
        <p:spPr>
          <a:xfrm>
            <a:off x="5451915" y="819313"/>
            <a:ext cx="1984448" cy="3000376"/>
          </a:xfrm>
          <a:prstGeom prst="rect">
            <a:avLst/>
          </a:prstGeom>
        </p:spPr>
      </p:pic>
      <p:sp>
        <p:nvSpPr>
          <p:cNvPr id="11" name="TextBox 10">
            <a:extLst>
              <a:ext uri="{FF2B5EF4-FFF2-40B4-BE49-F238E27FC236}">
                <a16:creationId xmlns:a16="http://schemas.microsoft.com/office/drawing/2014/main" id="{98CD24C9-A8D6-2563-2350-A3D3112C1685}"/>
              </a:ext>
            </a:extLst>
          </p:cNvPr>
          <p:cNvSpPr txBox="1"/>
          <p:nvPr/>
        </p:nvSpPr>
        <p:spPr>
          <a:xfrm>
            <a:off x="4918164" y="3819688"/>
            <a:ext cx="3722468" cy="507831"/>
          </a:xfrm>
          <a:prstGeom prst="rect">
            <a:avLst/>
          </a:prstGeom>
          <a:noFill/>
        </p:spPr>
        <p:txBody>
          <a:bodyPr wrap="square">
            <a:spAutoFit/>
          </a:bodyPr>
          <a:lstStyle/>
          <a:p>
            <a:r>
              <a:rPr lang="en-US" sz="900" b="0" i="0" dirty="0">
                <a:solidFill>
                  <a:srgbClr val="2E2E2E"/>
                </a:solidFill>
                <a:effectLst/>
                <a:latin typeface="ElsevierSansWeb"/>
              </a:rPr>
              <a:t>Structure of Hb</a:t>
            </a:r>
          </a:p>
          <a:p>
            <a:r>
              <a:rPr lang="en-US" sz="900" b="0" i="0" dirty="0">
                <a:solidFill>
                  <a:srgbClr val="2E2E2E"/>
                </a:solidFill>
                <a:effectLst/>
                <a:latin typeface="ElsevierSansWeb"/>
              </a:rPr>
              <a:t>Joshi's-Physiology Preparatory Manual for Undergraduates, 2, 25-82</a:t>
            </a:r>
          </a:p>
          <a:p>
            <a:r>
              <a:rPr lang="en-US" sz="900" dirty="0"/>
              <a:t>Joshi-</a:t>
            </a:r>
            <a:r>
              <a:rPr lang="en-US" sz="900" dirty="0" err="1"/>
              <a:t>Mendhurwar</a:t>
            </a:r>
            <a:r>
              <a:rPr lang="en-US" sz="900" dirty="0"/>
              <a:t>, Sadhana, MD</a:t>
            </a:r>
          </a:p>
        </p:txBody>
      </p:sp>
    </p:spTree>
    <p:extLst>
      <p:ext uri="{BB962C8B-B14F-4D97-AF65-F5344CB8AC3E}">
        <p14:creationId xmlns:p14="http://schemas.microsoft.com/office/powerpoint/2010/main" val="209860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B6D95-B248-8488-5F44-ADC3C9C70E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DE9C82-04F3-2902-58E3-10BDD66A00DE}"/>
              </a:ext>
            </a:extLst>
          </p:cNvPr>
          <p:cNvSpPr>
            <a:spLocks noGrp="1"/>
          </p:cNvSpPr>
          <p:nvPr>
            <p:ph type="title"/>
          </p:nvPr>
        </p:nvSpPr>
        <p:spPr/>
        <p:txBody>
          <a:bodyPr/>
          <a:lstStyle/>
          <a:p>
            <a:r>
              <a:rPr lang="en-US" dirty="0"/>
              <a:t>Oxygen Binding Capacity</a:t>
            </a:r>
          </a:p>
        </p:txBody>
      </p:sp>
      <p:sp>
        <p:nvSpPr>
          <p:cNvPr id="3" name="TextBox 2">
            <a:extLst>
              <a:ext uri="{FF2B5EF4-FFF2-40B4-BE49-F238E27FC236}">
                <a16:creationId xmlns:a16="http://schemas.microsoft.com/office/drawing/2014/main" id="{D86B5A46-D639-3BD1-5729-A45FB6BB5CA8}"/>
              </a:ext>
            </a:extLst>
          </p:cNvPr>
          <p:cNvSpPr txBox="1"/>
          <p:nvPr/>
        </p:nvSpPr>
        <p:spPr>
          <a:xfrm>
            <a:off x="370082" y="4693374"/>
            <a:ext cx="8637284"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https://www.osmosis.org/learn/Oxygen_binding_capacity_and_oxygen_content</a:t>
            </a:r>
            <a:r>
              <a:rPr lang="en-US" sz="800" b="0" i="0" dirty="0">
                <a:solidFill>
                  <a:srgbClr val="2E2E2E"/>
                </a:solidFill>
                <a:effectLst/>
                <a:latin typeface="ElsevierSansWeb"/>
              </a:rPr>
              <a:t> </a:t>
            </a:r>
            <a:endParaRPr lang="en-US" sz="800" dirty="0"/>
          </a:p>
        </p:txBody>
      </p:sp>
      <p:pic>
        <p:nvPicPr>
          <p:cNvPr id="5" name="Picture 4">
            <a:hlinkClick r:id="rId2"/>
            <a:extLst>
              <a:ext uri="{FF2B5EF4-FFF2-40B4-BE49-F238E27FC236}">
                <a16:creationId xmlns:a16="http://schemas.microsoft.com/office/drawing/2014/main" id="{15F8BC65-9381-F4B2-7CC9-787E039C56E2}"/>
              </a:ext>
            </a:extLst>
          </p:cNvPr>
          <p:cNvPicPr>
            <a:picLocks noChangeAspect="1"/>
          </p:cNvPicPr>
          <p:nvPr/>
        </p:nvPicPr>
        <p:blipFill rotWithShape="1">
          <a:blip r:embed="rId3"/>
          <a:srcRect l="14486" t="13611"/>
          <a:stretch/>
        </p:blipFill>
        <p:spPr>
          <a:xfrm>
            <a:off x="1303282" y="700088"/>
            <a:ext cx="6439463" cy="387191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73027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EF97-6ACC-C242-450A-B53DEDAAD271}"/>
              </a:ext>
            </a:extLst>
          </p:cNvPr>
          <p:cNvSpPr>
            <a:spLocks noGrp="1"/>
          </p:cNvSpPr>
          <p:nvPr>
            <p:ph type="title"/>
          </p:nvPr>
        </p:nvSpPr>
        <p:spPr/>
        <p:txBody>
          <a:bodyPr/>
          <a:lstStyle/>
          <a:p>
            <a:r>
              <a:rPr lang="en-US" dirty="0"/>
              <a:t>Hemoglobin Structural Alterations</a:t>
            </a:r>
          </a:p>
        </p:txBody>
      </p:sp>
      <p:sp>
        <p:nvSpPr>
          <p:cNvPr id="3" name="TextBox 2">
            <a:extLst>
              <a:ext uri="{FF2B5EF4-FFF2-40B4-BE49-F238E27FC236}">
                <a16:creationId xmlns:a16="http://schemas.microsoft.com/office/drawing/2014/main" id="{6B5BDD6B-3FA3-CCF1-0644-CC676AF073FC}"/>
              </a:ext>
            </a:extLst>
          </p:cNvPr>
          <p:cNvSpPr txBox="1"/>
          <p:nvPr/>
        </p:nvSpPr>
        <p:spPr>
          <a:xfrm>
            <a:off x="370082" y="4693374"/>
            <a:ext cx="8637284" cy="33855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https://www.clinicalkey.com/student/content/book/3-s2.0-B978032354762800012X#hl0000789</a:t>
            </a:r>
            <a:r>
              <a:rPr lang="en-US" sz="800" b="0" i="0" dirty="0">
                <a:solidFill>
                  <a:srgbClr val="2E2E2E"/>
                </a:solidFill>
                <a:effectLst/>
                <a:latin typeface="ElsevierSansWeb"/>
              </a:rPr>
              <a:t>; </a:t>
            </a:r>
            <a:r>
              <a:rPr lang="en-US" sz="800" b="0" i="0" dirty="0">
                <a:solidFill>
                  <a:srgbClr val="2E2E2E"/>
                </a:solidFill>
                <a:effectLst/>
                <a:latin typeface="ElsevierSansWeb"/>
                <a:hlinkClick r:id="rId3"/>
              </a:rPr>
              <a:t>https://www.clinicalkey.com/student/content/book/3-s2.0-B9788131265604000193#hl0000528</a:t>
            </a:r>
            <a:r>
              <a:rPr lang="en-US" sz="800" b="0" i="0" dirty="0">
                <a:solidFill>
                  <a:srgbClr val="2E2E2E"/>
                </a:solidFill>
                <a:effectLst/>
                <a:latin typeface="ElsevierSansWeb"/>
              </a:rPr>
              <a:t> </a:t>
            </a:r>
          </a:p>
          <a:p>
            <a:r>
              <a:rPr lang="en-US" sz="800" b="0" i="0" dirty="0">
                <a:solidFill>
                  <a:srgbClr val="2E2E2E"/>
                </a:solidFill>
                <a:effectLst/>
                <a:latin typeface="ElsevierSansWeb"/>
                <a:hlinkClick r:id="rId4"/>
              </a:rPr>
              <a:t>Thompson &amp; Thompson Genetics and Genomics in Medicine, 9</a:t>
            </a:r>
            <a:r>
              <a:rPr lang="en-US" sz="800" b="0" i="0" baseline="30000" dirty="0">
                <a:solidFill>
                  <a:srgbClr val="2E2E2E"/>
                </a:solidFill>
                <a:effectLst/>
                <a:latin typeface="ElsevierSansWeb"/>
                <a:hlinkClick r:id="rId4"/>
              </a:rPr>
              <a:t>th</a:t>
            </a:r>
            <a:r>
              <a:rPr lang="en-US" sz="800" b="0" i="0" dirty="0">
                <a:solidFill>
                  <a:srgbClr val="2E2E2E"/>
                </a:solidFill>
                <a:effectLst/>
                <a:latin typeface="ElsevierSansWeb"/>
                <a:hlinkClick r:id="rId4"/>
              </a:rPr>
              <a:t> Ed. </a:t>
            </a:r>
            <a:r>
              <a:rPr lang="en-US" sz="800" b="0" i="0" dirty="0">
                <a:solidFill>
                  <a:srgbClr val="2E2E2E"/>
                </a:solidFill>
                <a:effectLst/>
                <a:latin typeface="ElsevierSansWeb"/>
              </a:rPr>
              <a:t>; </a:t>
            </a:r>
            <a:r>
              <a:rPr lang="en-US" sz="800" dirty="0">
                <a:hlinkClick r:id="rId5"/>
              </a:rPr>
              <a:t>Textbook of Physiology for Medical Students, 2</a:t>
            </a:r>
            <a:r>
              <a:rPr lang="en-US" sz="800" baseline="30000" dirty="0">
                <a:hlinkClick r:id="rId5"/>
              </a:rPr>
              <a:t>nd</a:t>
            </a:r>
            <a:r>
              <a:rPr lang="en-US" sz="800" dirty="0">
                <a:hlinkClick r:id="rId5"/>
              </a:rPr>
              <a:t> Ed.</a:t>
            </a:r>
            <a:endParaRPr lang="en-US" sz="800" dirty="0"/>
          </a:p>
        </p:txBody>
      </p:sp>
      <p:graphicFrame>
        <p:nvGraphicFramePr>
          <p:cNvPr id="4" name="Table 3">
            <a:extLst>
              <a:ext uri="{FF2B5EF4-FFF2-40B4-BE49-F238E27FC236}">
                <a16:creationId xmlns:a16="http://schemas.microsoft.com/office/drawing/2014/main" id="{E306A416-8760-2C00-0B5B-8C6F53304E99}"/>
              </a:ext>
            </a:extLst>
          </p:cNvPr>
          <p:cNvGraphicFramePr>
            <a:graphicFrameLocks noGrp="1"/>
          </p:cNvGraphicFramePr>
          <p:nvPr>
            <p:extLst>
              <p:ext uri="{D42A27DB-BD31-4B8C-83A1-F6EECF244321}">
                <p14:modId xmlns:p14="http://schemas.microsoft.com/office/powerpoint/2010/main" val="2422331093"/>
              </p:ext>
            </p:extLst>
          </p:nvPr>
        </p:nvGraphicFramePr>
        <p:xfrm>
          <a:off x="155419" y="739069"/>
          <a:ext cx="8851947" cy="3513738"/>
        </p:xfrm>
        <a:graphic>
          <a:graphicData uri="http://schemas.openxmlformats.org/drawingml/2006/table">
            <a:tbl>
              <a:tblPr/>
              <a:tblGrid>
                <a:gridCol w="1750401">
                  <a:extLst>
                    <a:ext uri="{9D8B030D-6E8A-4147-A177-3AD203B41FA5}">
                      <a16:colId xmlns:a16="http://schemas.microsoft.com/office/drawing/2014/main" val="334723554"/>
                    </a:ext>
                  </a:extLst>
                </a:gridCol>
                <a:gridCol w="1909435">
                  <a:extLst>
                    <a:ext uri="{9D8B030D-6E8A-4147-A177-3AD203B41FA5}">
                      <a16:colId xmlns:a16="http://schemas.microsoft.com/office/drawing/2014/main" val="3710281398"/>
                    </a:ext>
                  </a:extLst>
                </a:gridCol>
                <a:gridCol w="4138588">
                  <a:extLst>
                    <a:ext uri="{9D8B030D-6E8A-4147-A177-3AD203B41FA5}">
                      <a16:colId xmlns:a16="http://schemas.microsoft.com/office/drawing/2014/main" val="4228932114"/>
                    </a:ext>
                  </a:extLst>
                </a:gridCol>
                <a:gridCol w="1053523">
                  <a:extLst>
                    <a:ext uri="{9D8B030D-6E8A-4147-A177-3AD203B41FA5}">
                      <a16:colId xmlns:a16="http://schemas.microsoft.com/office/drawing/2014/main" val="3932554530"/>
                    </a:ext>
                  </a:extLst>
                </a:gridCol>
              </a:tblGrid>
              <a:tr h="193731">
                <a:tc>
                  <a:txBody>
                    <a:bodyPr/>
                    <a:lstStyle/>
                    <a:p>
                      <a:pPr algn="l" fontAlgn="t"/>
                      <a:r>
                        <a:rPr lang="en-US" sz="1200" b="1" dirty="0">
                          <a:effectLst/>
                          <a:latin typeface="+mn-lt"/>
                        </a:rPr>
                        <a:t>Class </a:t>
                      </a:r>
                      <a:r>
                        <a:rPr lang="en-US" sz="1200" b="1" dirty="0" err="1">
                          <a:effectLst/>
                          <a:latin typeface="+mn-lt"/>
                        </a:rPr>
                        <a:t>Example</a:t>
                      </a:r>
                      <a:r>
                        <a:rPr lang="en-US" sz="1200" b="1" baseline="30000" dirty="0" err="1">
                          <a:effectLst/>
                          <a:latin typeface="+mn-lt"/>
                        </a:rPr>
                        <a:t>a</a:t>
                      </a:r>
                      <a:endParaRPr lang="en-US" sz="1200" b="1" baseline="30000" dirty="0">
                        <a:effectLst/>
                        <a:latin typeface="+mn-lt"/>
                      </a:endParaRPr>
                    </a:p>
                  </a:txBody>
                  <a:tcPr marL="10049" marR="10049" marT="10049" marB="10049">
                    <a:lnL>
                      <a:noFill/>
                    </a:lnL>
                    <a:lnR>
                      <a:noFill/>
                    </a:lnR>
                    <a:lnT>
                      <a:noFill/>
                    </a:lnT>
                    <a:lnB>
                      <a:noFill/>
                    </a:lnB>
                    <a:noFill/>
                  </a:tcPr>
                </a:tc>
                <a:tc>
                  <a:txBody>
                    <a:bodyPr/>
                    <a:lstStyle/>
                    <a:p>
                      <a:pPr algn="l" fontAlgn="t"/>
                      <a:r>
                        <a:rPr lang="en-US" sz="1200" b="1" dirty="0">
                          <a:effectLst/>
                          <a:latin typeface="+mn-lt"/>
                        </a:rPr>
                        <a:t>Amino Acid Substitution</a:t>
                      </a:r>
                    </a:p>
                  </a:txBody>
                  <a:tcPr marL="10049" marR="10049" marT="10049" marB="10049">
                    <a:lnL>
                      <a:noFill/>
                    </a:lnL>
                    <a:lnR>
                      <a:noFill/>
                    </a:lnR>
                    <a:lnT>
                      <a:noFill/>
                    </a:lnT>
                    <a:lnB>
                      <a:noFill/>
                    </a:lnB>
                    <a:noFill/>
                  </a:tcPr>
                </a:tc>
                <a:tc>
                  <a:txBody>
                    <a:bodyPr/>
                    <a:lstStyle/>
                    <a:p>
                      <a:pPr algn="l" fontAlgn="t"/>
                      <a:r>
                        <a:rPr lang="en-US" sz="1200" b="1" dirty="0">
                          <a:effectLst/>
                          <a:latin typeface="+mn-lt"/>
                        </a:rPr>
                        <a:t>Pathophysiological Effect of Variant</a:t>
                      </a:r>
                    </a:p>
                  </a:txBody>
                  <a:tcPr marL="10049" marR="10049" marT="10049" marB="10049">
                    <a:lnL>
                      <a:noFill/>
                    </a:lnL>
                    <a:lnR>
                      <a:noFill/>
                    </a:lnR>
                    <a:lnT>
                      <a:noFill/>
                    </a:lnT>
                    <a:lnB>
                      <a:noFill/>
                    </a:lnB>
                    <a:noFill/>
                  </a:tcPr>
                </a:tc>
                <a:tc>
                  <a:txBody>
                    <a:bodyPr/>
                    <a:lstStyle/>
                    <a:p>
                      <a:pPr algn="l" fontAlgn="t"/>
                      <a:r>
                        <a:rPr lang="en-US" sz="1200" b="1" dirty="0">
                          <a:effectLst/>
                          <a:latin typeface="+mn-lt"/>
                        </a:rPr>
                        <a:t>Inheritance</a:t>
                      </a:r>
                    </a:p>
                  </a:txBody>
                  <a:tcPr marL="10049" marR="10049" marT="10049" marB="10049">
                    <a:lnL>
                      <a:noFill/>
                    </a:lnL>
                    <a:lnR>
                      <a:noFill/>
                    </a:lnR>
                    <a:lnT>
                      <a:noFill/>
                    </a:lnT>
                    <a:lnB>
                      <a:noFill/>
                    </a:lnB>
                    <a:noFill/>
                  </a:tcPr>
                </a:tc>
                <a:extLst>
                  <a:ext uri="{0D108BD9-81ED-4DB2-BD59-A6C34878D82A}">
                    <a16:rowId xmlns:a16="http://schemas.microsoft.com/office/drawing/2014/main" val="1957485953"/>
                  </a:ext>
                </a:extLst>
              </a:tr>
              <a:tr h="545046">
                <a:tc>
                  <a:txBody>
                    <a:bodyPr/>
                    <a:lstStyle/>
                    <a:p>
                      <a:pPr fontAlgn="t"/>
                      <a:r>
                        <a:rPr lang="en-US" sz="1200" dirty="0">
                          <a:effectLst/>
                          <a:latin typeface="+mn-lt"/>
                        </a:rPr>
                        <a:t>Hb S</a:t>
                      </a:r>
                    </a:p>
                  </a:txBody>
                  <a:tcPr marL="10049" marR="10049" marT="10049" marB="10049">
                    <a:lnL>
                      <a:noFill/>
                    </a:lnL>
                    <a:lnR>
                      <a:noFill/>
                    </a:lnR>
                    <a:lnT>
                      <a:noFill/>
                    </a:lnT>
                    <a:lnB>
                      <a:noFill/>
                    </a:lnB>
                    <a:noFill/>
                  </a:tcPr>
                </a:tc>
                <a:tc>
                  <a:txBody>
                    <a:bodyPr/>
                    <a:lstStyle/>
                    <a:p>
                      <a:pPr fontAlgn="t"/>
                      <a:r>
                        <a:rPr lang="el-GR" sz="1200" dirty="0">
                          <a:effectLst/>
                          <a:latin typeface="+mn-lt"/>
                        </a:rPr>
                        <a:t>β </a:t>
                      </a:r>
                      <a:r>
                        <a:rPr lang="en-US" sz="1200" dirty="0">
                          <a:effectLst/>
                          <a:latin typeface="+mn-lt"/>
                        </a:rPr>
                        <a:t>chain: p.Glu6Val</a:t>
                      </a:r>
                    </a:p>
                  </a:txBody>
                  <a:tcPr marL="10049" marR="10049" marT="10049" marB="10049">
                    <a:lnL>
                      <a:noFill/>
                    </a:lnL>
                    <a:lnR>
                      <a:noFill/>
                    </a:lnR>
                    <a:lnT>
                      <a:noFill/>
                    </a:lnT>
                    <a:lnB>
                      <a:noFill/>
                    </a:lnB>
                    <a:noFill/>
                  </a:tcPr>
                </a:tc>
                <a:tc>
                  <a:txBody>
                    <a:bodyPr/>
                    <a:lstStyle/>
                    <a:p>
                      <a:pPr fontAlgn="t"/>
                      <a:r>
                        <a:rPr lang="en-US" sz="1200" dirty="0">
                          <a:effectLst/>
                          <a:latin typeface="+mn-lt"/>
                        </a:rPr>
                        <a:t>Deoxygenated Hb S polymerizes → </a:t>
                      </a:r>
                      <a:r>
                        <a:rPr lang="en-US" sz="1200" b="1" u="sng" dirty="0">
                          <a:effectLst/>
                          <a:latin typeface="+mn-lt"/>
                        </a:rPr>
                        <a:t>sickle cells </a:t>
                      </a:r>
                      <a:r>
                        <a:rPr lang="en-US" sz="1200" dirty="0">
                          <a:effectLst/>
                          <a:latin typeface="+mn-lt"/>
                        </a:rPr>
                        <a:t>→ vascular occlusion and hemolysis</a:t>
                      </a:r>
                    </a:p>
                  </a:txBody>
                  <a:tcPr marL="10049" marR="10049" marT="10049" marB="10049">
                    <a:lnL>
                      <a:noFill/>
                    </a:lnL>
                    <a:lnR>
                      <a:noFill/>
                    </a:lnR>
                    <a:lnT>
                      <a:noFill/>
                    </a:lnT>
                    <a:lnB>
                      <a:noFill/>
                    </a:lnB>
                    <a:noFill/>
                  </a:tcPr>
                </a:tc>
                <a:tc>
                  <a:txBody>
                    <a:bodyPr/>
                    <a:lstStyle/>
                    <a:p>
                      <a:pPr fontAlgn="t"/>
                      <a:r>
                        <a:rPr lang="en-US" sz="1200" dirty="0">
                          <a:effectLst/>
                          <a:latin typeface="+mn-lt"/>
                        </a:rPr>
                        <a:t>AR</a:t>
                      </a:r>
                    </a:p>
                  </a:txBody>
                  <a:tcPr marL="10049" marR="10049" marT="10049" marB="10049">
                    <a:lnL>
                      <a:noFill/>
                    </a:lnL>
                    <a:lnR>
                      <a:noFill/>
                    </a:lnR>
                    <a:lnT>
                      <a:noFill/>
                    </a:lnT>
                    <a:lnB>
                      <a:noFill/>
                    </a:lnB>
                    <a:noFill/>
                  </a:tcPr>
                </a:tc>
                <a:extLst>
                  <a:ext uri="{0D108BD9-81ED-4DB2-BD59-A6C34878D82A}">
                    <a16:rowId xmlns:a16="http://schemas.microsoft.com/office/drawing/2014/main" val="3809883434"/>
                  </a:ext>
                </a:extLst>
              </a:tr>
              <a:tr h="486494">
                <a:tc>
                  <a:txBody>
                    <a:bodyPr/>
                    <a:lstStyle/>
                    <a:p>
                      <a:pPr fontAlgn="t"/>
                      <a:r>
                        <a:rPr lang="en-US" sz="1200" dirty="0">
                          <a:effectLst/>
                          <a:latin typeface="+mn-lt"/>
                        </a:rPr>
                        <a:t>Hb Hammersmith</a:t>
                      </a:r>
                    </a:p>
                  </a:txBody>
                  <a:tcPr marL="10049" marR="10049" marT="10049" marB="10049">
                    <a:lnL>
                      <a:noFill/>
                    </a:lnL>
                    <a:lnR>
                      <a:noFill/>
                    </a:lnR>
                    <a:lnT>
                      <a:noFill/>
                    </a:lnT>
                    <a:lnB>
                      <a:noFill/>
                    </a:lnB>
                    <a:noFill/>
                  </a:tcPr>
                </a:tc>
                <a:tc>
                  <a:txBody>
                    <a:bodyPr/>
                    <a:lstStyle/>
                    <a:p>
                      <a:pPr fontAlgn="t"/>
                      <a:r>
                        <a:rPr lang="el-GR" sz="1200" dirty="0">
                          <a:effectLst/>
                          <a:latin typeface="+mn-lt"/>
                        </a:rPr>
                        <a:t>β </a:t>
                      </a:r>
                      <a:r>
                        <a:rPr lang="en-US" sz="1200" dirty="0">
                          <a:effectLst/>
                          <a:latin typeface="+mn-lt"/>
                        </a:rPr>
                        <a:t>chain: p.Phe42Ser</a:t>
                      </a:r>
                    </a:p>
                  </a:txBody>
                  <a:tcPr marL="10049" marR="10049" marT="10049" marB="10049">
                    <a:lnL>
                      <a:noFill/>
                    </a:lnL>
                    <a:lnR>
                      <a:noFill/>
                    </a:lnR>
                    <a:lnT>
                      <a:noFill/>
                    </a:lnT>
                    <a:lnB>
                      <a:noFill/>
                    </a:lnB>
                    <a:noFill/>
                  </a:tcPr>
                </a:tc>
                <a:tc>
                  <a:txBody>
                    <a:bodyPr/>
                    <a:lstStyle/>
                    <a:p>
                      <a:pPr fontAlgn="t"/>
                      <a:r>
                        <a:rPr lang="en-US" sz="1200" dirty="0">
                          <a:effectLst/>
                          <a:latin typeface="+mn-lt"/>
                        </a:rPr>
                        <a:t>An unstable Hb → Hb precipitation → hemolysis; also low oxygen affinity</a:t>
                      </a:r>
                    </a:p>
                  </a:txBody>
                  <a:tcPr marL="10049" marR="10049" marT="10049" marB="10049">
                    <a:lnL>
                      <a:noFill/>
                    </a:lnL>
                    <a:lnR>
                      <a:noFill/>
                    </a:lnR>
                    <a:lnT>
                      <a:noFill/>
                    </a:lnT>
                    <a:lnB>
                      <a:noFill/>
                    </a:lnB>
                    <a:noFill/>
                  </a:tcPr>
                </a:tc>
                <a:tc>
                  <a:txBody>
                    <a:bodyPr/>
                    <a:lstStyle/>
                    <a:p>
                      <a:pPr fontAlgn="t"/>
                      <a:r>
                        <a:rPr lang="en-US" sz="1200" dirty="0">
                          <a:effectLst/>
                          <a:latin typeface="+mn-lt"/>
                        </a:rPr>
                        <a:t>AD</a:t>
                      </a:r>
                    </a:p>
                  </a:txBody>
                  <a:tcPr marL="10049" marR="10049" marT="10049" marB="10049">
                    <a:lnL>
                      <a:noFill/>
                    </a:lnL>
                    <a:lnR>
                      <a:noFill/>
                    </a:lnR>
                    <a:lnT>
                      <a:noFill/>
                    </a:lnT>
                    <a:lnB>
                      <a:noFill/>
                    </a:lnB>
                    <a:noFill/>
                  </a:tcPr>
                </a:tc>
                <a:extLst>
                  <a:ext uri="{0D108BD9-81ED-4DB2-BD59-A6C34878D82A}">
                    <a16:rowId xmlns:a16="http://schemas.microsoft.com/office/drawing/2014/main" val="162217270"/>
                  </a:ext>
                </a:extLst>
              </a:tr>
              <a:tr h="896363">
                <a:tc>
                  <a:txBody>
                    <a:bodyPr/>
                    <a:lstStyle/>
                    <a:p>
                      <a:pPr fontAlgn="t"/>
                      <a:r>
                        <a:rPr lang="en-US" sz="1200" dirty="0">
                          <a:effectLst/>
                          <a:latin typeface="+mn-lt"/>
                        </a:rPr>
                        <a:t>Hb </a:t>
                      </a:r>
                      <a:r>
                        <a:rPr lang="en-US" sz="1200" dirty="0" err="1">
                          <a:effectLst/>
                          <a:latin typeface="+mn-lt"/>
                        </a:rPr>
                        <a:t>MHyde</a:t>
                      </a:r>
                      <a:r>
                        <a:rPr lang="en-US" sz="1200" dirty="0">
                          <a:effectLst/>
                          <a:latin typeface="+mn-lt"/>
                        </a:rPr>
                        <a:t> Park</a:t>
                      </a:r>
                    </a:p>
                  </a:txBody>
                  <a:tcPr marL="10049" marR="10049" marT="10049" marB="10049">
                    <a:lnL>
                      <a:noFill/>
                    </a:lnL>
                    <a:lnR>
                      <a:noFill/>
                    </a:lnR>
                    <a:lnT>
                      <a:noFill/>
                    </a:lnT>
                    <a:lnB>
                      <a:noFill/>
                    </a:lnB>
                    <a:noFill/>
                  </a:tcPr>
                </a:tc>
                <a:tc>
                  <a:txBody>
                    <a:bodyPr/>
                    <a:lstStyle/>
                    <a:p>
                      <a:pPr fontAlgn="t"/>
                      <a:r>
                        <a:rPr lang="el-GR" sz="1200" dirty="0">
                          <a:effectLst/>
                          <a:latin typeface="+mn-lt"/>
                        </a:rPr>
                        <a:t>β </a:t>
                      </a:r>
                      <a:r>
                        <a:rPr lang="en-US" sz="1200" dirty="0">
                          <a:effectLst/>
                          <a:latin typeface="+mn-lt"/>
                        </a:rPr>
                        <a:t>chain: p.His92Tyr</a:t>
                      </a:r>
                    </a:p>
                  </a:txBody>
                  <a:tcPr marL="10049" marR="10049" marT="10049" marB="10049">
                    <a:lnL>
                      <a:noFill/>
                    </a:lnL>
                    <a:lnR>
                      <a:noFill/>
                    </a:lnR>
                    <a:lnT>
                      <a:noFill/>
                    </a:lnT>
                    <a:lnB>
                      <a:noFill/>
                    </a:lnB>
                    <a:noFill/>
                  </a:tcPr>
                </a:tc>
                <a:tc>
                  <a:txBody>
                    <a:bodyPr/>
                    <a:lstStyle/>
                    <a:p>
                      <a:pPr fontAlgn="t"/>
                      <a:r>
                        <a:rPr lang="en-US" sz="1200" dirty="0">
                          <a:effectLst/>
                          <a:latin typeface="+mn-lt"/>
                        </a:rPr>
                        <a:t>The substitution makes oxidized heme iron resistant to methemoglobin reductase → Hb M, which cannot carry oxygen → cyanosis (asymptomatic)</a:t>
                      </a:r>
                    </a:p>
                  </a:txBody>
                  <a:tcPr marL="10049" marR="10049" marT="10049" marB="10049">
                    <a:lnL>
                      <a:noFill/>
                    </a:lnL>
                    <a:lnR>
                      <a:noFill/>
                    </a:lnR>
                    <a:lnT>
                      <a:noFill/>
                    </a:lnT>
                    <a:lnB>
                      <a:noFill/>
                    </a:lnB>
                    <a:noFill/>
                  </a:tcPr>
                </a:tc>
                <a:tc>
                  <a:txBody>
                    <a:bodyPr/>
                    <a:lstStyle/>
                    <a:p>
                      <a:pPr fontAlgn="t"/>
                      <a:r>
                        <a:rPr lang="en-US" sz="1200" dirty="0">
                          <a:effectLst/>
                          <a:latin typeface="+mn-lt"/>
                        </a:rPr>
                        <a:t>AD</a:t>
                      </a:r>
                    </a:p>
                  </a:txBody>
                  <a:tcPr marL="10049" marR="10049" marT="10049" marB="10049">
                    <a:lnL>
                      <a:noFill/>
                    </a:lnL>
                    <a:lnR>
                      <a:noFill/>
                    </a:lnR>
                    <a:lnT>
                      <a:noFill/>
                    </a:lnT>
                    <a:lnB>
                      <a:noFill/>
                    </a:lnB>
                    <a:noFill/>
                  </a:tcPr>
                </a:tc>
                <a:extLst>
                  <a:ext uri="{0D108BD9-81ED-4DB2-BD59-A6C34878D82A}">
                    <a16:rowId xmlns:a16="http://schemas.microsoft.com/office/drawing/2014/main" val="3435037803"/>
                  </a:ext>
                </a:extLst>
              </a:tr>
              <a:tr h="603599">
                <a:tc>
                  <a:txBody>
                    <a:bodyPr/>
                    <a:lstStyle/>
                    <a:p>
                      <a:pPr fontAlgn="t"/>
                      <a:r>
                        <a:rPr lang="en-US" sz="1200" dirty="0">
                          <a:effectLst/>
                          <a:latin typeface="+mn-lt"/>
                        </a:rPr>
                        <a:t>Hb Kempsey</a:t>
                      </a:r>
                    </a:p>
                  </a:txBody>
                  <a:tcPr marL="10049" marR="10049" marT="10049" marB="10049">
                    <a:lnL>
                      <a:noFill/>
                    </a:lnL>
                    <a:lnR>
                      <a:noFill/>
                    </a:lnR>
                    <a:lnT>
                      <a:noFill/>
                    </a:lnT>
                    <a:lnB>
                      <a:noFill/>
                    </a:lnB>
                    <a:noFill/>
                  </a:tcPr>
                </a:tc>
                <a:tc>
                  <a:txBody>
                    <a:bodyPr/>
                    <a:lstStyle/>
                    <a:p>
                      <a:pPr fontAlgn="t"/>
                      <a:r>
                        <a:rPr lang="el-GR" sz="1200" dirty="0">
                          <a:effectLst/>
                          <a:latin typeface="+mn-lt"/>
                        </a:rPr>
                        <a:t>β </a:t>
                      </a:r>
                      <a:r>
                        <a:rPr lang="en-US" sz="1200" dirty="0">
                          <a:effectLst/>
                          <a:latin typeface="+mn-lt"/>
                        </a:rPr>
                        <a:t>chain: p.Asp99Asn</a:t>
                      </a:r>
                    </a:p>
                  </a:txBody>
                  <a:tcPr marL="10049" marR="10049" marT="10049" marB="10049">
                    <a:lnL>
                      <a:noFill/>
                    </a:lnL>
                    <a:lnR>
                      <a:noFill/>
                    </a:lnR>
                    <a:lnT>
                      <a:noFill/>
                    </a:lnT>
                    <a:lnB>
                      <a:noFill/>
                    </a:lnB>
                    <a:noFill/>
                  </a:tcPr>
                </a:tc>
                <a:tc>
                  <a:txBody>
                    <a:bodyPr/>
                    <a:lstStyle/>
                    <a:p>
                      <a:pPr fontAlgn="t"/>
                      <a:r>
                        <a:rPr lang="en-US" sz="1200" dirty="0">
                          <a:effectLst/>
                          <a:latin typeface="+mn-lt"/>
                        </a:rPr>
                        <a:t>The substitution keeps the Hb in its high oxygen affinity structure → less oxygen to tissues → polycythemia</a:t>
                      </a:r>
                    </a:p>
                  </a:txBody>
                  <a:tcPr marL="10049" marR="10049" marT="10049" marB="10049">
                    <a:lnL>
                      <a:noFill/>
                    </a:lnL>
                    <a:lnR>
                      <a:noFill/>
                    </a:lnR>
                    <a:lnT>
                      <a:noFill/>
                    </a:lnT>
                    <a:lnB>
                      <a:noFill/>
                    </a:lnB>
                    <a:noFill/>
                  </a:tcPr>
                </a:tc>
                <a:tc>
                  <a:txBody>
                    <a:bodyPr/>
                    <a:lstStyle/>
                    <a:p>
                      <a:pPr fontAlgn="t"/>
                      <a:r>
                        <a:rPr lang="en-US" sz="1200" dirty="0">
                          <a:effectLst/>
                          <a:latin typeface="+mn-lt"/>
                        </a:rPr>
                        <a:t>AD</a:t>
                      </a:r>
                    </a:p>
                  </a:txBody>
                  <a:tcPr marL="10049" marR="10049" marT="10049" marB="10049">
                    <a:lnL>
                      <a:noFill/>
                    </a:lnL>
                    <a:lnR>
                      <a:noFill/>
                    </a:lnR>
                    <a:lnT>
                      <a:noFill/>
                    </a:lnT>
                    <a:lnB>
                      <a:noFill/>
                    </a:lnB>
                    <a:noFill/>
                  </a:tcPr>
                </a:tc>
                <a:extLst>
                  <a:ext uri="{0D108BD9-81ED-4DB2-BD59-A6C34878D82A}">
                    <a16:rowId xmlns:a16="http://schemas.microsoft.com/office/drawing/2014/main" val="4281565291"/>
                  </a:ext>
                </a:extLst>
              </a:tr>
              <a:tr h="779258">
                <a:tc>
                  <a:txBody>
                    <a:bodyPr/>
                    <a:lstStyle/>
                    <a:p>
                      <a:pPr fontAlgn="t"/>
                      <a:r>
                        <a:rPr lang="en-US" sz="1200" dirty="0">
                          <a:effectLst/>
                          <a:latin typeface="+mn-lt"/>
                        </a:rPr>
                        <a:t>Hb E</a:t>
                      </a:r>
                    </a:p>
                  </a:txBody>
                  <a:tcPr marL="10049" marR="10049" marT="10049" marB="10049">
                    <a:lnL>
                      <a:noFill/>
                    </a:lnL>
                    <a:lnR>
                      <a:noFill/>
                    </a:lnR>
                    <a:lnT>
                      <a:noFill/>
                    </a:lnT>
                    <a:lnB>
                      <a:noFill/>
                    </a:lnB>
                    <a:noFill/>
                  </a:tcPr>
                </a:tc>
                <a:tc>
                  <a:txBody>
                    <a:bodyPr/>
                    <a:lstStyle/>
                    <a:p>
                      <a:pPr fontAlgn="t"/>
                      <a:r>
                        <a:rPr lang="el-GR" sz="1200" dirty="0">
                          <a:effectLst/>
                          <a:latin typeface="+mn-lt"/>
                        </a:rPr>
                        <a:t>β </a:t>
                      </a:r>
                      <a:r>
                        <a:rPr lang="en-US" sz="1200" dirty="0">
                          <a:effectLst/>
                          <a:latin typeface="+mn-lt"/>
                        </a:rPr>
                        <a:t>chain: p.Glu26Lys</a:t>
                      </a:r>
                    </a:p>
                  </a:txBody>
                  <a:tcPr marL="10049" marR="10049" marT="10049" marB="10049">
                    <a:lnL>
                      <a:noFill/>
                    </a:lnL>
                    <a:lnR>
                      <a:noFill/>
                    </a:lnR>
                    <a:lnT>
                      <a:noFill/>
                    </a:lnT>
                    <a:lnB>
                      <a:noFill/>
                    </a:lnB>
                    <a:noFill/>
                  </a:tcPr>
                </a:tc>
                <a:tc>
                  <a:txBody>
                    <a:bodyPr/>
                    <a:lstStyle/>
                    <a:p>
                      <a:pPr fontAlgn="t"/>
                      <a:r>
                        <a:rPr lang="en-US" sz="1200">
                          <a:effectLst/>
                          <a:latin typeface="+mn-lt"/>
                        </a:rPr>
                        <a:t>The variant → an abnormal Hb </a:t>
                      </a:r>
                      <a:r>
                        <a:rPr lang="en-US" sz="1200" b="0" i="1">
                          <a:effectLst/>
                          <a:latin typeface="+mn-lt"/>
                        </a:rPr>
                        <a:t>and </a:t>
                      </a:r>
                      <a:r>
                        <a:rPr lang="en-US" sz="1200">
                          <a:effectLst/>
                          <a:latin typeface="+mn-lt"/>
                        </a:rPr>
                        <a:t>decreased synthesis (abnormal RNA splicing) → mild thalassemia </a:t>
                      </a:r>
                      <a:r>
                        <a:rPr lang="en-US" sz="1200" u="none" strike="noStrike" baseline="30000">
                          <a:solidFill>
                            <a:srgbClr val="007398"/>
                          </a:solidFill>
                          <a:effectLst/>
                          <a:latin typeface="+mn-lt"/>
                          <a:hlinkClick r:id="rId6"/>
                        </a:rPr>
                        <a:t>b </a:t>
                      </a:r>
                      <a:r>
                        <a:rPr lang="en-US" sz="1200">
                          <a:effectLst/>
                          <a:latin typeface="+mn-lt"/>
                        </a:rPr>
                        <a:t>(see </a:t>
                      </a:r>
                      <a:r>
                        <a:rPr lang="en-US" sz="1200" u="none" strike="noStrike">
                          <a:solidFill>
                            <a:srgbClr val="007398"/>
                          </a:solidFill>
                          <a:effectLst/>
                          <a:latin typeface="+mn-lt"/>
                          <a:hlinkClick r:id="rId7"/>
                        </a:rPr>
                        <a:t>Fig. 12.11 </a:t>
                      </a:r>
                      <a:r>
                        <a:rPr lang="en-US" sz="1200">
                          <a:effectLst/>
                          <a:latin typeface="+mn-lt"/>
                        </a:rPr>
                        <a:t>)</a:t>
                      </a:r>
                    </a:p>
                  </a:txBody>
                  <a:tcPr marL="10049" marR="10049" marT="10049" marB="10049">
                    <a:lnL>
                      <a:noFill/>
                    </a:lnL>
                    <a:lnR>
                      <a:noFill/>
                    </a:lnR>
                    <a:lnT>
                      <a:noFill/>
                    </a:lnT>
                    <a:lnB>
                      <a:noFill/>
                    </a:lnB>
                    <a:noFill/>
                  </a:tcPr>
                </a:tc>
                <a:tc>
                  <a:txBody>
                    <a:bodyPr/>
                    <a:lstStyle/>
                    <a:p>
                      <a:pPr fontAlgn="t"/>
                      <a:r>
                        <a:rPr lang="en-US" sz="1200" dirty="0">
                          <a:effectLst/>
                          <a:latin typeface="+mn-lt"/>
                        </a:rPr>
                        <a:t>AR</a:t>
                      </a:r>
                    </a:p>
                  </a:txBody>
                  <a:tcPr marL="10049" marR="10049" marT="10049" marB="10049">
                    <a:lnL>
                      <a:noFill/>
                    </a:lnL>
                    <a:lnR>
                      <a:noFill/>
                    </a:lnR>
                    <a:lnT>
                      <a:noFill/>
                    </a:lnT>
                    <a:lnB>
                      <a:noFill/>
                    </a:lnB>
                    <a:noFill/>
                  </a:tcPr>
                </a:tc>
                <a:extLst>
                  <a:ext uri="{0D108BD9-81ED-4DB2-BD59-A6C34878D82A}">
                    <a16:rowId xmlns:a16="http://schemas.microsoft.com/office/drawing/2014/main" val="1898121119"/>
                  </a:ext>
                </a:extLst>
              </a:tr>
            </a:tbl>
          </a:graphicData>
        </a:graphic>
      </p:graphicFrame>
      <p:sp>
        <p:nvSpPr>
          <p:cNvPr id="8" name="Rectangle 1">
            <a:extLst>
              <a:ext uri="{FF2B5EF4-FFF2-40B4-BE49-F238E27FC236}">
                <a16:creationId xmlns:a16="http://schemas.microsoft.com/office/drawing/2014/main" id="{AA7A82D3-69DF-F692-5A70-FE13F0E1912D}"/>
              </a:ext>
            </a:extLst>
          </p:cNvPr>
          <p:cNvSpPr>
            <a:spLocks noChangeArrowheads="1"/>
          </p:cNvSpPr>
          <p:nvPr/>
        </p:nvSpPr>
        <p:spPr bwMode="auto">
          <a:xfrm>
            <a:off x="136634" y="40631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dirty="0">
                <a:ln>
                  <a:noFill/>
                </a:ln>
                <a:solidFill>
                  <a:srgbClr val="737373"/>
                </a:solidFill>
                <a:effectLst/>
                <a:latin typeface="inherit"/>
              </a:rPr>
              <a:t>AD </a:t>
            </a:r>
            <a:r>
              <a:rPr kumimoji="0" lang="en-US" altLang="en-US" sz="1000" b="0" i="0" u="none" strike="noStrike" cap="none" normalizeH="0" baseline="0" dirty="0">
                <a:ln>
                  <a:noFill/>
                </a:ln>
                <a:solidFill>
                  <a:srgbClr val="737373"/>
                </a:solidFill>
                <a:effectLst/>
                <a:latin typeface="ElsevierSansWeb"/>
              </a:rPr>
              <a:t>, Autosomal dominant; </a:t>
            </a:r>
            <a:r>
              <a:rPr kumimoji="0" lang="en-US" altLang="en-US" sz="1000" b="0" i="1" u="none" strike="noStrike" cap="none" normalizeH="0" baseline="0" dirty="0">
                <a:ln>
                  <a:noFill/>
                </a:ln>
                <a:solidFill>
                  <a:srgbClr val="737373"/>
                </a:solidFill>
                <a:effectLst/>
                <a:latin typeface="inherit"/>
              </a:rPr>
              <a:t>AR </a:t>
            </a:r>
            <a:r>
              <a:rPr kumimoji="0" lang="en-US" altLang="en-US" sz="1000" b="0" i="0" u="none" strike="noStrike" cap="none" normalizeH="0" baseline="0" dirty="0">
                <a:ln>
                  <a:noFill/>
                </a:ln>
                <a:solidFill>
                  <a:srgbClr val="737373"/>
                </a:solidFill>
                <a:effectLst/>
                <a:latin typeface="ElsevierSansWeb"/>
              </a:rPr>
              <a:t>, autosomal recessive; </a:t>
            </a:r>
            <a:r>
              <a:rPr kumimoji="0" lang="en-US" altLang="en-US" sz="1000" b="0" i="1" u="none" strike="noStrike" cap="none" normalizeH="0" baseline="0" dirty="0">
                <a:ln>
                  <a:noFill/>
                </a:ln>
                <a:solidFill>
                  <a:srgbClr val="737373"/>
                </a:solidFill>
                <a:effectLst/>
                <a:latin typeface="inherit"/>
              </a:rPr>
              <a:t>Hb M </a:t>
            </a:r>
            <a:r>
              <a:rPr kumimoji="0" lang="en-US" altLang="en-US" sz="1000" b="0" i="0" u="none" strike="noStrike" cap="none" normalizeH="0" baseline="0" dirty="0">
                <a:ln>
                  <a:noFill/>
                </a:ln>
                <a:solidFill>
                  <a:srgbClr val="737373"/>
                </a:solidFill>
                <a:effectLst/>
                <a:latin typeface="ElsevierSansWeb"/>
              </a:rPr>
              <a:t>, methemoglobin (See text.)</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7398"/>
                </a:solidFill>
                <a:effectLst/>
                <a:latin typeface="ElsevierSansWeb"/>
              </a:rPr>
              <a:t>a</a:t>
            </a:r>
            <a:r>
              <a:rPr kumimoji="0" lang="en-US" altLang="en-US" sz="1000" b="0" i="0" u="none" strike="noStrike" cap="none" normalizeH="0" baseline="0" dirty="0">
                <a:ln>
                  <a:noFill/>
                </a:ln>
                <a:solidFill>
                  <a:srgbClr val="737373"/>
                </a:solidFill>
                <a:effectLst/>
                <a:latin typeface="ElsevierSansWeb"/>
              </a:rPr>
              <a:t> Hemoglobin variants are often named after a location related to the first described patient(s).</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7398"/>
                </a:solidFill>
                <a:effectLst/>
                <a:latin typeface="ElsevierSansWeb"/>
              </a:rPr>
              <a:t>b</a:t>
            </a:r>
            <a:r>
              <a:rPr kumimoji="0" lang="en-US" altLang="en-US" sz="1000" b="0" i="0" u="none" strike="noStrike" cap="none" normalizeH="0" baseline="0" dirty="0">
                <a:ln>
                  <a:noFill/>
                </a:ln>
                <a:solidFill>
                  <a:srgbClr val="737373"/>
                </a:solidFill>
                <a:effectLst/>
                <a:latin typeface="ElsevierSansWeb"/>
              </a:rPr>
              <a:t> Additional βchain gene variants that cause βthalassemia are depicted in </a:t>
            </a:r>
            <a:r>
              <a:rPr kumimoji="0" lang="en-US" altLang="en-US" sz="1000" b="0" i="0" u="none" strike="noStrike" cap="none" normalizeH="0" baseline="0" dirty="0">
                <a:ln>
                  <a:noFill/>
                </a:ln>
                <a:solidFill>
                  <a:srgbClr val="000000"/>
                </a:solidFill>
                <a:effectLst/>
                <a:latin typeface="ElsevierSansWeb"/>
                <a:hlinkClick r:id="rId8"/>
              </a:rPr>
              <a:t>Table 12.5 </a:t>
            </a:r>
            <a:r>
              <a:rPr kumimoji="0" lang="en-US" altLang="en-US" sz="1000" b="0" i="0" u="none" strike="noStrike" cap="none" normalizeH="0" baseline="0" dirty="0">
                <a:ln>
                  <a:noFill/>
                </a:ln>
                <a:solidFill>
                  <a:srgbClr val="737373"/>
                </a:solidFill>
                <a:effectLst/>
                <a:latin typeface="ElsevierSansWeb"/>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2447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24284-8B35-66B2-B39A-30E18252BB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CF0303-56F2-F6DC-C5B9-D2871A1FFF24}"/>
              </a:ext>
            </a:extLst>
          </p:cNvPr>
          <p:cNvSpPr>
            <a:spLocks noGrp="1"/>
          </p:cNvSpPr>
          <p:nvPr>
            <p:ph type="title"/>
          </p:nvPr>
        </p:nvSpPr>
        <p:spPr/>
        <p:txBody>
          <a:bodyPr/>
          <a:lstStyle/>
          <a:p>
            <a:r>
              <a:rPr lang="en-US" dirty="0"/>
              <a:t>Sickle Cell Disease</a:t>
            </a:r>
          </a:p>
        </p:txBody>
      </p:sp>
      <p:sp>
        <p:nvSpPr>
          <p:cNvPr id="3" name="TextBox 2">
            <a:extLst>
              <a:ext uri="{FF2B5EF4-FFF2-40B4-BE49-F238E27FC236}">
                <a16:creationId xmlns:a16="http://schemas.microsoft.com/office/drawing/2014/main" id="{B198D22E-8F26-C72A-69F9-019BA71AAAF2}"/>
              </a:ext>
            </a:extLst>
          </p:cNvPr>
          <p:cNvSpPr txBox="1"/>
          <p:nvPr/>
        </p:nvSpPr>
        <p:spPr>
          <a:xfrm>
            <a:off x="370082" y="4693374"/>
            <a:ext cx="8637284" cy="584775"/>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https://www.clinicalkey.com/student/content/book/3-s2.0-B9780323755764008358</a:t>
            </a:r>
            <a:r>
              <a:rPr lang="en-US" sz="800" b="0" i="0" dirty="0">
                <a:solidFill>
                  <a:srgbClr val="2E2E2E"/>
                </a:solidFill>
                <a:effectLst/>
                <a:latin typeface="ElsevierSansWeb"/>
              </a:rPr>
              <a:t>; </a:t>
            </a:r>
            <a:r>
              <a:rPr lang="en-US" sz="800" b="0" i="0" dirty="0">
                <a:solidFill>
                  <a:srgbClr val="2E2E2E"/>
                </a:solidFill>
                <a:effectLst/>
                <a:latin typeface="ElsevierSansWeb"/>
                <a:hlinkClick r:id="rId3"/>
              </a:rPr>
              <a:t>https://www.clinicalkey.com/student/content/book/3-s2.0-B9780323930383001490</a:t>
            </a:r>
            <a:endParaRPr lang="en-US" sz="800" b="0" i="0" dirty="0">
              <a:solidFill>
                <a:srgbClr val="2E2E2E"/>
              </a:solidFill>
              <a:effectLst/>
              <a:latin typeface="ElsevierSansWeb"/>
            </a:endParaRPr>
          </a:p>
          <a:p>
            <a:r>
              <a:rPr lang="en-US" sz="800" dirty="0">
                <a:hlinkClick r:id="rId4"/>
              </a:rPr>
              <a:t>Goldman-Cecil Medicine, 27</a:t>
            </a:r>
            <a:r>
              <a:rPr lang="en-US" sz="800" baseline="30000" dirty="0">
                <a:hlinkClick r:id="rId4"/>
              </a:rPr>
              <a:t>th</a:t>
            </a:r>
            <a:r>
              <a:rPr lang="en-US" sz="800" dirty="0">
                <a:hlinkClick r:id="rId4"/>
              </a:rPr>
              <a:t> Ed.</a:t>
            </a:r>
            <a:r>
              <a:rPr lang="en-US" sz="800" dirty="0"/>
              <a:t>; </a:t>
            </a:r>
            <a:r>
              <a:rPr lang="en-US" sz="800" b="0" i="0" dirty="0" err="1">
                <a:solidFill>
                  <a:srgbClr val="2E2E2E"/>
                </a:solidFill>
                <a:effectLst/>
                <a:latin typeface="ElsevierSansWeb"/>
                <a:hlinkClick r:id="rId5"/>
              </a:rPr>
              <a:t>Ferri's</a:t>
            </a:r>
            <a:r>
              <a:rPr lang="en-US" sz="800" b="0" i="0" dirty="0">
                <a:solidFill>
                  <a:srgbClr val="2E2E2E"/>
                </a:solidFill>
                <a:effectLst/>
                <a:latin typeface="ElsevierSansWeb"/>
                <a:hlinkClick r:id="rId5"/>
              </a:rPr>
              <a:t> Clinical Advisor 2024</a:t>
            </a:r>
            <a:endParaRPr lang="en-US" sz="800" b="0" i="0" dirty="0">
              <a:solidFill>
                <a:srgbClr val="2E2E2E"/>
              </a:solidFill>
              <a:effectLst/>
              <a:latin typeface="ElsevierSansWeb"/>
            </a:endParaRPr>
          </a:p>
          <a:p>
            <a:endParaRPr lang="en-US" sz="800" b="0" i="0" dirty="0">
              <a:solidFill>
                <a:srgbClr val="2E2E2E"/>
              </a:solidFill>
              <a:effectLst/>
              <a:latin typeface="ElsevierSansWeb"/>
            </a:endParaRPr>
          </a:p>
          <a:p>
            <a:endParaRPr lang="en-US" sz="800" dirty="0"/>
          </a:p>
        </p:txBody>
      </p:sp>
      <p:sp>
        <p:nvSpPr>
          <p:cNvPr id="8" name="Text Placeholder 1">
            <a:extLst>
              <a:ext uri="{FF2B5EF4-FFF2-40B4-BE49-F238E27FC236}">
                <a16:creationId xmlns:a16="http://schemas.microsoft.com/office/drawing/2014/main" id="{15B5616E-0AB3-9573-A8BC-0661784E7CAA}"/>
              </a:ext>
            </a:extLst>
          </p:cNvPr>
          <p:cNvSpPr txBox="1">
            <a:spLocks/>
          </p:cNvSpPr>
          <p:nvPr/>
        </p:nvSpPr>
        <p:spPr>
          <a:xfrm>
            <a:off x="576263" y="835026"/>
            <a:ext cx="8431103" cy="3897312"/>
          </a:xfrm>
          <a:prstGeom prst="rect">
            <a:avLst/>
          </a:prstGeom>
        </p:spPr>
        <p:txBody>
          <a:bodyPr/>
          <a:lst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a:lstStyle>
          <a:p>
            <a:pPr marL="285750" indent="-285750"/>
            <a:r>
              <a:rPr lang="en-US" sz="1400" dirty="0"/>
              <a:t>Hemoglobin synthesis disorder in which the substitution of valine for glutamic acid at position six of the beta-globin chain yields a variant molecule, </a:t>
            </a:r>
            <a:r>
              <a:rPr lang="en-US" sz="1400" b="1" u="sng" dirty="0"/>
              <a:t>hemoglobin S</a:t>
            </a:r>
          </a:p>
          <a:p>
            <a:pPr marL="285750" indent="-285750"/>
            <a:r>
              <a:rPr lang="en-US" sz="1400" dirty="0"/>
              <a:t>In its deoxygenated form, hemoglobin S (deoxy </a:t>
            </a:r>
            <a:r>
              <a:rPr lang="en-US" sz="1400" dirty="0" err="1"/>
              <a:t>HgbS</a:t>
            </a:r>
            <a:r>
              <a:rPr lang="en-US" sz="1400" dirty="0"/>
              <a:t>) polymerizes into long strands, deforming red blood cells (RBCs) into a characteristic sickle shape.</a:t>
            </a:r>
          </a:p>
          <a:p>
            <a:pPr marL="285750" indent="-285750"/>
            <a:r>
              <a:rPr lang="en-US" sz="1400" dirty="0"/>
              <a:t>Episodic </a:t>
            </a:r>
            <a:r>
              <a:rPr lang="en-US" sz="1400" dirty="0" err="1"/>
              <a:t>vaso</a:t>
            </a:r>
            <a:r>
              <a:rPr lang="en-US" sz="1400" dirty="0"/>
              <a:t>-occlusive events that are associated with pain crises, hemolytic anemia, stroke, acute chest syndrome, pulmonary hypertension, urologic and renal complications.</a:t>
            </a:r>
          </a:p>
          <a:p>
            <a:pPr marL="285750" indent="-285750"/>
            <a:r>
              <a:rPr lang="en-US" sz="1400" dirty="0"/>
              <a:t>Approximately 18 to 25% of the population of Sub-Saharan Africa are sickle cell carriers</a:t>
            </a:r>
          </a:p>
          <a:p>
            <a:pPr marL="285750" indent="-285750"/>
            <a:r>
              <a:rPr lang="en-US" sz="1400" dirty="0"/>
              <a:t>Although sickle cell disease is most commonly associated with anemia and repeated pain episodes, the pathophysiologic process can affect all organs in the body</a:t>
            </a:r>
          </a:p>
          <a:p>
            <a:pPr marL="285750" indent="-285750"/>
            <a:r>
              <a:rPr lang="en-US" sz="1400" dirty="0"/>
              <a:t>Lab Tests – Anemia (from chronic hemolysis), reticulocytosis, leukocytosis, and thrombocytosis are common. Hgb S/</a:t>
            </a:r>
            <a:r>
              <a:rPr lang="el-GR" sz="1400" dirty="0"/>
              <a:t>β 0 </a:t>
            </a:r>
            <a:r>
              <a:rPr lang="en-US" sz="1400" dirty="0"/>
              <a:t>and Hgb S/</a:t>
            </a:r>
            <a:r>
              <a:rPr lang="el-GR" sz="1400" dirty="0"/>
              <a:t>β + </a:t>
            </a:r>
            <a:r>
              <a:rPr lang="en-US" sz="1400" dirty="0"/>
              <a:t>thalassemia will have microcytosis; Hgb S/C is also typically microcytic. Hgb S/C may have normal or near-normal hematocrit but will have characteristic changes on peripheral smear (target cells). Elevations of bilirubin, lactate dehydrogenase, and low haptoglobin are consistent with chronic hemolysis. Peripheral blood smear reveals sickle cells. </a:t>
            </a:r>
          </a:p>
        </p:txBody>
      </p:sp>
    </p:spTree>
    <p:extLst>
      <p:ext uri="{BB962C8B-B14F-4D97-AF65-F5344CB8AC3E}">
        <p14:creationId xmlns:p14="http://schemas.microsoft.com/office/powerpoint/2010/main" val="378218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B9EFA-D4B4-78BA-AF4E-14977A572B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7DB42E-FD2B-4A9C-721B-61C028B6714B}"/>
              </a:ext>
            </a:extLst>
          </p:cNvPr>
          <p:cNvSpPr>
            <a:spLocks noGrp="1"/>
          </p:cNvSpPr>
          <p:nvPr>
            <p:ph type="title"/>
          </p:nvPr>
        </p:nvSpPr>
        <p:spPr/>
        <p:txBody>
          <a:bodyPr/>
          <a:lstStyle/>
          <a:p>
            <a:r>
              <a:rPr lang="en-US" dirty="0"/>
              <a:t>Sickle Cell Disease</a:t>
            </a:r>
          </a:p>
        </p:txBody>
      </p:sp>
      <p:sp>
        <p:nvSpPr>
          <p:cNvPr id="3" name="TextBox 2">
            <a:extLst>
              <a:ext uri="{FF2B5EF4-FFF2-40B4-BE49-F238E27FC236}">
                <a16:creationId xmlns:a16="http://schemas.microsoft.com/office/drawing/2014/main" id="{E1643985-314B-87A1-129F-2E09CA22CD3B}"/>
              </a:ext>
            </a:extLst>
          </p:cNvPr>
          <p:cNvSpPr txBox="1"/>
          <p:nvPr/>
        </p:nvSpPr>
        <p:spPr>
          <a:xfrm>
            <a:off x="370082" y="4693374"/>
            <a:ext cx="8637284" cy="584775"/>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https://www.clinicalkey.com/student/content/book/3-s2.0-B9780323755764008358</a:t>
            </a:r>
            <a:r>
              <a:rPr lang="en-US" sz="800" b="0" i="0" dirty="0">
                <a:solidFill>
                  <a:srgbClr val="2E2E2E"/>
                </a:solidFill>
                <a:effectLst/>
                <a:latin typeface="ElsevierSansWeb"/>
              </a:rPr>
              <a:t>; </a:t>
            </a:r>
            <a:r>
              <a:rPr lang="en-US" sz="800" b="0" i="0" dirty="0">
                <a:solidFill>
                  <a:srgbClr val="2E2E2E"/>
                </a:solidFill>
                <a:effectLst/>
                <a:latin typeface="ElsevierSansWeb"/>
                <a:hlinkClick r:id="rId3"/>
              </a:rPr>
              <a:t>https://www.clinicalkey.com/student/content/book/3-s2.0-B9780323930383001490</a:t>
            </a:r>
            <a:endParaRPr lang="en-US" sz="800" b="0" i="0" dirty="0">
              <a:solidFill>
                <a:srgbClr val="2E2E2E"/>
              </a:solidFill>
              <a:effectLst/>
              <a:latin typeface="ElsevierSansWeb"/>
            </a:endParaRPr>
          </a:p>
          <a:p>
            <a:r>
              <a:rPr lang="en-US" sz="800" dirty="0">
                <a:hlinkClick r:id="rId4"/>
              </a:rPr>
              <a:t>Goldman-Cecil Medicine, 27</a:t>
            </a:r>
            <a:r>
              <a:rPr lang="en-US" sz="800" baseline="30000" dirty="0">
                <a:hlinkClick r:id="rId4"/>
              </a:rPr>
              <a:t>th</a:t>
            </a:r>
            <a:r>
              <a:rPr lang="en-US" sz="800" dirty="0">
                <a:hlinkClick r:id="rId4"/>
              </a:rPr>
              <a:t> Ed.</a:t>
            </a:r>
            <a:r>
              <a:rPr lang="en-US" sz="800" dirty="0"/>
              <a:t>; </a:t>
            </a:r>
            <a:r>
              <a:rPr lang="en-US" sz="800" b="0" i="0" dirty="0" err="1">
                <a:solidFill>
                  <a:srgbClr val="2E2E2E"/>
                </a:solidFill>
                <a:effectLst/>
                <a:latin typeface="ElsevierSansWeb"/>
                <a:hlinkClick r:id="rId5"/>
              </a:rPr>
              <a:t>Ferri's</a:t>
            </a:r>
            <a:r>
              <a:rPr lang="en-US" sz="800" b="0" i="0" dirty="0">
                <a:solidFill>
                  <a:srgbClr val="2E2E2E"/>
                </a:solidFill>
                <a:effectLst/>
                <a:latin typeface="ElsevierSansWeb"/>
                <a:hlinkClick r:id="rId5"/>
              </a:rPr>
              <a:t> Clinical Advisor 2024</a:t>
            </a:r>
            <a:endParaRPr lang="en-US" sz="800" b="0" i="0" dirty="0">
              <a:solidFill>
                <a:srgbClr val="2E2E2E"/>
              </a:solidFill>
              <a:effectLst/>
              <a:latin typeface="ElsevierSansWeb"/>
            </a:endParaRPr>
          </a:p>
          <a:p>
            <a:endParaRPr lang="en-US" sz="800" b="0" i="0" dirty="0">
              <a:solidFill>
                <a:srgbClr val="2E2E2E"/>
              </a:solidFill>
              <a:effectLst/>
              <a:latin typeface="ElsevierSansWeb"/>
            </a:endParaRPr>
          </a:p>
          <a:p>
            <a:endParaRPr lang="en-US" sz="800" dirty="0"/>
          </a:p>
        </p:txBody>
      </p:sp>
      <p:pic>
        <p:nvPicPr>
          <p:cNvPr id="5" name="Picture 4">
            <a:extLst>
              <a:ext uri="{FF2B5EF4-FFF2-40B4-BE49-F238E27FC236}">
                <a16:creationId xmlns:a16="http://schemas.microsoft.com/office/drawing/2014/main" id="{A967D87C-8268-90FF-6554-E2E653F42648}"/>
              </a:ext>
            </a:extLst>
          </p:cNvPr>
          <p:cNvPicPr>
            <a:picLocks noChangeAspect="1"/>
          </p:cNvPicPr>
          <p:nvPr/>
        </p:nvPicPr>
        <p:blipFill>
          <a:blip r:embed="rId6"/>
          <a:stretch>
            <a:fillRect/>
          </a:stretch>
        </p:blipFill>
        <p:spPr>
          <a:xfrm>
            <a:off x="2692007" y="685331"/>
            <a:ext cx="5875730" cy="3772837"/>
          </a:xfrm>
          <a:prstGeom prst="rect">
            <a:avLst/>
          </a:prstGeom>
        </p:spPr>
      </p:pic>
      <p:sp>
        <p:nvSpPr>
          <p:cNvPr id="7" name="TextBox 6">
            <a:extLst>
              <a:ext uri="{FF2B5EF4-FFF2-40B4-BE49-F238E27FC236}">
                <a16:creationId xmlns:a16="http://schemas.microsoft.com/office/drawing/2014/main" id="{748C7212-FC56-B111-1852-8421A67ABC17}"/>
              </a:ext>
            </a:extLst>
          </p:cNvPr>
          <p:cNvSpPr txBox="1"/>
          <p:nvPr/>
        </p:nvSpPr>
        <p:spPr>
          <a:xfrm>
            <a:off x="202102" y="3627171"/>
            <a:ext cx="2489906" cy="830997"/>
          </a:xfrm>
          <a:prstGeom prst="rect">
            <a:avLst/>
          </a:prstGeom>
          <a:noFill/>
        </p:spPr>
        <p:txBody>
          <a:bodyPr wrap="square">
            <a:spAutoFit/>
          </a:bodyPr>
          <a:lstStyle/>
          <a:p>
            <a:pPr algn="l"/>
            <a:r>
              <a:rPr lang="en-US" sz="800" b="0" i="0" dirty="0">
                <a:solidFill>
                  <a:srgbClr val="737373"/>
                </a:solidFill>
                <a:effectLst/>
              </a:rPr>
              <a:t>Photomicrograph of a blood film.</a:t>
            </a:r>
          </a:p>
          <a:p>
            <a:pPr algn="l"/>
            <a:r>
              <a:rPr lang="en-US" sz="800" b="0" i="0" dirty="0">
                <a:solidFill>
                  <a:srgbClr val="737373"/>
                </a:solidFill>
                <a:effectLst/>
              </a:rPr>
              <a:t>Sickle cell anemia (homozygosity for hemoglobin S). Shown are a sickle cell, boat-shaped cells, a nucleated red cell, and target cells.</a:t>
            </a:r>
          </a:p>
          <a:p>
            <a:pPr algn="l"/>
            <a:r>
              <a:rPr lang="en-US" sz="800" b="0" i="0" dirty="0">
                <a:solidFill>
                  <a:srgbClr val="737373"/>
                </a:solidFill>
                <a:effectLst/>
              </a:rPr>
              <a:t>From Bain BJ et al: </a:t>
            </a:r>
            <a:r>
              <a:rPr lang="en-US" sz="800" b="0" i="1" dirty="0" err="1">
                <a:solidFill>
                  <a:srgbClr val="737373"/>
                </a:solidFill>
                <a:effectLst/>
              </a:rPr>
              <a:t>Dacie</a:t>
            </a:r>
            <a:r>
              <a:rPr lang="en-US" sz="800" b="0" i="1" dirty="0">
                <a:solidFill>
                  <a:srgbClr val="737373"/>
                </a:solidFill>
                <a:effectLst/>
              </a:rPr>
              <a:t> and Lewis practical </a:t>
            </a:r>
            <a:r>
              <a:rPr lang="en-US" sz="800" b="0" i="1" dirty="0" err="1">
                <a:solidFill>
                  <a:srgbClr val="737373"/>
                </a:solidFill>
                <a:effectLst/>
              </a:rPr>
              <a:t>haematology</a:t>
            </a:r>
            <a:r>
              <a:rPr lang="en-US" sz="800" b="0" i="1" dirty="0">
                <a:solidFill>
                  <a:srgbClr val="737373"/>
                </a:solidFill>
                <a:effectLst/>
              </a:rPr>
              <a:t>, </a:t>
            </a:r>
            <a:r>
              <a:rPr lang="en-US" sz="800" b="0" i="0" dirty="0">
                <a:solidFill>
                  <a:srgbClr val="737373"/>
                </a:solidFill>
                <a:effectLst/>
              </a:rPr>
              <a:t>ed 12, Philadelphia, 2017, Elsevier.</a:t>
            </a:r>
          </a:p>
        </p:txBody>
      </p:sp>
    </p:spTree>
    <p:extLst>
      <p:ext uri="{BB962C8B-B14F-4D97-AF65-F5344CB8AC3E}">
        <p14:creationId xmlns:p14="http://schemas.microsoft.com/office/powerpoint/2010/main" val="309926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3D0B2-EEC1-FA51-5EBC-7E3915DA17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776288-EBA9-A3D8-E423-0FF443AFFFFE}"/>
              </a:ext>
            </a:extLst>
          </p:cNvPr>
          <p:cNvSpPr>
            <a:spLocks noGrp="1"/>
          </p:cNvSpPr>
          <p:nvPr>
            <p:ph type="title"/>
          </p:nvPr>
        </p:nvSpPr>
        <p:spPr/>
        <p:txBody>
          <a:bodyPr/>
          <a:lstStyle/>
          <a:p>
            <a:r>
              <a:rPr lang="en-US" dirty="0"/>
              <a:t>Sickle Cell Disease</a:t>
            </a:r>
          </a:p>
        </p:txBody>
      </p:sp>
      <p:sp>
        <p:nvSpPr>
          <p:cNvPr id="3" name="TextBox 2">
            <a:extLst>
              <a:ext uri="{FF2B5EF4-FFF2-40B4-BE49-F238E27FC236}">
                <a16:creationId xmlns:a16="http://schemas.microsoft.com/office/drawing/2014/main" id="{40F11843-E420-198D-423E-B72DD9C6C840}"/>
              </a:ext>
            </a:extLst>
          </p:cNvPr>
          <p:cNvSpPr txBox="1"/>
          <p:nvPr/>
        </p:nvSpPr>
        <p:spPr>
          <a:xfrm>
            <a:off x="370082" y="4693374"/>
            <a:ext cx="8637284"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https://www.osmosis.org/learn/Sickle_cell_disease_%28NORD%29</a:t>
            </a:r>
            <a:r>
              <a:rPr lang="en-US" sz="800" b="0" i="0" dirty="0">
                <a:solidFill>
                  <a:srgbClr val="2E2E2E"/>
                </a:solidFill>
                <a:effectLst/>
                <a:latin typeface="ElsevierSansWeb"/>
              </a:rPr>
              <a:t> </a:t>
            </a:r>
          </a:p>
        </p:txBody>
      </p:sp>
      <p:pic>
        <p:nvPicPr>
          <p:cNvPr id="5" name="Picture 4">
            <a:hlinkClick r:id="rId2"/>
            <a:extLst>
              <a:ext uri="{FF2B5EF4-FFF2-40B4-BE49-F238E27FC236}">
                <a16:creationId xmlns:a16="http://schemas.microsoft.com/office/drawing/2014/main" id="{44D14922-DEA8-52B7-5DA5-A21A8B6FEA76}"/>
              </a:ext>
            </a:extLst>
          </p:cNvPr>
          <p:cNvPicPr>
            <a:picLocks noChangeAspect="1"/>
          </p:cNvPicPr>
          <p:nvPr/>
        </p:nvPicPr>
        <p:blipFill>
          <a:blip r:embed="rId3"/>
          <a:stretch>
            <a:fillRect/>
          </a:stretch>
        </p:blipFill>
        <p:spPr>
          <a:xfrm>
            <a:off x="491916" y="676065"/>
            <a:ext cx="7821950" cy="396271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427108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00304-4B8C-3867-2422-21B55C5EF6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44DC88-E129-BCE4-2082-1E9C75C2AA6B}"/>
              </a:ext>
            </a:extLst>
          </p:cNvPr>
          <p:cNvSpPr>
            <a:spLocks noGrp="1"/>
          </p:cNvSpPr>
          <p:nvPr>
            <p:ph type="title"/>
          </p:nvPr>
        </p:nvSpPr>
        <p:spPr/>
        <p:txBody>
          <a:bodyPr/>
          <a:lstStyle/>
          <a:p>
            <a:r>
              <a:rPr lang="en-US" dirty="0"/>
              <a:t>Sickle Cell Disease</a:t>
            </a:r>
          </a:p>
        </p:txBody>
      </p:sp>
      <p:sp>
        <p:nvSpPr>
          <p:cNvPr id="3" name="TextBox 2">
            <a:extLst>
              <a:ext uri="{FF2B5EF4-FFF2-40B4-BE49-F238E27FC236}">
                <a16:creationId xmlns:a16="http://schemas.microsoft.com/office/drawing/2014/main" id="{2985E707-A8F2-C292-32B0-5C749D96D90E}"/>
              </a:ext>
            </a:extLst>
          </p:cNvPr>
          <p:cNvSpPr txBox="1"/>
          <p:nvPr/>
        </p:nvSpPr>
        <p:spPr>
          <a:xfrm>
            <a:off x="370082" y="4693374"/>
            <a:ext cx="8637284" cy="584775"/>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https://www.clinicalkey.com/student/content/book/3-s2.0-B9780323755764008358</a:t>
            </a:r>
            <a:r>
              <a:rPr lang="en-US" sz="800" b="0" i="0" dirty="0">
                <a:solidFill>
                  <a:srgbClr val="2E2E2E"/>
                </a:solidFill>
                <a:effectLst/>
                <a:latin typeface="ElsevierSansWeb"/>
              </a:rPr>
              <a:t>; </a:t>
            </a:r>
            <a:r>
              <a:rPr lang="en-US" sz="800" b="0" i="0" dirty="0">
                <a:solidFill>
                  <a:srgbClr val="2E2E2E"/>
                </a:solidFill>
                <a:effectLst/>
                <a:latin typeface="ElsevierSansWeb"/>
                <a:hlinkClick r:id="rId3"/>
              </a:rPr>
              <a:t>https://www.clinicalkey.com/student/content/book/3-s2.0-B9780323930383001490</a:t>
            </a:r>
            <a:endParaRPr lang="en-US" sz="800" b="0" i="0" dirty="0">
              <a:solidFill>
                <a:srgbClr val="2E2E2E"/>
              </a:solidFill>
              <a:effectLst/>
              <a:latin typeface="ElsevierSansWeb"/>
            </a:endParaRPr>
          </a:p>
          <a:p>
            <a:r>
              <a:rPr lang="en-US" sz="800" dirty="0">
                <a:hlinkClick r:id="rId4"/>
              </a:rPr>
              <a:t>Goldman-Cecil Medicine, 27</a:t>
            </a:r>
            <a:r>
              <a:rPr lang="en-US" sz="800" baseline="30000" dirty="0">
                <a:hlinkClick r:id="rId4"/>
              </a:rPr>
              <a:t>th</a:t>
            </a:r>
            <a:r>
              <a:rPr lang="en-US" sz="800" dirty="0">
                <a:hlinkClick r:id="rId4"/>
              </a:rPr>
              <a:t> Ed.</a:t>
            </a:r>
            <a:r>
              <a:rPr lang="en-US" sz="800" dirty="0"/>
              <a:t>; </a:t>
            </a:r>
            <a:r>
              <a:rPr lang="en-US" sz="800" b="0" i="0" dirty="0" err="1">
                <a:solidFill>
                  <a:srgbClr val="2E2E2E"/>
                </a:solidFill>
                <a:effectLst/>
                <a:latin typeface="ElsevierSansWeb"/>
                <a:hlinkClick r:id="rId5"/>
              </a:rPr>
              <a:t>Ferri's</a:t>
            </a:r>
            <a:r>
              <a:rPr lang="en-US" sz="800" b="0" i="0" dirty="0">
                <a:solidFill>
                  <a:srgbClr val="2E2E2E"/>
                </a:solidFill>
                <a:effectLst/>
                <a:latin typeface="ElsevierSansWeb"/>
                <a:hlinkClick r:id="rId5"/>
              </a:rPr>
              <a:t> Clinical Advisor 2024</a:t>
            </a:r>
            <a:endParaRPr lang="en-US" sz="800" b="0" i="0" dirty="0">
              <a:solidFill>
                <a:srgbClr val="2E2E2E"/>
              </a:solidFill>
              <a:effectLst/>
              <a:latin typeface="ElsevierSansWeb"/>
            </a:endParaRPr>
          </a:p>
          <a:p>
            <a:endParaRPr lang="en-US" sz="800" b="0" i="0" dirty="0">
              <a:solidFill>
                <a:srgbClr val="2E2E2E"/>
              </a:solidFill>
              <a:effectLst/>
              <a:latin typeface="ElsevierSansWeb"/>
            </a:endParaRPr>
          </a:p>
          <a:p>
            <a:endParaRPr lang="en-US" sz="800" dirty="0"/>
          </a:p>
        </p:txBody>
      </p:sp>
      <p:pic>
        <p:nvPicPr>
          <p:cNvPr id="5" name="Picture 4">
            <a:extLst>
              <a:ext uri="{FF2B5EF4-FFF2-40B4-BE49-F238E27FC236}">
                <a16:creationId xmlns:a16="http://schemas.microsoft.com/office/drawing/2014/main" id="{1BFB9A04-5135-9716-D90D-AAB84A9C2D9F}"/>
              </a:ext>
            </a:extLst>
          </p:cNvPr>
          <p:cNvPicPr>
            <a:picLocks noChangeAspect="1"/>
          </p:cNvPicPr>
          <p:nvPr/>
        </p:nvPicPr>
        <p:blipFill>
          <a:blip r:embed="rId6"/>
          <a:stretch>
            <a:fillRect/>
          </a:stretch>
        </p:blipFill>
        <p:spPr>
          <a:xfrm>
            <a:off x="3693173" y="700087"/>
            <a:ext cx="4988372" cy="3824545"/>
          </a:xfrm>
          <a:prstGeom prst="rect">
            <a:avLst/>
          </a:prstGeom>
        </p:spPr>
      </p:pic>
      <p:sp>
        <p:nvSpPr>
          <p:cNvPr id="7" name="TextBox 6">
            <a:extLst>
              <a:ext uri="{FF2B5EF4-FFF2-40B4-BE49-F238E27FC236}">
                <a16:creationId xmlns:a16="http://schemas.microsoft.com/office/drawing/2014/main" id="{8A6F6E70-0A02-ABB6-2D30-C847AECA2677}"/>
              </a:ext>
            </a:extLst>
          </p:cNvPr>
          <p:cNvSpPr txBox="1"/>
          <p:nvPr/>
        </p:nvSpPr>
        <p:spPr>
          <a:xfrm>
            <a:off x="576263" y="685144"/>
            <a:ext cx="3060316" cy="4031873"/>
          </a:xfrm>
          <a:prstGeom prst="rect">
            <a:avLst/>
          </a:prstGeom>
          <a:noFill/>
        </p:spPr>
        <p:txBody>
          <a:bodyPr wrap="square">
            <a:spAutoFit/>
          </a:bodyPr>
          <a:lstStyle/>
          <a:p>
            <a:pPr algn="l"/>
            <a:r>
              <a:rPr lang="en-US" sz="800" b="0" i="0" dirty="0">
                <a:solidFill>
                  <a:srgbClr val="737373"/>
                </a:solidFill>
                <a:effectLst/>
              </a:rPr>
              <a:t>Pathophysiology of sickle cell disease.</a:t>
            </a:r>
          </a:p>
          <a:p>
            <a:pPr algn="l"/>
            <a:r>
              <a:rPr lang="en-US" sz="800" b="0" i="0" dirty="0">
                <a:solidFill>
                  <a:srgbClr val="737373"/>
                </a:solidFill>
                <a:effectLst/>
              </a:rPr>
              <a:t>An adenine (A) to thymidine (T) transversion (A6T) at codon 6 in the </a:t>
            </a:r>
            <a:r>
              <a:rPr lang="el-GR" sz="800" b="0" i="0" dirty="0">
                <a:solidFill>
                  <a:srgbClr val="737373"/>
                </a:solidFill>
                <a:effectLst/>
              </a:rPr>
              <a:t>β-</a:t>
            </a:r>
            <a:r>
              <a:rPr lang="en-US" sz="800" b="0" i="0" dirty="0">
                <a:solidFill>
                  <a:srgbClr val="737373"/>
                </a:solidFill>
                <a:effectLst/>
              </a:rPr>
              <a:t>hemoglobin gene on chromosome 11 ( </a:t>
            </a:r>
            <a:r>
              <a:rPr lang="en-US" sz="800" b="0" i="1" dirty="0">
                <a:solidFill>
                  <a:srgbClr val="737373"/>
                </a:solidFill>
                <a:effectLst/>
              </a:rPr>
              <a:t>HBB </a:t>
            </a:r>
            <a:r>
              <a:rPr lang="en-US" sz="800" b="0" i="0" dirty="0">
                <a:solidFill>
                  <a:srgbClr val="737373"/>
                </a:solidFill>
                <a:effectLst/>
              </a:rPr>
              <a:t>) leads to the substitution of a glutamic acid codon by a valine codon. </a:t>
            </a:r>
            <a:r>
              <a:rPr lang="el-GR" sz="800" b="0" i="0" dirty="0">
                <a:solidFill>
                  <a:srgbClr val="737373"/>
                </a:solidFill>
                <a:effectLst/>
              </a:rPr>
              <a:t>β6 </a:t>
            </a:r>
            <a:r>
              <a:rPr lang="en-US" sz="800" b="0" i="0" dirty="0">
                <a:solidFill>
                  <a:srgbClr val="737373"/>
                </a:solidFill>
                <a:effectLst/>
              </a:rPr>
              <a:t>valine allows the hemoglobin S (</a:t>
            </a:r>
            <a:r>
              <a:rPr lang="en-US" sz="800" b="0" i="0" dirty="0" err="1">
                <a:solidFill>
                  <a:srgbClr val="737373"/>
                </a:solidFill>
                <a:effectLst/>
              </a:rPr>
              <a:t>HbS</a:t>
            </a:r>
            <a:r>
              <a:rPr lang="en-US" sz="800" b="0" i="0" dirty="0">
                <a:solidFill>
                  <a:srgbClr val="737373"/>
                </a:solidFill>
                <a:effectLst/>
              </a:rPr>
              <a:t>) molecule (</a:t>
            </a:r>
            <a:r>
              <a:rPr lang="el-GR" sz="800" b="0" i="0" dirty="0">
                <a:solidFill>
                  <a:srgbClr val="737373"/>
                </a:solidFill>
                <a:effectLst/>
              </a:rPr>
              <a:t>α </a:t>
            </a:r>
            <a:r>
              <a:rPr lang="el-GR" sz="800" b="0" i="0" baseline="-25000" dirty="0">
                <a:solidFill>
                  <a:srgbClr val="737373"/>
                </a:solidFill>
                <a:effectLst/>
              </a:rPr>
              <a:t>2 </a:t>
            </a:r>
            <a:r>
              <a:rPr lang="el-GR" sz="800" b="0" i="0" dirty="0">
                <a:solidFill>
                  <a:srgbClr val="737373"/>
                </a:solidFill>
                <a:effectLst/>
              </a:rPr>
              <a:t>β </a:t>
            </a:r>
            <a:r>
              <a:rPr lang="el-GR" sz="800" b="0" i="0" baseline="-25000" dirty="0">
                <a:solidFill>
                  <a:srgbClr val="737373"/>
                </a:solidFill>
                <a:effectLst/>
              </a:rPr>
              <a:t>2 </a:t>
            </a:r>
            <a:r>
              <a:rPr lang="en-US" sz="800" b="0" i="0" baseline="30000" dirty="0">
                <a:solidFill>
                  <a:srgbClr val="737373"/>
                </a:solidFill>
                <a:effectLst/>
              </a:rPr>
              <a:t>S </a:t>
            </a:r>
            <a:r>
              <a:rPr lang="en-US" sz="800" b="0" i="0" dirty="0">
                <a:solidFill>
                  <a:srgbClr val="737373"/>
                </a:solidFill>
                <a:effectLst/>
              </a:rPr>
              <a:t>) to polymerize when it is deoxygenated. </a:t>
            </a:r>
            <a:r>
              <a:rPr lang="en-US" sz="800" b="0" i="0" dirty="0" err="1">
                <a:solidFill>
                  <a:srgbClr val="737373"/>
                </a:solidFill>
                <a:effectLst/>
              </a:rPr>
              <a:t>DeoxyHbS</a:t>
            </a:r>
            <a:r>
              <a:rPr lang="en-US" sz="800" b="0" i="0" dirty="0">
                <a:solidFill>
                  <a:srgbClr val="737373"/>
                </a:solidFill>
                <a:effectLst/>
              </a:rPr>
              <a:t> polymer injures the erythrocyte and leads to a heterogeneous population of sickle cells with damaged membrane cytoskeleton, reduced cation and water content, and altered distribution of membrane lipids. In the vasculature, sickle cells interact with endothelium and other blood cells to cause </a:t>
            </a:r>
            <a:r>
              <a:rPr lang="en-US" sz="800" b="0" i="0" dirty="0" err="1">
                <a:solidFill>
                  <a:srgbClr val="737373"/>
                </a:solidFill>
                <a:effectLst/>
              </a:rPr>
              <a:t>vaso</a:t>
            </a:r>
            <a:r>
              <a:rPr lang="en-US" sz="800" b="0" i="0" dirty="0">
                <a:solidFill>
                  <a:srgbClr val="737373"/>
                </a:solidFill>
                <a:effectLst/>
              </a:rPr>
              <a:t>-occlusion. Some damaged erythrocytes hemolyze intravascularly, thereby releasing heme into the plasma to scavenge nitric oxide (NO) and to reduce hemoglobin to methemoglobin and nitrate. NO, by binding soluble guanylate cyclase, converts cyclic guanosine triphosphate to guanosine monophosphate, thereby relaxing vascular smooth muscle and causing vasodilation. A state of reduced endothelial NO bioavailability in sickle cell disease impairs the homeostatic vascular functions of NO, such as inhibition of platelet activation and aggregation and transcriptional repression of genes transcribing cell adhesion molecules. Hemoglobin, heme, and heme iron catalyze the production of oxygen radicals and protein nitration, potentially further limiting NO bioavailability and activating endothelium. Lysed erythrocytes also liberate arginase, which destroys l -arginine, the substrate for NO production, providing another mechanism for endothelial NO deficiency. The normal balance of vasoconstriction versus vasodilation is therefore skewed toward vasoconstriction as well as endothelial activation and proliferation. EC = epithelial cell; ISC = irreversibly sickled cell; N = neutrophil; R = reticulocyte; RBC = red blood cell.</a:t>
            </a:r>
          </a:p>
        </p:txBody>
      </p:sp>
    </p:spTree>
    <p:extLst>
      <p:ext uri="{BB962C8B-B14F-4D97-AF65-F5344CB8AC3E}">
        <p14:creationId xmlns:p14="http://schemas.microsoft.com/office/powerpoint/2010/main" val="322923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549A4-BC18-6B3F-C480-99C4AF273F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8E0184-465F-8C27-4CF2-C9E4DC63FEEC}"/>
              </a:ext>
            </a:extLst>
          </p:cNvPr>
          <p:cNvSpPr>
            <a:spLocks noGrp="1"/>
          </p:cNvSpPr>
          <p:nvPr>
            <p:ph type="title"/>
          </p:nvPr>
        </p:nvSpPr>
        <p:spPr/>
        <p:txBody>
          <a:bodyPr/>
          <a:lstStyle/>
          <a:p>
            <a:r>
              <a:rPr lang="en-US" dirty="0"/>
              <a:t>Sickle Cell Disease</a:t>
            </a:r>
          </a:p>
        </p:txBody>
      </p:sp>
      <p:sp>
        <p:nvSpPr>
          <p:cNvPr id="4" name="TextBox 3">
            <a:extLst>
              <a:ext uri="{FF2B5EF4-FFF2-40B4-BE49-F238E27FC236}">
                <a16:creationId xmlns:a16="http://schemas.microsoft.com/office/drawing/2014/main" id="{D48CD1A7-271D-E5EF-DC9D-624BE9C43623}"/>
              </a:ext>
            </a:extLst>
          </p:cNvPr>
          <p:cNvSpPr txBox="1"/>
          <p:nvPr/>
        </p:nvSpPr>
        <p:spPr>
          <a:xfrm>
            <a:off x="746234" y="861851"/>
            <a:ext cx="8145518" cy="3662541"/>
          </a:xfrm>
          <a:prstGeom prst="rect">
            <a:avLst/>
          </a:prstGeom>
          <a:noFill/>
        </p:spPr>
        <p:txBody>
          <a:bodyPr wrap="square" rtlCol="0">
            <a:spAutoFit/>
          </a:bodyPr>
          <a:lstStyle/>
          <a:p>
            <a:r>
              <a:rPr lang="en-US" sz="2400" b="1" dirty="0">
                <a:solidFill>
                  <a:srgbClr val="7030A0"/>
                </a:solidFill>
                <a:latin typeface="Georgia" panose="02040502050405020303" pitchFamily="18" charset="0"/>
              </a:rPr>
              <a:t>Reading Assignment</a:t>
            </a:r>
          </a:p>
          <a:p>
            <a:r>
              <a:rPr lang="en-US" sz="2400" dirty="0">
                <a:solidFill>
                  <a:srgbClr val="7030A0"/>
                </a:solidFill>
                <a:latin typeface="Georgia" panose="02040502050405020303" pitchFamily="18" charset="0"/>
              </a:rPr>
              <a:t>Read the chapter, “</a:t>
            </a:r>
            <a:r>
              <a:rPr lang="en-US" sz="2400" i="1" dirty="0">
                <a:solidFill>
                  <a:srgbClr val="7030A0"/>
                </a:solidFill>
                <a:latin typeface="Georgia" panose="02040502050405020303" pitchFamily="18" charset="0"/>
                <a:hlinkClick r:id="rId2"/>
              </a:rPr>
              <a:t>Sickle Cell Disease and Other Hemoglobinopathies - Goldman-Cecil Medicine</a:t>
            </a:r>
            <a:r>
              <a:rPr lang="en-US" sz="2400" dirty="0">
                <a:solidFill>
                  <a:srgbClr val="7030A0"/>
                </a:solidFill>
                <a:latin typeface="Georgia" panose="02040502050405020303" pitchFamily="18" charset="0"/>
              </a:rPr>
              <a:t>” to learn:</a:t>
            </a:r>
          </a:p>
          <a:p>
            <a:pPr marL="342900" indent="-342900">
              <a:buFont typeface="Arial" panose="020B0604020202020204" pitchFamily="34" charset="0"/>
              <a:buChar char="•"/>
            </a:pPr>
            <a:r>
              <a:rPr lang="en-US" sz="2000" dirty="0">
                <a:solidFill>
                  <a:srgbClr val="7030A0"/>
                </a:solidFill>
                <a:latin typeface="Georgia" panose="02040502050405020303" pitchFamily="18" charset="0"/>
              </a:rPr>
              <a:t>Definition</a:t>
            </a:r>
          </a:p>
          <a:p>
            <a:pPr marL="342900" indent="-342900">
              <a:buFont typeface="Arial" panose="020B0604020202020204" pitchFamily="34" charset="0"/>
              <a:buChar char="•"/>
            </a:pPr>
            <a:r>
              <a:rPr lang="en-US" sz="2000" dirty="0">
                <a:solidFill>
                  <a:srgbClr val="7030A0"/>
                </a:solidFill>
                <a:latin typeface="Georgia" panose="02040502050405020303" pitchFamily="18" charset="0"/>
              </a:rPr>
              <a:t>Epidemiology</a:t>
            </a:r>
          </a:p>
          <a:p>
            <a:pPr marL="342900" indent="-342900">
              <a:buFont typeface="Arial" panose="020B0604020202020204" pitchFamily="34" charset="0"/>
              <a:buChar char="•"/>
            </a:pPr>
            <a:r>
              <a:rPr lang="en-US" sz="2000" dirty="0">
                <a:solidFill>
                  <a:srgbClr val="7030A0"/>
                </a:solidFill>
                <a:latin typeface="Georgia" panose="02040502050405020303" pitchFamily="18" charset="0"/>
              </a:rPr>
              <a:t>Pathobiology</a:t>
            </a:r>
          </a:p>
          <a:p>
            <a:pPr marL="342900" indent="-342900">
              <a:buFont typeface="Arial" panose="020B0604020202020204" pitchFamily="34" charset="0"/>
              <a:buChar char="•"/>
            </a:pPr>
            <a:r>
              <a:rPr lang="en-US" sz="2000" dirty="0">
                <a:solidFill>
                  <a:srgbClr val="7030A0"/>
                </a:solidFill>
                <a:latin typeface="Georgia" panose="02040502050405020303" pitchFamily="18" charset="0"/>
              </a:rPr>
              <a:t>Clinical Manifestations – SCD trait, pain, anemia, neurologic, cardiorespiratory and urologic complications, priapism, infection</a:t>
            </a:r>
          </a:p>
          <a:p>
            <a:pPr marL="342900" indent="-342900">
              <a:buFont typeface="Arial" panose="020B0604020202020204" pitchFamily="34" charset="0"/>
              <a:buChar char="•"/>
            </a:pPr>
            <a:r>
              <a:rPr lang="en-US" sz="2000" dirty="0">
                <a:solidFill>
                  <a:srgbClr val="7030A0"/>
                </a:solidFill>
                <a:latin typeface="Georgia" panose="02040502050405020303" pitchFamily="18" charset="0"/>
              </a:rPr>
              <a:t>Diagnosis</a:t>
            </a:r>
          </a:p>
          <a:p>
            <a:pPr marL="342900" indent="-342900">
              <a:buFont typeface="Arial" panose="020B0604020202020204" pitchFamily="34" charset="0"/>
              <a:buChar char="•"/>
            </a:pPr>
            <a:r>
              <a:rPr lang="en-US" sz="2000" dirty="0">
                <a:solidFill>
                  <a:srgbClr val="7030A0"/>
                </a:solidFill>
                <a:latin typeface="Georgia" panose="02040502050405020303" pitchFamily="18" charset="0"/>
              </a:rPr>
              <a:t>Treatment and Prevention</a:t>
            </a:r>
          </a:p>
          <a:p>
            <a:pPr marL="342900" indent="-342900">
              <a:buFont typeface="Arial" panose="020B0604020202020204" pitchFamily="34" charset="0"/>
              <a:buChar char="•"/>
            </a:pPr>
            <a:r>
              <a:rPr lang="en-US" sz="2000" dirty="0">
                <a:solidFill>
                  <a:srgbClr val="7030A0"/>
                </a:solidFill>
                <a:latin typeface="Georgia" panose="02040502050405020303" pitchFamily="18" charset="0"/>
              </a:rPr>
              <a:t>Curative Therapies</a:t>
            </a:r>
          </a:p>
        </p:txBody>
      </p:sp>
      <p:sp>
        <p:nvSpPr>
          <p:cNvPr id="3" name="TextBox 2">
            <a:extLst>
              <a:ext uri="{FF2B5EF4-FFF2-40B4-BE49-F238E27FC236}">
                <a16:creationId xmlns:a16="http://schemas.microsoft.com/office/drawing/2014/main" id="{37AA6BAE-5276-809D-03DC-6979FAF65F86}"/>
              </a:ext>
            </a:extLst>
          </p:cNvPr>
          <p:cNvSpPr txBox="1"/>
          <p:nvPr/>
        </p:nvSpPr>
        <p:spPr>
          <a:xfrm>
            <a:off x="370082" y="4693374"/>
            <a:ext cx="8637284" cy="461665"/>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3"/>
              </a:rPr>
              <a:t>https://www.clinicalkey.com/student/content/book/3-s2.0-B9780323930383001490</a:t>
            </a:r>
            <a:endParaRPr lang="en-US" sz="800" b="0" i="0" dirty="0">
              <a:solidFill>
                <a:srgbClr val="2E2E2E"/>
              </a:solidFill>
              <a:effectLst/>
              <a:latin typeface="ElsevierSansWeb"/>
            </a:endParaRPr>
          </a:p>
          <a:p>
            <a:r>
              <a:rPr lang="en-US" sz="800" dirty="0">
                <a:hlinkClick r:id="rId4"/>
              </a:rPr>
              <a:t>Goldman-Cecil Medicine, 27</a:t>
            </a:r>
            <a:r>
              <a:rPr lang="en-US" sz="800" baseline="30000" dirty="0">
                <a:hlinkClick r:id="rId4"/>
              </a:rPr>
              <a:t>th</a:t>
            </a:r>
            <a:r>
              <a:rPr lang="en-US" sz="800" dirty="0">
                <a:hlinkClick r:id="rId4"/>
              </a:rPr>
              <a:t> Ed.</a:t>
            </a:r>
            <a:r>
              <a:rPr lang="en-US" sz="800" dirty="0"/>
              <a:t>;</a:t>
            </a:r>
            <a:endParaRPr lang="en-US" sz="800" b="0" i="0" dirty="0">
              <a:solidFill>
                <a:srgbClr val="2E2E2E"/>
              </a:solidFill>
              <a:effectLst/>
              <a:latin typeface="ElsevierSansWeb"/>
            </a:endParaRPr>
          </a:p>
          <a:p>
            <a:endParaRPr lang="en-US" sz="800" dirty="0"/>
          </a:p>
        </p:txBody>
      </p:sp>
    </p:spTree>
    <p:extLst>
      <p:ext uri="{BB962C8B-B14F-4D97-AF65-F5344CB8AC3E}">
        <p14:creationId xmlns:p14="http://schemas.microsoft.com/office/powerpoint/2010/main" val="363697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EF97-6ACC-C242-450A-B53DEDAAD271}"/>
              </a:ext>
            </a:extLst>
          </p:cNvPr>
          <p:cNvSpPr>
            <a:spLocks noGrp="1"/>
          </p:cNvSpPr>
          <p:nvPr>
            <p:ph type="title"/>
          </p:nvPr>
        </p:nvSpPr>
        <p:spPr/>
        <p:txBody>
          <a:bodyPr/>
          <a:lstStyle/>
          <a:p>
            <a:r>
              <a:rPr lang="en-US" dirty="0"/>
              <a:t>Live Quiz During Class – BYOP*</a:t>
            </a:r>
          </a:p>
        </p:txBody>
      </p:sp>
      <p:sp>
        <p:nvSpPr>
          <p:cNvPr id="5" name="TextBox 4">
            <a:extLst>
              <a:ext uri="{FF2B5EF4-FFF2-40B4-BE49-F238E27FC236}">
                <a16:creationId xmlns:a16="http://schemas.microsoft.com/office/drawing/2014/main" id="{8FC70412-C625-25EF-76D5-E6C1F0603555}"/>
              </a:ext>
            </a:extLst>
          </p:cNvPr>
          <p:cNvSpPr txBox="1"/>
          <p:nvPr/>
        </p:nvSpPr>
        <p:spPr>
          <a:xfrm>
            <a:off x="370082" y="4808985"/>
            <a:ext cx="8403835" cy="338554"/>
          </a:xfrm>
          <a:prstGeom prst="rect">
            <a:avLst/>
          </a:prstGeom>
          <a:noFill/>
        </p:spPr>
        <p:txBody>
          <a:bodyPr wrap="square" rtlCol="0">
            <a:spAutoFit/>
          </a:bodyPr>
          <a:lstStyle/>
          <a:p>
            <a:r>
              <a:rPr lang="en-US" sz="800" dirty="0"/>
              <a:t>Source: </a:t>
            </a:r>
            <a:r>
              <a:rPr lang="en-US" sz="800" dirty="0">
                <a:hlinkClick r:id="rId2"/>
              </a:rPr>
              <a:t>https://www.clinicalkey.com/student/test/#/browseQuestions</a:t>
            </a:r>
            <a:r>
              <a:rPr lang="en-US" sz="800" dirty="0">
                <a:solidFill>
                  <a:srgbClr val="2E2E2E"/>
                </a:solidFill>
                <a:latin typeface="ElsevierSansWeb"/>
              </a:rPr>
              <a:t> search “protein” or “protein structure” and look cognitive level of “remember” and “understand”</a:t>
            </a:r>
            <a:endParaRPr lang="en-US" sz="800" b="0" i="0" dirty="0">
              <a:solidFill>
                <a:srgbClr val="2E2E2E"/>
              </a:solidFill>
              <a:effectLst/>
              <a:latin typeface="ElsevierSansWeb"/>
            </a:endParaRPr>
          </a:p>
          <a:p>
            <a:r>
              <a:rPr lang="en-US" sz="800" dirty="0">
                <a:solidFill>
                  <a:srgbClr val="2E2E2E"/>
                </a:solidFill>
                <a:latin typeface="ElsevierSansWeb"/>
              </a:rPr>
              <a:t>*BYOP – Bring Your Own Platform, for example, Kahoot, Google Form, MSFT Teams Form, </a:t>
            </a:r>
            <a:r>
              <a:rPr lang="en-US" sz="800" dirty="0" err="1">
                <a:solidFill>
                  <a:srgbClr val="2E2E2E"/>
                </a:solidFill>
                <a:latin typeface="ElsevierSansWeb"/>
              </a:rPr>
              <a:t>Mentimeter</a:t>
            </a:r>
            <a:r>
              <a:rPr lang="en-US" sz="800" dirty="0">
                <a:solidFill>
                  <a:srgbClr val="2E2E2E"/>
                </a:solidFill>
                <a:latin typeface="ElsevierSansWeb"/>
              </a:rPr>
              <a:t>, Survey Monkey etc.</a:t>
            </a:r>
            <a:endParaRPr lang="en-US" sz="800" dirty="0"/>
          </a:p>
        </p:txBody>
      </p:sp>
      <p:graphicFrame>
        <p:nvGraphicFramePr>
          <p:cNvPr id="3" name="Table 2">
            <a:extLst>
              <a:ext uri="{FF2B5EF4-FFF2-40B4-BE49-F238E27FC236}">
                <a16:creationId xmlns:a16="http://schemas.microsoft.com/office/drawing/2014/main" id="{8E627212-18A2-3D04-24EF-BB816AAEB7D6}"/>
              </a:ext>
            </a:extLst>
          </p:cNvPr>
          <p:cNvGraphicFramePr>
            <a:graphicFrameLocks noGrp="1"/>
          </p:cNvGraphicFramePr>
          <p:nvPr>
            <p:extLst>
              <p:ext uri="{D42A27DB-BD31-4B8C-83A1-F6EECF244321}">
                <p14:modId xmlns:p14="http://schemas.microsoft.com/office/powerpoint/2010/main" val="4184541070"/>
              </p:ext>
            </p:extLst>
          </p:nvPr>
        </p:nvGraphicFramePr>
        <p:xfrm>
          <a:off x="576263" y="700088"/>
          <a:ext cx="3333585" cy="4114800"/>
        </p:xfrm>
        <a:graphic>
          <a:graphicData uri="http://schemas.openxmlformats.org/drawingml/2006/table">
            <a:tbl>
              <a:tblPr firstRow="1" bandRow="1">
                <a:tableStyleId>{BFEA419B-BCDB-4C27-8AB2-1E94C2BD932B}</a:tableStyleId>
              </a:tblPr>
              <a:tblGrid>
                <a:gridCol w="1567847">
                  <a:extLst>
                    <a:ext uri="{9D8B030D-6E8A-4147-A177-3AD203B41FA5}">
                      <a16:colId xmlns:a16="http://schemas.microsoft.com/office/drawing/2014/main" val="2165110993"/>
                    </a:ext>
                  </a:extLst>
                </a:gridCol>
                <a:gridCol w="1765738">
                  <a:extLst>
                    <a:ext uri="{9D8B030D-6E8A-4147-A177-3AD203B41FA5}">
                      <a16:colId xmlns:a16="http://schemas.microsoft.com/office/drawing/2014/main" val="2970800840"/>
                    </a:ext>
                  </a:extLst>
                </a:gridCol>
              </a:tblGrid>
              <a:tr h="370840">
                <a:tc gridSpan="2">
                  <a:txBody>
                    <a:bodyPr/>
                    <a:lstStyle/>
                    <a:p>
                      <a:r>
                        <a:rPr lang="en-US" sz="1400" dirty="0"/>
                        <a:t>Dietary protein is essential to maintain health. Amino acids are the building blocks for proteins. Some amino acids cannot be synthesized by humans.</a:t>
                      </a:r>
                    </a:p>
                  </a:txBody>
                  <a:tcPr/>
                </a:tc>
                <a:tc hMerge="1">
                  <a:txBody>
                    <a:bodyPr/>
                    <a:lstStyle/>
                    <a:p>
                      <a:endParaRPr lang="en-US" dirty="0"/>
                    </a:p>
                  </a:txBody>
                  <a:tcPr/>
                </a:tc>
                <a:extLst>
                  <a:ext uri="{0D108BD9-81ED-4DB2-BD59-A6C34878D82A}">
                    <a16:rowId xmlns:a16="http://schemas.microsoft.com/office/drawing/2014/main" val="1143505775"/>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A All 20 types of amino acids must be present in the diet</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B Normal adults in the developed world have a daily requirement of about 150 g of protein</a:t>
                      </a:r>
                      <a:endParaRPr lang="en-US" sz="1400" b="0" i="0" kern="1200" dirty="0">
                        <a:solidFill>
                          <a:schemeClr val="dk1"/>
                        </a:solidFill>
                        <a:effectLst/>
                        <a:highlight>
                          <a:srgbClr val="FFFF00"/>
                        </a:highlight>
                        <a:latin typeface="+mn-lt"/>
                        <a:ea typeface="+mn-ea"/>
                        <a:cs typeface="+mn-cs"/>
                      </a:endParaRPr>
                    </a:p>
                  </a:txBody>
                  <a:tcPr/>
                </a:tc>
                <a:extLst>
                  <a:ext uri="{0D108BD9-81ED-4DB2-BD59-A6C34878D82A}">
                    <a16:rowId xmlns:a16="http://schemas.microsoft.com/office/drawing/2014/main" val="320970308"/>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C </a:t>
                      </a:r>
                      <a:r>
                        <a:rPr lang="en-US" sz="1350" b="0" i="0" kern="1200" dirty="0">
                          <a:solidFill>
                            <a:schemeClr val="dk1"/>
                          </a:solidFill>
                          <a:effectLst/>
                          <a:latin typeface="+mn-lt"/>
                          <a:ea typeface="+mn-ea"/>
                          <a:cs typeface="+mn-cs"/>
                        </a:rPr>
                        <a:t>The quality of </a:t>
                      </a:r>
                      <a:r>
                        <a:rPr lang="en-US" sz="1400" dirty="0"/>
                        <a:t>protein</a:t>
                      </a:r>
                      <a:r>
                        <a:rPr lang="en-US" sz="1350" b="0" i="0" kern="1200" dirty="0">
                          <a:solidFill>
                            <a:schemeClr val="dk1"/>
                          </a:solidFill>
                          <a:effectLst/>
                          <a:latin typeface="+mn-lt"/>
                          <a:ea typeface="+mn-ea"/>
                          <a:cs typeface="+mn-cs"/>
                        </a:rPr>
                        <a:t> is measured by the amount of energy it contains per unit weight</a:t>
                      </a:r>
                      <a:endParaRPr lang="en-US" sz="1400" b="0" i="0" kern="1200" dirty="0">
                        <a:solidFill>
                          <a:schemeClr val="dk1"/>
                        </a:solidFill>
                        <a:effectLst/>
                        <a:latin typeface="+mn-lt"/>
                        <a:ea typeface="+mn-ea"/>
                        <a:cs typeface="+mn-cs"/>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highlight>
                            <a:srgbClr val="FFFF00"/>
                          </a:highlight>
                          <a:latin typeface="+mn-lt"/>
                          <a:ea typeface="+mn-ea"/>
                          <a:cs typeface="+mn-cs"/>
                        </a:rPr>
                        <a:t>D An adequate intake of carbohydrate and fat decreases the requirements for dietary high-quality protein</a:t>
                      </a:r>
                    </a:p>
                  </a:txBody>
                  <a:tcPr/>
                </a:tc>
                <a:extLst>
                  <a:ext uri="{0D108BD9-81ED-4DB2-BD59-A6C34878D82A}">
                    <a16:rowId xmlns:a16="http://schemas.microsoft.com/office/drawing/2014/main" val="3388010780"/>
                  </a:ext>
                </a:extLst>
              </a:tr>
            </a:tbl>
          </a:graphicData>
        </a:graphic>
      </p:graphicFrame>
      <p:graphicFrame>
        <p:nvGraphicFramePr>
          <p:cNvPr id="6" name="Table 5">
            <a:extLst>
              <a:ext uri="{FF2B5EF4-FFF2-40B4-BE49-F238E27FC236}">
                <a16:creationId xmlns:a16="http://schemas.microsoft.com/office/drawing/2014/main" id="{0F907196-AE3C-C9CA-46E2-8A00137CDCE3}"/>
              </a:ext>
            </a:extLst>
          </p:cNvPr>
          <p:cNvGraphicFramePr>
            <a:graphicFrameLocks noGrp="1"/>
          </p:cNvGraphicFramePr>
          <p:nvPr>
            <p:extLst>
              <p:ext uri="{D42A27DB-BD31-4B8C-83A1-F6EECF244321}">
                <p14:modId xmlns:p14="http://schemas.microsoft.com/office/powerpoint/2010/main" val="1812889751"/>
              </p:ext>
            </p:extLst>
          </p:nvPr>
        </p:nvGraphicFramePr>
        <p:xfrm>
          <a:off x="4281160" y="700088"/>
          <a:ext cx="4492757" cy="1597660"/>
        </p:xfrm>
        <a:graphic>
          <a:graphicData uri="http://schemas.openxmlformats.org/drawingml/2006/table">
            <a:tbl>
              <a:tblPr firstRow="1" bandRow="1">
                <a:tableStyleId>{BFEA419B-BCDB-4C27-8AB2-1E94C2BD932B}</a:tableStyleId>
              </a:tblPr>
              <a:tblGrid>
                <a:gridCol w="2113027">
                  <a:extLst>
                    <a:ext uri="{9D8B030D-6E8A-4147-A177-3AD203B41FA5}">
                      <a16:colId xmlns:a16="http://schemas.microsoft.com/office/drawing/2014/main" val="2165110993"/>
                    </a:ext>
                  </a:extLst>
                </a:gridCol>
                <a:gridCol w="2379730">
                  <a:extLst>
                    <a:ext uri="{9D8B030D-6E8A-4147-A177-3AD203B41FA5}">
                      <a16:colId xmlns:a16="http://schemas.microsoft.com/office/drawing/2014/main" val="2970800840"/>
                    </a:ext>
                  </a:extLst>
                </a:gridCol>
              </a:tblGrid>
              <a:tr h="370840">
                <a:tc gridSpan="2">
                  <a:txBody>
                    <a:bodyPr/>
                    <a:lstStyle/>
                    <a:p>
                      <a:r>
                        <a:rPr lang="en-US" sz="1350" b="1" i="0" kern="1200" dirty="0">
                          <a:solidFill>
                            <a:schemeClr val="dk1"/>
                          </a:solidFill>
                          <a:effectLst/>
                          <a:latin typeface="+mn-lt"/>
                          <a:ea typeface="+mn-ea"/>
                          <a:cs typeface="+mn-cs"/>
                        </a:rPr>
                        <a:t>What protein structure is characterized by two or more polypeptide subunits forming dimers, tetramers or oligomers?</a:t>
                      </a:r>
                      <a:endParaRPr lang="en-US" sz="1400" dirty="0"/>
                    </a:p>
                  </a:txBody>
                  <a:tcPr/>
                </a:tc>
                <a:tc hMerge="1">
                  <a:txBody>
                    <a:bodyPr/>
                    <a:lstStyle/>
                    <a:p>
                      <a:endParaRPr lang="en-US" dirty="0"/>
                    </a:p>
                  </a:txBody>
                  <a:tcPr/>
                </a:tc>
                <a:extLst>
                  <a:ext uri="{0D108BD9-81ED-4DB2-BD59-A6C34878D82A}">
                    <a16:rowId xmlns:a16="http://schemas.microsoft.com/office/drawing/2014/main" val="1143505775"/>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A Any of the classification stages</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B Primary Structure</a:t>
                      </a:r>
                    </a:p>
                  </a:txBody>
                  <a:tcPr/>
                </a:tc>
                <a:extLst>
                  <a:ext uri="{0D108BD9-81ED-4DB2-BD59-A6C34878D82A}">
                    <a16:rowId xmlns:a16="http://schemas.microsoft.com/office/drawing/2014/main" val="320970308"/>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C Secondary Structure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highlight>
                            <a:srgbClr val="FFFF00"/>
                          </a:highlight>
                          <a:latin typeface="+mn-lt"/>
                          <a:ea typeface="+mn-ea"/>
                          <a:cs typeface="+mn-cs"/>
                        </a:rPr>
                        <a:t>D </a:t>
                      </a:r>
                      <a:r>
                        <a:rPr lang="en-US" sz="1400" b="0" i="0" kern="1200" dirty="0" err="1">
                          <a:solidFill>
                            <a:schemeClr val="dk1"/>
                          </a:solidFill>
                          <a:effectLst/>
                          <a:highlight>
                            <a:srgbClr val="FFFF00"/>
                          </a:highlight>
                          <a:latin typeface="+mn-lt"/>
                          <a:ea typeface="+mn-ea"/>
                          <a:cs typeface="+mn-cs"/>
                        </a:rPr>
                        <a:t>Quarternary</a:t>
                      </a:r>
                      <a:r>
                        <a:rPr lang="en-US" sz="1400" b="0" i="0" kern="1200" dirty="0">
                          <a:solidFill>
                            <a:schemeClr val="dk1"/>
                          </a:solidFill>
                          <a:effectLst/>
                          <a:highlight>
                            <a:srgbClr val="FFFF00"/>
                          </a:highlight>
                          <a:latin typeface="+mn-lt"/>
                          <a:ea typeface="+mn-ea"/>
                          <a:cs typeface="+mn-cs"/>
                        </a:rPr>
                        <a:t> Structure</a:t>
                      </a:r>
                    </a:p>
                  </a:txBody>
                  <a:tcPr/>
                </a:tc>
                <a:extLst>
                  <a:ext uri="{0D108BD9-81ED-4DB2-BD59-A6C34878D82A}">
                    <a16:rowId xmlns:a16="http://schemas.microsoft.com/office/drawing/2014/main" val="3388010780"/>
                  </a:ext>
                </a:extLst>
              </a:tr>
            </a:tbl>
          </a:graphicData>
        </a:graphic>
      </p:graphicFrame>
      <p:graphicFrame>
        <p:nvGraphicFramePr>
          <p:cNvPr id="8" name="Table 7">
            <a:extLst>
              <a:ext uri="{FF2B5EF4-FFF2-40B4-BE49-F238E27FC236}">
                <a16:creationId xmlns:a16="http://schemas.microsoft.com/office/drawing/2014/main" id="{010DBD4B-5A11-BC3C-7750-0C40B4F7CB3B}"/>
              </a:ext>
            </a:extLst>
          </p:cNvPr>
          <p:cNvGraphicFramePr>
            <a:graphicFrameLocks noGrp="1"/>
          </p:cNvGraphicFramePr>
          <p:nvPr>
            <p:extLst>
              <p:ext uri="{D42A27DB-BD31-4B8C-83A1-F6EECF244321}">
                <p14:modId xmlns:p14="http://schemas.microsoft.com/office/powerpoint/2010/main" val="3616686456"/>
              </p:ext>
            </p:extLst>
          </p:nvPr>
        </p:nvGraphicFramePr>
        <p:xfrm>
          <a:off x="4195436" y="2651666"/>
          <a:ext cx="4372301" cy="1803400"/>
        </p:xfrm>
        <a:graphic>
          <a:graphicData uri="http://schemas.openxmlformats.org/drawingml/2006/table">
            <a:tbl>
              <a:tblPr firstRow="1" bandRow="1">
                <a:tableStyleId>{BFEA419B-BCDB-4C27-8AB2-1E94C2BD932B}</a:tableStyleId>
              </a:tblPr>
              <a:tblGrid>
                <a:gridCol w="2056374">
                  <a:extLst>
                    <a:ext uri="{9D8B030D-6E8A-4147-A177-3AD203B41FA5}">
                      <a16:colId xmlns:a16="http://schemas.microsoft.com/office/drawing/2014/main" val="2165110993"/>
                    </a:ext>
                  </a:extLst>
                </a:gridCol>
                <a:gridCol w="2315927">
                  <a:extLst>
                    <a:ext uri="{9D8B030D-6E8A-4147-A177-3AD203B41FA5}">
                      <a16:colId xmlns:a16="http://schemas.microsoft.com/office/drawing/2014/main" val="2970800840"/>
                    </a:ext>
                  </a:extLst>
                </a:gridCol>
              </a:tblGrid>
              <a:tr h="370840">
                <a:tc gridSpan="2">
                  <a:txBody>
                    <a:bodyPr/>
                    <a:lstStyle/>
                    <a:p>
                      <a:r>
                        <a:rPr lang="en-US" sz="1350" b="1" i="0" kern="1200" dirty="0">
                          <a:solidFill>
                            <a:schemeClr val="dk1"/>
                          </a:solidFill>
                          <a:effectLst/>
                          <a:latin typeface="+mn-lt"/>
                          <a:ea typeface="+mn-ea"/>
                          <a:cs typeface="+mn-cs"/>
                        </a:rPr>
                        <a:t>Most proteins contain regions of polypeptide chain folding as α-helices and/or β-pleated sheets.</a:t>
                      </a:r>
                    </a:p>
                    <a:p>
                      <a:r>
                        <a:rPr lang="en-US" sz="1350" b="1" i="0" kern="1200" dirty="0">
                          <a:solidFill>
                            <a:schemeClr val="dk1"/>
                          </a:solidFill>
                          <a:effectLst/>
                          <a:latin typeface="+mn-lt"/>
                          <a:ea typeface="+mn-ea"/>
                          <a:cs typeface="+mn-cs"/>
                        </a:rPr>
                        <a:t>At which level of protein structure does this occur?</a:t>
                      </a:r>
                      <a:endParaRPr lang="en-US" sz="1400" dirty="0"/>
                    </a:p>
                  </a:txBody>
                  <a:tcPr/>
                </a:tc>
                <a:tc hMerge="1">
                  <a:txBody>
                    <a:bodyPr/>
                    <a:lstStyle/>
                    <a:p>
                      <a:endParaRPr lang="en-US" dirty="0"/>
                    </a:p>
                  </a:txBody>
                  <a:tcPr/>
                </a:tc>
                <a:extLst>
                  <a:ext uri="{0D108BD9-81ED-4DB2-BD59-A6C34878D82A}">
                    <a16:rowId xmlns:a16="http://schemas.microsoft.com/office/drawing/2014/main" val="1143505775"/>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A Any of the classification stages</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B Primary Structure</a:t>
                      </a:r>
                    </a:p>
                  </a:txBody>
                  <a:tcPr/>
                </a:tc>
                <a:extLst>
                  <a:ext uri="{0D108BD9-81ED-4DB2-BD59-A6C34878D82A}">
                    <a16:rowId xmlns:a16="http://schemas.microsoft.com/office/drawing/2014/main" val="320970308"/>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C</a:t>
                      </a:r>
                      <a:r>
                        <a:rPr lang="en-US" sz="1400" b="0" i="0" kern="1200" dirty="0">
                          <a:solidFill>
                            <a:schemeClr val="dk1"/>
                          </a:solidFill>
                          <a:effectLst/>
                          <a:highlight>
                            <a:srgbClr val="FFFF00"/>
                          </a:highlight>
                          <a:latin typeface="+mn-lt"/>
                          <a:ea typeface="+mn-ea"/>
                          <a:cs typeface="+mn-cs"/>
                        </a:rPr>
                        <a:t> Secondary Structure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D </a:t>
                      </a:r>
                      <a:r>
                        <a:rPr lang="en-US" sz="1400" b="0" i="0" kern="1200" dirty="0" err="1">
                          <a:solidFill>
                            <a:schemeClr val="dk1"/>
                          </a:solidFill>
                          <a:effectLst/>
                          <a:latin typeface="+mn-lt"/>
                          <a:ea typeface="+mn-ea"/>
                          <a:cs typeface="+mn-cs"/>
                        </a:rPr>
                        <a:t>Quarternary</a:t>
                      </a:r>
                      <a:r>
                        <a:rPr lang="en-US" sz="1400" b="0" i="0" kern="1200" dirty="0">
                          <a:solidFill>
                            <a:schemeClr val="dk1"/>
                          </a:solidFill>
                          <a:effectLst/>
                          <a:latin typeface="+mn-lt"/>
                          <a:ea typeface="+mn-ea"/>
                          <a:cs typeface="+mn-cs"/>
                        </a:rPr>
                        <a:t> Structure</a:t>
                      </a:r>
                    </a:p>
                  </a:txBody>
                  <a:tcPr/>
                </a:tc>
                <a:extLst>
                  <a:ext uri="{0D108BD9-81ED-4DB2-BD59-A6C34878D82A}">
                    <a16:rowId xmlns:a16="http://schemas.microsoft.com/office/drawing/2014/main" val="3388010780"/>
                  </a:ext>
                </a:extLst>
              </a:tr>
            </a:tbl>
          </a:graphicData>
        </a:graphic>
      </p:graphicFrame>
    </p:spTree>
    <p:extLst>
      <p:ext uri="{BB962C8B-B14F-4D97-AF65-F5344CB8AC3E}">
        <p14:creationId xmlns:p14="http://schemas.microsoft.com/office/powerpoint/2010/main" val="54588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Sample Assignment Questions</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3"/>
              </a:rPr>
              <a:t>ClinicalKey Student Assessment</a:t>
            </a:r>
            <a:endParaRPr lang="en-US" sz="800" dirty="0"/>
          </a:p>
        </p:txBody>
      </p:sp>
      <p:sp>
        <p:nvSpPr>
          <p:cNvPr id="6" name="TextBox 5">
            <a:extLst>
              <a:ext uri="{FF2B5EF4-FFF2-40B4-BE49-F238E27FC236}">
                <a16:creationId xmlns:a16="http://schemas.microsoft.com/office/drawing/2014/main" id="{F255917A-880F-0D1D-422A-8F5E64F64E9E}"/>
              </a:ext>
            </a:extLst>
          </p:cNvPr>
          <p:cNvSpPr txBox="1"/>
          <p:nvPr/>
        </p:nvSpPr>
        <p:spPr>
          <a:xfrm>
            <a:off x="475185" y="563453"/>
            <a:ext cx="8668815" cy="4401205"/>
          </a:xfrm>
          <a:prstGeom prst="rect">
            <a:avLst/>
          </a:prstGeom>
          <a:noFill/>
        </p:spPr>
        <p:txBody>
          <a:bodyPr wrap="square">
            <a:spAutoFit/>
          </a:bodyPr>
          <a:lstStyle/>
          <a:p>
            <a:r>
              <a:rPr lang="en-US" sz="1000" b="1" dirty="0">
                <a:effectLst/>
              </a:rPr>
              <a:t>Question</a:t>
            </a:r>
            <a:br>
              <a:rPr lang="en-US" sz="1000" dirty="0">
                <a:effectLst/>
              </a:rPr>
            </a:br>
            <a:r>
              <a:rPr lang="en-US" sz="1000" i="1" dirty="0">
                <a:effectLst/>
              </a:rPr>
              <a:t>Source: ClinicalKey Student, Elsevier, Copyright 2024</a:t>
            </a:r>
            <a:r>
              <a:rPr lang="en-US" sz="1000" b="1" dirty="0">
                <a:effectLst/>
              </a:rPr>
              <a:t> </a:t>
            </a:r>
            <a:r>
              <a:rPr lang="en-US" sz="1000" dirty="0">
                <a:effectLst/>
              </a:rPr>
              <a:t>Which autosomal dominant condition is characterized by adult-onset of personality change and depression, later accompanied by choreiform movements, jerking and dementia?</a:t>
            </a:r>
          </a:p>
          <a:p>
            <a:br>
              <a:rPr lang="en-US" sz="1000" dirty="0">
                <a:effectLst/>
              </a:rPr>
            </a:br>
            <a:r>
              <a:rPr lang="en-US" sz="1000" b="1" dirty="0">
                <a:effectLst/>
              </a:rPr>
              <a:t>Answer Options </a:t>
            </a:r>
            <a:r>
              <a:rPr lang="en-US" sz="1000" dirty="0">
                <a:effectLst/>
              </a:rPr>
              <a:t>A. Schizophrenia</a:t>
            </a:r>
            <a:r>
              <a:rPr lang="en-US" sz="1000" b="1" dirty="0">
                <a:effectLst/>
              </a:rPr>
              <a:t> is incorrect</a:t>
            </a:r>
            <a:endParaRPr lang="en-US" sz="1000" dirty="0">
              <a:effectLst/>
            </a:endParaRPr>
          </a:p>
          <a:p>
            <a:r>
              <a:rPr lang="en-US" sz="1000" dirty="0">
                <a:effectLst/>
              </a:rPr>
              <a:t>Schizophrenia is a psychotic illness associated with a reduction in the size of the thalamus, thinner frontal cortex, medial temporal cortex and hippocampus, particularly in the left hemisphere. Compared to normal individuals, during working memory tasks there is less change in cerebral blood flow in the frontal cortex. </a:t>
            </a:r>
          </a:p>
          <a:p>
            <a:br>
              <a:rPr lang="en-US" sz="1000" dirty="0">
                <a:effectLst/>
              </a:rPr>
            </a:br>
            <a:r>
              <a:rPr lang="en-US" sz="1000" dirty="0">
                <a:effectLst/>
              </a:rPr>
              <a:t>B. Pick’s disease</a:t>
            </a:r>
            <a:r>
              <a:rPr lang="en-US" sz="1000" b="1" dirty="0">
                <a:effectLst/>
              </a:rPr>
              <a:t> is incorrect</a:t>
            </a:r>
            <a:endParaRPr lang="en-US" sz="1000" dirty="0">
              <a:effectLst/>
            </a:endParaRPr>
          </a:p>
          <a:p>
            <a:r>
              <a:rPr lang="en-US" sz="1000" dirty="0">
                <a:effectLst/>
              </a:rPr>
              <a:t>The pathology in Pick's disease is characterized by severe neuronal loss and gliosis in the frontal and temporal cortex, with the presence of neuronal inclusions (tau proteins).</a:t>
            </a:r>
          </a:p>
          <a:p>
            <a:br>
              <a:rPr lang="en-US" sz="1000" dirty="0">
                <a:effectLst/>
              </a:rPr>
            </a:br>
            <a:r>
              <a:rPr lang="en-US" sz="1000" dirty="0">
                <a:effectLst/>
              </a:rPr>
              <a:t>C. Dyslexia</a:t>
            </a:r>
            <a:r>
              <a:rPr lang="en-US" sz="1000" b="1" dirty="0">
                <a:effectLst/>
              </a:rPr>
              <a:t> is incorrect</a:t>
            </a:r>
            <a:endParaRPr lang="en-US" sz="1000" dirty="0">
              <a:effectLst/>
            </a:endParaRPr>
          </a:p>
          <a:p>
            <a:r>
              <a:rPr lang="en-US" sz="1000" dirty="0">
                <a:effectLst/>
              </a:rPr>
              <a:t>Dyslexia is associated with less electrical activity in the angular gyrus lying immediately behind Wernicke’s area. If this region is destroyed while Wernicke's area in the temporal lobe is still intact, the person can still interpret auditory experiences as usual, but the stream of visual experiences passing into Wernicke's area from the visual cortex is largely blocked.</a:t>
            </a:r>
          </a:p>
          <a:p>
            <a:br>
              <a:rPr lang="en-US" sz="1000" dirty="0">
                <a:effectLst/>
              </a:rPr>
            </a:br>
            <a:r>
              <a:rPr lang="en-US" sz="1000" dirty="0">
                <a:effectLst/>
              </a:rPr>
              <a:t>D</a:t>
            </a:r>
            <a:r>
              <a:rPr lang="en-US" sz="1000" dirty="0">
                <a:effectLst/>
                <a:highlight>
                  <a:srgbClr val="FFFF00"/>
                </a:highlight>
              </a:rPr>
              <a:t>. Huntington’s disease</a:t>
            </a:r>
            <a:r>
              <a:rPr lang="en-US" sz="1000" b="1" dirty="0">
                <a:effectLst/>
                <a:highlight>
                  <a:srgbClr val="FFFF00"/>
                </a:highlight>
              </a:rPr>
              <a:t> is correct</a:t>
            </a:r>
            <a:endParaRPr lang="en-US" sz="1000" dirty="0">
              <a:effectLst/>
              <a:highlight>
                <a:srgbClr val="FFFF00"/>
              </a:highlight>
            </a:endParaRPr>
          </a:p>
          <a:p>
            <a:r>
              <a:rPr lang="en-US" sz="1000" dirty="0">
                <a:effectLst/>
              </a:rPr>
              <a:t>The genetic abnormality in Huntington's disease is an excess number of tandemly repeated CAG nucleotide sequences. The number of repeats influences the age of onset: the more repeats, the earlier the onset (i.e. the condition shows anticipation).</a:t>
            </a:r>
          </a:p>
          <a:p>
            <a:br>
              <a:rPr lang="en-US" sz="1000" dirty="0">
                <a:effectLst/>
              </a:rPr>
            </a:br>
            <a:r>
              <a:rPr lang="en-US" sz="1000" dirty="0">
                <a:effectLst/>
              </a:rPr>
              <a:t>E. Alzheimer’s disease</a:t>
            </a:r>
            <a:r>
              <a:rPr lang="en-US" sz="1000" b="1" dirty="0">
                <a:effectLst/>
              </a:rPr>
              <a:t> is incorrect</a:t>
            </a:r>
            <a:endParaRPr lang="en-US" sz="1000" dirty="0">
              <a:effectLst/>
            </a:endParaRPr>
          </a:p>
          <a:p>
            <a:r>
              <a:rPr lang="en-US" sz="1000" dirty="0">
                <a:effectLst/>
              </a:rPr>
              <a:t>Alzheimer’s disease is characterized by an excess accumulation of beta-amyloid peptide as plaques in the brain. All currently known mutations associated with Alzheimer's disease increase the production of beta-amyloid peptides. Additionally, patients with trisomy 21 (Down syndrome) have three copies of the gene for amyloid precursor protein and develop neurological characteristics of Alzheimer's disease by midlife. Patients who have an abnormality of a gene that controls apolipoprotein E, a blood protein that transports cholesterol to the tissues, have accelerated deposition of amyloid and greatly increased risk for Alzheimer's disease. </a:t>
            </a:r>
          </a:p>
        </p:txBody>
      </p:sp>
    </p:spTree>
    <p:extLst>
      <p:ext uri="{BB962C8B-B14F-4D97-AF65-F5344CB8AC3E}">
        <p14:creationId xmlns:p14="http://schemas.microsoft.com/office/powerpoint/2010/main" val="234777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A672F-B80E-FF43-E1F8-C160F2F4386A}"/>
              </a:ext>
            </a:extLst>
          </p:cNvPr>
          <p:cNvSpPr>
            <a:spLocks noGrp="1"/>
          </p:cNvSpPr>
          <p:nvPr>
            <p:ph type="title"/>
          </p:nvPr>
        </p:nvSpPr>
        <p:spPr/>
        <p:txBody>
          <a:bodyPr/>
          <a:lstStyle/>
          <a:p>
            <a:r>
              <a:rPr lang="en-US" dirty="0"/>
              <a:t>Pre-Read</a:t>
            </a:r>
          </a:p>
        </p:txBody>
      </p:sp>
    </p:spTree>
    <p:extLst>
      <p:ext uri="{BB962C8B-B14F-4D97-AF65-F5344CB8AC3E}">
        <p14:creationId xmlns:p14="http://schemas.microsoft.com/office/powerpoint/2010/main" val="303670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Sample Assignment Questions</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3"/>
              </a:rPr>
              <a:t>ClinicalKey Student Assessment</a:t>
            </a:r>
            <a:endParaRPr lang="en-US" sz="800" dirty="0"/>
          </a:p>
        </p:txBody>
      </p:sp>
      <p:sp>
        <p:nvSpPr>
          <p:cNvPr id="6" name="TextBox 5">
            <a:extLst>
              <a:ext uri="{FF2B5EF4-FFF2-40B4-BE49-F238E27FC236}">
                <a16:creationId xmlns:a16="http://schemas.microsoft.com/office/drawing/2014/main" id="{7E60018F-149D-C18E-7E52-06759DFD9A36}"/>
              </a:ext>
            </a:extLst>
          </p:cNvPr>
          <p:cNvSpPr txBox="1"/>
          <p:nvPr/>
        </p:nvSpPr>
        <p:spPr>
          <a:xfrm>
            <a:off x="576263" y="604874"/>
            <a:ext cx="8483654" cy="4555093"/>
          </a:xfrm>
          <a:prstGeom prst="rect">
            <a:avLst/>
          </a:prstGeom>
          <a:noFill/>
        </p:spPr>
        <p:txBody>
          <a:bodyPr wrap="square">
            <a:spAutoFit/>
          </a:bodyPr>
          <a:lstStyle/>
          <a:p>
            <a:r>
              <a:rPr lang="en-US" sz="1000" b="1" dirty="0">
                <a:effectLst/>
              </a:rPr>
              <a:t>Question</a:t>
            </a:r>
            <a:br>
              <a:rPr lang="en-US" sz="1000" dirty="0">
                <a:effectLst/>
              </a:rPr>
            </a:br>
            <a:r>
              <a:rPr lang="en-US" sz="1000" i="1" dirty="0">
                <a:effectLst/>
              </a:rPr>
              <a:t>Source: ClinicalKey Student, Elsevier, Copyright 2024</a:t>
            </a:r>
            <a:r>
              <a:rPr lang="en-US" sz="1000" b="1" dirty="0">
                <a:effectLst/>
              </a:rPr>
              <a:t> </a:t>
            </a:r>
            <a:r>
              <a:rPr lang="en-US" sz="1000" dirty="0">
                <a:effectLst/>
              </a:rPr>
              <a:t>Aggrecan is a proteoglycan that forms a crucial part of cartilage. It is well adapted to resist compressive forces in the joint as it generates a high osmotic pressure, drawing water into the joint cartilage and therefore allowing compression.</a:t>
            </a:r>
            <a:br>
              <a:rPr lang="en-US" sz="1000" dirty="0">
                <a:effectLst/>
              </a:rPr>
            </a:br>
            <a:br>
              <a:rPr lang="en-US" sz="1000" dirty="0">
                <a:effectLst/>
              </a:rPr>
            </a:br>
            <a:r>
              <a:rPr lang="en-US" sz="1000" dirty="0">
                <a:effectLst/>
              </a:rPr>
              <a:t>Why is aggrecan able to generate a high osmotic pressure?</a:t>
            </a:r>
          </a:p>
          <a:p>
            <a:br>
              <a:rPr lang="en-US" sz="1000" dirty="0">
                <a:effectLst/>
              </a:rPr>
            </a:br>
            <a:r>
              <a:rPr lang="en-US" sz="1000" b="1" dirty="0">
                <a:effectLst/>
              </a:rPr>
              <a:t>Answer Options </a:t>
            </a:r>
            <a:r>
              <a:rPr lang="en-US" sz="1000" dirty="0">
                <a:effectLst/>
              </a:rPr>
              <a:t>A. Aggrecan has a high molecular weight</a:t>
            </a:r>
            <a:r>
              <a:rPr lang="en-US" sz="1000" b="1" dirty="0">
                <a:effectLst/>
              </a:rPr>
              <a:t> is incorrect</a:t>
            </a:r>
            <a:endParaRPr lang="en-US" sz="1000" dirty="0">
              <a:effectLst/>
            </a:endParaRPr>
          </a:p>
          <a:p>
            <a:r>
              <a:rPr lang="en-US" sz="1000" dirty="0">
                <a:effectLst/>
              </a:rPr>
              <a:t>Aggrecan is an exceptionally large protein and does have a large molecular weight. This is due to its high glycosylation (many glycosaminoglycan (GAG) chains are attached to the core protein). However, aggrecan’s high molecular weight is not in itself why it is able to generate a high osmotic pressure; if it had the same molecular weight but did not contain any polar GAGs it would not generate osmotic pressure and bring water into the cartilage. GAGs are made up of repeating disaccharide units and are highly polar. They therefore attract significant amounts of water.</a:t>
            </a:r>
          </a:p>
          <a:p>
            <a:br>
              <a:rPr lang="en-US" sz="1000" dirty="0">
                <a:effectLst/>
              </a:rPr>
            </a:br>
            <a:r>
              <a:rPr lang="en-US" sz="1000" dirty="0">
                <a:effectLst/>
              </a:rPr>
              <a:t>B. Aggrecan contains a high proportion of non-polar amino acid residues</a:t>
            </a:r>
            <a:r>
              <a:rPr lang="en-US" sz="1000" b="1" dirty="0">
                <a:effectLst/>
              </a:rPr>
              <a:t> is incorrect</a:t>
            </a:r>
            <a:endParaRPr lang="en-US" sz="1000" dirty="0">
              <a:effectLst/>
            </a:endParaRPr>
          </a:p>
          <a:p>
            <a:r>
              <a:rPr lang="en-US" sz="1000" dirty="0">
                <a:effectLst/>
              </a:rPr>
              <a:t>This is incorrect as non-polar amino acid residues would not be charged and would therefore not attract water, so could not generate osmotic pressure in the cartilage. Aggrecan attracts water due to high levels of glycosylation, as glycosaminoglycan chains are highly polar, rather than due to the properties of its amino acid residues.</a:t>
            </a:r>
          </a:p>
          <a:p>
            <a:br>
              <a:rPr lang="en-US" sz="1000" dirty="0">
                <a:effectLst/>
              </a:rPr>
            </a:br>
            <a:r>
              <a:rPr lang="en-US" sz="1000" dirty="0">
                <a:effectLst/>
                <a:highlight>
                  <a:srgbClr val="FFFF00"/>
                </a:highlight>
              </a:rPr>
              <a:t>C. Aggrecan is highly glycosylated</a:t>
            </a:r>
            <a:r>
              <a:rPr lang="en-US" sz="1000" b="1" dirty="0">
                <a:effectLst/>
                <a:highlight>
                  <a:srgbClr val="FFFF00"/>
                </a:highlight>
              </a:rPr>
              <a:t> is correct</a:t>
            </a:r>
            <a:endParaRPr lang="en-US" sz="1000" dirty="0">
              <a:effectLst/>
              <a:highlight>
                <a:srgbClr val="FFFF00"/>
              </a:highlight>
            </a:endParaRPr>
          </a:p>
          <a:p>
            <a:r>
              <a:rPr lang="en-US" sz="1000" dirty="0">
                <a:effectLst/>
              </a:rPr>
              <a:t>This is correct; aggrecan is highly glycosylated (many glycosaminoglycan (GAG) chains are attached to the core protein). GAGs are made up of repeating disaccharide units and are highly polar. They therefore attract significant amounts of water into the cartilage, generating considerable osmotic pressure.</a:t>
            </a:r>
          </a:p>
          <a:p>
            <a:endParaRPr lang="en-US" sz="1000" dirty="0">
              <a:effectLst/>
            </a:endParaRPr>
          </a:p>
          <a:p>
            <a:r>
              <a:rPr lang="en-US" sz="1000" dirty="0">
                <a:effectLst/>
              </a:rPr>
              <a:t>D. Aggrecan is able to form fibrils</a:t>
            </a:r>
            <a:r>
              <a:rPr lang="en-US" sz="1000" b="1" dirty="0">
                <a:effectLst/>
              </a:rPr>
              <a:t> is incorrect</a:t>
            </a:r>
            <a:endParaRPr lang="en-US" sz="1000" dirty="0">
              <a:effectLst/>
            </a:endParaRPr>
          </a:p>
          <a:p>
            <a:r>
              <a:rPr lang="en-US" sz="1000" dirty="0">
                <a:effectLst/>
              </a:rPr>
              <a:t>This is incorrect as aggrecan does not form fibrils. Type II collagen, another key component of cartilage, is important due to its ability to form fibrils. This forms a matrix which traps aggrecan and other proteoglycans in the cartilage tissue, helping it to resist swelling pressure. Collagen fibril formation also gives cartilage its high tensile strength. However, aggrecan attracts water through its high glycosylation, which is not related to fibril formation.</a:t>
            </a:r>
            <a:br>
              <a:rPr lang="en-US" sz="1000" dirty="0">
                <a:effectLst/>
              </a:rPr>
            </a:br>
            <a:endParaRPr lang="en-US" sz="1000" dirty="0">
              <a:effectLst/>
            </a:endParaRPr>
          </a:p>
        </p:txBody>
      </p:sp>
    </p:spTree>
    <p:extLst>
      <p:ext uri="{BB962C8B-B14F-4D97-AF65-F5344CB8AC3E}">
        <p14:creationId xmlns:p14="http://schemas.microsoft.com/office/powerpoint/2010/main" val="6515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Sample Assignment Questions</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3"/>
              </a:rPr>
              <a:t>ClinicalKey Student Assessment</a:t>
            </a:r>
            <a:endParaRPr lang="en-US" sz="800" dirty="0"/>
          </a:p>
        </p:txBody>
      </p:sp>
      <p:sp>
        <p:nvSpPr>
          <p:cNvPr id="6" name="TextBox 5">
            <a:extLst>
              <a:ext uri="{FF2B5EF4-FFF2-40B4-BE49-F238E27FC236}">
                <a16:creationId xmlns:a16="http://schemas.microsoft.com/office/drawing/2014/main" id="{85800910-D50C-C79A-841C-6811C2512499}"/>
              </a:ext>
            </a:extLst>
          </p:cNvPr>
          <p:cNvSpPr txBox="1"/>
          <p:nvPr/>
        </p:nvSpPr>
        <p:spPr>
          <a:xfrm>
            <a:off x="506445" y="700920"/>
            <a:ext cx="7961586" cy="4247317"/>
          </a:xfrm>
          <a:prstGeom prst="rect">
            <a:avLst/>
          </a:prstGeom>
          <a:noFill/>
        </p:spPr>
        <p:txBody>
          <a:bodyPr wrap="square">
            <a:spAutoFit/>
          </a:bodyPr>
          <a:lstStyle/>
          <a:p>
            <a:r>
              <a:rPr lang="en-US" sz="1000" b="1" dirty="0">
                <a:effectLst/>
              </a:rPr>
              <a:t>Question</a:t>
            </a:r>
            <a:br>
              <a:rPr lang="en-US" sz="1000" dirty="0">
                <a:effectLst/>
              </a:rPr>
            </a:br>
            <a:r>
              <a:rPr lang="en-US" sz="1000" i="1" dirty="0">
                <a:effectLst/>
              </a:rPr>
              <a:t>Source: ClinicalKey Student, Elsevier, Copyright 2024</a:t>
            </a:r>
            <a:r>
              <a:rPr lang="en-US" sz="1000" b="1" dirty="0">
                <a:effectLst/>
              </a:rPr>
              <a:t> </a:t>
            </a:r>
            <a:r>
              <a:rPr lang="en-US" sz="1000" dirty="0" err="1">
                <a:effectLst/>
              </a:rPr>
              <a:t>Haemoglobin</a:t>
            </a:r>
            <a:r>
              <a:rPr lang="en-US" sz="1000" dirty="0">
                <a:effectLst/>
              </a:rPr>
              <a:t> plays an important role in carrying oxygen in the red blood cells.</a:t>
            </a:r>
            <a:br>
              <a:rPr lang="en-US" sz="1000" dirty="0">
                <a:effectLst/>
              </a:rPr>
            </a:br>
            <a:br>
              <a:rPr lang="en-US" sz="1000" dirty="0">
                <a:effectLst/>
              </a:rPr>
            </a:br>
            <a:r>
              <a:rPr lang="en-US" sz="1000" dirty="0">
                <a:effectLst/>
              </a:rPr>
              <a:t>Which of the following statements about </a:t>
            </a:r>
            <a:r>
              <a:rPr lang="en-US" sz="1000" dirty="0" err="1">
                <a:effectLst/>
              </a:rPr>
              <a:t>haemoglobin</a:t>
            </a:r>
            <a:r>
              <a:rPr lang="en-US" sz="1000" dirty="0">
                <a:effectLst/>
              </a:rPr>
              <a:t> is true?</a:t>
            </a:r>
          </a:p>
          <a:p>
            <a:br>
              <a:rPr lang="en-US" sz="1000" dirty="0">
                <a:effectLst/>
              </a:rPr>
            </a:br>
            <a:r>
              <a:rPr lang="en-US" sz="1000" b="1" dirty="0">
                <a:effectLst/>
              </a:rPr>
              <a:t>Answer Options </a:t>
            </a:r>
            <a:r>
              <a:rPr lang="en-US" sz="1000" dirty="0">
                <a:effectLst/>
              </a:rPr>
              <a:t>A. In normal human adults, all </a:t>
            </a:r>
            <a:r>
              <a:rPr lang="en-US" sz="1000" dirty="0" err="1">
                <a:effectLst/>
              </a:rPr>
              <a:t>haemoglobin</a:t>
            </a:r>
            <a:r>
              <a:rPr lang="en-US" sz="1000" dirty="0">
                <a:effectLst/>
              </a:rPr>
              <a:t> molecules are of the same type</a:t>
            </a:r>
            <a:r>
              <a:rPr lang="en-US" sz="1000" b="1" dirty="0">
                <a:effectLst/>
              </a:rPr>
              <a:t> is incorrect</a:t>
            </a:r>
            <a:endParaRPr lang="en-US" sz="1000" dirty="0">
              <a:effectLst/>
            </a:endParaRPr>
          </a:p>
          <a:p>
            <a:r>
              <a:rPr lang="en-US" sz="1000" dirty="0">
                <a:effectLst/>
              </a:rPr>
              <a:t>The </a:t>
            </a:r>
            <a:r>
              <a:rPr lang="en-US" sz="1000" dirty="0" err="1">
                <a:effectLst/>
              </a:rPr>
              <a:t>haemoglobin</a:t>
            </a:r>
            <a:r>
              <a:rPr lang="en-US" sz="1000" dirty="0">
                <a:effectLst/>
              </a:rPr>
              <a:t> molecules are mostly type A, but a small proportion is A2.</a:t>
            </a:r>
          </a:p>
          <a:p>
            <a:br>
              <a:rPr lang="en-US" sz="1000" dirty="0">
                <a:effectLst/>
              </a:rPr>
            </a:br>
            <a:r>
              <a:rPr lang="en-US" sz="1000" dirty="0">
                <a:effectLst/>
              </a:rPr>
              <a:t>B. It consists of six subunits</a:t>
            </a:r>
            <a:r>
              <a:rPr lang="en-US" sz="1000" b="1" dirty="0">
                <a:effectLst/>
              </a:rPr>
              <a:t> is incorrect</a:t>
            </a:r>
            <a:endParaRPr lang="en-US" sz="1000" dirty="0">
              <a:effectLst/>
            </a:endParaRPr>
          </a:p>
          <a:p>
            <a:r>
              <a:rPr lang="en-US" sz="1000" dirty="0">
                <a:effectLst/>
              </a:rPr>
              <a:t>It contains four subunits.</a:t>
            </a:r>
          </a:p>
          <a:p>
            <a:br>
              <a:rPr lang="en-US" sz="1000" dirty="0">
                <a:effectLst/>
              </a:rPr>
            </a:br>
            <a:r>
              <a:rPr lang="en-US" sz="1000" dirty="0">
                <a:effectLst/>
              </a:rPr>
              <a:t>C. There is one </a:t>
            </a:r>
            <a:r>
              <a:rPr lang="en-US" sz="1000" dirty="0" err="1">
                <a:effectLst/>
              </a:rPr>
              <a:t>haem</a:t>
            </a:r>
            <a:r>
              <a:rPr lang="en-US" sz="1000" dirty="0">
                <a:effectLst/>
              </a:rPr>
              <a:t> moiety per </a:t>
            </a:r>
            <a:r>
              <a:rPr lang="en-US" sz="1000" dirty="0" err="1">
                <a:effectLst/>
              </a:rPr>
              <a:t>haemoglobin</a:t>
            </a:r>
            <a:r>
              <a:rPr lang="en-US" sz="1000" dirty="0">
                <a:effectLst/>
              </a:rPr>
              <a:t> molecule</a:t>
            </a:r>
            <a:r>
              <a:rPr lang="en-US" sz="1000" b="1" dirty="0">
                <a:effectLst/>
              </a:rPr>
              <a:t> is incorrect</a:t>
            </a:r>
            <a:endParaRPr lang="en-US" sz="1000" dirty="0">
              <a:effectLst/>
            </a:endParaRPr>
          </a:p>
          <a:p>
            <a:r>
              <a:rPr lang="en-US" sz="1000" dirty="0">
                <a:effectLst/>
              </a:rPr>
              <a:t>There is one per polypeptide chain, therefore four </a:t>
            </a:r>
            <a:r>
              <a:rPr lang="en-US" sz="1000" dirty="0" err="1">
                <a:effectLst/>
              </a:rPr>
              <a:t>haem</a:t>
            </a:r>
            <a:r>
              <a:rPr lang="en-US" sz="1000" dirty="0">
                <a:effectLst/>
              </a:rPr>
              <a:t> moieties per </a:t>
            </a:r>
            <a:r>
              <a:rPr lang="en-US" sz="1000" dirty="0" err="1">
                <a:effectLst/>
              </a:rPr>
              <a:t>haemoglobin</a:t>
            </a:r>
            <a:r>
              <a:rPr lang="en-US" sz="1000" dirty="0">
                <a:effectLst/>
              </a:rPr>
              <a:t> molecule.</a:t>
            </a:r>
          </a:p>
          <a:p>
            <a:br>
              <a:rPr lang="en-US" sz="1000" dirty="0">
                <a:effectLst/>
              </a:rPr>
            </a:br>
            <a:r>
              <a:rPr lang="en-US" sz="1000" dirty="0">
                <a:effectLst/>
              </a:rPr>
              <a:t>D. The </a:t>
            </a:r>
            <a:r>
              <a:rPr lang="en-US" sz="1000" dirty="0" err="1">
                <a:effectLst/>
              </a:rPr>
              <a:t>haem</a:t>
            </a:r>
            <a:r>
              <a:rPr lang="en-US" sz="1000" dirty="0">
                <a:effectLst/>
              </a:rPr>
              <a:t> moiety contains ferric iron (Fe</a:t>
            </a:r>
            <a:r>
              <a:rPr lang="en-US" sz="1000" baseline="30000" dirty="0">
                <a:effectLst/>
              </a:rPr>
              <a:t>3+</a:t>
            </a:r>
            <a:r>
              <a:rPr lang="en-US" sz="1000" dirty="0">
                <a:effectLst/>
              </a:rPr>
              <a:t>)</a:t>
            </a:r>
            <a:r>
              <a:rPr lang="en-US" sz="1000" b="1" dirty="0">
                <a:effectLst/>
              </a:rPr>
              <a:t> is incorrect</a:t>
            </a:r>
            <a:endParaRPr lang="en-US" sz="1000" dirty="0">
              <a:effectLst/>
            </a:endParaRPr>
          </a:p>
          <a:p>
            <a:r>
              <a:rPr lang="en-US" sz="1000" dirty="0">
                <a:effectLst/>
              </a:rPr>
              <a:t>The </a:t>
            </a:r>
            <a:r>
              <a:rPr lang="en-US" sz="1000" dirty="0" err="1">
                <a:effectLst/>
              </a:rPr>
              <a:t>haem</a:t>
            </a:r>
            <a:r>
              <a:rPr lang="en-US" sz="1000" dirty="0">
                <a:effectLst/>
              </a:rPr>
              <a:t> moiety contains ferrous iron (Fe</a:t>
            </a:r>
            <a:r>
              <a:rPr lang="en-US" sz="1000" baseline="30000" dirty="0">
                <a:effectLst/>
              </a:rPr>
              <a:t>2+</a:t>
            </a:r>
            <a:r>
              <a:rPr lang="en-US" sz="1000" dirty="0">
                <a:effectLst/>
              </a:rPr>
              <a:t>).</a:t>
            </a:r>
          </a:p>
          <a:p>
            <a:br>
              <a:rPr lang="en-US" sz="1000" dirty="0">
                <a:effectLst/>
              </a:rPr>
            </a:br>
            <a:r>
              <a:rPr lang="en-US" sz="1000" dirty="0">
                <a:effectLst/>
                <a:highlight>
                  <a:srgbClr val="FFFF00"/>
                </a:highlight>
              </a:rPr>
              <a:t>E. It is a globular protein</a:t>
            </a:r>
            <a:r>
              <a:rPr lang="en-US" sz="1000" b="1" dirty="0">
                <a:effectLst/>
                <a:highlight>
                  <a:srgbClr val="FFFF00"/>
                </a:highlight>
              </a:rPr>
              <a:t> is correct</a:t>
            </a:r>
            <a:endParaRPr lang="en-US" sz="1000" dirty="0">
              <a:effectLst/>
              <a:highlight>
                <a:srgbClr val="FFFF00"/>
              </a:highlight>
            </a:endParaRPr>
          </a:p>
          <a:p>
            <a:r>
              <a:rPr lang="en-US" sz="1000" dirty="0">
                <a:effectLst/>
              </a:rPr>
              <a:t>The </a:t>
            </a:r>
            <a:r>
              <a:rPr lang="en-US" sz="1000" dirty="0" err="1">
                <a:effectLst/>
              </a:rPr>
              <a:t>haemoglobin</a:t>
            </a:r>
            <a:r>
              <a:rPr lang="en-US" sz="1000" dirty="0">
                <a:effectLst/>
              </a:rPr>
              <a:t> molecule plays an important role in carrying oxygen in the red blood cells. It is a globular protein made up of four subunits. In normal human adults, most </a:t>
            </a:r>
            <a:r>
              <a:rPr lang="en-US" sz="1000" dirty="0" err="1">
                <a:effectLst/>
              </a:rPr>
              <a:t>haemoglobin</a:t>
            </a:r>
            <a:r>
              <a:rPr lang="en-US" sz="1000" dirty="0">
                <a:effectLst/>
              </a:rPr>
              <a:t> is of the type </a:t>
            </a:r>
            <a:r>
              <a:rPr lang="en-US" sz="1000" dirty="0" err="1">
                <a:effectLst/>
              </a:rPr>
              <a:t>haemoglobin</a:t>
            </a:r>
            <a:r>
              <a:rPr lang="en-US" sz="1000" dirty="0">
                <a:effectLst/>
              </a:rPr>
              <a:t> A, which consists of four polypeptide chains: two α chains and two β chains. However, a small proportion of the </a:t>
            </a:r>
            <a:r>
              <a:rPr lang="en-US" sz="1000" dirty="0" err="1">
                <a:effectLst/>
              </a:rPr>
              <a:t>haemoglobin</a:t>
            </a:r>
            <a:r>
              <a:rPr lang="en-US" sz="1000" dirty="0">
                <a:effectLst/>
              </a:rPr>
              <a:t> is </a:t>
            </a:r>
            <a:r>
              <a:rPr lang="en-US" sz="1000" dirty="0" err="1">
                <a:effectLst/>
              </a:rPr>
              <a:t>haemoglobin</a:t>
            </a:r>
            <a:r>
              <a:rPr lang="en-US" sz="1000" dirty="0">
                <a:effectLst/>
              </a:rPr>
              <a:t> A2, which consists of two α chains and two δ chains. This is clinically important, as the proportion of </a:t>
            </a:r>
            <a:r>
              <a:rPr lang="en-US" sz="1000" dirty="0" err="1">
                <a:effectLst/>
              </a:rPr>
              <a:t>haemoglobin</a:t>
            </a:r>
            <a:r>
              <a:rPr lang="en-US" sz="1000" dirty="0">
                <a:effectLst/>
              </a:rPr>
              <a:t> A2 increases in diseases with defective β chain production. There is a </a:t>
            </a:r>
            <a:r>
              <a:rPr lang="en-US" sz="1000" dirty="0" err="1">
                <a:effectLst/>
              </a:rPr>
              <a:t>haem</a:t>
            </a:r>
            <a:r>
              <a:rPr lang="en-US" sz="1000" dirty="0">
                <a:effectLst/>
              </a:rPr>
              <a:t> moiety conjugated to each polypeptide chain. The </a:t>
            </a:r>
            <a:r>
              <a:rPr lang="en-US" sz="1000" dirty="0" err="1">
                <a:effectLst/>
              </a:rPr>
              <a:t>haem</a:t>
            </a:r>
            <a:r>
              <a:rPr lang="en-US" sz="1000" dirty="0">
                <a:effectLst/>
              </a:rPr>
              <a:t> moiety is a porphyrin derivative containing ferrous iron, and is responsible for binding to oxygen molecules. When exposed to various oxidizing drugs, the ferrous iron may be converted to ferric iron, forming </a:t>
            </a:r>
            <a:r>
              <a:rPr lang="en-US" sz="1000" dirty="0" err="1">
                <a:effectLst/>
              </a:rPr>
              <a:t>methaemoglobin</a:t>
            </a:r>
            <a:r>
              <a:rPr lang="en-US" sz="1000" dirty="0">
                <a:effectLst/>
              </a:rPr>
              <a:t>. </a:t>
            </a:r>
            <a:r>
              <a:rPr lang="en-US" sz="1000" dirty="0" err="1">
                <a:effectLst/>
              </a:rPr>
              <a:t>Methaemoglobin</a:t>
            </a:r>
            <a:r>
              <a:rPr lang="en-US" sz="1000" dirty="0">
                <a:effectLst/>
              </a:rPr>
              <a:t> is dark-</a:t>
            </a:r>
            <a:r>
              <a:rPr lang="en-US" sz="1000" dirty="0" err="1">
                <a:effectLst/>
              </a:rPr>
              <a:t>coloured</a:t>
            </a:r>
            <a:r>
              <a:rPr lang="en-US" sz="1000" dirty="0">
                <a:effectLst/>
              </a:rPr>
              <a:t>, and may give rise to bluish discoloration of the skin, resembling cyanosis.</a:t>
            </a:r>
          </a:p>
          <a:p>
            <a:br>
              <a:rPr lang="en-US" sz="1000" dirty="0">
                <a:effectLst/>
              </a:rPr>
            </a:br>
            <a:endParaRPr lang="en-US" sz="1000" dirty="0">
              <a:effectLst/>
            </a:endParaRPr>
          </a:p>
        </p:txBody>
      </p:sp>
    </p:spTree>
    <p:extLst>
      <p:ext uri="{BB962C8B-B14F-4D97-AF65-F5344CB8AC3E}">
        <p14:creationId xmlns:p14="http://schemas.microsoft.com/office/powerpoint/2010/main" val="75193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Protein Structure </a:t>
            </a:r>
            <a:r>
              <a:rPr lang="en-US"/>
              <a:t>and Function – </a:t>
            </a:r>
            <a:r>
              <a:rPr lang="en-US" dirty="0"/>
              <a:t>Case-Based Learning</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rPr>
              <a:t>ClinicalKey Student Assessment</a:t>
            </a:r>
            <a:endParaRPr lang="en-US" sz="800" dirty="0"/>
          </a:p>
        </p:txBody>
      </p:sp>
      <p:sp>
        <p:nvSpPr>
          <p:cNvPr id="8" name="TextBox 7">
            <a:extLst>
              <a:ext uri="{FF2B5EF4-FFF2-40B4-BE49-F238E27FC236}">
                <a16:creationId xmlns:a16="http://schemas.microsoft.com/office/drawing/2014/main" id="{8165D510-0678-BF91-EA7F-187EC9B9229B}"/>
              </a:ext>
            </a:extLst>
          </p:cNvPr>
          <p:cNvSpPr txBox="1"/>
          <p:nvPr/>
        </p:nvSpPr>
        <p:spPr>
          <a:xfrm>
            <a:off x="576263" y="552943"/>
            <a:ext cx="8403834" cy="2893100"/>
          </a:xfrm>
          <a:prstGeom prst="rect">
            <a:avLst/>
          </a:prstGeom>
          <a:noFill/>
        </p:spPr>
        <p:txBody>
          <a:bodyPr wrap="square">
            <a:spAutoFit/>
          </a:bodyPr>
          <a:lstStyle/>
          <a:p>
            <a:r>
              <a:rPr lang="en-US" sz="1400" dirty="0">
                <a:solidFill>
                  <a:schemeClr val="accent2"/>
                </a:solidFill>
                <a:latin typeface="Georgia" panose="02040502050405020303" pitchFamily="18" charset="0"/>
              </a:rPr>
              <a:t>CASE 1</a:t>
            </a:r>
          </a:p>
          <a:p>
            <a:r>
              <a:rPr lang="en-US" sz="1400" dirty="0">
                <a:solidFill>
                  <a:schemeClr val="accent2"/>
                </a:solidFill>
                <a:latin typeface="Georgia" panose="02040502050405020303" pitchFamily="18" charset="0"/>
              </a:rPr>
              <a:t>A newborn girl, born at 37 weeks’ gestation to a healthy mother, is found to have dark urine in her nappies. Fresh urine is yellow to clear, but the addition of sodium hydroxide (NaOH) to the urine or leaving it stand for more than half an hour causes it to turn dark. Based on these findings what is the most probable diagnosis and etiology?</a:t>
            </a:r>
          </a:p>
          <a:p>
            <a:endParaRPr lang="en-US" sz="1400" dirty="0">
              <a:solidFill>
                <a:srgbClr val="7030A0"/>
              </a:solidFill>
              <a:latin typeface="Georgia" panose="02040502050405020303" pitchFamily="18" charset="0"/>
            </a:endParaRPr>
          </a:p>
          <a:p>
            <a:r>
              <a:rPr lang="en-US" sz="1400" dirty="0">
                <a:solidFill>
                  <a:srgbClr val="7030A0"/>
                </a:solidFill>
                <a:latin typeface="Georgia" panose="02040502050405020303" pitchFamily="18" charset="0"/>
              </a:rPr>
              <a:t>CASE 2</a:t>
            </a:r>
          </a:p>
          <a:p>
            <a:r>
              <a:rPr lang="en-US" sz="1400" dirty="0">
                <a:solidFill>
                  <a:srgbClr val="7030A0"/>
                </a:solidFill>
                <a:latin typeface="Georgia" panose="02040502050405020303" pitchFamily="18" charset="0"/>
              </a:rPr>
              <a:t>A 5-month-old infant is admitted to hospital with breathing problems and poor feeding. On examination he has a respiratory rate of 50 breaths/min. On auscultation of the chest he has widespread crackles. He has moderate intercostal recession, and oxygen saturation of 92% in air. He was born at term with a birthweight of 3.6 kg (50th centile). His weight is now 5.2 kg (&lt; 0.4th centile). This is his first admission to hospital but he ‘is always chesty’. You suspect the child has cystic fibrosis. What confirmatory diagnostics are advisable? What is the disease etiology and gene mutation?</a:t>
            </a:r>
          </a:p>
        </p:txBody>
      </p:sp>
      <p:sp>
        <p:nvSpPr>
          <p:cNvPr id="10" name="TextBox 9">
            <a:extLst>
              <a:ext uri="{FF2B5EF4-FFF2-40B4-BE49-F238E27FC236}">
                <a16:creationId xmlns:a16="http://schemas.microsoft.com/office/drawing/2014/main" id="{7CEBB492-54B3-6A9A-C21F-E1BDFCCFC66E}"/>
              </a:ext>
            </a:extLst>
          </p:cNvPr>
          <p:cNvSpPr txBox="1"/>
          <p:nvPr/>
        </p:nvSpPr>
        <p:spPr>
          <a:xfrm>
            <a:off x="597284" y="3456518"/>
            <a:ext cx="8546716" cy="1384995"/>
          </a:xfrm>
          <a:prstGeom prst="rect">
            <a:avLst/>
          </a:prstGeom>
          <a:noFill/>
        </p:spPr>
        <p:txBody>
          <a:bodyPr wrap="square">
            <a:spAutoFit/>
          </a:bodyPr>
          <a:lstStyle/>
          <a:p>
            <a:r>
              <a:rPr lang="en-US" sz="1400" b="1" dirty="0"/>
              <a:t>More clinical cases and quiz questions available in:</a:t>
            </a:r>
          </a:p>
          <a:p>
            <a:pPr marL="285750" indent="-117475">
              <a:buClr>
                <a:schemeClr val="accent2"/>
              </a:buClr>
              <a:buFont typeface="Arial" panose="020B0604020202020204" pitchFamily="34" charset="0"/>
              <a:buChar char="•"/>
            </a:pPr>
            <a:r>
              <a:rPr lang="en-US" sz="1400" b="1" u="sng" dirty="0">
                <a:hlinkClick r:id="rId3"/>
              </a:rPr>
              <a:t>ClinicalKey Student Assessment</a:t>
            </a:r>
            <a:endParaRPr lang="en-US" sz="1400" b="1" u="sng" dirty="0"/>
          </a:p>
          <a:p>
            <a:pPr marL="285750" indent="-117475">
              <a:buClr>
                <a:schemeClr val="accent2"/>
              </a:buClr>
              <a:buFont typeface="Arial" panose="020B0604020202020204" pitchFamily="34" charset="0"/>
              <a:buChar char="•"/>
            </a:pPr>
            <a:r>
              <a:rPr lang="en-US" sz="1400" b="1" u="sng" dirty="0">
                <a:hlinkClick r:id="rId4"/>
              </a:rPr>
              <a:t>Medicine Morning Report: Beyond the Pearls</a:t>
            </a:r>
            <a:endParaRPr lang="en-US" sz="1400" b="1" u="sng" dirty="0"/>
          </a:p>
          <a:p>
            <a:pPr marL="285750" indent="-117475">
              <a:buClr>
                <a:schemeClr val="accent2"/>
              </a:buClr>
              <a:buFont typeface="Arial" panose="020B0604020202020204" pitchFamily="34" charset="0"/>
              <a:buChar char="•"/>
            </a:pPr>
            <a:r>
              <a:rPr lang="en-US" sz="1400" b="1" u="sng" dirty="0">
                <a:hlinkClick r:id="rId5"/>
              </a:rPr>
              <a:t>Medicine Morning Report Subspecialties</a:t>
            </a:r>
            <a:endParaRPr lang="en-US" sz="1400" b="1" u="sng" dirty="0"/>
          </a:p>
          <a:p>
            <a:r>
              <a:rPr lang="en-US" sz="1400" b="1" dirty="0"/>
              <a:t>Leverage the platform to identify cases for class discussion or create an assignment for students that can be used as a class quiz or for formative assessment.</a:t>
            </a:r>
          </a:p>
        </p:txBody>
      </p:sp>
    </p:spTree>
    <p:extLst>
      <p:ext uri="{BB962C8B-B14F-4D97-AF65-F5344CB8AC3E}">
        <p14:creationId xmlns:p14="http://schemas.microsoft.com/office/powerpoint/2010/main" val="28514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A672F-B80E-FF43-E1F8-C160F2F4386A}"/>
              </a:ext>
            </a:extLst>
          </p:cNvPr>
          <p:cNvSpPr>
            <a:spLocks noGrp="1"/>
          </p:cNvSpPr>
          <p:nvPr>
            <p:ph type="title"/>
          </p:nvPr>
        </p:nvSpPr>
        <p:spPr/>
        <p:txBody>
          <a:bodyPr/>
          <a:lstStyle/>
          <a:p>
            <a:r>
              <a:rPr lang="en-US" dirty="0"/>
              <a:t>Post-Lecture Video Assignments</a:t>
            </a:r>
          </a:p>
        </p:txBody>
      </p:sp>
    </p:spTree>
    <p:extLst>
      <p:ext uri="{BB962C8B-B14F-4D97-AF65-F5344CB8AC3E}">
        <p14:creationId xmlns:p14="http://schemas.microsoft.com/office/powerpoint/2010/main" val="255981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EF97-6ACC-C242-450A-B53DEDAAD271}"/>
              </a:ext>
            </a:extLst>
          </p:cNvPr>
          <p:cNvSpPr>
            <a:spLocks noGrp="1"/>
          </p:cNvSpPr>
          <p:nvPr>
            <p:ph type="title"/>
          </p:nvPr>
        </p:nvSpPr>
        <p:spPr/>
        <p:txBody>
          <a:bodyPr/>
          <a:lstStyle/>
          <a:p>
            <a:r>
              <a:rPr lang="en-US" dirty="0"/>
              <a:t>Heme Synthesis Disorders – Pathology Review</a:t>
            </a:r>
          </a:p>
        </p:txBody>
      </p:sp>
      <p:sp>
        <p:nvSpPr>
          <p:cNvPr id="5" name="TextBox 4">
            <a:extLst>
              <a:ext uri="{FF2B5EF4-FFF2-40B4-BE49-F238E27FC236}">
                <a16:creationId xmlns:a16="http://schemas.microsoft.com/office/drawing/2014/main" id="{8FC70412-C625-25EF-76D5-E6C1F060355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dirty="0">
                <a:hlinkClick r:id="rId2"/>
              </a:rPr>
              <a:t>https://www.osmosis.org/learn/Heme_synthesis_disorders:_Pathology_review</a:t>
            </a:r>
            <a:r>
              <a:rPr lang="en-US" sz="800" dirty="0">
                <a:solidFill>
                  <a:srgbClr val="2E2E2E"/>
                </a:solidFill>
                <a:latin typeface="ElsevierSansWeb"/>
              </a:rPr>
              <a:t> </a:t>
            </a:r>
            <a:endParaRPr lang="en-US" sz="800" dirty="0"/>
          </a:p>
        </p:txBody>
      </p:sp>
      <p:pic>
        <p:nvPicPr>
          <p:cNvPr id="4" name="Picture 3">
            <a:extLst>
              <a:ext uri="{FF2B5EF4-FFF2-40B4-BE49-F238E27FC236}">
                <a16:creationId xmlns:a16="http://schemas.microsoft.com/office/drawing/2014/main" id="{3AE1BBC4-479B-FEF1-8B66-23A4316C4539}"/>
              </a:ext>
            </a:extLst>
          </p:cNvPr>
          <p:cNvPicPr>
            <a:picLocks noChangeAspect="1"/>
          </p:cNvPicPr>
          <p:nvPr/>
        </p:nvPicPr>
        <p:blipFill>
          <a:blip r:embed="rId3"/>
          <a:stretch>
            <a:fillRect/>
          </a:stretch>
        </p:blipFill>
        <p:spPr>
          <a:xfrm>
            <a:off x="893804" y="700088"/>
            <a:ext cx="7186868" cy="38671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82514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3F172-1456-5E46-2E55-C609BB2A12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2F7D5E-0180-CD79-5912-7BDB1C39F2CA}"/>
              </a:ext>
            </a:extLst>
          </p:cNvPr>
          <p:cNvSpPr>
            <a:spLocks noGrp="1"/>
          </p:cNvSpPr>
          <p:nvPr>
            <p:ph type="title"/>
          </p:nvPr>
        </p:nvSpPr>
        <p:spPr/>
        <p:txBody>
          <a:bodyPr/>
          <a:lstStyle/>
          <a:p>
            <a:r>
              <a:rPr lang="en-US" dirty="0"/>
              <a:t>Sickle Cell Disease – Clinical Sciences</a:t>
            </a:r>
          </a:p>
        </p:txBody>
      </p:sp>
      <p:sp>
        <p:nvSpPr>
          <p:cNvPr id="5" name="TextBox 4">
            <a:extLst>
              <a:ext uri="{FF2B5EF4-FFF2-40B4-BE49-F238E27FC236}">
                <a16:creationId xmlns:a16="http://schemas.microsoft.com/office/drawing/2014/main" id="{56B42E8C-944E-6BDD-0317-8234D4D2ECA1}"/>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dirty="0">
                <a:hlinkClick r:id="rId2"/>
              </a:rPr>
              <a:t>https://www.osmosis.org/learn/Sickle_cell_disease:_Clinical_sciences</a:t>
            </a:r>
            <a:r>
              <a:rPr lang="en-US" sz="800" dirty="0"/>
              <a:t> </a:t>
            </a:r>
          </a:p>
        </p:txBody>
      </p:sp>
      <p:pic>
        <p:nvPicPr>
          <p:cNvPr id="6" name="Picture 5">
            <a:hlinkClick r:id="rId2"/>
            <a:extLst>
              <a:ext uri="{FF2B5EF4-FFF2-40B4-BE49-F238E27FC236}">
                <a16:creationId xmlns:a16="http://schemas.microsoft.com/office/drawing/2014/main" id="{12C17CB7-F52B-3355-CBEA-47BDFA915DBE}"/>
              </a:ext>
            </a:extLst>
          </p:cNvPr>
          <p:cNvPicPr>
            <a:picLocks noChangeAspect="1"/>
          </p:cNvPicPr>
          <p:nvPr/>
        </p:nvPicPr>
        <p:blipFill>
          <a:blip r:embed="rId3"/>
          <a:stretch>
            <a:fillRect/>
          </a:stretch>
        </p:blipFill>
        <p:spPr>
          <a:xfrm>
            <a:off x="985297" y="753323"/>
            <a:ext cx="7173404" cy="403395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68317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A672F-B80E-FF43-E1F8-C160F2F4386A}"/>
              </a:ext>
            </a:extLst>
          </p:cNvPr>
          <p:cNvSpPr>
            <a:spLocks noGrp="1"/>
          </p:cNvSpPr>
          <p:nvPr>
            <p:ph type="title"/>
          </p:nvPr>
        </p:nvSpPr>
        <p:spPr/>
        <p:txBody>
          <a:bodyPr/>
          <a:lstStyle/>
          <a:p>
            <a:r>
              <a:rPr lang="en-US" dirty="0"/>
              <a:t>Further Learning</a:t>
            </a:r>
          </a:p>
        </p:txBody>
      </p:sp>
    </p:spTree>
    <p:extLst>
      <p:ext uri="{BB962C8B-B14F-4D97-AF65-F5344CB8AC3E}">
        <p14:creationId xmlns:p14="http://schemas.microsoft.com/office/powerpoint/2010/main" val="97040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F9D98065-DF7B-49AD-8ADA-67533AC884CC}"/>
              </a:ext>
            </a:extLst>
          </p:cNvPr>
          <p:cNvSpPr>
            <a:spLocks noGrp="1"/>
          </p:cNvSpPr>
          <p:nvPr>
            <p:ph type="title"/>
          </p:nvPr>
        </p:nvSpPr>
        <p:spPr>
          <a:xfrm>
            <a:off x="576263" y="195263"/>
            <a:ext cx="7821950" cy="504825"/>
          </a:xfrm>
        </p:spPr>
        <p:txBody>
          <a:bodyPr/>
          <a:lstStyle/>
          <a:p>
            <a:r>
              <a:rPr lang="en-US" dirty="0"/>
              <a:t>Review this playlist to learn about other “inborn errors of metabolism”</a:t>
            </a:r>
          </a:p>
        </p:txBody>
      </p:sp>
      <p:sp>
        <p:nvSpPr>
          <p:cNvPr id="2" name="TextBox 1">
            <a:extLst>
              <a:ext uri="{FF2B5EF4-FFF2-40B4-BE49-F238E27FC236}">
                <a16:creationId xmlns:a16="http://schemas.microsoft.com/office/drawing/2014/main" id="{0D6A3CA5-E394-4545-F53E-35F17CA5109B}"/>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dirty="0">
                <a:hlinkClick r:id="rId3"/>
              </a:rPr>
              <a:t>https://www.osmosis.org/playlist/h10rZN2R_4X</a:t>
            </a:r>
            <a:r>
              <a:rPr lang="en-US" sz="800" dirty="0"/>
              <a:t> </a:t>
            </a:r>
          </a:p>
        </p:txBody>
      </p:sp>
      <p:pic>
        <p:nvPicPr>
          <p:cNvPr id="5" name="Picture 4">
            <a:extLst>
              <a:ext uri="{FF2B5EF4-FFF2-40B4-BE49-F238E27FC236}">
                <a16:creationId xmlns:a16="http://schemas.microsoft.com/office/drawing/2014/main" id="{40E18D45-23A1-582B-37C3-13F91D000F43}"/>
              </a:ext>
            </a:extLst>
          </p:cNvPr>
          <p:cNvPicPr>
            <a:picLocks noChangeAspect="1"/>
          </p:cNvPicPr>
          <p:nvPr/>
        </p:nvPicPr>
        <p:blipFill>
          <a:blip r:embed="rId4"/>
          <a:stretch>
            <a:fillRect/>
          </a:stretch>
        </p:blipFill>
        <p:spPr>
          <a:xfrm>
            <a:off x="576263" y="1066888"/>
            <a:ext cx="4064209" cy="844593"/>
          </a:xfrm>
          <a:prstGeom prst="rect">
            <a:avLst/>
          </a:prstGeom>
        </p:spPr>
      </p:pic>
      <p:pic>
        <p:nvPicPr>
          <p:cNvPr id="7" name="Picture 6">
            <a:extLst>
              <a:ext uri="{FF2B5EF4-FFF2-40B4-BE49-F238E27FC236}">
                <a16:creationId xmlns:a16="http://schemas.microsoft.com/office/drawing/2014/main" id="{0A69FF7F-7BC3-3D31-B2B2-4790F7428A11}"/>
              </a:ext>
            </a:extLst>
          </p:cNvPr>
          <p:cNvPicPr>
            <a:picLocks noChangeAspect="1"/>
          </p:cNvPicPr>
          <p:nvPr/>
        </p:nvPicPr>
        <p:blipFill>
          <a:blip r:embed="rId5"/>
          <a:stretch>
            <a:fillRect/>
          </a:stretch>
        </p:blipFill>
        <p:spPr>
          <a:xfrm>
            <a:off x="576263" y="2123890"/>
            <a:ext cx="4038808" cy="825542"/>
          </a:xfrm>
          <a:prstGeom prst="rect">
            <a:avLst/>
          </a:prstGeom>
        </p:spPr>
      </p:pic>
      <p:pic>
        <p:nvPicPr>
          <p:cNvPr id="10" name="Picture 9">
            <a:extLst>
              <a:ext uri="{FF2B5EF4-FFF2-40B4-BE49-F238E27FC236}">
                <a16:creationId xmlns:a16="http://schemas.microsoft.com/office/drawing/2014/main" id="{981E058D-0374-217A-A129-5AA008B3A457}"/>
              </a:ext>
            </a:extLst>
          </p:cNvPr>
          <p:cNvPicPr>
            <a:picLocks noChangeAspect="1"/>
          </p:cNvPicPr>
          <p:nvPr/>
        </p:nvPicPr>
        <p:blipFill>
          <a:blip r:embed="rId6"/>
          <a:stretch>
            <a:fillRect/>
          </a:stretch>
        </p:blipFill>
        <p:spPr>
          <a:xfrm>
            <a:off x="576263" y="3251070"/>
            <a:ext cx="3791145" cy="825542"/>
          </a:xfrm>
          <a:prstGeom prst="rect">
            <a:avLst/>
          </a:prstGeom>
        </p:spPr>
      </p:pic>
      <p:pic>
        <p:nvPicPr>
          <p:cNvPr id="14" name="Picture 13">
            <a:extLst>
              <a:ext uri="{FF2B5EF4-FFF2-40B4-BE49-F238E27FC236}">
                <a16:creationId xmlns:a16="http://schemas.microsoft.com/office/drawing/2014/main" id="{6CCA31B8-0E05-6920-BCF1-12E8CBE99AD6}"/>
              </a:ext>
            </a:extLst>
          </p:cNvPr>
          <p:cNvPicPr>
            <a:picLocks noChangeAspect="1"/>
          </p:cNvPicPr>
          <p:nvPr/>
        </p:nvPicPr>
        <p:blipFill>
          <a:blip r:embed="rId7"/>
          <a:stretch>
            <a:fillRect/>
          </a:stretch>
        </p:blipFill>
        <p:spPr>
          <a:xfrm>
            <a:off x="4857016" y="1040710"/>
            <a:ext cx="3911801" cy="825542"/>
          </a:xfrm>
          <a:prstGeom prst="rect">
            <a:avLst/>
          </a:prstGeom>
        </p:spPr>
      </p:pic>
      <p:pic>
        <p:nvPicPr>
          <p:cNvPr id="4" name="Picture 3">
            <a:extLst>
              <a:ext uri="{FF2B5EF4-FFF2-40B4-BE49-F238E27FC236}">
                <a16:creationId xmlns:a16="http://schemas.microsoft.com/office/drawing/2014/main" id="{808C1F11-4990-D0BD-0B1D-3E3C2144FE35}"/>
              </a:ext>
            </a:extLst>
          </p:cNvPr>
          <p:cNvPicPr>
            <a:picLocks noChangeAspect="1"/>
          </p:cNvPicPr>
          <p:nvPr/>
        </p:nvPicPr>
        <p:blipFill>
          <a:blip r:embed="rId8"/>
          <a:stretch>
            <a:fillRect/>
          </a:stretch>
        </p:blipFill>
        <p:spPr>
          <a:xfrm>
            <a:off x="4857016" y="2147210"/>
            <a:ext cx="2749691" cy="819192"/>
          </a:xfrm>
          <a:prstGeom prst="rect">
            <a:avLst/>
          </a:prstGeom>
        </p:spPr>
      </p:pic>
      <p:pic>
        <p:nvPicPr>
          <p:cNvPr id="9" name="Picture 8">
            <a:extLst>
              <a:ext uri="{FF2B5EF4-FFF2-40B4-BE49-F238E27FC236}">
                <a16:creationId xmlns:a16="http://schemas.microsoft.com/office/drawing/2014/main" id="{73F17B99-5A8D-FAC8-12E5-528078A6B459}"/>
              </a:ext>
            </a:extLst>
          </p:cNvPr>
          <p:cNvPicPr>
            <a:picLocks noChangeAspect="1"/>
          </p:cNvPicPr>
          <p:nvPr/>
        </p:nvPicPr>
        <p:blipFill>
          <a:blip r:embed="rId9"/>
          <a:stretch>
            <a:fillRect/>
          </a:stretch>
        </p:blipFill>
        <p:spPr>
          <a:xfrm>
            <a:off x="4828466" y="3255229"/>
            <a:ext cx="3448227" cy="838243"/>
          </a:xfrm>
          <a:prstGeom prst="rect">
            <a:avLst/>
          </a:prstGeom>
        </p:spPr>
      </p:pic>
      <p:sp>
        <p:nvSpPr>
          <p:cNvPr id="12" name="TextBox 11">
            <a:extLst>
              <a:ext uri="{FF2B5EF4-FFF2-40B4-BE49-F238E27FC236}">
                <a16:creationId xmlns:a16="http://schemas.microsoft.com/office/drawing/2014/main" id="{A4469091-3E05-A8BA-C0FC-62418A66EA9F}"/>
              </a:ext>
            </a:extLst>
          </p:cNvPr>
          <p:cNvSpPr txBox="1"/>
          <p:nvPr/>
        </p:nvSpPr>
        <p:spPr>
          <a:xfrm>
            <a:off x="1203435" y="4257970"/>
            <a:ext cx="5596758" cy="369332"/>
          </a:xfrm>
          <a:prstGeom prst="rect">
            <a:avLst/>
          </a:prstGeom>
          <a:noFill/>
        </p:spPr>
        <p:txBody>
          <a:bodyPr wrap="square">
            <a:spAutoFit/>
          </a:bodyPr>
          <a:lstStyle/>
          <a:p>
            <a:pPr algn="ctr"/>
            <a:r>
              <a:rPr lang="en-US" b="1" dirty="0">
                <a:solidFill>
                  <a:srgbClr val="7030A0"/>
                </a:solidFill>
              </a:rPr>
              <a:t>https://www.osmosis.org/playlist/h10rZN2R_4X</a:t>
            </a:r>
          </a:p>
        </p:txBody>
      </p:sp>
    </p:spTree>
    <p:extLst>
      <p:ext uri="{BB962C8B-B14F-4D97-AF65-F5344CB8AC3E}">
        <p14:creationId xmlns:p14="http://schemas.microsoft.com/office/powerpoint/2010/main" val="410888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A672F-B80E-FF43-E1F8-C160F2F4386A}"/>
              </a:ext>
            </a:extLst>
          </p:cNvPr>
          <p:cNvSpPr>
            <a:spLocks noGrp="1"/>
          </p:cNvSpPr>
          <p:nvPr>
            <p:ph type="title"/>
          </p:nvPr>
        </p:nvSpPr>
        <p:spPr/>
        <p:txBody>
          <a:bodyPr/>
          <a:lstStyle/>
          <a:p>
            <a:r>
              <a:rPr lang="en-US" dirty="0"/>
              <a:t>Appendix</a:t>
            </a:r>
          </a:p>
        </p:txBody>
      </p:sp>
    </p:spTree>
    <p:extLst>
      <p:ext uri="{BB962C8B-B14F-4D97-AF65-F5344CB8AC3E}">
        <p14:creationId xmlns:p14="http://schemas.microsoft.com/office/powerpoint/2010/main" val="278195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Long List of Textbooks on Protein Structure and Function</a:t>
            </a:r>
          </a:p>
        </p:txBody>
      </p:sp>
      <p:sp>
        <p:nvSpPr>
          <p:cNvPr id="4" name="Rectangle: Rounded Corners 3">
            <a:extLst>
              <a:ext uri="{FF2B5EF4-FFF2-40B4-BE49-F238E27FC236}">
                <a16:creationId xmlns:a16="http://schemas.microsoft.com/office/drawing/2014/main" id="{13F0A499-99E5-F1BB-0A53-FFDBA3A538D8}"/>
              </a:ext>
            </a:extLst>
          </p:cNvPr>
          <p:cNvSpPr/>
          <p:nvPr/>
        </p:nvSpPr>
        <p:spPr>
          <a:xfrm>
            <a:off x="651641" y="872359"/>
            <a:ext cx="7821950" cy="3731172"/>
          </a:xfrm>
          <a:prstGeom prst="roundRect">
            <a:avLst/>
          </a:prstGeom>
          <a:ln/>
        </p:spPr>
        <p:style>
          <a:lnRef idx="2">
            <a:schemeClr val="dk1"/>
          </a:lnRef>
          <a:fillRef idx="1">
            <a:schemeClr val="lt1"/>
          </a:fillRef>
          <a:effectRef idx="0">
            <a:schemeClr val="dk1"/>
          </a:effectRef>
          <a:fontRef idx="minor">
            <a:schemeClr val="dk1"/>
          </a:fontRef>
        </p:style>
        <p:txBody>
          <a:bodyPr rtlCol="0" anchor="t" anchorCtr="0"/>
          <a:lstStyle/>
          <a:p>
            <a:pPr algn="ctr"/>
            <a:r>
              <a:rPr lang="en-US" sz="2000" b="1" u="sng" dirty="0"/>
              <a:t>Textbooks</a:t>
            </a:r>
          </a:p>
          <a:p>
            <a:pPr marL="171450" indent="-171450">
              <a:buClr>
                <a:schemeClr val="accent2"/>
              </a:buClr>
              <a:buSzPct val="150000"/>
              <a:buFont typeface="Arial" panose="020B0604020202020204" pitchFamily="34" charset="0"/>
              <a:buChar char="•"/>
            </a:pPr>
            <a:r>
              <a:rPr lang="en-US" sz="1600" dirty="0">
                <a:hlinkClick r:id="rId3"/>
              </a:rPr>
              <a:t>Cell Biology, 4</a:t>
            </a:r>
            <a:r>
              <a:rPr lang="en-US" sz="1600" baseline="30000" dirty="0">
                <a:hlinkClick r:id="rId3"/>
              </a:rPr>
              <a:t>th</a:t>
            </a:r>
            <a:r>
              <a:rPr lang="en-US" sz="1600" dirty="0">
                <a:hlinkClick r:id="rId3"/>
              </a:rPr>
              <a:t> Ed</a:t>
            </a:r>
            <a:endParaRPr lang="en-US" sz="1600" dirty="0"/>
          </a:p>
          <a:p>
            <a:pPr marL="171450" indent="-171450">
              <a:buClr>
                <a:schemeClr val="accent2"/>
              </a:buClr>
              <a:buSzPct val="150000"/>
              <a:buFont typeface="Arial" panose="020B0604020202020204" pitchFamily="34" charset="0"/>
              <a:buChar char="•"/>
            </a:pPr>
            <a:r>
              <a:rPr lang="en-US" sz="1600" dirty="0">
                <a:hlinkClick r:id="rId4"/>
              </a:rPr>
              <a:t>Biochemistry, 6</a:t>
            </a:r>
            <a:r>
              <a:rPr lang="en-US" sz="1600" baseline="30000" dirty="0">
                <a:hlinkClick r:id="rId4"/>
              </a:rPr>
              <a:t>th</a:t>
            </a:r>
            <a:r>
              <a:rPr lang="en-US" sz="1600" dirty="0">
                <a:hlinkClick r:id="rId4"/>
              </a:rPr>
              <a:t> Ed</a:t>
            </a:r>
            <a:endParaRPr lang="en-US" sz="1600" dirty="0"/>
          </a:p>
          <a:p>
            <a:pPr marL="171450" indent="-171450">
              <a:buClr>
                <a:schemeClr val="accent2"/>
              </a:buClr>
              <a:buSzPct val="150000"/>
              <a:buFont typeface="Arial" panose="020B0604020202020204" pitchFamily="34" charset="0"/>
              <a:buChar char="•"/>
            </a:pPr>
            <a:r>
              <a:rPr lang="en-US" sz="1600" dirty="0">
                <a:hlinkClick r:id="rId5"/>
              </a:rPr>
              <a:t>Medical Biochemistry, 6</a:t>
            </a:r>
            <a:r>
              <a:rPr lang="en-US" sz="1600" baseline="30000" dirty="0">
                <a:hlinkClick r:id="rId5"/>
              </a:rPr>
              <a:t>th</a:t>
            </a:r>
            <a:r>
              <a:rPr lang="en-US" sz="1600" dirty="0">
                <a:hlinkClick r:id="rId5"/>
              </a:rPr>
              <a:t> Ed</a:t>
            </a:r>
            <a:endParaRPr lang="en-US" sz="1600" dirty="0"/>
          </a:p>
          <a:p>
            <a:pPr marL="171450" indent="-171450">
              <a:buClr>
                <a:schemeClr val="accent2"/>
              </a:buClr>
              <a:buSzPct val="150000"/>
              <a:buFont typeface="Arial" panose="020B0604020202020204" pitchFamily="34" charset="0"/>
              <a:buChar char="•"/>
            </a:pPr>
            <a:r>
              <a:rPr lang="en-US" sz="1600" dirty="0">
                <a:hlinkClick r:id="rId6"/>
              </a:rPr>
              <a:t>Medical Sciences, 3</a:t>
            </a:r>
            <a:r>
              <a:rPr lang="en-US" sz="1600" baseline="30000" dirty="0">
                <a:hlinkClick r:id="rId6"/>
              </a:rPr>
              <a:t>rd</a:t>
            </a:r>
            <a:r>
              <a:rPr lang="en-US" sz="1600" dirty="0">
                <a:hlinkClick r:id="rId6"/>
              </a:rPr>
              <a:t> Ed.</a:t>
            </a:r>
            <a:endParaRPr lang="en-US" sz="1600" dirty="0"/>
          </a:p>
          <a:p>
            <a:pPr marL="171450" indent="-171450">
              <a:buClr>
                <a:schemeClr val="accent2"/>
              </a:buClr>
              <a:buSzPct val="150000"/>
              <a:buFont typeface="Arial" panose="020B0604020202020204" pitchFamily="34" charset="0"/>
              <a:buChar char="•"/>
            </a:pPr>
            <a:r>
              <a:rPr lang="en-US" sz="1600" dirty="0">
                <a:hlinkClick r:id="rId7"/>
              </a:rPr>
              <a:t>Essentials of Biochemistry</a:t>
            </a:r>
            <a:endParaRPr lang="en-US" sz="1600" dirty="0"/>
          </a:p>
          <a:p>
            <a:pPr marL="171450" indent="-171450">
              <a:buClr>
                <a:schemeClr val="accent2"/>
              </a:buClr>
              <a:buSzPct val="150000"/>
              <a:buFont typeface="Arial" panose="020B0604020202020204" pitchFamily="34" charset="0"/>
              <a:buChar char="•"/>
            </a:pPr>
            <a:r>
              <a:rPr lang="en-US" sz="1600" dirty="0">
                <a:hlinkClick r:id="rId8"/>
              </a:rPr>
              <a:t>Goldman-Cecil Medicine, 27</a:t>
            </a:r>
            <a:r>
              <a:rPr lang="en-US" sz="1600" baseline="30000" dirty="0">
                <a:hlinkClick r:id="rId8"/>
              </a:rPr>
              <a:t>th</a:t>
            </a:r>
            <a:r>
              <a:rPr lang="en-US" sz="1600" dirty="0">
                <a:hlinkClick r:id="rId8"/>
              </a:rPr>
              <a:t> Ed.</a:t>
            </a:r>
            <a:endParaRPr lang="en-US" sz="1600" dirty="0"/>
          </a:p>
          <a:p>
            <a:pPr marL="171450" indent="-171450">
              <a:buClr>
                <a:schemeClr val="accent2"/>
              </a:buClr>
              <a:buSzPct val="150000"/>
              <a:buFont typeface="Arial" panose="020B0604020202020204" pitchFamily="34" charset="0"/>
              <a:buChar char="•"/>
            </a:pPr>
            <a:r>
              <a:rPr lang="en-US" sz="1600" dirty="0">
                <a:hlinkClick r:id="rId9"/>
              </a:rPr>
              <a:t>Medicine: Prep Manual for Undergraduates, 7</a:t>
            </a:r>
            <a:r>
              <a:rPr lang="en-US" sz="1600" baseline="30000" dirty="0">
                <a:hlinkClick r:id="rId9"/>
              </a:rPr>
              <a:t>th</a:t>
            </a:r>
            <a:r>
              <a:rPr lang="en-US" sz="1600" dirty="0">
                <a:hlinkClick r:id="rId9"/>
              </a:rPr>
              <a:t> Ed.</a:t>
            </a:r>
            <a:endParaRPr lang="en-US" sz="1600" dirty="0"/>
          </a:p>
          <a:p>
            <a:pPr marL="171450" indent="-171450">
              <a:buClr>
                <a:schemeClr val="accent2"/>
              </a:buClr>
              <a:buSzPct val="150000"/>
              <a:buFont typeface="Arial" panose="020B0604020202020204" pitchFamily="34" charset="0"/>
              <a:buChar char="•"/>
            </a:pPr>
            <a:r>
              <a:rPr lang="en-US" sz="1600" dirty="0">
                <a:hlinkClick r:id="rId10"/>
              </a:rPr>
              <a:t>Cecil Essentials of Medicine, 10</a:t>
            </a:r>
            <a:r>
              <a:rPr lang="en-US" sz="1600" baseline="30000" dirty="0">
                <a:hlinkClick r:id="rId10"/>
              </a:rPr>
              <a:t>th</a:t>
            </a:r>
            <a:r>
              <a:rPr lang="en-US" sz="1600" dirty="0">
                <a:hlinkClick r:id="rId10"/>
              </a:rPr>
              <a:t> Ed.</a:t>
            </a:r>
            <a:endParaRPr lang="en-US" sz="1600" dirty="0"/>
          </a:p>
          <a:p>
            <a:pPr marL="171450" indent="-171450">
              <a:buClr>
                <a:schemeClr val="accent2"/>
              </a:buClr>
              <a:buSzPct val="150000"/>
              <a:buFont typeface="Arial" panose="020B0604020202020204" pitchFamily="34" charset="0"/>
              <a:buChar char="•"/>
            </a:pPr>
            <a:r>
              <a:rPr lang="en-US" sz="1600" b="0" i="0" dirty="0">
                <a:solidFill>
                  <a:srgbClr val="2E2E2E"/>
                </a:solidFill>
                <a:effectLst/>
                <a:hlinkClick r:id="rId11"/>
              </a:rPr>
              <a:t>Thompson &amp; Thompson Genetics and Genomics in Medicine, 9</a:t>
            </a:r>
            <a:r>
              <a:rPr lang="en-US" sz="1600" b="0" i="0" baseline="30000" dirty="0">
                <a:solidFill>
                  <a:srgbClr val="2E2E2E"/>
                </a:solidFill>
                <a:effectLst/>
                <a:hlinkClick r:id="rId11"/>
              </a:rPr>
              <a:t>th</a:t>
            </a:r>
            <a:r>
              <a:rPr lang="en-US" sz="1600" b="0" i="0" dirty="0">
                <a:solidFill>
                  <a:srgbClr val="2E2E2E"/>
                </a:solidFill>
                <a:effectLst/>
                <a:hlinkClick r:id="rId11"/>
              </a:rPr>
              <a:t> Ed. </a:t>
            </a:r>
            <a:endParaRPr lang="en-US" sz="1600" dirty="0"/>
          </a:p>
          <a:p>
            <a:pPr marL="171450" indent="-171450">
              <a:buClr>
                <a:schemeClr val="accent2"/>
              </a:buClr>
              <a:buSzPct val="150000"/>
              <a:buFont typeface="Arial" panose="020B0604020202020204" pitchFamily="34" charset="0"/>
              <a:buChar char="•"/>
            </a:pPr>
            <a:r>
              <a:rPr lang="en-US" sz="1600" dirty="0">
                <a:hlinkClick r:id="rId12"/>
              </a:rPr>
              <a:t>Textbook of Physiology for Medical Students, 2</a:t>
            </a:r>
            <a:r>
              <a:rPr lang="en-US" sz="1600" baseline="30000" dirty="0">
                <a:hlinkClick r:id="rId12"/>
              </a:rPr>
              <a:t>nd</a:t>
            </a:r>
            <a:r>
              <a:rPr lang="en-US" sz="1600" dirty="0">
                <a:hlinkClick r:id="rId12"/>
              </a:rPr>
              <a:t> Ed.</a:t>
            </a:r>
            <a:endParaRPr lang="en-US" sz="1600" dirty="0"/>
          </a:p>
          <a:p>
            <a:pPr marL="171450" indent="-171450">
              <a:buClr>
                <a:schemeClr val="accent2"/>
              </a:buClr>
              <a:buSzPct val="150000"/>
              <a:buFont typeface="Arial" panose="020B0604020202020204" pitchFamily="34" charset="0"/>
              <a:buChar char="•"/>
            </a:pPr>
            <a:r>
              <a:rPr lang="en-US" sz="1600" b="0" i="0" dirty="0" err="1">
                <a:solidFill>
                  <a:srgbClr val="2E2E2E"/>
                </a:solidFill>
                <a:effectLst/>
                <a:hlinkClick r:id="rId13"/>
              </a:rPr>
              <a:t>Ferri's</a:t>
            </a:r>
            <a:r>
              <a:rPr lang="en-US" sz="1600" b="0" i="0" dirty="0">
                <a:solidFill>
                  <a:srgbClr val="2E2E2E"/>
                </a:solidFill>
                <a:effectLst/>
                <a:hlinkClick r:id="rId13"/>
              </a:rPr>
              <a:t> Clinical Advisor 2024</a:t>
            </a:r>
            <a:endParaRPr lang="en-US" sz="1600" b="0" i="0" dirty="0">
              <a:solidFill>
                <a:srgbClr val="2E2E2E"/>
              </a:solidFill>
              <a:effectLst/>
            </a:endParaRPr>
          </a:p>
          <a:p>
            <a:pPr marL="171450" indent="-171450">
              <a:buClr>
                <a:schemeClr val="accent2"/>
              </a:buClr>
              <a:buSzPct val="150000"/>
              <a:buFont typeface="Arial" panose="020B0604020202020204" pitchFamily="34" charset="0"/>
              <a:buChar char="•"/>
            </a:pPr>
            <a:r>
              <a:rPr lang="en-US" sz="1600" b="0" i="0" dirty="0">
                <a:solidFill>
                  <a:srgbClr val="2E2E2E"/>
                </a:solidFill>
                <a:effectLst/>
                <a:hlinkClick r:id="rId14"/>
              </a:rPr>
              <a:t>Joshi's-Physiology Preparatory Manual for Undergraduates, 7</a:t>
            </a:r>
            <a:r>
              <a:rPr lang="en-US" sz="1600" b="0" i="0" baseline="30000" dirty="0">
                <a:solidFill>
                  <a:srgbClr val="2E2E2E"/>
                </a:solidFill>
                <a:effectLst/>
                <a:hlinkClick r:id="rId14"/>
              </a:rPr>
              <a:t>th</a:t>
            </a:r>
            <a:r>
              <a:rPr lang="en-US" sz="1600" b="0" i="0" dirty="0">
                <a:solidFill>
                  <a:srgbClr val="2E2E2E"/>
                </a:solidFill>
                <a:effectLst/>
                <a:hlinkClick r:id="rId14"/>
              </a:rPr>
              <a:t> Ed.</a:t>
            </a:r>
            <a:endParaRPr lang="en-US" sz="1600" b="0" i="0" dirty="0">
              <a:solidFill>
                <a:srgbClr val="2E2E2E"/>
              </a:solidFill>
              <a:effectLst/>
            </a:endParaRPr>
          </a:p>
        </p:txBody>
      </p:sp>
    </p:spTree>
    <p:extLst>
      <p:ext uri="{BB962C8B-B14F-4D97-AF65-F5344CB8AC3E}">
        <p14:creationId xmlns:p14="http://schemas.microsoft.com/office/powerpoint/2010/main" val="327938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9F5AF4-6741-8C5D-13FF-F8153905C4D1}"/>
              </a:ext>
            </a:extLst>
          </p:cNvPr>
          <p:cNvSpPr>
            <a:spLocks noGrp="1"/>
          </p:cNvSpPr>
          <p:nvPr>
            <p:ph type="title"/>
          </p:nvPr>
        </p:nvSpPr>
        <p:spPr/>
        <p:txBody>
          <a:bodyPr/>
          <a:lstStyle/>
          <a:p>
            <a:r>
              <a:rPr lang="en-US" dirty="0"/>
              <a:t>Overview of Proteins – Video </a:t>
            </a:r>
          </a:p>
        </p:txBody>
      </p:sp>
      <p:sp>
        <p:nvSpPr>
          <p:cNvPr id="7" name="TextBox 6">
            <a:extLst>
              <a:ext uri="{FF2B5EF4-FFF2-40B4-BE49-F238E27FC236}">
                <a16:creationId xmlns:a16="http://schemas.microsoft.com/office/drawing/2014/main" id="{F1F12FFD-A1F3-B968-CF11-6A8A50DE5C5B}"/>
              </a:ext>
            </a:extLst>
          </p:cNvPr>
          <p:cNvSpPr txBox="1"/>
          <p:nvPr/>
        </p:nvSpPr>
        <p:spPr>
          <a:xfrm>
            <a:off x="430924" y="4784888"/>
            <a:ext cx="7821950" cy="215444"/>
          </a:xfrm>
          <a:prstGeom prst="rect">
            <a:avLst/>
          </a:prstGeom>
          <a:noFill/>
        </p:spPr>
        <p:txBody>
          <a:bodyPr wrap="square" rtlCol="0">
            <a:spAutoFit/>
          </a:bodyPr>
          <a:lstStyle/>
          <a:p>
            <a:r>
              <a:rPr lang="en-US" sz="800" dirty="0"/>
              <a:t>Sources: </a:t>
            </a:r>
            <a:r>
              <a:rPr lang="en-US" sz="800" dirty="0">
                <a:hlinkClick r:id="rId2"/>
              </a:rPr>
              <a:t>Osmosis</a:t>
            </a:r>
            <a:endParaRPr lang="en-US" sz="800" dirty="0"/>
          </a:p>
        </p:txBody>
      </p:sp>
      <p:pic>
        <p:nvPicPr>
          <p:cNvPr id="4" name="Picture 3">
            <a:hlinkClick r:id="rId2"/>
            <a:extLst>
              <a:ext uri="{FF2B5EF4-FFF2-40B4-BE49-F238E27FC236}">
                <a16:creationId xmlns:a16="http://schemas.microsoft.com/office/drawing/2014/main" id="{AE56049A-6033-0F86-4175-B0C41D38C870}"/>
              </a:ext>
            </a:extLst>
          </p:cNvPr>
          <p:cNvPicPr>
            <a:picLocks noChangeAspect="1"/>
          </p:cNvPicPr>
          <p:nvPr/>
        </p:nvPicPr>
        <p:blipFill>
          <a:blip r:embed="rId3"/>
          <a:stretch>
            <a:fillRect/>
          </a:stretch>
        </p:blipFill>
        <p:spPr>
          <a:xfrm>
            <a:off x="998709" y="780190"/>
            <a:ext cx="6977057" cy="39245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88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90C21C-AFE3-64CE-2029-8B4F7B7347A5}"/>
              </a:ext>
            </a:extLst>
          </p:cNvPr>
          <p:cNvSpPr>
            <a:spLocks noGrp="1"/>
          </p:cNvSpPr>
          <p:nvPr>
            <p:ph type="body" sz="quarter" idx="13"/>
          </p:nvPr>
        </p:nvSpPr>
        <p:spPr>
          <a:xfrm>
            <a:off x="576264" y="700088"/>
            <a:ext cx="6024234" cy="4032250"/>
          </a:xfrm>
        </p:spPr>
        <p:txBody>
          <a:bodyPr>
            <a:normAutofit fontScale="92500" lnSpcReduction="10000"/>
          </a:bodyPr>
          <a:lstStyle/>
          <a:p>
            <a:r>
              <a:rPr lang="en-US" sz="1400" dirty="0"/>
              <a:t>Objective: Pre-read key concepts in Protein Structure to benefit from a lively class discussion.</a:t>
            </a:r>
          </a:p>
          <a:p>
            <a:r>
              <a:rPr lang="en-US" b="1" dirty="0">
                <a:hlinkClick r:id="rId2"/>
              </a:rPr>
              <a:t>Proteins and Amino Acids - Biochemistry</a:t>
            </a:r>
            <a:endParaRPr lang="en-US" b="1" dirty="0"/>
          </a:p>
          <a:p>
            <a:r>
              <a:rPr lang="en-US" sz="1400" dirty="0"/>
              <a:t>Satyanarayana, U., Dr.; Chakrapani, U., Dr.;</a:t>
            </a:r>
          </a:p>
          <a:p>
            <a:r>
              <a:rPr lang="en-US" sz="1400" dirty="0"/>
              <a:t>TOC:</a:t>
            </a:r>
          </a:p>
          <a:p>
            <a:pPr marL="285750" indent="-117475">
              <a:spcAft>
                <a:spcPts val="0"/>
              </a:spcAft>
              <a:buFont typeface="Arial" panose="020B0604020202020204" pitchFamily="34" charset="0"/>
              <a:buChar char="•"/>
            </a:pPr>
            <a:r>
              <a:rPr lang="en-US" sz="1400" dirty="0"/>
              <a:t>Origin of the word “protein”</a:t>
            </a:r>
          </a:p>
          <a:p>
            <a:pPr marL="285750" indent="-117475">
              <a:spcAft>
                <a:spcPts val="0"/>
              </a:spcAft>
              <a:buFont typeface="Arial" panose="020B0604020202020204" pitchFamily="34" charset="0"/>
              <a:buChar char="•"/>
            </a:pPr>
            <a:r>
              <a:rPr lang="en-US" sz="1400" dirty="0"/>
              <a:t>Functions of proteins</a:t>
            </a:r>
          </a:p>
          <a:p>
            <a:pPr marL="285750" indent="-117475">
              <a:spcAft>
                <a:spcPts val="0"/>
              </a:spcAft>
              <a:buFont typeface="Arial" panose="020B0604020202020204" pitchFamily="34" charset="0"/>
              <a:buChar char="•"/>
            </a:pPr>
            <a:r>
              <a:rPr lang="en-US" sz="1400" dirty="0"/>
              <a:t>Elemental composition of proteins</a:t>
            </a:r>
          </a:p>
          <a:p>
            <a:pPr marL="285750" indent="-117475">
              <a:spcAft>
                <a:spcPts val="0"/>
              </a:spcAft>
              <a:buFont typeface="Arial" panose="020B0604020202020204" pitchFamily="34" charset="0"/>
              <a:buChar char="•"/>
            </a:pPr>
            <a:r>
              <a:rPr lang="en-US" sz="1400" dirty="0"/>
              <a:t>Proteins are polymers of amino acids</a:t>
            </a:r>
          </a:p>
          <a:p>
            <a:pPr marL="285750" indent="-117475">
              <a:spcAft>
                <a:spcPts val="0"/>
              </a:spcAft>
              <a:buFont typeface="Arial" panose="020B0604020202020204" pitchFamily="34" charset="0"/>
              <a:buChar char="•"/>
            </a:pPr>
            <a:r>
              <a:rPr lang="en-US" sz="1400" dirty="0"/>
              <a:t>Proteins are born at translation</a:t>
            </a:r>
          </a:p>
          <a:p>
            <a:pPr marL="285750" indent="-117475">
              <a:spcAft>
                <a:spcPts val="0"/>
              </a:spcAft>
              <a:buFont typeface="Arial" panose="020B0604020202020204" pitchFamily="34" charset="0"/>
              <a:buChar char="•"/>
            </a:pPr>
            <a:r>
              <a:rPr lang="en-US" sz="1400" dirty="0"/>
              <a:t>Standard amino acids</a:t>
            </a:r>
          </a:p>
          <a:p>
            <a:pPr marL="285750" indent="-117475">
              <a:spcAft>
                <a:spcPts val="0"/>
              </a:spcAft>
              <a:buFont typeface="Arial" panose="020B0604020202020204" pitchFamily="34" charset="0"/>
              <a:buChar char="•"/>
            </a:pPr>
            <a:r>
              <a:rPr lang="en-US" sz="1400" dirty="0"/>
              <a:t>Classification of amino acids</a:t>
            </a:r>
          </a:p>
          <a:p>
            <a:pPr marL="285750" indent="-117475">
              <a:spcAft>
                <a:spcPts val="0"/>
              </a:spcAft>
              <a:buFont typeface="Arial" panose="020B0604020202020204" pitchFamily="34" charset="0"/>
              <a:buChar char="•"/>
            </a:pPr>
            <a:r>
              <a:rPr lang="en-US" sz="1400" dirty="0"/>
              <a:t>Non-standard amino acids</a:t>
            </a:r>
          </a:p>
          <a:p>
            <a:pPr marL="285750" indent="-117475">
              <a:spcAft>
                <a:spcPts val="0"/>
              </a:spcAft>
              <a:buFont typeface="Arial" panose="020B0604020202020204" pitchFamily="34" charset="0"/>
              <a:buChar char="•"/>
            </a:pPr>
            <a:r>
              <a:rPr lang="en-US" sz="1400" dirty="0"/>
              <a:t>Structure of Proteins – Primary, Secondary, </a:t>
            </a:r>
            <a:r>
              <a:rPr lang="en-US" sz="1400" dirty="0" err="1"/>
              <a:t>Supersecondary</a:t>
            </a:r>
            <a:r>
              <a:rPr lang="en-US" sz="1400" dirty="0"/>
              <a:t>, Tertiary, </a:t>
            </a:r>
            <a:r>
              <a:rPr lang="en-US" sz="1400" dirty="0" err="1"/>
              <a:t>Quarternary</a:t>
            </a:r>
            <a:endParaRPr lang="en-US" sz="1400" dirty="0"/>
          </a:p>
          <a:p>
            <a:pPr marL="285750" indent="-117475">
              <a:spcAft>
                <a:spcPts val="0"/>
              </a:spcAft>
              <a:buFont typeface="Arial" panose="020B0604020202020204" pitchFamily="34" charset="0"/>
              <a:buChar char="•"/>
            </a:pPr>
            <a:r>
              <a:rPr lang="en-US" sz="1400" dirty="0"/>
              <a:t>Protein Conformation</a:t>
            </a:r>
          </a:p>
          <a:p>
            <a:pPr marL="285750" indent="-117475">
              <a:spcAft>
                <a:spcPts val="0"/>
              </a:spcAft>
              <a:buFont typeface="Arial" panose="020B0604020202020204" pitchFamily="34" charset="0"/>
              <a:buChar char="•"/>
            </a:pPr>
            <a:r>
              <a:rPr lang="en-US" sz="1400" dirty="0"/>
              <a:t>Properties of Proteins</a:t>
            </a:r>
          </a:p>
          <a:p>
            <a:pPr marL="285750" indent="-117475">
              <a:spcAft>
                <a:spcPts val="0"/>
              </a:spcAft>
              <a:buFont typeface="Arial" panose="020B0604020202020204" pitchFamily="34" charset="0"/>
              <a:buChar char="•"/>
            </a:pPr>
            <a:r>
              <a:rPr lang="en-US" sz="1400" dirty="0"/>
              <a:t>Denaturation</a:t>
            </a:r>
          </a:p>
          <a:p>
            <a:pPr marL="285750" indent="-117475">
              <a:spcAft>
                <a:spcPts val="0"/>
              </a:spcAft>
              <a:buFont typeface="Arial" panose="020B0604020202020204" pitchFamily="34" charset="0"/>
              <a:buChar char="•"/>
            </a:pPr>
            <a:r>
              <a:rPr lang="en-US" sz="1400" dirty="0" err="1"/>
              <a:t>Nephlometry</a:t>
            </a:r>
            <a:r>
              <a:rPr lang="en-US" sz="1400" dirty="0"/>
              <a:t> and Turbidimetry</a:t>
            </a:r>
          </a:p>
          <a:p>
            <a:pPr marL="285750" indent="-117475">
              <a:spcAft>
                <a:spcPts val="0"/>
              </a:spcAft>
              <a:buFont typeface="Arial" panose="020B0604020202020204" pitchFamily="34" charset="0"/>
              <a:buChar char="•"/>
            </a:pPr>
            <a:r>
              <a:rPr lang="en-US" sz="1400" dirty="0"/>
              <a:t>Classification of Proteins </a:t>
            </a:r>
          </a:p>
        </p:txBody>
      </p:sp>
      <p:sp>
        <p:nvSpPr>
          <p:cNvPr id="3" name="Title 2">
            <a:extLst>
              <a:ext uri="{FF2B5EF4-FFF2-40B4-BE49-F238E27FC236}">
                <a16:creationId xmlns:a16="http://schemas.microsoft.com/office/drawing/2014/main" id="{B69F5AF4-6741-8C5D-13FF-F8153905C4D1}"/>
              </a:ext>
            </a:extLst>
          </p:cNvPr>
          <p:cNvSpPr>
            <a:spLocks noGrp="1"/>
          </p:cNvSpPr>
          <p:nvPr>
            <p:ph type="title"/>
          </p:nvPr>
        </p:nvSpPr>
        <p:spPr/>
        <p:txBody>
          <a:bodyPr/>
          <a:lstStyle/>
          <a:p>
            <a:r>
              <a:rPr lang="en-US" dirty="0"/>
              <a:t>Protein Structure</a:t>
            </a:r>
          </a:p>
        </p:txBody>
      </p:sp>
      <p:sp>
        <p:nvSpPr>
          <p:cNvPr id="4" name="TextBox 3">
            <a:extLst>
              <a:ext uri="{FF2B5EF4-FFF2-40B4-BE49-F238E27FC236}">
                <a16:creationId xmlns:a16="http://schemas.microsoft.com/office/drawing/2014/main" id="{2EC6BB67-58F1-EEBF-5AC8-EA70370621B2}"/>
              </a:ext>
            </a:extLst>
          </p:cNvPr>
          <p:cNvSpPr txBox="1"/>
          <p:nvPr/>
        </p:nvSpPr>
        <p:spPr>
          <a:xfrm>
            <a:off x="430924" y="4784888"/>
            <a:ext cx="7821950" cy="215444"/>
          </a:xfrm>
          <a:prstGeom prst="rect">
            <a:avLst/>
          </a:prstGeom>
          <a:noFill/>
        </p:spPr>
        <p:txBody>
          <a:bodyPr wrap="square" rtlCol="0">
            <a:spAutoFit/>
          </a:bodyPr>
          <a:lstStyle/>
          <a:p>
            <a:r>
              <a:rPr lang="en-US" sz="800" dirty="0"/>
              <a:t>Sources: </a:t>
            </a:r>
            <a:r>
              <a:rPr lang="en-US" sz="800" dirty="0">
                <a:hlinkClick r:id="rId3"/>
              </a:rPr>
              <a:t>Biochemistry, 6</a:t>
            </a:r>
            <a:r>
              <a:rPr lang="en-US" sz="800" baseline="30000" dirty="0">
                <a:hlinkClick r:id="rId3"/>
              </a:rPr>
              <a:t>th</a:t>
            </a:r>
            <a:r>
              <a:rPr lang="en-US" sz="800" dirty="0">
                <a:hlinkClick r:id="rId3"/>
              </a:rPr>
              <a:t> Ed.</a:t>
            </a:r>
            <a:endParaRPr lang="en-US" sz="800" dirty="0"/>
          </a:p>
        </p:txBody>
      </p:sp>
      <p:pic>
        <p:nvPicPr>
          <p:cNvPr id="6" name="Picture 5">
            <a:extLst>
              <a:ext uri="{FF2B5EF4-FFF2-40B4-BE49-F238E27FC236}">
                <a16:creationId xmlns:a16="http://schemas.microsoft.com/office/drawing/2014/main" id="{C6330BCF-6ACB-8FC4-9996-C1E9BC05BE33}"/>
              </a:ext>
            </a:extLst>
          </p:cNvPr>
          <p:cNvPicPr>
            <a:picLocks noChangeAspect="1"/>
          </p:cNvPicPr>
          <p:nvPr/>
        </p:nvPicPr>
        <p:blipFill>
          <a:blip r:embed="rId4"/>
          <a:stretch>
            <a:fillRect/>
          </a:stretch>
        </p:blipFill>
        <p:spPr>
          <a:xfrm>
            <a:off x="6600498" y="1322020"/>
            <a:ext cx="2115590" cy="28409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440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A672F-B80E-FF43-E1F8-C160F2F4386A}"/>
              </a:ext>
            </a:extLst>
          </p:cNvPr>
          <p:cNvSpPr>
            <a:spLocks noGrp="1"/>
          </p:cNvSpPr>
          <p:nvPr>
            <p:ph type="title"/>
          </p:nvPr>
        </p:nvSpPr>
        <p:spPr/>
        <p:txBody>
          <a:bodyPr/>
          <a:lstStyle/>
          <a:p>
            <a:r>
              <a:rPr lang="en-US" dirty="0"/>
              <a:t>Lecture</a:t>
            </a:r>
          </a:p>
        </p:txBody>
      </p:sp>
    </p:spTree>
    <p:extLst>
      <p:ext uri="{BB962C8B-B14F-4D97-AF65-F5344CB8AC3E}">
        <p14:creationId xmlns:p14="http://schemas.microsoft.com/office/powerpoint/2010/main" val="39464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EF97-6ACC-C242-450A-B53DEDAAD271}"/>
              </a:ext>
            </a:extLst>
          </p:cNvPr>
          <p:cNvSpPr>
            <a:spLocks noGrp="1"/>
          </p:cNvSpPr>
          <p:nvPr>
            <p:ph type="title"/>
          </p:nvPr>
        </p:nvSpPr>
        <p:spPr/>
        <p:txBody>
          <a:bodyPr/>
          <a:lstStyle/>
          <a:p>
            <a:r>
              <a:rPr lang="en-US" dirty="0"/>
              <a:t>What are Proteins?</a:t>
            </a:r>
          </a:p>
        </p:txBody>
      </p:sp>
      <p:sp>
        <p:nvSpPr>
          <p:cNvPr id="3" name="TextBox 2">
            <a:extLst>
              <a:ext uri="{FF2B5EF4-FFF2-40B4-BE49-F238E27FC236}">
                <a16:creationId xmlns:a16="http://schemas.microsoft.com/office/drawing/2014/main" id="{6B5BDD6B-3FA3-CCF1-0644-CC676AF073FC}"/>
              </a:ext>
            </a:extLst>
          </p:cNvPr>
          <p:cNvSpPr txBox="1"/>
          <p:nvPr/>
        </p:nvSpPr>
        <p:spPr>
          <a:xfrm>
            <a:off x="370082" y="4693374"/>
            <a:ext cx="8637284" cy="33855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https://www.clinicalkey.com/student/content/book/3-s2.0-B9788131264973500091</a:t>
            </a:r>
            <a:r>
              <a:rPr lang="en-US" sz="800" b="0" i="0" dirty="0">
                <a:solidFill>
                  <a:srgbClr val="2E2E2E"/>
                </a:solidFill>
                <a:effectLst/>
                <a:latin typeface="ElsevierSansWeb"/>
              </a:rPr>
              <a:t> </a:t>
            </a:r>
          </a:p>
          <a:p>
            <a:r>
              <a:rPr lang="en-US" sz="800" dirty="0">
                <a:solidFill>
                  <a:srgbClr val="2E2E2E"/>
                </a:solidFill>
                <a:latin typeface="ElsevierSansWeb"/>
                <a:hlinkClick r:id="rId3"/>
              </a:rPr>
              <a:t>Essentials of Biochemistry</a:t>
            </a:r>
            <a:endParaRPr lang="en-US" sz="800" dirty="0"/>
          </a:p>
        </p:txBody>
      </p:sp>
      <p:sp>
        <p:nvSpPr>
          <p:cNvPr id="8" name="Text Placeholder 1">
            <a:extLst>
              <a:ext uri="{FF2B5EF4-FFF2-40B4-BE49-F238E27FC236}">
                <a16:creationId xmlns:a16="http://schemas.microsoft.com/office/drawing/2014/main" id="{AD672D07-BF26-4BEA-F688-B8D478633643}"/>
              </a:ext>
            </a:extLst>
          </p:cNvPr>
          <p:cNvSpPr txBox="1">
            <a:spLocks/>
          </p:cNvSpPr>
          <p:nvPr/>
        </p:nvSpPr>
        <p:spPr>
          <a:xfrm>
            <a:off x="576263" y="835026"/>
            <a:ext cx="8431103" cy="3897312"/>
          </a:xfrm>
          <a:prstGeom prst="rect">
            <a:avLst/>
          </a:prstGeom>
        </p:spPr>
        <p:txBody>
          <a:bodyPr/>
          <a:lst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a:lstStyle>
          <a:p>
            <a:pPr marL="285750" indent="-285750"/>
            <a:r>
              <a:rPr lang="en-US" sz="1400" dirty="0"/>
              <a:t>Most abundant macromolecule</a:t>
            </a:r>
          </a:p>
          <a:p>
            <a:pPr marL="285750" indent="-285750"/>
            <a:r>
              <a:rPr lang="en-US" sz="1400" dirty="0"/>
              <a:t>Occur in all cells and parts of cells</a:t>
            </a:r>
          </a:p>
          <a:p>
            <a:pPr marL="285750" indent="-285750"/>
            <a:r>
              <a:rPr lang="en-US" sz="1400" dirty="0"/>
              <a:t>Range from small peptides to large polymers with molecular weight in millions</a:t>
            </a:r>
          </a:p>
          <a:p>
            <a:pPr marL="285750" indent="-285750"/>
            <a:r>
              <a:rPr lang="en-US" sz="1400" dirty="0"/>
              <a:t>Display great diversity in form and function</a:t>
            </a:r>
          </a:p>
        </p:txBody>
      </p:sp>
      <p:sp>
        <p:nvSpPr>
          <p:cNvPr id="4" name="TextBox 2">
            <a:extLst>
              <a:ext uri="{FF2B5EF4-FFF2-40B4-BE49-F238E27FC236}">
                <a16:creationId xmlns:a16="http://schemas.microsoft.com/office/drawing/2014/main" id="{CAA0377A-74CA-4518-5466-CF36D8146113}"/>
              </a:ext>
            </a:extLst>
          </p:cNvPr>
          <p:cNvSpPr txBox="1"/>
          <p:nvPr/>
        </p:nvSpPr>
        <p:spPr>
          <a:xfrm>
            <a:off x="2070536" y="2042084"/>
            <a:ext cx="2785242" cy="2540000"/>
          </a:xfrm>
          <a:prstGeom prst="rect">
            <a:avLst/>
          </a:prstGeom>
        </p:spPr>
        <p:txBody>
          <a:bodyPr rtlCol="0" anchor="t"/>
          <a:lstStyle/>
          <a:p>
            <a:pPr algn="l">
              <a:defRPr/>
            </a:pPr>
            <a:endParaRPr lang="en-US" sz="1100" dirty="0"/>
          </a:p>
          <a:p>
            <a:r>
              <a:rPr lang="en-US" sz="900" dirty="0">
                <a:latin typeface="Arial"/>
              </a:rPr>
              <a:t>Molecules: Structures and Dynamics
Pollard, Thomas, Cell Biology, Chapter3, 33-54
PROTEIN STRUCTURE DETERMINATION BY X-RAY CRYSTALLOGRAPHY. A small part of an electron density map at 1.5-Å resolution of the cytoplasmic T1 domain of the shaker potassium channel from Aplysia. The chicken-wire map shows the electron density. The s...
Copyright ©  2023   Copyright © 2023 by Elsevier . All rights reserved.</a:t>
            </a:r>
          </a:p>
        </p:txBody>
      </p:sp>
      <p:pic>
        <p:nvPicPr>
          <p:cNvPr id="5" name="Picture 3">
            <a:extLst>
              <a:ext uri="{FF2B5EF4-FFF2-40B4-BE49-F238E27FC236}">
                <a16:creationId xmlns:a16="http://schemas.microsoft.com/office/drawing/2014/main" id="{EBB27668-30AD-3E12-F0C3-23EFF207B15A}"/>
              </a:ext>
            </a:extLst>
          </p:cNvPr>
          <p:cNvPicPr>
            <a:picLocks noChangeAspect="1"/>
          </p:cNvPicPr>
          <p:nvPr/>
        </p:nvPicPr>
        <p:blipFill>
          <a:blip r:embed="rId4"/>
          <a:stretch>
            <a:fillRect/>
          </a:stretch>
        </p:blipFill>
        <p:spPr>
          <a:xfrm>
            <a:off x="4879866" y="1778000"/>
            <a:ext cx="4127500" cy="3302000"/>
          </a:xfrm>
          <a:prstGeom prst="rect">
            <a:avLst/>
          </a:prstGeom>
        </p:spPr>
      </p:pic>
    </p:spTree>
    <p:extLst>
      <p:ext uri="{BB962C8B-B14F-4D97-AF65-F5344CB8AC3E}">
        <p14:creationId xmlns:p14="http://schemas.microsoft.com/office/powerpoint/2010/main" val="98936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16859-AF9C-B143-CD82-480E86B198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46950D-CA09-66FD-0107-1DE60AB02C3B}"/>
              </a:ext>
            </a:extLst>
          </p:cNvPr>
          <p:cNvSpPr>
            <a:spLocks noGrp="1"/>
          </p:cNvSpPr>
          <p:nvPr>
            <p:ph type="title"/>
          </p:nvPr>
        </p:nvSpPr>
        <p:spPr/>
        <p:txBody>
          <a:bodyPr/>
          <a:lstStyle/>
          <a:p>
            <a:r>
              <a:rPr lang="en-US" dirty="0"/>
              <a:t>Bird’s Eye View of the Diversity of Proteins</a:t>
            </a:r>
          </a:p>
        </p:txBody>
      </p:sp>
      <p:sp>
        <p:nvSpPr>
          <p:cNvPr id="3" name="TextBox 2">
            <a:extLst>
              <a:ext uri="{FF2B5EF4-FFF2-40B4-BE49-F238E27FC236}">
                <a16:creationId xmlns:a16="http://schemas.microsoft.com/office/drawing/2014/main" id="{D12A4DF0-A6C7-7DAE-539F-F6D7FB926637}"/>
              </a:ext>
            </a:extLst>
          </p:cNvPr>
          <p:cNvSpPr txBox="1"/>
          <p:nvPr/>
        </p:nvSpPr>
        <p:spPr>
          <a:xfrm>
            <a:off x="370082" y="4693374"/>
            <a:ext cx="8637284" cy="215444"/>
          </a:xfrm>
          <a:prstGeom prst="rect">
            <a:avLst/>
          </a:prstGeom>
          <a:noFill/>
        </p:spPr>
        <p:txBody>
          <a:bodyPr wrap="square" rtlCol="0">
            <a:spAutoFit/>
          </a:bodyPr>
          <a:lstStyle/>
          <a:p>
            <a:pPr>
              <a:buClr>
                <a:schemeClr val="accent2"/>
              </a:buClr>
              <a:buSzPct val="150000"/>
            </a:pPr>
            <a:r>
              <a:rPr lang="en-US" sz="800" dirty="0"/>
              <a:t>Source: </a:t>
            </a:r>
            <a:r>
              <a:rPr lang="en-US" sz="800" dirty="0">
                <a:hlinkClick r:id="rId2"/>
              </a:rPr>
              <a:t>Cell Biology, 4</a:t>
            </a:r>
            <a:r>
              <a:rPr lang="en-US" sz="800" baseline="30000" dirty="0">
                <a:hlinkClick r:id="rId2"/>
              </a:rPr>
              <a:t>th</a:t>
            </a:r>
            <a:r>
              <a:rPr lang="en-US" sz="800" dirty="0">
                <a:hlinkClick r:id="rId2"/>
              </a:rPr>
              <a:t> Ed</a:t>
            </a:r>
            <a:endParaRPr lang="en-US" sz="800" dirty="0"/>
          </a:p>
        </p:txBody>
      </p:sp>
      <p:sp>
        <p:nvSpPr>
          <p:cNvPr id="4" name="TextBox 2">
            <a:extLst>
              <a:ext uri="{FF2B5EF4-FFF2-40B4-BE49-F238E27FC236}">
                <a16:creationId xmlns:a16="http://schemas.microsoft.com/office/drawing/2014/main" id="{23962690-C041-C679-157D-7996A7C44B1F}"/>
              </a:ext>
            </a:extLst>
          </p:cNvPr>
          <p:cNvSpPr txBox="1"/>
          <p:nvPr/>
        </p:nvSpPr>
        <p:spPr>
          <a:xfrm>
            <a:off x="576263" y="1684838"/>
            <a:ext cx="3018275" cy="2540000"/>
          </a:xfrm>
          <a:prstGeom prst="rect">
            <a:avLst/>
          </a:prstGeom>
        </p:spPr>
        <p:txBody>
          <a:bodyPr rtlCol="0" anchor="t"/>
          <a:lstStyle/>
          <a:p>
            <a:pPr algn="l">
              <a:defRPr/>
            </a:pPr>
            <a:endParaRPr lang="en-US" sz="1100" dirty="0"/>
          </a:p>
          <a:p>
            <a:r>
              <a:rPr lang="en-US" sz="900" dirty="0">
                <a:latin typeface="Arial"/>
              </a:rPr>
              <a:t>Molecules: Structures and Dynamics
Pollard, Thomas, Cell Biology, Chapter3, 33-54
A GALLERY OF MOLECULES. Space-filling models of proteins compared with a lipid bilayer, transfer RNA (tRNA), and DNA, all on the same scale. TRP, tryptophan. (Modified from </a:t>
            </a:r>
            <a:r>
              <a:rPr lang="en-US" sz="900" dirty="0" err="1">
                <a:latin typeface="Arial"/>
              </a:rPr>
              <a:t>Goodsell</a:t>
            </a:r>
            <a:r>
              <a:rPr lang="en-US" sz="900" dirty="0">
                <a:latin typeface="Arial"/>
              </a:rPr>
              <a:t> D, Olsen AJ. Soluble proteins: Size, shape, and function. Trends ...
Copyright ©  2023   Copyright © 2023 by Elsevier . All rights reserved.</a:t>
            </a:r>
          </a:p>
        </p:txBody>
      </p:sp>
      <p:pic>
        <p:nvPicPr>
          <p:cNvPr id="5" name="Picture 3">
            <a:extLst>
              <a:ext uri="{FF2B5EF4-FFF2-40B4-BE49-F238E27FC236}">
                <a16:creationId xmlns:a16="http://schemas.microsoft.com/office/drawing/2014/main" id="{2CCC86C5-F9B7-BA5E-100A-6367FE25C86B}"/>
              </a:ext>
            </a:extLst>
          </p:cNvPr>
          <p:cNvPicPr>
            <a:picLocks noChangeAspect="1"/>
          </p:cNvPicPr>
          <p:nvPr/>
        </p:nvPicPr>
        <p:blipFill>
          <a:blip r:embed="rId3"/>
          <a:stretch>
            <a:fillRect/>
          </a:stretch>
        </p:blipFill>
        <p:spPr>
          <a:xfrm>
            <a:off x="4227846" y="590936"/>
            <a:ext cx="3961902" cy="4239072"/>
          </a:xfrm>
          <a:prstGeom prst="rect">
            <a:avLst/>
          </a:prstGeom>
        </p:spPr>
      </p:pic>
    </p:spTree>
    <p:extLst>
      <p:ext uri="{BB962C8B-B14F-4D97-AF65-F5344CB8AC3E}">
        <p14:creationId xmlns:p14="http://schemas.microsoft.com/office/powerpoint/2010/main" val="87203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IAAAAAAAAAAwAAAAMAAAAA/////wQASwwAAAAAAAAAAAAAIAD///////////////8AAAD///////////////8DAAAAAwD///////////////////////////////////////////////////////////////////////////////////////////////////////////////////////////////////////////////////////////////////////////////////////////////////////////////////////////////////////////////////////////////////////////////////////////////////////////////////////////////////////////////////////////////////////////////////////////////////////////////////////////////////////////////////////////////////////////////////////////////////////////////8BACAA////////////////AAAO////////AwAAAAIA////////////////////////////////////////////////////////////////////////////////////////////////////////////////////////////////////////////////////////////////////////////////////////////////////////////////////////////////////////////////////////////////////////////////////////////////////////////////////////////////////////////////////////////////////////////////////////////////////////////////////////////////////////////////////////////////////////////////////////////////////////////////////////AgABAP///////wQAAAACABAACyJ0heV53PlGtRYX1JzAFO0FAAAAAAADAAAAAwADAAAAAQADAAEA////////BAAAAAMAEAALm6GqAtnBEU68A6dwI+nKEAUAAAABAAMAAAAAAAM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CAMAAAAAAAAAAAAACAB////////////////AAAA////////////////BAAAAAMA////////BAAAAAIA////////////////////////////////////////////////////////////////////////////////////////////////////////////////////////////////////////////////////////////////////////////////////////////////////////////////////////////////////////////////////////////////////////////////////////////////////////////////////////////////////////////////////////////////////////////////////////////////////////////////////////////////////////////////////////////////////////////////////////////////AQAgAf///////////////wAADv///////wQAAAACAP///////////////////////////////////////////////////////////////////////////////////////////////////////////////////////////////////////////////////////////////////////////////////////////////////////////////////////////////////////////////////////////////////////////////////////////////////////////////////////////////////////////////////////////////////////////////////////////////////////////////////////////////////////////////////////////////////////////////////////////////////////////////////////wIAAgEDAAAAAgD///////8aAAZMaW5rZWRTaGFwZXNEYXRhUHJvcGVydHlfMAUAAAAAAAQAAAADAAQAAAABAAQAAAAAAP///////wMAAQEDAAAAAwD///////8lAAZMaW5rZWRTaGFwZVByZXNlbnRhdGlvblNldHRpbmdzRGF0YV8wBQAAAAE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3DgAAAAAAAAAAAAD/////gwCDAAAABV9pZAAQAAAABCJ0heV53PlGtRYX1JzAFO0DRGF0YQAbAAAABExpbmtlZFNoYXBlRGF0YQAFAAAAAAACTmFtZQAZAAAATGlua2VkU2hhcGVzRGF0YVByb3BlcnR5ABBWZXJzaW9uAAAAAAAJTGFzdFdyaXRlAMzT+5l6AQAAAAEA/////50AnQAAAAVfaWQAEAAAAASboaoC2cERTrwDp3Aj6coQA0RhdGEAKgAAAAhQcmVzZW50YXRpb25TY2FubmVkRm9yTGlua2VkU2hhcGVzAAEAAk5hbWUAJAAAAExpbmtlZFNoYXBlUHJlc2VudGF0aW9uU2V0dGluZ3NEYXRhABBWZXJzaW9uAAAAAAAJTGFzdFdyaXRlAN/T+5l6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 name="COAUTHORING_SESSION_ID" val="b566149e-3710-4e24-8c13-ab592f63e281"/>
  <p:tag name="UNDO_REDO_REVISION" val="91"/>
  <p:tag name="MIO_PRESENTATION_LANGUAGE" val="1033"/>
</p:tagLst>
</file>

<file path=ppt/theme/theme1.xml><?xml version="1.0" encoding="utf-8"?>
<a:theme xmlns:a="http://schemas.openxmlformats.org/drawingml/2006/main" name="Elsevier light">
  <a:themeElements>
    <a:clrScheme name="Elsevier2_0">
      <a:dk1>
        <a:srgbClr val="53565A"/>
      </a:dk1>
      <a:lt1>
        <a:sysClr val="window" lastClr="FFFFFF"/>
      </a:lt1>
      <a:dk2>
        <a:srgbClr val="000000"/>
      </a:dk2>
      <a:lt2>
        <a:srgbClr val="F2F2F2"/>
      </a:lt2>
      <a:accent1>
        <a:srgbClr val="3679E0"/>
      </a:accent1>
      <a:accent2>
        <a:srgbClr val="EB6500"/>
      </a:accent2>
      <a:accent3>
        <a:srgbClr val="8E8E8E"/>
      </a:accent3>
      <a:accent4>
        <a:srgbClr val="CDE4FF"/>
      </a:accent4>
      <a:accent5>
        <a:srgbClr val="FFF0E4"/>
      </a:accent5>
      <a:accent6>
        <a:srgbClr val="DCDCDC"/>
      </a:accent6>
      <a:hlink>
        <a:srgbClr val="53565A"/>
      </a:hlink>
      <a:folHlink>
        <a:srgbClr val="5356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llustration 1">
      <a:srgbClr val="3679E0"/>
    </a:custClr>
    <a:custClr name="Illustration 2">
      <a:srgbClr val="C0F25D"/>
    </a:custClr>
    <a:custClr name="Illustration 3">
      <a:srgbClr val="661CCA"/>
    </a:custClr>
    <a:custClr name="Illustration 4">
      <a:srgbClr val="FDD300"/>
    </a:custClr>
    <a:custClr name="Illustration 5">
      <a:srgbClr val="ACD2FF"/>
    </a:custClr>
    <a:custClr name="Illustration 6">
      <a:srgbClr val="073973"/>
    </a:custClr>
    <a:custClr name="Illustration 7">
      <a:srgbClr val="FEB7B7"/>
    </a:custClr>
    <a:custClr name="Illustration 8">
      <a:srgbClr val="A92B1D"/>
    </a:custClr>
    <a:custClr name="Illustration 9">
      <a:srgbClr val="BB84FF"/>
    </a:custClr>
    <a:custClr name="Illustration 10">
      <a:srgbClr val="496E01"/>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Data 1">
      <a:srgbClr val="3AABF0"/>
    </a:custClr>
    <a:custClr name="Data 2">
      <a:srgbClr val="702862"/>
    </a:custClr>
    <a:custClr name="Data 3">
      <a:srgbClr val="FF6E7D"/>
    </a:custClr>
    <a:custClr name="Data 4">
      <a:srgbClr val="D6EA08"/>
    </a:custClr>
    <a:custClr name="Data 5">
      <a:srgbClr val="FF322B"/>
    </a:custClr>
    <a:custClr name="Data 6">
      <a:srgbClr val="00BDC4"/>
    </a:custClr>
    <a:custClr name="Data 7">
      <a:srgbClr val="AC0015"/>
    </a:custClr>
    <a:custClr name="Data 8">
      <a:srgbClr val="6FBC26"/>
    </a:custClr>
    <a:custClr name="Data 9">
      <a:srgbClr val="E6008C"/>
    </a:custClr>
    <a:custClr name="Data 10">
      <a:srgbClr val="664129"/>
    </a:custClr>
  </a:custClrLst>
  <a:extLst>
    <a:ext uri="{05A4C25C-085E-4340-85A3-A5531E510DB2}">
      <thm15:themeFamily xmlns:thm15="http://schemas.microsoft.com/office/thememl/2012/main" name="ELS_PPT_20211118.potx" id="{6D51AB49-0B25-4DDB-B36B-8D36B2C7CBC0}" vid="{FD9B95B7-7997-4FB9-A47B-A8D416D981DD}"/>
    </a:ext>
  </a:extLst>
</a:theme>
</file>

<file path=ppt/theme/theme2.xml><?xml version="1.0" encoding="utf-8"?>
<a:theme xmlns:a="http://schemas.openxmlformats.org/drawingml/2006/main" name="Elsevier light - Charts and Data">
  <a:themeElements>
    <a:clrScheme name="Elsevier_ChartsAndData">
      <a:dk1>
        <a:srgbClr val="53565A"/>
      </a:dk1>
      <a:lt1>
        <a:sysClr val="window" lastClr="FFFFFF"/>
      </a:lt1>
      <a:dk2>
        <a:srgbClr val="000000"/>
      </a:dk2>
      <a:lt2>
        <a:srgbClr val="F2F2F2"/>
      </a:lt2>
      <a:accent1>
        <a:srgbClr val="3AABF0"/>
      </a:accent1>
      <a:accent2>
        <a:srgbClr val="702862"/>
      </a:accent2>
      <a:accent3>
        <a:srgbClr val="FF6E7D"/>
      </a:accent3>
      <a:accent4>
        <a:srgbClr val="D6EA08"/>
      </a:accent4>
      <a:accent5>
        <a:srgbClr val="FF322B"/>
      </a:accent5>
      <a:accent6>
        <a:srgbClr val="00BDC4"/>
      </a:accent6>
      <a:hlink>
        <a:srgbClr val="53565A"/>
      </a:hlink>
      <a:folHlink>
        <a:srgbClr val="5356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llustration 1">
      <a:srgbClr val="3679E0"/>
    </a:custClr>
    <a:custClr name="Illustration 2">
      <a:srgbClr val="C0F25D"/>
    </a:custClr>
    <a:custClr name="Illustration 3">
      <a:srgbClr val="661CCA"/>
    </a:custClr>
    <a:custClr name="Illustration 4">
      <a:srgbClr val="FDD300"/>
    </a:custClr>
    <a:custClr name="Illustration 5">
      <a:srgbClr val="ACD2FF"/>
    </a:custClr>
    <a:custClr name="Illustration 6">
      <a:srgbClr val="073973"/>
    </a:custClr>
    <a:custClr name="Illustration 7">
      <a:srgbClr val="FEB7B7"/>
    </a:custClr>
    <a:custClr name="Illustration 8">
      <a:srgbClr val="A92B1D"/>
    </a:custClr>
    <a:custClr name="Illustration 9">
      <a:srgbClr val="BB84FF"/>
    </a:custClr>
    <a:custClr name="Illustration 10">
      <a:srgbClr val="496E01"/>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Data 1">
      <a:srgbClr val="3AABF0"/>
    </a:custClr>
    <a:custClr name="Data 2">
      <a:srgbClr val="702862"/>
    </a:custClr>
    <a:custClr name="Data 3">
      <a:srgbClr val="FF6E7D"/>
    </a:custClr>
    <a:custClr name="Data 4">
      <a:srgbClr val="D6EA08"/>
    </a:custClr>
    <a:custClr name="Data 5">
      <a:srgbClr val="FF322B"/>
    </a:custClr>
    <a:custClr name="Data 6">
      <a:srgbClr val="00BDC4"/>
    </a:custClr>
    <a:custClr name="Data 7">
      <a:srgbClr val="AC0015"/>
    </a:custClr>
    <a:custClr name="Data 8">
      <a:srgbClr val="6FBC26"/>
    </a:custClr>
    <a:custClr name="Data 9">
      <a:srgbClr val="E6008C"/>
    </a:custClr>
    <a:custClr name="Data 10">
      <a:srgbClr val="664129"/>
    </a:custClr>
  </a:custClrLst>
  <a:extLst>
    <a:ext uri="{05A4C25C-085E-4340-85A3-A5531E510DB2}">
      <thm15:themeFamily xmlns:thm15="http://schemas.microsoft.com/office/thememl/2012/main" name="ELS_PPT_20211118.potx" id="{6D51AB49-0B25-4DDB-B36B-8D36B2C7CBC0}" vid="{F1895935-4782-4ED3-9F2E-DA9302EF7568}"/>
    </a:ext>
  </a:extLst>
</a:theme>
</file>

<file path=ppt/theme/theme3.xml><?xml version="1.0" encoding="utf-8"?>
<a:theme xmlns:a="http://schemas.openxmlformats.org/drawingml/2006/main" name="Elsevier dark">
  <a:themeElements>
    <a:clrScheme name="Elsevier_2.0_Dark">
      <a:dk1>
        <a:srgbClr val="53565A"/>
      </a:dk1>
      <a:lt1>
        <a:sysClr val="window" lastClr="FFFFFF"/>
      </a:lt1>
      <a:dk2>
        <a:srgbClr val="000000"/>
      </a:dk2>
      <a:lt2>
        <a:srgbClr val="F2F2F2"/>
      </a:lt2>
      <a:accent1>
        <a:srgbClr val="3679E0"/>
      </a:accent1>
      <a:accent2>
        <a:srgbClr val="EB6500"/>
      </a:accent2>
      <a:accent3>
        <a:srgbClr val="8E8E8E"/>
      </a:accent3>
      <a:accent4>
        <a:srgbClr val="CDE4FF"/>
      </a:accent4>
      <a:accent5>
        <a:srgbClr val="FFF0E4"/>
      </a:accent5>
      <a:accent6>
        <a:srgbClr val="DCDCDC"/>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llustration 1">
      <a:srgbClr val="3679E0"/>
    </a:custClr>
    <a:custClr name="Illustration 2">
      <a:srgbClr val="C0F25D"/>
    </a:custClr>
    <a:custClr name="Illustration 3">
      <a:srgbClr val="661CCA"/>
    </a:custClr>
    <a:custClr name="Illustration 4">
      <a:srgbClr val="FDD300"/>
    </a:custClr>
    <a:custClr name="Illustration 5">
      <a:srgbClr val="ACD2FF"/>
    </a:custClr>
    <a:custClr name="Illustration 6">
      <a:srgbClr val="073973"/>
    </a:custClr>
    <a:custClr name="Illustration 7">
      <a:srgbClr val="FEB7B7"/>
    </a:custClr>
    <a:custClr name="Illustration 8">
      <a:srgbClr val="A92B1D"/>
    </a:custClr>
    <a:custClr name="Illustration 9">
      <a:srgbClr val="BB84FF"/>
    </a:custClr>
    <a:custClr name="Illustration 10">
      <a:srgbClr val="496E01"/>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Data 1">
      <a:srgbClr val="3AABF0"/>
    </a:custClr>
    <a:custClr name="Data 2">
      <a:srgbClr val="702862"/>
    </a:custClr>
    <a:custClr name="Data 3">
      <a:srgbClr val="FF6E7D"/>
    </a:custClr>
    <a:custClr name="Data 4">
      <a:srgbClr val="D6EA08"/>
    </a:custClr>
    <a:custClr name="Data 5">
      <a:srgbClr val="FF322B"/>
    </a:custClr>
    <a:custClr name="Data 6">
      <a:srgbClr val="00BDC4"/>
    </a:custClr>
    <a:custClr name="Data 7">
      <a:srgbClr val="AC0015"/>
    </a:custClr>
    <a:custClr name="Data 8">
      <a:srgbClr val="6FBC26"/>
    </a:custClr>
    <a:custClr name="Data 9">
      <a:srgbClr val="E6008C"/>
    </a:custClr>
    <a:custClr name="Data 10">
      <a:srgbClr val="664129"/>
    </a:custClr>
  </a:custClrLst>
  <a:extLst>
    <a:ext uri="{05A4C25C-085E-4340-85A3-A5531E510DB2}">
      <thm15:themeFamily xmlns:thm15="http://schemas.microsoft.com/office/thememl/2012/main" name="ELS_PPT_20211118.potx" id="{6D51AB49-0B25-4DDB-B36B-8D36B2C7CBC0}" vid="{0B725E11-DC5A-4140-B411-6A18A3B7ACAE}"/>
    </a:ext>
  </a:extLst>
</a:theme>
</file>

<file path=ppt/theme/theme4.xml><?xml version="1.0" encoding="utf-8"?>
<a:theme xmlns:a="http://schemas.openxmlformats.org/drawingml/2006/main" name="Elsevier dark - Charts and Data">
  <a:themeElements>
    <a:clrScheme name="Elsevier_ChartsAndData">
      <a:dk1>
        <a:srgbClr val="53565A"/>
      </a:dk1>
      <a:lt1>
        <a:sysClr val="window" lastClr="FFFFFF"/>
      </a:lt1>
      <a:dk2>
        <a:srgbClr val="000000"/>
      </a:dk2>
      <a:lt2>
        <a:srgbClr val="F2F2F2"/>
      </a:lt2>
      <a:accent1>
        <a:srgbClr val="3AABF0"/>
      </a:accent1>
      <a:accent2>
        <a:srgbClr val="702862"/>
      </a:accent2>
      <a:accent3>
        <a:srgbClr val="FF6E7D"/>
      </a:accent3>
      <a:accent4>
        <a:srgbClr val="D6EA08"/>
      </a:accent4>
      <a:accent5>
        <a:srgbClr val="FF322B"/>
      </a:accent5>
      <a:accent6>
        <a:srgbClr val="00BDC4"/>
      </a:accent6>
      <a:hlink>
        <a:srgbClr val="53565A"/>
      </a:hlink>
      <a:folHlink>
        <a:srgbClr val="5356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llustration 1">
      <a:srgbClr val="3679E0"/>
    </a:custClr>
    <a:custClr name="Illustration 2">
      <a:srgbClr val="C0F25D"/>
    </a:custClr>
    <a:custClr name="Illustration 3">
      <a:srgbClr val="661CCA"/>
    </a:custClr>
    <a:custClr name="Illustration 4">
      <a:srgbClr val="FDD300"/>
    </a:custClr>
    <a:custClr name="Illustration 5">
      <a:srgbClr val="ACD2FF"/>
    </a:custClr>
    <a:custClr name="Illustration 6">
      <a:srgbClr val="073973"/>
    </a:custClr>
    <a:custClr name="Illustration 7">
      <a:srgbClr val="FEB7B7"/>
    </a:custClr>
    <a:custClr name="Illustration 8">
      <a:srgbClr val="A92B1D"/>
    </a:custClr>
    <a:custClr name="Illustration 9">
      <a:srgbClr val="BB84FF"/>
    </a:custClr>
    <a:custClr name="Illustration 10">
      <a:srgbClr val="496E01"/>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Data 1">
      <a:srgbClr val="3AABF0"/>
    </a:custClr>
    <a:custClr name="Data 2">
      <a:srgbClr val="702862"/>
    </a:custClr>
    <a:custClr name="Data 3">
      <a:srgbClr val="FF6E7D"/>
    </a:custClr>
    <a:custClr name="Data 4">
      <a:srgbClr val="D6EA08"/>
    </a:custClr>
    <a:custClr name="Data 5">
      <a:srgbClr val="FF322B"/>
    </a:custClr>
    <a:custClr name="Data 6">
      <a:srgbClr val="00BDC4"/>
    </a:custClr>
    <a:custClr name="Data 7">
      <a:srgbClr val="AC0015"/>
    </a:custClr>
    <a:custClr name="Data 8">
      <a:srgbClr val="6FBC26"/>
    </a:custClr>
    <a:custClr name="Data 9">
      <a:srgbClr val="E6008C"/>
    </a:custClr>
    <a:custClr name="Data 10">
      <a:srgbClr val="664129"/>
    </a:custClr>
  </a:custClrLst>
  <a:extLst>
    <a:ext uri="{05A4C25C-085E-4340-85A3-A5531E510DB2}">
      <thm15:themeFamily xmlns:thm15="http://schemas.microsoft.com/office/thememl/2012/main" name="ELS_PPT_20211118.potx" id="{6D51AB49-0B25-4DDB-B36B-8D36B2C7CBC0}" vid="{8CCF67CE-5720-4FD2-9BFE-20E687D7571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F68678B8AEDC47B524AFF2D0F638A3" ma:contentTypeVersion="18" ma:contentTypeDescription="Create a new document." ma:contentTypeScope="" ma:versionID="ae6d2c31f9eda3294342ea22d876dbf0">
  <xsd:schema xmlns:xsd="http://www.w3.org/2001/XMLSchema" xmlns:xs="http://www.w3.org/2001/XMLSchema" xmlns:p="http://schemas.microsoft.com/office/2006/metadata/properties" xmlns:ns3="39014f52-50b0-4a97-a731-c01c8333ea41" xmlns:ns4="25b2333b-f912-488b-8cb1-486501b44c3d" targetNamespace="http://schemas.microsoft.com/office/2006/metadata/properties" ma:root="true" ma:fieldsID="36625ae54f8a04a259fb7bf6be198dd9" ns3:_="" ns4:_="">
    <xsd:import namespace="39014f52-50b0-4a97-a731-c01c8333ea41"/>
    <xsd:import namespace="25b2333b-f912-488b-8cb1-486501b44c3d"/>
    <xsd:element name="properties">
      <xsd:complexType>
        <xsd:sequence>
          <xsd:element name="documentManagement">
            <xsd:complexType>
              <xsd:all>
                <xsd:element ref="ns3:MediaServiceMetadata" minOccurs="0"/>
                <xsd:element ref="ns3:MediaServiceFastMetadata" minOccurs="0"/>
                <xsd:element ref="ns3:MediaServiceEventHashCode" minOccurs="0"/>
                <xsd:element ref="ns3:MediaServiceGenerationTime"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Location" minOccurs="0"/>
                <xsd:element ref="ns4:SharedWithUsers" minOccurs="0"/>
                <xsd:element ref="ns4:SharedWithDetails" minOccurs="0"/>
                <xsd:element ref="ns4:SharingHintHash" minOccurs="0"/>
                <xsd:element ref="ns3:MediaLengthInSeconds" minOccurs="0"/>
                <xsd:element ref="ns3:_activity" minOccurs="0"/>
                <xsd:element ref="ns3:MediaServiceSearchProperties"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014f52-50b0-4a97-a731-c01c8333ea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b2333b-f912-488b-8cb1-486501b44c3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39014f52-50b0-4a97-a731-c01c8333ea4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41EBC0-C76A-40BB-A20B-8A1CE29BFE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014f52-50b0-4a97-a731-c01c8333ea41"/>
    <ds:schemaRef ds:uri="25b2333b-f912-488b-8cb1-486501b44c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05078C-D543-4AB3-A687-D75F04AFC05D}">
  <ds:schemaRefs>
    <ds:schemaRef ds:uri="http://schemas.microsoft.com/office/infopath/2007/PartnerControl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25b2333b-f912-488b-8cb1-486501b44c3d"/>
    <ds:schemaRef ds:uri="39014f52-50b0-4a97-a731-c01c8333ea41"/>
    <ds:schemaRef ds:uri="http://www.w3.org/XML/1998/namespace"/>
    <ds:schemaRef ds:uri="http://purl.org/dc/terms/"/>
  </ds:schemaRefs>
</ds:datastoreItem>
</file>

<file path=customXml/itemProps3.xml><?xml version="1.0" encoding="utf-8"?>
<ds:datastoreItem xmlns:ds="http://schemas.openxmlformats.org/officeDocument/2006/customXml" ds:itemID="{78669AF2-6ACA-4692-8AFE-96F8961D55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ELS_PPT_20211217_</Template>
  <TotalTime>1864</TotalTime>
  <Words>5683</Words>
  <Application>Microsoft Office PowerPoint</Application>
  <PresentationFormat>On-screen Show (16:9)</PresentationFormat>
  <Paragraphs>397</Paragraphs>
  <Slides>49</Slides>
  <Notes>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49</vt:i4>
      </vt:variant>
    </vt:vector>
  </HeadingPairs>
  <TitlesOfParts>
    <vt:vector size="61" baseType="lpstr">
      <vt:lpstr>Arial</vt:lpstr>
      <vt:lpstr>Calibri</vt:lpstr>
      <vt:lpstr>Courier New</vt:lpstr>
      <vt:lpstr>ElsevierSansWeb</vt:lpstr>
      <vt:lpstr>Georgia</vt:lpstr>
      <vt:lpstr>Heebo Black</vt:lpstr>
      <vt:lpstr>inherit</vt:lpstr>
      <vt:lpstr>Wingdings</vt:lpstr>
      <vt:lpstr>Elsevier light</vt:lpstr>
      <vt:lpstr>Elsevier light - Charts and Data</vt:lpstr>
      <vt:lpstr>Elsevier dark</vt:lpstr>
      <vt:lpstr>Elsevier dark - Charts and Data</vt:lpstr>
      <vt:lpstr>Sample Lecture on Protein Structure and Function</vt:lpstr>
      <vt:lpstr>Purpose of this Document</vt:lpstr>
      <vt:lpstr>Learning Objectives</vt:lpstr>
      <vt:lpstr>Pre-Read</vt:lpstr>
      <vt:lpstr>Overview of Proteins – Video </vt:lpstr>
      <vt:lpstr>Protein Structure</vt:lpstr>
      <vt:lpstr>Lecture</vt:lpstr>
      <vt:lpstr>What are Proteins?</vt:lpstr>
      <vt:lpstr>Bird’s Eye View of the Diversity of Proteins</vt:lpstr>
      <vt:lpstr>What are Proteins?</vt:lpstr>
      <vt:lpstr>What are Proteins made of?</vt:lpstr>
      <vt:lpstr>What are Proteins made of?</vt:lpstr>
      <vt:lpstr>What are Proteins made of?</vt:lpstr>
      <vt:lpstr>What are Proteins made of?</vt:lpstr>
      <vt:lpstr>Lecture Part 1 – Structure and Properties of Amino Acids</vt:lpstr>
      <vt:lpstr>Structure of Amino Acids</vt:lpstr>
      <vt:lpstr>Structure of Amino Acids</vt:lpstr>
      <vt:lpstr>Structure of Amino Acids</vt:lpstr>
      <vt:lpstr>Properties of Amino Acids</vt:lpstr>
      <vt:lpstr>Disease Conditions Related to Amino Acids Variations</vt:lpstr>
      <vt:lpstr>Lecture Part 2 – Structure and Function of Proteins</vt:lpstr>
      <vt:lpstr>Properties of Proteins</vt:lpstr>
      <vt:lpstr>Classification of Proteins</vt:lpstr>
      <vt:lpstr>Protein Structure</vt:lpstr>
      <vt:lpstr>Protein Structure</vt:lpstr>
      <vt:lpstr>Protein Structure</vt:lpstr>
      <vt:lpstr>Protein Structure</vt:lpstr>
      <vt:lpstr>Protein Structure</vt:lpstr>
      <vt:lpstr>Structure of Hemoglobin</vt:lpstr>
      <vt:lpstr>Structure of Hemoglobin</vt:lpstr>
      <vt:lpstr>Oxygen Binding Capacity</vt:lpstr>
      <vt:lpstr>Hemoglobin Structural Alterations</vt:lpstr>
      <vt:lpstr>Sickle Cell Disease</vt:lpstr>
      <vt:lpstr>Sickle Cell Disease</vt:lpstr>
      <vt:lpstr>Sickle Cell Disease</vt:lpstr>
      <vt:lpstr>Sickle Cell Disease</vt:lpstr>
      <vt:lpstr>Sickle Cell Disease</vt:lpstr>
      <vt:lpstr>Live Quiz During Class – BYOP*</vt:lpstr>
      <vt:lpstr>Sample Assignment Questions</vt:lpstr>
      <vt:lpstr>Sample Assignment Questions</vt:lpstr>
      <vt:lpstr>Sample Assignment Questions</vt:lpstr>
      <vt:lpstr>Protein Structure and Function – Case-Based Learning</vt:lpstr>
      <vt:lpstr>Post-Lecture Video Assignments</vt:lpstr>
      <vt:lpstr>Heme Synthesis Disorders – Pathology Review</vt:lpstr>
      <vt:lpstr>Sickle Cell Disease – Clinical Sciences</vt:lpstr>
      <vt:lpstr>Further Learning</vt:lpstr>
      <vt:lpstr>Review this playlist to learn about other “inborn errors of metabolism”</vt:lpstr>
      <vt:lpstr>Appendix</vt:lpstr>
      <vt:lpstr>Long List of Textbooks on Protein Structure and Function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Scopus Data on Research Performance</dc:title>
  <dc:creator>Gulati, Natasha (ELS-KUL)</dc:creator>
  <cp:lastModifiedBy>Gulati, Natasha (ELS-KUL)</cp:lastModifiedBy>
  <cp:revision>46</cp:revision>
  <cp:lastPrinted>2018-07-23T12:36:44Z</cp:lastPrinted>
  <dcterms:created xsi:type="dcterms:W3CDTF">2023-08-22T12:19:49Z</dcterms:created>
  <dcterms:modified xsi:type="dcterms:W3CDTF">2024-06-25T10:34:27Z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sedEntity">
    <vt:lpwstr>Templates</vt:lpwstr>
  </property>
  <property fmtid="{D5CDD505-2E9C-101B-9397-08002B2CF9AE}" pid="3" name="ContentTypeId">
    <vt:lpwstr>0x01010045F68678B8AEDC47B524AFF2D0F638A3</vt:lpwstr>
  </property>
  <property fmtid="{D5CDD505-2E9C-101B-9397-08002B2CF9AE}" pid="4" name="MSIP_Label_640047e1-a3c2-4ef0-ad8d-1641077b4f0d_Enabled">
    <vt:lpwstr>true</vt:lpwstr>
  </property>
  <property fmtid="{D5CDD505-2E9C-101B-9397-08002B2CF9AE}" pid="5" name="MSIP_Label_640047e1-a3c2-4ef0-ad8d-1641077b4f0d_SetDate">
    <vt:lpwstr>2024-03-17T15:00:28Z</vt:lpwstr>
  </property>
  <property fmtid="{D5CDD505-2E9C-101B-9397-08002B2CF9AE}" pid="6" name="MSIP_Label_640047e1-a3c2-4ef0-ad8d-1641077b4f0d_Method">
    <vt:lpwstr>Privileged</vt:lpwstr>
  </property>
  <property fmtid="{D5CDD505-2E9C-101B-9397-08002B2CF9AE}" pid="7" name="MSIP_Label_640047e1-a3c2-4ef0-ad8d-1641077b4f0d_Name">
    <vt:lpwstr>640047e1-a3c2-4ef0-ad8d-1641077b4f0d</vt:lpwstr>
  </property>
  <property fmtid="{D5CDD505-2E9C-101B-9397-08002B2CF9AE}" pid="8" name="MSIP_Label_640047e1-a3c2-4ef0-ad8d-1641077b4f0d_SiteId">
    <vt:lpwstr>9274ee3f-9425-4109-a27f-9fb15c10675d</vt:lpwstr>
  </property>
  <property fmtid="{D5CDD505-2E9C-101B-9397-08002B2CF9AE}" pid="9" name="MSIP_Label_640047e1-a3c2-4ef0-ad8d-1641077b4f0d_ActionId">
    <vt:lpwstr>798eb673-469c-48f4-bc0b-9e58081bcd31</vt:lpwstr>
  </property>
  <property fmtid="{D5CDD505-2E9C-101B-9397-08002B2CF9AE}" pid="10" name="MSIP_Label_640047e1-a3c2-4ef0-ad8d-1641077b4f0d_ContentBits">
    <vt:lpwstr>2</vt:lpwstr>
  </property>
  <property fmtid="{D5CDD505-2E9C-101B-9397-08002B2CF9AE}" pid="11" name="ClassificationContentMarkingFooterLocations">
    <vt:lpwstr>Elsevier light:7\Elsevier light - Charts and Data:7\Elsevier dark:7\Elsevier dark - Charts and Data:7</vt:lpwstr>
  </property>
  <property fmtid="{D5CDD505-2E9C-101B-9397-08002B2CF9AE}" pid="12" name="ClassificationContentMarkingFooterText">
    <vt:lpwstr>Classification: Public</vt:lpwstr>
  </property>
</Properties>
</file>