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40"/>
  </p:notesMasterIdLst>
  <p:handoutMasterIdLst>
    <p:handoutMasterId r:id="rId41"/>
  </p:handoutMasterIdLst>
  <p:sldIdLst>
    <p:sldId id="5219" r:id="rId3"/>
    <p:sldId id="5218" r:id="rId4"/>
    <p:sldId id="5242" r:id="rId5"/>
    <p:sldId id="5216" r:id="rId6"/>
    <p:sldId id="5221" r:id="rId7"/>
    <p:sldId id="5222" r:id="rId8"/>
    <p:sldId id="5223" r:id="rId9"/>
    <p:sldId id="5234" r:id="rId10"/>
    <p:sldId id="5233" r:id="rId11"/>
    <p:sldId id="5236" r:id="rId12"/>
    <p:sldId id="5238" r:id="rId13"/>
    <p:sldId id="5237" r:id="rId14"/>
    <p:sldId id="5239" r:id="rId15"/>
    <p:sldId id="5240" r:id="rId16"/>
    <p:sldId id="5241" r:id="rId17"/>
    <p:sldId id="5245" r:id="rId18"/>
    <p:sldId id="5246" r:id="rId19"/>
    <p:sldId id="5247" r:id="rId20"/>
    <p:sldId id="5248" r:id="rId21"/>
    <p:sldId id="5249" r:id="rId22"/>
    <p:sldId id="5255" r:id="rId23"/>
    <p:sldId id="5250" r:id="rId24"/>
    <p:sldId id="5244" r:id="rId25"/>
    <p:sldId id="5254" r:id="rId26"/>
    <p:sldId id="5251" r:id="rId27"/>
    <p:sldId id="5252" r:id="rId28"/>
    <p:sldId id="5253" r:id="rId29"/>
    <p:sldId id="5243" r:id="rId30"/>
    <p:sldId id="5256" r:id="rId31"/>
    <p:sldId id="5257" r:id="rId32"/>
    <p:sldId id="5225" r:id="rId33"/>
    <p:sldId id="5226" r:id="rId34"/>
    <p:sldId id="5259" r:id="rId35"/>
    <p:sldId id="5260" r:id="rId36"/>
    <p:sldId id="5261" r:id="rId37"/>
    <p:sldId id="5227" r:id="rId38"/>
    <p:sldId id="522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A50"/>
    <a:srgbClr val="53565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5DD20D-68F8-5A72-6353-9BA452EB7BAA}" v="2" dt="2024-05-31T00:13:49.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060" autoAdjust="0"/>
  </p:normalViewPr>
  <p:slideViewPr>
    <p:cSldViewPr snapToGrid="0">
      <p:cViewPr varScale="1">
        <p:scale>
          <a:sx n="53" d="100"/>
          <a:sy n="53" d="100"/>
        </p:scale>
        <p:origin x="1152" y="40"/>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o, Yiqin (ELS-BEI)" userId="S::guoy2@science.regn.net::37fac46b-aece-46b9-a67c-df2f6464b9bc" providerId="AD" clId="Web-{DE5DD20D-68F8-5A72-6353-9BA452EB7BAA}"/>
    <pc:docChg chg="modSld">
      <pc:chgData name="Guo, Yiqin (ELS-BEI)" userId="S::guoy2@science.regn.net::37fac46b-aece-46b9-a67c-df2f6464b9bc" providerId="AD" clId="Web-{DE5DD20D-68F8-5A72-6353-9BA452EB7BAA}" dt="2024-05-31T00:13:49.277" v="1" actId="1076"/>
      <pc:docMkLst>
        <pc:docMk/>
      </pc:docMkLst>
      <pc:sldChg chg="modSp">
        <pc:chgData name="Guo, Yiqin (ELS-BEI)" userId="S::guoy2@science.regn.net::37fac46b-aece-46b9-a67c-df2f6464b9bc" providerId="AD" clId="Web-{DE5DD20D-68F8-5A72-6353-9BA452EB7BAA}" dt="2024-05-31T00:13:49.277" v="1" actId="1076"/>
        <pc:sldMkLst>
          <pc:docMk/>
          <pc:sldMk cId="511836214" sldId="5245"/>
        </pc:sldMkLst>
        <pc:picChg chg="mod">
          <ac:chgData name="Guo, Yiqin (ELS-BEI)" userId="S::guoy2@science.regn.net::37fac46b-aece-46b9-a67c-df2f6464b9bc" providerId="AD" clId="Web-{DE5DD20D-68F8-5A72-6353-9BA452EB7BAA}" dt="2024-05-31T00:13:49.277" v="1" actId="1076"/>
          <ac:picMkLst>
            <pc:docMk/>
            <pc:sldMk cId="511836214" sldId="5245"/>
            <ac:picMk id="4" creationId="{D8069E51-5010-B22E-5F85-32246DECAC5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C8D9DD-C0FE-FE0B-1C8C-8460BB05E6A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91B7E02-0976-B29F-F068-81947AAE9E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4408F61-A3ED-45F2-B679-CD782F710237}" type="datetimeFigureOut">
              <a:rPr lang="en-US" smtClean="0"/>
              <a:t>5/30/2024</a:t>
            </a:fld>
            <a:endParaRPr lang="en-US"/>
          </a:p>
        </p:txBody>
      </p:sp>
      <p:sp>
        <p:nvSpPr>
          <p:cNvPr id="4" name="Footer Placeholder 3">
            <a:extLst>
              <a:ext uri="{FF2B5EF4-FFF2-40B4-BE49-F238E27FC236}">
                <a16:creationId xmlns:a16="http://schemas.microsoft.com/office/drawing/2014/main" id="{A4326DD1-9D82-1D47-DEAC-044AABD31E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9C8567-43EA-8498-F61D-64F6CAEE9F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402159-7013-444C-A8CD-27D5356129BD}" type="slidenum">
              <a:rPr lang="en-US" smtClean="0"/>
              <a:t>‹#›</a:t>
            </a:fld>
            <a:endParaRPr lang="en-US"/>
          </a:p>
        </p:txBody>
      </p:sp>
    </p:spTree>
    <p:extLst>
      <p:ext uri="{BB962C8B-B14F-4D97-AF65-F5344CB8AC3E}">
        <p14:creationId xmlns:p14="http://schemas.microsoft.com/office/powerpoint/2010/main" val="254610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B5B07-44FF-4357-A91A-25A01FBB6732}" type="datetimeFigureOut">
              <a:rPr lang="en-US" smtClean="0"/>
              <a:t>5/30/2024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B5747-5090-4B77-AC0C-F615758A869E}" type="slidenum">
              <a:rPr lang="en-US" smtClean="0"/>
              <a:t>‹#›</a:t>
            </a:fld>
            <a:endParaRPr lang="en-US"/>
          </a:p>
        </p:txBody>
      </p:sp>
    </p:spTree>
    <p:extLst>
      <p:ext uri="{BB962C8B-B14F-4D97-AF65-F5344CB8AC3E}">
        <p14:creationId xmlns:p14="http://schemas.microsoft.com/office/powerpoint/2010/main" val="197226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Syncope Initial Evaluation</a:t>
            </a:r>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7</a:t>
            </a:fld>
            <a:endParaRPr lang="en-US"/>
          </a:p>
        </p:txBody>
      </p:sp>
    </p:spTree>
    <p:extLst>
      <p:ext uri="{BB962C8B-B14F-4D97-AF65-F5344CB8AC3E}">
        <p14:creationId xmlns:p14="http://schemas.microsoft.com/office/powerpoint/2010/main" val="2580439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737373"/>
                </a:solidFill>
                <a:effectLst/>
                <a:highlight>
                  <a:srgbClr val="FFFFFF"/>
                </a:highlight>
                <a:latin typeface="Arial" panose="020B0604020202020204" pitchFamily="34" charset="0"/>
              </a:rPr>
              <a:t>Additional Evaluation and Diagnosis for Syncope</a:t>
            </a:r>
          </a:p>
          <a:p>
            <a:r>
              <a:rPr lang="en-US" altLang="zh-CN" b="0" i="0" dirty="0">
                <a:solidFill>
                  <a:srgbClr val="737373"/>
                </a:solidFill>
                <a:effectLst/>
                <a:highlight>
                  <a:srgbClr val="FFFFFF"/>
                </a:highlight>
                <a:latin typeface="Arial" panose="020B0604020202020204" pitchFamily="34" charset="0"/>
              </a:rPr>
              <a:t>*Applies to patients after a normal initial evaluation without significant injury or cardiovascular morbidities; patients followed up by primary care physician as needed.</a:t>
            </a:r>
          </a:p>
          <a:p>
            <a:r>
              <a:rPr lang="en-US" altLang="zh-CN" b="0" i="0" dirty="0">
                <a:solidFill>
                  <a:srgbClr val="737373"/>
                </a:solidFill>
                <a:effectLst/>
                <a:highlight>
                  <a:srgbClr val="FFFFFF"/>
                </a:highlight>
                <a:latin typeface="Arial" panose="020B0604020202020204" pitchFamily="34" charset="0"/>
              </a:rPr>
              <a:t>CT indicates computed tomography; CV, cardiovascular; ECG, electrocardiogram; EPS, electrophysiological study; MRI, magnetic resonance imaging; OH, orthostatic hypotension; and TTE, transthoracic echocardiography.</a:t>
            </a:r>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8</a:t>
            </a:fld>
            <a:endParaRPr lang="en-US"/>
          </a:p>
        </p:txBody>
      </p:sp>
    </p:spTree>
    <p:extLst>
      <p:ext uri="{BB962C8B-B14F-4D97-AF65-F5344CB8AC3E}">
        <p14:creationId xmlns:p14="http://schemas.microsoft.com/office/powerpoint/2010/main" val="2601409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9</a:t>
            </a:fld>
            <a:endParaRPr lang="en-US"/>
          </a:p>
        </p:txBody>
      </p:sp>
    </p:spTree>
    <p:extLst>
      <p:ext uri="{BB962C8B-B14F-4D97-AF65-F5344CB8AC3E}">
        <p14:creationId xmlns:p14="http://schemas.microsoft.com/office/powerpoint/2010/main" val="156466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29</a:t>
            </a:fld>
            <a:endParaRPr lang="en-US"/>
          </a:p>
        </p:txBody>
      </p:sp>
    </p:spTree>
    <p:extLst>
      <p:ext uri="{BB962C8B-B14F-4D97-AF65-F5344CB8AC3E}">
        <p14:creationId xmlns:p14="http://schemas.microsoft.com/office/powerpoint/2010/main" val="2955603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32</a:t>
            </a:fld>
            <a:endParaRPr lang="en-US"/>
          </a:p>
        </p:txBody>
      </p:sp>
    </p:spTree>
    <p:extLst>
      <p:ext uri="{BB962C8B-B14F-4D97-AF65-F5344CB8AC3E}">
        <p14:creationId xmlns:p14="http://schemas.microsoft.com/office/powerpoint/2010/main" val="2889223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E00B5747-5090-4B77-AC0C-F615758A869E}" type="slidenum">
              <a:rPr lang="en-US" smtClean="0"/>
              <a:t>36</a:t>
            </a:fld>
            <a:endParaRPr lang="en-US"/>
          </a:p>
        </p:txBody>
      </p:sp>
    </p:spTree>
    <p:extLst>
      <p:ext uri="{BB962C8B-B14F-4D97-AF65-F5344CB8AC3E}">
        <p14:creationId xmlns:p14="http://schemas.microsoft.com/office/powerpoint/2010/main" val="3876058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00B5747-5090-4B77-AC0C-F615758A869E}" type="slidenum">
              <a:rPr lang="en-US" smtClean="0"/>
              <a:t>37</a:t>
            </a:fld>
            <a:endParaRPr lang="en-US"/>
          </a:p>
        </p:txBody>
      </p:sp>
    </p:spTree>
    <p:extLst>
      <p:ext uri="{BB962C8B-B14F-4D97-AF65-F5344CB8AC3E}">
        <p14:creationId xmlns:p14="http://schemas.microsoft.com/office/powerpoint/2010/main" val="251056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95058-1759-80D3-28E4-A442E17F70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98213B-13F3-4754-5BE2-F9C8CE407F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0E7550-4C8E-6067-12D4-C125D53874F5}"/>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5186F5E0-F04B-0657-4D6F-AABBC3F50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3C6821-8176-DC89-18B4-3D395794C295}"/>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2653582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A25C-B05D-B2D3-2311-39CDE249AD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555573-B89C-3041-CE59-A07FBBC031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696A3F-8D39-E415-C40C-DB4E6E636025}"/>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BC5F252E-36EA-8AC9-A629-ADFEA0969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B2F41-E302-C75D-FF35-056759D1017B}"/>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3640327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BB96-9BAD-BD58-1959-B84F37558D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B0AD73-3972-D3B4-DA85-C95B53835F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2E41B6-A1F6-7856-26D1-A97E5EF178CA}"/>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A6008315-4463-0F2F-7FDF-203457A98A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ABA1D6-9921-5D7A-B5AB-C079D1D3B4F4}"/>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2516291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EC88-9284-152C-FE8E-589B63D3C1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BFA9FB-1693-4A78-C67E-D2DE979800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81CF4D-0277-C54C-342D-34FD6721E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99EB4F-D760-57FD-383F-3CED491704DD}"/>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6" name="Footer Placeholder 5">
            <a:extLst>
              <a:ext uri="{FF2B5EF4-FFF2-40B4-BE49-F238E27FC236}">
                <a16:creationId xmlns:a16="http://schemas.microsoft.com/office/drawing/2014/main" id="{BA99EE7D-CBAB-C0B8-A30C-3FC102BCDF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B0FFF3-18D8-A626-A8B5-575B9B96BEC0}"/>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1060646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20C9D-2B04-A76A-9F20-C990B62C1F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27AA52-F2D5-E01F-0B37-E4B5500CEB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CD11FF-FCFE-3E2E-7290-6FF2BE479C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7B0A73-525F-9E05-FCFD-74B4BE8B79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C3640C-6B12-CA0D-97F0-7196A7A001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EED542-BED3-6EB3-DAAB-4BBF7743722D}"/>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8" name="Footer Placeholder 7">
            <a:extLst>
              <a:ext uri="{FF2B5EF4-FFF2-40B4-BE49-F238E27FC236}">
                <a16:creationId xmlns:a16="http://schemas.microsoft.com/office/drawing/2014/main" id="{486DE264-3FFC-7867-66E0-491B30DD6D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50799DE-79A1-B06B-2A5E-064B05E79986}"/>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1937259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C4DC3-1BDD-BC85-870E-381F00DD55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5E0ED-4111-106F-11AA-8CA2EA4907F6}"/>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4" name="Footer Placeholder 3">
            <a:extLst>
              <a:ext uri="{FF2B5EF4-FFF2-40B4-BE49-F238E27FC236}">
                <a16:creationId xmlns:a16="http://schemas.microsoft.com/office/drawing/2014/main" id="{4E62031E-4576-E766-B07F-AA30CDB495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04CF01-8C74-D644-0D5B-088AA30BFFBE}"/>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699166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43EA8C-BE5C-7E06-6630-A9C96AE0C2C7}"/>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3" name="Footer Placeholder 2">
            <a:extLst>
              <a:ext uri="{FF2B5EF4-FFF2-40B4-BE49-F238E27FC236}">
                <a16:creationId xmlns:a16="http://schemas.microsoft.com/office/drawing/2014/main" id="{1177AAE2-8782-B0BB-CB39-EA4B9713C10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519AC6-0694-8204-23CC-FC1722398BCF}"/>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1615986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43EED-71E4-A443-FA75-D1469EF7EB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E22F29-02EA-FC28-0429-AD4A0A1B51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1A781D-84D5-F5E5-7851-C5B07555AD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4AE96B-A7F4-D9ED-E5C2-B8E67A3CB4AB}"/>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6" name="Footer Placeholder 5">
            <a:extLst>
              <a:ext uri="{FF2B5EF4-FFF2-40B4-BE49-F238E27FC236}">
                <a16:creationId xmlns:a16="http://schemas.microsoft.com/office/drawing/2014/main" id="{E1C8B78E-D8DB-729F-A4B9-1C27AA0F9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ADC66-3A00-9C7D-5577-13D8724647E1}"/>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1771237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F45D4-5BBD-D76B-4335-C1A2A40F40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96A656-9DE9-99C1-584E-AD6AA8EBA8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7B200E-2651-0C52-719E-1BB5EA7761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7A5F73-F521-6658-499B-B8B3B9E152AB}"/>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6" name="Footer Placeholder 5">
            <a:extLst>
              <a:ext uri="{FF2B5EF4-FFF2-40B4-BE49-F238E27FC236}">
                <a16:creationId xmlns:a16="http://schemas.microsoft.com/office/drawing/2014/main" id="{34A794BC-744B-B866-2976-6E9359AD61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7EB9DD-E812-A35F-B9CD-8CA53BC2C466}"/>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4244750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4A21C-3C40-7075-804E-FB2235A601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4E05FA-9EFD-0E2B-39A4-F19604959C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9CD198-FBDC-9394-1ED3-C4BC572A5D60}"/>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0A7C88D7-3C3F-8901-5ACE-18C7C73D1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C9C86-302A-ACF0-BDAA-886BF04FE62B}"/>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25471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35F349-9DE9-B406-7C44-DBF8C8F5B7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2F6390-1ED3-E18D-0C8F-EC753A8A8F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EED08F-5C4F-35B1-7AB0-601CD82D2330}"/>
              </a:ext>
            </a:extLst>
          </p:cNvPr>
          <p:cNvSpPr>
            <a:spLocks noGrp="1"/>
          </p:cNvSpPr>
          <p:nvPr>
            <p:ph type="dt" sz="half" idx="10"/>
          </p:nvPr>
        </p:nvSpPr>
        <p:spPr/>
        <p:txBody>
          <a:body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9F3A13A8-24D6-2F25-55D3-9BCE6A022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E66CC5-F4F4-C4CB-D273-EB57219DD932}"/>
              </a:ext>
            </a:extLst>
          </p:cNvPr>
          <p:cNvSpPr>
            <a:spLocks noGrp="1"/>
          </p:cNvSpPr>
          <p:nvPr>
            <p:ph type="sldNum" sz="quarter" idx="12"/>
          </p:nvPr>
        </p:nvSpPr>
        <p:spPr/>
        <p:txBody>
          <a:bodyPr/>
          <a:lstStyle/>
          <a:p>
            <a:fld id="{D2BB8F2C-47B0-4DD4-83F9-DF7CE29DE2AF}" type="slidenum">
              <a:rPr lang="en-US" smtClean="0"/>
              <a:t>‹#›</a:t>
            </a:fld>
            <a:endParaRPr lang="en-US"/>
          </a:p>
        </p:txBody>
      </p:sp>
    </p:spTree>
    <p:extLst>
      <p:ext uri="{BB962C8B-B14F-4D97-AF65-F5344CB8AC3E}">
        <p14:creationId xmlns:p14="http://schemas.microsoft.com/office/powerpoint/2010/main" val="315482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gn="l">
              <a:lnSpc>
                <a:spcPct val="100000"/>
              </a:lnSpc>
              <a:spcBef>
                <a:spcPts val="0"/>
              </a:spcBef>
              <a:spcAft>
                <a:spcPts val="0"/>
              </a:spcAft>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8"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1" name="Text Placeholder 9">
            <a:extLst>
              <a:ext uri="{FF2B5EF4-FFF2-40B4-BE49-F238E27FC236}">
                <a16:creationId xmlns:a16="http://schemas.microsoft.com/office/drawing/2014/main" id="{E8A0C770-19FC-43E2-AEE2-B18B053BEFFE}"/>
              </a:ext>
            </a:extLst>
          </p:cNvPr>
          <p:cNvSpPr>
            <a:spLocks noGrp="1"/>
          </p:cNvSpPr>
          <p:nvPr>
            <p:ph type="body" sz="quarter" idx="13"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127533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grayscl/>
            <a:extLst>
              <a:ext uri="{28A0092B-C50C-407E-A947-70E740481C1C}">
                <a14:useLocalDpi xmlns:a14="http://schemas.microsoft.com/office/drawing/2010/main" val="0"/>
              </a:ext>
            </a:extLst>
          </a:blip>
          <a:srcRect/>
          <a:stretch/>
        </p:blipFill>
        <p:spPr>
          <a:xfrm>
            <a:off x="-1" y="1"/>
            <a:ext cx="12185324" cy="1063548"/>
          </a:xfrm>
          <a:prstGeom prst="rect">
            <a:avLst/>
          </a:prstGeom>
        </p:spPr>
      </p:pic>
      <p:sp>
        <p:nvSpPr>
          <p:cNvPr id="7" name="Text Placeholder 6"/>
          <p:cNvSpPr>
            <a:spLocks noGrp="1"/>
          </p:cNvSpPr>
          <p:nvPr>
            <p:ph type="body" sz="quarter" idx="15" hasCustomPrompt="1"/>
          </p:nvPr>
        </p:nvSpPr>
        <p:spPr>
          <a:xfrm>
            <a:off x="768352" y="1418168"/>
            <a:ext cx="10655299" cy="2087032"/>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Click to edit title</a:t>
            </a:r>
            <a:br>
              <a:rPr lang="en-US" dirty="0"/>
            </a:br>
            <a:r>
              <a:rPr lang="en-US" dirty="0"/>
              <a:t>max over 2 lines</a:t>
            </a:r>
          </a:p>
        </p:txBody>
      </p:sp>
      <p:sp>
        <p:nvSpPr>
          <p:cNvPr id="9" name="Title 1"/>
          <p:cNvSpPr>
            <a:spLocks noGrp="1"/>
          </p:cNvSpPr>
          <p:nvPr>
            <p:ph type="title" hasCustomPrompt="1"/>
          </p:nvPr>
        </p:nvSpPr>
        <p:spPr>
          <a:xfrm>
            <a:off x="768352" y="3522132"/>
            <a:ext cx="10655299" cy="880535"/>
          </a:xfrm>
        </p:spPr>
        <p:txBody>
          <a:bodyPr anchor="t">
            <a:noAutofit/>
          </a:bodyPr>
          <a:lstStyle>
            <a:lvl1pPr algn="ctr">
              <a:lnSpc>
                <a:spcPct val="100000"/>
              </a:lnSpc>
              <a:defRPr sz="2667">
                <a:solidFill>
                  <a:schemeClr val="accent2"/>
                </a:solidFill>
              </a:defRPr>
            </a:lvl1pPr>
          </a:lstStyle>
          <a:p>
            <a:r>
              <a:rPr lang="en-US" dirty="0"/>
              <a:t>Subtitle</a:t>
            </a:r>
          </a:p>
        </p:txBody>
      </p:sp>
      <p:sp>
        <p:nvSpPr>
          <p:cNvPr id="2" name="Date Placeholder 1">
            <a:extLst>
              <a:ext uri="{FF2B5EF4-FFF2-40B4-BE49-F238E27FC236}">
                <a16:creationId xmlns:a16="http://schemas.microsoft.com/office/drawing/2014/main" id="{BA6EA6FA-95FE-4F8F-85EC-1FAC96E3B7C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5A310452-B107-48F7-82C4-83CEEEAF2C79}"/>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02B5289F-FA18-43F2-8D12-2C70CDD7C8F0}"/>
              </a:ext>
            </a:extLst>
          </p:cNvPr>
          <p:cNvSpPr>
            <a:spLocks noGrp="1"/>
          </p:cNvSpPr>
          <p:nvPr>
            <p:ph type="sldNum" sz="quarter" idx="18"/>
          </p:nvPr>
        </p:nvSpPr>
        <p:spPr/>
        <p:txBody>
          <a:bodyPr/>
          <a:lstStyle/>
          <a:p>
            <a:fld id="{82F89014-7F8D-47C1-8D79-17A715C9D2BB}" type="slidenum">
              <a:rPr lang="en-US" smtClean="0"/>
              <a:pPr/>
              <a:t>‹#›</a:t>
            </a:fld>
            <a:endParaRPr lang="en-US" dirty="0"/>
          </a:p>
        </p:txBody>
      </p:sp>
      <p:pic>
        <p:nvPicPr>
          <p:cNvPr id="6" name="Picture 7">
            <a:extLst>
              <a:ext uri="{FF2B5EF4-FFF2-40B4-BE49-F238E27FC236}">
                <a16:creationId xmlns:a16="http://schemas.microsoft.com/office/drawing/2014/main" id="{EF560EF7-4E2D-6921-6D9D-941526D26E0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423650" y="264668"/>
            <a:ext cx="535785" cy="591211"/>
          </a:xfrm>
          <a:prstGeom prst="rect">
            <a:avLst/>
          </a:prstGeom>
        </p:spPr>
      </p:pic>
    </p:spTree>
    <p:extLst>
      <p:ext uri="{BB962C8B-B14F-4D97-AF65-F5344CB8AC3E}">
        <p14:creationId xmlns:p14="http://schemas.microsoft.com/office/powerpoint/2010/main" val="134413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16" name="Text Placeholder 9"/>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410259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with dark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8" name="Text Placeholder 9">
            <a:extLst>
              <a:ext uri="{FF2B5EF4-FFF2-40B4-BE49-F238E27FC236}">
                <a16:creationId xmlns:a16="http://schemas.microsoft.com/office/drawing/2014/main" id="{246A4B26-CBD6-4EC3-9BB2-03D1059EC06C}"/>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58802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dark logo">
    <p:spTree>
      <p:nvGrpSpPr>
        <p:cNvPr id="1" name=""/>
        <p:cNvGrpSpPr/>
        <p:nvPr/>
      </p:nvGrpSpPr>
      <p:grpSpPr>
        <a:xfrm>
          <a:off x="0" y="0"/>
          <a:ext cx="0" cy="0"/>
          <a:chOff x="0" y="0"/>
          <a:chExt cx="0" cy="0"/>
        </a:xfrm>
      </p:grpSpPr>
      <p:sp>
        <p:nvSpPr>
          <p:cNvPr id="14" name="Picture Placeholder 13"/>
          <p:cNvSpPr>
            <a:spLocks noGrp="1"/>
          </p:cNvSpPr>
          <p:nvPr>
            <p:ph type="pic" sz="quarter" idx="15" hasCustomPrompt="1"/>
          </p:nvPr>
        </p:nvSpPr>
        <p:spPr>
          <a:xfrm>
            <a:off x="0" y="0"/>
            <a:ext cx="12192000" cy="6858000"/>
          </a:xfrm>
          <a:prstGeom prst="rect">
            <a:avLst/>
          </a:prstGeom>
          <a:solidFill>
            <a:schemeClr val="accent6"/>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2"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dirty="0"/>
              <a:t>Click to edit title max over 2x lines</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9"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8" name="Text Placeholder 9">
            <a:extLst>
              <a:ext uri="{FF2B5EF4-FFF2-40B4-BE49-F238E27FC236}">
                <a16:creationId xmlns:a16="http://schemas.microsoft.com/office/drawing/2014/main" id="{8C401EA3-16A6-47D3-9D6E-A27DFE2287E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115890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with whit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bg1"/>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7" name="Text Placeholder 9">
            <a:extLst>
              <a:ext uri="{FF2B5EF4-FFF2-40B4-BE49-F238E27FC236}">
                <a16:creationId xmlns:a16="http://schemas.microsoft.com/office/drawing/2014/main" id="{F59E71B1-F750-4435-986C-7F9EF2056098}"/>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132429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bg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129401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with orange and gray text and white logo">
    <p:spTree>
      <p:nvGrpSpPr>
        <p:cNvPr id="1" name=""/>
        <p:cNvGrpSpPr/>
        <p:nvPr/>
      </p:nvGrpSpPr>
      <p:grpSpPr>
        <a:xfrm>
          <a:off x="0" y="0"/>
          <a:ext cx="0" cy="0"/>
          <a:chOff x="0" y="0"/>
          <a:chExt cx="0" cy="0"/>
        </a:xfrm>
      </p:grpSpPr>
      <p:sp>
        <p:nvSpPr>
          <p:cNvPr id="14" name="AchtergrondBeeld"/>
          <p:cNvSpPr>
            <a:spLocks noGrp="1"/>
          </p:cNvSpPr>
          <p:nvPr>
            <p:ph type="pic" sz="quarter" idx="15" hasCustomPrompt="1"/>
          </p:nvPr>
        </p:nvSpPr>
        <p:spPr>
          <a:xfrm>
            <a:off x="0" y="0"/>
            <a:ext cx="12192000" cy="6858000"/>
          </a:xfrm>
          <a:prstGeom prst="rect">
            <a:avLst/>
          </a:prstGeom>
          <a:solidFill>
            <a:srgbClr val="3E4043">
              <a:alpha val="14902"/>
            </a:srgbClr>
          </a:solidFill>
        </p:spPr>
        <p:txBody>
          <a:bodyPr>
            <a:normAutofit/>
          </a:bodyPr>
          <a:lstStyle>
            <a:lvl1pPr marL="0" indent="0" algn="ctr">
              <a:lnSpc>
                <a:spcPct val="100000"/>
              </a:lnSpc>
              <a:buNone/>
              <a:defRPr sz="2133" baseline="0"/>
            </a:lvl1pPr>
          </a:lstStyle>
          <a:p>
            <a:r>
              <a:rPr lang="en-US" noProof="0" dirty="0"/>
              <a:t>Drag picture to placeholder or click icon to add</a:t>
            </a:r>
          </a:p>
        </p:txBody>
      </p:sp>
      <p:sp>
        <p:nvSpPr>
          <p:cNvPr id="12"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nSpc>
                <a:spcPct val="100000"/>
              </a:lnSpc>
              <a:spcBef>
                <a:spcPts val="0"/>
              </a:spcBef>
              <a:spcAft>
                <a:spcPts val="0"/>
              </a:spcAft>
              <a:buNone/>
              <a:defRPr sz="1733">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20"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chemeClr val="accent2"/>
                </a:solidFill>
              </a:defRPr>
            </a:lvl1pPr>
          </a:lstStyle>
          <a:p>
            <a:r>
              <a:rPr lang="en-US" noProof="0" dirty="0"/>
              <a:t>Click to edit title max over 2x lines</a:t>
            </a:r>
          </a:p>
        </p:txBody>
      </p:sp>
      <p:sp>
        <p:nvSpPr>
          <p:cNvPr id="21"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sp>
        <p:nvSpPr>
          <p:cNvPr id="8" name="Text Placeholder 9">
            <a:extLst>
              <a:ext uri="{FF2B5EF4-FFF2-40B4-BE49-F238E27FC236}">
                <a16:creationId xmlns:a16="http://schemas.microsoft.com/office/drawing/2014/main" id="{0E6E70A5-8AF3-4A7A-B204-A2BBA103534A}"/>
              </a:ext>
            </a:extLst>
          </p:cNvPr>
          <p:cNvSpPr>
            <a:spLocks noGrp="1"/>
          </p:cNvSpPr>
          <p:nvPr>
            <p:ph type="body" sz="quarter" idx="13" hasCustomPrompt="1"/>
          </p:nvPr>
        </p:nvSpPr>
        <p:spPr>
          <a:xfrm>
            <a:off x="768351" y="493184"/>
            <a:ext cx="736600" cy="812800"/>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83744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Main title slide with subtitl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768352" y="5881637"/>
            <a:ext cx="6816945" cy="653335"/>
          </a:xfrm>
          <a:prstGeom prst="rect">
            <a:avLst/>
          </a:prstGeom>
        </p:spPr>
        <p:txBody>
          <a:bodyPr lIns="0" tIns="0" rIns="0" bIns="0">
            <a:normAutofit/>
          </a:bodyPr>
          <a:lstStyle>
            <a:lvl1pPr marL="0" indent="0" algn="l">
              <a:lnSpc>
                <a:spcPct val="100000"/>
              </a:lnSpc>
              <a:spcBef>
                <a:spcPts val="0"/>
              </a:spcBef>
              <a:spcAft>
                <a:spcPts val="0"/>
              </a:spcAft>
              <a:buFont typeface="Arial" charset="0"/>
              <a:buNone/>
              <a:defRPr sz="1733"/>
            </a:lvl1pPr>
            <a:lvl2pPr marL="0" indent="0">
              <a:buNone/>
              <a:defRPr sz="1333"/>
            </a:lvl2pPr>
            <a:lvl3pPr marL="0" indent="0">
              <a:buNone/>
              <a:defRPr sz="1333"/>
            </a:lvl3pPr>
            <a:lvl4pPr marL="0" indent="0">
              <a:buNone/>
              <a:defRPr sz="1333"/>
            </a:lvl4pPr>
            <a:lvl5pPr marL="0" indent="0">
              <a:buNone/>
              <a:defRPr sz="1333"/>
            </a:lvl5pPr>
          </a:lstStyle>
          <a:p>
            <a:pPr lvl="0"/>
            <a:r>
              <a:rPr lang="en-US" dirty="0"/>
              <a:t>Month, year</a:t>
            </a:r>
            <a:br>
              <a:rPr lang="en-US" dirty="0"/>
            </a:br>
            <a:r>
              <a:rPr lang="en-US" dirty="0"/>
              <a:t>Name presenter</a:t>
            </a:r>
          </a:p>
        </p:txBody>
      </p:sp>
      <p:sp>
        <p:nvSpPr>
          <p:cNvPr id="8" name="Title 1"/>
          <p:cNvSpPr>
            <a:spLocks noGrp="1"/>
          </p:cNvSpPr>
          <p:nvPr>
            <p:ph type="ctrTitle" hasCustomPrompt="1"/>
          </p:nvPr>
        </p:nvSpPr>
        <p:spPr>
          <a:xfrm>
            <a:off x="768352" y="2212623"/>
            <a:ext cx="6816945" cy="2325511"/>
          </a:xfrm>
          <a:prstGeom prst="rect">
            <a:avLst/>
          </a:prstGeom>
        </p:spPr>
        <p:txBody>
          <a:bodyPr lIns="0" tIns="0" rIns="0" bIns="0" anchor="t" anchorCtr="0">
            <a:normAutofit/>
          </a:bodyPr>
          <a:lstStyle>
            <a:lvl1pPr algn="l">
              <a:lnSpc>
                <a:spcPct val="100000"/>
              </a:lnSpc>
              <a:defRPr sz="5067">
                <a:solidFill>
                  <a:srgbClr val="53565A"/>
                </a:solidFill>
              </a:defRPr>
            </a:lvl1pPr>
          </a:lstStyle>
          <a:p>
            <a:r>
              <a:rPr lang="en-US" noProof="0" dirty="0"/>
              <a:t>Click to edit title max over 2x lines</a:t>
            </a:r>
          </a:p>
        </p:txBody>
      </p:sp>
      <p:sp>
        <p:nvSpPr>
          <p:cNvPr id="10" name="Text Placeholder 6"/>
          <p:cNvSpPr>
            <a:spLocks noGrp="1"/>
          </p:cNvSpPr>
          <p:nvPr>
            <p:ph type="body" sz="quarter" idx="16" hasCustomPrompt="1"/>
          </p:nvPr>
        </p:nvSpPr>
        <p:spPr>
          <a:xfrm>
            <a:off x="768352" y="4651023"/>
            <a:ext cx="6816945" cy="1016000"/>
          </a:xfrm>
          <a:prstGeom prst="rect">
            <a:avLst/>
          </a:prstGeom>
        </p:spPr>
        <p:txBody>
          <a:bodyPr lIns="0" tIns="0" rIns="0" bIns="0">
            <a:normAutofit/>
          </a:bodyPr>
          <a:lstStyle>
            <a:lvl1pPr marL="0" indent="0">
              <a:lnSpc>
                <a:spcPct val="100000"/>
              </a:lnSpc>
              <a:buNone/>
              <a:defRPr sz="2667">
                <a:solidFill>
                  <a:srgbClr val="FF6C00"/>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Subtitle</a:t>
            </a:r>
          </a:p>
        </p:txBody>
      </p:sp>
      <p:pic>
        <p:nvPicPr>
          <p:cNvPr id="7" name="Picture 6">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11" name="Text Placeholder 9">
            <a:extLst>
              <a:ext uri="{FF2B5EF4-FFF2-40B4-BE49-F238E27FC236}">
                <a16:creationId xmlns:a16="http://schemas.microsoft.com/office/drawing/2014/main" id="{E8A0C770-19FC-43E2-AEE2-B18B053BEFFE}"/>
              </a:ext>
            </a:extLst>
          </p:cNvPr>
          <p:cNvSpPr>
            <a:spLocks noGrp="1"/>
          </p:cNvSpPr>
          <p:nvPr>
            <p:ph type="body" sz="quarter" idx="13"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4694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7" name="Text Placeholder 6"/>
          <p:cNvSpPr>
            <a:spLocks noGrp="1"/>
          </p:cNvSpPr>
          <p:nvPr>
            <p:ph type="body" sz="quarter" idx="15" hasCustomPrompt="1"/>
          </p:nvPr>
        </p:nvSpPr>
        <p:spPr>
          <a:xfrm>
            <a:off x="768352" y="1418168"/>
            <a:ext cx="10655299" cy="2087032"/>
          </a:xfrm>
          <a:prstGeom prst="rect">
            <a:avLst/>
          </a:prstGeom>
        </p:spPr>
        <p:txBody>
          <a:bodyPr anchor="b">
            <a:noAutofit/>
          </a:bodyPr>
          <a:lstStyle>
            <a:lvl1pPr marL="0" indent="0" algn="ctr">
              <a:lnSpc>
                <a:spcPct val="100000"/>
              </a:lnSpc>
              <a:buNone/>
              <a:defRPr sz="5333">
                <a:solidFill>
                  <a:schemeClr val="tx1"/>
                </a:solidFill>
              </a:defRPr>
            </a:lvl1pPr>
            <a:lvl2pPr marL="457189" indent="0">
              <a:lnSpc>
                <a:spcPts val="4800"/>
              </a:lnSpc>
              <a:buNone/>
              <a:defRPr sz="4000">
                <a:solidFill>
                  <a:srgbClr val="FF6C00"/>
                </a:solidFill>
              </a:defRPr>
            </a:lvl2pPr>
            <a:lvl3pPr marL="914377" indent="0">
              <a:lnSpc>
                <a:spcPts val="4800"/>
              </a:lnSpc>
              <a:buNone/>
              <a:defRPr sz="4000">
                <a:solidFill>
                  <a:srgbClr val="FF6C00"/>
                </a:solidFill>
              </a:defRPr>
            </a:lvl3pPr>
            <a:lvl4pPr marL="1371566" indent="0">
              <a:lnSpc>
                <a:spcPts val="4800"/>
              </a:lnSpc>
              <a:buNone/>
              <a:defRPr sz="4000">
                <a:solidFill>
                  <a:srgbClr val="FF6C00"/>
                </a:solidFill>
              </a:defRPr>
            </a:lvl4pPr>
            <a:lvl5pPr marL="1828754" indent="0">
              <a:lnSpc>
                <a:spcPts val="4800"/>
              </a:lnSpc>
              <a:buNone/>
              <a:defRPr sz="4000">
                <a:solidFill>
                  <a:srgbClr val="FF6C00"/>
                </a:solidFill>
              </a:defRPr>
            </a:lvl5pPr>
          </a:lstStyle>
          <a:p>
            <a:pPr lvl="0"/>
            <a:r>
              <a:rPr lang="en-US" dirty="0"/>
              <a:t>Click to edit title</a:t>
            </a:r>
            <a:br>
              <a:rPr lang="en-US" dirty="0"/>
            </a:br>
            <a:r>
              <a:rPr lang="en-US" dirty="0"/>
              <a:t>max over 2 lines</a:t>
            </a:r>
          </a:p>
        </p:txBody>
      </p:sp>
      <p:sp>
        <p:nvSpPr>
          <p:cNvPr id="9" name="Title 1"/>
          <p:cNvSpPr>
            <a:spLocks noGrp="1"/>
          </p:cNvSpPr>
          <p:nvPr>
            <p:ph type="title" hasCustomPrompt="1"/>
          </p:nvPr>
        </p:nvSpPr>
        <p:spPr>
          <a:xfrm>
            <a:off x="768352" y="3522132"/>
            <a:ext cx="10655299" cy="880535"/>
          </a:xfrm>
        </p:spPr>
        <p:txBody>
          <a:bodyPr anchor="t">
            <a:noAutofit/>
          </a:bodyPr>
          <a:lstStyle>
            <a:lvl1pPr algn="ctr">
              <a:lnSpc>
                <a:spcPct val="100000"/>
              </a:lnSpc>
              <a:defRPr sz="2667">
                <a:solidFill>
                  <a:schemeClr val="accent2"/>
                </a:solidFill>
              </a:defRPr>
            </a:lvl1pPr>
          </a:lstStyle>
          <a:p>
            <a:r>
              <a:rPr lang="en-US" dirty="0"/>
              <a:t>Subtitle</a:t>
            </a:r>
          </a:p>
        </p:txBody>
      </p:sp>
      <p:sp>
        <p:nvSpPr>
          <p:cNvPr id="2" name="Date Placeholder 1">
            <a:extLst>
              <a:ext uri="{FF2B5EF4-FFF2-40B4-BE49-F238E27FC236}">
                <a16:creationId xmlns:a16="http://schemas.microsoft.com/office/drawing/2014/main" id="{BA6EA6FA-95FE-4F8F-85EC-1FAC96E3B7C1}"/>
              </a:ext>
            </a:extLst>
          </p:cNvPr>
          <p:cNvSpPr>
            <a:spLocks noGrp="1"/>
          </p:cNvSpPr>
          <p:nvPr>
            <p:ph type="dt" sz="half" idx="16"/>
          </p:nvPr>
        </p:nvSpPr>
        <p:spPr/>
        <p:txBody>
          <a:bodyPr/>
          <a:lstStyle/>
          <a:p>
            <a:endParaRPr lang="en-US" dirty="0"/>
          </a:p>
        </p:txBody>
      </p:sp>
      <p:sp>
        <p:nvSpPr>
          <p:cNvPr id="3" name="Footer Placeholder 2">
            <a:extLst>
              <a:ext uri="{FF2B5EF4-FFF2-40B4-BE49-F238E27FC236}">
                <a16:creationId xmlns:a16="http://schemas.microsoft.com/office/drawing/2014/main" id="{5A310452-B107-48F7-82C4-83CEEEAF2C79}"/>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02B5289F-FA18-43F2-8D12-2C70CDD7C8F0}"/>
              </a:ext>
            </a:extLst>
          </p:cNvPr>
          <p:cNvSpPr>
            <a:spLocks noGrp="1"/>
          </p:cNvSpPr>
          <p:nvPr>
            <p:ph type="sldNum" sz="quarter" idx="18"/>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249534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8" name="Text Placeholder 1"/>
          <p:cNvSpPr>
            <a:spLocks noGrp="1"/>
          </p:cNvSpPr>
          <p:nvPr>
            <p:ph type="body" sz="quarter" idx="13"/>
          </p:nvPr>
        </p:nvSpPr>
        <p:spPr>
          <a:xfrm>
            <a:off x="768350" y="1113369"/>
            <a:ext cx="10655300" cy="4620682"/>
          </a:xfrm>
          <a:prstGeom prst="rect">
            <a:avLst/>
          </a:prstGeom>
        </p:spPr>
        <p:txBody>
          <a:bodyPr vert="horz" lIns="0" tIns="0" rIns="0" bIns="0" rtlCol="0">
            <a:normAutofit/>
          </a:bodyPr>
          <a:lstStyle>
            <a:lvl1pPr marL="383990" indent="-383990">
              <a:defRPr lang="en-GB" dirty="0"/>
            </a:lvl1pPr>
          </a:lstStyle>
          <a:p>
            <a:pPr marL="380990" lvl="0" indent="-380990">
              <a:lnSpc>
                <a:spcPct val="100000"/>
              </a:lnSpc>
            </a:pPr>
            <a:r>
              <a:rPr lang="en-US"/>
              <a:t>Click to edit Master text styles</a:t>
            </a:r>
          </a:p>
        </p:txBody>
      </p:sp>
      <p:sp>
        <p:nvSpPr>
          <p:cNvPr id="4" name="Titel 3">
            <a:extLst>
              <a:ext uri="{FF2B5EF4-FFF2-40B4-BE49-F238E27FC236}">
                <a16:creationId xmlns:a16="http://schemas.microsoft.com/office/drawing/2014/main" id="{70D682A7-E09E-481B-B790-3AF34F8C4EF7}"/>
              </a:ext>
            </a:extLst>
          </p:cNvPr>
          <p:cNvSpPr>
            <a:spLocks noGrp="1"/>
          </p:cNvSpPr>
          <p:nvPr>
            <p:ph type="title" hasCustomPrompt="1"/>
          </p:nvPr>
        </p:nvSpPr>
        <p:spPr/>
        <p:txBody>
          <a:bodyPr/>
          <a:lstStyle>
            <a:lvl1pPr>
              <a:defRPr/>
            </a:lvl1pPr>
          </a:lstStyle>
          <a:p>
            <a:r>
              <a:rPr lang="en-US" dirty="0"/>
              <a:t>Agenda</a:t>
            </a:r>
          </a:p>
        </p:txBody>
      </p:sp>
      <p:sp>
        <p:nvSpPr>
          <p:cNvPr id="2" name="Date Placeholder 1">
            <a:extLst>
              <a:ext uri="{FF2B5EF4-FFF2-40B4-BE49-F238E27FC236}">
                <a16:creationId xmlns:a16="http://schemas.microsoft.com/office/drawing/2014/main" id="{183A9B50-46B5-4E97-BF86-927797BF349C}"/>
              </a:ext>
            </a:extLst>
          </p:cNvPr>
          <p:cNvSpPr>
            <a:spLocks noGrp="1"/>
          </p:cNvSpPr>
          <p:nvPr>
            <p:ph type="dt" sz="half" idx="14"/>
          </p:nvPr>
        </p:nvSpPr>
        <p:spPr/>
        <p:txBody>
          <a:bodyPr/>
          <a:lstStyle/>
          <a:p>
            <a:endParaRPr lang="en-US" dirty="0"/>
          </a:p>
        </p:txBody>
      </p:sp>
      <p:sp>
        <p:nvSpPr>
          <p:cNvPr id="7" name="Footer Placeholder 6">
            <a:extLst>
              <a:ext uri="{FF2B5EF4-FFF2-40B4-BE49-F238E27FC236}">
                <a16:creationId xmlns:a16="http://schemas.microsoft.com/office/drawing/2014/main" id="{F1E6D825-B685-43C9-80D2-C60FD7D07855}"/>
              </a:ext>
            </a:extLst>
          </p:cNvPr>
          <p:cNvSpPr>
            <a:spLocks noGrp="1"/>
          </p:cNvSpPr>
          <p:nvPr>
            <p:ph type="ftr" sz="quarter" idx="15"/>
          </p:nvPr>
        </p:nvSpPr>
        <p:spPr/>
        <p:txBody>
          <a:bodyPr/>
          <a:lstStyle/>
          <a:p>
            <a:endParaRPr lang="en-US" dirty="0"/>
          </a:p>
        </p:txBody>
      </p:sp>
      <p:sp>
        <p:nvSpPr>
          <p:cNvPr id="8" name="Slide Number Placeholder 7">
            <a:extLst>
              <a:ext uri="{FF2B5EF4-FFF2-40B4-BE49-F238E27FC236}">
                <a16:creationId xmlns:a16="http://schemas.microsoft.com/office/drawing/2014/main" id="{BB9D7424-FFC1-4F16-B297-C0AF041229F5}"/>
              </a:ext>
            </a:extLst>
          </p:cNvPr>
          <p:cNvSpPr>
            <a:spLocks noGrp="1"/>
          </p:cNvSpPr>
          <p:nvPr>
            <p:ph type="sldNum" sz="quarter" idx="16"/>
          </p:nvPr>
        </p:nvSpPr>
        <p:spPr/>
        <p:txBody>
          <a:bodyPr/>
          <a:lstStyle/>
          <a:p>
            <a:fld id="{82F89014-7F8D-47C1-8D79-17A715C9D2BB}" type="slidenum">
              <a:rPr lang="en-US" smtClean="0"/>
              <a:pPr/>
              <a:t>‹#›</a:t>
            </a:fld>
            <a:endParaRPr lang="en-US" dirty="0"/>
          </a:p>
        </p:txBody>
      </p:sp>
      <p:cxnSp>
        <p:nvCxnSpPr>
          <p:cNvPr id="5" name="Straight Connector 4">
            <a:extLst>
              <a:ext uri="{FF2B5EF4-FFF2-40B4-BE49-F238E27FC236}">
                <a16:creationId xmlns:a16="http://schemas.microsoft.com/office/drawing/2014/main" id="{EF9D502A-F7DE-A7B9-26CC-188F8B330937}"/>
              </a:ext>
            </a:extLst>
          </p:cNvPr>
          <p:cNvCxnSpPr>
            <a:cxnSpLocks/>
          </p:cNvCxnSpPr>
          <p:nvPr userDrawn="1"/>
        </p:nvCxnSpPr>
        <p:spPr>
          <a:xfrm>
            <a:off x="768350" y="5924550"/>
            <a:ext cx="107188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840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C9CF60C-F237-4C35-B5B9-DCAC15891EE3}"/>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249DBEF-F615-45A1-AA51-C34CD01BC99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443A0FA-AB68-49F8-A8DA-E9F3A2F1B80A}"/>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E1F4F1C2-2D04-4080-9FD1-F04C6A8525E5}"/>
              </a:ext>
            </a:extLst>
          </p:cNvPr>
          <p:cNvSpPr>
            <a:spLocks noGrp="1"/>
          </p:cNvSpPr>
          <p:nvPr>
            <p:ph type="sldNum" sz="quarter" idx="12"/>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3126750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1" name="Text Placeholder 8"/>
          <p:cNvSpPr>
            <a:spLocks noGrp="1"/>
          </p:cNvSpPr>
          <p:nvPr>
            <p:ph type="body" sz="quarter" idx="13" hasCustomPrompt="1"/>
          </p:nvPr>
        </p:nvSpPr>
        <p:spPr>
          <a:xfrm>
            <a:off x="768351" y="1113368"/>
            <a:ext cx="10655300" cy="5196416"/>
          </a:xfrm>
          <a:prstGeom prst="rect">
            <a:avLst/>
          </a:prstGeom>
        </p:spPr>
        <p:txBody>
          <a:bodyPr>
            <a:normAutofit/>
          </a:bodyPr>
          <a:lstStyle>
            <a:lvl1pPr marL="0" indent="0">
              <a:lnSpc>
                <a:spcPct val="100000"/>
              </a:lnSpc>
              <a:buFont typeface="Arial" charset="0"/>
              <a:buNone/>
              <a:defRPr sz="2400"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4" name="Titel 3">
            <a:extLst>
              <a:ext uri="{FF2B5EF4-FFF2-40B4-BE49-F238E27FC236}">
                <a16:creationId xmlns:a16="http://schemas.microsoft.com/office/drawing/2014/main" id="{1C4B0388-7C7E-45C3-A6E3-3E637FAB215F}"/>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DC33F9F-6CBB-499E-A399-F579A1C082A4}"/>
              </a:ext>
            </a:extLst>
          </p:cNvPr>
          <p:cNvSpPr>
            <a:spLocks noGrp="1"/>
          </p:cNvSpPr>
          <p:nvPr>
            <p:ph type="dt" sz="half" idx="14"/>
          </p:nvPr>
        </p:nvSpPr>
        <p:spPr/>
        <p:txBody>
          <a:bodyPr/>
          <a:lstStyle/>
          <a:p>
            <a:endParaRPr lang="en-US" dirty="0"/>
          </a:p>
        </p:txBody>
      </p:sp>
      <p:sp>
        <p:nvSpPr>
          <p:cNvPr id="5" name="Footer Placeholder 4">
            <a:extLst>
              <a:ext uri="{FF2B5EF4-FFF2-40B4-BE49-F238E27FC236}">
                <a16:creationId xmlns:a16="http://schemas.microsoft.com/office/drawing/2014/main" id="{475B278D-E37B-46DC-954C-589B0EF3EA41}"/>
              </a:ext>
            </a:extLst>
          </p:cNvPr>
          <p:cNvSpPr>
            <a:spLocks noGrp="1"/>
          </p:cNvSpPr>
          <p:nvPr>
            <p:ph type="ftr" sz="quarter" idx="15"/>
          </p:nvPr>
        </p:nvSpPr>
        <p:spPr/>
        <p:txBody>
          <a:bodyPr/>
          <a:lstStyle/>
          <a:p>
            <a:endParaRPr lang="en-US" dirty="0"/>
          </a:p>
        </p:txBody>
      </p:sp>
      <p:sp>
        <p:nvSpPr>
          <p:cNvPr id="6" name="Slide Number Placeholder 5">
            <a:extLst>
              <a:ext uri="{FF2B5EF4-FFF2-40B4-BE49-F238E27FC236}">
                <a16:creationId xmlns:a16="http://schemas.microsoft.com/office/drawing/2014/main" id="{14826578-F514-4D23-8B3F-F3016B7CA922}"/>
              </a:ext>
            </a:extLst>
          </p:cNvPr>
          <p:cNvSpPr>
            <a:spLocks noGrp="1"/>
          </p:cNvSpPr>
          <p:nvPr>
            <p:ph type="sldNum" sz="quarter" idx="16"/>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105142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14" name="Content Placeholder 2"/>
          <p:cNvSpPr>
            <a:spLocks noGrp="1"/>
          </p:cNvSpPr>
          <p:nvPr>
            <p:ph sz="quarter" idx="16" hasCustomPrompt="1"/>
          </p:nvPr>
        </p:nvSpPr>
        <p:spPr>
          <a:xfrm>
            <a:off x="768351" y="1113368"/>
            <a:ext cx="10655300" cy="5196417"/>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el 2">
            <a:extLst>
              <a:ext uri="{FF2B5EF4-FFF2-40B4-BE49-F238E27FC236}">
                <a16:creationId xmlns:a16="http://schemas.microsoft.com/office/drawing/2014/main" id="{90FE40DE-7E7D-4146-AB2D-5551E7E7415C}"/>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EB1770B-7A94-4844-AD38-CF8FB3080003}"/>
              </a:ext>
            </a:extLst>
          </p:cNvPr>
          <p:cNvSpPr>
            <a:spLocks noGrp="1"/>
          </p:cNvSpPr>
          <p:nvPr>
            <p:ph type="dt" sz="half" idx="17"/>
          </p:nvPr>
        </p:nvSpPr>
        <p:spPr/>
        <p:txBody>
          <a:bodyPr/>
          <a:lstStyle/>
          <a:p>
            <a:endParaRPr lang="en-US" dirty="0"/>
          </a:p>
        </p:txBody>
      </p:sp>
      <p:sp>
        <p:nvSpPr>
          <p:cNvPr id="5" name="Footer Placeholder 4">
            <a:extLst>
              <a:ext uri="{FF2B5EF4-FFF2-40B4-BE49-F238E27FC236}">
                <a16:creationId xmlns:a16="http://schemas.microsoft.com/office/drawing/2014/main" id="{48F74F79-D68A-45F4-B9C7-F1CCDF9519A6}"/>
              </a:ext>
            </a:extLst>
          </p:cNvPr>
          <p:cNvSpPr>
            <a:spLocks noGrp="1"/>
          </p:cNvSpPr>
          <p:nvPr>
            <p:ph type="ftr" sz="quarter" idx="18"/>
          </p:nvPr>
        </p:nvSpPr>
        <p:spPr/>
        <p:txBody>
          <a:bodyPr/>
          <a:lstStyle/>
          <a:p>
            <a:endParaRPr lang="en-US" dirty="0"/>
          </a:p>
        </p:txBody>
      </p:sp>
      <p:sp>
        <p:nvSpPr>
          <p:cNvPr id="6" name="Slide Number Placeholder 5">
            <a:extLst>
              <a:ext uri="{FF2B5EF4-FFF2-40B4-BE49-F238E27FC236}">
                <a16:creationId xmlns:a16="http://schemas.microsoft.com/office/drawing/2014/main" id="{B6356A03-20E1-4E11-AF69-2080BD58C145}"/>
              </a:ext>
            </a:extLst>
          </p:cNvPr>
          <p:cNvSpPr>
            <a:spLocks noGrp="1"/>
          </p:cNvSpPr>
          <p:nvPr>
            <p:ph type="sldNum" sz="quarter" idx="19"/>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225230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sp>
        <p:nvSpPr>
          <p:cNvPr id="20" name="Text Placeholder 8"/>
          <p:cNvSpPr>
            <a:spLocks noGrp="1"/>
          </p:cNvSpPr>
          <p:nvPr>
            <p:ph type="body" sz="quarter" idx="23" hasCustomPrompt="1"/>
          </p:nvPr>
        </p:nvSpPr>
        <p:spPr>
          <a:xfrm>
            <a:off x="6479118" y="1113368"/>
            <a:ext cx="4944533" cy="5198400"/>
          </a:xfrm>
          <a:prstGeom prst="rect">
            <a:avLst/>
          </a:prstGeom>
        </p:spPr>
        <p:txBody>
          <a:bodyPr>
            <a:normAutofit/>
          </a:bodyPr>
          <a:lstStyle>
            <a:lvl1pPr marL="0" indent="0">
              <a:lnSpc>
                <a:spcPct val="100000"/>
              </a:lnSpc>
              <a:buFont typeface="Arial" charset="0"/>
              <a:buNone/>
              <a:defRPr sz="2133" b="0" baseline="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23" name="Text Placeholder 8"/>
          <p:cNvSpPr>
            <a:spLocks noGrp="1"/>
          </p:cNvSpPr>
          <p:nvPr>
            <p:ph type="body" sz="quarter" idx="24" hasCustomPrompt="1"/>
          </p:nvPr>
        </p:nvSpPr>
        <p:spPr>
          <a:xfrm>
            <a:off x="768352" y="1113367"/>
            <a:ext cx="4944533" cy="5198400"/>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4" name="Titel 3">
            <a:extLst>
              <a:ext uri="{FF2B5EF4-FFF2-40B4-BE49-F238E27FC236}">
                <a16:creationId xmlns:a16="http://schemas.microsoft.com/office/drawing/2014/main" id="{A1EA73AF-7637-4A6C-A4B0-311EBFC6D961}"/>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1C14264F-6D72-4F24-8CD7-BE495E8BB687}"/>
              </a:ext>
            </a:extLst>
          </p:cNvPr>
          <p:cNvSpPr>
            <a:spLocks noGrp="1"/>
          </p:cNvSpPr>
          <p:nvPr>
            <p:ph type="dt" sz="half" idx="25"/>
          </p:nvPr>
        </p:nvSpPr>
        <p:spPr/>
        <p:txBody>
          <a:bodyPr/>
          <a:lstStyle/>
          <a:p>
            <a:endParaRPr lang="en-US" dirty="0"/>
          </a:p>
        </p:txBody>
      </p:sp>
      <p:sp>
        <p:nvSpPr>
          <p:cNvPr id="7" name="Footer Placeholder 6">
            <a:extLst>
              <a:ext uri="{FF2B5EF4-FFF2-40B4-BE49-F238E27FC236}">
                <a16:creationId xmlns:a16="http://schemas.microsoft.com/office/drawing/2014/main" id="{E3CD3D90-6931-458C-A0AF-D2BBC25C8663}"/>
              </a:ext>
            </a:extLst>
          </p:cNvPr>
          <p:cNvSpPr>
            <a:spLocks noGrp="1"/>
          </p:cNvSpPr>
          <p:nvPr>
            <p:ph type="ftr" sz="quarter" idx="26"/>
          </p:nvPr>
        </p:nvSpPr>
        <p:spPr/>
        <p:txBody>
          <a:bodyPr/>
          <a:lstStyle/>
          <a:p>
            <a:endParaRPr lang="en-US" dirty="0"/>
          </a:p>
        </p:txBody>
      </p:sp>
      <p:sp>
        <p:nvSpPr>
          <p:cNvPr id="8" name="Slide Number Placeholder 7">
            <a:extLst>
              <a:ext uri="{FF2B5EF4-FFF2-40B4-BE49-F238E27FC236}">
                <a16:creationId xmlns:a16="http://schemas.microsoft.com/office/drawing/2014/main" id="{DE8558DF-C777-4C31-85A8-21E662F0A5EB}"/>
              </a:ext>
            </a:extLst>
          </p:cNvPr>
          <p:cNvSpPr>
            <a:spLocks noGrp="1"/>
          </p:cNvSpPr>
          <p:nvPr>
            <p:ph type="sldNum" sz="quarter" idx="27"/>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300721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bullets two columns">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p>
          <a:p>
            <a:pPr lvl="0"/>
            <a:endParaRPr lang="en-US" dirty="0"/>
          </a:p>
        </p:txBody>
      </p:sp>
      <p:sp>
        <p:nvSpPr>
          <p:cNvPr id="9" name="Text Placeholder 8"/>
          <p:cNvSpPr>
            <a:spLocks noGrp="1"/>
          </p:cNvSpPr>
          <p:nvPr>
            <p:ph type="body" sz="quarter" idx="17" hasCustomPrompt="1"/>
          </p:nvPr>
        </p:nvSpPr>
        <p:spPr>
          <a:xfrm>
            <a:off x="6479118" y="1113368"/>
            <a:ext cx="4944533" cy="5196417"/>
          </a:xfrm>
          <a:prstGeom prst="rect">
            <a:avLst/>
          </a:prstGeom>
        </p:spPr>
        <p:txBody>
          <a:bodyPr/>
          <a:lstStyle>
            <a:lvl1pPr marL="380990" indent="-380990">
              <a:lnSpc>
                <a:spcPct val="100000"/>
              </a:lnSpc>
              <a:buFont typeface="Arial" panose="020B0604020202020204" pitchFamily="34" charset="0"/>
              <a:buChar char="•"/>
              <a:defRPr sz="2133" b="0"/>
            </a:lvl1pPr>
            <a:lvl2pPr marL="383108" indent="-383108">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stStyle>
          <a:p>
            <a:pPr lvl="0"/>
            <a:r>
              <a:rPr lang="en-US" dirty="0"/>
              <a:t>Click to add text</a:t>
            </a:r>
          </a:p>
          <a:p>
            <a:pPr lvl="2"/>
            <a:r>
              <a:rPr lang="en-US" dirty="0"/>
              <a:t>Second level</a:t>
            </a:r>
          </a:p>
          <a:p>
            <a:pPr lvl="3"/>
            <a:r>
              <a:rPr lang="en-US" dirty="0"/>
              <a:t>Third level</a:t>
            </a:r>
          </a:p>
          <a:p>
            <a:pPr lvl="4"/>
            <a:r>
              <a:rPr lang="en-US" dirty="0"/>
              <a:t>Fourth level</a:t>
            </a:r>
          </a:p>
        </p:txBody>
      </p:sp>
      <p:sp>
        <p:nvSpPr>
          <p:cNvPr id="4" name="Titel 3">
            <a:extLst>
              <a:ext uri="{FF2B5EF4-FFF2-40B4-BE49-F238E27FC236}">
                <a16:creationId xmlns:a16="http://schemas.microsoft.com/office/drawing/2014/main" id="{3872E2A8-E205-4778-8440-C86A31617406}"/>
              </a:ext>
            </a:extLst>
          </p:cNvPr>
          <p:cNvSpPr>
            <a:spLocks noGrp="1"/>
          </p:cNvSpPr>
          <p:nvPr>
            <p:ph type="title"/>
          </p:nvPr>
        </p:nvSpPr>
        <p:spPr/>
        <p:txBody>
          <a:body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ADE4B11B-E592-4BB9-AE34-F70CB195E727}"/>
              </a:ext>
            </a:extLst>
          </p:cNvPr>
          <p:cNvSpPr>
            <a:spLocks noGrp="1"/>
          </p:cNvSpPr>
          <p:nvPr>
            <p:ph type="dt" sz="half" idx="18"/>
          </p:nvPr>
        </p:nvSpPr>
        <p:spPr/>
        <p:txBody>
          <a:bodyPr/>
          <a:lstStyle/>
          <a:p>
            <a:endParaRPr lang="en-US" dirty="0"/>
          </a:p>
        </p:txBody>
      </p:sp>
      <p:sp>
        <p:nvSpPr>
          <p:cNvPr id="7" name="Footer Placeholder 6">
            <a:extLst>
              <a:ext uri="{FF2B5EF4-FFF2-40B4-BE49-F238E27FC236}">
                <a16:creationId xmlns:a16="http://schemas.microsoft.com/office/drawing/2014/main" id="{6F1A4215-8A59-48E0-8F12-9F23CA60220A}"/>
              </a:ext>
            </a:extLst>
          </p:cNvPr>
          <p:cNvSpPr>
            <a:spLocks noGrp="1"/>
          </p:cNvSpPr>
          <p:nvPr>
            <p:ph type="ftr" sz="quarter" idx="19"/>
          </p:nvPr>
        </p:nvSpPr>
        <p:spPr/>
        <p:txBody>
          <a:bodyPr/>
          <a:lstStyle/>
          <a:p>
            <a:endParaRPr lang="en-US" dirty="0"/>
          </a:p>
        </p:txBody>
      </p:sp>
      <p:sp>
        <p:nvSpPr>
          <p:cNvPr id="10" name="Slide Number Placeholder 9">
            <a:extLst>
              <a:ext uri="{FF2B5EF4-FFF2-40B4-BE49-F238E27FC236}">
                <a16:creationId xmlns:a16="http://schemas.microsoft.com/office/drawing/2014/main" id="{CF294D08-94E6-49A2-9DF7-3985093964AC}"/>
              </a:ext>
            </a:extLst>
          </p:cNvPr>
          <p:cNvSpPr>
            <a:spLocks noGrp="1"/>
          </p:cNvSpPr>
          <p:nvPr>
            <p:ph type="sldNum" sz="quarter" idx="20"/>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155164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and image (righ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09600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dirty="0"/>
              <a:t>Drag picture to placeholder </a:t>
            </a:r>
            <a:br>
              <a:rPr lang="en-US" noProof="0" dirty="0"/>
            </a:br>
            <a:r>
              <a:rPr lang="en-US" noProof="0" dirty="0"/>
              <a:t>or click icon to add</a:t>
            </a:r>
          </a:p>
        </p:txBody>
      </p:sp>
      <p:sp>
        <p:nvSpPr>
          <p:cNvPr id="11" name="Text Placeholder 8"/>
          <p:cNvSpPr>
            <a:spLocks noGrp="1"/>
          </p:cNvSpPr>
          <p:nvPr>
            <p:ph type="body" sz="quarter" idx="24" hasCustomPrompt="1"/>
          </p:nvPr>
        </p:nvSpPr>
        <p:spPr>
          <a:xfrm>
            <a:off x="768352" y="1113368"/>
            <a:ext cx="4944533"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3" name="Title 2">
            <a:extLst>
              <a:ext uri="{FF2B5EF4-FFF2-40B4-BE49-F238E27FC236}">
                <a16:creationId xmlns:a16="http://schemas.microsoft.com/office/drawing/2014/main" id="{3B1301CE-B3DE-49E1-B3B2-EA2475A78BC7}"/>
              </a:ext>
            </a:extLst>
          </p:cNvPr>
          <p:cNvSpPr>
            <a:spLocks noGrp="1"/>
          </p:cNvSpPr>
          <p:nvPr>
            <p:ph type="title"/>
          </p:nvPr>
        </p:nvSpPr>
        <p:spPr>
          <a:xfrm>
            <a:off x="768351" y="260351"/>
            <a:ext cx="4944533" cy="673100"/>
          </a:xfrm>
        </p:spPr>
        <p:txBody>
          <a:bodyPr/>
          <a:lstStyle>
            <a:lvl1pPr>
              <a:defRPr/>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D3F7EFBD-DB9C-45C5-9F2E-C46AEC5F67DA}"/>
              </a:ext>
            </a:extLst>
          </p:cNvPr>
          <p:cNvSpPr>
            <a:spLocks noGrp="1"/>
          </p:cNvSpPr>
          <p:nvPr>
            <p:ph type="dt" sz="half" idx="25"/>
          </p:nvPr>
        </p:nvSpPr>
        <p:spPr/>
        <p:txBody>
          <a:bodyPr/>
          <a:lstStyle/>
          <a:p>
            <a:endParaRPr lang="en-US" dirty="0"/>
          </a:p>
        </p:txBody>
      </p:sp>
      <p:sp>
        <p:nvSpPr>
          <p:cNvPr id="7" name="Footer Placeholder 6">
            <a:extLst>
              <a:ext uri="{FF2B5EF4-FFF2-40B4-BE49-F238E27FC236}">
                <a16:creationId xmlns:a16="http://schemas.microsoft.com/office/drawing/2014/main" id="{753377E4-E0A6-4CAB-B97D-2004235209BF}"/>
              </a:ext>
            </a:extLst>
          </p:cNvPr>
          <p:cNvSpPr>
            <a:spLocks noGrp="1"/>
          </p:cNvSpPr>
          <p:nvPr>
            <p:ph type="ftr" sz="quarter" idx="26"/>
          </p:nvPr>
        </p:nvSpPr>
        <p:spPr/>
        <p:txBody>
          <a:bodyPr/>
          <a:lstStyle/>
          <a:p>
            <a:endParaRPr lang="en-US" dirty="0"/>
          </a:p>
        </p:txBody>
      </p:sp>
      <p:sp>
        <p:nvSpPr>
          <p:cNvPr id="8" name="Slide Number Placeholder 7">
            <a:extLst>
              <a:ext uri="{FF2B5EF4-FFF2-40B4-BE49-F238E27FC236}">
                <a16:creationId xmlns:a16="http://schemas.microsoft.com/office/drawing/2014/main" id="{BE4FCB58-7D88-4A1A-B1DD-02B1B052F520}"/>
              </a:ext>
            </a:extLst>
          </p:cNvPr>
          <p:cNvSpPr>
            <a:spLocks noGrp="1"/>
          </p:cNvSpPr>
          <p:nvPr>
            <p:ph type="sldNum" sz="quarter" idx="27"/>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1808572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and image (left)">
    <p:spTree>
      <p:nvGrpSpPr>
        <p:cNvPr id="1" name=""/>
        <p:cNvGrpSpPr/>
        <p:nvPr/>
      </p:nvGrpSpPr>
      <p:grpSpPr>
        <a:xfrm>
          <a:off x="0" y="0"/>
          <a:ext cx="0" cy="0"/>
          <a:chOff x="0" y="0"/>
          <a:chExt cx="0" cy="0"/>
        </a:xfrm>
      </p:grpSpPr>
      <p:sp>
        <p:nvSpPr>
          <p:cNvPr id="12" name="Picture Placeholder 9"/>
          <p:cNvSpPr>
            <a:spLocks noGrp="1"/>
          </p:cNvSpPr>
          <p:nvPr>
            <p:ph type="pic" sz="quarter" idx="24" hasCustomPrompt="1"/>
          </p:nvPr>
        </p:nvSpPr>
        <p:spPr>
          <a:xfrm>
            <a:off x="0" y="0"/>
            <a:ext cx="6096000" cy="6858000"/>
          </a:xfrm>
          <a:prstGeom prst="rect">
            <a:avLst/>
          </a:prstGeom>
          <a:solidFill>
            <a:schemeClr val="accent6"/>
          </a:solidFill>
        </p:spPr>
        <p:txBody>
          <a:bodyPr tIns="2916000"/>
          <a:lstStyle>
            <a:lvl1pPr marL="0" indent="0" algn="ctr">
              <a:lnSpc>
                <a:spcPct val="100000"/>
              </a:lnSpc>
              <a:buFontTx/>
              <a:buNone/>
              <a:defRPr/>
            </a:lvl1pPr>
          </a:lstStyle>
          <a:p>
            <a:r>
              <a:rPr lang="en-US" noProof="0" dirty="0"/>
              <a:t>Drag picture to placeholder</a:t>
            </a:r>
            <a:br>
              <a:rPr lang="en-US" noProof="0" dirty="0"/>
            </a:br>
            <a:r>
              <a:rPr lang="en-US" noProof="0" dirty="0"/>
              <a:t>or click icon to add</a:t>
            </a:r>
          </a:p>
        </p:txBody>
      </p:sp>
      <p:sp>
        <p:nvSpPr>
          <p:cNvPr id="18" name="Text Placeholder 8"/>
          <p:cNvSpPr>
            <a:spLocks noGrp="1"/>
          </p:cNvSpPr>
          <p:nvPr>
            <p:ph type="body" sz="quarter" idx="25" hasCustomPrompt="1"/>
          </p:nvPr>
        </p:nvSpPr>
        <p:spPr>
          <a:xfrm>
            <a:off x="6479118" y="1113368"/>
            <a:ext cx="4909063"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4" name="Title 3">
            <a:extLst>
              <a:ext uri="{FF2B5EF4-FFF2-40B4-BE49-F238E27FC236}">
                <a16:creationId xmlns:a16="http://schemas.microsoft.com/office/drawing/2014/main" id="{1AEE6764-BCD9-4C0F-8D7F-6DAB3E0116B1}"/>
              </a:ext>
            </a:extLst>
          </p:cNvPr>
          <p:cNvSpPr>
            <a:spLocks noGrp="1"/>
          </p:cNvSpPr>
          <p:nvPr>
            <p:ph type="title"/>
          </p:nvPr>
        </p:nvSpPr>
        <p:spPr>
          <a:xfrm>
            <a:off x="6479118" y="260351"/>
            <a:ext cx="4909063" cy="673100"/>
          </a:xfrm>
        </p:spPr>
        <p:txBody>
          <a:bodyPr/>
          <a:lstStyle>
            <a:lvl1pPr>
              <a:defRPr/>
            </a:lvl1pPr>
          </a:lstStyle>
          <a:p>
            <a:r>
              <a:rPr lang="en-US"/>
              <a:t>Click to edit Master title style</a:t>
            </a:r>
            <a:endParaRPr lang="en-US" dirty="0"/>
          </a:p>
        </p:txBody>
      </p:sp>
      <p:sp>
        <p:nvSpPr>
          <p:cNvPr id="9" name="Date Placeholder 8">
            <a:extLst>
              <a:ext uri="{FF2B5EF4-FFF2-40B4-BE49-F238E27FC236}">
                <a16:creationId xmlns:a16="http://schemas.microsoft.com/office/drawing/2014/main" id="{10B3F087-DB20-4A94-AB80-B37ECB4779CB}"/>
              </a:ext>
            </a:extLst>
          </p:cNvPr>
          <p:cNvSpPr>
            <a:spLocks noGrp="1"/>
          </p:cNvSpPr>
          <p:nvPr>
            <p:ph type="dt" sz="half" idx="26"/>
          </p:nvPr>
        </p:nvSpPr>
        <p:spPr/>
        <p:txBody>
          <a:bodyPr/>
          <a:lstStyle/>
          <a:p>
            <a:endParaRPr lang="en-US" dirty="0"/>
          </a:p>
        </p:txBody>
      </p:sp>
      <p:sp>
        <p:nvSpPr>
          <p:cNvPr id="10" name="Footer Placeholder 9">
            <a:extLst>
              <a:ext uri="{FF2B5EF4-FFF2-40B4-BE49-F238E27FC236}">
                <a16:creationId xmlns:a16="http://schemas.microsoft.com/office/drawing/2014/main" id="{9C6D60D1-99A0-4A98-BC8E-3EF57AA94001}"/>
              </a:ext>
            </a:extLst>
          </p:cNvPr>
          <p:cNvSpPr>
            <a:spLocks noGrp="1"/>
          </p:cNvSpPr>
          <p:nvPr>
            <p:ph type="ftr" sz="quarter" idx="27"/>
          </p:nvPr>
        </p:nvSpPr>
        <p:spPr/>
        <p:txBody>
          <a:bodyPr/>
          <a:lstStyle/>
          <a:p>
            <a:endParaRPr lang="en-US" dirty="0"/>
          </a:p>
        </p:txBody>
      </p:sp>
      <p:sp>
        <p:nvSpPr>
          <p:cNvPr id="11" name="Slide Number Placeholder 10">
            <a:extLst>
              <a:ext uri="{FF2B5EF4-FFF2-40B4-BE49-F238E27FC236}">
                <a16:creationId xmlns:a16="http://schemas.microsoft.com/office/drawing/2014/main" id="{676BAC64-3B0D-463F-8B20-473CDA4BD824}"/>
              </a:ext>
            </a:extLst>
          </p:cNvPr>
          <p:cNvSpPr>
            <a:spLocks noGrp="1"/>
          </p:cNvSpPr>
          <p:nvPr>
            <p:ph type="sldNum" sz="quarter" idx="28"/>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1813063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ect">
            <a:avLst/>
          </a:prstGeom>
          <a:solidFill>
            <a:schemeClr val="accent6"/>
          </a:solidFill>
        </p:spPr>
        <p:txBody>
          <a:bodyPr tIns="2196000"/>
          <a:lstStyle>
            <a:lvl1pPr marL="0" indent="0" algn="ctr">
              <a:lnSpc>
                <a:spcPct val="100000"/>
              </a:lnSpc>
              <a:buFontTx/>
              <a:buNone/>
              <a:defRPr/>
            </a:lvl1pPr>
          </a:lstStyle>
          <a:p>
            <a:r>
              <a:rPr lang="en-US" noProof="0" dirty="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15946856-8546-4DA9-9A8E-E5AE5A89C49C}"/>
              </a:ext>
            </a:extLst>
          </p:cNvPr>
          <p:cNvSpPr>
            <a:spLocks noGrp="1"/>
          </p:cNvSpPr>
          <p:nvPr>
            <p:ph type="dt" sz="half" idx="25"/>
          </p:nvPr>
        </p:nvSpPr>
        <p:spPr/>
        <p:txBody>
          <a:bodyPr/>
          <a:lstStyle/>
          <a:p>
            <a:endParaRPr lang="en-US" dirty="0"/>
          </a:p>
        </p:txBody>
      </p:sp>
      <p:sp>
        <p:nvSpPr>
          <p:cNvPr id="7" name="Footer Placeholder 6">
            <a:extLst>
              <a:ext uri="{FF2B5EF4-FFF2-40B4-BE49-F238E27FC236}">
                <a16:creationId xmlns:a16="http://schemas.microsoft.com/office/drawing/2014/main" id="{175E8465-767D-44BA-B892-E9FA43E13D51}"/>
              </a:ext>
            </a:extLst>
          </p:cNvPr>
          <p:cNvSpPr>
            <a:spLocks noGrp="1"/>
          </p:cNvSpPr>
          <p:nvPr>
            <p:ph type="ftr" sz="quarter" idx="26"/>
          </p:nvPr>
        </p:nvSpPr>
        <p:spPr/>
        <p:txBody>
          <a:bodyPr/>
          <a:lstStyle/>
          <a:p>
            <a:endParaRPr lang="en-US" dirty="0"/>
          </a:p>
        </p:txBody>
      </p:sp>
      <p:sp>
        <p:nvSpPr>
          <p:cNvPr id="9" name="Slide Number Placeholder 8">
            <a:extLst>
              <a:ext uri="{FF2B5EF4-FFF2-40B4-BE49-F238E27FC236}">
                <a16:creationId xmlns:a16="http://schemas.microsoft.com/office/drawing/2014/main" id="{6786D917-89B9-4999-9898-0406930D63BE}"/>
              </a:ext>
            </a:extLst>
          </p:cNvPr>
          <p:cNvSpPr>
            <a:spLocks noGrp="1"/>
          </p:cNvSpPr>
          <p:nvPr>
            <p:ph type="sldNum" sz="quarter" idx="27"/>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188419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text and image (right large) - 2">
    <p:spTree>
      <p:nvGrpSpPr>
        <p:cNvPr id="1" name=""/>
        <p:cNvGrpSpPr/>
        <p:nvPr/>
      </p:nvGrpSpPr>
      <p:grpSpPr>
        <a:xfrm>
          <a:off x="0" y="0"/>
          <a:ext cx="0" cy="0"/>
          <a:chOff x="0" y="0"/>
          <a:chExt cx="0" cy="0"/>
        </a:xfrm>
      </p:grpSpPr>
      <p:sp>
        <p:nvSpPr>
          <p:cNvPr id="15" name="Picture Placeholder 9"/>
          <p:cNvSpPr>
            <a:spLocks noGrp="1"/>
          </p:cNvSpPr>
          <p:nvPr>
            <p:ph type="pic" sz="quarter" idx="14" hasCustomPrompt="1"/>
          </p:nvPr>
        </p:nvSpPr>
        <p:spPr>
          <a:xfrm>
            <a:off x="4673780" y="1113368"/>
            <a:ext cx="6749869" cy="5196417"/>
          </a:xfrm>
          <a:prstGeom prst="roundRect">
            <a:avLst>
              <a:gd name="adj" fmla="val 2994"/>
            </a:avLst>
          </a:prstGeom>
          <a:solidFill>
            <a:schemeClr val="accent6"/>
          </a:solidFill>
          <a:effectLst>
            <a:outerShdw blurRad="139700" dist="12700" dir="2700000" sx="101000" sy="101000" algn="t" rotWithShape="0">
              <a:srgbClr val="353535">
                <a:alpha val="41000"/>
              </a:srgbClr>
            </a:outerShdw>
          </a:effectLst>
          <a:extLst>
            <a:ext uri="{53640926-AAD7-44D8-BBD7-CCE9431645EC}">
              <a14:shadowObscured xmlns:a14="http://schemas.microsoft.com/office/drawing/2010/main"/>
            </a:ext>
          </a:extLst>
        </p:spPr>
        <p:txBody>
          <a:bodyPr lIns="0" tIns="2196000" rIns="0" bIns="0"/>
          <a:lstStyle>
            <a:lvl1pPr marL="0" indent="0" algn="ctr">
              <a:lnSpc>
                <a:spcPct val="100000"/>
              </a:lnSpc>
              <a:buFontTx/>
              <a:buNone/>
              <a:defRPr/>
            </a:lvl1pPr>
          </a:lstStyle>
          <a:p>
            <a:r>
              <a:rPr lang="en-US" noProof="0" dirty="0"/>
              <a:t>Drag picture to placeholder or click icon to add</a:t>
            </a:r>
          </a:p>
        </p:txBody>
      </p:sp>
      <p:sp>
        <p:nvSpPr>
          <p:cNvPr id="8" name="Text Placeholder 8"/>
          <p:cNvSpPr>
            <a:spLocks noGrp="1"/>
          </p:cNvSpPr>
          <p:nvPr>
            <p:ph type="body" sz="quarter" idx="24" hasCustomPrompt="1"/>
          </p:nvPr>
        </p:nvSpPr>
        <p:spPr>
          <a:xfrm>
            <a:off x="768352" y="1113368"/>
            <a:ext cx="3521427" cy="5196417"/>
          </a:xfrm>
          <a:prstGeom prst="rect">
            <a:avLst/>
          </a:prstGeom>
        </p:spPr>
        <p:txBody>
          <a:bodyPr>
            <a:normAutofit/>
          </a:bodyPr>
          <a:lstStyle>
            <a:lvl1pPr marL="0" indent="0">
              <a:lnSpc>
                <a:spcPct val="100000"/>
              </a:lnSpc>
              <a:buFont typeface="Arial" charset="0"/>
              <a:buNone/>
              <a:defRPr sz="2133" b="0"/>
            </a:lvl1pPr>
            <a:lvl2pPr marL="480472" indent="-480472">
              <a:lnSpc>
                <a:spcPct val="100000"/>
              </a:lnSpc>
              <a:buFont typeface="+mj-lt"/>
              <a:buAutoNum type="arabicPeriod"/>
              <a:defRPr sz="2133" b="0"/>
            </a:lvl2pPr>
            <a:lvl3pPr marL="486821" indent="0">
              <a:lnSpc>
                <a:spcPct val="100000"/>
              </a:lnSpc>
              <a:buFont typeface="Arial" charset="0"/>
              <a:buNone/>
              <a:defRPr sz="2133" b="0"/>
            </a:lvl3pPr>
            <a:lvl4pPr marL="732348" indent="0">
              <a:lnSpc>
                <a:spcPct val="100000"/>
              </a:lnSpc>
              <a:buNone/>
              <a:tabLst/>
              <a:defRPr sz="2133" b="0"/>
            </a:lvl4pPr>
            <a:lvl5pPr marL="967293" indent="0">
              <a:lnSpc>
                <a:spcPct val="100000"/>
              </a:lnSpc>
              <a:buFont typeface="Arial" charset="0"/>
              <a:buNone/>
              <a:defRPr sz="2133" b="0" baseline="0"/>
            </a:lvl5pPr>
          </a:lstStyle>
          <a:p>
            <a:pPr lvl="0"/>
            <a:r>
              <a:rPr lang="en-US" dirty="0"/>
              <a:t>Click to add text</a:t>
            </a:r>
          </a:p>
        </p:txBody>
      </p:sp>
      <p:sp>
        <p:nvSpPr>
          <p:cNvPr id="3" name="Date Placeholder 2">
            <a:extLst>
              <a:ext uri="{FF2B5EF4-FFF2-40B4-BE49-F238E27FC236}">
                <a16:creationId xmlns:a16="http://schemas.microsoft.com/office/drawing/2014/main" id="{136B6A0F-FAB0-4F8C-9459-30EDA0835272}"/>
              </a:ext>
            </a:extLst>
          </p:cNvPr>
          <p:cNvSpPr>
            <a:spLocks noGrp="1"/>
          </p:cNvSpPr>
          <p:nvPr>
            <p:ph type="dt" sz="half" idx="25"/>
          </p:nvPr>
        </p:nvSpPr>
        <p:spPr/>
        <p:txBody>
          <a:bodyPr/>
          <a:lstStyle/>
          <a:p>
            <a:endParaRPr lang="en-US" dirty="0"/>
          </a:p>
        </p:txBody>
      </p:sp>
      <p:sp>
        <p:nvSpPr>
          <p:cNvPr id="4" name="Footer Placeholder 3">
            <a:extLst>
              <a:ext uri="{FF2B5EF4-FFF2-40B4-BE49-F238E27FC236}">
                <a16:creationId xmlns:a16="http://schemas.microsoft.com/office/drawing/2014/main" id="{B59A77CE-E662-481F-BCC4-5E6BB30CACEC}"/>
              </a:ext>
            </a:extLst>
          </p:cNvPr>
          <p:cNvSpPr>
            <a:spLocks noGrp="1"/>
          </p:cNvSpPr>
          <p:nvPr>
            <p:ph type="ftr" sz="quarter" idx="26"/>
          </p:nvPr>
        </p:nvSpPr>
        <p:spPr/>
        <p:txBody>
          <a:bodyPr/>
          <a:lstStyle/>
          <a:p>
            <a:endParaRPr lang="en-US" dirty="0"/>
          </a:p>
        </p:txBody>
      </p:sp>
      <p:sp>
        <p:nvSpPr>
          <p:cNvPr id="5" name="Slide Number Placeholder 4">
            <a:extLst>
              <a:ext uri="{FF2B5EF4-FFF2-40B4-BE49-F238E27FC236}">
                <a16:creationId xmlns:a16="http://schemas.microsoft.com/office/drawing/2014/main" id="{F5D6AD45-0EAC-4DBD-8C61-C0F4ACB53601}"/>
              </a:ext>
            </a:extLst>
          </p:cNvPr>
          <p:cNvSpPr>
            <a:spLocks noGrp="1"/>
          </p:cNvSpPr>
          <p:nvPr>
            <p:ph type="sldNum" sz="quarter" idx="27"/>
          </p:nvPr>
        </p:nvSpPr>
        <p:spPr/>
        <p:txBody>
          <a:bodyPr/>
          <a:lstStyle/>
          <a:p>
            <a:fld id="{82F89014-7F8D-47C1-8D79-17A715C9D2BB}" type="slidenum">
              <a:rPr lang="en-US" smtClean="0"/>
              <a:pPr/>
              <a:t>‹#›</a:t>
            </a:fld>
            <a:endParaRPr lang="en-US" dirty="0"/>
          </a:p>
        </p:txBody>
      </p:sp>
      <p:sp>
        <p:nvSpPr>
          <p:cNvPr id="2" name="Titel 1">
            <a:extLst>
              <a:ext uri="{FF2B5EF4-FFF2-40B4-BE49-F238E27FC236}">
                <a16:creationId xmlns:a16="http://schemas.microsoft.com/office/drawing/2014/main" id="{D82C27FB-C163-4802-BBE9-1194F6A07DDA}"/>
              </a:ext>
            </a:extLst>
          </p:cNvPr>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6517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ect">
            <a:avLst/>
          </a:prstGeom>
          <a:solidFill>
            <a:schemeClr val="accent6"/>
          </a:solidFill>
        </p:spPr>
        <p:txBody>
          <a:bodyPr tIns="2196000"/>
          <a:lstStyle>
            <a:lvl1pPr marL="0" indent="0" algn="ctr">
              <a:lnSpc>
                <a:spcPct val="100000"/>
              </a:lnSpc>
              <a:buFontTx/>
              <a:buNone/>
              <a:defRPr/>
            </a:lvl1pPr>
          </a:lstStyle>
          <a:p>
            <a:r>
              <a:rPr lang="en-US" noProof="0" dirty="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p>
          <a:p>
            <a:pPr lvl="0"/>
            <a:endParaRPr lang="en-US" dirty="0"/>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077FD35B-6C0E-42DE-85B1-6521194AA6A7}"/>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BB11B6FB-578C-4F3B-A98D-5AF9DECFC4C8}"/>
              </a:ext>
            </a:extLst>
          </p:cNvPr>
          <p:cNvSpPr>
            <a:spLocks noGrp="1"/>
          </p:cNvSpPr>
          <p:nvPr>
            <p:ph type="ftr" sz="quarter" idx="16"/>
          </p:nvPr>
        </p:nvSpPr>
        <p:spPr/>
        <p:txBody>
          <a:bodyPr/>
          <a:lstStyle/>
          <a:p>
            <a:endParaRPr lang="en-US" dirty="0"/>
          </a:p>
        </p:txBody>
      </p:sp>
      <p:sp>
        <p:nvSpPr>
          <p:cNvPr id="8" name="Slide Number Placeholder 7">
            <a:extLst>
              <a:ext uri="{FF2B5EF4-FFF2-40B4-BE49-F238E27FC236}">
                <a16:creationId xmlns:a16="http://schemas.microsoft.com/office/drawing/2014/main" id="{D518D1FF-B499-48AE-A463-FCD1B03277A3}"/>
              </a:ext>
            </a:extLst>
          </p:cNvPr>
          <p:cNvSpPr>
            <a:spLocks noGrp="1"/>
          </p:cNvSpPr>
          <p:nvPr>
            <p:ph type="sldNum" sz="quarter" idx="17"/>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329179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text and image (right small) - 2">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6479115" y="1113368"/>
            <a:ext cx="4944535" cy="5196417"/>
          </a:xfrm>
          <a:prstGeom prst="roundRect">
            <a:avLst>
              <a:gd name="adj" fmla="val 3147"/>
            </a:avLst>
          </a:prstGeom>
          <a:solidFill>
            <a:schemeClr val="accent6"/>
          </a:solidFill>
          <a:effectLst>
            <a:outerShdw blurRad="139700" dist="12700" dir="2700000" sx="101000" sy="101000" algn="ctr" rotWithShape="0">
              <a:prstClr val="black">
                <a:alpha val="41000"/>
              </a:prstClr>
            </a:outerShdw>
          </a:effectLst>
        </p:spPr>
        <p:txBody>
          <a:bodyPr tIns="2196000"/>
          <a:lstStyle>
            <a:lvl1pPr marL="0" indent="0" algn="ctr">
              <a:lnSpc>
                <a:spcPct val="100000"/>
              </a:lnSpc>
              <a:buFontTx/>
              <a:buNone/>
              <a:defRPr/>
            </a:lvl1pPr>
          </a:lstStyle>
          <a:p>
            <a:r>
              <a:rPr lang="en-US" noProof="0" dirty="0"/>
              <a:t>Drag picture to placeholder or click icon to add</a:t>
            </a:r>
          </a:p>
        </p:txBody>
      </p:sp>
      <p:sp>
        <p:nvSpPr>
          <p:cNvPr id="9" name="Text Placeholder 8"/>
          <p:cNvSpPr>
            <a:spLocks noGrp="1"/>
          </p:cNvSpPr>
          <p:nvPr>
            <p:ph type="body" sz="quarter" idx="13" hasCustomPrompt="1"/>
          </p:nvPr>
        </p:nvSpPr>
        <p:spPr>
          <a:xfrm>
            <a:off x="768351" y="1113368"/>
            <a:ext cx="4944533" cy="5196417"/>
          </a:xfrm>
          <a:prstGeom prst="rect">
            <a:avLst/>
          </a:prstGeom>
        </p:spPr>
        <p:txBody>
          <a:bodyPr/>
          <a:lstStyle>
            <a:lvl1pPr marL="380990" indent="-380990">
              <a:lnSpc>
                <a:spcPct val="100000"/>
              </a:lnSpc>
              <a:buFont typeface="Arial" panose="020B0604020202020204" pitchFamily="34" charset="0"/>
              <a:buChar char="•"/>
              <a:defRPr sz="2133" b="0" baseline="0"/>
            </a:lvl1pPr>
            <a:lvl2pPr marL="380990" indent="-380990">
              <a:lnSpc>
                <a:spcPct val="100000"/>
              </a:lnSpc>
              <a:buFont typeface="Arial" panose="020B0604020202020204" pitchFamily="34" charset="0"/>
              <a:buChar char="•"/>
              <a:defRPr sz="1733" b="0"/>
            </a:lvl2pPr>
            <a:lvl3pPr marL="596885" indent="-232828">
              <a:lnSpc>
                <a:spcPct val="100000"/>
              </a:lnSpc>
              <a:buFont typeface="Arial" panose="020B0604020202020204" pitchFamily="34" charset="0"/>
              <a:buChar char="−"/>
              <a:defRPr sz="1867" b="0"/>
            </a:lvl3pPr>
            <a:lvl4pPr marL="831830" indent="-234945">
              <a:lnSpc>
                <a:spcPct val="100000"/>
              </a:lnSpc>
              <a:tabLst/>
              <a:defRPr sz="1867" b="0"/>
            </a:lvl4pPr>
            <a:lvl5pPr marL="1079473" indent="-247644">
              <a:lnSpc>
                <a:spcPct val="100000"/>
              </a:lnSpc>
              <a:defRPr sz="1867" b="0"/>
            </a:lvl5pPr>
            <a:lvl6pPr marL="2285943" indent="0">
              <a:buNone/>
              <a:defRPr/>
            </a:lvl6pPr>
          </a:lstStyle>
          <a:p>
            <a:pPr lvl="0"/>
            <a:r>
              <a:rPr lang="en-US" dirty="0"/>
              <a:t>Click to add text</a:t>
            </a:r>
          </a:p>
          <a:p>
            <a:pPr lvl="2"/>
            <a:r>
              <a:rPr lang="en-US" dirty="0"/>
              <a:t>Second level</a:t>
            </a:r>
          </a:p>
          <a:p>
            <a:pPr lvl="3"/>
            <a:r>
              <a:rPr lang="en-US" dirty="0"/>
              <a:t>Third level</a:t>
            </a:r>
          </a:p>
          <a:p>
            <a:pPr lvl="4"/>
            <a:r>
              <a:rPr lang="en-US" dirty="0"/>
              <a:t>Fourth level</a:t>
            </a:r>
          </a:p>
          <a:p>
            <a:pPr lvl="0"/>
            <a:endParaRPr lang="en-US" dirty="0"/>
          </a:p>
        </p:txBody>
      </p:sp>
      <p:sp>
        <p:nvSpPr>
          <p:cNvPr id="3" name="Titel 2">
            <a:extLst>
              <a:ext uri="{FF2B5EF4-FFF2-40B4-BE49-F238E27FC236}">
                <a16:creationId xmlns:a16="http://schemas.microsoft.com/office/drawing/2014/main" id="{F71526E6-52FE-4A12-AF1B-B37A25A00344}"/>
              </a:ext>
            </a:extLst>
          </p:cNvPr>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D7DD8DB3-C531-4BAF-94DF-B0A78EC7175A}"/>
              </a:ext>
            </a:extLst>
          </p:cNvPr>
          <p:cNvSpPr>
            <a:spLocks noGrp="1"/>
          </p:cNvSpPr>
          <p:nvPr>
            <p:ph type="dt" sz="half" idx="15"/>
          </p:nvPr>
        </p:nvSpPr>
        <p:spPr/>
        <p:txBody>
          <a:bodyPr/>
          <a:lstStyle/>
          <a:p>
            <a:endParaRPr lang="en-US" dirty="0"/>
          </a:p>
        </p:txBody>
      </p:sp>
      <p:sp>
        <p:nvSpPr>
          <p:cNvPr id="7" name="Footer Placeholder 6">
            <a:extLst>
              <a:ext uri="{FF2B5EF4-FFF2-40B4-BE49-F238E27FC236}">
                <a16:creationId xmlns:a16="http://schemas.microsoft.com/office/drawing/2014/main" id="{8344BE83-BA14-49B6-A392-4BAD50F8603E}"/>
              </a:ext>
            </a:extLst>
          </p:cNvPr>
          <p:cNvSpPr>
            <a:spLocks noGrp="1"/>
          </p:cNvSpPr>
          <p:nvPr>
            <p:ph type="ftr" sz="quarter" idx="16"/>
          </p:nvPr>
        </p:nvSpPr>
        <p:spPr/>
        <p:txBody>
          <a:bodyPr/>
          <a:lstStyle/>
          <a:p>
            <a:endParaRPr lang="en-US" dirty="0"/>
          </a:p>
        </p:txBody>
      </p:sp>
      <p:sp>
        <p:nvSpPr>
          <p:cNvPr id="11" name="Slide Number Placeholder 10">
            <a:extLst>
              <a:ext uri="{FF2B5EF4-FFF2-40B4-BE49-F238E27FC236}">
                <a16:creationId xmlns:a16="http://schemas.microsoft.com/office/drawing/2014/main" id="{3F0C4FF9-2E18-439F-BB75-2227EBAD5880}"/>
              </a:ext>
            </a:extLst>
          </p:cNvPr>
          <p:cNvSpPr>
            <a:spLocks noGrp="1"/>
          </p:cNvSpPr>
          <p:nvPr>
            <p:ph type="sldNum" sz="quarter" idx="17"/>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341656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image (wide)">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dirty="0"/>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dirty="0"/>
          </a:p>
        </p:txBody>
      </p:sp>
      <p:sp>
        <p:nvSpPr>
          <p:cNvPr id="5" name="Picture Placeholder 4">
            <a:extLst>
              <a:ext uri="{FF2B5EF4-FFF2-40B4-BE49-F238E27FC236}">
                <a16:creationId xmlns:a16="http://schemas.microsoft.com/office/drawing/2014/main" id="{41D87977-6410-4861-821B-247A28DFF45D}"/>
              </a:ext>
            </a:extLst>
          </p:cNvPr>
          <p:cNvSpPr>
            <a:spLocks noGrp="1"/>
          </p:cNvSpPr>
          <p:nvPr>
            <p:ph type="pic" sz="quarter" idx="20" hasCustomPrompt="1"/>
          </p:nvPr>
        </p:nvSpPr>
        <p:spPr>
          <a:xfrm>
            <a:off x="768351" y="1113368"/>
            <a:ext cx="10655300" cy="5196417"/>
          </a:xfrm>
          <a:solidFill>
            <a:schemeClr val="accent6"/>
          </a:solidFill>
        </p:spPr>
        <p:txBody>
          <a:bodyPr tIns="2088000"/>
          <a:lstStyle>
            <a:lvl1pPr marL="0" indent="0" algn="ctr">
              <a:buNone/>
              <a:defRPr/>
            </a:lvl1pPr>
          </a:lstStyle>
          <a:p>
            <a:pPr marL="0" marR="0" lvl="0" indent="0" algn="ctr"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dirty="0"/>
              <a:t>Drag picture to placeholder or click icon to add</a:t>
            </a:r>
          </a:p>
        </p:txBody>
      </p:sp>
    </p:spTree>
    <p:extLst>
      <p:ext uri="{BB962C8B-B14F-4D97-AF65-F5344CB8AC3E}">
        <p14:creationId xmlns:p14="http://schemas.microsoft.com/office/powerpoint/2010/main" val="63873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lide with video background">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61EF6098-F062-48C8-804B-4CB80BE90332}"/>
              </a:ext>
            </a:extLst>
          </p:cNvPr>
          <p:cNvSpPr>
            <a:spLocks noGrp="1"/>
          </p:cNvSpPr>
          <p:nvPr>
            <p:ph type="media" sz="quarter" idx="17" hasCustomPrompt="1"/>
          </p:nvPr>
        </p:nvSpPr>
        <p:spPr>
          <a:xfrm>
            <a:off x="0" y="0"/>
            <a:ext cx="12192000" cy="6858000"/>
          </a:xfrm>
          <a:solidFill>
            <a:srgbClr val="3E4043">
              <a:alpha val="14902"/>
            </a:srgbClr>
          </a:solidFill>
        </p:spPr>
        <p:txBody>
          <a:bodyPr/>
          <a:lstStyle>
            <a:lvl1pPr marL="0" indent="0" algn="ctr">
              <a:buNone/>
              <a:defRPr/>
            </a:lvl1pPr>
          </a:lstStyle>
          <a:p>
            <a:pPr marL="0" marR="0" lvl="0" indent="0" algn="l" defTabSz="914377" rtl="0" eaLnBrk="1" fontAlgn="auto" latinLnBrk="0" hangingPunct="1">
              <a:lnSpc>
                <a:spcPct val="100000"/>
              </a:lnSpc>
              <a:spcBef>
                <a:spcPts val="0"/>
              </a:spcBef>
              <a:spcAft>
                <a:spcPts val="800"/>
              </a:spcAft>
              <a:buClr>
                <a:srgbClr val="FF6C00"/>
              </a:buClr>
              <a:buSzTx/>
              <a:buFont typeface="Arial" panose="020B0604020202020204" pitchFamily="34" charset="0"/>
              <a:buNone/>
              <a:tabLst>
                <a:tab pos="355591" algn="l"/>
              </a:tabLst>
              <a:defRPr/>
            </a:pPr>
            <a:r>
              <a:rPr lang="en-US" noProof="0" dirty="0"/>
              <a:t>Drag movie to placeholder or click icon to add</a:t>
            </a:r>
          </a:p>
        </p:txBody>
      </p:sp>
      <p:sp>
        <p:nvSpPr>
          <p:cNvPr id="3" name="Title 2">
            <a:extLst>
              <a:ext uri="{FF2B5EF4-FFF2-40B4-BE49-F238E27FC236}">
                <a16:creationId xmlns:a16="http://schemas.microsoft.com/office/drawing/2014/main" id="{9DE8C169-6D44-4FAB-8862-F0E9E8469FD6}"/>
              </a:ext>
            </a:extLst>
          </p:cNvPr>
          <p:cNvSpPr>
            <a:spLocks noGrp="1"/>
          </p:cNvSpPr>
          <p:nvPr>
            <p:ph type="title"/>
          </p:nvPr>
        </p:nvSpPr>
        <p:spPr>
          <a:xfrm>
            <a:off x="768351" y="5636685"/>
            <a:ext cx="10655299" cy="673100"/>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36393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5" pos="53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Table Placeholder 6"/>
          <p:cNvSpPr>
            <a:spLocks noGrp="1"/>
          </p:cNvSpPr>
          <p:nvPr>
            <p:ph type="tbl" sz="quarter" idx="16"/>
          </p:nvPr>
        </p:nvSpPr>
        <p:spPr>
          <a:xfrm>
            <a:off x="768348" y="1113366"/>
            <a:ext cx="10653859" cy="5196417"/>
          </a:xfrm>
          <a:prstGeom prst="rect">
            <a:avLst/>
          </a:prstGeom>
        </p:spPr>
        <p:txBody>
          <a:bodyPr/>
          <a:lstStyle>
            <a:lvl1pPr marL="0" indent="0">
              <a:lnSpc>
                <a:spcPct val="100000"/>
              </a:lnSpc>
              <a:buNone/>
              <a:defRPr/>
            </a:lvl1pPr>
          </a:lstStyle>
          <a:p>
            <a:r>
              <a:rPr lang="en-US" noProof="0"/>
              <a:t>Click icon to add table</a:t>
            </a:r>
            <a:endParaRPr lang="en-US" noProof="0" dirty="0"/>
          </a:p>
        </p:txBody>
      </p:sp>
      <p:sp>
        <p:nvSpPr>
          <p:cNvPr id="3" name="Titel 2">
            <a:extLst>
              <a:ext uri="{FF2B5EF4-FFF2-40B4-BE49-F238E27FC236}">
                <a16:creationId xmlns:a16="http://schemas.microsoft.com/office/drawing/2014/main" id="{EBA7FD14-63CD-42B5-8123-E0D2D06AE6A3}"/>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50D40CD0-E62A-40D6-A9A7-E90A7941CF89}"/>
              </a:ext>
            </a:extLst>
          </p:cNvPr>
          <p:cNvSpPr>
            <a:spLocks noGrp="1"/>
          </p:cNvSpPr>
          <p:nvPr>
            <p:ph type="dt" sz="half" idx="17"/>
          </p:nvPr>
        </p:nvSpPr>
        <p:spPr/>
        <p:txBody>
          <a:bodyPr/>
          <a:lstStyle/>
          <a:p>
            <a:endParaRPr lang="en-US" dirty="0"/>
          </a:p>
        </p:txBody>
      </p:sp>
      <p:sp>
        <p:nvSpPr>
          <p:cNvPr id="7" name="Footer Placeholder 6">
            <a:extLst>
              <a:ext uri="{FF2B5EF4-FFF2-40B4-BE49-F238E27FC236}">
                <a16:creationId xmlns:a16="http://schemas.microsoft.com/office/drawing/2014/main" id="{6871E6EE-F796-4FC9-A7D0-4C318002A703}"/>
              </a:ext>
            </a:extLst>
          </p:cNvPr>
          <p:cNvSpPr>
            <a:spLocks noGrp="1"/>
          </p:cNvSpPr>
          <p:nvPr>
            <p:ph type="ftr" sz="quarter" idx="18"/>
          </p:nvPr>
        </p:nvSpPr>
        <p:spPr/>
        <p:txBody>
          <a:bodyPr/>
          <a:lstStyle/>
          <a:p>
            <a:endParaRPr lang="en-US" dirty="0"/>
          </a:p>
        </p:txBody>
      </p:sp>
      <p:sp>
        <p:nvSpPr>
          <p:cNvPr id="8" name="Slide Number Placeholder 7">
            <a:extLst>
              <a:ext uri="{FF2B5EF4-FFF2-40B4-BE49-F238E27FC236}">
                <a16:creationId xmlns:a16="http://schemas.microsoft.com/office/drawing/2014/main" id="{8AA59B62-65E5-4805-9C65-6AB0D3219CEE}"/>
              </a:ext>
            </a:extLst>
          </p:cNvPr>
          <p:cNvSpPr>
            <a:spLocks noGrp="1"/>
          </p:cNvSpPr>
          <p:nvPr>
            <p:ph type="sldNum" sz="quarter" idx="19"/>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58673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045" y="3101091"/>
            <a:ext cx="3905956" cy="3756909"/>
          </a:xfrm>
          <a:prstGeom prst="rect">
            <a:avLst/>
          </a:prstGeom>
        </p:spPr>
      </p:pic>
      <p:sp>
        <p:nvSpPr>
          <p:cNvPr id="7" name="Title 1"/>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accent2"/>
                </a:solidFill>
              </a:defRPr>
            </a:lvl1pPr>
          </a:lstStyle>
          <a:p>
            <a:r>
              <a:rPr lang="en-US" dirty="0"/>
              <a:t>“Quote”</a:t>
            </a:r>
          </a:p>
        </p:txBody>
      </p:sp>
      <p:sp>
        <p:nvSpPr>
          <p:cNvPr id="4" name="Date Placeholder 3">
            <a:extLst>
              <a:ext uri="{FF2B5EF4-FFF2-40B4-BE49-F238E27FC236}">
                <a16:creationId xmlns:a16="http://schemas.microsoft.com/office/drawing/2014/main" id="{B0A140A6-5D0E-4488-95CA-4733486F593B}"/>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8B200B3A-B3FB-4A32-A145-4E221A432DD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7DC275C-83AD-4E74-9F99-2A21F1C78853}"/>
              </a:ext>
            </a:extLst>
          </p:cNvPr>
          <p:cNvSpPr>
            <a:spLocks noGrp="1"/>
          </p:cNvSpPr>
          <p:nvPr>
            <p:ph type="sldNum" sz="quarter" idx="12"/>
          </p:nvPr>
        </p:nvSpPr>
        <p:spPr/>
        <p:txBody>
          <a:body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409290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Quote (white text - on dark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noProof="0" dirty="0"/>
              <a:t>Drag picture into placeholder</a:t>
            </a:r>
          </a:p>
        </p:txBody>
      </p:sp>
      <p:sp>
        <p:nvSpPr>
          <p:cNvPr id="2" name="Date Placeholder 1">
            <a:extLst>
              <a:ext uri="{FF2B5EF4-FFF2-40B4-BE49-F238E27FC236}">
                <a16:creationId xmlns:a16="http://schemas.microsoft.com/office/drawing/2014/main" id="{095FDA8F-E5DE-42B3-BE10-7B8BCDC83F25}"/>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ED6D733F-B7CE-451D-A09C-370A3D494B34}"/>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394006D7-7C1F-4025-93C7-D6BFDD015ACE}"/>
              </a:ext>
            </a:extLst>
          </p:cNvPr>
          <p:cNvSpPr>
            <a:spLocks noGrp="1"/>
          </p:cNvSpPr>
          <p:nvPr>
            <p:ph type="sldNum" sz="quarter" idx="16"/>
          </p:nvPr>
        </p:nvSpPr>
        <p:spPr/>
        <p:txBody>
          <a:bodyPr/>
          <a:lstStyle/>
          <a:p>
            <a:fld id="{82F89014-7F8D-47C1-8D79-17A715C9D2BB}" type="slidenum">
              <a:rPr lang="en-US" smtClean="0"/>
              <a:pPr/>
              <a:t>‹#›</a:t>
            </a:fld>
            <a:endParaRPr lang="en-US" dirty="0"/>
          </a:p>
        </p:txBody>
      </p:sp>
      <p:sp>
        <p:nvSpPr>
          <p:cNvPr id="7" name="Title 1">
            <a:extLst>
              <a:ext uri="{FF2B5EF4-FFF2-40B4-BE49-F238E27FC236}">
                <a16:creationId xmlns:a16="http://schemas.microsoft.com/office/drawing/2014/main" id="{C8A7EB86-3F9E-4A42-81FA-F215DE6BC51F}"/>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bg1"/>
                </a:solidFill>
              </a:defRPr>
            </a:lvl1pPr>
          </a:lstStyle>
          <a:p>
            <a:r>
              <a:rPr lang="en-US" dirty="0"/>
              <a:t>“Quote”</a:t>
            </a:r>
          </a:p>
        </p:txBody>
      </p:sp>
    </p:spTree>
    <p:extLst>
      <p:ext uri="{BB962C8B-B14F-4D97-AF65-F5344CB8AC3E}">
        <p14:creationId xmlns:p14="http://schemas.microsoft.com/office/powerpoint/2010/main" val="181922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Quote (dark text - on light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12192000" cy="6858000"/>
          </a:xfrm>
          <a:prstGeom prst="rect">
            <a:avLst/>
          </a:prstGeom>
          <a:solidFill>
            <a:schemeClr val="accent6"/>
          </a:solidFill>
        </p:spPr>
        <p:txBody>
          <a:bodyPr/>
          <a:lstStyle>
            <a:lvl1pPr marL="0" indent="0" algn="ctr">
              <a:lnSpc>
                <a:spcPct val="100000"/>
              </a:lnSpc>
              <a:buNone/>
              <a:defRPr sz="2133"/>
            </a:lvl1pPr>
          </a:lstStyle>
          <a:p>
            <a:r>
              <a:rPr lang="en-US" dirty="0"/>
              <a:t>Drag </a:t>
            </a:r>
            <a:r>
              <a:rPr lang="en-US" noProof="0" dirty="0"/>
              <a:t>picture</a:t>
            </a:r>
            <a:r>
              <a:rPr lang="en-US" dirty="0"/>
              <a:t> into placeholder</a:t>
            </a:r>
          </a:p>
        </p:txBody>
      </p:sp>
      <p:sp>
        <p:nvSpPr>
          <p:cNvPr id="2" name="Date Placeholder 1">
            <a:extLst>
              <a:ext uri="{FF2B5EF4-FFF2-40B4-BE49-F238E27FC236}">
                <a16:creationId xmlns:a16="http://schemas.microsoft.com/office/drawing/2014/main" id="{BB5D03DB-E24A-4B52-B9D9-B3D6DF213897}"/>
              </a:ext>
            </a:extLst>
          </p:cNvPr>
          <p:cNvSpPr>
            <a:spLocks noGrp="1"/>
          </p:cNvSpPr>
          <p:nvPr>
            <p:ph type="dt" sz="half" idx="14"/>
          </p:nvPr>
        </p:nvSpPr>
        <p:spPr/>
        <p:txBody>
          <a:bodyPr/>
          <a:lstStyle/>
          <a:p>
            <a:endParaRPr lang="en-US" dirty="0"/>
          </a:p>
        </p:txBody>
      </p:sp>
      <p:sp>
        <p:nvSpPr>
          <p:cNvPr id="3" name="Footer Placeholder 2">
            <a:extLst>
              <a:ext uri="{FF2B5EF4-FFF2-40B4-BE49-F238E27FC236}">
                <a16:creationId xmlns:a16="http://schemas.microsoft.com/office/drawing/2014/main" id="{F08D1E53-7D02-44DA-8691-6E53E6200A05}"/>
              </a:ext>
            </a:extLst>
          </p:cNvPr>
          <p:cNvSpPr>
            <a:spLocks noGrp="1"/>
          </p:cNvSpPr>
          <p:nvPr>
            <p:ph type="ftr" sz="quarter" idx="15"/>
          </p:nvPr>
        </p:nvSpPr>
        <p:spPr/>
        <p:txBody>
          <a:bodyPr/>
          <a:lstStyle/>
          <a:p>
            <a:endParaRPr lang="en-US" dirty="0"/>
          </a:p>
        </p:txBody>
      </p:sp>
      <p:sp>
        <p:nvSpPr>
          <p:cNvPr id="5" name="Slide Number Placeholder 4">
            <a:extLst>
              <a:ext uri="{FF2B5EF4-FFF2-40B4-BE49-F238E27FC236}">
                <a16:creationId xmlns:a16="http://schemas.microsoft.com/office/drawing/2014/main" id="{433AB17E-1E0B-4FA0-982D-17BEFEF8771F}"/>
              </a:ext>
            </a:extLst>
          </p:cNvPr>
          <p:cNvSpPr>
            <a:spLocks noGrp="1"/>
          </p:cNvSpPr>
          <p:nvPr>
            <p:ph type="sldNum" sz="quarter" idx="16"/>
          </p:nvPr>
        </p:nvSpPr>
        <p:spPr/>
        <p:txBody>
          <a:bodyPr/>
          <a:lstStyle/>
          <a:p>
            <a:fld id="{82F89014-7F8D-47C1-8D79-17A715C9D2BB}" type="slidenum">
              <a:rPr lang="en-US" smtClean="0"/>
              <a:pPr/>
              <a:t>‹#›</a:t>
            </a:fld>
            <a:endParaRPr lang="en-US" dirty="0"/>
          </a:p>
        </p:txBody>
      </p:sp>
      <p:sp>
        <p:nvSpPr>
          <p:cNvPr id="7" name="Title 1">
            <a:extLst>
              <a:ext uri="{FF2B5EF4-FFF2-40B4-BE49-F238E27FC236}">
                <a16:creationId xmlns:a16="http://schemas.microsoft.com/office/drawing/2014/main" id="{628E9124-E359-49E6-A14A-2497E35E512E}"/>
              </a:ext>
            </a:extLst>
          </p:cNvPr>
          <p:cNvSpPr>
            <a:spLocks noGrp="1"/>
          </p:cNvSpPr>
          <p:nvPr>
            <p:ph type="title" hasCustomPrompt="1"/>
          </p:nvPr>
        </p:nvSpPr>
        <p:spPr>
          <a:xfrm>
            <a:off x="768349" y="1113365"/>
            <a:ext cx="7987200" cy="4224000"/>
          </a:xfrm>
          <a:prstGeom prst="rect">
            <a:avLst/>
          </a:prstGeom>
        </p:spPr>
        <p:txBody>
          <a:bodyPr lIns="0" tIns="0" rIns="0">
            <a:normAutofit/>
          </a:bodyPr>
          <a:lstStyle>
            <a:lvl1pPr marL="235194" indent="-235194">
              <a:lnSpc>
                <a:spcPct val="100000"/>
              </a:lnSpc>
              <a:spcAft>
                <a:spcPts val="1600"/>
              </a:spcAft>
              <a:defRPr sz="4800" baseline="0">
                <a:solidFill>
                  <a:schemeClr val="tx1"/>
                </a:solidFill>
              </a:defRPr>
            </a:lvl1pPr>
          </a:lstStyle>
          <a:p>
            <a:r>
              <a:rPr lang="en-US" dirty="0"/>
              <a:t>“Quote”</a:t>
            </a:r>
          </a:p>
        </p:txBody>
      </p:sp>
    </p:spTree>
    <p:extLst>
      <p:ext uri="{BB962C8B-B14F-4D97-AF65-F5344CB8AC3E}">
        <p14:creationId xmlns:p14="http://schemas.microsoft.com/office/powerpoint/2010/main" val="160442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226F7B-C707-4C07-B686-02CD29F0CADB}"/>
              </a:ext>
            </a:extLst>
          </p:cNvPr>
          <p:cNvSpPr>
            <a:spLocks noGrp="1"/>
          </p:cNvSpPr>
          <p:nvPr>
            <p:ph type="body" sz="quarter" idx="15" hasCustomPrompt="1"/>
          </p:nvPr>
        </p:nvSpPr>
        <p:spPr>
          <a:xfrm>
            <a:off x="768351" y="2593184"/>
            <a:ext cx="4944533" cy="2125837"/>
          </a:xfrm>
        </p:spPr>
        <p:txBody>
          <a:bodyPr/>
          <a:lstStyle>
            <a:lvl1pPr marL="0" indent="0">
              <a:buNone/>
              <a:tabLst/>
              <a:defRPr lang="en-US" sz="6667" kern="1200" dirty="0" smtClean="0">
                <a:solidFill>
                  <a:schemeClr val="tx1"/>
                </a:solidFill>
                <a:latin typeface="+mj-lt"/>
                <a:ea typeface="+mj-ea"/>
                <a:cs typeface="+mj-cs"/>
              </a:defRPr>
            </a:lvl1pPr>
          </a:lstStyle>
          <a:p>
            <a:pPr lvl="0"/>
            <a:r>
              <a:rPr lang="en-US" dirty="0"/>
              <a:t>Closing line</a:t>
            </a:r>
          </a:p>
        </p:txBody>
      </p:sp>
      <p:sp>
        <p:nvSpPr>
          <p:cNvPr id="12" name="Text Placeholder 11"/>
          <p:cNvSpPr>
            <a:spLocks noGrp="1"/>
          </p:cNvSpPr>
          <p:nvPr>
            <p:ph type="body" sz="quarter" idx="14" hasCustomPrompt="1"/>
          </p:nvPr>
        </p:nvSpPr>
        <p:spPr>
          <a:xfrm>
            <a:off x="768352" y="5774267"/>
            <a:ext cx="6816945" cy="598488"/>
          </a:xfrm>
          <a:prstGeom prst="rect">
            <a:avLst/>
          </a:prstGeom>
        </p:spPr>
        <p:txBody>
          <a:bodyPr lIns="0" tIns="0" rIns="0" bIns="0">
            <a:noAutofit/>
          </a:bodyPr>
          <a:lstStyle>
            <a:lvl1pPr marL="0" indent="0">
              <a:lnSpc>
                <a:spcPct val="100000"/>
              </a:lnSpc>
              <a:spcBef>
                <a:spcPts val="0"/>
              </a:spcBef>
              <a:buNone/>
              <a:defRPr sz="1867">
                <a:solidFill>
                  <a:schemeClr val="tx1"/>
                </a:solidFill>
              </a:defRPr>
            </a:lvl1pPr>
            <a:lvl2pPr marL="0" indent="0">
              <a:buNone/>
              <a:defRPr sz="1333"/>
            </a:lvl2pPr>
            <a:lvl3pPr marL="0" indent="0">
              <a:buNone/>
              <a:defRPr sz="1333"/>
            </a:lvl3pPr>
            <a:lvl4pPr marL="0" indent="0">
              <a:buNone/>
              <a:defRPr sz="1333"/>
            </a:lvl4pPr>
            <a:lvl5pPr marL="0" indent="0">
              <a:buNone/>
              <a:defRPr sz="1333"/>
            </a:lvl5pPr>
          </a:lstStyle>
          <a:p>
            <a:pPr lvl="0"/>
            <a:r>
              <a:rPr lang="en-US" dirty="0"/>
              <a:t>Department</a:t>
            </a:r>
            <a:br>
              <a:rPr lang="en-US" dirty="0"/>
            </a:br>
            <a:r>
              <a:rPr lang="en-US" dirty="0"/>
              <a:t>Date</a:t>
            </a:r>
          </a:p>
        </p:txBody>
      </p:sp>
      <p:pic>
        <p:nvPicPr>
          <p:cNvPr id="9" name="Picture 8">
            <a:extLst>
              <a:ext uri="{FF2B5EF4-FFF2-40B4-BE49-F238E27FC236}">
                <a16:creationId xmlns:a16="http://schemas.microsoft.com/office/drawing/2014/main" id="{8ED1E7E9-0B74-D54C-8C9A-067E1D0C0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45571" y="1711571"/>
            <a:ext cx="5146429" cy="5146429"/>
          </a:xfrm>
          <a:prstGeom prst="rect">
            <a:avLst/>
          </a:prstGeom>
        </p:spPr>
      </p:pic>
      <p:sp>
        <p:nvSpPr>
          <p:cNvPr id="7" name="Text Placeholder 9">
            <a:extLst>
              <a:ext uri="{FF2B5EF4-FFF2-40B4-BE49-F238E27FC236}">
                <a16:creationId xmlns:a16="http://schemas.microsoft.com/office/drawing/2014/main" id="{6A798CCC-F599-47BC-84EE-8CAA3D22063C}"/>
              </a:ext>
            </a:extLst>
          </p:cNvPr>
          <p:cNvSpPr>
            <a:spLocks noGrp="1"/>
          </p:cNvSpPr>
          <p:nvPr>
            <p:ph type="body" sz="quarter" idx="16" hasCustomPrompt="1"/>
          </p:nvPr>
        </p:nvSpPr>
        <p:spPr>
          <a:xfrm>
            <a:off x="768351" y="493184"/>
            <a:ext cx="736600" cy="8128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noAutofit/>
          </a:bodyPr>
          <a:lstStyle>
            <a:lvl1pPr marL="0" indent="0">
              <a:buNone/>
              <a:defRPr sz="133"/>
            </a:lvl1pPr>
          </a:lstStyle>
          <a:p>
            <a:pPr lvl="0"/>
            <a:r>
              <a:rPr lang="en-US" dirty="0"/>
              <a:t>.</a:t>
            </a:r>
          </a:p>
        </p:txBody>
      </p:sp>
    </p:spTree>
    <p:extLst>
      <p:ext uri="{BB962C8B-B14F-4D97-AF65-F5344CB8AC3E}">
        <p14:creationId xmlns:p14="http://schemas.microsoft.com/office/powerpoint/2010/main" val="139689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7"/>
            <a:ext cx="9829800" cy="38597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a:xfrm>
            <a:off x="838200" y="6356351"/>
            <a:ext cx="2743200" cy="365125"/>
          </a:xfrm>
          <a:prstGeom prst="rect">
            <a:avLst/>
          </a:prstGeom>
        </p:spPr>
        <p:txBody>
          <a:bodyPr/>
          <a:lstStyle>
            <a:lvl1pPr>
              <a:defRPr>
                <a:latin typeface="+mn-lt"/>
              </a:defRPr>
            </a:lvl1pPr>
          </a:lstStyle>
          <a:p>
            <a:pPr>
              <a:defRPr/>
            </a:pP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a:xfrm>
            <a:off x="4038600" y="6356351"/>
            <a:ext cx="4114800" cy="365125"/>
          </a:xfrm>
          <a:prstGeom prst="rect">
            <a:avLst/>
          </a:prstGeom>
        </p:spPr>
        <p:txBody>
          <a:bodyPr/>
          <a:lstStyle>
            <a:lvl1pPr>
              <a:defRPr>
                <a:latin typeface="+mn-lt"/>
              </a:defRPr>
            </a:lvl1pPr>
          </a:lstStyle>
          <a:p>
            <a:pPr>
              <a:defRPr/>
            </a:pP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a:xfrm>
            <a:off x="8610600" y="6356351"/>
            <a:ext cx="2743200" cy="365125"/>
          </a:xfrm>
          <a:prstGeom prst="rect">
            <a:avLst/>
          </a:prstGeo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600100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7" name="Flowchart: Off-page Connector 6"/>
          <p:cNvSpPr/>
          <p:nvPr userDrawn="1"/>
        </p:nvSpPr>
        <p:spPr>
          <a:xfrm rot="5400000">
            <a:off x="11681290" y="6247142"/>
            <a:ext cx="455692" cy="565727"/>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Slide Number Placeholder 4"/>
          <p:cNvSpPr>
            <a:spLocks noGrp="1"/>
          </p:cNvSpPr>
          <p:nvPr>
            <p:ph type="sldNum" sz="quarter" idx="12"/>
          </p:nvPr>
        </p:nvSpPr>
        <p:spPr>
          <a:xfrm>
            <a:off x="11643208" y="6340869"/>
            <a:ext cx="610241" cy="366183"/>
          </a:xfrm>
          <a:prstGeom prst="rect">
            <a:avLst/>
          </a:prstGeom>
        </p:spPr>
        <p:txBody>
          <a:bodyPr anchor="ctr"/>
          <a:lstStyle>
            <a:lvl1pPr algn="ctr">
              <a:defRPr sz="1333" b="1">
                <a:solidFill>
                  <a:schemeClr val="tx1">
                    <a:lumMod val="75000"/>
                    <a:lumOff val="25000"/>
                  </a:schemeClr>
                </a:solidFill>
              </a:defRPr>
            </a:lvl1pPr>
          </a:lstStyle>
          <a:p>
            <a:fld id="{C136B7D2-B98C-44FD-8D04-7EC62A564975}" type="slidenum">
              <a:rPr lang="en-US" smtClean="0"/>
              <a:pPr/>
              <a:t>‹#›</a:t>
            </a:fld>
            <a:endParaRPr lang="en-US" dirty="0"/>
          </a:p>
        </p:txBody>
      </p:sp>
      <p:sp>
        <p:nvSpPr>
          <p:cNvPr id="5" name="Title 1"/>
          <p:cNvSpPr>
            <a:spLocks noGrp="1"/>
          </p:cNvSpPr>
          <p:nvPr>
            <p:ph type="title" hasCustomPrompt="1"/>
          </p:nvPr>
        </p:nvSpPr>
        <p:spPr>
          <a:xfrm>
            <a:off x="2336800" y="356628"/>
            <a:ext cx="7518400" cy="471365"/>
          </a:xfrm>
          <a:prstGeom prst="rect">
            <a:avLst/>
          </a:prstGeom>
        </p:spPr>
        <p:txBody>
          <a:bodyPr wrap="none" lIns="0" tIns="0" rIns="0" bIns="0" anchor="ctr">
            <a:noAutofit/>
          </a:bodyPr>
          <a:lstStyle>
            <a:lvl1pPr algn="ctr">
              <a:defRPr sz="3200"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3352800" y="825951"/>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570" indent="0">
              <a:buNone/>
              <a:defRPr sz="1600"/>
            </a:lvl2pPr>
            <a:lvl3pPr marL="1219140" indent="0">
              <a:buNone/>
              <a:defRPr sz="1333"/>
            </a:lvl3pPr>
            <a:lvl4pPr marL="1828709" indent="0">
              <a:buNone/>
              <a:defRPr sz="1200"/>
            </a:lvl4pPr>
            <a:lvl5pPr marL="2438278" indent="0">
              <a:buNone/>
              <a:defRPr sz="1200"/>
            </a:lvl5pPr>
            <a:lvl6pPr marL="3047848" indent="0">
              <a:buNone/>
              <a:defRPr sz="1200"/>
            </a:lvl6pPr>
            <a:lvl7pPr marL="3657418" indent="0">
              <a:buNone/>
              <a:defRPr sz="1200"/>
            </a:lvl7pPr>
            <a:lvl8pPr marL="4266987" indent="0">
              <a:buNone/>
              <a:defRPr sz="1200"/>
            </a:lvl8pPr>
            <a:lvl9pPr marL="4876557" indent="0">
              <a:buNone/>
              <a:defRPr sz="1200"/>
            </a:lvl9pPr>
          </a:lstStyle>
          <a:p>
            <a:pPr lvl="0"/>
            <a:r>
              <a:rPr lang="en-US" dirty="0"/>
              <a:t>Subtext Goes Here</a:t>
            </a:r>
          </a:p>
        </p:txBody>
      </p:sp>
    </p:spTree>
    <p:extLst>
      <p:ext uri="{BB962C8B-B14F-4D97-AF65-F5344CB8AC3E}">
        <p14:creationId xmlns:p14="http://schemas.microsoft.com/office/powerpoint/2010/main" val="6592119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09"/>
            <a:ext cx="2207047" cy="2204179"/>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4" y="2579685"/>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594">
              <a:lnSpc>
                <a:spcPct val="110000"/>
              </a:lnSpc>
              <a:defRPr sz="2000"/>
            </a:lvl2pPr>
            <a:lvl3pPr marL="457189">
              <a:lnSpc>
                <a:spcPct val="110000"/>
              </a:lnSpc>
              <a:defRPr sz="1800"/>
            </a:lvl3pPr>
            <a:lvl4pPr marL="685783">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a:xfrm>
            <a:off x="838200" y="6356351"/>
            <a:ext cx="2743200" cy="365125"/>
          </a:xfrm>
          <a:prstGeom prst="rect">
            <a:avLst/>
          </a:prstGeom>
        </p:spPr>
        <p:txBody>
          <a:bodyPr/>
          <a:lstStyle>
            <a:lvl1pPr>
              <a:defRPr>
                <a:latin typeface="+mn-lt"/>
              </a:defRPr>
            </a:lvl1pPr>
          </a:lstStyle>
          <a:p>
            <a:pPr>
              <a:defRPr/>
            </a:pPr>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a:xfrm>
            <a:off x="4038600" y="6356351"/>
            <a:ext cx="4114800" cy="365125"/>
          </a:xfrm>
          <a:prstGeom prst="rect">
            <a:avLst/>
          </a:prstGeom>
        </p:spPr>
        <p:txBody>
          <a:bodyPr/>
          <a:lstStyle>
            <a:lvl1pPr>
              <a:defRPr>
                <a:latin typeface="+mn-lt"/>
              </a:defRPr>
            </a:lvl1pPr>
          </a:lstStyle>
          <a:p>
            <a:pPr>
              <a:defRPr/>
            </a:pPr>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a:xfrm>
            <a:off x="8610600" y="6356351"/>
            <a:ext cx="2743200" cy="365125"/>
          </a:xfrm>
          <a:prstGeom prst="rect">
            <a:avLst/>
          </a:prstGeo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2" y="1555069"/>
            <a:ext cx="819303" cy="7970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3951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image" Target="../media/image3.svg"/><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image" Target="../media/image2.png"/><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8D9CC4-03FA-51A4-F416-7BBF5EE77A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ADE1F7-56DA-A57A-AAA0-DDB5D43C58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406BE6-1663-6AC6-1DD1-D67E32E0B3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2D4DB-797A-46C0-87FB-1D99993C3903}" type="datetimeFigureOut">
              <a:rPr lang="en-US" smtClean="0"/>
              <a:t>5/30/2024</a:t>
            </a:fld>
            <a:endParaRPr lang="en-US"/>
          </a:p>
        </p:txBody>
      </p:sp>
      <p:sp>
        <p:nvSpPr>
          <p:cNvPr id="5" name="Footer Placeholder 4">
            <a:extLst>
              <a:ext uri="{FF2B5EF4-FFF2-40B4-BE49-F238E27FC236}">
                <a16:creationId xmlns:a16="http://schemas.microsoft.com/office/drawing/2014/main" id="{26DCF653-96CC-3394-1509-8056A0A028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F23A89-1128-6B33-8151-D326D7519A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BB8F2C-47B0-4DD4-83F9-DF7CE29DE2AF}" type="slidenum">
              <a:rPr lang="en-US" smtClean="0"/>
              <a:t>‹#›</a:t>
            </a:fld>
            <a:endParaRPr lang="en-US"/>
          </a:p>
        </p:txBody>
      </p:sp>
    </p:spTree>
    <p:extLst>
      <p:ext uri="{BB962C8B-B14F-4D97-AF65-F5344CB8AC3E}">
        <p14:creationId xmlns:p14="http://schemas.microsoft.com/office/powerpoint/2010/main" val="2697808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68351" y="6615692"/>
            <a:ext cx="2745600" cy="192000"/>
          </a:xfrm>
          <a:prstGeom prst="rect">
            <a:avLst/>
          </a:prstGeom>
        </p:spPr>
        <p:txBody>
          <a:bodyPr vert="horz" lIns="0" tIns="0" rIns="0" bIns="0" rtlCol="0" anchor="t" anchorCtr="0">
            <a:noAutofit/>
          </a:bodyPr>
          <a:lstStyle>
            <a:lvl1pPr algn="l">
              <a:defRPr sz="1067">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615692"/>
            <a:ext cx="4114800"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endParaRPr lang="en-US" dirty="0"/>
          </a:p>
        </p:txBody>
      </p:sp>
      <p:pic>
        <p:nvPicPr>
          <p:cNvPr id="8" name="Picture 7">
            <a:extLst>
              <a:ext uri="{FF2B5EF4-FFF2-40B4-BE49-F238E27FC236}">
                <a16:creationId xmlns:a16="http://schemas.microsoft.com/office/drawing/2014/main" id="{B4928590-4084-6B40-8DED-B4F8C98BED1B}"/>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rcRect/>
          <a:stretch/>
        </p:blipFill>
        <p:spPr>
          <a:xfrm>
            <a:off x="11423650" y="264668"/>
            <a:ext cx="535785" cy="591211"/>
          </a:xfrm>
          <a:prstGeom prst="rect">
            <a:avLst/>
          </a:prstGeom>
        </p:spPr>
      </p:pic>
      <p:sp>
        <p:nvSpPr>
          <p:cNvPr id="9" name="Title Placeholder 1"/>
          <p:cNvSpPr>
            <a:spLocks noGrp="1"/>
          </p:cNvSpPr>
          <p:nvPr>
            <p:ph type="title"/>
          </p:nvPr>
        </p:nvSpPr>
        <p:spPr>
          <a:xfrm>
            <a:off x="768351" y="260351"/>
            <a:ext cx="10429267" cy="673100"/>
          </a:xfrm>
          <a:prstGeom prst="rect">
            <a:avLst/>
          </a:prstGeom>
        </p:spPr>
        <p:txBody>
          <a:bodyPr vert="horz" lIns="0" tIns="0" rIns="0" bIns="0" rtlCol="0" anchor="ctr" anchorCtr="0">
            <a:noAutofit/>
          </a:bodyPr>
          <a:lstStyle/>
          <a:p>
            <a:r>
              <a:rPr lang="en-US" noProof="0"/>
              <a:t>Click to edit Master title style</a:t>
            </a:r>
            <a:endParaRPr lang="en-US" noProof="0" dirty="0"/>
          </a:p>
        </p:txBody>
      </p:sp>
      <p:sp>
        <p:nvSpPr>
          <p:cNvPr id="11" name="Text Placeholder 2"/>
          <p:cNvSpPr>
            <a:spLocks noGrp="1"/>
          </p:cNvSpPr>
          <p:nvPr>
            <p:ph type="body" idx="1"/>
          </p:nvPr>
        </p:nvSpPr>
        <p:spPr>
          <a:xfrm>
            <a:off x="768351" y="1113366"/>
            <a:ext cx="10655300" cy="5196417"/>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Slide Number Placeholder 1">
            <a:extLst>
              <a:ext uri="{FF2B5EF4-FFF2-40B4-BE49-F238E27FC236}">
                <a16:creationId xmlns:a16="http://schemas.microsoft.com/office/drawing/2014/main" id="{965DEE88-71BA-4950-8D35-00B2B8E793EC}"/>
              </a:ext>
            </a:extLst>
          </p:cNvPr>
          <p:cNvSpPr>
            <a:spLocks noGrp="1"/>
          </p:cNvSpPr>
          <p:nvPr>
            <p:ph type="sldNum" sz="quarter" idx="4"/>
          </p:nvPr>
        </p:nvSpPr>
        <p:spPr>
          <a:xfrm>
            <a:off x="115570" y="6615692"/>
            <a:ext cx="518804" cy="192000"/>
          </a:xfrm>
          <a:prstGeom prst="rect">
            <a:avLst/>
          </a:prstGeom>
        </p:spPr>
        <p:txBody>
          <a:bodyPr vert="horz" lIns="0" tIns="0" rIns="0" bIns="0" rtlCol="0" anchor="t" anchorCtr="0">
            <a:noAutofit/>
          </a:bodyPr>
          <a:lstStyle>
            <a:lvl1pPr algn="ctr">
              <a:defRPr sz="1067">
                <a:solidFill>
                  <a:schemeClr val="tx1">
                    <a:tint val="75000"/>
                  </a:schemeClr>
                </a:solidFill>
              </a:defRPr>
            </a:lvl1pPr>
          </a:lstStyle>
          <a:p>
            <a:fld id="{82F89014-7F8D-47C1-8D79-17A715C9D2BB}" type="slidenum">
              <a:rPr lang="en-US" smtClean="0"/>
              <a:pPr/>
              <a:t>‹#›</a:t>
            </a:fld>
            <a:endParaRPr lang="en-US" dirty="0"/>
          </a:p>
        </p:txBody>
      </p:sp>
    </p:spTree>
    <p:extLst>
      <p:ext uri="{BB962C8B-B14F-4D97-AF65-F5344CB8AC3E}">
        <p14:creationId xmlns:p14="http://schemas.microsoft.com/office/powerpoint/2010/main" val="274140950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377" rtl="0" eaLnBrk="1" latinLnBrk="0" hangingPunct="1">
        <a:lnSpc>
          <a:spcPct val="100000"/>
        </a:lnSpc>
        <a:spcBef>
          <a:spcPct val="0"/>
        </a:spcBef>
        <a:buNone/>
        <a:defRPr sz="3200" kern="1200">
          <a:solidFill>
            <a:schemeClr val="tx1"/>
          </a:solidFill>
          <a:latin typeface="+mj-lt"/>
          <a:ea typeface="+mj-ea"/>
          <a:cs typeface="+mj-cs"/>
        </a:defRPr>
      </a:lvl1pPr>
    </p:titleStyle>
    <p:bodyStyle>
      <a:lvl1pPr marL="383990" indent="-383990" algn="l" defTabSz="914377" rtl="0" eaLnBrk="1" latinLnBrk="0" hangingPunct="1">
        <a:lnSpc>
          <a:spcPct val="100000"/>
        </a:lnSpc>
        <a:spcBef>
          <a:spcPts val="0"/>
        </a:spcBef>
        <a:spcAft>
          <a:spcPts val="800"/>
        </a:spcAft>
        <a:buClr>
          <a:srgbClr val="FF6C00"/>
        </a:buClr>
        <a:buFont typeface="Arial" panose="020B0604020202020204" pitchFamily="34" charset="0"/>
        <a:buChar char="•"/>
        <a:tabLst>
          <a:tab pos="355591" algn="l"/>
        </a:tabLst>
        <a:defRPr lang="nl-NL" sz="2400" kern="1200" dirty="0" smtClean="0">
          <a:solidFill>
            <a:schemeClr val="tx1"/>
          </a:solidFill>
          <a:latin typeface="+mn-lt"/>
          <a:ea typeface="+mn-ea"/>
          <a:cs typeface="+mn-cs"/>
        </a:defRPr>
      </a:lvl1pPr>
      <a:lvl2pPr marL="623984" indent="-239994" algn="l" defTabSz="914377" rtl="0" eaLnBrk="1" latinLnBrk="0" hangingPunct="1">
        <a:lnSpc>
          <a:spcPct val="100000"/>
        </a:lnSpc>
        <a:spcBef>
          <a:spcPts val="500"/>
        </a:spcBef>
        <a:spcAft>
          <a:spcPts val="800"/>
        </a:spcAft>
        <a:buClr>
          <a:srgbClr val="FF6C00"/>
        </a:buClr>
        <a:buFont typeface="Arial" panose="020B0604020202020204" pitchFamily="34" charset="0"/>
        <a:buChar char="−"/>
        <a:defRPr lang="nl-NL" sz="2133" kern="1200" dirty="0" smtClean="0">
          <a:solidFill>
            <a:schemeClr val="tx1"/>
          </a:solidFill>
          <a:latin typeface="+mn-lt"/>
          <a:ea typeface="+mn-ea"/>
          <a:cs typeface="+mn-cs"/>
        </a:defRPr>
      </a:lvl2pPr>
      <a:lvl3pPr marL="863978"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3pPr>
      <a:lvl4pPr marL="1103972"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nl-NL" sz="2133" kern="1200" dirty="0" smtClean="0">
          <a:solidFill>
            <a:schemeClr val="tx1"/>
          </a:solidFill>
          <a:latin typeface="+mn-lt"/>
          <a:ea typeface="+mn-ea"/>
          <a:cs typeface="+mn-cs"/>
        </a:defRPr>
      </a:lvl4pPr>
      <a:lvl5pPr marL="1343966" indent="-239994" algn="l" defTabSz="914377" rtl="0" eaLnBrk="1" latinLnBrk="0" hangingPunct="1">
        <a:lnSpc>
          <a:spcPct val="100000"/>
        </a:lnSpc>
        <a:spcBef>
          <a:spcPts val="500"/>
        </a:spcBef>
        <a:spcAft>
          <a:spcPts val="800"/>
        </a:spcAft>
        <a:buClr>
          <a:srgbClr val="FF6C00"/>
        </a:buClr>
        <a:buFont typeface="Courier New" panose="02070309020205020404" pitchFamily="49" charset="0"/>
        <a:buChar char="o"/>
        <a:defRPr lang="de-DE" sz="2133" kern="1200" dirty="0">
          <a:solidFill>
            <a:schemeClr val="tx1"/>
          </a:solidFill>
          <a:latin typeface="+mn-lt"/>
          <a:ea typeface="+mn-ea"/>
          <a:cs typeface="+mn-cs"/>
        </a:defRPr>
      </a:lvl5pPr>
      <a:lvl6pPr marL="2412940" indent="-260344"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6pPr>
      <a:lvl7pPr marL="2749482" indent="-234945"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7pPr>
      <a:lvl8pPr marL="3111422" indent="-24341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8pPr>
      <a:lvl9pPr marL="3464897" indent="-23706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3">
          <p15:clr>
            <a:srgbClr val="F26B43"/>
          </p15:clr>
        </p15:guide>
        <p15:guide id="2" pos="2880">
          <p15:clr>
            <a:srgbClr val="F26B43"/>
          </p15:clr>
        </p15:guide>
        <p15:guide id="3" pos="2699">
          <p15:clr>
            <a:srgbClr val="F26B43"/>
          </p15:clr>
        </p15:guide>
        <p15:guide id="4" pos="3061">
          <p15:clr>
            <a:srgbClr val="F26B43"/>
          </p15:clr>
        </p15:guide>
        <p15:guide id="5" pos="5397">
          <p15:clr>
            <a:srgbClr val="F26B43"/>
          </p15:clr>
        </p15:guide>
        <p15:guide id="6" orient="horz" pos="526">
          <p15:clr>
            <a:srgbClr val="F26B43"/>
          </p15:clr>
        </p15:guide>
        <p15:guide id="9" orient="horz" pos="441">
          <p15:clr>
            <a:srgbClr val="F26B43"/>
          </p15:clr>
        </p15:guide>
        <p15:guide id="10" orient="horz" pos="123">
          <p15:clr>
            <a:srgbClr val="F26B43"/>
          </p15:clr>
        </p15:guide>
        <p15:guide id="11" orient="horz" pos="3003">
          <p15:clr>
            <a:srgbClr val="547EBF"/>
          </p15:clr>
        </p15:guide>
        <p15:guide id="12" pos="5647">
          <p15:clr>
            <a:srgbClr val="547EBF"/>
          </p15:clr>
        </p15:guide>
        <p15:guide id="13" orient="horz" pos="3185">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2.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jpg"/><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0.jpg"/><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0.jpg"/><Relationship Id="rId1" Type="http://schemas.openxmlformats.org/officeDocument/2006/relationships/slideLayout" Target="../slideLayouts/slideLayout22.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g"/><Relationship Id="rId1" Type="http://schemas.openxmlformats.org/officeDocument/2006/relationships/slideLayout" Target="../slideLayouts/slideLayout22.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2.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2.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2.xml"/><Relationship Id="rId5" Type="http://schemas.openxmlformats.org/officeDocument/2006/relationships/image" Target="../media/image40.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2.xml"/><Relationship Id="rId5" Type="http://schemas.openxmlformats.org/officeDocument/2006/relationships/image" Target="../media/image50.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1.png"/><Relationship Id="rId1" Type="http://schemas.openxmlformats.org/officeDocument/2006/relationships/slideLayout" Target="../slideLayouts/slideLayout2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5.mp4"/><Relationship Id="rId7" Type="http://schemas.openxmlformats.org/officeDocument/2006/relationships/image" Target="../media/image53.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52.png"/><Relationship Id="rId5" Type="http://schemas.openxmlformats.org/officeDocument/2006/relationships/slideLayout" Target="../slideLayouts/slideLayout22.xml"/><Relationship Id="rId4" Type="http://schemas.openxmlformats.org/officeDocument/2006/relationships/video" Target="../media/media5.mp4"/></Relationships>
</file>

<file path=ppt/slides/_rels/slide3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7.mp4"/><Relationship Id="rId7" Type="http://schemas.openxmlformats.org/officeDocument/2006/relationships/image" Target="../media/image55.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54.png"/><Relationship Id="rId5" Type="http://schemas.openxmlformats.org/officeDocument/2006/relationships/slideLayout" Target="../slideLayouts/slideLayout22.xml"/><Relationship Id="rId4" Type="http://schemas.openxmlformats.org/officeDocument/2006/relationships/video" Target="../media/media7.mp4"/></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9.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DC8728-9027-522E-B65F-9193412AF71D}"/>
              </a:ext>
            </a:extLst>
          </p:cNvPr>
          <p:cNvSpPr>
            <a:spLocks noGrp="1"/>
          </p:cNvSpPr>
          <p:nvPr>
            <p:ph type="body" sz="quarter" idx="14"/>
          </p:nvPr>
        </p:nvSpPr>
        <p:spPr>
          <a:xfrm>
            <a:off x="768351" y="5295988"/>
            <a:ext cx="7328726" cy="1287111"/>
          </a:xfrm>
        </p:spPr>
        <p:txBody>
          <a:bodyPr>
            <a:normAutofit lnSpcReduction="10000"/>
          </a:bodyPr>
          <a:lstStyle/>
          <a:p>
            <a:pPr>
              <a:lnSpc>
                <a:spcPct val="150000"/>
              </a:lnSpc>
            </a:pPr>
            <a:r>
              <a:rPr lang="en-US" sz="2000" dirty="0" err="1">
                <a:solidFill>
                  <a:srgbClr val="53565A"/>
                </a:solidFill>
                <a:latin typeface="Arial" panose="020B0604020202020204" pitchFamily="34" charset="0"/>
                <a:cs typeface="Arial" panose="020B0604020202020204" pitchFamily="34" charset="0"/>
              </a:rPr>
              <a:t>Qianni</a:t>
            </a:r>
            <a:r>
              <a:rPr lang="en-US" sz="2000" dirty="0">
                <a:solidFill>
                  <a:srgbClr val="53565A"/>
                </a:solidFill>
                <a:latin typeface="Arial" panose="020B0604020202020204" pitchFamily="34" charset="0"/>
                <a:cs typeface="Arial" panose="020B0604020202020204" pitchFamily="34" charset="0"/>
              </a:rPr>
              <a:t> Du</a:t>
            </a:r>
          </a:p>
          <a:p>
            <a:pPr>
              <a:lnSpc>
                <a:spcPct val="150000"/>
              </a:lnSpc>
            </a:pPr>
            <a:r>
              <a:rPr lang="en-US" sz="2000" dirty="0">
                <a:solidFill>
                  <a:srgbClr val="53565A"/>
                </a:solidFill>
                <a:latin typeface="Arial" panose="020B0604020202020204" pitchFamily="34" charset="0"/>
                <a:cs typeface="Arial" panose="020B0604020202020204" pitchFamily="34" charset="0"/>
              </a:rPr>
              <a:t>Department of Radiology </a:t>
            </a:r>
          </a:p>
          <a:p>
            <a:pPr>
              <a:lnSpc>
                <a:spcPct val="150000"/>
              </a:lnSpc>
            </a:pPr>
            <a:r>
              <a:rPr lang="en-US" sz="2000" dirty="0">
                <a:solidFill>
                  <a:srgbClr val="53565A"/>
                </a:solidFill>
                <a:latin typeface="Arial" panose="020B0604020202020204" pitchFamily="34" charset="0"/>
                <a:cs typeface="Arial" panose="020B0604020202020204" pitchFamily="34" charset="0"/>
              </a:rPr>
              <a:t>Xiamen Cardiovascular Hospital of Xiamen University</a:t>
            </a:r>
          </a:p>
          <a:p>
            <a:pPr>
              <a:lnSpc>
                <a:spcPct val="150000"/>
              </a:lnSpc>
            </a:pPr>
            <a:endParaRPr lang="en-US" sz="1400" dirty="0"/>
          </a:p>
        </p:txBody>
      </p:sp>
      <p:sp>
        <p:nvSpPr>
          <p:cNvPr id="3" name="Title 2">
            <a:extLst>
              <a:ext uri="{FF2B5EF4-FFF2-40B4-BE49-F238E27FC236}">
                <a16:creationId xmlns:a16="http://schemas.microsoft.com/office/drawing/2014/main" id="{C6D68C16-5B40-9E26-CD72-BD9B5195DBB7}"/>
              </a:ext>
            </a:extLst>
          </p:cNvPr>
          <p:cNvSpPr>
            <a:spLocks noGrp="1"/>
          </p:cNvSpPr>
          <p:nvPr>
            <p:ph type="ctrTitle"/>
          </p:nvPr>
        </p:nvSpPr>
        <p:spPr>
          <a:xfrm>
            <a:off x="768351" y="1719330"/>
            <a:ext cx="7473281" cy="3297838"/>
          </a:xfrm>
        </p:spPr>
        <p:txBody>
          <a:bodyPr>
            <a:noAutofit/>
          </a:bodyPr>
          <a:lstStyle/>
          <a:p>
            <a:pPr>
              <a:lnSpc>
                <a:spcPct val="150000"/>
              </a:lnSpc>
            </a:pPr>
            <a:r>
              <a:rPr lang="en-US" sz="3200" b="1" dirty="0">
                <a:solidFill>
                  <a:srgbClr val="FF9A50"/>
                </a:solidFill>
                <a:latin typeface="Arial Black" panose="020B0A04020102020204" pitchFamily="34" charset="0"/>
              </a:rPr>
              <a:t>Reform and practice in medical imaging education for MBBS international students</a:t>
            </a:r>
            <a:r>
              <a:rPr lang="en-US" altLang="zh-CN" sz="3200" b="1" dirty="0">
                <a:solidFill>
                  <a:srgbClr val="FF9A50"/>
                </a:solidFill>
                <a:latin typeface="Arial Black" panose="020B0A04020102020204" pitchFamily="34" charset="0"/>
              </a:rPr>
              <a:t>——</a:t>
            </a:r>
            <a:br>
              <a:rPr lang="en-US" altLang="zh-CN" sz="3200" b="1" dirty="0">
                <a:solidFill>
                  <a:srgbClr val="FF9A50"/>
                </a:solidFill>
                <a:latin typeface="Arial Black" panose="020B0A04020102020204" pitchFamily="34" charset="0"/>
              </a:rPr>
            </a:br>
            <a:r>
              <a:rPr lang="en-US" altLang="zh-CN" sz="2400" dirty="0">
                <a:solidFill>
                  <a:srgbClr val="FF9A50"/>
                </a:solidFill>
                <a:latin typeface="Arial" panose="020B0604020202020204" pitchFamily="34" charset="0"/>
                <a:cs typeface="Arial" panose="020B0604020202020204" pitchFamily="34" charset="0"/>
              </a:rPr>
              <a:t>Student-centered, Case-based, and </a:t>
            </a:r>
            <a:br>
              <a:rPr lang="en-US" altLang="zh-CN" sz="2400" dirty="0">
                <a:solidFill>
                  <a:srgbClr val="FF9A50"/>
                </a:solidFill>
                <a:latin typeface="Arial" panose="020B0604020202020204" pitchFamily="34" charset="0"/>
                <a:cs typeface="Arial" panose="020B0604020202020204" pitchFamily="34" charset="0"/>
              </a:rPr>
            </a:br>
            <a:r>
              <a:rPr lang="en-US" altLang="zh-CN" sz="2400" dirty="0">
                <a:solidFill>
                  <a:srgbClr val="FF9A50"/>
                </a:solidFill>
                <a:latin typeface="Arial" panose="020B0604020202020204" pitchFamily="34" charset="0"/>
                <a:cs typeface="Arial" panose="020B0604020202020204" pitchFamily="34" charset="0"/>
              </a:rPr>
              <a:t>Problem-oriented teaching method</a:t>
            </a:r>
            <a:endParaRPr lang="en-US" sz="3200" dirty="0">
              <a:solidFill>
                <a:srgbClr val="FF9A50"/>
              </a:solidFill>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D28D32E1-7BE8-4699-24BE-F40AAD442C0F}"/>
              </a:ext>
            </a:extLst>
          </p:cNvPr>
          <p:cNvSpPr>
            <a:spLocks noGrp="1"/>
          </p:cNvSpPr>
          <p:nvPr>
            <p:ph type="body" sz="quarter" idx="13"/>
          </p:nvPr>
        </p:nvSpPr>
        <p:spPr/>
        <p:txBody>
          <a:bodyPr/>
          <a:lstStyle/>
          <a:p>
            <a:endParaRPr lang="en-US" dirty="0"/>
          </a:p>
        </p:txBody>
      </p:sp>
      <p:pic>
        <p:nvPicPr>
          <p:cNvPr id="6" name="图片 1" descr="4">
            <a:extLst>
              <a:ext uri="{FF2B5EF4-FFF2-40B4-BE49-F238E27FC236}">
                <a16:creationId xmlns:a16="http://schemas.microsoft.com/office/drawing/2014/main" id="{0CDA422D-EAC1-62A7-3026-0AD6C3A87C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80257" b="-5785"/>
          <a:stretch/>
        </p:blipFill>
        <p:spPr bwMode="auto">
          <a:xfrm>
            <a:off x="1906627" y="550924"/>
            <a:ext cx="1207634" cy="75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9604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0250C-69F4-F230-BE80-8C04094B3DFE}"/>
              </a:ext>
            </a:extLst>
          </p:cNvPr>
          <p:cNvSpPr>
            <a:spLocks noGrp="1"/>
          </p:cNvSpPr>
          <p:nvPr>
            <p:ph type="title"/>
          </p:nvPr>
        </p:nvSpPr>
        <p:spPr>
          <a:xfrm>
            <a:off x="768350" y="1759227"/>
            <a:ext cx="10655299" cy="3339546"/>
          </a:xfrm>
        </p:spPr>
        <p:txBody>
          <a:bodyPr/>
          <a:lstStyle/>
          <a:p>
            <a:pPr algn="l">
              <a:lnSpc>
                <a:spcPct val="150000"/>
              </a:lnSpc>
            </a:pPr>
            <a:r>
              <a:rPr lang="zh-CN" altLang="en-US" sz="2400" dirty="0">
                <a:solidFill>
                  <a:srgbClr val="53565A"/>
                </a:solidFill>
              </a:rPr>
              <a:t>         鉴于</a:t>
            </a:r>
            <a:r>
              <a:rPr lang="en-US" altLang="zh-CN" sz="2400" dirty="0">
                <a:solidFill>
                  <a:srgbClr val="53565A"/>
                </a:solidFill>
              </a:rPr>
              <a:t>Z</a:t>
            </a:r>
            <a:r>
              <a:rPr lang="zh-CN" altLang="en-US" sz="2400" dirty="0">
                <a:solidFill>
                  <a:srgbClr val="53565A"/>
                </a:solidFill>
              </a:rPr>
              <a:t>世代学生群体具有强烈的数字化、互动性学习需求，传统的教学模式亟待革新。厦门大学医学院采取以学生为中心、以案例为基础，结合问题导向的教学方法，引导学生深入理解，有效激发学生的学习兴趣，提高其自主学习能力，以期全面提升医学影像学的教学质量。此次，本人试着以</a:t>
            </a:r>
            <a:r>
              <a:rPr lang="en-US" altLang="zh-CN" sz="2400" dirty="0">
                <a:solidFill>
                  <a:srgbClr val="53565A"/>
                </a:solidFill>
              </a:rPr>
              <a:t>2</a:t>
            </a:r>
            <a:r>
              <a:rPr lang="zh-CN" altLang="en-US" sz="2400" dirty="0">
                <a:solidFill>
                  <a:srgbClr val="53565A"/>
                </a:solidFill>
              </a:rPr>
              <a:t>例复杂病例为例，通过数字媒体进行信息获取，带给学生更多元化的学习体验，激发学生自主学习的兴趣和动力。</a:t>
            </a:r>
            <a:endParaRPr lang="en-US" sz="2400" dirty="0">
              <a:solidFill>
                <a:srgbClr val="53565A"/>
              </a:solidFill>
            </a:endParaRPr>
          </a:p>
        </p:txBody>
      </p:sp>
      <p:sp>
        <p:nvSpPr>
          <p:cNvPr id="4" name="标题 2">
            <a:extLst>
              <a:ext uri="{FF2B5EF4-FFF2-40B4-BE49-F238E27FC236}">
                <a16:creationId xmlns:a16="http://schemas.microsoft.com/office/drawing/2014/main" id="{C4531370-63AD-0F17-6FA3-DD31FE91BA2E}"/>
              </a:ext>
            </a:extLst>
          </p:cNvPr>
          <p:cNvSpPr txBox="1">
            <a:spLocks/>
          </p:cNvSpPr>
          <p:nvPr/>
        </p:nvSpPr>
        <p:spPr>
          <a:xfrm>
            <a:off x="768350" y="260349"/>
            <a:ext cx="10297215" cy="1045635"/>
          </a:xfrm>
          <a:prstGeom prst="rect">
            <a:avLst/>
          </a:prstGeom>
        </p:spPr>
        <p:txBody>
          <a:bodyPr vert="horz" lIns="0" tIns="0" rIns="0" bIns="0" rtlCol="0" anchor="t" anchorCtr="0">
            <a:normAutofit/>
          </a:bodyPr>
          <a:lstStyle>
            <a:lvl1pPr algn="l" defTabSz="914400" rtl="0" eaLnBrk="1" latinLnBrk="0" hangingPunct="1">
              <a:lnSpc>
                <a:spcPct val="100000"/>
              </a:lnSpc>
              <a:spcBef>
                <a:spcPct val="0"/>
              </a:spcBef>
              <a:buNone/>
              <a:defRPr sz="5067" kern="1200">
                <a:solidFill>
                  <a:srgbClr val="53565A"/>
                </a:solidFill>
                <a:latin typeface="+mj-lt"/>
                <a:ea typeface="+mj-ea"/>
                <a:cs typeface="+mj-cs"/>
              </a:defRPr>
            </a:lvl1pPr>
          </a:lstStyle>
          <a:p>
            <a:pPr algn="ctr"/>
            <a:r>
              <a:rPr lang="en-US" altLang="zh-CN" b="1" dirty="0">
                <a:solidFill>
                  <a:srgbClr val="FF9A50"/>
                </a:solidFill>
                <a:latin typeface="Arial" panose="020B0604020202020204" pitchFamily="34" charset="0"/>
                <a:cs typeface="Arial" panose="020B0604020202020204" pitchFamily="34" charset="0"/>
              </a:rPr>
              <a:t>Preface</a:t>
            </a:r>
          </a:p>
        </p:txBody>
      </p:sp>
    </p:spTree>
    <p:extLst>
      <p:ext uri="{BB962C8B-B14F-4D97-AF65-F5344CB8AC3E}">
        <p14:creationId xmlns:p14="http://schemas.microsoft.com/office/powerpoint/2010/main" val="2321281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72F0647-378E-71A2-1180-1D16B83EC2C2}"/>
              </a:ext>
            </a:extLst>
          </p:cNvPr>
          <p:cNvSpPr>
            <a:spLocks noGrp="1"/>
          </p:cNvSpPr>
          <p:nvPr>
            <p:ph type="body" sz="quarter" idx="15"/>
          </p:nvPr>
        </p:nvSpPr>
        <p:spPr>
          <a:xfrm>
            <a:off x="768350" y="2947045"/>
            <a:ext cx="10655299" cy="963910"/>
          </a:xfrm>
        </p:spPr>
        <p:txBody>
          <a:bodyPr/>
          <a:lstStyle/>
          <a:p>
            <a:r>
              <a:rPr lang="en-US" altLang="zh-CN" dirty="0"/>
              <a:t>CASE 1</a:t>
            </a:r>
            <a:endParaRPr lang="zh-CN" altLang="en-US" dirty="0"/>
          </a:p>
        </p:txBody>
      </p:sp>
    </p:spTree>
    <p:extLst>
      <p:ext uri="{BB962C8B-B14F-4D97-AF65-F5344CB8AC3E}">
        <p14:creationId xmlns:p14="http://schemas.microsoft.com/office/powerpoint/2010/main" val="320657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a:xfrm>
            <a:off x="768350" y="1580729"/>
            <a:ext cx="10655300" cy="4620682"/>
          </a:xfrm>
        </p:spPr>
        <p:txBody>
          <a:bodyPr/>
          <a:lstStyle/>
          <a:p>
            <a:pPr>
              <a:lnSpc>
                <a:spcPct val="150000"/>
              </a:lnSpc>
            </a:pPr>
            <a:r>
              <a:rPr lang="en-US" dirty="0"/>
              <a:t>51y, Female</a:t>
            </a:r>
          </a:p>
          <a:p>
            <a:pPr>
              <a:lnSpc>
                <a:spcPct val="150000"/>
              </a:lnSpc>
            </a:pPr>
            <a:r>
              <a:rPr lang="en-US" b="1" dirty="0">
                <a:solidFill>
                  <a:srgbClr val="FF9A50"/>
                </a:solidFill>
              </a:rPr>
              <a:t>Complaint: </a:t>
            </a:r>
            <a:r>
              <a:rPr lang="en-US" dirty="0"/>
              <a:t>Transient loss of consciousness 10 days ago</a:t>
            </a:r>
          </a:p>
          <a:p>
            <a:pPr>
              <a:lnSpc>
                <a:spcPct val="150000"/>
              </a:lnSpc>
            </a:pPr>
            <a:r>
              <a:rPr lang="en-US" b="1" dirty="0">
                <a:solidFill>
                  <a:srgbClr val="FF9A50"/>
                </a:solidFill>
              </a:rPr>
              <a:t>History: </a:t>
            </a:r>
            <a:r>
              <a:rPr lang="en-US" dirty="0"/>
              <a:t>Myomectomy for uterine leiomyoma 3 years ago</a:t>
            </a:r>
          </a:p>
          <a:p>
            <a:pPr>
              <a:lnSpc>
                <a:spcPct val="150000"/>
              </a:lnSpc>
            </a:pPr>
            <a:r>
              <a:rPr lang="en-US" b="1" dirty="0">
                <a:solidFill>
                  <a:srgbClr val="FF9A50"/>
                </a:solidFill>
              </a:rPr>
              <a:t>Menstrual history: </a:t>
            </a:r>
            <a:r>
              <a:rPr lang="en-US" dirty="0"/>
              <a:t>Menarche at 13 years old, lasting for 4 days each time, with moderate menstrual flow, no dysmenorrhea, and regular menstrual periods </a:t>
            </a:r>
          </a:p>
          <a:p>
            <a:pPr>
              <a:lnSpc>
                <a:spcPct val="150000"/>
              </a:lnSpc>
            </a:pPr>
            <a:r>
              <a:rPr lang="en-US" b="1" dirty="0">
                <a:solidFill>
                  <a:srgbClr val="FF9A50"/>
                </a:solidFill>
              </a:rPr>
              <a:t>Physical examination: </a:t>
            </a:r>
            <a:r>
              <a:rPr lang="en-US" dirty="0"/>
              <a:t>T 36.5℃, P 83/</a:t>
            </a:r>
            <a:r>
              <a:rPr lang="en-US" altLang="zh-CN" dirty="0"/>
              <a:t>min,</a:t>
            </a:r>
            <a:r>
              <a:rPr lang="zh-CN" altLang="en-US" dirty="0"/>
              <a:t> </a:t>
            </a:r>
            <a:r>
              <a:rPr lang="en-US" dirty="0"/>
              <a:t>R 20/min, BP 133/80mmHg</a:t>
            </a:r>
          </a:p>
        </p:txBody>
      </p:sp>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p:txBody>
          <a:bodyPr/>
          <a:lstStyle/>
          <a:p>
            <a:r>
              <a:rPr lang="en-US" b="1" dirty="0">
                <a:solidFill>
                  <a:srgbClr val="FF9A50"/>
                </a:solidFill>
              </a:rPr>
              <a:t>CASE PRESENTATION</a:t>
            </a:r>
          </a:p>
        </p:txBody>
      </p:sp>
    </p:spTree>
    <p:extLst>
      <p:ext uri="{BB962C8B-B14F-4D97-AF65-F5344CB8AC3E}">
        <p14:creationId xmlns:p14="http://schemas.microsoft.com/office/powerpoint/2010/main" val="221171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a:xfrm>
            <a:off x="768351" y="1857908"/>
            <a:ext cx="10655300" cy="4620682"/>
          </a:xfrm>
        </p:spPr>
        <p:txBody>
          <a:bodyPr/>
          <a:lstStyle/>
          <a:p>
            <a:pPr>
              <a:lnSpc>
                <a:spcPct val="150000"/>
              </a:lnSpc>
            </a:pPr>
            <a:r>
              <a:rPr lang="en-US" dirty="0">
                <a:solidFill>
                  <a:srgbClr val="FF9A50"/>
                </a:solidFill>
              </a:rPr>
              <a:t>Transient loss of consciousness </a:t>
            </a:r>
            <a:r>
              <a:rPr lang="en-US" dirty="0"/>
              <a:t>(TLOC) - defined as spontaneous disruption of consciousness not due to head trauma and with complete recovery - has a lifetime prevalence of 50%.</a:t>
            </a:r>
          </a:p>
          <a:p>
            <a:pPr>
              <a:lnSpc>
                <a:spcPct val="150000"/>
              </a:lnSpc>
            </a:pPr>
            <a:r>
              <a:rPr lang="en-US" dirty="0"/>
              <a:t>The rapid and accurate distinction of the diagnoses is vital to allow appropriate further management but at least 20-30% of patients are not managed optimally or misdiagnosed.</a:t>
            </a:r>
          </a:p>
        </p:txBody>
      </p:sp>
      <p:sp>
        <p:nvSpPr>
          <p:cNvPr id="4" name="TextBox 3">
            <a:extLst>
              <a:ext uri="{FF2B5EF4-FFF2-40B4-BE49-F238E27FC236}">
                <a16:creationId xmlns:a16="http://schemas.microsoft.com/office/drawing/2014/main" id="{2486DD76-151B-7A57-CB9E-D581834A4A98}"/>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CLINICAL TRIAL: Development of a Clinical Decision Aid for the Differential Diagnosis of Transient Loss of Consciousness</a:t>
            </a:r>
            <a:endParaRPr lang="en-US" sz="1400" dirty="0"/>
          </a:p>
        </p:txBody>
      </p:sp>
      <p:pic>
        <p:nvPicPr>
          <p:cNvPr id="5" name="图片 4">
            <a:extLst>
              <a:ext uri="{FF2B5EF4-FFF2-40B4-BE49-F238E27FC236}">
                <a16:creationId xmlns:a16="http://schemas.microsoft.com/office/drawing/2014/main" id="{64614BDE-488E-7CD4-A5DB-C1A4CDAAD911}"/>
              </a:ext>
            </a:extLst>
          </p:cNvPr>
          <p:cNvPicPr>
            <a:picLocks noChangeAspect="1"/>
          </p:cNvPicPr>
          <p:nvPr/>
        </p:nvPicPr>
        <p:blipFill rotWithShape="1">
          <a:blip r:embed="rId2"/>
          <a:srcRect l="37091" t="27938" b="34960"/>
          <a:stretch/>
        </p:blipFill>
        <p:spPr>
          <a:xfrm>
            <a:off x="10310334" y="6275390"/>
            <a:ext cx="1857536" cy="406401"/>
          </a:xfrm>
          <a:prstGeom prst="rect">
            <a:avLst/>
          </a:prstGeom>
        </p:spPr>
      </p:pic>
    </p:spTree>
    <p:extLst>
      <p:ext uri="{BB962C8B-B14F-4D97-AF65-F5344CB8AC3E}">
        <p14:creationId xmlns:p14="http://schemas.microsoft.com/office/powerpoint/2010/main" val="148668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p:txBody>
          <a:bodyPr>
            <a:normAutofit fontScale="92500"/>
          </a:bodyPr>
          <a:lstStyle/>
          <a:p>
            <a:r>
              <a:rPr lang="en-US" b="1" dirty="0"/>
              <a:t>A1</a:t>
            </a:r>
            <a:r>
              <a:rPr lang="en-US" dirty="0"/>
              <a:t>:</a:t>
            </a:r>
          </a:p>
          <a:p>
            <a:pPr>
              <a:lnSpc>
                <a:spcPct val="150000"/>
              </a:lnSpc>
            </a:pPr>
            <a:r>
              <a:rPr lang="en-US" dirty="0"/>
              <a:t>Transient loss of consciousness can be divided into syncope and </a:t>
            </a:r>
            <a:r>
              <a:rPr lang="en-US" dirty="0" err="1"/>
              <a:t>nonsyncope</a:t>
            </a:r>
            <a:r>
              <a:rPr lang="en-US" dirty="0"/>
              <a:t> conditions. </a:t>
            </a:r>
          </a:p>
          <a:p>
            <a:pPr>
              <a:lnSpc>
                <a:spcPct val="150000"/>
              </a:lnSpc>
            </a:pPr>
            <a:r>
              <a:rPr lang="en-US" dirty="0" err="1"/>
              <a:t>Nonsyncope</a:t>
            </a:r>
            <a:r>
              <a:rPr lang="en-US" dirty="0"/>
              <a:t> conditions include but are not limited to seizures, hypoglycemia, metabolic conditions, drug or alcohol intoxication, and concussion due to head trauma. </a:t>
            </a:r>
          </a:p>
          <a:p>
            <a:pPr>
              <a:lnSpc>
                <a:spcPct val="150000"/>
              </a:lnSpc>
            </a:pPr>
            <a:r>
              <a:rPr lang="en-US" dirty="0"/>
              <a:t>The underlying mechanism of syncope is presumed to be cerebral hypoperfusion, whereas </a:t>
            </a:r>
            <a:r>
              <a:rPr lang="en-US" dirty="0" err="1"/>
              <a:t>nonsyncope</a:t>
            </a:r>
            <a:r>
              <a:rPr lang="en-US" dirty="0"/>
              <a:t> conditions are attributed to different mechanisms.</a:t>
            </a:r>
          </a:p>
        </p:txBody>
      </p:sp>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p:txBody>
          <a:bodyPr/>
          <a:lstStyle/>
          <a:p>
            <a:r>
              <a:rPr lang="en-US" b="1" dirty="0">
                <a:solidFill>
                  <a:srgbClr val="FF9A50"/>
                </a:solidFill>
              </a:rPr>
              <a:t>Q1</a:t>
            </a:r>
            <a:r>
              <a:rPr lang="en-US" dirty="0">
                <a:solidFill>
                  <a:srgbClr val="FF9A50"/>
                </a:solidFill>
              </a:rPr>
              <a:t>: What can lead to transient loss of consciousness?</a:t>
            </a:r>
          </a:p>
        </p:txBody>
      </p:sp>
      <p:pic>
        <p:nvPicPr>
          <p:cNvPr id="5" name="图片 4">
            <a:extLst>
              <a:ext uri="{FF2B5EF4-FFF2-40B4-BE49-F238E27FC236}">
                <a16:creationId xmlns:a16="http://schemas.microsoft.com/office/drawing/2014/main" id="{07B6D042-90F5-012A-FB59-9429DB690B88}"/>
              </a:ext>
            </a:extLst>
          </p:cNvPr>
          <p:cNvPicPr>
            <a:picLocks noChangeAspect="1"/>
          </p:cNvPicPr>
          <p:nvPr/>
        </p:nvPicPr>
        <p:blipFill rotWithShape="1">
          <a:blip r:embed="rId2"/>
          <a:srcRect l="37091" t="27938" b="34960"/>
          <a:stretch/>
        </p:blipFill>
        <p:spPr>
          <a:xfrm>
            <a:off x="10310334" y="6275390"/>
            <a:ext cx="1857536" cy="406401"/>
          </a:xfrm>
          <a:prstGeom prst="rect">
            <a:avLst/>
          </a:prstGeom>
        </p:spPr>
      </p:pic>
      <p:sp>
        <p:nvSpPr>
          <p:cNvPr id="6" name="TextBox 3">
            <a:extLst>
              <a:ext uri="{FF2B5EF4-FFF2-40B4-BE49-F238E27FC236}">
                <a16:creationId xmlns:a16="http://schemas.microsoft.com/office/drawing/2014/main" id="{4830F238-12F5-0638-0B0A-40C4E1F2C7A1}"/>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JACC (Journal of the American College of Cardiology), 2017-08-01, Volume 70, Issue 5, Pages e39-e110</a:t>
            </a:r>
            <a:endParaRPr lang="en-US" sz="1400" dirty="0"/>
          </a:p>
        </p:txBody>
      </p:sp>
    </p:spTree>
    <p:extLst>
      <p:ext uri="{BB962C8B-B14F-4D97-AF65-F5344CB8AC3E}">
        <p14:creationId xmlns:p14="http://schemas.microsoft.com/office/powerpoint/2010/main" val="141828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a:xfrm>
            <a:off x="768350" y="1503679"/>
            <a:ext cx="10655300" cy="4230371"/>
          </a:xfrm>
        </p:spPr>
        <p:txBody>
          <a:bodyPr/>
          <a:lstStyle/>
          <a:p>
            <a:r>
              <a:rPr lang="en-US" altLang="zh-CN" b="1" dirty="0"/>
              <a:t>A2</a:t>
            </a:r>
            <a:r>
              <a:rPr lang="en-US" altLang="zh-CN" dirty="0"/>
              <a:t>:</a:t>
            </a:r>
          </a:p>
          <a:p>
            <a:endParaRPr lang="en-US" dirty="0"/>
          </a:p>
        </p:txBody>
      </p:sp>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a:xfrm>
            <a:off x="768351" y="260350"/>
            <a:ext cx="10429267" cy="1162049"/>
          </a:xfrm>
        </p:spPr>
        <p:txBody>
          <a:bodyPr/>
          <a:lstStyle/>
          <a:p>
            <a:r>
              <a:rPr lang="en-US" altLang="zh-CN" b="1" dirty="0">
                <a:solidFill>
                  <a:srgbClr val="FF9A50"/>
                </a:solidFill>
              </a:rPr>
              <a:t>Q2</a:t>
            </a:r>
            <a:r>
              <a:rPr lang="en-US" altLang="zh-CN" dirty="0">
                <a:solidFill>
                  <a:srgbClr val="FF9A50"/>
                </a:solidFill>
              </a:rPr>
              <a:t>: What are the fundamental principles for evaluating patients following an episode of syncope?</a:t>
            </a:r>
            <a:endParaRPr lang="en-US" dirty="0"/>
          </a:p>
        </p:txBody>
      </p:sp>
      <p:pic>
        <p:nvPicPr>
          <p:cNvPr id="5" name="图片 4">
            <a:extLst>
              <a:ext uri="{FF2B5EF4-FFF2-40B4-BE49-F238E27FC236}">
                <a16:creationId xmlns:a16="http://schemas.microsoft.com/office/drawing/2014/main" id="{E013FF7B-E7C3-059A-0E01-BF5B447C40A6}"/>
              </a:ext>
            </a:extLst>
          </p:cNvPr>
          <p:cNvPicPr>
            <a:picLocks noChangeAspect="1"/>
          </p:cNvPicPr>
          <p:nvPr/>
        </p:nvPicPr>
        <p:blipFill>
          <a:blip r:embed="rId3"/>
          <a:stretch>
            <a:fillRect/>
          </a:stretch>
        </p:blipFill>
        <p:spPr>
          <a:xfrm>
            <a:off x="3745273" y="1613637"/>
            <a:ext cx="4701453" cy="4201693"/>
          </a:xfrm>
          <a:prstGeom prst="rect">
            <a:avLst/>
          </a:prstGeom>
        </p:spPr>
      </p:pic>
      <p:sp>
        <p:nvSpPr>
          <p:cNvPr id="4" name="TextBox 3">
            <a:extLst>
              <a:ext uri="{FF2B5EF4-FFF2-40B4-BE49-F238E27FC236}">
                <a16:creationId xmlns:a16="http://schemas.microsoft.com/office/drawing/2014/main" id="{9F6496E3-E56C-265D-5FB6-F42B28C8CF07}"/>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JACC (Journal of the American College of Cardiology), 2017-08-01, Volume 70, Issue 5, Pages e39-e110</a:t>
            </a:r>
            <a:endParaRPr lang="en-US" sz="1400" dirty="0"/>
          </a:p>
        </p:txBody>
      </p:sp>
      <p:pic>
        <p:nvPicPr>
          <p:cNvPr id="6" name="图片 5">
            <a:extLst>
              <a:ext uri="{FF2B5EF4-FFF2-40B4-BE49-F238E27FC236}">
                <a16:creationId xmlns:a16="http://schemas.microsoft.com/office/drawing/2014/main" id="{BF87E26B-D737-5A51-49B3-FF5554DE1460}"/>
              </a:ext>
            </a:extLst>
          </p:cNvPr>
          <p:cNvPicPr>
            <a:picLocks noChangeAspect="1"/>
          </p:cNvPicPr>
          <p:nvPr/>
        </p:nvPicPr>
        <p:blipFill rotWithShape="1">
          <a:blip r:embed="rId4"/>
          <a:srcRect l="37091" t="27938" b="34960"/>
          <a:stretch/>
        </p:blipFill>
        <p:spPr>
          <a:xfrm>
            <a:off x="10310334" y="6275390"/>
            <a:ext cx="1857536" cy="406401"/>
          </a:xfrm>
          <a:prstGeom prst="rect">
            <a:avLst/>
          </a:prstGeom>
        </p:spPr>
      </p:pic>
    </p:spTree>
    <p:extLst>
      <p:ext uri="{BB962C8B-B14F-4D97-AF65-F5344CB8AC3E}">
        <p14:creationId xmlns:p14="http://schemas.microsoft.com/office/powerpoint/2010/main" val="270022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6EC2DA4-189A-A420-BD0E-B9E6903EE2FB}"/>
              </a:ext>
            </a:extLst>
          </p:cNvPr>
          <p:cNvPicPr>
            <a:picLocks noChangeAspect="1"/>
          </p:cNvPicPr>
          <p:nvPr/>
        </p:nvPicPr>
        <p:blipFill>
          <a:blip r:embed="rId3"/>
          <a:stretch>
            <a:fillRect/>
          </a:stretch>
        </p:blipFill>
        <p:spPr>
          <a:xfrm>
            <a:off x="2342233" y="711200"/>
            <a:ext cx="7507534" cy="5059680"/>
          </a:xfrm>
          <a:prstGeom prst="rect">
            <a:avLst/>
          </a:prstGeom>
        </p:spPr>
      </p:pic>
      <p:sp>
        <p:nvSpPr>
          <p:cNvPr id="5" name="TextBox 3">
            <a:extLst>
              <a:ext uri="{FF2B5EF4-FFF2-40B4-BE49-F238E27FC236}">
                <a16:creationId xmlns:a16="http://schemas.microsoft.com/office/drawing/2014/main" id="{69FDC4A1-CA4B-0769-D8FB-F1D50DEAFB71}"/>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JACC (Journal of the American College of Cardiology), 2017-08-01, Volume 70, Issue 5, Pages e39-e110</a:t>
            </a:r>
            <a:endParaRPr lang="en-US" sz="1400" dirty="0"/>
          </a:p>
        </p:txBody>
      </p:sp>
      <p:pic>
        <p:nvPicPr>
          <p:cNvPr id="6" name="图片 5">
            <a:extLst>
              <a:ext uri="{FF2B5EF4-FFF2-40B4-BE49-F238E27FC236}">
                <a16:creationId xmlns:a16="http://schemas.microsoft.com/office/drawing/2014/main" id="{3DB03259-9441-B93C-3218-52CF77B3B3B4}"/>
              </a:ext>
            </a:extLst>
          </p:cNvPr>
          <p:cNvPicPr>
            <a:picLocks noChangeAspect="1"/>
          </p:cNvPicPr>
          <p:nvPr/>
        </p:nvPicPr>
        <p:blipFill rotWithShape="1">
          <a:blip r:embed="rId4"/>
          <a:srcRect l="37091" t="27938" b="34960"/>
          <a:stretch/>
        </p:blipFill>
        <p:spPr>
          <a:xfrm>
            <a:off x="10310334" y="6275390"/>
            <a:ext cx="1857536" cy="406401"/>
          </a:xfrm>
          <a:prstGeom prst="rect">
            <a:avLst/>
          </a:prstGeom>
        </p:spPr>
      </p:pic>
    </p:spTree>
    <p:extLst>
      <p:ext uri="{BB962C8B-B14F-4D97-AF65-F5344CB8AC3E}">
        <p14:creationId xmlns:p14="http://schemas.microsoft.com/office/powerpoint/2010/main" val="229812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17FB5F69-4A9D-10DE-5996-CF03A1E521AB}"/>
              </a:ext>
            </a:extLst>
          </p:cNvPr>
          <p:cNvSpPr>
            <a:spLocks noGrp="1"/>
          </p:cNvSpPr>
          <p:nvPr>
            <p:ph type="body" sz="quarter" idx="13"/>
          </p:nvPr>
        </p:nvSpPr>
        <p:spPr/>
        <p:txBody>
          <a:bodyPr>
            <a:normAutofit/>
          </a:bodyPr>
          <a:lstStyle/>
          <a:p>
            <a:pPr>
              <a:lnSpc>
                <a:spcPct val="150000"/>
              </a:lnSpc>
            </a:pPr>
            <a:r>
              <a:rPr lang="en-US" altLang="zh-CN" b="1" dirty="0">
                <a:solidFill>
                  <a:srgbClr val="FF9A50"/>
                </a:solidFill>
              </a:rPr>
              <a:t>Complementary information: </a:t>
            </a:r>
          </a:p>
          <a:p>
            <a:pPr>
              <a:lnSpc>
                <a:spcPct val="150000"/>
              </a:lnSpc>
            </a:pPr>
            <a:r>
              <a:rPr lang="en-US" altLang="zh-CN" dirty="0">
                <a:solidFill>
                  <a:srgbClr val="53565A"/>
                </a:solidFill>
              </a:rPr>
              <a:t>The patient provided a history of lifting a heavy object prior to the onset of symptoms (</a:t>
            </a:r>
            <a:r>
              <a:rPr lang="en-US" altLang="zh-CN" u="sng" dirty="0">
                <a:solidFill>
                  <a:srgbClr val="53565A"/>
                </a:solidFill>
              </a:rPr>
              <a:t>Situational trigger</a:t>
            </a:r>
            <a:r>
              <a:rPr lang="en-US" altLang="zh-CN" dirty="0">
                <a:solidFill>
                  <a:srgbClr val="53565A"/>
                </a:solidFill>
              </a:rPr>
              <a:t>) .</a:t>
            </a:r>
          </a:p>
          <a:p>
            <a:pPr>
              <a:lnSpc>
                <a:spcPct val="150000"/>
              </a:lnSpc>
            </a:pPr>
            <a:r>
              <a:rPr lang="en-US" altLang="zh-CN" dirty="0">
                <a:solidFill>
                  <a:srgbClr val="53565A"/>
                </a:solidFill>
              </a:rPr>
              <a:t>ECG:</a:t>
            </a:r>
            <a:r>
              <a:rPr lang="en-US" altLang="zh-CN" dirty="0">
                <a:solidFill>
                  <a:srgbClr val="53565A"/>
                </a:solidFill>
                <a:sym typeface="Wingdings" panose="05000000000000000000" pitchFamily="2" charset="2"/>
              </a:rPr>
              <a:t> (</a:t>
            </a:r>
            <a:r>
              <a:rPr lang="en-US" altLang="zh-CN" b="1" dirty="0">
                <a:solidFill>
                  <a:srgbClr val="53565A"/>
                </a:solidFill>
                <a:sym typeface="Wingdings" panose="05000000000000000000" pitchFamily="2" charset="2"/>
              </a:rPr>
              <a:t>-</a:t>
            </a:r>
            <a:r>
              <a:rPr lang="en-US" altLang="zh-CN" dirty="0">
                <a:solidFill>
                  <a:srgbClr val="53565A"/>
                </a:solidFill>
                <a:sym typeface="Wingdings" panose="05000000000000000000" pitchFamily="2" charset="2"/>
              </a:rPr>
              <a:t>)</a:t>
            </a:r>
            <a:endParaRPr lang="en-US" altLang="zh-CN" dirty="0">
              <a:solidFill>
                <a:srgbClr val="53565A"/>
              </a:solidFill>
            </a:endParaRPr>
          </a:p>
          <a:p>
            <a:pPr>
              <a:lnSpc>
                <a:spcPct val="150000"/>
              </a:lnSpc>
            </a:pPr>
            <a:r>
              <a:rPr lang="en-US" altLang="zh-CN" dirty="0">
                <a:solidFill>
                  <a:srgbClr val="53565A"/>
                </a:solidFill>
              </a:rPr>
              <a:t>NT-</a:t>
            </a:r>
            <a:r>
              <a:rPr lang="en-US" altLang="zh-CN" dirty="0" err="1">
                <a:solidFill>
                  <a:srgbClr val="53565A"/>
                </a:solidFill>
              </a:rPr>
              <a:t>proBNP</a:t>
            </a:r>
            <a:r>
              <a:rPr lang="en-US" altLang="zh-CN" dirty="0">
                <a:solidFill>
                  <a:srgbClr val="53565A"/>
                </a:solidFill>
              </a:rPr>
              <a:t>: 331pg/ml (</a:t>
            </a:r>
            <a:r>
              <a:rPr lang="zh-CN" altLang="en-US" dirty="0">
                <a:solidFill>
                  <a:srgbClr val="53565A"/>
                </a:solidFill>
              </a:rPr>
              <a:t>⬆</a:t>
            </a:r>
            <a:r>
              <a:rPr lang="en-US" altLang="zh-CN" dirty="0">
                <a:solidFill>
                  <a:srgbClr val="53565A"/>
                </a:solidFill>
              </a:rPr>
              <a:t>)</a:t>
            </a:r>
          </a:p>
          <a:p>
            <a:pPr>
              <a:lnSpc>
                <a:spcPct val="150000"/>
              </a:lnSpc>
            </a:pPr>
            <a:r>
              <a:rPr lang="en-US" altLang="zh-CN" dirty="0">
                <a:solidFill>
                  <a:srgbClr val="53565A"/>
                </a:solidFill>
              </a:rPr>
              <a:t>Brain CT&amp; MRI</a:t>
            </a:r>
            <a:r>
              <a:rPr lang="en-US" altLang="zh-CN" dirty="0">
                <a:solidFill>
                  <a:srgbClr val="53565A"/>
                </a:solidFill>
                <a:sym typeface="Wingdings" panose="05000000000000000000" pitchFamily="2" charset="2"/>
              </a:rPr>
              <a:t>: (</a:t>
            </a:r>
            <a:r>
              <a:rPr lang="en-US" altLang="zh-CN" b="1" dirty="0">
                <a:solidFill>
                  <a:srgbClr val="53565A"/>
                </a:solidFill>
                <a:sym typeface="Wingdings" panose="05000000000000000000" pitchFamily="2" charset="2"/>
              </a:rPr>
              <a:t>-</a:t>
            </a:r>
            <a:r>
              <a:rPr lang="en-US" altLang="zh-CN" dirty="0">
                <a:solidFill>
                  <a:srgbClr val="53565A"/>
                </a:solidFill>
                <a:sym typeface="Wingdings" panose="05000000000000000000" pitchFamily="2" charset="2"/>
              </a:rPr>
              <a:t>)</a:t>
            </a:r>
          </a:p>
          <a:p>
            <a:pPr>
              <a:lnSpc>
                <a:spcPct val="150000"/>
              </a:lnSpc>
            </a:pPr>
            <a:r>
              <a:rPr lang="en-US" altLang="zh-CN" dirty="0">
                <a:solidFill>
                  <a:srgbClr val="53565A"/>
                </a:solidFill>
              </a:rPr>
              <a:t>Echocardiographic:</a:t>
            </a:r>
            <a:r>
              <a:rPr lang="zh-CN" altLang="en-US" dirty="0">
                <a:solidFill>
                  <a:srgbClr val="53565A"/>
                </a:solidFill>
              </a:rPr>
              <a:t> </a:t>
            </a:r>
            <a:r>
              <a:rPr lang="en-US" altLang="zh-CN" dirty="0">
                <a:solidFill>
                  <a:srgbClr val="53565A"/>
                </a:solidFill>
              </a:rPr>
              <a:t>(</a:t>
            </a:r>
            <a:r>
              <a:rPr lang="en-US" altLang="zh-CN" b="1" dirty="0">
                <a:solidFill>
                  <a:srgbClr val="53565A"/>
                </a:solidFill>
              </a:rPr>
              <a:t>+</a:t>
            </a:r>
            <a:r>
              <a:rPr lang="en-US" altLang="zh-CN" dirty="0">
                <a:solidFill>
                  <a:srgbClr val="53565A"/>
                </a:solidFill>
              </a:rPr>
              <a:t>)</a:t>
            </a:r>
          </a:p>
          <a:p>
            <a:pPr>
              <a:lnSpc>
                <a:spcPct val="150000"/>
              </a:lnSpc>
            </a:pPr>
            <a:endParaRPr lang="zh-CN" altLang="en-US" dirty="0">
              <a:solidFill>
                <a:srgbClr val="53565A"/>
              </a:solidFill>
            </a:endParaRPr>
          </a:p>
        </p:txBody>
      </p:sp>
    </p:spTree>
    <p:extLst>
      <p:ext uri="{BB962C8B-B14F-4D97-AF65-F5344CB8AC3E}">
        <p14:creationId xmlns:p14="http://schemas.microsoft.com/office/powerpoint/2010/main" val="1531799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DAA0DAB-903C-C900-5973-DE3546D132C3}"/>
              </a:ext>
            </a:extLst>
          </p:cNvPr>
          <p:cNvSpPr>
            <a:spLocks noGrp="1"/>
          </p:cNvSpPr>
          <p:nvPr>
            <p:ph type="title"/>
          </p:nvPr>
        </p:nvSpPr>
        <p:spPr/>
        <p:txBody>
          <a:bodyPr/>
          <a:lstStyle/>
          <a:p>
            <a:r>
              <a:rPr lang="en-US" altLang="zh-CN" dirty="0"/>
              <a:t>Transthoracic echocardiography</a:t>
            </a:r>
            <a:endParaRPr lang="zh-CN" altLang="en-US" dirty="0"/>
          </a:p>
        </p:txBody>
      </p:sp>
      <p:pic>
        <p:nvPicPr>
          <p:cNvPr id="4" name="cus ye">
            <a:hlinkClick r:id="" action="ppaction://media"/>
            <a:extLst>
              <a:ext uri="{FF2B5EF4-FFF2-40B4-BE49-F238E27FC236}">
                <a16:creationId xmlns:a16="http://schemas.microsoft.com/office/drawing/2014/main" id="{4E629743-289F-DCFF-9937-19B6FEC9E23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83486" y="1499560"/>
            <a:ext cx="5825028" cy="4397048"/>
          </a:xfrm>
          <a:prstGeom prst="rect">
            <a:avLst/>
          </a:prstGeom>
        </p:spPr>
      </p:pic>
      <p:pic>
        <p:nvPicPr>
          <p:cNvPr id="2" name="图片 1">
            <a:extLst>
              <a:ext uri="{FF2B5EF4-FFF2-40B4-BE49-F238E27FC236}">
                <a16:creationId xmlns:a16="http://schemas.microsoft.com/office/drawing/2014/main" id="{A403CD6E-7A3E-72B5-4B21-73EFEEFD579E}"/>
              </a:ext>
            </a:extLst>
          </p:cNvPr>
          <p:cNvPicPr>
            <a:picLocks noChangeAspect="1"/>
          </p:cNvPicPr>
          <p:nvPr/>
        </p:nvPicPr>
        <p:blipFill>
          <a:blip r:embed="rId5"/>
          <a:stretch>
            <a:fillRect/>
          </a:stretch>
        </p:blipFill>
        <p:spPr>
          <a:xfrm>
            <a:off x="10903694" y="5614959"/>
            <a:ext cx="1288306" cy="1243041"/>
          </a:xfrm>
          <a:prstGeom prst="rect">
            <a:avLst/>
          </a:prstGeom>
        </p:spPr>
      </p:pic>
    </p:spTree>
    <p:extLst>
      <p:ext uri="{BB962C8B-B14F-4D97-AF65-F5344CB8AC3E}">
        <p14:creationId xmlns:p14="http://schemas.microsoft.com/office/powerpoint/2010/main" val="268315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2">
            <a:extLst>
              <a:ext uri="{FF2B5EF4-FFF2-40B4-BE49-F238E27FC236}">
                <a16:creationId xmlns:a16="http://schemas.microsoft.com/office/drawing/2014/main" id="{F8609C4A-BC02-62D6-DE6D-5E1A5E092C25}"/>
              </a:ext>
            </a:extLst>
          </p:cNvPr>
          <p:cNvSpPr>
            <a:spLocks noGrp="1"/>
          </p:cNvSpPr>
          <p:nvPr>
            <p:ph type="title"/>
          </p:nvPr>
        </p:nvSpPr>
        <p:spPr>
          <a:xfrm>
            <a:off x="768351" y="260351"/>
            <a:ext cx="10429267" cy="673100"/>
          </a:xfrm>
        </p:spPr>
        <p:txBody>
          <a:bodyPr/>
          <a:lstStyle/>
          <a:p>
            <a:r>
              <a:rPr lang="en-US" altLang="zh-CN" dirty="0"/>
              <a:t>Transthoracic echocardiography</a:t>
            </a:r>
            <a:endParaRPr lang="zh-CN" altLang="en-US" dirty="0"/>
          </a:p>
        </p:txBody>
      </p:sp>
      <p:pic>
        <p:nvPicPr>
          <p:cNvPr id="8" name="cus ye 1">
            <a:hlinkClick r:id="" action="ppaction://media"/>
            <a:extLst>
              <a:ext uri="{FF2B5EF4-FFF2-40B4-BE49-F238E27FC236}">
                <a16:creationId xmlns:a16="http://schemas.microsoft.com/office/drawing/2014/main" id="{C7CF780B-EA4A-F4F6-98A8-50C86F938EB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83486" y="1499560"/>
            <a:ext cx="5948946" cy="4397048"/>
          </a:xfrm>
          <a:prstGeom prst="rect">
            <a:avLst/>
          </a:prstGeom>
        </p:spPr>
      </p:pic>
      <p:pic>
        <p:nvPicPr>
          <p:cNvPr id="2" name="图片 1">
            <a:extLst>
              <a:ext uri="{FF2B5EF4-FFF2-40B4-BE49-F238E27FC236}">
                <a16:creationId xmlns:a16="http://schemas.microsoft.com/office/drawing/2014/main" id="{9FD29DF2-026E-9A60-A55D-9C34CF4E7891}"/>
              </a:ext>
            </a:extLst>
          </p:cNvPr>
          <p:cNvPicPr>
            <a:picLocks noChangeAspect="1"/>
          </p:cNvPicPr>
          <p:nvPr/>
        </p:nvPicPr>
        <p:blipFill>
          <a:blip r:embed="rId5"/>
          <a:stretch>
            <a:fillRect/>
          </a:stretch>
        </p:blipFill>
        <p:spPr>
          <a:xfrm>
            <a:off x="10903694" y="5614959"/>
            <a:ext cx="1288306" cy="1243041"/>
          </a:xfrm>
          <a:prstGeom prst="rect">
            <a:avLst/>
          </a:prstGeom>
        </p:spPr>
      </p:pic>
    </p:spTree>
    <p:extLst>
      <p:ext uri="{BB962C8B-B14F-4D97-AF65-F5344CB8AC3E}">
        <p14:creationId xmlns:p14="http://schemas.microsoft.com/office/powerpoint/2010/main" val="423647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5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0FC2AC4-89CD-2807-D39D-655A07401A40}"/>
              </a:ext>
            </a:extLst>
          </p:cNvPr>
          <p:cNvSpPr>
            <a:spLocks noGrp="1"/>
          </p:cNvSpPr>
          <p:nvPr>
            <p:ph type="body" sz="quarter" idx="13"/>
          </p:nvPr>
        </p:nvSpPr>
        <p:spPr>
          <a:xfrm>
            <a:off x="768350" y="1534159"/>
            <a:ext cx="10655300" cy="4199891"/>
          </a:xfrm>
        </p:spPr>
        <p:txBody>
          <a:bodyPr/>
          <a:lstStyle/>
          <a:p>
            <a:r>
              <a:rPr lang="en-US" altLang="zh-CN" b="1" dirty="0"/>
              <a:t>A3</a:t>
            </a:r>
            <a:r>
              <a:rPr lang="en-US" altLang="zh-CN" dirty="0"/>
              <a:t>:</a:t>
            </a:r>
          </a:p>
          <a:p>
            <a:pPr>
              <a:lnSpc>
                <a:spcPct val="150000"/>
              </a:lnSpc>
            </a:pPr>
            <a:r>
              <a:rPr lang="en-US" altLang="zh-CN" sz="2200" dirty="0"/>
              <a:t>CT or MRI</a:t>
            </a:r>
          </a:p>
          <a:p>
            <a:pPr>
              <a:lnSpc>
                <a:spcPct val="150000"/>
              </a:lnSpc>
            </a:pPr>
            <a:r>
              <a:rPr lang="en-US" altLang="zh-CN" sz="2200" dirty="0"/>
              <a:t>Imaging modalities, including CT and MRI, are usually reserved for selected patients presenting with syncope, especially when other noninvasive means are inadequate or inconclusive. These modalities offer superior spatial resolution in delineating cardiovascular anatomy (e.g., in patients with structural, infiltrative, or congenital heart disease [CHD]). </a:t>
            </a:r>
          </a:p>
          <a:p>
            <a:endParaRPr lang="zh-CN" altLang="en-US" dirty="0"/>
          </a:p>
        </p:txBody>
      </p:sp>
      <p:sp>
        <p:nvSpPr>
          <p:cNvPr id="3" name="标题 2">
            <a:extLst>
              <a:ext uri="{FF2B5EF4-FFF2-40B4-BE49-F238E27FC236}">
                <a16:creationId xmlns:a16="http://schemas.microsoft.com/office/drawing/2014/main" id="{C08A5769-FB32-2C26-13E7-8574885F5A6A}"/>
              </a:ext>
            </a:extLst>
          </p:cNvPr>
          <p:cNvSpPr>
            <a:spLocks noGrp="1"/>
          </p:cNvSpPr>
          <p:nvPr>
            <p:ph type="title"/>
          </p:nvPr>
        </p:nvSpPr>
        <p:spPr>
          <a:xfrm>
            <a:off x="768351" y="260350"/>
            <a:ext cx="10429267" cy="1090929"/>
          </a:xfrm>
        </p:spPr>
        <p:txBody>
          <a:bodyPr/>
          <a:lstStyle/>
          <a:p>
            <a:r>
              <a:rPr lang="en-US" altLang="zh-CN" b="1" dirty="0">
                <a:solidFill>
                  <a:srgbClr val="FF9A50"/>
                </a:solidFill>
              </a:rPr>
              <a:t>Q3</a:t>
            </a:r>
            <a:r>
              <a:rPr lang="en-US" altLang="zh-CN" dirty="0">
                <a:solidFill>
                  <a:srgbClr val="FF9A50"/>
                </a:solidFill>
              </a:rPr>
              <a:t>: What additional diagnostic tests are required for the patient?</a:t>
            </a:r>
            <a:endParaRPr lang="zh-CN" altLang="en-US" dirty="0"/>
          </a:p>
        </p:txBody>
      </p:sp>
      <p:sp>
        <p:nvSpPr>
          <p:cNvPr id="4" name="TextBox 3">
            <a:extLst>
              <a:ext uri="{FF2B5EF4-FFF2-40B4-BE49-F238E27FC236}">
                <a16:creationId xmlns:a16="http://schemas.microsoft.com/office/drawing/2014/main" id="{20CF3D38-78E0-57FC-EB00-CE38B2D530F5}"/>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JACC (Journal of the American College of Cardiology), 2017-08-01, Volume 70, Issue 5, Pages e39-e110</a:t>
            </a:r>
            <a:endParaRPr lang="en-US" sz="1400" dirty="0"/>
          </a:p>
        </p:txBody>
      </p:sp>
      <p:pic>
        <p:nvPicPr>
          <p:cNvPr id="5" name="图片 4">
            <a:extLst>
              <a:ext uri="{FF2B5EF4-FFF2-40B4-BE49-F238E27FC236}">
                <a16:creationId xmlns:a16="http://schemas.microsoft.com/office/drawing/2014/main" id="{541B00B1-99B5-B20E-B41E-114417959394}"/>
              </a:ext>
            </a:extLst>
          </p:cNvPr>
          <p:cNvPicPr>
            <a:picLocks noChangeAspect="1"/>
          </p:cNvPicPr>
          <p:nvPr/>
        </p:nvPicPr>
        <p:blipFill rotWithShape="1">
          <a:blip r:embed="rId2"/>
          <a:srcRect l="37091" t="27938" b="34960"/>
          <a:stretch/>
        </p:blipFill>
        <p:spPr>
          <a:xfrm>
            <a:off x="10310334" y="6275390"/>
            <a:ext cx="1857536" cy="406401"/>
          </a:xfrm>
          <a:prstGeom prst="rect">
            <a:avLst/>
          </a:prstGeom>
        </p:spPr>
      </p:pic>
    </p:spTree>
    <p:extLst>
      <p:ext uri="{BB962C8B-B14F-4D97-AF65-F5344CB8AC3E}">
        <p14:creationId xmlns:p14="http://schemas.microsoft.com/office/powerpoint/2010/main" val="105849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D16A1FC-315B-D46E-AC22-75A58E992A3B}"/>
              </a:ext>
            </a:extLst>
          </p:cNvPr>
          <p:cNvSpPr>
            <a:spLocks noGrp="1"/>
          </p:cNvSpPr>
          <p:nvPr>
            <p:ph type="title"/>
          </p:nvPr>
        </p:nvSpPr>
        <p:spPr/>
        <p:txBody>
          <a:bodyPr/>
          <a:lstStyle/>
          <a:p>
            <a:r>
              <a:rPr lang="en-US" altLang="zh-CN" dirty="0"/>
              <a:t>CTV</a:t>
            </a:r>
            <a:endParaRPr lang="zh-CN" altLang="en-US" dirty="0"/>
          </a:p>
        </p:txBody>
      </p:sp>
      <p:pic>
        <p:nvPicPr>
          <p:cNvPr id="4" name="ctv ye">
            <a:hlinkClick r:id="" action="ppaction://media"/>
            <a:extLst>
              <a:ext uri="{FF2B5EF4-FFF2-40B4-BE49-F238E27FC236}">
                <a16:creationId xmlns:a16="http://schemas.microsoft.com/office/drawing/2014/main" id="{900EA722-4718-ACD4-9AC1-701DA963261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85852" y="1249845"/>
            <a:ext cx="7020295" cy="4594363"/>
          </a:xfrm>
          <a:prstGeom prst="rect">
            <a:avLst/>
          </a:prstGeom>
        </p:spPr>
      </p:pic>
      <p:pic>
        <p:nvPicPr>
          <p:cNvPr id="2" name="内容占位符 4">
            <a:extLst>
              <a:ext uri="{FF2B5EF4-FFF2-40B4-BE49-F238E27FC236}">
                <a16:creationId xmlns:a16="http://schemas.microsoft.com/office/drawing/2014/main" id="{F5950E8A-194E-A43B-7E11-7D9656B256DE}"/>
              </a:ext>
            </a:extLst>
          </p:cNvPr>
          <p:cNvPicPr>
            <a:picLocks noChangeAspect="1"/>
          </p:cNvPicPr>
          <p:nvPr/>
        </p:nvPicPr>
        <p:blipFill>
          <a:blip r:embed="rId5"/>
          <a:stretch>
            <a:fillRect/>
          </a:stretch>
        </p:blipFill>
        <p:spPr>
          <a:xfrm>
            <a:off x="10819439" y="5897207"/>
            <a:ext cx="1372561" cy="960793"/>
          </a:xfrm>
          <a:prstGeom prst="rect">
            <a:avLst/>
          </a:prstGeom>
        </p:spPr>
      </p:pic>
    </p:spTree>
    <p:extLst>
      <p:ext uri="{BB962C8B-B14F-4D97-AF65-F5344CB8AC3E}">
        <p14:creationId xmlns:p14="http://schemas.microsoft.com/office/powerpoint/2010/main" val="113219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C69E9A13-6944-99F5-0587-9729133B2E2B}"/>
              </a:ext>
            </a:extLst>
          </p:cNvPr>
          <p:cNvSpPr>
            <a:spLocks noGrp="1"/>
          </p:cNvSpPr>
          <p:nvPr>
            <p:ph type="title"/>
          </p:nvPr>
        </p:nvSpPr>
        <p:spPr/>
        <p:txBody>
          <a:bodyPr/>
          <a:lstStyle/>
          <a:p>
            <a:r>
              <a:rPr lang="en-US" altLang="zh-CN" dirty="0"/>
              <a:t>CTV-CPR</a:t>
            </a:r>
            <a:endParaRPr lang="zh-CN" altLang="en-US" dirty="0"/>
          </a:p>
        </p:txBody>
      </p:sp>
      <p:pic>
        <p:nvPicPr>
          <p:cNvPr id="5" name="图片 4">
            <a:extLst>
              <a:ext uri="{FF2B5EF4-FFF2-40B4-BE49-F238E27FC236}">
                <a16:creationId xmlns:a16="http://schemas.microsoft.com/office/drawing/2014/main" id="{C01B3CEB-1DB5-8089-DF3E-D2B01E4026EA}"/>
              </a:ext>
            </a:extLst>
          </p:cNvPr>
          <p:cNvPicPr>
            <a:picLocks noChangeAspect="1"/>
          </p:cNvPicPr>
          <p:nvPr/>
        </p:nvPicPr>
        <p:blipFill rotWithShape="1">
          <a:blip r:embed="rId2"/>
          <a:srcRect l="8710" t="2123"/>
          <a:stretch/>
        </p:blipFill>
        <p:spPr>
          <a:xfrm>
            <a:off x="6347790" y="1515661"/>
            <a:ext cx="3843131" cy="4346334"/>
          </a:xfrm>
          <a:prstGeom prst="rect">
            <a:avLst/>
          </a:prstGeom>
        </p:spPr>
      </p:pic>
      <p:pic>
        <p:nvPicPr>
          <p:cNvPr id="7" name="图片 6">
            <a:extLst>
              <a:ext uri="{FF2B5EF4-FFF2-40B4-BE49-F238E27FC236}">
                <a16:creationId xmlns:a16="http://schemas.microsoft.com/office/drawing/2014/main" id="{069FC013-58B4-305C-F672-8D8DC9EEE7FF}"/>
              </a:ext>
            </a:extLst>
          </p:cNvPr>
          <p:cNvPicPr>
            <a:picLocks noChangeAspect="1"/>
          </p:cNvPicPr>
          <p:nvPr/>
        </p:nvPicPr>
        <p:blipFill>
          <a:blip r:embed="rId3"/>
          <a:stretch>
            <a:fillRect/>
          </a:stretch>
        </p:blipFill>
        <p:spPr>
          <a:xfrm>
            <a:off x="1834122" y="1515660"/>
            <a:ext cx="4242715" cy="4341801"/>
          </a:xfrm>
          <a:prstGeom prst="rect">
            <a:avLst/>
          </a:prstGeom>
        </p:spPr>
      </p:pic>
      <p:pic>
        <p:nvPicPr>
          <p:cNvPr id="2" name="内容占位符 4">
            <a:extLst>
              <a:ext uri="{FF2B5EF4-FFF2-40B4-BE49-F238E27FC236}">
                <a16:creationId xmlns:a16="http://schemas.microsoft.com/office/drawing/2014/main" id="{EF339671-9B0D-DC2D-7123-8D158678DC77}"/>
              </a:ext>
            </a:extLst>
          </p:cNvPr>
          <p:cNvPicPr>
            <a:picLocks noChangeAspect="1"/>
          </p:cNvPicPr>
          <p:nvPr/>
        </p:nvPicPr>
        <p:blipFill>
          <a:blip r:embed="rId4"/>
          <a:stretch>
            <a:fillRect/>
          </a:stretch>
        </p:blipFill>
        <p:spPr>
          <a:xfrm>
            <a:off x="10819439" y="5897207"/>
            <a:ext cx="1372561" cy="960793"/>
          </a:xfrm>
          <a:prstGeom prst="rect">
            <a:avLst/>
          </a:prstGeom>
        </p:spPr>
      </p:pic>
    </p:spTree>
    <p:extLst>
      <p:ext uri="{BB962C8B-B14F-4D97-AF65-F5344CB8AC3E}">
        <p14:creationId xmlns:p14="http://schemas.microsoft.com/office/powerpoint/2010/main" val="246196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66BAB8B-B301-B423-F377-C09B55B68C3C}"/>
              </a:ext>
            </a:extLst>
          </p:cNvPr>
          <p:cNvSpPr>
            <a:spLocks noGrp="1"/>
          </p:cNvSpPr>
          <p:nvPr>
            <p:ph type="body" sz="quarter" idx="13"/>
          </p:nvPr>
        </p:nvSpPr>
        <p:spPr/>
        <p:txBody>
          <a:bodyPr/>
          <a:lstStyle/>
          <a:p>
            <a:pPr>
              <a:lnSpc>
                <a:spcPct val="150000"/>
              </a:lnSpc>
            </a:pPr>
            <a:r>
              <a:rPr lang="en-US" altLang="zh-CN" b="1" dirty="0"/>
              <a:t>A4</a:t>
            </a:r>
            <a:r>
              <a:rPr lang="en-US" altLang="zh-CN" dirty="0"/>
              <a:t>:</a:t>
            </a:r>
          </a:p>
          <a:p>
            <a:pPr marL="457200" indent="-457200">
              <a:lnSpc>
                <a:spcPct val="150000"/>
              </a:lnSpc>
              <a:buFont typeface="+mj-lt"/>
              <a:buAutoNum type="alphaLcParenR"/>
            </a:pPr>
            <a:r>
              <a:rPr lang="en-US" altLang="zh-CN" dirty="0"/>
              <a:t>Intravenous filling defect</a:t>
            </a:r>
          </a:p>
          <a:p>
            <a:pPr marL="457200" indent="-457200">
              <a:lnSpc>
                <a:spcPct val="150000"/>
              </a:lnSpc>
              <a:buFont typeface="+mj-lt"/>
              <a:buAutoNum type="alphaLcParenR"/>
            </a:pPr>
            <a:r>
              <a:rPr lang="en-US" altLang="zh-CN" dirty="0"/>
              <a:t>Uterine and left adnexal mass</a:t>
            </a:r>
          </a:p>
          <a:p>
            <a:pPr marL="457200" indent="-457200">
              <a:buFont typeface="+mj-lt"/>
              <a:buAutoNum type="alphaLcParenR"/>
            </a:pPr>
            <a:endParaRPr lang="en-US" altLang="zh-CN" dirty="0"/>
          </a:p>
          <a:p>
            <a:endParaRPr lang="zh-CN" altLang="en-US" dirty="0"/>
          </a:p>
        </p:txBody>
      </p:sp>
      <p:sp>
        <p:nvSpPr>
          <p:cNvPr id="3" name="标题 2">
            <a:extLst>
              <a:ext uri="{FF2B5EF4-FFF2-40B4-BE49-F238E27FC236}">
                <a16:creationId xmlns:a16="http://schemas.microsoft.com/office/drawing/2014/main" id="{61778754-8C66-A4A6-1EA0-50DCCEBE8601}"/>
              </a:ext>
            </a:extLst>
          </p:cNvPr>
          <p:cNvSpPr>
            <a:spLocks noGrp="1"/>
          </p:cNvSpPr>
          <p:nvPr>
            <p:ph type="title"/>
          </p:nvPr>
        </p:nvSpPr>
        <p:spPr/>
        <p:txBody>
          <a:bodyPr/>
          <a:lstStyle/>
          <a:p>
            <a:r>
              <a:rPr lang="en-US" altLang="zh-CN" b="1" dirty="0">
                <a:solidFill>
                  <a:srgbClr val="FF9A50"/>
                </a:solidFill>
              </a:rPr>
              <a:t>Q4</a:t>
            </a:r>
            <a:r>
              <a:rPr lang="en-US" altLang="zh-CN" dirty="0">
                <a:solidFill>
                  <a:srgbClr val="FF9A50"/>
                </a:solidFill>
              </a:rPr>
              <a:t>: What abnormalities are found in the CTV examination?</a:t>
            </a:r>
            <a:endParaRPr lang="zh-CN" altLang="en-US" dirty="0"/>
          </a:p>
        </p:txBody>
      </p:sp>
    </p:spTree>
    <p:extLst>
      <p:ext uri="{BB962C8B-B14F-4D97-AF65-F5344CB8AC3E}">
        <p14:creationId xmlns:p14="http://schemas.microsoft.com/office/powerpoint/2010/main" val="351046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66BAB8B-B301-B423-F377-C09B55B68C3C}"/>
              </a:ext>
            </a:extLst>
          </p:cNvPr>
          <p:cNvSpPr>
            <a:spLocks noGrp="1"/>
          </p:cNvSpPr>
          <p:nvPr>
            <p:ph type="body" sz="quarter" idx="13"/>
          </p:nvPr>
        </p:nvSpPr>
        <p:spPr>
          <a:xfrm>
            <a:off x="768350" y="2174239"/>
            <a:ext cx="10655300" cy="3559811"/>
          </a:xfrm>
        </p:spPr>
        <p:txBody>
          <a:bodyPr/>
          <a:lstStyle/>
          <a:p>
            <a:pPr>
              <a:lnSpc>
                <a:spcPct val="150000"/>
              </a:lnSpc>
            </a:pPr>
            <a:r>
              <a:rPr lang="en-US" altLang="zh-CN" b="1" dirty="0"/>
              <a:t>A5</a:t>
            </a:r>
            <a:r>
              <a:rPr lang="en-US" altLang="zh-CN" dirty="0"/>
              <a:t>:</a:t>
            </a:r>
          </a:p>
          <a:p>
            <a:pPr>
              <a:lnSpc>
                <a:spcPct val="150000"/>
              </a:lnSpc>
            </a:pPr>
            <a:r>
              <a:rPr lang="en-US" altLang="zh-CN" dirty="0">
                <a:solidFill>
                  <a:srgbClr val="53565A"/>
                </a:solidFill>
              </a:rPr>
              <a:t>Intravenous </a:t>
            </a:r>
            <a:r>
              <a:rPr lang="en-US" altLang="zh-CN" dirty="0" err="1">
                <a:solidFill>
                  <a:srgbClr val="53565A"/>
                </a:solidFill>
              </a:rPr>
              <a:t>Leiomyomatosis</a:t>
            </a:r>
            <a:endParaRPr lang="en-US" altLang="zh-CN" dirty="0">
              <a:solidFill>
                <a:srgbClr val="53565A"/>
              </a:solidFill>
            </a:endParaRPr>
          </a:p>
          <a:p>
            <a:endParaRPr lang="zh-CN" altLang="en-US" dirty="0"/>
          </a:p>
        </p:txBody>
      </p:sp>
      <p:sp>
        <p:nvSpPr>
          <p:cNvPr id="3" name="标题 2">
            <a:extLst>
              <a:ext uri="{FF2B5EF4-FFF2-40B4-BE49-F238E27FC236}">
                <a16:creationId xmlns:a16="http://schemas.microsoft.com/office/drawing/2014/main" id="{61778754-8C66-A4A6-1EA0-50DCCEBE8601}"/>
              </a:ext>
            </a:extLst>
          </p:cNvPr>
          <p:cNvSpPr>
            <a:spLocks noGrp="1"/>
          </p:cNvSpPr>
          <p:nvPr>
            <p:ph type="title"/>
          </p:nvPr>
        </p:nvSpPr>
        <p:spPr>
          <a:xfrm>
            <a:off x="768351" y="260350"/>
            <a:ext cx="10429267" cy="1761489"/>
          </a:xfrm>
        </p:spPr>
        <p:txBody>
          <a:bodyPr/>
          <a:lstStyle/>
          <a:p>
            <a:r>
              <a:rPr lang="en-US" altLang="zh-CN" b="1" dirty="0">
                <a:solidFill>
                  <a:srgbClr val="FF9A50"/>
                </a:solidFill>
              </a:rPr>
              <a:t>Q5</a:t>
            </a:r>
            <a:r>
              <a:rPr lang="en-US" altLang="zh-CN" dirty="0">
                <a:solidFill>
                  <a:srgbClr val="FF9A50"/>
                </a:solidFill>
              </a:rPr>
              <a:t>: Given the patient's clinical presentation and accompanying image, what is the most probable diagnosis?</a:t>
            </a:r>
            <a:endParaRPr lang="zh-CN" altLang="en-US" dirty="0"/>
          </a:p>
        </p:txBody>
      </p:sp>
      <p:pic>
        <p:nvPicPr>
          <p:cNvPr id="4" name="图片 3">
            <a:extLst>
              <a:ext uri="{FF2B5EF4-FFF2-40B4-BE49-F238E27FC236}">
                <a16:creationId xmlns:a16="http://schemas.microsoft.com/office/drawing/2014/main" id="{D8069E51-5010-B22E-5F85-32246DECAC5C}"/>
              </a:ext>
            </a:extLst>
          </p:cNvPr>
          <p:cNvPicPr>
            <a:picLocks noChangeAspect="1"/>
          </p:cNvPicPr>
          <p:nvPr/>
        </p:nvPicPr>
        <p:blipFill>
          <a:blip r:embed="rId2"/>
          <a:stretch>
            <a:fillRect/>
          </a:stretch>
        </p:blipFill>
        <p:spPr>
          <a:xfrm>
            <a:off x="1883195" y="2217735"/>
            <a:ext cx="8425610" cy="3472817"/>
          </a:xfrm>
          <a:prstGeom prst="rect">
            <a:avLst/>
          </a:prstGeom>
        </p:spPr>
      </p:pic>
      <p:pic>
        <p:nvPicPr>
          <p:cNvPr id="6" name="图片 5">
            <a:extLst>
              <a:ext uri="{FF2B5EF4-FFF2-40B4-BE49-F238E27FC236}">
                <a16:creationId xmlns:a16="http://schemas.microsoft.com/office/drawing/2014/main" id="{AE2D7D80-5257-D6B9-3CA4-9DCA19BDE2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1670" y="6366002"/>
            <a:ext cx="1203960" cy="277368"/>
          </a:xfrm>
          <a:prstGeom prst="rect">
            <a:avLst/>
          </a:prstGeom>
        </p:spPr>
      </p:pic>
    </p:spTree>
    <p:extLst>
      <p:ext uri="{BB962C8B-B14F-4D97-AF65-F5344CB8AC3E}">
        <p14:creationId xmlns:p14="http://schemas.microsoft.com/office/powerpoint/2010/main" val="5118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E939C82-0D59-BE2B-A0C3-A50B730F8BB0}"/>
              </a:ext>
            </a:extLst>
          </p:cNvPr>
          <p:cNvSpPr>
            <a:spLocks noGrp="1"/>
          </p:cNvSpPr>
          <p:nvPr>
            <p:ph type="title"/>
          </p:nvPr>
        </p:nvSpPr>
        <p:spPr>
          <a:xfrm>
            <a:off x="788671" y="5116831"/>
            <a:ext cx="10702289" cy="673100"/>
          </a:xfrm>
        </p:spPr>
        <p:txBody>
          <a:bodyPr/>
          <a:lstStyle/>
          <a:p>
            <a:r>
              <a:rPr lang="en-US" altLang="zh-CN" i="1" dirty="0"/>
              <a:t>From</a:t>
            </a:r>
            <a:r>
              <a:rPr lang="en-US" altLang="zh-CN" dirty="0"/>
              <a:t> </a:t>
            </a:r>
            <a:r>
              <a:rPr lang="en-US" altLang="zh-CN" dirty="0" err="1"/>
              <a:t>STATdx</a:t>
            </a:r>
            <a:r>
              <a:rPr lang="en-US" altLang="zh-CN" dirty="0"/>
              <a:t>-Intravenous </a:t>
            </a:r>
            <a:r>
              <a:rPr lang="en-US" altLang="zh-CN" dirty="0" err="1"/>
              <a:t>Leiomyomatosis</a:t>
            </a:r>
            <a:endParaRPr lang="zh-CN" altLang="en-US" dirty="0"/>
          </a:p>
        </p:txBody>
      </p:sp>
      <p:pic>
        <p:nvPicPr>
          <p:cNvPr id="4" name="图片 3">
            <a:extLst>
              <a:ext uri="{FF2B5EF4-FFF2-40B4-BE49-F238E27FC236}">
                <a16:creationId xmlns:a16="http://schemas.microsoft.com/office/drawing/2014/main" id="{9E545596-91E6-64AB-7918-015F64895D91}"/>
              </a:ext>
            </a:extLst>
          </p:cNvPr>
          <p:cNvPicPr>
            <a:picLocks noChangeAspect="1"/>
          </p:cNvPicPr>
          <p:nvPr/>
        </p:nvPicPr>
        <p:blipFill>
          <a:blip r:embed="rId2"/>
          <a:stretch>
            <a:fillRect/>
          </a:stretch>
        </p:blipFill>
        <p:spPr>
          <a:xfrm>
            <a:off x="1911664" y="538480"/>
            <a:ext cx="4084320" cy="4084320"/>
          </a:xfrm>
          <a:prstGeom prst="rect">
            <a:avLst/>
          </a:prstGeom>
        </p:spPr>
      </p:pic>
      <p:pic>
        <p:nvPicPr>
          <p:cNvPr id="5" name="图片 4">
            <a:extLst>
              <a:ext uri="{FF2B5EF4-FFF2-40B4-BE49-F238E27FC236}">
                <a16:creationId xmlns:a16="http://schemas.microsoft.com/office/drawing/2014/main" id="{D2AD2CD8-BB5B-B2C0-57F6-8655594ED055}"/>
              </a:ext>
            </a:extLst>
          </p:cNvPr>
          <p:cNvPicPr>
            <a:picLocks noChangeAspect="1"/>
          </p:cNvPicPr>
          <p:nvPr/>
        </p:nvPicPr>
        <p:blipFill>
          <a:blip r:embed="rId3"/>
          <a:stretch>
            <a:fillRect/>
          </a:stretch>
        </p:blipFill>
        <p:spPr>
          <a:xfrm>
            <a:off x="6226840" y="538480"/>
            <a:ext cx="4079504" cy="4084320"/>
          </a:xfrm>
          <a:prstGeom prst="rect">
            <a:avLst/>
          </a:prstGeom>
        </p:spPr>
      </p:pic>
      <p:pic>
        <p:nvPicPr>
          <p:cNvPr id="6" name="图片 5">
            <a:extLst>
              <a:ext uri="{FF2B5EF4-FFF2-40B4-BE49-F238E27FC236}">
                <a16:creationId xmlns:a16="http://schemas.microsoft.com/office/drawing/2014/main" id="{370CF685-B513-0F6E-281E-CAE7836265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1670" y="6366002"/>
            <a:ext cx="1203960" cy="277368"/>
          </a:xfrm>
          <a:prstGeom prst="rect">
            <a:avLst/>
          </a:prstGeom>
        </p:spPr>
      </p:pic>
    </p:spTree>
    <p:extLst>
      <p:ext uri="{BB962C8B-B14F-4D97-AF65-F5344CB8AC3E}">
        <p14:creationId xmlns:p14="http://schemas.microsoft.com/office/powerpoint/2010/main" val="115668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E939C82-0D59-BE2B-A0C3-A50B730F8BB0}"/>
              </a:ext>
            </a:extLst>
          </p:cNvPr>
          <p:cNvSpPr>
            <a:spLocks noGrp="1"/>
          </p:cNvSpPr>
          <p:nvPr>
            <p:ph type="title"/>
          </p:nvPr>
        </p:nvSpPr>
        <p:spPr>
          <a:xfrm>
            <a:off x="788671" y="5116831"/>
            <a:ext cx="10702289" cy="673100"/>
          </a:xfrm>
        </p:spPr>
        <p:txBody>
          <a:bodyPr/>
          <a:lstStyle/>
          <a:p>
            <a:r>
              <a:rPr lang="en-US" altLang="zh-CN" i="1" dirty="0"/>
              <a:t>From</a:t>
            </a:r>
            <a:r>
              <a:rPr lang="en-US" altLang="zh-CN" dirty="0"/>
              <a:t> </a:t>
            </a:r>
            <a:r>
              <a:rPr lang="en-US" altLang="zh-CN" dirty="0" err="1"/>
              <a:t>STATdx</a:t>
            </a:r>
            <a:r>
              <a:rPr lang="en-US" altLang="zh-CN" dirty="0"/>
              <a:t>-Intravenous </a:t>
            </a:r>
            <a:r>
              <a:rPr lang="en-US" altLang="zh-CN" dirty="0" err="1"/>
              <a:t>Leiomyomatosis</a:t>
            </a:r>
            <a:endParaRPr lang="zh-CN" altLang="en-US" dirty="0"/>
          </a:p>
        </p:txBody>
      </p:sp>
      <p:pic>
        <p:nvPicPr>
          <p:cNvPr id="6" name="图片 5">
            <a:extLst>
              <a:ext uri="{FF2B5EF4-FFF2-40B4-BE49-F238E27FC236}">
                <a16:creationId xmlns:a16="http://schemas.microsoft.com/office/drawing/2014/main" id="{370CF685-B513-0F6E-281E-CAE783626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1670" y="6366002"/>
            <a:ext cx="1203960" cy="277368"/>
          </a:xfrm>
          <a:prstGeom prst="rect">
            <a:avLst/>
          </a:prstGeom>
        </p:spPr>
      </p:pic>
      <p:pic>
        <p:nvPicPr>
          <p:cNvPr id="7" name="内容占位符 3">
            <a:extLst>
              <a:ext uri="{FF2B5EF4-FFF2-40B4-BE49-F238E27FC236}">
                <a16:creationId xmlns:a16="http://schemas.microsoft.com/office/drawing/2014/main" id="{7804232C-E31A-43B1-6809-253AA6439E0B}"/>
              </a:ext>
            </a:extLst>
          </p:cNvPr>
          <p:cNvPicPr>
            <a:picLocks noChangeAspect="1"/>
          </p:cNvPicPr>
          <p:nvPr/>
        </p:nvPicPr>
        <p:blipFill>
          <a:blip r:embed="rId3"/>
          <a:stretch>
            <a:fillRect/>
          </a:stretch>
        </p:blipFill>
        <p:spPr>
          <a:xfrm>
            <a:off x="26515" y="1741169"/>
            <a:ext cx="3022821" cy="3022821"/>
          </a:xfrm>
          <a:prstGeom prst="rect">
            <a:avLst/>
          </a:prstGeom>
        </p:spPr>
      </p:pic>
      <p:pic>
        <p:nvPicPr>
          <p:cNvPr id="8" name="图片 7">
            <a:extLst>
              <a:ext uri="{FF2B5EF4-FFF2-40B4-BE49-F238E27FC236}">
                <a16:creationId xmlns:a16="http://schemas.microsoft.com/office/drawing/2014/main" id="{0D3747A8-47EA-ACBB-C911-603A38F10430}"/>
              </a:ext>
            </a:extLst>
          </p:cNvPr>
          <p:cNvPicPr>
            <a:picLocks noChangeAspect="1"/>
          </p:cNvPicPr>
          <p:nvPr/>
        </p:nvPicPr>
        <p:blipFill>
          <a:blip r:embed="rId4"/>
          <a:stretch>
            <a:fillRect/>
          </a:stretch>
        </p:blipFill>
        <p:spPr>
          <a:xfrm>
            <a:off x="3065235" y="1741169"/>
            <a:ext cx="3022821" cy="3022821"/>
          </a:xfrm>
          <a:prstGeom prst="rect">
            <a:avLst/>
          </a:prstGeom>
        </p:spPr>
      </p:pic>
      <p:pic>
        <p:nvPicPr>
          <p:cNvPr id="9" name="图片 8">
            <a:extLst>
              <a:ext uri="{FF2B5EF4-FFF2-40B4-BE49-F238E27FC236}">
                <a16:creationId xmlns:a16="http://schemas.microsoft.com/office/drawing/2014/main" id="{C39D8C18-DF21-B478-400C-4AD6DFB2756B}"/>
              </a:ext>
            </a:extLst>
          </p:cNvPr>
          <p:cNvPicPr>
            <a:picLocks noChangeAspect="1"/>
          </p:cNvPicPr>
          <p:nvPr/>
        </p:nvPicPr>
        <p:blipFill>
          <a:blip r:embed="rId5"/>
          <a:stretch>
            <a:fillRect/>
          </a:stretch>
        </p:blipFill>
        <p:spPr>
          <a:xfrm>
            <a:off x="6090703" y="1741169"/>
            <a:ext cx="3022821" cy="3022821"/>
          </a:xfrm>
          <a:prstGeom prst="rect">
            <a:avLst/>
          </a:prstGeom>
        </p:spPr>
      </p:pic>
      <p:pic>
        <p:nvPicPr>
          <p:cNvPr id="10" name="图片 9">
            <a:extLst>
              <a:ext uri="{FF2B5EF4-FFF2-40B4-BE49-F238E27FC236}">
                <a16:creationId xmlns:a16="http://schemas.microsoft.com/office/drawing/2014/main" id="{FD23820C-03D2-3C88-C24C-DE5C8DC236BC}"/>
              </a:ext>
            </a:extLst>
          </p:cNvPr>
          <p:cNvPicPr>
            <a:picLocks noChangeAspect="1"/>
          </p:cNvPicPr>
          <p:nvPr/>
        </p:nvPicPr>
        <p:blipFill>
          <a:blip r:embed="rId6"/>
          <a:stretch>
            <a:fillRect/>
          </a:stretch>
        </p:blipFill>
        <p:spPr>
          <a:xfrm>
            <a:off x="9129423" y="1741169"/>
            <a:ext cx="3022821" cy="3022821"/>
          </a:xfrm>
          <a:prstGeom prst="rect">
            <a:avLst/>
          </a:prstGeom>
        </p:spPr>
      </p:pic>
    </p:spTree>
    <p:extLst>
      <p:ext uri="{BB962C8B-B14F-4D97-AF65-F5344CB8AC3E}">
        <p14:creationId xmlns:p14="http://schemas.microsoft.com/office/powerpoint/2010/main" val="2178428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E939C82-0D59-BE2B-A0C3-A50B730F8BB0}"/>
              </a:ext>
            </a:extLst>
          </p:cNvPr>
          <p:cNvSpPr>
            <a:spLocks noGrp="1"/>
          </p:cNvSpPr>
          <p:nvPr>
            <p:ph type="title"/>
          </p:nvPr>
        </p:nvSpPr>
        <p:spPr>
          <a:xfrm>
            <a:off x="119381" y="6168136"/>
            <a:ext cx="10702289" cy="673100"/>
          </a:xfrm>
        </p:spPr>
        <p:txBody>
          <a:bodyPr/>
          <a:lstStyle/>
          <a:p>
            <a:r>
              <a:rPr lang="en-US" altLang="zh-CN" sz="2000" i="1" dirty="0"/>
              <a:t>From</a:t>
            </a:r>
            <a:r>
              <a:rPr lang="en-US" altLang="zh-CN" sz="2000" dirty="0"/>
              <a:t> </a:t>
            </a:r>
            <a:r>
              <a:rPr lang="en-US" altLang="zh-CN" sz="2000" dirty="0" err="1"/>
              <a:t>STATdx</a:t>
            </a:r>
            <a:r>
              <a:rPr lang="en-US" altLang="zh-CN" sz="2000" dirty="0"/>
              <a:t>-Intravenous </a:t>
            </a:r>
            <a:r>
              <a:rPr lang="en-US" altLang="zh-CN" sz="2000" dirty="0" err="1"/>
              <a:t>Leiomyomatosis</a:t>
            </a:r>
            <a:endParaRPr lang="zh-CN" altLang="en-US" sz="2000" dirty="0"/>
          </a:p>
        </p:txBody>
      </p:sp>
      <p:pic>
        <p:nvPicPr>
          <p:cNvPr id="6" name="图片 5">
            <a:extLst>
              <a:ext uri="{FF2B5EF4-FFF2-40B4-BE49-F238E27FC236}">
                <a16:creationId xmlns:a16="http://schemas.microsoft.com/office/drawing/2014/main" id="{370CF685-B513-0F6E-281E-CAE783626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1670" y="6366002"/>
            <a:ext cx="1203960" cy="277368"/>
          </a:xfrm>
          <a:prstGeom prst="rect">
            <a:avLst/>
          </a:prstGeom>
        </p:spPr>
      </p:pic>
      <p:pic>
        <p:nvPicPr>
          <p:cNvPr id="7" name="图片 6">
            <a:extLst>
              <a:ext uri="{FF2B5EF4-FFF2-40B4-BE49-F238E27FC236}">
                <a16:creationId xmlns:a16="http://schemas.microsoft.com/office/drawing/2014/main" id="{FCBCA816-1B4B-A13B-4834-CAD18F97E749}"/>
              </a:ext>
            </a:extLst>
          </p:cNvPr>
          <p:cNvPicPr>
            <a:picLocks noChangeAspect="1"/>
          </p:cNvPicPr>
          <p:nvPr/>
        </p:nvPicPr>
        <p:blipFill>
          <a:blip r:embed="rId3"/>
          <a:stretch>
            <a:fillRect/>
          </a:stretch>
        </p:blipFill>
        <p:spPr>
          <a:xfrm>
            <a:off x="0" y="3024000"/>
            <a:ext cx="3024000" cy="3024000"/>
          </a:xfrm>
          <a:prstGeom prst="rect">
            <a:avLst/>
          </a:prstGeom>
        </p:spPr>
      </p:pic>
      <p:pic>
        <p:nvPicPr>
          <p:cNvPr id="8" name="图片 7">
            <a:extLst>
              <a:ext uri="{FF2B5EF4-FFF2-40B4-BE49-F238E27FC236}">
                <a16:creationId xmlns:a16="http://schemas.microsoft.com/office/drawing/2014/main" id="{5643F22D-A337-3D4B-6C60-6499E51E0C60}"/>
              </a:ext>
            </a:extLst>
          </p:cNvPr>
          <p:cNvPicPr>
            <a:picLocks noChangeAspect="1"/>
          </p:cNvPicPr>
          <p:nvPr/>
        </p:nvPicPr>
        <p:blipFill>
          <a:blip r:embed="rId4"/>
          <a:stretch>
            <a:fillRect/>
          </a:stretch>
        </p:blipFill>
        <p:spPr>
          <a:xfrm>
            <a:off x="0" y="0"/>
            <a:ext cx="3024000" cy="3024000"/>
          </a:xfrm>
          <a:prstGeom prst="rect">
            <a:avLst/>
          </a:prstGeom>
        </p:spPr>
      </p:pic>
      <p:pic>
        <p:nvPicPr>
          <p:cNvPr id="9" name="图片 8">
            <a:extLst>
              <a:ext uri="{FF2B5EF4-FFF2-40B4-BE49-F238E27FC236}">
                <a16:creationId xmlns:a16="http://schemas.microsoft.com/office/drawing/2014/main" id="{F5AFDA7B-54B6-C628-2E06-C89E650BEFFE}"/>
              </a:ext>
            </a:extLst>
          </p:cNvPr>
          <p:cNvPicPr>
            <a:picLocks noChangeAspect="1"/>
          </p:cNvPicPr>
          <p:nvPr/>
        </p:nvPicPr>
        <p:blipFill>
          <a:blip r:embed="rId5"/>
          <a:stretch>
            <a:fillRect/>
          </a:stretch>
        </p:blipFill>
        <p:spPr>
          <a:xfrm>
            <a:off x="3024000" y="0"/>
            <a:ext cx="3024000" cy="3024000"/>
          </a:xfrm>
          <a:prstGeom prst="rect">
            <a:avLst/>
          </a:prstGeom>
        </p:spPr>
      </p:pic>
      <p:pic>
        <p:nvPicPr>
          <p:cNvPr id="10" name="图片 9">
            <a:extLst>
              <a:ext uri="{FF2B5EF4-FFF2-40B4-BE49-F238E27FC236}">
                <a16:creationId xmlns:a16="http://schemas.microsoft.com/office/drawing/2014/main" id="{A00253A0-B242-C613-7126-F26BF01E3C36}"/>
              </a:ext>
            </a:extLst>
          </p:cNvPr>
          <p:cNvPicPr>
            <a:picLocks noChangeAspect="1"/>
          </p:cNvPicPr>
          <p:nvPr/>
        </p:nvPicPr>
        <p:blipFill>
          <a:blip r:embed="rId6"/>
          <a:stretch>
            <a:fillRect/>
          </a:stretch>
        </p:blipFill>
        <p:spPr>
          <a:xfrm>
            <a:off x="3024000" y="3024000"/>
            <a:ext cx="3024000" cy="3024000"/>
          </a:xfrm>
          <a:prstGeom prst="rect">
            <a:avLst/>
          </a:prstGeom>
        </p:spPr>
      </p:pic>
      <p:pic>
        <p:nvPicPr>
          <p:cNvPr id="11" name="内容占位符 3">
            <a:extLst>
              <a:ext uri="{FF2B5EF4-FFF2-40B4-BE49-F238E27FC236}">
                <a16:creationId xmlns:a16="http://schemas.microsoft.com/office/drawing/2014/main" id="{B4EF5B17-1F6F-3750-B029-CE86EE6F4FB7}"/>
              </a:ext>
            </a:extLst>
          </p:cNvPr>
          <p:cNvPicPr>
            <a:picLocks noChangeAspect="1"/>
          </p:cNvPicPr>
          <p:nvPr/>
        </p:nvPicPr>
        <p:blipFill>
          <a:blip r:embed="rId7"/>
          <a:stretch>
            <a:fillRect/>
          </a:stretch>
        </p:blipFill>
        <p:spPr>
          <a:xfrm>
            <a:off x="6144002" y="0"/>
            <a:ext cx="6048000" cy="6048000"/>
          </a:xfrm>
          <a:prstGeom prst="rect">
            <a:avLst/>
          </a:prstGeom>
        </p:spPr>
      </p:pic>
    </p:spTree>
    <p:extLst>
      <p:ext uri="{BB962C8B-B14F-4D97-AF65-F5344CB8AC3E}">
        <p14:creationId xmlns:p14="http://schemas.microsoft.com/office/powerpoint/2010/main" val="26968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E939C82-0D59-BE2B-A0C3-A50B730F8BB0}"/>
              </a:ext>
            </a:extLst>
          </p:cNvPr>
          <p:cNvSpPr>
            <a:spLocks noGrp="1"/>
          </p:cNvSpPr>
          <p:nvPr>
            <p:ph type="title"/>
          </p:nvPr>
        </p:nvSpPr>
        <p:spPr>
          <a:xfrm>
            <a:off x="788671" y="5116831"/>
            <a:ext cx="10702289" cy="673100"/>
          </a:xfrm>
        </p:spPr>
        <p:txBody>
          <a:bodyPr/>
          <a:lstStyle/>
          <a:p>
            <a:r>
              <a:rPr lang="en-US" altLang="zh-CN" i="1" dirty="0"/>
              <a:t>From</a:t>
            </a:r>
            <a:r>
              <a:rPr lang="en-US" altLang="zh-CN" dirty="0"/>
              <a:t> </a:t>
            </a:r>
            <a:r>
              <a:rPr lang="en-US" altLang="zh-CN" dirty="0" err="1"/>
              <a:t>STATdx</a:t>
            </a:r>
            <a:r>
              <a:rPr lang="en-US" altLang="zh-CN" dirty="0"/>
              <a:t>-Intravenous </a:t>
            </a:r>
            <a:r>
              <a:rPr lang="en-US" altLang="zh-CN" dirty="0" err="1"/>
              <a:t>Leiomyomatosis</a:t>
            </a:r>
            <a:endParaRPr lang="zh-CN" altLang="en-US" dirty="0"/>
          </a:p>
        </p:txBody>
      </p:sp>
      <p:pic>
        <p:nvPicPr>
          <p:cNvPr id="6" name="图片 5">
            <a:extLst>
              <a:ext uri="{FF2B5EF4-FFF2-40B4-BE49-F238E27FC236}">
                <a16:creationId xmlns:a16="http://schemas.microsoft.com/office/drawing/2014/main" id="{370CF685-B513-0F6E-281E-CAE783626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1670" y="6366002"/>
            <a:ext cx="1203960" cy="277368"/>
          </a:xfrm>
          <a:prstGeom prst="rect">
            <a:avLst/>
          </a:prstGeom>
        </p:spPr>
      </p:pic>
      <p:pic>
        <p:nvPicPr>
          <p:cNvPr id="2" name="图片 1">
            <a:extLst>
              <a:ext uri="{FF2B5EF4-FFF2-40B4-BE49-F238E27FC236}">
                <a16:creationId xmlns:a16="http://schemas.microsoft.com/office/drawing/2014/main" id="{1A66A4F2-EE68-666A-9F52-4272DD358E65}"/>
              </a:ext>
            </a:extLst>
          </p:cNvPr>
          <p:cNvPicPr>
            <a:picLocks noChangeAspect="1"/>
          </p:cNvPicPr>
          <p:nvPr/>
        </p:nvPicPr>
        <p:blipFill>
          <a:blip r:embed="rId3"/>
          <a:stretch>
            <a:fillRect/>
          </a:stretch>
        </p:blipFill>
        <p:spPr>
          <a:xfrm>
            <a:off x="211068" y="1074199"/>
            <a:ext cx="3876923" cy="3876923"/>
          </a:xfrm>
          <a:prstGeom prst="rect">
            <a:avLst/>
          </a:prstGeom>
        </p:spPr>
      </p:pic>
      <p:pic>
        <p:nvPicPr>
          <p:cNvPr id="4" name="图片 3">
            <a:extLst>
              <a:ext uri="{FF2B5EF4-FFF2-40B4-BE49-F238E27FC236}">
                <a16:creationId xmlns:a16="http://schemas.microsoft.com/office/drawing/2014/main" id="{95E02E85-CB4D-7C5F-B7F7-295BCF81DA61}"/>
              </a:ext>
            </a:extLst>
          </p:cNvPr>
          <p:cNvPicPr>
            <a:picLocks noChangeAspect="1"/>
          </p:cNvPicPr>
          <p:nvPr/>
        </p:nvPicPr>
        <p:blipFill>
          <a:blip r:embed="rId4"/>
          <a:stretch>
            <a:fillRect/>
          </a:stretch>
        </p:blipFill>
        <p:spPr>
          <a:xfrm>
            <a:off x="4173263" y="1074199"/>
            <a:ext cx="3876923" cy="3876923"/>
          </a:xfrm>
          <a:prstGeom prst="rect">
            <a:avLst/>
          </a:prstGeom>
        </p:spPr>
      </p:pic>
      <p:pic>
        <p:nvPicPr>
          <p:cNvPr id="7" name="图片 6">
            <a:extLst>
              <a:ext uri="{FF2B5EF4-FFF2-40B4-BE49-F238E27FC236}">
                <a16:creationId xmlns:a16="http://schemas.microsoft.com/office/drawing/2014/main" id="{AC5BDC15-B06E-A4E7-8647-E976B6CEAAFC}"/>
              </a:ext>
            </a:extLst>
          </p:cNvPr>
          <p:cNvPicPr>
            <a:picLocks noChangeAspect="1"/>
          </p:cNvPicPr>
          <p:nvPr/>
        </p:nvPicPr>
        <p:blipFill>
          <a:blip r:embed="rId5"/>
          <a:stretch>
            <a:fillRect/>
          </a:stretch>
        </p:blipFill>
        <p:spPr>
          <a:xfrm>
            <a:off x="8148707" y="1068069"/>
            <a:ext cx="3876923" cy="3876923"/>
          </a:xfrm>
          <a:prstGeom prst="rect">
            <a:avLst/>
          </a:prstGeom>
        </p:spPr>
      </p:pic>
    </p:spTree>
    <p:extLst>
      <p:ext uri="{BB962C8B-B14F-4D97-AF65-F5344CB8AC3E}">
        <p14:creationId xmlns:p14="http://schemas.microsoft.com/office/powerpoint/2010/main" val="40168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A303316-7B53-1EF6-0FFB-66953723AE34}"/>
              </a:ext>
            </a:extLst>
          </p:cNvPr>
          <p:cNvSpPr>
            <a:spLocks noGrp="1"/>
          </p:cNvSpPr>
          <p:nvPr>
            <p:ph type="title"/>
          </p:nvPr>
        </p:nvSpPr>
        <p:spPr/>
        <p:txBody>
          <a:bodyPr/>
          <a:lstStyle/>
          <a:p>
            <a:r>
              <a:rPr lang="en-US" altLang="zh-CN" dirty="0"/>
              <a:t>Histology</a:t>
            </a:r>
            <a:endParaRPr lang="zh-CN" altLang="en-US" dirty="0"/>
          </a:p>
        </p:txBody>
      </p:sp>
      <p:pic>
        <p:nvPicPr>
          <p:cNvPr id="4" name="图片 3">
            <a:extLst>
              <a:ext uri="{FF2B5EF4-FFF2-40B4-BE49-F238E27FC236}">
                <a16:creationId xmlns:a16="http://schemas.microsoft.com/office/drawing/2014/main" id="{30DA364C-36E4-2BDA-F06B-EE5CC62DC428}"/>
              </a:ext>
            </a:extLst>
          </p:cNvPr>
          <p:cNvPicPr>
            <a:picLocks noChangeAspect="1"/>
          </p:cNvPicPr>
          <p:nvPr/>
        </p:nvPicPr>
        <p:blipFill rotWithShape="1">
          <a:blip r:embed="rId2"/>
          <a:srcRect l="12305" t="35670" r="6526" b="20793"/>
          <a:stretch/>
        </p:blipFill>
        <p:spPr>
          <a:xfrm>
            <a:off x="179710" y="2123109"/>
            <a:ext cx="5844563" cy="2515152"/>
          </a:xfrm>
          <a:prstGeom prst="rect">
            <a:avLst/>
          </a:prstGeom>
        </p:spPr>
      </p:pic>
      <p:pic>
        <p:nvPicPr>
          <p:cNvPr id="5" name="图片 4">
            <a:extLst>
              <a:ext uri="{FF2B5EF4-FFF2-40B4-BE49-F238E27FC236}">
                <a16:creationId xmlns:a16="http://schemas.microsoft.com/office/drawing/2014/main" id="{BD87ECC6-D9AA-81F9-02F9-CBF60E3AD333}"/>
              </a:ext>
            </a:extLst>
          </p:cNvPr>
          <p:cNvPicPr>
            <a:picLocks noChangeAspect="1"/>
          </p:cNvPicPr>
          <p:nvPr/>
        </p:nvPicPr>
        <p:blipFill rotWithShape="1">
          <a:blip r:embed="rId3"/>
          <a:srcRect l="11803" t="37256" r="6526" b="17859"/>
          <a:stretch/>
        </p:blipFill>
        <p:spPr>
          <a:xfrm>
            <a:off x="6095999" y="2149613"/>
            <a:ext cx="5838743" cy="2515152"/>
          </a:xfrm>
          <a:prstGeom prst="rect">
            <a:avLst/>
          </a:prstGeom>
        </p:spPr>
      </p:pic>
    </p:spTree>
    <p:extLst>
      <p:ext uri="{BB962C8B-B14F-4D97-AF65-F5344CB8AC3E}">
        <p14:creationId xmlns:p14="http://schemas.microsoft.com/office/powerpoint/2010/main" val="150326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66BAB8B-B301-B423-F377-C09B55B68C3C}"/>
              </a:ext>
            </a:extLst>
          </p:cNvPr>
          <p:cNvSpPr>
            <a:spLocks noGrp="1"/>
          </p:cNvSpPr>
          <p:nvPr>
            <p:ph type="body" sz="quarter" idx="13"/>
          </p:nvPr>
        </p:nvSpPr>
        <p:spPr>
          <a:xfrm>
            <a:off x="768351" y="1338919"/>
            <a:ext cx="7739546" cy="4620682"/>
          </a:xfrm>
        </p:spPr>
        <p:txBody>
          <a:bodyPr/>
          <a:lstStyle/>
          <a:p>
            <a:pPr>
              <a:lnSpc>
                <a:spcPct val="150000"/>
              </a:lnSpc>
            </a:pPr>
            <a:r>
              <a:rPr lang="en-US" altLang="zh-CN" b="1" dirty="0"/>
              <a:t>A6</a:t>
            </a:r>
            <a:r>
              <a:rPr lang="en-US" altLang="zh-CN" dirty="0"/>
              <a:t>:</a:t>
            </a:r>
          </a:p>
          <a:p>
            <a:pPr>
              <a:lnSpc>
                <a:spcPct val="150000"/>
              </a:lnSpc>
            </a:pPr>
            <a:r>
              <a:rPr lang="en-US" altLang="zh-CN" dirty="0"/>
              <a:t>An unusual entity characterized by intravascular proliferation of benign-appearing smooth muscle. Rare form of uterine leiomyoma that extends directly into adjacent pelvic veins and may involve inferior vena cava (IVC), right heart, and pulmonary arteries.</a:t>
            </a:r>
            <a:endParaRPr lang="zh-CN" altLang="en-US" dirty="0"/>
          </a:p>
        </p:txBody>
      </p:sp>
      <p:sp>
        <p:nvSpPr>
          <p:cNvPr id="3" name="标题 2">
            <a:extLst>
              <a:ext uri="{FF2B5EF4-FFF2-40B4-BE49-F238E27FC236}">
                <a16:creationId xmlns:a16="http://schemas.microsoft.com/office/drawing/2014/main" id="{61778754-8C66-A4A6-1EA0-50DCCEBE8601}"/>
              </a:ext>
            </a:extLst>
          </p:cNvPr>
          <p:cNvSpPr>
            <a:spLocks noGrp="1"/>
          </p:cNvSpPr>
          <p:nvPr>
            <p:ph type="title"/>
          </p:nvPr>
        </p:nvSpPr>
        <p:spPr/>
        <p:txBody>
          <a:bodyPr/>
          <a:lstStyle/>
          <a:p>
            <a:r>
              <a:rPr lang="en-US" altLang="zh-CN" b="1" dirty="0">
                <a:solidFill>
                  <a:srgbClr val="FF9A50"/>
                </a:solidFill>
              </a:rPr>
              <a:t>Q6</a:t>
            </a:r>
            <a:r>
              <a:rPr lang="en-US" altLang="zh-CN" dirty="0">
                <a:solidFill>
                  <a:srgbClr val="FF9A50"/>
                </a:solidFill>
              </a:rPr>
              <a:t>: What is the etiology of intravenous </a:t>
            </a:r>
            <a:r>
              <a:rPr lang="en-US" altLang="zh-CN" dirty="0" err="1">
                <a:solidFill>
                  <a:srgbClr val="FF9A50"/>
                </a:solidFill>
              </a:rPr>
              <a:t>leiomyomatosis</a:t>
            </a:r>
            <a:r>
              <a:rPr lang="en-US" altLang="zh-CN" dirty="0">
                <a:solidFill>
                  <a:srgbClr val="FF9A50"/>
                </a:solidFill>
              </a:rPr>
              <a:t>?</a:t>
            </a:r>
            <a:endParaRPr lang="zh-CN" altLang="en-US" dirty="0"/>
          </a:p>
        </p:txBody>
      </p:sp>
      <p:pic>
        <p:nvPicPr>
          <p:cNvPr id="4" name="图片 3">
            <a:extLst>
              <a:ext uri="{FF2B5EF4-FFF2-40B4-BE49-F238E27FC236}">
                <a16:creationId xmlns:a16="http://schemas.microsoft.com/office/drawing/2014/main" id="{00A39A1E-8B87-A883-E2DD-45DE07FB32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6594" y="6386322"/>
            <a:ext cx="979036" cy="225550"/>
          </a:xfrm>
          <a:prstGeom prst="rect">
            <a:avLst/>
          </a:prstGeom>
        </p:spPr>
      </p:pic>
      <p:pic>
        <p:nvPicPr>
          <p:cNvPr id="5" name="图片 4">
            <a:extLst>
              <a:ext uri="{FF2B5EF4-FFF2-40B4-BE49-F238E27FC236}">
                <a16:creationId xmlns:a16="http://schemas.microsoft.com/office/drawing/2014/main" id="{5A406604-7955-89CA-FE35-70AFCCF2467A}"/>
              </a:ext>
            </a:extLst>
          </p:cNvPr>
          <p:cNvPicPr>
            <a:picLocks noChangeAspect="1"/>
          </p:cNvPicPr>
          <p:nvPr/>
        </p:nvPicPr>
        <p:blipFill rotWithShape="1">
          <a:blip r:embed="rId3"/>
          <a:srcRect l="37091" t="27938" b="34960"/>
          <a:stretch/>
        </p:blipFill>
        <p:spPr>
          <a:xfrm>
            <a:off x="10334464" y="5959601"/>
            <a:ext cx="1857536" cy="406401"/>
          </a:xfrm>
          <a:prstGeom prst="rect">
            <a:avLst/>
          </a:prstGeom>
        </p:spPr>
      </p:pic>
      <p:pic>
        <p:nvPicPr>
          <p:cNvPr id="8" name="图片 7">
            <a:extLst>
              <a:ext uri="{FF2B5EF4-FFF2-40B4-BE49-F238E27FC236}">
                <a16:creationId xmlns:a16="http://schemas.microsoft.com/office/drawing/2014/main" id="{54373246-1054-E039-42E2-56C3F850183C}"/>
              </a:ext>
            </a:extLst>
          </p:cNvPr>
          <p:cNvPicPr>
            <a:picLocks noChangeAspect="1"/>
          </p:cNvPicPr>
          <p:nvPr/>
        </p:nvPicPr>
        <p:blipFill>
          <a:blip r:embed="rId4"/>
          <a:stretch>
            <a:fillRect/>
          </a:stretch>
        </p:blipFill>
        <p:spPr>
          <a:xfrm>
            <a:off x="8366338" y="1113368"/>
            <a:ext cx="3382693" cy="4802853"/>
          </a:xfrm>
          <a:prstGeom prst="rect">
            <a:avLst/>
          </a:prstGeom>
        </p:spPr>
      </p:pic>
      <p:sp>
        <p:nvSpPr>
          <p:cNvPr id="10" name="TextBox 3">
            <a:extLst>
              <a:ext uri="{FF2B5EF4-FFF2-40B4-BE49-F238E27FC236}">
                <a16:creationId xmlns:a16="http://schemas.microsoft.com/office/drawing/2014/main" id="{2C238118-2064-9CBF-16E2-F179B1C2D865}"/>
              </a:ext>
            </a:extLst>
          </p:cNvPr>
          <p:cNvSpPr txBox="1"/>
          <p:nvPr/>
        </p:nvSpPr>
        <p:spPr>
          <a:xfrm>
            <a:off x="0" y="6254124"/>
            <a:ext cx="9439012" cy="375552"/>
          </a:xfrm>
          <a:prstGeom prst="rect">
            <a:avLst/>
          </a:prstGeom>
          <a:noFill/>
        </p:spPr>
        <p:txBody>
          <a:bodyPr wrap="square" rtlCol="0">
            <a:spAutoFit/>
          </a:bodyPr>
          <a:lstStyle/>
          <a:p>
            <a:pPr>
              <a:lnSpc>
                <a:spcPct val="150000"/>
              </a:lnSpc>
            </a:pPr>
            <a:r>
              <a:rPr lang="en-US" altLang="zh-CN" sz="1400" i="1" dirty="0"/>
              <a:t>From</a:t>
            </a:r>
            <a:r>
              <a:rPr lang="en-US" altLang="zh-CN" sz="1400" dirty="0"/>
              <a:t> Book: Robbins &amp; </a:t>
            </a:r>
            <a:r>
              <a:rPr lang="en-US" altLang="zh-CN" sz="1400" dirty="0" err="1"/>
              <a:t>Cotran</a:t>
            </a:r>
            <a:r>
              <a:rPr lang="en-US" altLang="zh-CN" sz="1400" dirty="0"/>
              <a:t> Pathologic Basis of Disease. Chapter 22: The Female Genital Tract: Morphology. </a:t>
            </a:r>
            <a:endParaRPr lang="en-US" sz="1400" dirty="0"/>
          </a:p>
        </p:txBody>
      </p:sp>
    </p:spTree>
    <p:extLst>
      <p:ext uri="{BB962C8B-B14F-4D97-AF65-F5344CB8AC3E}">
        <p14:creationId xmlns:p14="http://schemas.microsoft.com/office/powerpoint/2010/main" val="264090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3325F59-4678-742F-5730-05939D17B698}"/>
              </a:ext>
            </a:extLst>
          </p:cNvPr>
          <p:cNvSpPr>
            <a:spLocks noGrp="1"/>
          </p:cNvSpPr>
          <p:nvPr>
            <p:ph type="title"/>
          </p:nvPr>
        </p:nvSpPr>
        <p:spPr/>
        <p:txBody>
          <a:bodyPr/>
          <a:lstStyle/>
          <a:p>
            <a:r>
              <a:rPr lang="en-US" altLang="zh-CN" dirty="0"/>
              <a:t>Clinical Pearl-Normal pelvic and ovarian venous anatomy</a:t>
            </a:r>
            <a:endParaRPr lang="zh-CN" altLang="en-US" dirty="0"/>
          </a:p>
        </p:txBody>
      </p:sp>
      <p:pic>
        <p:nvPicPr>
          <p:cNvPr id="5" name="图片 4">
            <a:extLst>
              <a:ext uri="{FF2B5EF4-FFF2-40B4-BE49-F238E27FC236}">
                <a16:creationId xmlns:a16="http://schemas.microsoft.com/office/drawing/2014/main" id="{9C4B59FA-0423-9699-48BC-7E2EFF2CA51F}"/>
              </a:ext>
            </a:extLst>
          </p:cNvPr>
          <p:cNvPicPr>
            <a:picLocks noChangeAspect="1"/>
          </p:cNvPicPr>
          <p:nvPr/>
        </p:nvPicPr>
        <p:blipFill>
          <a:blip r:embed="rId2"/>
          <a:stretch>
            <a:fillRect/>
          </a:stretch>
        </p:blipFill>
        <p:spPr>
          <a:xfrm>
            <a:off x="6839884" y="1344439"/>
            <a:ext cx="2519429" cy="4608000"/>
          </a:xfrm>
          <a:prstGeom prst="rect">
            <a:avLst/>
          </a:prstGeom>
        </p:spPr>
      </p:pic>
      <p:pic>
        <p:nvPicPr>
          <p:cNvPr id="7" name="图片 6">
            <a:extLst>
              <a:ext uri="{FF2B5EF4-FFF2-40B4-BE49-F238E27FC236}">
                <a16:creationId xmlns:a16="http://schemas.microsoft.com/office/drawing/2014/main" id="{41533747-01A6-767B-F1D5-CC0ADEBC6FD4}"/>
              </a:ext>
            </a:extLst>
          </p:cNvPr>
          <p:cNvPicPr>
            <a:picLocks/>
          </p:cNvPicPr>
          <p:nvPr/>
        </p:nvPicPr>
        <p:blipFill>
          <a:blip r:embed="rId3"/>
          <a:stretch>
            <a:fillRect/>
          </a:stretch>
        </p:blipFill>
        <p:spPr>
          <a:xfrm>
            <a:off x="9439012" y="1344439"/>
            <a:ext cx="2520000" cy="4608000"/>
          </a:xfrm>
          <a:prstGeom prst="rect">
            <a:avLst/>
          </a:prstGeom>
        </p:spPr>
      </p:pic>
      <p:pic>
        <p:nvPicPr>
          <p:cNvPr id="10" name="图片 9">
            <a:extLst>
              <a:ext uri="{FF2B5EF4-FFF2-40B4-BE49-F238E27FC236}">
                <a16:creationId xmlns:a16="http://schemas.microsoft.com/office/drawing/2014/main" id="{69CA2301-7CE3-14D1-DB7C-30E2BAB8F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9236" y="6363428"/>
            <a:ext cx="2526498" cy="289163"/>
          </a:xfrm>
          <a:prstGeom prst="rect">
            <a:avLst/>
          </a:prstGeom>
        </p:spPr>
      </p:pic>
      <p:pic>
        <p:nvPicPr>
          <p:cNvPr id="11" name="图片 10">
            <a:extLst>
              <a:ext uri="{FF2B5EF4-FFF2-40B4-BE49-F238E27FC236}">
                <a16:creationId xmlns:a16="http://schemas.microsoft.com/office/drawing/2014/main" id="{DA10A9AE-C148-1FA2-ED24-F3B7CDA544AC}"/>
              </a:ext>
            </a:extLst>
          </p:cNvPr>
          <p:cNvPicPr>
            <a:picLocks noChangeAspect="1"/>
          </p:cNvPicPr>
          <p:nvPr/>
        </p:nvPicPr>
        <p:blipFill>
          <a:blip r:embed="rId5"/>
          <a:stretch>
            <a:fillRect/>
          </a:stretch>
        </p:blipFill>
        <p:spPr>
          <a:xfrm>
            <a:off x="238537" y="1344439"/>
            <a:ext cx="6517138" cy="4608000"/>
          </a:xfrm>
          <a:prstGeom prst="rect">
            <a:avLst/>
          </a:prstGeom>
        </p:spPr>
      </p:pic>
      <p:sp>
        <p:nvSpPr>
          <p:cNvPr id="12" name="TextBox 3">
            <a:extLst>
              <a:ext uri="{FF2B5EF4-FFF2-40B4-BE49-F238E27FC236}">
                <a16:creationId xmlns:a16="http://schemas.microsoft.com/office/drawing/2014/main" id="{890788F0-8FB8-868D-83B5-DA6DA4846B17}"/>
              </a:ext>
            </a:extLst>
          </p:cNvPr>
          <p:cNvSpPr txBox="1"/>
          <p:nvPr/>
        </p:nvSpPr>
        <p:spPr>
          <a:xfrm>
            <a:off x="0" y="6254124"/>
            <a:ext cx="9439012"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Surgical removal of intravascular leiomyomas with intracardiac extension: A two-case report.</a:t>
            </a:r>
            <a:endParaRPr lang="en-US" sz="1400" dirty="0"/>
          </a:p>
        </p:txBody>
      </p:sp>
    </p:spTree>
    <p:extLst>
      <p:ext uri="{BB962C8B-B14F-4D97-AF65-F5344CB8AC3E}">
        <p14:creationId xmlns:p14="http://schemas.microsoft.com/office/powerpoint/2010/main" val="231018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ABE9939-E5C6-99E0-DD67-483DF4A52D0A}"/>
              </a:ext>
            </a:extLst>
          </p:cNvPr>
          <p:cNvPicPr>
            <a:picLocks noChangeAspect="1"/>
          </p:cNvPicPr>
          <p:nvPr/>
        </p:nvPicPr>
        <p:blipFill>
          <a:blip r:embed="rId2"/>
          <a:stretch>
            <a:fillRect/>
          </a:stretch>
        </p:blipFill>
        <p:spPr>
          <a:xfrm>
            <a:off x="1175573" y="245374"/>
            <a:ext cx="9840853" cy="5532574"/>
          </a:xfrm>
          <a:prstGeom prst="rect">
            <a:avLst/>
          </a:prstGeom>
        </p:spPr>
      </p:pic>
      <p:pic>
        <p:nvPicPr>
          <p:cNvPr id="5" name="图片 4">
            <a:extLst>
              <a:ext uri="{FF2B5EF4-FFF2-40B4-BE49-F238E27FC236}">
                <a16:creationId xmlns:a16="http://schemas.microsoft.com/office/drawing/2014/main" id="{B2707995-0AE0-FDF3-F1A3-356FA1015CC3}"/>
              </a:ext>
            </a:extLst>
          </p:cNvPr>
          <p:cNvPicPr>
            <a:picLocks noChangeAspect="1"/>
          </p:cNvPicPr>
          <p:nvPr/>
        </p:nvPicPr>
        <p:blipFill>
          <a:blip r:embed="rId3"/>
          <a:stretch>
            <a:fillRect/>
          </a:stretch>
        </p:blipFill>
        <p:spPr>
          <a:xfrm>
            <a:off x="9537838" y="255666"/>
            <a:ext cx="1726510" cy="520693"/>
          </a:xfrm>
          <a:prstGeom prst="rect">
            <a:avLst/>
          </a:prstGeom>
        </p:spPr>
      </p:pic>
      <p:pic>
        <p:nvPicPr>
          <p:cNvPr id="6" name="图片 5">
            <a:extLst>
              <a:ext uri="{FF2B5EF4-FFF2-40B4-BE49-F238E27FC236}">
                <a16:creationId xmlns:a16="http://schemas.microsoft.com/office/drawing/2014/main" id="{59ED74FB-42E1-C82A-8506-C1D11E1EE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95" y="5994632"/>
            <a:ext cx="1865617" cy="797108"/>
          </a:xfrm>
          <a:prstGeom prst="rect">
            <a:avLst/>
          </a:prstGeom>
        </p:spPr>
      </p:pic>
      <p:sp>
        <p:nvSpPr>
          <p:cNvPr id="8" name="文本框 7">
            <a:extLst>
              <a:ext uri="{FF2B5EF4-FFF2-40B4-BE49-F238E27FC236}">
                <a16:creationId xmlns:a16="http://schemas.microsoft.com/office/drawing/2014/main" id="{F447D765-88FD-3D89-0908-6A32B48A2DFD}"/>
              </a:ext>
            </a:extLst>
          </p:cNvPr>
          <p:cNvSpPr txBox="1"/>
          <p:nvPr/>
        </p:nvSpPr>
        <p:spPr>
          <a:xfrm>
            <a:off x="5919505" y="6243294"/>
            <a:ext cx="6096000" cy="369332"/>
          </a:xfrm>
          <a:prstGeom prst="rect">
            <a:avLst/>
          </a:prstGeom>
          <a:noFill/>
        </p:spPr>
        <p:txBody>
          <a:bodyPr wrap="square">
            <a:spAutoFit/>
          </a:bodyPr>
          <a:lstStyle/>
          <a:p>
            <a:pPr algn="r"/>
            <a:r>
              <a:rPr lang="en-US" altLang="zh-CN" sz="1800" i="1" dirty="0"/>
              <a:t>From</a:t>
            </a:r>
            <a:r>
              <a:rPr lang="en-US" altLang="zh-CN" sz="1800" dirty="0"/>
              <a:t> </a:t>
            </a:r>
            <a:r>
              <a:rPr lang="en-US" altLang="zh-CN" dirty="0"/>
              <a:t>Osmosis- Arteries and veins of the pelvis</a:t>
            </a:r>
            <a:endParaRPr lang="zh-CN" altLang="en-US" dirty="0"/>
          </a:p>
        </p:txBody>
      </p:sp>
    </p:spTree>
    <p:extLst>
      <p:ext uri="{BB962C8B-B14F-4D97-AF65-F5344CB8AC3E}">
        <p14:creationId xmlns:p14="http://schemas.microsoft.com/office/powerpoint/2010/main" val="190938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599E764-960D-8B30-C174-EC4C7397FCCD}"/>
              </a:ext>
            </a:extLst>
          </p:cNvPr>
          <p:cNvPicPr>
            <a:picLocks noChangeAspect="1"/>
          </p:cNvPicPr>
          <p:nvPr/>
        </p:nvPicPr>
        <p:blipFill>
          <a:blip r:embed="rId2"/>
          <a:stretch>
            <a:fillRect/>
          </a:stretch>
        </p:blipFill>
        <p:spPr>
          <a:xfrm>
            <a:off x="13258" y="0"/>
            <a:ext cx="3168981" cy="6858000"/>
          </a:xfrm>
          <a:prstGeom prst="rect">
            <a:avLst/>
          </a:prstGeom>
        </p:spPr>
      </p:pic>
      <p:pic>
        <p:nvPicPr>
          <p:cNvPr id="5" name="图片 4">
            <a:extLst>
              <a:ext uri="{FF2B5EF4-FFF2-40B4-BE49-F238E27FC236}">
                <a16:creationId xmlns:a16="http://schemas.microsoft.com/office/drawing/2014/main" id="{C01CF44B-A7B8-D5A7-7725-70EE67643318}"/>
              </a:ext>
            </a:extLst>
          </p:cNvPr>
          <p:cNvPicPr>
            <a:picLocks noChangeAspect="1"/>
          </p:cNvPicPr>
          <p:nvPr/>
        </p:nvPicPr>
        <p:blipFill>
          <a:blip r:embed="rId3"/>
          <a:stretch>
            <a:fillRect/>
          </a:stretch>
        </p:blipFill>
        <p:spPr>
          <a:xfrm>
            <a:off x="3195491" y="0"/>
            <a:ext cx="3168981" cy="6858000"/>
          </a:xfrm>
          <a:prstGeom prst="rect">
            <a:avLst/>
          </a:prstGeom>
        </p:spPr>
      </p:pic>
      <p:pic>
        <p:nvPicPr>
          <p:cNvPr id="6" name="图片 5">
            <a:extLst>
              <a:ext uri="{FF2B5EF4-FFF2-40B4-BE49-F238E27FC236}">
                <a16:creationId xmlns:a16="http://schemas.microsoft.com/office/drawing/2014/main" id="{533082F1-1940-FC96-DAD9-7E1F3B8C7C4A}"/>
              </a:ext>
            </a:extLst>
          </p:cNvPr>
          <p:cNvPicPr>
            <a:picLocks noChangeAspect="1"/>
          </p:cNvPicPr>
          <p:nvPr/>
        </p:nvPicPr>
        <p:blipFill>
          <a:blip r:embed="rId4"/>
          <a:stretch>
            <a:fillRect/>
          </a:stretch>
        </p:blipFill>
        <p:spPr>
          <a:xfrm>
            <a:off x="6377724" y="0"/>
            <a:ext cx="3168981" cy="6858000"/>
          </a:xfrm>
          <a:prstGeom prst="rect">
            <a:avLst/>
          </a:prstGeom>
        </p:spPr>
      </p:pic>
      <p:pic>
        <p:nvPicPr>
          <p:cNvPr id="8" name="图片 7">
            <a:extLst>
              <a:ext uri="{FF2B5EF4-FFF2-40B4-BE49-F238E27FC236}">
                <a16:creationId xmlns:a16="http://schemas.microsoft.com/office/drawing/2014/main" id="{87F758A7-A4F4-C374-D141-8EF7C32A4E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9236" y="6363428"/>
            <a:ext cx="2526498" cy="289163"/>
          </a:xfrm>
          <a:prstGeom prst="rect">
            <a:avLst/>
          </a:prstGeom>
        </p:spPr>
      </p:pic>
    </p:spTree>
    <p:extLst>
      <p:ext uri="{BB962C8B-B14F-4D97-AF65-F5344CB8AC3E}">
        <p14:creationId xmlns:p14="http://schemas.microsoft.com/office/powerpoint/2010/main" val="321955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067030A-B38C-7C8C-3C25-DC9769139A06}"/>
              </a:ext>
            </a:extLst>
          </p:cNvPr>
          <p:cNvPicPr>
            <a:picLocks noChangeAspect="1"/>
          </p:cNvPicPr>
          <p:nvPr/>
        </p:nvPicPr>
        <p:blipFill>
          <a:blip r:embed="rId2"/>
          <a:stretch>
            <a:fillRect/>
          </a:stretch>
        </p:blipFill>
        <p:spPr>
          <a:xfrm>
            <a:off x="3182232" y="0"/>
            <a:ext cx="3168981" cy="6858000"/>
          </a:xfrm>
          <a:prstGeom prst="rect">
            <a:avLst/>
          </a:prstGeom>
        </p:spPr>
      </p:pic>
      <p:pic>
        <p:nvPicPr>
          <p:cNvPr id="5" name="图片 4">
            <a:extLst>
              <a:ext uri="{FF2B5EF4-FFF2-40B4-BE49-F238E27FC236}">
                <a16:creationId xmlns:a16="http://schemas.microsoft.com/office/drawing/2014/main" id="{D34C010E-5848-4BC0-56C8-AC8CE08B5C59}"/>
              </a:ext>
            </a:extLst>
          </p:cNvPr>
          <p:cNvPicPr>
            <a:picLocks noChangeAspect="1"/>
          </p:cNvPicPr>
          <p:nvPr/>
        </p:nvPicPr>
        <p:blipFill>
          <a:blip r:embed="rId3"/>
          <a:stretch>
            <a:fillRect/>
          </a:stretch>
        </p:blipFill>
        <p:spPr>
          <a:xfrm>
            <a:off x="0" y="0"/>
            <a:ext cx="3168981" cy="6858000"/>
          </a:xfrm>
          <a:prstGeom prst="rect">
            <a:avLst/>
          </a:prstGeom>
        </p:spPr>
      </p:pic>
      <p:pic>
        <p:nvPicPr>
          <p:cNvPr id="6" name="图片 5">
            <a:extLst>
              <a:ext uri="{FF2B5EF4-FFF2-40B4-BE49-F238E27FC236}">
                <a16:creationId xmlns:a16="http://schemas.microsoft.com/office/drawing/2014/main" id="{55B77809-EA96-C529-B77D-1AFEFBF36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9236" y="6363428"/>
            <a:ext cx="2526498" cy="289163"/>
          </a:xfrm>
          <a:prstGeom prst="rect">
            <a:avLst/>
          </a:prstGeom>
        </p:spPr>
      </p:pic>
      <p:pic>
        <p:nvPicPr>
          <p:cNvPr id="7" name="图片 6">
            <a:extLst>
              <a:ext uri="{FF2B5EF4-FFF2-40B4-BE49-F238E27FC236}">
                <a16:creationId xmlns:a16="http://schemas.microsoft.com/office/drawing/2014/main" id="{0434BEA9-6C77-E5D0-9DE9-B8E7D30B8713}"/>
              </a:ext>
            </a:extLst>
          </p:cNvPr>
          <p:cNvPicPr>
            <a:picLocks noChangeAspect="1"/>
          </p:cNvPicPr>
          <p:nvPr/>
        </p:nvPicPr>
        <p:blipFill>
          <a:blip r:embed="rId5"/>
          <a:stretch>
            <a:fillRect/>
          </a:stretch>
        </p:blipFill>
        <p:spPr>
          <a:xfrm>
            <a:off x="6390734" y="0"/>
            <a:ext cx="3168981" cy="6858000"/>
          </a:xfrm>
          <a:prstGeom prst="rect">
            <a:avLst/>
          </a:prstGeom>
        </p:spPr>
      </p:pic>
    </p:spTree>
    <p:extLst>
      <p:ext uri="{BB962C8B-B14F-4D97-AF65-F5344CB8AC3E}">
        <p14:creationId xmlns:p14="http://schemas.microsoft.com/office/powerpoint/2010/main" val="18087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7C40405-9216-91FC-BC6A-FE9ED310FD82}"/>
              </a:ext>
            </a:extLst>
          </p:cNvPr>
          <p:cNvPicPr>
            <a:picLocks noChangeAspect="1"/>
          </p:cNvPicPr>
          <p:nvPr/>
        </p:nvPicPr>
        <p:blipFill>
          <a:blip r:embed="rId2"/>
          <a:stretch>
            <a:fillRect/>
          </a:stretch>
        </p:blipFill>
        <p:spPr>
          <a:xfrm>
            <a:off x="1109304" y="219224"/>
            <a:ext cx="9973392" cy="5598272"/>
          </a:xfrm>
          <a:prstGeom prst="rect">
            <a:avLst/>
          </a:prstGeom>
        </p:spPr>
      </p:pic>
      <p:pic>
        <p:nvPicPr>
          <p:cNvPr id="6" name="图片 5">
            <a:extLst>
              <a:ext uri="{FF2B5EF4-FFF2-40B4-BE49-F238E27FC236}">
                <a16:creationId xmlns:a16="http://schemas.microsoft.com/office/drawing/2014/main" id="{B4C68897-9390-3320-7556-8B0E41EE7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95" y="5994632"/>
            <a:ext cx="1865617" cy="797108"/>
          </a:xfrm>
          <a:prstGeom prst="rect">
            <a:avLst/>
          </a:prstGeom>
        </p:spPr>
      </p:pic>
      <p:pic>
        <p:nvPicPr>
          <p:cNvPr id="8" name="图片 7">
            <a:extLst>
              <a:ext uri="{FF2B5EF4-FFF2-40B4-BE49-F238E27FC236}">
                <a16:creationId xmlns:a16="http://schemas.microsoft.com/office/drawing/2014/main" id="{09122F04-05CB-6E54-B926-283631CF818A}"/>
              </a:ext>
            </a:extLst>
          </p:cNvPr>
          <p:cNvPicPr>
            <a:picLocks noChangeAspect="1"/>
          </p:cNvPicPr>
          <p:nvPr/>
        </p:nvPicPr>
        <p:blipFill>
          <a:blip r:embed="rId4"/>
          <a:stretch>
            <a:fillRect/>
          </a:stretch>
        </p:blipFill>
        <p:spPr>
          <a:xfrm>
            <a:off x="9537838" y="255666"/>
            <a:ext cx="1726510" cy="520693"/>
          </a:xfrm>
          <a:prstGeom prst="rect">
            <a:avLst/>
          </a:prstGeom>
        </p:spPr>
      </p:pic>
      <p:sp>
        <p:nvSpPr>
          <p:cNvPr id="9" name="文本框 8">
            <a:extLst>
              <a:ext uri="{FF2B5EF4-FFF2-40B4-BE49-F238E27FC236}">
                <a16:creationId xmlns:a16="http://schemas.microsoft.com/office/drawing/2014/main" id="{7E23D742-BD6E-5235-599A-759AB933592D}"/>
              </a:ext>
            </a:extLst>
          </p:cNvPr>
          <p:cNvSpPr txBox="1"/>
          <p:nvPr/>
        </p:nvSpPr>
        <p:spPr>
          <a:xfrm>
            <a:off x="5919505" y="6243294"/>
            <a:ext cx="6096000" cy="369332"/>
          </a:xfrm>
          <a:prstGeom prst="rect">
            <a:avLst/>
          </a:prstGeom>
          <a:noFill/>
        </p:spPr>
        <p:txBody>
          <a:bodyPr wrap="square">
            <a:spAutoFit/>
          </a:bodyPr>
          <a:lstStyle/>
          <a:p>
            <a:pPr algn="r"/>
            <a:r>
              <a:rPr lang="en-US" altLang="zh-CN" sz="1800" i="1" dirty="0"/>
              <a:t>From</a:t>
            </a:r>
            <a:r>
              <a:rPr lang="en-US" altLang="zh-CN" sz="1800" dirty="0"/>
              <a:t> </a:t>
            </a:r>
            <a:r>
              <a:rPr lang="en-US" altLang="zh-CN" dirty="0"/>
              <a:t>Osmosis- Arteries and veins of the pelvis</a:t>
            </a:r>
            <a:endParaRPr lang="zh-CN" altLang="en-US" dirty="0"/>
          </a:p>
        </p:txBody>
      </p:sp>
    </p:spTree>
    <p:extLst>
      <p:ext uri="{BB962C8B-B14F-4D97-AF65-F5344CB8AC3E}">
        <p14:creationId xmlns:p14="http://schemas.microsoft.com/office/powerpoint/2010/main" val="407787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1">
            <a:extLst>
              <a:ext uri="{FF2B5EF4-FFF2-40B4-BE49-F238E27FC236}">
                <a16:creationId xmlns:a16="http://schemas.microsoft.com/office/drawing/2014/main" id="{F793D5DC-4ED5-E793-62DA-15530D41AAFE}"/>
              </a:ext>
            </a:extLst>
          </p:cNvPr>
          <p:cNvSpPr txBox="1">
            <a:spLocks/>
          </p:cNvSpPr>
          <p:nvPr/>
        </p:nvSpPr>
        <p:spPr>
          <a:xfrm>
            <a:off x="768350" y="2947045"/>
            <a:ext cx="10655299" cy="963910"/>
          </a:xfrm>
          <a:prstGeom prst="rect">
            <a:avLst/>
          </a:prstGeom>
        </p:spPr>
        <p:txBody>
          <a:bodyPr vert="horz" lIns="0" tIns="0" rIns="0" bIns="0" rtlCol="0" anchor="b">
            <a:noAutofit/>
          </a:bodyPr>
          <a:lstStyle>
            <a:lvl1pPr marL="0" indent="0" algn="ctr" defTabSz="914377" rtl="0" eaLnBrk="1" latinLnBrk="0" hangingPunct="1">
              <a:lnSpc>
                <a:spcPct val="100000"/>
              </a:lnSpc>
              <a:spcBef>
                <a:spcPts val="0"/>
              </a:spcBef>
              <a:spcAft>
                <a:spcPts val="800"/>
              </a:spcAft>
              <a:buClr>
                <a:srgbClr val="FF6C00"/>
              </a:buClr>
              <a:buFont typeface="Arial" panose="020B0604020202020204" pitchFamily="34" charset="0"/>
              <a:buNone/>
              <a:tabLst>
                <a:tab pos="355591" algn="l"/>
              </a:tabLst>
              <a:defRPr lang="nl-NL" sz="5333" kern="1200">
                <a:solidFill>
                  <a:schemeClr val="tx1"/>
                </a:solidFill>
                <a:latin typeface="+mn-lt"/>
                <a:ea typeface="+mn-ea"/>
                <a:cs typeface="+mn-cs"/>
              </a:defRPr>
            </a:lvl1pPr>
            <a:lvl2pPr marL="457189" indent="0" algn="l" defTabSz="914377" rtl="0" eaLnBrk="1" latinLnBrk="0" hangingPunct="1">
              <a:lnSpc>
                <a:spcPts val="4800"/>
              </a:lnSpc>
              <a:spcBef>
                <a:spcPts val="500"/>
              </a:spcBef>
              <a:spcAft>
                <a:spcPts val="800"/>
              </a:spcAft>
              <a:buClr>
                <a:srgbClr val="FF6C00"/>
              </a:buClr>
              <a:buFont typeface="Arial" panose="020B0604020202020204" pitchFamily="34" charset="0"/>
              <a:buNone/>
              <a:defRPr lang="nl-NL" sz="4000" kern="1200">
                <a:solidFill>
                  <a:srgbClr val="FF6C00"/>
                </a:solidFill>
                <a:latin typeface="+mn-lt"/>
                <a:ea typeface="+mn-ea"/>
                <a:cs typeface="+mn-cs"/>
              </a:defRPr>
            </a:lvl2pPr>
            <a:lvl3pPr marL="914377" indent="0" algn="l" defTabSz="914377" rtl="0" eaLnBrk="1" latinLnBrk="0" hangingPunct="1">
              <a:lnSpc>
                <a:spcPts val="4800"/>
              </a:lnSpc>
              <a:spcBef>
                <a:spcPts val="500"/>
              </a:spcBef>
              <a:spcAft>
                <a:spcPts val="800"/>
              </a:spcAft>
              <a:buClr>
                <a:srgbClr val="FF6C00"/>
              </a:buClr>
              <a:buFont typeface="Courier New" panose="02070309020205020404" pitchFamily="49" charset="0"/>
              <a:buNone/>
              <a:defRPr lang="nl-NL" sz="4000" kern="1200">
                <a:solidFill>
                  <a:srgbClr val="FF6C00"/>
                </a:solidFill>
                <a:latin typeface="+mn-lt"/>
                <a:ea typeface="+mn-ea"/>
                <a:cs typeface="+mn-cs"/>
              </a:defRPr>
            </a:lvl3pPr>
            <a:lvl4pPr marL="1371566" indent="0" algn="l" defTabSz="914377" rtl="0" eaLnBrk="1" latinLnBrk="0" hangingPunct="1">
              <a:lnSpc>
                <a:spcPts val="4800"/>
              </a:lnSpc>
              <a:spcBef>
                <a:spcPts val="500"/>
              </a:spcBef>
              <a:spcAft>
                <a:spcPts val="800"/>
              </a:spcAft>
              <a:buClr>
                <a:srgbClr val="FF6C00"/>
              </a:buClr>
              <a:buFont typeface="Courier New" panose="02070309020205020404" pitchFamily="49" charset="0"/>
              <a:buNone/>
              <a:defRPr lang="nl-NL" sz="4000" kern="1200">
                <a:solidFill>
                  <a:srgbClr val="FF6C00"/>
                </a:solidFill>
                <a:latin typeface="+mn-lt"/>
                <a:ea typeface="+mn-ea"/>
                <a:cs typeface="+mn-cs"/>
              </a:defRPr>
            </a:lvl4pPr>
            <a:lvl5pPr marL="1828754" indent="0" algn="l" defTabSz="914377" rtl="0" eaLnBrk="1" latinLnBrk="0" hangingPunct="1">
              <a:lnSpc>
                <a:spcPts val="4800"/>
              </a:lnSpc>
              <a:spcBef>
                <a:spcPts val="500"/>
              </a:spcBef>
              <a:spcAft>
                <a:spcPts val="800"/>
              </a:spcAft>
              <a:buClr>
                <a:srgbClr val="FF6C00"/>
              </a:buClr>
              <a:buFont typeface="Courier New" panose="02070309020205020404" pitchFamily="49" charset="0"/>
              <a:buNone/>
              <a:defRPr lang="de-DE" sz="4000" kern="1200">
                <a:solidFill>
                  <a:srgbClr val="FF6C00"/>
                </a:solidFill>
                <a:latin typeface="+mn-lt"/>
                <a:ea typeface="+mn-ea"/>
                <a:cs typeface="+mn-cs"/>
              </a:defRPr>
            </a:lvl5pPr>
            <a:lvl6pPr marL="2412940" indent="-260344"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6pPr>
            <a:lvl7pPr marL="2749482" indent="-234945"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7pPr>
            <a:lvl8pPr marL="3111422" indent="-24341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8pPr>
            <a:lvl9pPr marL="3464897" indent="-237061" algn="l" defTabSz="914377" rtl="0" eaLnBrk="1" latinLnBrk="0" hangingPunct="1">
              <a:lnSpc>
                <a:spcPct val="90000"/>
              </a:lnSpc>
              <a:spcBef>
                <a:spcPts val="500"/>
              </a:spcBef>
              <a:buClr>
                <a:srgbClr val="FF6C00"/>
              </a:buClr>
              <a:buFont typeface="Courier New" panose="02070309020205020404" pitchFamily="49" charset="0"/>
              <a:buChar char="o"/>
              <a:defRPr sz="1800" kern="1200">
                <a:solidFill>
                  <a:schemeClr val="tx1"/>
                </a:solidFill>
                <a:latin typeface="+mn-lt"/>
                <a:ea typeface="+mn-ea"/>
                <a:cs typeface="+mn-cs"/>
              </a:defRPr>
            </a:lvl9pPr>
          </a:lstStyle>
          <a:p>
            <a:r>
              <a:rPr lang="en-US" altLang="zh-CN" dirty="0"/>
              <a:t>COMPANION CASE 2</a:t>
            </a:r>
          </a:p>
        </p:txBody>
      </p:sp>
    </p:spTree>
    <p:extLst>
      <p:ext uri="{BB962C8B-B14F-4D97-AF65-F5344CB8AC3E}">
        <p14:creationId xmlns:p14="http://schemas.microsoft.com/office/powerpoint/2010/main" val="1785683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a:xfrm>
            <a:off x="768350" y="1448208"/>
            <a:ext cx="10655300" cy="4620682"/>
          </a:xfrm>
        </p:spPr>
        <p:txBody>
          <a:bodyPr>
            <a:normAutofit fontScale="85000" lnSpcReduction="20000"/>
          </a:bodyPr>
          <a:lstStyle/>
          <a:p>
            <a:pPr>
              <a:lnSpc>
                <a:spcPct val="150000"/>
              </a:lnSpc>
            </a:pPr>
            <a:r>
              <a:rPr lang="en-US" dirty="0"/>
              <a:t>37y, Female</a:t>
            </a:r>
          </a:p>
          <a:p>
            <a:pPr>
              <a:lnSpc>
                <a:spcPct val="150000"/>
              </a:lnSpc>
            </a:pPr>
            <a:r>
              <a:rPr lang="en-US" b="1" dirty="0">
                <a:solidFill>
                  <a:srgbClr val="FF9A50"/>
                </a:solidFill>
              </a:rPr>
              <a:t>Complaint: </a:t>
            </a:r>
            <a:r>
              <a:rPr lang="en-US" dirty="0"/>
              <a:t>Shortness of breath for over 6 years, palpitations for 2 days</a:t>
            </a:r>
          </a:p>
          <a:p>
            <a:pPr>
              <a:lnSpc>
                <a:spcPct val="150000"/>
              </a:lnSpc>
            </a:pPr>
            <a:r>
              <a:rPr lang="en-US" b="1" dirty="0">
                <a:solidFill>
                  <a:srgbClr val="FF9A50"/>
                </a:solidFill>
              </a:rPr>
              <a:t>History: </a:t>
            </a:r>
            <a:r>
              <a:rPr lang="en-US" dirty="0">
                <a:solidFill>
                  <a:srgbClr val="53565A"/>
                </a:solidFill>
              </a:rPr>
              <a:t>Postpartum hemorrhage following a cesarean section occurring over 6 years ago. A mass was discovered in the right broad ligament of the uterus during cesarean section, suggesting the presence of a benign uterine tumor. Six years ago, interventional surgery was conducted as a result of abnormal varices of pelvic vessels identified through ultrasound examination.</a:t>
            </a:r>
          </a:p>
          <a:p>
            <a:pPr>
              <a:lnSpc>
                <a:spcPct val="150000"/>
              </a:lnSpc>
            </a:pPr>
            <a:r>
              <a:rPr lang="en-US" b="1" dirty="0">
                <a:solidFill>
                  <a:srgbClr val="FF9A50"/>
                </a:solidFill>
              </a:rPr>
              <a:t>Menstrual history: </a:t>
            </a:r>
            <a:r>
              <a:rPr lang="en-US" dirty="0">
                <a:solidFill>
                  <a:srgbClr val="53565A"/>
                </a:solidFill>
              </a:rPr>
              <a:t>Regular periods with low menstrual flow</a:t>
            </a:r>
          </a:p>
          <a:p>
            <a:pPr>
              <a:lnSpc>
                <a:spcPct val="150000"/>
              </a:lnSpc>
            </a:pPr>
            <a:r>
              <a:rPr lang="en-US" b="1" dirty="0">
                <a:solidFill>
                  <a:srgbClr val="FF9A50"/>
                </a:solidFill>
              </a:rPr>
              <a:t>Physical examination: </a:t>
            </a:r>
            <a:r>
              <a:rPr lang="en-US" dirty="0"/>
              <a:t>T 36.4℃, P 140/</a:t>
            </a:r>
            <a:r>
              <a:rPr lang="en-US" altLang="zh-CN" dirty="0"/>
              <a:t>min,</a:t>
            </a:r>
            <a:r>
              <a:rPr lang="zh-CN" altLang="en-US" dirty="0"/>
              <a:t> </a:t>
            </a:r>
            <a:r>
              <a:rPr lang="en-US" dirty="0"/>
              <a:t>R 19/min, BP(Lying) 139/75 at the right arm, 128/62mmHg at the left arm</a:t>
            </a:r>
          </a:p>
        </p:txBody>
      </p:sp>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p:txBody>
          <a:bodyPr/>
          <a:lstStyle/>
          <a:p>
            <a:r>
              <a:rPr lang="en-US" b="1" dirty="0">
                <a:solidFill>
                  <a:srgbClr val="FF9A50"/>
                </a:solidFill>
              </a:rPr>
              <a:t>CASE PRESENTATION</a:t>
            </a:r>
          </a:p>
        </p:txBody>
      </p:sp>
    </p:spTree>
    <p:extLst>
      <p:ext uri="{BB962C8B-B14F-4D97-AF65-F5344CB8AC3E}">
        <p14:creationId xmlns:p14="http://schemas.microsoft.com/office/powerpoint/2010/main" val="41585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a:extLst>
              <a:ext uri="{FF2B5EF4-FFF2-40B4-BE49-F238E27FC236}">
                <a16:creationId xmlns:a16="http://schemas.microsoft.com/office/drawing/2014/main" id="{972E20C6-B9FA-DA12-A377-7B8DC1BEB647}"/>
              </a:ext>
            </a:extLst>
          </p:cNvPr>
          <p:cNvSpPr>
            <a:spLocks noGrp="1"/>
          </p:cNvSpPr>
          <p:nvPr>
            <p:ph type="title"/>
          </p:nvPr>
        </p:nvSpPr>
        <p:spPr>
          <a:xfrm>
            <a:off x="768351" y="260351"/>
            <a:ext cx="10429267" cy="673100"/>
          </a:xfrm>
        </p:spPr>
        <p:txBody>
          <a:bodyPr/>
          <a:lstStyle/>
          <a:p>
            <a:r>
              <a:rPr lang="en-US" altLang="zh-CN" dirty="0"/>
              <a:t>Abdominal plain CT and contrast-enhanced CT</a:t>
            </a:r>
            <a:endParaRPr lang="zh-CN" altLang="en-US" dirty="0"/>
          </a:p>
        </p:txBody>
      </p:sp>
      <p:pic>
        <p:nvPicPr>
          <p:cNvPr id="5" name="xushanshan ps">
            <a:hlinkClick r:id="" action="ppaction://media"/>
            <a:extLst>
              <a:ext uri="{FF2B5EF4-FFF2-40B4-BE49-F238E27FC236}">
                <a16:creationId xmlns:a16="http://schemas.microsoft.com/office/drawing/2014/main" id="{5A5C1D3D-7E7B-A734-9E29-990194CB9C6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2277" y="1781589"/>
            <a:ext cx="5664932" cy="4080336"/>
          </a:xfrm>
          <a:prstGeom prst="rect">
            <a:avLst/>
          </a:prstGeom>
        </p:spPr>
      </p:pic>
      <p:pic>
        <p:nvPicPr>
          <p:cNvPr id="6" name="xss a">
            <a:hlinkClick r:id="" action="ppaction://media"/>
            <a:extLst>
              <a:ext uri="{FF2B5EF4-FFF2-40B4-BE49-F238E27FC236}">
                <a16:creationId xmlns:a16="http://schemas.microsoft.com/office/drawing/2014/main" id="{B8E43671-2F42-D9FE-9B2E-6F59208BE9F8}"/>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056244" y="1781589"/>
            <a:ext cx="5981700" cy="4064000"/>
          </a:xfrm>
          <a:prstGeom prst="rect">
            <a:avLst/>
          </a:prstGeom>
        </p:spPr>
      </p:pic>
      <p:pic>
        <p:nvPicPr>
          <p:cNvPr id="7" name="内容占位符 4">
            <a:extLst>
              <a:ext uri="{FF2B5EF4-FFF2-40B4-BE49-F238E27FC236}">
                <a16:creationId xmlns:a16="http://schemas.microsoft.com/office/drawing/2014/main" id="{807E50CF-5404-1C7F-F77A-FC19414A28C4}"/>
              </a:ext>
            </a:extLst>
          </p:cNvPr>
          <p:cNvPicPr>
            <a:picLocks noChangeAspect="1"/>
          </p:cNvPicPr>
          <p:nvPr/>
        </p:nvPicPr>
        <p:blipFill>
          <a:blip r:embed="rId8"/>
          <a:stretch>
            <a:fillRect/>
          </a:stretch>
        </p:blipFill>
        <p:spPr>
          <a:xfrm>
            <a:off x="10819439" y="5897207"/>
            <a:ext cx="1372561" cy="960793"/>
          </a:xfrm>
          <a:prstGeom prst="rect">
            <a:avLst/>
          </a:prstGeom>
        </p:spPr>
      </p:pic>
    </p:spTree>
    <p:extLst>
      <p:ext uri="{BB962C8B-B14F-4D97-AF65-F5344CB8AC3E}">
        <p14:creationId xmlns:p14="http://schemas.microsoft.com/office/powerpoint/2010/main" val="331155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346" fill="hold"/>
                                        <p:tgtEl>
                                          <p:spTgt spid="5"/>
                                        </p:tgtEl>
                                      </p:cBhvr>
                                    </p:cmd>
                                  </p:childTnLst>
                                </p:cTn>
                              </p:par>
                              <p:par>
                                <p:cTn id="7" presetID="1" presetClass="mediacall" presetSubtype="0" fill="hold" nodeType="withEffect">
                                  <p:stCondLst>
                                    <p:cond delay="0"/>
                                  </p:stCondLst>
                                  <p:childTnLst>
                                    <p:cmd type="call" cmd="playFrom(0.0)">
                                      <p:cBhvr>
                                        <p:cTn id="8" dur="3327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6"/>
                </p:tgtEl>
              </p:cMediaNode>
            </p:video>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p:txBody>
          <a:bodyPr/>
          <a:lstStyle/>
          <a:p>
            <a:r>
              <a:rPr lang="en-US" dirty="0"/>
              <a:t>Lung CT &amp; CTPA</a:t>
            </a:r>
          </a:p>
        </p:txBody>
      </p:sp>
      <p:pic>
        <p:nvPicPr>
          <p:cNvPr id="5" name="xss lung">
            <a:hlinkClick r:id="" action="ppaction://media"/>
            <a:extLst>
              <a:ext uri="{FF2B5EF4-FFF2-40B4-BE49-F238E27FC236}">
                <a16:creationId xmlns:a16="http://schemas.microsoft.com/office/drawing/2014/main" id="{045927F2-85CA-47C9-89EC-88D27837BD9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0201" y="1300922"/>
            <a:ext cx="5499100" cy="4521200"/>
          </a:xfrm>
          <a:prstGeom prst="rect">
            <a:avLst/>
          </a:prstGeom>
        </p:spPr>
      </p:pic>
      <p:pic>
        <p:nvPicPr>
          <p:cNvPr id="6" name="xss ctpa">
            <a:hlinkClick r:id="" action="ppaction://media"/>
            <a:extLst>
              <a:ext uri="{FF2B5EF4-FFF2-40B4-BE49-F238E27FC236}">
                <a16:creationId xmlns:a16="http://schemas.microsoft.com/office/drawing/2014/main" id="{2F7EDF24-C1B1-4104-A8B5-AAC9B68F67E5}"/>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846639" y="1300922"/>
            <a:ext cx="6015160" cy="4521199"/>
          </a:xfrm>
          <a:prstGeom prst="rect">
            <a:avLst/>
          </a:prstGeom>
        </p:spPr>
      </p:pic>
      <p:pic>
        <p:nvPicPr>
          <p:cNvPr id="7" name="内容占位符 4">
            <a:extLst>
              <a:ext uri="{FF2B5EF4-FFF2-40B4-BE49-F238E27FC236}">
                <a16:creationId xmlns:a16="http://schemas.microsoft.com/office/drawing/2014/main" id="{B60E1E4F-5B78-E17D-C1CE-A79A1BCC1477}"/>
              </a:ext>
            </a:extLst>
          </p:cNvPr>
          <p:cNvPicPr>
            <a:picLocks noChangeAspect="1"/>
          </p:cNvPicPr>
          <p:nvPr/>
        </p:nvPicPr>
        <p:blipFill>
          <a:blip r:embed="rId8"/>
          <a:stretch>
            <a:fillRect/>
          </a:stretch>
        </p:blipFill>
        <p:spPr>
          <a:xfrm>
            <a:off x="10819439" y="5897207"/>
            <a:ext cx="1372561" cy="960793"/>
          </a:xfrm>
          <a:prstGeom prst="rect">
            <a:avLst/>
          </a:prstGeom>
        </p:spPr>
      </p:pic>
    </p:spTree>
    <p:extLst>
      <p:ext uri="{BB962C8B-B14F-4D97-AF65-F5344CB8AC3E}">
        <p14:creationId xmlns:p14="http://schemas.microsoft.com/office/powerpoint/2010/main" val="82261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08" fill="hold"/>
                                        <p:tgtEl>
                                          <p:spTgt spid="5"/>
                                        </p:tgtEl>
                                      </p:cBhvr>
                                    </p:cmd>
                                  </p:childTnLst>
                                </p:cTn>
                              </p:par>
                              <p:par>
                                <p:cTn id="7" presetID="1" presetClass="mediacall" presetSubtype="0" fill="hold" nodeType="withEffect">
                                  <p:stCondLst>
                                    <p:cond delay="0"/>
                                  </p:stCondLst>
                                  <p:childTnLst>
                                    <p:cmd type="call" cmd="playFrom(0.0)">
                                      <p:cBhvr>
                                        <p:cTn id="8" dur="445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5"/>
                </p:tgtEl>
              </p:cMediaNode>
            </p:vide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6"/>
                </p:tgtEl>
              </p:cMediaNode>
            </p:video>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AE4997-B9CA-4E9A-F061-7E9A886C4E8C}"/>
              </a:ext>
            </a:extLst>
          </p:cNvPr>
          <p:cNvSpPr>
            <a:spLocks noGrp="1"/>
          </p:cNvSpPr>
          <p:nvPr>
            <p:ph type="title"/>
          </p:nvPr>
        </p:nvSpPr>
        <p:spPr/>
        <p:txBody>
          <a:bodyPr/>
          <a:lstStyle/>
          <a:p>
            <a:r>
              <a:rPr lang="en-US" altLang="zh-CN" b="1" dirty="0">
                <a:solidFill>
                  <a:srgbClr val="FF9A50"/>
                </a:solidFill>
              </a:rPr>
              <a:t>Q7</a:t>
            </a:r>
            <a:r>
              <a:rPr lang="en-US" altLang="zh-CN" dirty="0">
                <a:solidFill>
                  <a:srgbClr val="FF9A50"/>
                </a:solidFill>
              </a:rPr>
              <a:t>: What are the imaging characteristics of the two cases?</a:t>
            </a:r>
            <a:endParaRPr lang="en-US" dirty="0"/>
          </a:p>
        </p:txBody>
      </p:sp>
      <p:pic>
        <p:nvPicPr>
          <p:cNvPr id="7" name="图片 6">
            <a:extLst>
              <a:ext uri="{FF2B5EF4-FFF2-40B4-BE49-F238E27FC236}">
                <a16:creationId xmlns:a16="http://schemas.microsoft.com/office/drawing/2014/main" id="{76E8551D-B125-96AB-E7F7-4ED6C5A77B2E}"/>
              </a:ext>
            </a:extLst>
          </p:cNvPr>
          <p:cNvPicPr>
            <a:picLocks noChangeAspect="1"/>
          </p:cNvPicPr>
          <p:nvPr/>
        </p:nvPicPr>
        <p:blipFill>
          <a:blip r:embed="rId3"/>
          <a:stretch>
            <a:fillRect/>
          </a:stretch>
        </p:blipFill>
        <p:spPr>
          <a:xfrm>
            <a:off x="6524693" y="1407565"/>
            <a:ext cx="5574543" cy="4295360"/>
          </a:xfrm>
          <a:prstGeom prst="rect">
            <a:avLst/>
          </a:prstGeom>
        </p:spPr>
      </p:pic>
      <p:pic>
        <p:nvPicPr>
          <p:cNvPr id="2" name="图片 1">
            <a:extLst>
              <a:ext uri="{FF2B5EF4-FFF2-40B4-BE49-F238E27FC236}">
                <a16:creationId xmlns:a16="http://schemas.microsoft.com/office/drawing/2014/main" id="{75B306CE-B4FC-065B-1EFE-23840F2C2B1E}"/>
              </a:ext>
            </a:extLst>
          </p:cNvPr>
          <p:cNvPicPr>
            <a:picLocks noChangeAspect="1"/>
          </p:cNvPicPr>
          <p:nvPr/>
        </p:nvPicPr>
        <p:blipFill>
          <a:blip r:embed="rId4"/>
          <a:stretch>
            <a:fillRect/>
          </a:stretch>
        </p:blipFill>
        <p:spPr>
          <a:xfrm>
            <a:off x="79139" y="1407564"/>
            <a:ext cx="6023299" cy="4295361"/>
          </a:xfrm>
          <a:prstGeom prst="rect">
            <a:avLst/>
          </a:prstGeom>
        </p:spPr>
      </p:pic>
      <p:sp>
        <p:nvSpPr>
          <p:cNvPr id="6" name="TextBox 3">
            <a:extLst>
              <a:ext uri="{FF2B5EF4-FFF2-40B4-BE49-F238E27FC236}">
                <a16:creationId xmlns:a16="http://schemas.microsoft.com/office/drawing/2014/main" id="{BB7A933D-8555-FF0B-6F5D-1B5762F0615D}"/>
              </a:ext>
            </a:extLst>
          </p:cNvPr>
          <p:cNvSpPr txBox="1"/>
          <p:nvPr/>
        </p:nvSpPr>
        <p:spPr>
          <a:xfrm>
            <a:off x="0" y="6254124"/>
            <a:ext cx="10429266"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ARTICLE: Journal of Vascular Surgery Cases, Innovations and Techniques, 2023-12-01, Volume 9, Issue 4, Article 101302 </a:t>
            </a:r>
            <a:endParaRPr lang="en-US" sz="1400" dirty="0"/>
          </a:p>
        </p:txBody>
      </p:sp>
      <p:pic>
        <p:nvPicPr>
          <p:cNvPr id="9" name="图片 8">
            <a:extLst>
              <a:ext uri="{FF2B5EF4-FFF2-40B4-BE49-F238E27FC236}">
                <a16:creationId xmlns:a16="http://schemas.microsoft.com/office/drawing/2014/main" id="{9E7C7E58-3CEB-36AD-1EFF-B202624ABD76}"/>
              </a:ext>
            </a:extLst>
          </p:cNvPr>
          <p:cNvPicPr>
            <a:picLocks noChangeAspect="1"/>
          </p:cNvPicPr>
          <p:nvPr/>
        </p:nvPicPr>
        <p:blipFill rotWithShape="1">
          <a:blip r:embed="rId5"/>
          <a:srcRect l="37091" t="27938" b="34960"/>
          <a:stretch/>
        </p:blipFill>
        <p:spPr>
          <a:xfrm>
            <a:off x="10310334" y="6275390"/>
            <a:ext cx="1857536" cy="406401"/>
          </a:xfrm>
          <a:prstGeom prst="rect">
            <a:avLst/>
          </a:prstGeom>
        </p:spPr>
      </p:pic>
    </p:spTree>
    <p:extLst>
      <p:ext uri="{BB962C8B-B14F-4D97-AF65-F5344CB8AC3E}">
        <p14:creationId xmlns:p14="http://schemas.microsoft.com/office/powerpoint/2010/main" val="371436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FA33E4F-7BEE-8596-825D-3DBB7D0CB4BD}"/>
              </a:ext>
            </a:extLst>
          </p:cNvPr>
          <p:cNvSpPr>
            <a:spLocks noGrp="1"/>
          </p:cNvSpPr>
          <p:nvPr>
            <p:ph type="body" sz="quarter" idx="13"/>
          </p:nvPr>
        </p:nvSpPr>
        <p:spPr/>
        <p:txBody>
          <a:bodyPr/>
          <a:lstStyle/>
          <a:p>
            <a:pPr>
              <a:lnSpc>
                <a:spcPct val="150000"/>
              </a:lnSpc>
            </a:pPr>
            <a:r>
              <a:rPr lang="en-US" altLang="zh-CN" b="1" dirty="0"/>
              <a:t>A7</a:t>
            </a:r>
            <a:r>
              <a:rPr lang="en-US" altLang="zh-CN" dirty="0"/>
              <a:t>:</a:t>
            </a:r>
          </a:p>
          <a:p>
            <a:pPr marL="457200" indent="-457200">
              <a:lnSpc>
                <a:spcPct val="150000"/>
              </a:lnSpc>
              <a:buFont typeface="+mj-lt"/>
              <a:buAutoNum type="alphaLcParenR"/>
            </a:pPr>
            <a:r>
              <a:rPr lang="en-US" altLang="zh-CN" dirty="0"/>
              <a:t>Filling defects in the pulmonary artery</a:t>
            </a:r>
          </a:p>
          <a:p>
            <a:pPr marL="457200" indent="-457200">
              <a:lnSpc>
                <a:spcPct val="150000"/>
              </a:lnSpc>
              <a:buFont typeface="+mj-lt"/>
              <a:buAutoNum type="alphaLcParenR"/>
            </a:pPr>
            <a:r>
              <a:rPr lang="en-US" altLang="zh-CN" dirty="0"/>
              <a:t>Lesions characterized by a distribution centered around the pulmonary artery</a:t>
            </a:r>
            <a:endParaRPr lang="zh-CN" altLang="en-US" dirty="0"/>
          </a:p>
        </p:txBody>
      </p:sp>
    </p:spTree>
    <p:extLst>
      <p:ext uri="{BB962C8B-B14F-4D97-AF65-F5344CB8AC3E}">
        <p14:creationId xmlns:p14="http://schemas.microsoft.com/office/powerpoint/2010/main" val="4183244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4162E53-0CB3-A054-EFA0-11A5D232A5C6}"/>
              </a:ext>
            </a:extLst>
          </p:cNvPr>
          <p:cNvPicPr>
            <a:picLocks noChangeAspect="1"/>
          </p:cNvPicPr>
          <p:nvPr/>
        </p:nvPicPr>
        <p:blipFill rotWithShape="1">
          <a:blip r:embed="rId2"/>
          <a:srcRect l="9922" t="5004" r="11871" b="57240"/>
          <a:stretch/>
        </p:blipFill>
        <p:spPr>
          <a:xfrm>
            <a:off x="510208" y="1775791"/>
            <a:ext cx="11171583" cy="3697356"/>
          </a:xfrm>
          <a:prstGeom prst="rect">
            <a:avLst/>
          </a:prstGeom>
        </p:spPr>
      </p:pic>
      <p:sp>
        <p:nvSpPr>
          <p:cNvPr id="5" name="标题 2">
            <a:extLst>
              <a:ext uri="{FF2B5EF4-FFF2-40B4-BE49-F238E27FC236}">
                <a16:creationId xmlns:a16="http://schemas.microsoft.com/office/drawing/2014/main" id="{7C91DB24-B37E-2401-17E1-F1C75D278597}"/>
              </a:ext>
            </a:extLst>
          </p:cNvPr>
          <p:cNvSpPr>
            <a:spLocks noGrp="1"/>
          </p:cNvSpPr>
          <p:nvPr>
            <p:ph type="title"/>
          </p:nvPr>
        </p:nvSpPr>
        <p:spPr>
          <a:xfrm>
            <a:off x="768351" y="260351"/>
            <a:ext cx="10429267" cy="673100"/>
          </a:xfrm>
        </p:spPr>
        <p:txBody>
          <a:bodyPr/>
          <a:lstStyle/>
          <a:p>
            <a:r>
              <a:rPr lang="en-US" altLang="zh-CN" dirty="0"/>
              <a:t>Histology</a:t>
            </a:r>
            <a:endParaRPr lang="zh-CN" altLang="en-US" dirty="0"/>
          </a:p>
        </p:txBody>
      </p:sp>
    </p:spTree>
    <p:extLst>
      <p:ext uri="{BB962C8B-B14F-4D97-AF65-F5344CB8AC3E}">
        <p14:creationId xmlns:p14="http://schemas.microsoft.com/office/powerpoint/2010/main" val="4206548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9FA33E4F-7BEE-8596-825D-3DBB7D0CB4BD}"/>
              </a:ext>
            </a:extLst>
          </p:cNvPr>
          <p:cNvSpPr>
            <a:spLocks noGrp="1"/>
          </p:cNvSpPr>
          <p:nvPr>
            <p:ph type="body" sz="quarter" idx="13"/>
          </p:nvPr>
        </p:nvSpPr>
        <p:spPr/>
        <p:txBody>
          <a:bodyPr/>
          <a:lstStyle/>
          <a:p>
            <a:pPr>
              <a:lnSpc>
                <a:spcPct val="150000"/>
              </a:lnSpc>
            </a:pPr>
            <a:r>
              <a:rPr lang="en-US" altLang="zh-CN" b="1" dirty="0"/>
              <a:t>A7</a:t>
            </a:r>
            <a:r>
              <a:rPr lang="en-US" altLang="zh-CN" dirty="0"/>
              <a:t>:</a:t>
            </a:r>
          </a:p>
          <a:p>
            <a:pPr marL="457200" indent="-457200">
              <a:lnSpc>
                <a:spcPct val="150000"/>
              </a:lnSpc>
              <a:buFont typeface="+mj-lt"/>
              <a:buAutoNum type="alphaLcParenR"/>
            </a:pPr>
            <a:r>
              <a:rPr lang="en-US" altLang="zh-CN" dirty="0"/>
              <a:t>Filling defects in the pulmonary artery</a:t>
            </a:r>
            <a:r>
              <a:rPr lang="zh-CN" altLang="en-US" sz="3200" b="1" dirty="0">
                <a:latin typeface="Arial Black" panose="020B0A04020102020204" pitchFamily="34" charset="0"/>
              </a:rPr>
              <a:t>→</a:t>
            </a:r>
            <a:r>
              <a:rPr lang="en-US" altLang="zh-CN" dirty="0">
                <a:solidFill>
                  <a:srgbClr val="53565A"/>
                </a:solidFill>
              </a:rPr>
              <a:t>Intravenous </a:t>
            </a:r>
            <a:r>
              <a:rPr lang="en-US" altLang="zh-CN" dirty="0" err="1">
                <a:solidFill>
                  <a:srgbClr val="53565A"/>
                </a:solidFill>
              </a:rPr>
              <a:t>leiomyomatosis</a:t>
            </a:r>
            <a:r>
              <a:rPr lang="en-US" altLang="zh-CN" dirty="0">
                <a:solidFill>
                  <a:srgbClr val="53565A"/>
                </a:solidFill>
              </a:rPr>
              <a:t> with intracardiac extension</a:t>
            </a:r>
          </a:p>
          <a:p>
            <a:pPr marL="457200" indent="-457200">
              <a:lnSpc>
                <a:spcPct val="150000"/>
              </a:lnSpc>
              <a:buFont typeface="+mj-lt"/>
              <a:buAutoNum type="alphaLcParenR"/>
            </a:pPr>
            <a:r>
              <a:rPr lang="en-US" altLang="zh-CN" dirty="0"/>
              <a:t>Lesions characterized by a distribution centered around the pulmonary artery</a:t>
            </a:r>
            <a:r>
              <a:rPr lang="zh-CN" altLang="en-US" sz="3200" b="1" dirty="0">
                <a:latin typeface="Arial Black" panose="020B0A04020102020204" pitchFamily="34" charset="0"/>
              </a:rPr>
              <a:t>→</a:t>
            </a:r>
            <a:r>
              <a:rPr lang="en-US" altLang="zh-CN" dirty="0"/>
              <a:t>Pulmonary benign metastasizing leiomyoma</a:t>
            </a:r>
          </a:p>
          <a:p>
            <a:pPr marL="457200" indent="-457200">
              <a:lnSpc>
                <a:spcPct val="150000"/>
              </a:lnSpc>
              <a:buFont typeface="+mj-lt"/>
              <a:buAutoNum type="alphaLcParenR"/>
            </a:pPr>
            <a:endParaRPr lang="zh-CN" altLang="en-US" dirty="0"/>
          </a:p>
        </p:txBody>
      </p:sp>
    </p:spTree>
    <p:extLst>
      <p:ext uri="{BB962C8B-B14F-4D97-AF65-F5344CB8AC3E}">
        <p14:creationId xmlns:p14="http://schemas.microsoft.com/office/powerpoint/2010/main" val="360548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80D207-B1BA-5BAE-5361-4284B590434C}"/>
              </a:ext>
            </a:extLst>
          </p:cNvPr>
          <p:cNvSpPr>
            <a:spLocks noGrp="1"/>
          </p:cNvSpPr>
          <p:nvPr>
            <p:ph type="body" sz="quarter" idx="13"/>
          </p:nvPr>
        </p:nvSpPr>
        <p:spPr>
          <a:xfrm>
            <a:off x="768350" y="2107096"/>
            <a:ext cx="10655300" cy="3401668"/>
          </a:xfrm>
        </p:spPr>
        <p:txBody>
          <a:bodyPr/>
          <a:lstStyle/>
          <a:p>
            <a:pPr>
              <a:lnSpc>
                <a:spcPct val="150000"/>
              </a:lnSpc>
            </a:pPr>
            <a:r>
              <a:rPr lang="en-US" altLang="zh-CN" b="1" dirty="0"/>
              <a:t>A8</a:t>
            </a:r>
            <a:r>
              <a:rPr lang="en-US" altLang="zh-CN" dirty="0"/>
              <a:t>:</a:t>
            </a:r>
          </a:p>
          <a:p>
            <a:pPr>
              <a:lnSpc>
                <a:spcPct val="150000"/>
              </a:lnSpc>
            </a:pPr>
            <a:r>
              <a:rPr lang="en-US" dirty="0"/>
              <a:t>Benign metastasizing leiomyoma is a term used to describe the presence of cytologically bland, mitotically inactive smooth muscle proliferations occurring in the lung or lymph nodes of patients with similar-appearing uterine smooth muscle tumors. </a:t>
            </a:r>
          </a:p>
        </p:txBody>
      </p:sp>
      <p:sp>
        <p:nvSpPr>
          <p:cNvPr id="5" name="TextBox 3">
            <a:extLst>
              <a:ext uri="{FF2B5EF4-FFF2-40B4-BE49-F238E27FC236}">
                <a16:creationId xmlns:a16="http://schemas.microsoft.com/office/drawing/2014/main" id="{1AC07A8F-95A7-72C4-B5CC-42D4B5D84FE7}"/>
              </a:ext>
            </a:extLst>
          </p:cNvPr>
          <p:cNvSpPr txBox="1"/>
          <p:nvPr/>
        </p:nvSpPr>
        <p:spPr>
          <a:xfrm>
            <a:off x="0" y="6254124"/>
            <a:ext cx="10410810" cy="375552"/>
          </a:xfrm>
          <a:prstGeom prst="rect">
            <a:avLst/>
          </a:prstGeom>
          <a:noFill/>
        </p:spPr>
        <p:txBody>
          <a:bodyPr wrap="square" rtlCol="0">
            <a:spAutoFit/>
          </a:bodyPr>
          <a:lstStyle/>
          <a:p>
            <a:pPr>
              <a:lnSpc>
                <a:spcPct val="150000"/>
              </a:lnSpc>
            </a:pPr>
            <a:r>
              <a:rPr lang="en-US" altLang="zh-CN" sz="1400" i="1" dirty="0"/>
              <a:t>From</a:t>
            </a:r>
            <a:r>
              <a:rPr lang="zh-CN" altLang="en-US" sz="1400" i="1" dirty="0"/>
              <a:t> </a:t>
            </a:r>
            <a:r>
              <a:rPr lang="en-US" altLang="zh-CN" sz="1400" dirty="0"/>
              <a:t>BOOK: Diagnostic Histopathology of Tumors, Chapter 13: Tumors of the Female Genital Tract, 702-912</a:t>
            </a:r>
          </a:p>
        </p:txBody>
      </p:sp>
      <p:pic>
        <p:nvPicPr>
          <p:cNvPr id="6" name="图片 5">
            <a:extLst>
              <a:ext uri="{FF2B5EF4-FFF2-40B4-BE49-F238E27FC236}">
                <a16:creationId xmlns:a16="http://schemas.microsoft.com/office/drawing/2014/main" id="{B6B21CCC-71A6-3A52-D5CD-515ED3848A28}"/>
              </a:ext>
            </a:extLst>
          </p:cNvPr>
          <p:cNvPicPr>
            <a:picLocks noChangeAspect="1"/>
          </p:cNvPicPr>
          <p:nvPr/>
        </p:nvPicPr>
        <p:blipFill rotWithShape="1">
          <a:blip r:embed="rId3"/>
          <a:srcRect l="37091" t="27938" b="34960"/>
          <a:stretch/>
        </p:blipFill>
        <p:spPr>
          <a:xfrm>
            <a:off x="10310334" y="6275390"/>
            <a:ext cx="1857536" cy="406401"/>
          </a:xfrm>
          <a:prstGeom prst="rect">
            <a:avLst/>
          </a:prstGeom>
        </p:spPr>
      </p:pic>
      <p:sp>
        <p:nvSpPr>
          <p:cNvPr id="7" name="标题 2">
            <a:extLst>
              <a:ext uri="{FF2B5EF4-FFF2-40B4-BE49-F238E27FC236}">
                <a16:creationId xmlns:a16="http://schemas.microsoft.com/office/drawing/2014/main" id="{20477415-241A-06D2-B4DC-42A327C921C9}"/>
              </a:ext>
            </a:extLst>
          </p:cNvPr>
          <p:cNvSpPr>
            <a:spLocks noGrp="1"/>
          </p:cNvSpPr>
          <p:nvPr>
            <p:ph type="title"/>
          </p:nvPr>
        </p:nvSpPr>
        <p:spPr>
          <a:xfrm>
            <a:off x="768350" y="260349"/>
            <a:ext cx="10297215" cy="1515441"/>
          </a:xfrm>
        </p:spPr>
        <p:txBody>
          <a:bodyPr/>
          <a:lstStyle/>
          <a:p>
            <a:r>
              <a:rPr lang="en-US" altLang="zh-CN" b="1" dirty="0">
                <a:solidFill>
                  <a:srgbClr val="FF9A50"/>
                </a:solidFill>
              </a:rPr>
              <a:t>Q8</a:t>
            </a:r>
            <a:r>
              <a:rPr lang="en-US" altLang="zh-CN" dirty="0">
                <a:solidFill>
                  <a:srgbClr val="FF9A50"/>
                </a:solidFill>
              </a:rPr>
              <a:t>: What is the etiology of benign metastasizing leiomyoma?</a:t>
            </a:r>
            <a:endParaRPr lang="zh-CN" altLang="en-US" dirty="0"/>
          </a:p>
        </p:txBody>
      </p:sp>
    </p:spTree>
    <p:extLst>
      <p:ext uri="{BB962C8B-B14F-4D97-AF65-F5344CB8AC3E}">
        <p14:creationId xmlns:p14="http://schemas.microsoft.com/office/powerpoint/2010/main" val="27443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CEE79BD-A0A9-83C4-64F8-1E9E1D199D82}"/>
              </a:ext>
            </a:extLst>
          </p:cNvPr>
          <p:cNvSpPr>
            <a:spLocks noGrp="1"/>
          </p:cNvSpPr>
          <p:nvPr>
            <p:ph type="body" sz="quarter" idx="13"/>
          </p:nvPr>
        </p:nvSpPr>
        <p:spPr>
          <a:xfrm>
            <a:off x="11211064" y="135376"/>
            <a:ext cx="736600" cy="812800"/>
          </a:xfrm>
        </p:spPr>
        <p:txBody>
          <a:bodyPr/>
          <a:lstStyle/>
          <a:p>
            <a:endParaRPr lang="en-US"/>
          </a:p>
        </p:txBody>
      </p:sp>
      <p:sp>
        <p:nvSpPr>
          <p:cNvPr id="6" name="标题 2">
            <a:extLst>
              <a:ext uri="{FF2B5EF4-FFF2-40B4-BE49-F238E27FC236}">
                <a16:creationId xmlns:a16="http://schemas.microsoft.com/office/drawing/2014/main" id="{5B2238CE-9D7A-0B0A-F194-988318A36568}"/>
              </a:ext>
            </a:extLst>
          </p:cNvPr>
          <p:cNvSpPr txBox="1">
            <a:spLocks/>
          </p:cNvSpPr>
          <p:nvPr/>
        </p:nvSpPr>
        <p:spPr>
          <a:xfrm>
            <a:off x="511676" y="2383365"/>
            <a:ext cx="5584324" cy="104563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5067" kern="1200">
                <a:solidFill>
                  <a:srgbClr val="53565A"/>
                </a:solidFill>
                <a:latin typeface="+mj-lt"/>
                <a:ea typeface="+mj-ea"/>
                <a:cs typeface="+mj-cs"/>
              </a:defRPr>
            </a:lvl1pPr>
          </a:lstStyle>
          <a:p>
            <a:pPr algn="ctr"/>
            <a:r>
              <a:rPr lang="en-US" altLang="zh-CN" sz="6000" b="1" dirty="0">
                <a:solidFill>
                  <a:srgbClr val="FF9A50"/>
                </a:solidFill>
                <a:latin typeface="Arial" panose="020B0604020202020204" pitchFamily="34" charset="0"/>
                <a:cs typeface="Arial" panose="020B0604020202020204" pitchFamily="34" charset="0"/>
              </a:rPr>
              <a:t>Thank you for your attention</a:t>
            </a:r>
          </a:p>
        </p:txBody>
      </p:sp>
    </p:spTree>
    <p:extLst>
      <p:ext uri="{BB962C8B-B14F-4D97-AF65-F5344CB8AC3E}">
        <p14:creationId xmlns:p14="http://schemas.microsoft.com/office/powerpoint/2010/main" val="99087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lsevier light">
  <a:themeElements>
    <a:clrScheme name="Elsevier2_0">
      <a:dk1>
        <a:srgbClr val="53565A"/>
      </a:dk1>
      <a:lt1>
        <a:sysClr val="window" lastClr="FFFFFF"/>
      </a:lt1>
      <a:dk2>
        <a:srgbClr val="000000"/>
      </a:dk2>
      <a:lt2>
        <a:srgbClr val="F2F2F2"/>
      </a:lt2>
      <a:accent1>
        <a:srgbClr val="3679E0"/>
      </a:accent1>
      <a:accent2>
        <a:srgbClr val="EB6500"/>
      </a:accent2>
      <a:accent3>
        <a:srgbClr val="8E8E8E"/>
      </a:accent3>
      <a:accent4>
        <a:srgbClr val="CDE4FF"/>
      </a:accent4>
      <a:accent5>
        <a:srgbClr val="FFF0E4"/>
      </a:accent5>
      <a:accent6>
        <a:srgbClr val="DCDCDC"/>
      </a:accent6>
      <a:hlink>
        <a:srgbClr val="53565A"/>
      </a:hlink>
      <a:folHlink>
        <a:srgbClr val="5356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Illustration 1">
      <a:srgbClr val="3679E0"/>
    </a:custClr>
    <a:custClr name="Illustration 2">
      <a:srgbClr val="C0F25D"/>
    </a:custClr>
    <a:custClr name="Illustration 3">
      <a:srgbClr val="661CCA"/>
    </a:custClr>
    <a:custClr name="Illustration 4">
      <a:srgbClr val="FDD300"/>
    </a:custClr>
    <a:custClr name="Illustration 5">
      <a:srgbClr val="ACD2FF"/>
    </a:custClr>
    <a:custClr name="Illustration 6">
      <a:srgbClr val="073973"/>
    </a:custClr>
    <a:custClr name="Illustration 7">
      <a:srgbClr val="FEB7B7"/>
    </a:custClr>
    <a:custClr name="Illustration 8">
      <a:srgbClr val="A92B1D"/>
    </a:custClr>
    <a:custClr name="Illustration 9">
      <a:srgbClr val="BB84FF"/>
    </a:custClr>
    <a:custClr name="Illustration 10">
      <a:srgbClr val="496E01"/>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Data 1">
      <a:srgbClr val="3AABF0"/>
    </a:custClr>
    <a:custClr name="Data 2">
      <a:srgbClr val="702862"/>
    </a:custClr>
    <a:custClr name="Data 3">
      <a:srgbClr val="FF6E7D"/>
    </a:custClr>
    <a:custClr name="Data 4">
      <a:srgbClr val="D6EA08"/>
    </a:custClr>
    <a:custClr name="Data 5">
      <a:srgbClr val="FF322B"/>
    </a:custClr>
    <a:custClr name="Data 6">
      <a:srgbClr val="00BDC4"/>
    </a:custClr>
    <a:custClr name="Data 7">
      <a:srgbClr val="AC0015"/>
    </a:custClr>
    <a:custClr name="Data 8">
      <a:srgbClr val="6FBC26"/>
    </a:custClr>
    <a:custClr name="Data 9">
      <a:srgbClr val="E6008C"/>
    </a:custClr>
    <a:custClr name="Data 10">
      <a:srgbClr val="664129"/>
    </a:custClr>
  </a:custClrLst>
  <a:extLst>
    <a:ext uri="{05A4C25C-085E-4340-85A3-A5531E510DB2}">
      <thm15:themeFamily xmlns:thm15="http://schemas.microsoft.com/office/thememl/2012/main" name="ELS_PPT_20211118.potx" id="{6D51AB49-0B25-4DDB-B36B-8D36B2C7CBC0}" vid="{FD9B95B7-7997-4FB9-A47B-A8D416D981D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726</TotalTime>
  <Words>1134</Words>
  <Application>Microsoft Office PowerPoint</Application>
  <PresentationFormat>Widescreen</PresentationFormat>
  <Paragraphs>95</Paragraphs>
  <Slides>37</Slides>
  <Notes>7</Notes>
  <HiddenSlides>0</HiddenSlides>
  <MMClips>7</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Elsevier light</vt:lpstr>
      <vt:lpstr>Reform and practice in medical imaging education for MBBS international students—— Student-centered, Case-based, and  Problem-oriented teaching method</vt:lpstr>
      <vt:lpstr>         鉴于Z世代学生群体具有强烈的数字化、互动性学习需求，传统的教学模式亟待革新。厦门大学医学院采取以学生为中心、以案例为基础，结合问题导向的教学方法，引导学生深入理解，有效激发学生的学习兴趣，提高其自主学习能力，以期全面提升医学影像学的教学质量。此次，本人试着以2例复杂病例为例，通过数字媒体进行信息获取，带给学生更多元化的学习体验，激发学生自主学习的兴趣和动力。</vt:lpstr>
      <vt:lpstr>PowerPoint Presentation</vt:lpstr>
      <vt:lpstr>CASE PRESENTATION</vt:lpstr>
      <vt:lpstr>PowerPoint Presentation</vt:lpstr>
      <vt:lpstr>Q1: What can lead to transient loss of consciousness?</vt:lpstr>
      <vt:lpstr>Q2: What are the fundamental principles for evaluating patients following an episode of syncope?</vt:lpstr>
      <vt:lpstr>PowerPoint Presentation</vt:lpstr>
      <vt:lpstr>PowerPoint Presentation</vt:lpstr>
      <vt:lpstr>Transthoracic echocardiography</vt:lpstr>
      <vt:lpstr>Transthoracic echocardiography</vt:lpstr>
      <vt:lpstr>Q3: What additional diagnostic tests are required for the patient?</vt:lpstr>
      <vt:lpstr>CTV</vt:lpstr>
      <vt:lpstr>CTV-CPR</vt:lpstr>
      <vt:lpstr>Q4: What abnormalities are found in the CTV examination?</vt:lpstr>
      <vt:lpstr>Q5: Given the patient's clinical presentation and accompanying image, what is the most probable diagnosis?</vt:lpstr>
      <vt:lpstr>From STATdx-Intravenous Leiomyomatosis</vt:lpstr>
      <vt:lpstr>From STATdx-Intravenous Leiomyomatosis</vt:lpstr>
      <vt:lpstr>From STATdx-Intravenous Leiomyomatosis</vt:lpstr>
      <vt:lpstr>From STATdx-Intravenous Leiomyomatosis</vt:lpstr>
      <vt:lpstr>Histology</vt:lpstr>
      <vt:lpstr>Q6: What is the etiology of intravenous leiomyomatosis?</vt:lpstr>
      <vt:lpstr>Clinical Pearl-Normal pelvic and ovarian venous anatomy</vt:lpstr>
      <vt:lpstr>PowerPoint Presentation</vt:lpstr>
      <vt:lpstr>PowerPoint Presentation</vt:lpstr>
      <vt:lpstr>PowerPoint Presentation</vt:lpstr>
      <vt:lpstr>PowerPoint Presentation</vt:lpstr>
      <vt:lpstr>PowerPoint Presentation</vt:lpstr>
      <vt:lpstr>CASE PRESENTATION</vt:lpstr>
      <vt:lpstr>Abdominal plain CT and contrast-enhanced CT</vt:lpstr>
      <vt:lpstr>Lung CT &amp; CTPA</vt:lpstr>
      <vt:lpstr>Q7: What are the imaging characteristics of the two cases?</vt:lpstr>
      <vt:lpstr>PowerPoint Presentation</vt:lpstr>
      <vt:lpstr>Histology</vt:lpstr>
      <vt:lpstr>PowerPoint Presentation</vt:lpstr>
      <vt:lpstr>Q8: What is the etiology of benign metastasizing leiomyoma?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 Curly (ELS-CON)</dc:creator>
  <cp:lastModifiedBy>倩妮 杜</cp:lastModifiedBy>
  <cp:revision>183</cp:revision>
  <dcterms:created xsi:type="dcterms:W3CDTF">2023-05-08T05:14:16Z</dcterms:created>
  <dcterms:modified xsi:type="dcterms:W3CDTF">2024-05-31T00:13:52Z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9ac42a-3eb4-4074-b885-aea26bd6241e_Enabled">
    <vt:lpwstr>true</vt:lpwstr>
  </property>
  <property fmtid="{D5CDD505-2E9C-101B-9397-08002B2CF9AE}" pid="3" name="MSIP_Label_549ac42a-3eb4-4074-b885-aea26bd6241e_SetDate">
    <vt:lpwstr>2023-05-08T05:14:25Z</vt:lpwstr>
  </property>
  <property fmtid="{D5CDD505-2E9C-101B-9397-08002B2CF9AE}" pid="4" name="MSIP_Label_549ac42a-3eb4-4074-b885-aea26bd6241e_Method">
    <vt:lpwstr>Standard</vt:lpwstr>
  </property>
  <property fmtid="{D5CDD505-2E9C-101B-9397-08002B2CF9AE}" pid="5" name="MSIP_Label_549ac42a-3eb4-4074-b885-aea26bd6241e_Name">
    <vt:lpwstr>General Business</vt:lpwstr>
  </property>
  <property fmtid="{D5CDD505-2E9C-101B-9397-08002B2CF9AE}" pid="6" name="MSIP_Label_549ac42a-3eb4-4074-b885-aea26bd6241e_SiteId">
    <vt:lpwstr>9274ee3f-9425-4109-a27f-9fb15c10675d</vt:lpwstr>
  </property>
  <property fmtid="{D5CDD505-2E9C-101B-9397-08002B2CF9AE}" pid="7" name="MSIP_Label_549ac42a-3eb4-4074-b885-aea26bd6241e_ActionId">
    <vt:lpwstr>ad1cf4f5-f456-4f2f-ade0-c8f030383f78</vt:lpwstr>
  </property>
  <property fmtid="{D5CDD505-2E9C-101B-9397-08002B2CF9AE}" pid="8" name="MSIP_Label_549ac42a-3eb4-4074-b885-aea26bd6241e_ContentBits">
    <vt:lpwstr>0</vt:lpwstr>
  </property>
</Properties>
</file>