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9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2631"/>
    <a:srgbClr val="2B3738"/>
    <a:srgbClr val="3EB1AA"/>
    <a:srgbClr val="F9423A"/>
    <a:srgbClr val="EDB4D3"/>
    <a:srgbClr val="CEDCDA"/>
    <a:srgbClr val="E52631"/>
    <a:srgbClr val="00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3"/>
    <p:restoredTop sz="96224"/>
  </p:normalViewPr>
  <p:slideViewPr>
    <p:cSldViewPr snapToGrid="0" snapToObjects="1">
      <p:cViewPr varScale="1">
        <p:scale>
          <a:sx n="114" d="100"/>
          <a:sy n="114" d="100"/>
        </p:scale>
        <p:origin x="100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417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862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64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xB1gB6K-2A?feature=oembed" TargetMode="Externa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709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143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233650-CDAB-0791-B1EB-8685248C3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286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B38508-8EFF-73A8-4038-3DCDBA622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927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BBADF7-C11B-9BD5-EA0A-9EB647C21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393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44994E-E74D-492C-10F4-EA00C3763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491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1D4841-EBFE-F3F1-DF53-4C0694D0F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032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229DC7-2499-5A18-D17B-98DAE1C70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654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5DD7DC-5382-C8AE-92BA-3592C928D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3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EDD294-1255-B39F-9585-CE18838E3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8850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75DEB6-87E9-1D80-529B-0E97F277C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6500F7-44BE-925C-EAA6-02DC3A93FF03}"/>
              </a:ext>
            </a:extLst>
          </p:cNvPr>
          <p:cNvSpPr/>
          <p:nvPr/>
        </p:nvSpPr>
        <p:spPr>
          <a:xfrm>
            <a:off x="3166946" y="1610139"/>
            <a:ext cx="5910147" cy="4472609"/>
          </a:xfrm>
          <a:custGeom>
            <a:avLst/>
            <a:gdLst>
              <a:gd name="connsiteX0" fmla="*/ 0 w 5910147"/>
              <a:gd name="connsiteY0" fmla="*/ 0 h 4472609"/>
              <a:gd name="connsiteX1" fmla="*/ 538480 w 5910147"/>
              <a:gd name="connsiteY1" fmla="*/ 0 h 4472609"/>
              <a:gd name="connsiteX2" fmla="*/ 1195163 w 5910147"/>
              <a:gd name="connsiteY2" fmla="*/ 0 h 4472609"/>
              <a:gd name="connsiteX3" fmla="*/ 1970049 w 5910147"/>
              <a:gd name="connsiteY3" fmla="*/ 0 h 4472609"/>
              <a:gd name="connsiteX4" fmla="*/ 2508529 w 5910147"/>
              <a:gd name="connsiteY4" fmla="*/ 0 h 4472609"/>
              <a:gd name="connsiteX5" fmla="*/ 3224314 w 5910147"/>
              <a:gd name="connsiteY5" fmla="*/ 0 h 4472609"/>
              <a:gd name="connsiteX6" fmla="*/ 3762794 w 5910147"/>
              <a:gd name="connsiteY6" fmla="*/ 0 h 4472609"/>
              <a:gd name="connsiteX7" fmla="*/ 4419477 w 5910147"/>
              <a:gd name="connsiteY7" fmla="*/ 0 h 4472609"/>
              <a:gd name="connsiteX8" fmla="*/ 5135261 w 5910147"/>
              <a:gd name="connsiteY8" fmla="*/ 0 h 4472609"/>
              <a:gd name="connsiteX9" fmla="*/ 5910147 w 5910147"/>
              <a:gd name="connsiteY9" fmla="*/ 0 h 4472609"/>
              <a:gd name="connsiteX10" fmla="*/ 5910147 w 5910147"/>
              <a:gd name="connsiteY10" fmla="*/ 504766 h 4472609"/>
              <a:gd name="connsiteX11" fmla="*/ 5910147 w 5910147"/>
              <a:gd name="connsiteY11" fmla="*/ 1143710 h 4472609"/>
              <a:gd name="connsiteX12" fmla="*/ 5910147 w 5910147"/>
              <a:gd name="connsiteY12" fmla="*/ 1872106 h 4472609"/>
              <a:gd name="connsiteX13" fmla="*/ 5910147 w 5910147"/>
              <a:gd name="connsiteY13" fmla="*/ 2555777 h 4472609"/>
              <a:gd name="connsiteX14" fmla="*/ 5910147 w 5910147"/>
              <a:gd name="connsiteY14" fmla="*/ 3149995 h 4472609"/>
              <a:gd name="connsiteX15" fmla="*/ 5910147 w 5910147"/>
              <a:gd name="connsiteY15" fmla="*/ 3833665 h 4472609"/>
              <a:gd name="connsiteX16" fmla="*/ 5910147 w 5910147"/>
              <a:gd name="connsiteY16" fmla="*/ 4472609 h 4472609"/>
              <a:gd name="connsiteX17" fmla="*/ 5253464 w 5910147"/>
              <a:gd name="connsiteY17" fmla="*/ 4472609 h 4472609"/>
              <a:gd name="connsiteX18" fmla="*/ 4478578 w 5910147"/>
              <a:gd name="connsiteY18" fmla="*/ 4472609 h 4472609"/>
              <a:gd name="connsiteX19" fmla="*/ 3703692 w 5910147"/>
              <a:gd name="connsiteY19" fmla="*/ 4472609 h 4472609"/>
              <a:gd name="connsiteX20" fmla="*/ 2987908 w 5910147"/>
              <a:gd name="connsiteY20" fmla="*/ 4472609 h 4472609"/>
              <a:gd name="connsiteX21" fmla="*/ 2272123 w 5910147"/>
              <a:gd name="connsiteY21" fmla="*/ 4472609 h 4472609"/>
              <a:gd name="connsiteX22" fmla="*/ 1556339 w 5910147"/>
              <a:gd name="connsiteY22" fmla="*/ 4472609 h 4472609"/>
              <a:gd name="connsiteX23" fmla="*/ 1017859 w 5910147"/>
              <a:gd name="connsiteY23" fmla="*/ 4472609 h 4472609"/>
              <a:gd name="connsiteX24" fmla="*/ 0 w 5910147"/>
              <a:gd name="connsiteY24" fmla="*/ 4472609 h 4472609"/>
              <a:gd name="connsiteX25" fmla="*/ 0 w 5910147"/>
              <a:gd name="connsiteY25" fmla="*/ 3833665 h 4472609"/>
              <a:gd name="connsiteX26" fmla="*/ 0 w 5910147"/>
              <a:gd name="connsiteY26" fmla="*/ 3328899 h 4472609"/>
              <a:gd name="connsiteX27" fmla="*/ 0 w 5910147"/>
              <a:gd name="connsiteY27" fmla="*/ 2645229 h 4472609"/>
              <a:gd name="connsiteX28" fmla="*/ 0 w 5910147"/>
              <a:gd name="connsiteY28" fmla="*/ 2140463 h 4472609"/>
              <a:gd name="connsiteX29" fmla="*/ 0 w 5910147"/>
              <a:gd name="connsiteY29" fmla="*/ 1501519 h 4472609"/>
              <a:gd name="connsiteX30" fmla="*/ 0 w 5910147"/>
              <a:gd name="connsiteY30" fmla="*/ 773122 h 4472609"/>
              <a:gd name="connsiteX31" fmla="*/ 0 w 5910147"/>
              <a:gd name="connsiteY31" fmla="*/ 0 h 447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910147" h="4472609" fill="none" extrusionOk="0">
                <a:moveTo>
                  <a:pt x="0" y="0"/>
                </a:moveTo>
                <a:cubicBezTo>
                  <a:pt x="148057" y="-7692"/>
                  <a:pt x="332023" y="12196"/>
                  <a:pt x="538480" y="0"/>
                </a:cubicBezTo>
                <a:cubicBezTo>
                  <a:pt x="744937" y="-12196"/>
                  <a:pt x="992343" y="3909"/>
                  <a:pt x="1195163" y="0"/>
                </a:cubicBezTo>
                <a:cubicBezTo>
                  <a:pt x="1397983" y="-3909"/>
                  <a:pt x="1798670" y="25108"/>
                  <a:pt x="1970049" y="0"/>
                </a:cubicBezTo>
                <a:cubicBezTo>
                  <a:pt x="2141428" y="-25108"/>
                  <a:pt x="2261590" y="1623"/>
                  <a:pt x="2508529" y="0"/>
                </a:cubicBezTo>
                <a:cubicBezTo>
                  <a:pt x="2755468" y="-1623"/>
                  <a:pt x="3008329" y="166"/>
                  <a:pt x="3224314" y="0"/>
                </a:cubicBezTo>
                <a:cubicBezTo>
                  <a:pt x="3440299" y="-166"/>
                  <a:pt x="3624730" y="24719"/>
                  <a:pt x="3762794" y="0"/>
                </a:cubicBezTo>
                <a:cubicBezTo>
                  <a:pt x="3900858" y="-24719"/>
                  <a:pt x="4115472" y="1396"/>
                  <a:pt x="4419477" y="0"/>
                </a:cubicBezTo>
                <a:cubicBezTo>
                  <a:pt x="4723482" y="-1396"/>
                  <a:pt x="4955023" y="2051"/>
                  <a:pt x="5135261" y="0"/>
                </a:cubicBezTo>
                <a:cubicBezTo>
                  <a:pt x="5315499" y="-2051"/>
                  <a:pt x="5663007" y="11838"/>
                  <a:pt x="5910147" y="0"/>
                </a:cubicBezTo>
                <a:cubicBezTo>
                  <a:pt x="5911281" y="161977"/>
                  <a:pt x="5892831" y="256058"/>
                  <a:pt x="5910147" y="504766"/>
                </a:cubicBezTo>
                <a:cubicBezTo>
                  <a:pt x="5927463" y="753474"/>
                  <a:pt x="5887048" y="832154"/>
                  <a:pt x="5910147" y="1143710"/>
                </a:cubicBezTo>
                <a:cubicBezTo>
                  <a:pt x="5933246" y="1455266"/>
                  <a:pt x="5938386" y="1602057"/>
                  <a:pt x="5910147" y="1872106"/>
                </a:cubicBezTo>
                <a:cubicBezTo>
                  <a:pt x="5881908" y="2142155"/>
                  <a:pt x="5926787" y="2285919"/>
                  <a:pt x="5910147" y="2555777"/>
                </a:cubicBezTo>
                <a:cubicBezTo>
                  <a:pt x="5893507" y="2825635"/>
                  <a:pt x="5884949" y="2971880"/>
                  <a:pt x="5910147" y="3149995"/>
                </a:cubicBezTo>
                <a:cubicBezTo>
                  <a:pt x="5935345" y="3328110"/>
                  <a:pt x="5894937" y="3630674"/>
                  <a:pt x="5910147" y="3833665"/>
                </a:cubicBezTo>
                <a:cubicBezTo>
                  <a:pt x="5925358" y="4036656"/>
                  <a:pt x="5923447" y="4267527"/>
                  <a:pt x="5910147" y="4472609"/>
                </a:cubicBezTo>
                <a:cubicBezTo>
                  <a:pt x="5679775" y="4455338"/>
                  <a:pt x="5388589" y="4468015"/>
                  <a:pt x="5253464" y="4472609"/>
                </a:cubicBezTo>
                <a:cubicBezTo>
                  <a:pt x="5118339" y="4477203"/>
                  <a:pt x="4709660" y="4508352"/>
                  <a:pt x="4478578" y="4472609"/>
                </a:cubicBezTo>
                <a:cubicBezTo>
                  <a:pt x="4247496" y="4436866"/>
                  <a:pt x="4080944" y="4445486"/>
                  <a:pt x="3703692" y="4472609"/>
                </a:cubicBezTo>
                <a:cubicBezTo>
                  <a:pt x="3326440" y="4499732"/>
                  <a:pt x="3211406" y="4446682"/>
                  <a:pt x="2987908" y="4472609"/>
                </a:cubicBezTo>
                <a:cubicBezTo>
                  <a:pt x="2764410" y="4498536"/>
                  <a:pt x="2540532" y="4500039"/>
                  <a:pt x="2272123" y="4472609"/>
                </a:cubicBezTo>
                <a:cubicBezTo>
                  <a:pt x="2003715" y="4445179"/>
                  <a:pt x="1847688" y="4451653"/>
                  <a:pt x="1556339" y="4472609"/>
                </a:cubicBezTo>
                <a:cubicBezTo>
                  <a:pt x="1264990" y="4493565"/>
                  <a:pt x="1274486" y="4454498"/>
                  <a:pt x="1017859" y="4472609"/>
                </a:cubicBezTo>
                <a:cubicBezTo>
                  <a:pt x="761232" y="4490720"/>
                  <a:pt x="436478" y="4491612"/>
                  <a:pt x="0" y="4472609"/>
                </a:cubicBezTo>
                <a:cubicBezTo>
                  <a:pt x="-29256" y="4205885"/>
                  <a:pt x="-26500" y="4008986"/>
                  <a:pt x="0" y="3833665"/>
                </a:cubicBezTo>
                <a:cubicBezTo>
                  <a:pt x="26500" y="3658344"/>
                  <a:pt x="-12480" y="3436998"/>
                  <a:pt x="0" y="3328899"/>
                </a:cubicBezTo>
                <a:cubicBezTo>
                  <a:pt x="12480" y="3220800"/>
                  <a:pt x="27165" y="2883544"/>
                  <a:pt x="0" y="2645229"/>
                </a:cubicBezTo>
                <a:cubicBezTo>
                  <a:pt x="-27165" y="2406914"/>
                  <a:pt x="14254" y="2369602"/>
                  <a:pt x="0" y="2140463"/>
                </a:cubicBezTo>
                <a:cubicBezTo>
                  <a:pt x="-14254" y="1911324"/>
                  <a:pt x="10682" y="1661442"/>
                  <a:pt x="0" y="1501519"/>
                </a:cubicBezTo>
                <a:cubicBezTo>
                  <a:pt x="-10682" y="1341596"/>
                  <a:pt x="-12715" y="973884"/>
                  <a:pt x="0" y="773122"/>
                </a:cubicBezTo>
                <a:cubicBezTo>
                  <a:pt x="12715" y="572360"/>
                  <a:pt x="28049" y="320968"/>
                  <a:pt x="0" y="0"/>
                </a:cubicBezTo>
                <a:close/>
              </a:path>
              <a:path w="5910147" h="4472609" stroke="0" extrusionOk="0">
                <a:moveTo>
                  <a:pt x="0" y="0"/>
                </a:moveTo>
                <a:cubicBezTo>
                  <a:pt x="289261" y="3132"/>
                  <a:pt x="323962" y="14436"/>
                  <a:pt x="597582" y="0"/>
                </a:cubicBezTo>
                <a:cubicBezTo>
                  <a:pt x="871202" y="-14436"/>
                  <a:pt x="967528" y="3706"/>
                  <a:pt x="1076960" y="0"/>
                </a:cubicBezTo>
                <a:cubicBezTo>
                  <a:pt x="1186392" y="-3706"/>
                  <a:pt x="1618392" y="-8867"/>
                  <a:pt x="1851846" y="0"/>
                </a:cubicBezTo>
                <a:cubicBezTo>
                  <a:pt x="2085300" y="8867"/>
                  <a:pt x="2194633" y="22974"/>
                  <a:pt x="2449428" y="0"/>
                </a:cubicBezTo>
                <a:cubicBezTo>
                  <a:pt x="2704223" y="-22974"/>
                  <a:pt x="2794354" y="-24863"/>
                  <a:pt x="3047009" y="0"/>
                </a:cubicBezTo>
                <a:cubicBezTo>
                  <a:pt x="3299664" y="24863"/>
                  <a:pt x="3482374" y="-2861"/>
                  <a:pt x="3821895" y="0"/>
                </a:cubicBezTo>
                <a:cubicBezTo>
                  <a:pt x="4161416" y="2861"/>
                  <a:pt x="4215331" y="-6417"/>
                  <a:pt x="4360375" y="0"/>
                </a:cubicBezTo>
                <a:cubicBezTo>
                  <a:pt x="4505419" y="6417"/>
                  <a:pt x="4888161" y="-32530"/>
                  <a:pt x="5135261" y="0"/>
                </a:cubicBezTo>
                <a:cubicBezTo>
                  <a:pt x="5382361" y="32530"/>
                  <a:pt x="5538628" y="-36906"/>
                  <a:pt x="5910147" y="0"/>
                </a:cubicBezTo>
                <a:cubicBezTo>
                  <a:pt x="5924430" y="141805"/>
                  <a:pt x="5937488" y="470391"/>
                  <a:pt x="5910147" y="638944"/>
                </a:cubicBezTo>
                <a:cubicBezTo>
                  <a:pt x="5882806" y="807497"/>
                  <a:pt x="5887491" y="1047259"/>
                  <a:pt x="5910147" y="1277888"/>
                </a:cubicBezTo>
                <a:cubicBezTo>
                  <a:pt x="5932803" y="1508517"/>
                  <a:pt x="5923431" y="1682620"/>
                  <a:pt x="5910147" y="1961559"/>
                </a:cubicBezTo>
                <a:cubicBezTo>
                  <a:pt x="5896863" y="2240498"/>
                  <a:pt x="5885552" y="2331085"/>
                  <a:pt x="5910147" y="2466324"/>
                </a:cubicBezTo>
                <a:cubicBezTo>
                  <a:pt x="5934742" y="2601563"/>
                  <a:pt x="5902453" y="2886879"/>
                  <a:pt x="5910147" y="3105269"/>
                </a:cubicBezTo>
                <a:cubicBezTo>
                  <a:pt x="5917841" y="3323660"/>
                  <a:pt x="5886150" y="3555841"/>
                  <a:pt x="5910147" y="3744213"/>
                </a:cubicBezTo>
                <a:cubicBezTo>
                  <a:pt x="5934144" y="3932585"/>
                  <a:pt x="5913449" y="4259268"/>
                  <a:pt x="5910147" y="4472609"/>
                </a:cubicBezTo>
                <a:cubicBezTo>
                  <a:pt x="5597383" y="4490019"/>
                  <a:pt x="5398596" y="4475312"/>
                  <a:pt x="5194363" y="4472609"/>
                </a:cubicBezTo>
                <a:cubicBezTo>
                  <a:pt x="4990130" y="4469906"/>
                  <a:pt x="4680625" y="4459692"/>
                  <a:pt x="4537680" y="4472609"/>
                </a:cubicBezTo>
                <a:cubicBezTo>
                  <a:pt x="4394735" y="4485526"/>
                  <a:pt x="4218755" y="4493317"/>
                  <a:pt x="4058301" y="4472609"/>
                </a:cubicBezTo>
                <a:cubicBezTo>
                  <a:pt x="3897847" y="4451901"/>
                  <a:pt x="3730427" y="4481950"/>
                  <a:pt x="3519821" y="4472609"/>
                </a:cubicBezTo>
                <a:cubicBezTo>
                  <a:pt x="3309215" y="4463268"/>
                  <a:pt x="3048521" y="4483518"/>
                  <a:pt x="2744935" y="4472609"/>
                </a:cubicBezTo>
                <a:cubicBezTo>
                  <a:pt x="2441349" y="4461700"/>
                  <a:pt x="2259772" y="4491154"/>
                  <a:pt x="2088252" y="4472609"/>
                </a:cubicBezTo>
                <a:cubicBezTo>
                  <a:pt x="1916732" y="4454064"/>
                  <a:pt x="1689688" y="4450772"/>
                  <a:pt x="1549772" y="4472609"/>
                </a:cubicBezTo>
                <a:cubicBezTo>
                  <a:pt x="1409856" y="4494446"/>
                  <a:pt x="1039969" y="4470780"/>
                  <a:pt x="893089" y="4472609"/>
                </a:cubicBezTo>
                <a:cubicBezTo>
                  <a:pt x="746209" y="4474438"/>
                  <a:pt x="303202" y="4444674"/>
                  <a:pt x="0" y="4472609"/>
                </a:cubicBezTo>
                <a:cubicBezTo>
                  <a:pt x="2457" y="4294727"/>
                  <a:pt x="-20380" y="4135933"/>
                  <a:pt x="0" y="3967843"/>
                </a:cubicBezTo>
                <a:cubicBezTo>
                  <a:pt x="20380" y="3799753"/>
                  <a:pt x="19743" y="3609927"/>
                  <a:pt x="0" y="3284173"/>
                </a:cubicBezTo>
                <a:cubicBezTo>
                  <a:pt x="-19743" y="2958419"/>
                  <a:pt x="10228" y="2936199"/>
                  <a:pt x="0" y="2734681"/>
                </a:cubicBezTo>
                <a:cubicBezTo>
                  <a:pt x="-10228" y="2533163"/>
                  <a:pt x="4997" y="2172838"/>
                  <a:pt x="0" y="2006285"/>
                </a:cubicBezTo>
                <a:cubicBezTo>
                  <a:pt x="-4997" y="1839732"/>
                  <a:pt x="9600" y="1565331"/>
                  <a:pt x="0" y="1412067"/>
                </a:cubicBezTo>
                <a:cubicBezTo>
                  <a:pt x="-9600" y="1258803"/>
                  <a:pt x="-10990" y="1082706"/>
                  <a:pt x="0" y="907301"/>
                </a:cubicBezTo>
                <a:cubicBezTo>
                  <a:pt x="10990" y="731896"/>
                  <a:pt x="19687" y="37520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 cap="flat" cmpd="sng">
            <a:solidFill>
              <a:srgbClr val="2B3738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nline Media 2" descr="David Tennant is Catherine Tate's new English teacher! | Comic Relief - BBC">
            <a:hlinkClick r:id="" action="ppaction://media"/>
            <a:extLst>
              <a:ext uri="{FF2B5EF4-FFF2-40B4-BE49-F238E27FC236}">
                <a16:creationId xmlns:a16="http://schemas.microsoft.com/office/drawing/2014/main" id="{F3142CD6-78B1-A891-02D9-496D1292AEF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301966" y="1722136"/>
            <a:ext cx="5664820" cy="424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1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324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30CA1D-D25F-4FE7-032E-747A44107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567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F04B34-C63A-1889-47DA-EEFA486DB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401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DCF668-2C64-04F1-AFDA-28C417F03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410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743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F530B5-6788-EB5E-218F-9D15AF0A3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162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5CD098-72D0-D15E-436A-C7F5B8E5A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519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0642FE-FED0-079E-931C-CD8A6AFDB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8063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678204-4F0B-43EC-D4CA-5369E43F9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445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7B5B28-2C56-8F46-C4DF-655EAB9F6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957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8023C1-3414-0DD6-B71F-26A3ECFC6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957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17811B-A80C-1301-1667-BA8DADE8D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787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764A4E-02EA-F2E5-82A2-9A4BEB114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1412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ED11A7-BAD0-0995-2087-FB144635F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7040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121A6C-A13B-B00F-C429-2524696F1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048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035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003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302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135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965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584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0</Words>
  <Application>Microsoft Macintosh PowerPoint</Application>
  <PresentationFormat>Widescreen</PresentationFormat>
  <Paragraphs>0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 THERE!</dc:title>
  <dc:creator>Debbie Howard</dc:creator>
  <cp:lastModifiedBy>Aimee-Marie Dore</cp:lastModifiedBy>
  <cp:revision>228</cp:revision>
  <dcterms:created xsi:type="dcterms:W3CDTF">2023-12-12T11:30:22Z</dcterms:created>
  <dcterms:modified xsi:type="dcterms:W3CDTF">2025-01-27T14:23:57Z</dcterms:modified>
</cp:coreProperties>
</file>