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5" r:id="rId4"/>
    <p:sldId id="259" r:id="rId5"/>
    <p:sldId id="260" r:id="rId6"/>
    <p:sldId id="261" r:id="rId7"/>
    <p:sldId id="262" r:id="rId8"/>
    <p:sldId id="266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B1AA"/>
    <a:srgbClr val="F9423A"/>
    <a:srgbClr val="EDB4D3"/>
    <a:srgbClr val="CEDCDA"/>
    <a:srgbClr val="E52631"/>
    <a:srgbClr val="2B3738"/>
    <a:srgbClr val="000000"/>
    <a:srgbClr val="FF00FF"/>
    <a:srgbClr val="E62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35"/>
    <p:restoredTop sz="96224"/>
  </p:normalViewPr>
  <p:slideViewPr>
    <p:cSldViewPr snapToGrid="0" snapToObjects="1">
      <p:cViewPr varScale="1">
        <p:scale>
          <a:sx n="109" d="100"/>
          <a:sy n="109" d="100"/>
        </p:scale>
        <p:origin x="20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417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86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64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Wem2Vgc6_Q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LbtnxVo4X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497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808B75-E75F-3B28-D075-57F494A42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138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3C7927-1EB1-23C0-D26E-4DEADBB9B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427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CA0C5AD5-ECEA-6040-1EB5-1BAA513F5F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24290" y="547644"/>
            <a:ext cx="4143418" cy="5856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81EC05-20FB-4C7C-0F68-D55F972A86B0}"/>
              </a:ext>
            </a:extLst>
          </p:cNvPr>
          <p:cNvSpPr txBox="1"/>
          <p:nvPr/>
        </p:nvSpPr>
        <p:spPr>
          <a:xfrm>
            <a:off x="4169187" y="2506396"/>
            <a:ext cx="3853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Teacher:</a:t>
            </a:r>
          </a:p>
          <a:p>
            <a:pPr algn="ctr"/>
            <a:r>
              <a:rPr lang="en-GB" sz="2400" dirty="0">
                <a:solidFill>
                  <a:srgbClr val="FF0000"/>
                </a:solidFill>
              </a:rPr>
              <a:t>Please add pics in here of teachers / school staff wearing their Red Noses/ pulling faces etc.</a:t>
            </a:r>
          </a:p>
        </p:txBody>
      </p:sp>
    </p:spTree>
    <p:extLst>
      <p:ext uri="{BB962C8B-B14F-4D97-AF65-F5344CB8AC3E}">
        <p14:creationId xmlns:p14="http://schemas.microsoft.com/office/powerpoint/2010/main" val="2819663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5E6C87-B299-8537-8B0E-CEC0AE7EE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789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F4585E0D-FE78-8505-2F1A-C0F1C184C151}"/>
              </a:ext>
            </a:extLst>
          </p:cNvPr>
          <p:cNvSpPr/>
          <p:nvPr/>
        </p:nvSpPr>
        <p:spPr>
          <a:xfrm>
            <a:off x="2504661" y="1938130"/>
            <a:ext cx="7086600" cy="3945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68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CADF1-83FA-2E8B-0CAE-DBEE83031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795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F8C3BD-0690-2753-FDE2-7D8B63373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419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B5849702-87FB-ACDD-1507-D188B08E3BF5}"/>
              </a:ext>
            </a:extLst>
          </p:cNvPr>
          <p:cNvSpPr/>
          <p:nvPr/>
        </p:nvSpPr>
        <p:spPr>
          <a:xfrm>
            <a:off x="2332892" y="1899138"/>
            <a:ext cx="7444154" cy="4185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36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4685DC-6D9E-6B69-58CA-3161E1273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CE04D5-C77B-38C9-5BD0-9FBA2F9D8D22}"/>
              </a:ext>
            </a:extLst>
          </p:cNvPr>
          <p:cNvSpPr txBox="1"/>
          <p:nvPr/>
        </p:nvSpPr>
        <p:spPr>
          <a:xfrm>
            <a:off x="3684313" y="2559095"/>
            <a:ext cx="48233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TEACHER: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This slide has been left blank for you to </a:t>
            </a:r>
            <a:r>
              <a:rPr lang="en-US" sz="2400" dirty="0" err="1">
                <a:solidFill>
                  <a:srgbClr val="FF0000"/>
                </a:solidFill>
              </a:rPr>
              <a:t>customise</a:t>
            </a:r>
            <a:r>
              <a:rPr lang="en-US" sz="2400" dirty="0">
                <a:solidFill>
                  <a:srgbClr val="FF0000"/>
                </a:solidFill>
              </a:rPr>
              <a:t> with your school’s fundraising plans. </a:t>
            </a: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Please edit or delete, as required.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2758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47</Words>
  <Application>Microsoft Macintosh PowerPoint</Application>
  <PresentationFormat>Widescreen</PresentationFormat>
  <Paragraphs>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THERE!</dc:title>
  <dc:creator>Debbie Howard</dc:creator>
  <cp:lastModifiedBy>Aimee-Marie Dore</cp:lastModifiedBy>
  <cp:revision>252</cp:revision>
  <dcterms:created xsi:type="dcterms:W3CDTF">2023-12-12T11:30:22Z</dcterms:created>
  <dcterms:modified xsi:type="dcterms:W3CDTF">2026-02-05T15:17:34Z</dcterms:modified>
</cp:coreProperties>
</file>