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B1AA"/>
    <a:srgbClr val="F9423A"/>
    <a:srgbClr val="EDB4D3"/>
    <a:srgbClr val="CEDCDA"/>
    <a:srgbClr val="E52631"/>
    <a:srgbClr val="2B3738"/>
    <a:srgbClr val="000000"/>
    <a:srgbClr val="FF00FF"/>
    <a:srgbClr val="E62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7"/>
    <p:restoredTop sz="96224"/>
  </p:normalViewPr>
  <p:slideViewPr>
    <p:cSldViewPr snapToGrid="0" snapToObjects="1">
      <p:cViewPr varScale="1">
        <p:scale>
          <a:sx n="128" d="100"/>
          <a:sy n="128" d="100"/>
        </p:scale>
        <p:origin x="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417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86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64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497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89F71A-0530-CF54-3900-91BFEFE0C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C46C52-EF9C-6717-8511-B374BE5290E1}"/>
              </a:ext>
            </a:extLst>
          </p:cNvPr>
          <p:cNvSpPr txBox="1"/>
          <p:nvPr/>
        </p:nvSpPr>
        <p:spPr>
          <a:xfrm>
            <a:off x="4425748" y="621878"/>
            <a:ext cx="6148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Teacher – Delete and add in your selected bread recipe if different from this basic bread recipe or you are making open sandwiches. See links to recipes in the Teacher’s Guide.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E094C-2DE7-BA5B-B9A3-8851E9186656}"/>
              </a:ext>
            </a:extLst>
          </p:cNvPr>
          <p:cNvSpPr txBox="1"/>
          <p:nvPr/>
        </p:nvSpPr>
        <p:spPr>
          <a:xfrm>
            <a:off x="638908" y="2146445"/>
            <a:ext cx="474198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Ingredients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500 g strong flour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1 x 7 g sachet dried yeast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300 ml water (lukewarm)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2 x teaspoons salt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2 x teaspoons sugar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Ideas for savoury toppings – cheese, tomatoes, tomato puree, peppers, mushrooms, herbs, peas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5C789-C074-EF7B-F51D-E52826760A78}"/>
              </a:ext>
            </a:extLst>
          </p:cNvPr>
          <p:cNvSpPr txBox="1"/>
          <p:nvPr/>
        </p:nvSpPr>
        <p:spPr>
          <a:xfrm>
            <a:off x="5826369" y="2146445"/>
            <a:ext cx="588498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Equipment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1 non-stick baking tin </a:t>
            </a:r>
            <a:br>
              <a:rPr lang="en-GB" sz="2000" dirty="0"/>
            </a:br>
            <a:r>
              <a:rPr lang="en-GB" sz="2000" dirty="0"/>
              <a:t>(or tin lined with greaseproof paper)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Weighing scales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Measuring jug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Measuring spoons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Mixing bowl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Mixing spoon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Oven gloves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610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6DBBA0-5E5F-6DAE-C9E4-84F4D583E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121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31466C-CA76-CDFB-FA69-E2533398F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479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808B75-E75F-3B28-D075-57F494A42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138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3C7927-1EB1-23C0-D26E-4DEADBB9B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427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5E6C87-B299-8537-8B0E-CEC0AE7EE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789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16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CADF1-83FA-2E8B-0CAE-DBEE83031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795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F8C3BD-0690-2753-FDE2-7D8B6337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419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4685DC-6D9E-6B69-58CA-3161E1273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758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5F67A4-1538-2466-8EA2-9E4ECCC9E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097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671D78-5FD7-9E34-FE26-2D1EF3328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01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117</Words>
  <Application>Microsoft Macintosh PowerPoint</Application>
  <PresentationFormat>Widescreen</PresentationFormat>
  <Paragraphs>16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THERE!</dc:title>
  <dc:creator>Debbie Howard</dc:creator>
  <cp:lastModifiedBy>Aimee-Marie Dore</cp:lastModifiedBy>
  <cp:revision>248</cp:revision>
  <dcterms:created xsi:type="dcterms:W3CDTF">2023-12-12T11:30:22Z</dcterms:created>
  <dcterms:modified xsi:type="dcterms:W3CDTF">2026-02-03T17:05:10Z</dcterms:modified>
</cp:coreProperties>
</file>