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  <p:sldId id="269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EB1AA"/>
    <a:srgbClr val="F9423A"/>
    <a:srgbClr val="EDB4D3"/>
    <a:srgbClr val="CEDCDA"/>
    <a:srgbClr val="E52631"/>
    <a:srgbClr val="2B3738"/>
    <a:srgbClr val="000000"/>
    <a:srgbClr val="FF00FF"/>
    <a:srgbClr val="E626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/>
    <p:restoredTop sz="96224"/>
  </p:normalViewPr>
  <p:slideViewPr>
    <p:cSldViewPr snapToGrid="0" snapToObjects="1">
      <p:cViewPr varScale="1">
        <p:scale>
          <a:sx n="128" d="100"/>
          <a:sy n="128" d="100"/>
        </p:scale>
        <p:origin x="66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417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8626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964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Sq0aKmkQJw?si=2TMnZGOSUFFEpZ-E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4975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27206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3583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53B76AD-DA35-3052-4BF2-04D8F69CE07D}"/>
              </a:ext>
            </a:extLst>
          </p:cNvPr>
          <p:cNvSpPr txBox="1">
            <a:spLocks/>
          </p:cNvSpPr>
          <p:nvPr/>
        </p:nvSpPr>
        <p:spPr>
          <a:xfrm>
            <a:off x="6096000" y="427852"/>
            <a:ext cx="4126523" cy="12461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TEACHER: </a:t>
            </a:r>
          </a:p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Delete this slide if you do not want to use this activity.</a:t>
            </a:r>
          </a:p>
        </p:txBody>
      </p:sp>
    </p:spTree>
    <p:extLst>
      <p:ext uri="{BB962C8B-B14F-4D97-AF65-F5344CB8AC3E}">
        <p14:creationId xmlns:p14="http://schemas.microsoft.com/office/powerpoint/2010/main" val="34077705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21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3C7927-1EB1-23C0-D26E-4DEADBB9B3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4278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5E6C87-B299-8537-8B0E-CEC0AE7EE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00F4A3-5626-57EA-A89C-92771FF50A68}"/>
              </a:ext>
            </a:extLst>
          </p:cNvPr>
          <p:cNvSpPr txBox="1"/>
          <p:nvPr/>
        </p:nvSpPr>
        <p:spPr>
          <a:xfrm>
            <a:off x="9765323" y="2940150"/>
            <a:ext cx="19662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TEACHER: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Show as much of this clip as you like!</a:t>
            </a:r>
          </a:p>
          <a:p>
            <a:pPr algn="ctr"/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3EED4213-9497-799E-ABE0-350F138ECBE8}"/>
              </a:ext>
            </a:extLst>
          </p:cNvPr>
          <p:cNvSpPr/>
          <p:nvPr/>
        </p:nvSpPr>
        <p:spPr>
          <a:xfrm>
            <a:off x="2497015" y="1946031"/>
            <a:ext cx="7069016" cy="39272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89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4168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BCADF1-83FA-2E8B-0CAE-DBEE83031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95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F8C3BD-0690-2753-FDE2-7D8B63373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54195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4685DC-6D9E-6B69-58CA-3161E1273F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2758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31218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65315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27</Words>
  <Application>Microsoft Macintosh PowerPoint</Application>
  <PresentationFormat>Widescreen</PresentationFormat>
  <Paragraphs>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HELLO THERE!</dc:title>
  <dc:creator>Debbie Howard</dc:creator>
  <cp:lastModifiedBy>Aimee-Marie Dore</cp:lastModifiedBy>
  <cp:revision>251</cp:revision>
  <dcterms:created xsi:type="dcterms:W3CDTF">2023-12-12T11:30:22Z</dcterms:created>
  <dcterms:modified xsi:type="dcterms:W3CDTF">2026-02-03T22:48:33Z</dcterms:modified>
</cp:coreProperties>
</file>