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70" r:id="rId10"/>
    <p:sldId id="265" r:id="rId11"/>
    <p:sldId id="271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btnxVo4X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Wem2Vgc6_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md0ny_JXd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7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E58DFDC-6499-ABF1-F056-38B86DC9AB30}"/>
              </a:ext>
            </a:extLst>
          </p:cNvPr>
          <p:cNvSpPr/>
          <p:nvPr/>
        </p:nvSpPr>
        <p:spPr>
          <a:xfrm>
            <a:off x="2391508" y="1899138"/>
            <a:ext cx="7385538" cy="4173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0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7F10A-8172-9DF6-F822-F1B00AE5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C8144-81B7-993D-6C2A-1636DBECDD1E}"/>
              </a:ext>
            </a:extLst>
          </p:cNvPr>
          <p:cNvSpPr txBox="1"/>
          <p:nvPr/>
        </p:nvSpPr>
        <p:spPr>
          <a:xfrm>
            <a:off x="4169187" y="3757863"/>
            <a:ext cx="3853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FF0000"/>
                </a:solidFill>
                <a:cs typeface="Arial" panose="020B0604020202020204" pitchFamily="34" charset="0"/>
              </a:rPr>
              <a:t>Please customise this slide with your school’s fundraising plans</a:t>
            </a: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804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6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96062FA6-D1F3-4590-84C0-1B4235E31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4290" y="547644"/>
            <a:ext cx="4143418" cy="5856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F4F32-A812-60E2-C03A-06ECBB6D6B00}"/>
              </a:ext>
            </a:extLst>
          </p:cNvPr>
          <p:cNvSpPr txBox="1"/>
          <p:nvPr/>
        </p:nvSpPr>
        <p:spPr>
          <a:xfrm>
            <a:off x="4169187" y="2506396"/>
            <a:ext cx="3853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Please add pics in here of teachers / school staff wearing their Red Noses/ pulling faces etc.</a:t>
            </a:r>
          </a:p>
        </p:txBody>
      </p:sp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3C1A6C3-4937-26C8-1182-2C1DA70B93DA}"/>
              </a:ext>
            </a:extLst>
          </p:cNvPr>
          <p:cNvSpPr/>
          <p:nvPr/>
        </p:nvSpPr>
        <p:spPr>
          <a:xfrm>
            <a:off x="2514600" y="1918252"/>
            <a:ext cx="7046843" cy="395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99EBB-2983-7D10-1873-C9870624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85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4424952-CB23-6221-5B29-91F55D9DE5C3}"/>
              </a:ext>
            </a:extLst>
          </p:cNvPr>
          <p:cNvSpPr/>
          <p:nvPr/>
        </p:nvSpPr>
        <p:spPr>
          <a:xfrm>
            <a:off x="2514600" y="1918252"/>
            <a:ext cx="7046843" cy="395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997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33</Words>
  <Application>Microsoft Macintosh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264</cp:revision>
  <dcterms:created xsi:type="dcterms:W3CDTF">2023-12-12T11:30:22Z</dcterms:created>
  <dcterms:modified xsi:type="dcterms:W3CDTF">2026-02-09T10:45:19Z</dcterms:modified>
</cp:coreProperties>
</file>