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8" r:id="rId8"/>
    <p:sldId id="263" r:id="rId9"/>
    <p:sldId id="266" r:id="rId10"/>
    <p:sldId id="265" r:id="rId11"/>
    <p:sldId id="270" r:id="rId12"/>
    <p:sldId id="269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B1AA"/>
    <a:srgbClr val="F9423A"/>
    <a:srgbClr val="EDB4D3"/>
    <a:srgbClr val="CEDCDA"/>
    <a:srgbClr val="E52631"/>
    <a:srgbClr val="2B3738"/>
    <a:srgbClr val="000000"/>
    <a:srgbClr val="FF00FF"/>
    <a:srgbClr val="E626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27"/>
    <p:restoredTop sz="96224"/>
  </p:normalViewPr>
  <p:slideViewPr>
    <p:cSldViewPr snapToGrid="0" snapToObjects="1">
      <p:cViewPr varScale="1">
        <p:scale>
          <a:sx n="128" d="100"/>
          <a:sy n="128" d="100"/>
        </p:scale>
        <p:origin x="6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7417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6862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648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LbtnxVo4XM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xlpTH69-IEI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Mkb4lDIx6Jg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2497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870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D21292B3-7CF4-58D5-9C5B-3D2C7CD2F6F2}"/>
              </a:ext>
            </a:extLst>
          </p:cNvPr>
          <p:cNvSpPr/>
          <p:nvPr/>
        </p:nvSpPr>
        <p:spPr>
          <a:xfrm>
            <a:off x="2391508" y="1899138"/>
            <a:ext cx="7385538" cy="41734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270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3EA833-6C94-8B42-F409-929C16D5D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A44A1D-1B3B-85B5-203A-DDA7CF5AC243}"/>
              </a:ext>
            </a:extLst>
          </p:cNvPr>
          <p:cNvSpPr txBox="1"/>
          <p:nvPr/>
        </p:nvSpPr>
        <p:spPr>
          <a:xfrm>
            <a:off x="4169187" y="3429000"/>
            <a:ext cx="38536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00"/>
                </a:solidFill>
              </a:rPr>
              <a:t>Teacher:</a:t>
            </a:r>
          </a:p>
          <a:p>
            <a:pPr lvl="0" algn="ctr">
              <a:defRPr/>
            </a:pPr>
            <a:r>
              <a:rPr lang="en-GB" sz="2400" dirty="0">
                <a:solidFill>
                  <a:srgbClr val="FF0000"/>
                </a:solidFill>
                <a:cs typeface="Arial" panose="020B0604020202020204" pitchFamily="34" charset="0"/>
              </a:rPr>
              <a:t>Please customise this slide with your school’s fundraising plans</a:t>
            </a:r>
            <a:r>
              <a:rPr lang="en-GB" sz="2400" dirty="0">
                <a:solidFill>
                  <a:prstClr val="black"/>
                </a:solidFill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8028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764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3C7927-1EB1-23C0-D26E-4DEADBB9B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1427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5E6C87-B299-8537-8B0E-CEC0AE7EE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rectangular object with black background&#10;&#10;AI-generated content may be incorrect.">
            <a:extLst>
              <a:ext uri="{FF2B5EF4-FFF2-40B4-BE49-F238E27FC236}">
                <a16:creationId xmlns:a16="http://schemas.microsoft.com/office/drawing/2014/main" id="{74C2A59C-B8B8-48DC-FAA5-0AE8748DF1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024290" y="547644"/>
            <a:ext cx="4143418" cy="58564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037123-BD71-1863-A6B2-62BD7FCD3879}"/>
              </a:ext>
            </a:extLst>
          </p:cNvPr>
          <p:cNvSpPr txBox="1"/>
          <p:nvPr/>
        </p:nvSpPr>
        <p:spPr>
          <a:xfrm>
            <a:off x="4169187" y="2506396"/>
            <a:ext cx="38536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00"/>
                </a:solidFill>
              </a:rPr>
              <a:t>Teacher:</a:t>
            </a:r>
          </a:p>
          <a:p>
            <a:pPr algn="ctr"/>
            <a:r>
              <a:rPr lang="en-GB" sz="2400" dirty="0">
                <a:solidFill>
                  <a:srgbClr val="FF0000"/>
                </a:solidFill>
              </a:rPr>
              <a:t>Please add pics in here of teachers / school staff wearing their Red Noses/ pulling faces etc.</a:t>
            </a:r>
          </a:p>
        </p:txBody>
      </p:sp>
    </p:spTree>
    <p:extLst>
      <p:ext uri="{BB962C8B-B14F-4D97-AF65-F5344CB8AC3E}">
        <p14:creationId xmlns:p14="http://schemas.microsoft.com/office/powerpoint/2010/main" val="1805789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4168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BCADF1-83FA-2E8B-0CAE-DBEE83031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4795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F8C3BD-0690-2753-FDE2-7D8B63373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F3C1A6C3-4937-26C8-1182-2C1DA70B93DA}"/>
              </a:ext>
            </a:extLst>
          </p:cNvPr>
          <p:cNvSpPr/>
          <p:nvPr/>
        </p:nvSpPr>
        <p:spPr>
          <a:xfrm>
            <a:off x="2514600" y="1918252"/>
            <a:ext cx="7046843" cy="3955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419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894DF1-4483-5CDB-C3EC-D722D0280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8469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4685DC-6D9E-6B69-58CA-3161E1273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A4424952-CB23-6221-5B29-91F55D9DE5C3}"/>
              </a:ext>
            </a:extLst>
          </p:cNvPr>
          <p:cNvSpPr/>
          <p:nvPr/>
        </p:nvSpPr>
        <p:spPr>
          <a:xfrm>
            <a:off x="2514600" y="1918252"/>
            <a:ext cx="7046843" cy="3955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758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22502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</TotalTime>
  <Words>33</Words>
  <Application>Microsoft Macintosh PowerPoint</Application>
  <PresentationFormat>Widescreen</PresentationFormat>
  <Paragraphs>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HELLO THERE!</dc:title>
  <dc:creator>Debbie Howard</dc:creator>
  <cp:lastModifiedBy>Aimee-Marie Dore</cp:lastModifiedBy>
  <cp:revision>271</cp:revision>
  <dcterms:created xsi:type="dcterms:W3CDTF">2023-12-12T11:30:22Z</dcterms:created>
  <dcterms:modified xsi:type="dcterms:W3CDTF">2026-02-09T10:45:10Z</dcterms:modified>
</cp:coreProperties>
</file>