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92" r:id="rId4"/>
    <p:sldId id="259" r:id="rId5"/>
    <p:sldId id="260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9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lpTH69-IE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btnxVo4X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lDAyv3bbg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56315-D5ED-9D53-249F-D27B24C5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890C699-1105-E3A1-49C0-DE97D8DA2402}"/>
              </a:ext>
            </a:extLst>
          </p:cNvPr>
          <p:cNvSpPr/>
          <p:nvPr/>
        </p:nvSpPr>
        <p:spPr>
          <a:xfrm>
            <a:off x="2555631" y="1969477"/>
            <a:ext cx="6975231" cy="390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3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6704F-0797-A0AF-2D3B-51C7109AA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38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9AFA6-36E5-C38D-0FC2-0D68B97B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14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3956B-9E8D-C991-B94E-BD923B8A8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5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97C1F-579E-7157-5FAC-41C01484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978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607CD-5447-2BA1-23D0-4CCA687EF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0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89E61-10D7-1DF9-CB9C-A8D28AB3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00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F7027-E704-A711-E7E4-93454333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23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CEFCB4-12CA-2AB2-A52D-C1A8803B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64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C028D-8DDF-3F85-492C-67603B5F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FDCD4-8A23-D67C-72BC-25EBA8F28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005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11AB6-B4E2-B955-FB80-C35769299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70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C1E0F-BFB0-8186-E265-A0785C39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819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814EA-8A51-E482-FAC3-EEA71093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437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1100D-72DC-21E2-3F64-DBB7C69FD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930CD26-FBF8-A060-DBEB-848791E93D30}"/>
              </a:ext>
            </a:extLst>
          </p:cNvPr>
          <p:cNvSpPr/>
          <p:nvPr/>
        </p:nvSpPr>
        <p:spPr>
          <a:xfrm>
            <a:off x="4618892" y="1992923"/>
            <a:ext cx="6717323" cy="3798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5AB33A-DB8C-B35C-EAAE-4C998F7EB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06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5A5FF-AB3A-40AB-8879-EC7428276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3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40567-F46D-92B8-83E4-7CF44E38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777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58E13-0FE2-2547-2C04-0441CD5B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39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8AEA0B-3755-62AD-39F5-8CDC9693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8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10102CF-1A1B-E461-FF5A-75F1B55BB233}"/>
              </a:ext>
            </a:extLst>
          </p:cNvPr>
          <p:cNvSpPr/>
          <p:nvPr/>
        </p:nvSpPr>
        <p:spPr>
          <a:xfrm>
            <a:off x="2520462" y="1688123"/>
            <a:ext cx="7104184" cy="3915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3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7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5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B71FC-5D78-CEAE-EAD4-098B72E7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41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263</cp:revision>
  <dcterms:created xsi:type="dcterms:W3CDTF">2023-12-12T11:30:22Z</dcterms:created>
  <dcterms:modified xsi:type="dcterms:W3CDTF">2026-02-09T10:45:40Z</dcterms:modified>
</cp:coreProperties>
</file>