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35"/>
    <p:restoredTop sz="96224"/>
  </p:normalViewPr>
  <p:slideViewPr>
    <p:cSldViewPr snapToGrid="0" snapToObjects="1">
      <p:cViewPr varScale="1">
        <p:scale>
          <a:sx n="109" d="100"/>
          <a:sy n="109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lpTH69-IEI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btnxVo4X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08B75-E75F-3B28-D075-57F494A4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13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DEDFF8BD-7198-BA3B-6FEC-DA43B4F6C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4290" y="547644"/>
            <a:ext cx="4143418" cy="5856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9B8B9-8DF3-2A4A-0B97-4798CE60898F}"/>
              </a:ext>
            </a:extLst>
          </p:cNvPr>
          <p:cNvSpPr txBox="1"/>
          <p:nvPr/>
        </p:nvSpPr>
        <p:spPr>
          <a:xfrm>
            <a:off x="4169187" y="2506396"/>
            <a:ext cx="3853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Teacher: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Please add pics in here of teachers / school staff wearing their Red Noses/ pulling faces etc.</a:t>
            </a:r>
          </a:p>
        </p:txBody>
      </p:sp>
    </p:spTree>
    <p:extLst>
      <p:ext uri="{BB962C8B-B14F-4D97-AF65-F5344CB8AC3E}">
        <p14:creationId xmlns:p14="http://schemas.microsoft.com/office/powerpoint/2010/main" val="459978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18BE69F6-6A43-B8DA-8ADB-9DC2D665796F}"/>
              </a:ext>
            </a:extLst>
          </p:cNvPr>
          <p:cNvSpPr/>
          <p:nvPr/>
        </p:nvSpPr>
        <p:spPr>
          <a:xfrm>
            <a:off x="2494722" y="1928191"/>
            <a:ext cx="7076661" cy="3965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CADF1-83FA-2E8B-0CAE-DBEE8303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9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C3BD-0690-2753-FDE2-7D8B633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1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35ACF6C8-A5B2-BCE1-6FC4-70E161D5E4F8}"/>
              </a:ext>
            </a:extLst>
          </p:cNvPr>
          <p:cNvSpPr/>
          <p:nvPr/>
        </p:nvSpPr>
        <p:spPr>
          <a:xfrm>
            <a:off x="2356338" y="1899138"/>
            <a:ext cx="7467600" cy="420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3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85DC-6D9E-6B69-58CA-3161E127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E04D5-C77B-38C9-5BD0-9FBA2F9D8D22}"/>
              </a:ext>
            </a:extLst>
          </p:cNvPr>
          <p:cNvSpPr txBox="1"/>
          <p:nvPr/>
        </p:nvSpPr>
        <p:spPr>
          <a:xfrm>
            <a:off x="3684313" y="2559095"/>
            <a:ext cx="4823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TEACHER: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This slide has been left blank for you to </a:t>
            </a:r>
            <a:r>
              <a:rPr lang="en-US" sz="2400" dirty="0" err="1">
                <a:solidFill>
                  <a:srgbClr val="FF0000"/>
                </a:solidFill>
              </a:rPr>
              <a:t>customise</a:t>
            </a:r>
            <a:r>
              <a:rPr lang="en-US" sz="2400" dirty="0">
                <a:solidFill>
                  <a:srgbClr val="FF0000"/>
                </a:solidFill>
              </a:rPr>
              <a:t> with your school’s fundraising plans. 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Please edit or delete, as required.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2758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47</Words>
  <Application>Microsoft Macintosh PowerPoint</Application>
  <PresentationFormat>Widescreen</PresentationFormat>
  <Paragraphs>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253</cp:revision>
  <dcterms:created xsi:type="dcterms:W3CDTF">2023-12-12T11:30:22Z</dcterms:created>
  <dcterms:modified xsi:type="dcterms:W3CDTF">2026-02-05T15:18:11Z</dcterms:modified>
</cp:coreProperties>
</file>